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9" r:id="rId4"/>
    <p:sldMasterId id="214748370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</p:sldIdLst>
  <p:sldSz cy="5143500" cx="9144000"/>
  <p:notesSz cx="6858000" cy="9144000"/>
  <p:embeddedFontLst>
    <p:embeddedFont>
      <p:font typeface="Bebas Neue"/>
      <p:regular r:id="rId37"/>
    </p:embeddedFont>
    <p:embeddedFont>
      <p:font typeface="Didact Gothic"/>
      <p:regular r:id="rId38"/>
    </p:embeddedFont>
    <p:embeddedFont>
      <p:font typeface="Red Hat Display"/>
      <p:regular r:id="rId39"/>
      <p:bold r:id="rId40"/>
      <p:italic r:id="rId41"/>
      <p:boldItalic r:id="rId42"/>
    </p:embeddedFont>
    <p:embeddedFont>
      <p:font typeface="Luckiest Guy"/>
      <p:regular r:id="rId43"/>
    </p:embeddedFont>
    <p:embeddedFont>
      <p:font typeface="Archivo"/>
      <p:regular r:id="rId44"/>
      <p:bold r:id="rId45"/>
      <p:italic r:id="rId46"/>
      <p:boldItalic r:id="rId47"/>
    </p:embeddedFont>
    <p:embeddedFont>
      <p:font typeface="Century Gothic"/>
      <p:regular r:id="rId48"/>
      <p:bold r:id="rId49"/>
      <p:italic r:id="rId50"/>
      <p:boldItalic r:id="rId5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edHatDisplay-bold.fntdata"/><Relationship Id="rId42" Type="http://schemas.openxmlformats.org/officeDocument/2006/relationships/font" Target="fonts/RedHatDisplay-boldItalic.fntdata"/><Relationship Id="rId41" Type="http://schemas.openxmlformats.org/officeDocument/2006/relationships/font" Target="fonts/RedHatDisplay-italic.fntdata"/><Relationship Id="rId44" Type="http://schemas.openxmlformats.org/officeDocument/2006/relationships/font" Target="fonts/Archivo-regular.fntdata"/><Relationship Id="rId43" Type="http://schemas.openxmlformats.org/officeDocument/2006/relationships/font" Target="fonts/LuckiestGuy-regular.fntdata"/><Relationship Id="rId46" Type="http://schemas.openxmlformats.org/officeDocument/2006/relationships/font" Target="fonts/Archivo-italic.fntdata"/><Relationship Id="rId45" Type="http://schemas.openxmlformats.org/officeDocument/2006/relationships/font" Target="fonts/Archivo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font" Target="fonts/CenturyGothic-regular.fntdata"/><Relationship Id="rId47" Type="http://schemas.openxmlformats.org/officeDocument/2006/relationships/font" Target="fonts/Archivo-boldItalic.fntdata"/><Relationship Id="rId49" Type="http://schemas.openxmlformats.org/officeDocument/2006/relationships/font" Target="fonts/CenturyGothic-bold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font" Target="fonts/BebasNeue-regular.fntdata"/><Relationship Id="rId36" Type="http://schemas.openxmlformats.org/officeDocument/2006/relationships/slide" Target="slides/slide30.xml"/><Relationship Id="rId39" Type="http://schemas.openxmlformats.org/officeDocument/2006/relationships/font" Target="fonts/RedHatDisplay-regular.fntdata"/><Relationship Id="rId38" Type="http://schemas.openxmlformats.org/officeDocument/2006/relationships/font" Target="fonts/DidactGothic-regular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CenturyGothic-boldItalic.fntdata"/><Relationship Id="rId50" Type="http://schemas.openxmlformats.org/officeDocument/2006/relationships/font" Target="fonts/CenturyGothic-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64" name="Shape 7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5" name="Google Shape;7165;g27e78b174b7_8_7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66" name="Google Shape;7166;g27e78b174b7_8_7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23" name="Shape 7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4" name="Google Shape;7224;g27e78b174b7_8_75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25" name="Google Shape;7225;g27e78b174b7_8_75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28" name="Shape 7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9" name="Google Shape;7229;g27ce5c7c777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30" name="Google Shape;7230;g27ce5c7c777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36" name="Shape 7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7" name="Google Shape;7237;g27ce56dc9a8_32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38" name="Google Shape;7238;g27ce56dc9a8_32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43" name="Shape 7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4" name="Google Shape;7244;g27d1e0b959a_3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45" name="Google Shape;7245;g27d1e0b959a_3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51" name="Shape 7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2" name="Google Shape;7252;g27d5114b0b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53" name="Google Shape;7253;g27d5114b0b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57" name="Shape 7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8" name="Google Shape;7258;g27ce5c7c777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59" name="Google Shape;7259;g27ce5c7c777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63" name="Shape 7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4" name="Google Shape;7264;g27d27968cb1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65" name="Google Shape;7265;g27d27968cb1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71" name="Shape 7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2" name="Google Shape;7272;g27e78b174b7_8_74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73" name="Google Shape;7273;g27e78b174b7_8_74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78" name="Shape 7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9" name="Google Shape;7279;g27ce56dc9a8_32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80" name="Google Shape;7280;g27ce56dc9a8_32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85" name="Shape 7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6" name="Google Shape;7286;g27ce3b8a775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87" name="Google Shape;7287;g27ce3b8a775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71" name="Shape 7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2" name="Google Shape;7172;g27e78b174b7_8_72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73" name="Google Shape;7173;g27e78b174b7_8_7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92" name="Shape 7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3" name="Google Shape;7293;g27e78b174b7_8_74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94" name="Google Shape;7294;g27e78b174b7_8_74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00" name="Shape 7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1" name="Google Shape;7301;g27e78b174b7_8_74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02" name="Google Shape;7302;g27e78b174b7_8_74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07" name="Shape 7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8" name="Google Shape;7308;g27ce56dc9a8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09" name="Google Shape;7309;g27ce56dc9a8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14" name="Shape 7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5" name="Google Shape;7315;g27e78b174b7_8_74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16" name="Google Shape;7316;g27e78b174b7_8_74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20" name="Shape 7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1" name="Google Shape;7321;g27ce3b8a775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22" name="Google Shape;7322;g27ce3b8a775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27" name="Shape 7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8" name="Google Shape;7328;g27e78b174b7_8_74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29" name="Google Shape;7329;g27e78b174b7_8_74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34" name="Shape 7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5" name="Google Shape;7335;g27e78b174b7_8_74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36" name="Google Shape;7336;g27e78b174b7_8_74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41" name="Shape 7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2" name="Google Shape;7342;g27e78b174b7_8_74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43" name="Google Shape;7343;g27e78b174b7_8_74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47" name="Shape 7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8" name="Google Shape;7348;g27ce56dc9a8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49" name="Google Shape;7349;g27ce56dc9a8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54" name="Shape 7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5" name="Google Shape;7355;g27d928922cf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56" name="Google Shape;7356;g27d928922cf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77" name="Shape 7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8" name="Google Shape;7178;g27e78b174b7_8_73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79" name="Google Shape;7179;g27e78b174b7_8_73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60" name="Shape 7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1" name="Google Shape;7361;g27ce56dc9a8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62" name="Google Shape;7362;g27ce56dc9a8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83" name="Shape 7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4" name="Google Shape;7184;g27d1e0b959a_3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85" name="Google Shape;7185;g27d1e0b959a_3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92" name="Shape 7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3" name="Google Shape;7193;g27e78b174b7_8_74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94" name="Google Shape;7194;g27e78b174b7_8_74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97" name="Shape 7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8" name="Google Shape;7198;g27e78b174b7_8_75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99" name="Google Shape;7199;g27e78b174b7_8_75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02" name="Shape 7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3" name="Google Shape;7203;g27e78b174b7_8_75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04" name="Google Shape;7204;g27e78b174b7_8_75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08" name="Shape 7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9" name="Google Shape;7209;g27d2999f58a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10" name="Google Shape;7210;g27d2999f58a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15" name="Shape 7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6" name="Google Shape;7216;g27e78b174b7_8_75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17" name="Google Shape;7217;g27e78b174b7_8_75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s://bit.ly/3A1uf1Q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-277575" y="2431775"/>
            <a:ext cx="9523639" cy="2806115"/>
          </a:xfrm>
          <a:custGeom>
            <a:rect b="b" l="l" r="r" t="t"/>
            <a:pathLst>
              <a:path extrusionOk="0" h="80897" w="118908">
                <a:moveTo>
                  <a:pt x="2987" y="1"/>
                </a:moveTo>
                <a:lnTo>
                  <a:pt x="0" y="80596"/>
                </a:lnTo>
                <a:lnTo>
                  <a:pt x="117924" y="80596"/>
                </a:lnTo>
                <a:cubicBezTo>
                  <a:pt x="118004" y="80596"/>
                  <a:pt x="118828" y="80897"/>
                  <a:pt x="118908" y="80897"/>
                </a:cubicBezTo>
                <a:lnTo>
                  <a:pt x="118908" y="12007"/>
                </a:lnTo>
                <a:cubicBezTo>
                  <a:pt x="102670" y="14597"/>
                  <a:pt x="89982" y="28887"/>
                  <a:pt x="73654" y="30799"/>
                </a:cubicBezTo>
                <a:cubicBezTo>
                  <a:pt x="72398" y="30946"/>
                  <a:pt x="71145" y="31016"/>
                  <a:pt x="69894" y="31016"/>
                </a:cubicBezTo>
                <a:cubicBezTo>
                  <a:pt x="60336" y="31016"/>
                  <a:pt x="50986" y="26926"/>
                  <a:pt x="42770" y="21835"/>
                </a:cubicBezTo>
                <a:cubicBezTo>
                  <a:pt x="33484" y="16083"/>
                  <a:pt x="25032" y="8960"/>
                  <a:pt x="15294" y="4006"/>
                </a:cubicBezTo>
                <a:cubicBezTo>
                  <a:pt x="11429" y="2034"/>
                  <a:pt x="7308" y="402"/>
                  <a:pt x="2987" y="1"/>
                </a:cubicBezTo>
                <a:close/>
              </a:path>
            </a:pathLst>
          </a:custGeom>
          <a:solidFill>
            <a:srgbClr val="FFFFFF">
              <a:alpha val="803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" name="Google Shape;10;p2"/>
          <p:cNvGrpSpPr/>
          <p:nvPr/>
        </p:nvGrpSpPr>
        <p:grpSpPr>
          <a:xfrm rot="-276413">
            <a:off x="4088361" y="3938371"/>
            <a:ext cx="1493994" cy="490012"/>
            <a:chOff x="1656825" y="3872400"/>
            <a:chExt cx="835625" cy="274075"/>
          </a:xfrm>
        </p:grpSpPr>
        <p:sp>
          <p:nvSpPr>
            <p:cNvPr id="11" name="Google Shape;11;p2"/>
            <p:cNvSpPr/>
            <p:nvPr/>
          </p:nvSpPr>
          <p:spPr>
            <a:xfrm>
              <a:off x="1725475" y="4015575"/>
              <a:ext cx="191500" cy="105050"/>
            </a:xfrm>
            <a:custGeom>
              <a:rect b="b" l="l" r="r" t="t"/>
              <a:pathLst>
                <a:path extrusionOk="0" h="4202" w="7660">
                  <a:moveTo>
                    <a:pt x="2329" y="0"/>
                  </a:moveTo>
                  <a:cubicBezTo>
                    <a:pt x="1792" y="633"/>
                    <a:pt x="1320" y="1310"/>
                    <a:pt x="924" y="2023"/>
                  </a:cubicBezTo>
                  <a:cubicBezTo>
                    <a:pt x="542" y="2716"/>
                    <a:pt x="231" y="3443"/>
                    <a:pt x="0" y="4201"/>
                  </a:cubicBezTo>
                  <a:lnTo>
                    <a:pt x="7660" y="4201"/>
                  </a:lnTo>
                  <a:cubicBezTo>
                    <a:pt x="5963" y="2721"/>
                    <a:pt x="4096" y="1395"/>
                    <a:pt x="23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1916575" y="3874275"/>
              <a:ext cx="173200" cy="246350"/>
            </a:xfrm>
            <a:custGeom>
              <a:rect b="b" l="l" r="r" t="t"/>
              <a:pathLst>
                <a:path extrusionOk="0" h="9854" w="6928">
                  <a:moveTo>
                    <a:pt x="5768" y="0"/>
                  </a:moveTo>
                  <a:cubicBezTo>
                    <a:pt x="3830" y="196"/>
                    <a:pt x="1843" y="758"/>
                    <a:pt x="0" y="1642"/>
                  </a:cubicBezTo>
                  <a:cubicBezTo>
                    <a:pt x="1521" y="4382"/>
                    <a:pt x="3042" y="7118"/>
                    <a:pt x="4563" y="9853"/>
                  </a:cubicBezTo>
                  <a:lnTo>
                    <a:pt x="6927" y="9853"/>
                  </a:lnTo>
                  <a:cubicBezTo>
                    <a:pt x="6701" y="6581"/>
                    <a:pt x="6516" y="3308"/>
                    <a:pt x="6370" y="25"/>
                  </a:cubicBezTo>
                  <a:lnTo>
                    <a:pt x="576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2123000" y="3883300"/>
              <a:ext cx="110450" cy="237325"/>
            </a:xfrm>
            <a:custGeom>
              <a:rect b="b" l="l" r="r" t="t"/>
              <a:pathLst>
                <a:path extrusionOk="0" h="9493" w="4418">
                  <a:moveTo>
                    <a:pt x="2500" y="1"/>
                  </a:moveTo>
                  <a:lnTo>
                    <a:pt x="2485" y="41"/>
                  </a:lnTo>
                  <a:cubicBezTo>
                    <a:pt x="1611" y="3178"/>
                    <a:pt x="788" y="6330"/>
                    <a:pt x="0" y="9492"/>
                  </a:cubicBezTo>
                  <a:lnTo>
                    <a:pt x="1481" y="9492"/>
                  </a:lnTo>
                  <a:cubicBezTo>
                    <a:pt x="2550" y="6596"/>
                    <a:pt x="3514" y="3660"/>
                    <a:pt x="4382" y="698"/>
                  </a:cubicBezTo>
                  <a:lnTo>
                    <a:pt x="4417" y="613"/>
                  </a:lnTo>
                  <a:cubicBezTo>
                    <a:pt x="3790" y="367"/>
                    <a:pt x="3147" y="161"/>
                    <a:pt x="250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2160000" y="3898625"/>
              <a:ext cx="244600" cy="222000"/>
            </a:xfrm>
            <a:custGeom>
              <a:rect b="b" l="l" r="r" t="t"/>
              <a:pathLst>
                <a:path extrusionOk="0" h="8880" w="9784">
                  <a:moveTo>
                    <a:pt x="2937" y="0"/>
                  </a:moveTo>
                  <a:lnTo>
                    <a:pt x="2902" y="85"/>
                  </a:lnTo>
                  <a:cubicBezTo>
                    <a:pt x="2034" y="3047"/>
                    <a:pt x="1070" y="5983"/>
                    <a:pt x="1" y="8879"/>
                  </a:cubicBezTo>
                  <a:lnTo>
                    <a:pt x="5121" y="8879"/>
                  </a:lnTo>
                  <a:cubicBezTo>
                    <a:pt x="6702" y="7685"/>
                    <a:pt x="8253" y="6445"/>
                    <a:pt x="9774" y="5165"/>
                  </a:cubicBezTo>
                  <a:lnTo>
                    <a:pt x="9784" y="5165"/>
                  </a:lnTo>
                  <a:cubicBezTo>
                    <a:pt x="9272" y="4482"/>
                    <a:pt x="8699" y="3850"/>
                    <a:pt x="8082" y="3268"/>
                  </a:cubicBezTo>
                  <a:cubicBezTo>
                    <a:pt x="6601" y="1862"/>
                    <a:pt x="4845" y="743"/>
                    <a:pt x="29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1895625" y="3915300"/>
              <a:ext cx="135050" cy="205325"/>
            </a:xfrm>
            <a:custGeom>
              <a:rect b="b" l="l" r="r" t="t"/>
              <a:pathLst>
                <a:path extrusionOk="0" h="8213" w="5402">
                  <a:moveTo>
                    <a:pt x="838" y="1"/>
                  </a:moveTo>
                  <a:cubicBezTo>
                    <a:pt x="557" y="136"/>
                    <a:pt x="276" y="282"/>
                    <a:pt x="0" y="432"/>
                  </a:cubicBezTo>
                  <a:lnTo>
                    <a:pt x="55" y="533"/>
                  </a:lnTo>
                  <a:cubicBezTo>
                    <a:pt x="1360" y="3148"/>
                    <a:pt x="2766" y="5713"/>
                    <a:pt x="4267" y="8212"/>
                  </a:cubicBezTo>
                  <a:lnTo>
                    <a:pt x="5401" y="8212"/>
                  </a:lnTo>
                  <a:cubicBezTo>
                    <a:pt x="3880" y="5477"/>
                    <a:pt x="2359" y="2741"/>
                    <a:pt x="8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1783675" y="3926100"/>
              <a:ext cx="218625" cy="194525"/>
            </a:xfrm>
            <a:custGeom>
              <a:rect b="b" l="l" r="r" t="t"/>
              <a:pathLst>
                <a:path extrusionOk="0" h="7781" w="8745">
                  <a:moveTo>
                    <a:pt x="4478" y="0"/>
                  </a:moveTo>
                  <a:cubicBezTo>
                    <a:pt x="3690" y="427"/>
                    <a:pt x="2937" y="914"/>
                    <a:pt x="2235" y="1461"/>
                  </a:cubicBezTo>
                  <a:cubicBezTo>
                    <a:pt x="1989" y="1652"/>
                    <a:pt x="1748" y="1847"/>
                    <a:pt x="1512" y="2053"/>
                  </a:cubicBezTo>
                  <a:cubicBezTo>
                    <a:pt x="970" y="2525"/>
                    <a:pt x="463" y="3037"/>
                    <a:pt x="1" y="3579"/>
                  </a:cubicBezTo>
                  <a:cubicBezTo>
                    <a:pt x="1768" y="4974"/>
                    <a:pt x="3635" y="6305"/>
                    <a:pt x="5332" y="7780"/>
                  </a:cubicBezTo>
                  <a:lnTo>
                    <a:pt x="8745" y="7780"/>
                  </a:lnTo>
                  <a:cubicBezTo>
                    <a:pt x="7244" y="5281"/>
                    <a:pt x="5838" y="2716"/>
                    <a:pt x="4533" y="101"/>
                  </a:cubicBezTo>
                  <a:lnTo>
                    <a:pt x="447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288000" y="4027725"/>
              <a:ext cx="166800" cy="92900"/>
            </a:xfrm>
            <a:custGeom>
              <a:rect b="b" l="l" r="r" t="t"/>
              <a:pathLst>
                <a:path extrusionOk="0" h="3716" w="6672">
                  <a:moveTo>
                    <a:pt x="4654" y="1"/>
                  </a:moveTo>
                  <a:cubicBezTo>
                    <a:pt x="3133" y="1281"/>
                    <a:pt x="1582" y="2521"/>
                    <a:pt x="1" y="3715"/>
                  </a:cubicBezTo>
                  <a:lnTo>
                    <a:pt x="6671" y="3715"/>
                  </a:lnTo>
                  <a:cubicBezTo>
                    <a:pt x="6380" y="2892"/>
                    <a:pt x="6009" y="2109"/>
                    <a:pt x="5567" y="1361"/>
                  </a:cubicBezTo>
                  <a:cubicBezTo>
                    <a:pt x="5291" y="889"/>
                    <a:pt x="4990" y="433"/>
                    <a:pt x="46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2060750" y="3872400"/>
              <a:ext cx="124750" cy="248225"/>
            </a:xfrm>
            <a:custGeom>
              <a:rect b="b" l="l" r="r" t="t"/>
              <a:pathLst>
                <a:path extrusionOk="0" h="9929" w="4990">
                  <a:moveTo>
                    <a:pt x="1535" y="1"/>
                  </a:moveTo>
                  <a:cubicBezTo>
                    <a:pt x="1030" y="1"/>
                    <a:pt x="517" y="27"/>
                    <a:pt x="1" y="75"/>
                  </a:cubicBezTo>
                  <a:lnTo>
                    <a:pt x="603" y="100"/>
                  </a:lnTo>
                  <a:cubicBezTo>
                    <a:pt x="749" y="3383"/>
                    <a:pt x="934" y="6656"/>
                    <a:pt x="1160" y="9928"/>
                  </a:cubicBezTo>
                  <a:lnTo>
                    <a:pt x="2490" y="9928"/>
                  </a:lnTo>
                  <a:cubicBezTo>
                    <a:pt x="3278" y="6766"/>
                    <a:pt x="4101" y="3614"/>
                    <a:pt x="4975" y="477"/>
                  </a:cubicBezTo>
                  <a:lnTo>
                    <a:pt x="4990" y="437"/>
                  </a:lnTo>
                  <a:cubicBezTo>
                    <a:pt x="3976" y="181"/>
                    <a:pt x="2932" y="35"/>
                    <a:pt x="1888" y="5"/>
                  </a:cubicBezTo>
                  <a:cubicBezTo>
                    <a:pt x="1771" y="2"/>
                    <a:pt x="1653" y="1"/>
                    <a:pt x="15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1783425" y="4015450"/>
              <a:ext cx="147850" cy="118100"/>
            </a:xfrm>
            <a:custGeom>
              <a:rect b="b" l="l" r="r" t="t"/>
              <a:pathLst>
                <a:path extrusionOk="0" fill="none" h="4724" w="5914">
                  <a:moveTo>
                    <a:pt x="1" y="0"/>
                  </a:moveTo>
                  <a:cubicBezTo>
                    <a:pt x="6" y="0"/>
                    <a:pt x="11" y="5"/>
                    <a:pt x="11" y="5"/>
                  </a:cubicBezTo>
                  <a:cubicBezTo>
                    <a:pt x="1778" y="1400"/>
                    <a:pt x="3645" y="2726"/>
                    <a:pt x="5342" y="4206"/>
                  </a:cubicBezTo>
                  <a:cubicBezTo>
                    <a:pt x="5537" y="4377"/>
                    <a:pt x="5728" y="4548"/>
                    <a:pt x="5914" y="4723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2075800" y="3874900"/>
              <a:ext cx="14850" cy="258275"/>
            </a:xfrm>
            <a:custGeom>
              <a:rect b="b" l="l" r="r" t="t"/>
              <a:pathLst>
                <a:path extrusionOk="0" fill="none" h="10331" w="594">
                  <a:moveTo>
                    <a:pt x="1" y="0"/>
                  </a:moveTo>
                  <a:cubicBezTo>
                    <a:pt x="147" y="3283"/>
                    <a:pt x="332" y="6556"/>
                    <a:pt x="558" y="9828"/>
                  </a:cubicBezTo>
                  <a:cubicBezTo>
                    <a:pt x="573" y="9999"/>
                    <a:pt x="583" y="10165"/>
                    <a:pt x="593" y="10330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2118600" y="3884300"/>
              <a:ext cx="66525" cy="254250"/>
            </a:xfrm>
            <a:custGeom>
              <a:rect b="b" l="l" r="r" t="t"/>
              <a:pathLst>
                <a:path extrusionOk="0" fill="none" h="10170" w="2661">
                  <a:moveTo>
                    <a:pt x="2661" y="1"/>
                  </a:moveTo>
                  <a:cubicBezTo>
                    <a:pt x="1787" y="3138"/>
                    <a:pt x="964" y="6290"/>
                    <a:pt x="176" y="9452"/>
                  </a:cubicBezTo>
                  <a:cubicBezTo>
                    <a:pt x="116" y="9693"/>
                    <a:pt x="61" y="9934"/>
                    <a:pt x="1" y="10170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2152225" y="3900750"/>
              <a:ext cx="80350" cy="241075"/>
            </a:xfrm>
            <a:custGeom>
              <a:rect b="b" l="l" r="r" t="t"/>
              <a:pathLst>
                <a:path extrusionOk="0" fill="none" h="9643" w="3214">
                  <a:moveTo>
                    <a:pt x="3213" y="0"/>
                  </a:moveTo>
                  <a:cubicBezTo>
                    <a:pt x="2345" y="2962"/>
                    <a:pt x="1381" y="5898"/>
                    <a:pt x="312" y="8794"/>
                  </a:cubicBezTo>
                  <a:cubicBezTo>
                    <a:pt x="212" y="9080"/>
                    <a:pt x="106" y="9361"/>
                    <a:pt x="1" y="9642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2242700" y="3994850"/>
              <a:ext cx="21350" cy="38425"/>
            </a:xfrm>
            <a:custGeom>
              <a:rect b="b" l="l" r="r" t="t"/>
              <a:pathLst>
                <a:path extrusionOk="0" fill="none" h="1537" w="854">
                  <a:moveTo>
                    <a:pt x="854" y="1"/>
                  </a:moveTo>
                  <a:cubicBezTo>
                    <a:pt x="523" y="483"/>
                    <a:pt x="237" y="1000"/>
                    <a:pt x="1" y="1537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2272325" y="4004025"/>
              <a:ext cx="20975" cy="29625"/>
            </a:xfrm>
            <a:custGeom>
              <a:rect b="b" l="l" r="r" t="t"/>
              <a:pathLst>
                <a:path extrusionOk="0" fill="none" h="1185" w="839">
                  <a:moveTo>
                    <a:pt x="838" y="0"/>
                  </a:moveTo>
                  <a:cubicBezTo>
                    <a:pt x="557" y="392"/>
                    <a:pt x="281" y="788"/>
                    <a:pt x="0" y="1185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2254875" y="4027725"/>
              <a:ext cx="149475" cy="117750"/>
            </a:xfrm>
            <a:custGeom>
              <a:rect b="b" l="l" r="r" t="t"/>
              <a:pathLst>
                <a:path extrusionOk="0" fill="none" h="4710" w="5979">
                  <a:moveTo>
                    <a:pt x="5979" y="1"/>
                  </a:moveTo>
                  <a:cubicBezTo>
                    <a:pt x="4458" y="1281"/>
                    <a:pt x="2907" y="2521"/>
                    <a:pt x="1326" y="3715"/>
                  </a:cubicBezTo>
                  <a:cubicBezTo>
                    <a:pt x="884" y="4052"/>
                    <a:pt x="442" y="4383"/>
                    <a:pt x="1" y="4709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1897000" y="3928600"/>
              <a:ext cx="116725" cy="210975"/>
            </a:xfrm>
            <a:custGeom>
              <a:rect b="b" l="l" r="r" t="t"/>
              <a:pathLst>
                <a:path extrusionOk="0" fill="none" h="8439" w="4669">
                  <a:moveTo>
                    <a:pt x="0" y="1"/>
                  </a:moveTo>
                  <a:cubicBezTo>
                    <a:pt x="1305" y="2616"/>
                    <a:pt x="2711" y="5181"/>
                    <a:pt x="4212" y="7680"/>
                  </a:cubicBezTo>
                  <a:cubicBezTo>
                    <a:pt x="4362" y="7936"/>
                    <a:pt x="4513" y="8187"/>
                    <a:pt x="4668" y="8438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1916075" y="3914425"/>
              <a:ext cx="128900" cy="232050"/>
            </a:xfrm>
            <a:custGeom>
              <a:rect b="b" l="l" r="r" t="t"/>
              <a:pathLst>
                <a:path extrusionOk="0" fill="none" h="9282" w="5156">
                  <a:moveTo>
                    <a:pt x="0" y="1"/>
                  </a:moveTo>
                  <a:cubicBezTo>
                    <a:pt x="10" y="11"/>
                    <a:pt x="15" y="26"/>
                    <a:pt x="20" y="36"/>
                  </a:cubicBezTo>
                  <a:cubicBezTo>
                    <a:pt x="1541" y="2776"/>
                    <a:pt x="3062" y="5512"/>
                    <a:pt x="4583" y="8247"/>
                  </a:cubicBezTo>
                  <a:cubicBezTo>
                    <a:pt x="4774" y="8594"/>
                    <a:pt x="4964" y="8940"/>
                    <a:pt x="5155" y="9281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2000775" y="3951325"/>
              <a:ext cx="19600" cy="43800"/>
            </a:xfrm>
            <a:custGeom>
              <a:rect b="b" l="l" r="r" t="t"/>
              <a:pathLst>
                <a:path extrusionOk="0" fill="none" h="1752" w="784">
                  <a:moveTo>
                    <a:pt x="0" y="0"/>
                  </a:moveTo>
                  <a:cubicBezTo>
                    <a:pt x="231" y="597"/>
                    <a:pt x="492" y="1180"/>
                    <a:pt x="783" y="1752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2033025" y="3944175"/>
              <a:ext cx="9550" cy="34400"/>
            </a:xfrm>
            <a:custGeom>
              <a:rect b="b" l="l" r="r" t="t"/>
              <a:pathLst>
                <a:path extrusionOk="0" fill="none" h="1376" w="382">
                  <a:moveTo>
                    <a:pt x="0" y="0"/>
                  </a:moveTo>
                  <a:cubicBezTo>
                    <a:pt x="126" y="462"/>
                    <a:pt x="256" y="919"/>
                    <a:pt x="382" y="1375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1813300" y="3964125"/>
              <a:ext cx="20225" cy="27250"/>
            </a:xfrm>
            <a:custGeom>
              <a:rect b="b" l="l" r="r" t="t"/>
              <a:pathLst>
                <a:path extrusionOk="0" fill="none" h="1090" w="809">
                  <a:moveTo>
                    <a:pt x="1" y="0"/>
                  </a:moveTo>
                  <a:cubicBezTo>
                    <a:pt x="96" y="186"/>
                    <a:pt x="201" y="367"/>
                    <a:pt x="327" y="532"/>
                  </a:cubicBezTo>
                  <a:cubicBezTo>
                    <a:pt x="467" y="733"/>
                    <a:pt x="628" y="919"/>
                    <a:pt x="809" y="1089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1831500" y="3949550"/>
              <a:ext cx="18100" cy="29275"/>
            </a:xfrm>
            <a:custGeom>
              <a:rect b="b" l="l" r="r" t="t"/>
              <a:pathLst>
                <a:path extrusionOk="0" fill="none" h="1171" w="724">
                  <a:moveTo>
                    <a:pt x="0" y="1"/>
                  </a:moveTo>
                  <a:cubicBezTo>
                    <a:pt x="111" y="177"/>
                    <a:pt x="216" y="352"/>
                    <a:pt x="322" y="523"/>
                  </a:cubicBezTo>
                  <a:cubicBezTo>
                    <a:pt x="452" y="739"/>
                    <a:pt x="588" y="955"/>
                    <a:pt x="723" y="1170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1733250" y="4053325"/>
              <a:ext cx="23850" cy="19850"/>
            </a:xfrm>
            <a:custGeom>
              <a:rect b="b" l="l" r="r" t="t"/>
              <a:pathLst>
                <a:path extrusionOk="0" fill="none" h="794" w="954">
                  <a:moveTo>
                    <a:pt x="0" y="1"/>
                  </a:moveTo>
                  <a:cubicBezTo>
                    <a:pt x="206" y="172"/>
                    <a:pt x="412" y="342"/>
                    <a:pt x="613" y="513"/>
                  </a:cubicBezTo>
                  <a:cubicBezTo>
                    <a:pt x="728" y="608"/>
                    <a:pt x="838" y="704"/>
                    <a:pt x="954" y="794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2347850" y="3969775"/>
              <a:ext cx="24125" cy="21475"/>
            </a:xfrm>
            <a:custGeom>
              <a:rect b="b" l="l" r="r" t="t"/>
              <a:pathLst>
                <a:path extrusionOk="0" fill="none" h="859" w="965">
                  <a:moveTo>
                    <a:pt x="1" y="858"/>
                  </a:moveTo>
                  <a:cubicBezTo>
                    <a:pt x="207" y="733"/>
                    <a:pt x="397" y="587"/>
                    <a:pt x="568" y="422"/>
                  </a:cubicBezTo>
                  <a:cubicBezTo>
                    <a:pt x="714" y="291"/>
                    <a:pt x="844" y="151"/>
                    <a:pt x="965" y="0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2417250" y="4053075"/>
              <a:ext cx="28875" cy="13200"/>
            </a:xfrm>
            <a:custGeom>
              <a:rect b="b" l="l" r="r" t="t"/>
              <a:pathLst>
                <a:path extrusionOk="0" fill="none" h="528" w="1155">
                  <a:moveTo>
                    <a:pt x="1" y="528"/>
                  </a:moveTo>
                  <a:cubicBezTo>
                    <a:pt x="131" y="468"/>
                    <a:pt x="262" y="407"/>
                    <a:pt x="397" y="347"/>
                  </a:cubicBezTo>
                  <a:cubicBezTo>
                    <a:pt x="648" y="232"/>
                    <a:pt x="904" y="116"/>
                    <a:pt x="1155" y="1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1709900" y="4120600"/>
              <a:ext cx="782550" cy="25"/>
            </a:xfrm>
            <a:custGeom>
              <a:rect b="b" l="l" r="r" t="t"/>
              <a:pathLst>
                <a:path extrusionOk="0" fill="none" h="1" w="31302">
                  <a:moveTo>
                    <a:pt x="1" y="0"/>
                  </a:moveTo>
                  <a:lnTo>
                    <a:pt x="623" y="0"/>
                  </a:lnTo>
                  <a:lnTo>
                    <a:pt x="8283" y="0"/>
                  </a:lnTo>
                  <a:lnTo>
                    <a:pt x="11696" y="0"/>
                  </a:lnTo>
                  <a:lnTo>
                    <a:pt x="12830" y="0"/>
                  </a:lnTo>
                  <a:lnTo>
                    <a:pt x="15194" y="0"/>
                  </a:lnTo>
                  <a:lnTo>
                    <a:pt x="16524" y="0"/>
                  </a:lnTo>
                  <a:lnTo>
                    <a:pt x="18005" y="0"/>
                  </a:lnTo>
                  <a:lnTo>
                    <a:pt x="23125" y="0"/>
                  </a:lnTo>
                  <a:lnTo>
                    <a:pt x="29795" y="0"/>
                  </a:lnTo>
                  <a:lnTo>
                    <a:pt x="31301" y="0"/>
                  </a:ln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1656825" y="4109800"/>
              <a:ext cx="830225" cy="25"/>
            </a:xfrm>
            <a:custGeom>
              <a:rect b="b" l="l" r="r" t="t"/>
              <a:pathLst>
                <a:path extrusionOk="0" fill="none" h="1" w="33209">
                  <a:moveTo>
                    <a:pt x="33208" y="1"/>
                  </a:moveTo>
                  <a:lnTo>
                    <a:pt x="32987" y="1"/>
                  </a:lnTo>
                  <a:lnTo>
                    <a:pt x="0" y="1"/>
                  </a:ln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" name="Google Shape;37;p2"/>
          <p:cNvGrpSpPr/>
          <p:nvPr/>
        </p:nvGrpSpPr>
        <p:grpSpPr>
          <a:xfrm>
            <a:off x="6536175" y="0"/>
            <a:ext cx="2440158" cy="4362437"/>
            <a:chOff x="6536175" y="0"/>
            <a:chExt cx="2440158" cy="4362437"/>
          </a:xfrm>
        </p:grpSpPr>
        <p:sp>
          <p:nvSpPr>
            <p:cNvPr id="38" name="Google Shape;38;p2"/>
            <p:cNvSpPr/>
            <p:nvPr/>
          </p:nvSpPr>
          <p:spPr>
            <a:xfrm>
              <a:off x="6536175" y="0"/>
              <a:ext cx="2229678" cy="4362437"/>
            </a:xfrm>
            <a:custGeom>
              <a:rect b="b" l="l" r="r" t="t"/>
              <a:pathLst>
                <a:path extrusionOk="0" h="119339" w="64279">
                  <a:moveTo>
                    <a:pt x="59254" y="0"/>
                  </a:moveTo>
                  <a:cubicBezTo>
                    <a:pt x="59043" y="628"/>
                    <a:pt x="1" y="119339"/>
                    <a:pt x="1" y="119339"/>
                  </a:cubicBezTo>
                  <a:lnTo>
                    <a:pt x="19265" y="119339"/>
                  </a:lnTo>
                  <a:lnTo>
                    <a:pt x="64278" y="0"/>
                  </a:lnTo>
                  <a:close/>
                </a:path>
              </a:pathLst>
            </a:custGeom>
            <a:solidFill>
              <a:srgbClr val="FFFFFF">
                <a:alpha val="80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7385842" y="0"/>
              <a:ext cx="1590491" cy="4362437"/>
            </a:xfrm>
            <a:custGeom>
              <a:rect b="b" l="l" r="r" t="t"/>
              <a:pathLst>
                <a:path extrusionOk="0" h="119339" w="45852">
                  <a:moveTo>
                    <a:pt x="42504" y="0"/>
                  </a:moveTo>
                  <a:lnTo>
                    <a:pt x="0" y="119339"/>
                  </a:lnTo>
                  <a:lnTo>
                    <a:pt x="10054" y="119339"/>
                  </a:lnTo>
                  <a:lnTo>
                    <a:pt x="45852" y="0"/>
                  </a:lnTo>
                  <a:close/>
                </a:path>
              </a:pathLst>
            </a:custGeom>
            <a:solidFill>
              <a:srgbClr val="FFFFFF">
                <a:alpha val="80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" name="Google Shape;40;p2"/>
          <p:cNvSpPr/>
          <p:nvPr/>
        </p:nvSpPr>
        <p:spPr>
          <a:xfrm>
            <a:off x="3118664" y="4057318"/>
            <a:ext cx="6025358" cy="771850"/>
          </a:xfrm>
          <a:custGeom>
            <a:rect b="b" l="l" r="r" t="t"/>
            <a:pathLst>
              <a:path extrusionOk="0" h="21506" w="71325">
                <a:moveTo>
                  <a:pt x="66486" y="1"/>
                </a:moveTo>
                <a:cubicBezTo>
                  <a:pt x="57639" y="1"/>
                  <a:pt x="48667" y="1874"/>
                  <a:pt x="39989" y="3894"/>
                </a:cubicBezTo>
                <a:cubicBezTo>
                  <a:pt x="33911" y="5309"/>
                  <a:pt x="27832" y="6780"/>
                  <a:pt x="21658" y="7743"/>
                </a:cubicBezTo>
                <a:cubicBezTo>
                  <a:pt x="17551" y="8389"/>
                  <a:pt x="13389" y="8805"/>
                  <a:pt x="9228" y="8805"/>
                </a:cubicBezTo>
                <a:cubicBezTo>
                  <a:pt x="7182" y="8805"/>
                  <a:pt x="5136" y="8705"/>
                  <a:pt x="3097" y="8481"/>
                </a:cubicBezTo>
                <a:cubicBezTo>
                  <a:pt x="2058" y="8366"/>
                  <a:pt x="1029" y="8230"/>
                  <a:pt x="0" y="8050"/>
                </a:cubicBezTo>
                <a:lnTo>
                  <a:pt x="0" y="8050"/>
                </a:lnTo>
                <a:cubicBezTo>
                  <a:pt x="8438" y="12356"/>
                  <a:pt x="16850" y="16788"/>
                  <a:pt x="25985" y="19192"/>
                </a:cubicBezTo>
                <a:cubicBezTo>
                  <a:pt x="32371" y="20871"/>
                  <a:pt x="38900" y="21505"/>
                  <a:pt x="45482" y="21505"/>
                </a:cubicBezTo>
                <a:cubicBezTo>
                  <a:pt x="54073" y="21505"/>
                  <a:pt x="62753" y="20425"/>
                  <a:pt x="71325" y="19177"/>
                </a:cubicBezTo>
                <a:lnTo>
                  <a:pt x="71325" y="199"/>
                </a:lnTo>
                <a:cubicBezTo>
                  <a:pt x="69718" y="64"/>
                  <a:pt x="68104" y="1"/>
                  <a:pt x="66486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2"/>
          <p:cNvSpPr/>
          <p:nvPr/>
        </p:nvSpPr>
        <p:spPr>
          <a:xfrm>
            <a:off x="0" y="3938375"/>
            <a:ext cx="9144014" cy="1221911"/>
          </a:xfrm>
          <a:custGeom>
            <a:rect b="b" l="l" r="r" t="t"/>
            <a:pathLst>
              <a:path extrusionOk="0" h="34046" w="108242">
                <a:moveTo>
                  <a:pt x="1249" y="1"/>
                </a:moveTo>
                <a:cubicBezTo>
                  <a:pt x="833" y="1"/>
                  <a:pt x="417" y="7"/>
                  <a:pt x="0" y="20"/>
                </a:cubicBezTo>
                <a:lnTo>
                  <a:pt x="0" y="34046"/>
                </a:lnTo>
                <a:lnTo>
                  <a:pt x="108242" y="34046"/>
                </a:lnTo>
                <a:lnTo>
                  <a:pt x="108242" y="22491"/>
                </a:lnTo>
                <a:cubicBezTo>
                  <a:pt x="99670" y="23739"/>
                  <a:pt x="90990" y="24819"/>
                  <a:pt x="82399" y="24819"/>
                </a:cubicBezTo>
                <a:cubicBezTo>
                  <a:pt x="75817" y="24819"/>
                  <a:pt x="69288" y="24185"/>
                  <a:pt x="62902" y="22506"/>
                </a:cubicBezTo>
                <a:cubicBezTo>
                  <a:pt x="53767" y="20102"/>
                  <a:pt x="45355" y="15670"/>
                  <a:pt x="36917" y="11364"/>
                </a:cubicBezTo>
                <a:cubicBezTo>
                  <a:pt x="35175" y="10475"/>
                  <a:pt x="33429" y="9592"/>
                  <a:pt x="31677" y="8733"/>
                </a:cubicBezTo>
                <a:cubicBezTo>
                  <a:pt x="22119" y="4054"/>
                  <a:pt x="11836" y="1"/>
                  <a:pt x="1249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2"/>
          <p:cNvGrpSpPr/>
          <p:nvPr/>
        </p:nvGrpSpPr>
        <p:grpSpPr>
          <a:xfrm>
            <a:off x="-127296" y="3771113"/>
            <a:ext cx="2535644" cy="824556"/>
            <a:chOff x="937925" y="2699200"/>
            <a:chExt cx="1529800" cy="497500"/>
          </a:xfrm>
        </p:grpSpPr>
        <p:sp>
          <p:nvSpPr>
            <p:cNvPr id="43" name="Google Shape;43;p2"/>
            <p:cNvSpPr/>
            <p:nvPr/>
          </p:nvSpPr>
          <p:spPr>
            <a:xfrm>
              <a:off x="1785700" y="3061650"/>
              <a:ext cx="161650" cy="135050"/>
            </a:xfrm>
            <a:custGeom>
              <a:rect b="b" l="l" r="r" t="t"/>
              <a:pathLst>
                <a:path extrusionOk="0" h="5402" w="6466">
                  <a:moveTo>
                    <a:pt x="773" y="0"/>
                  </a:moveTo>
                  <a:cubicBezTo>
                    <a:pt x="226" y="1742"/>
                    <a:pt x="0" y="3584"/>
                    <a:pt x="126" y="5401"/>
                  </a:cubicBezTo>
                  <a:cubicBezTo>
                    <a:pt x="2535" y="4126"/>
                    <a:pt x="4708" y="2304"/>
                    <a:pt x="6465" y="161"/>
                  </a:cubicBezTo>
                  <a:lnTo>
                    <a:pt x="6465" y="161"/>
                  </a:lnTo>
                  <a:cubicBezTo>
                    <a:pt x="5917" y="185"/>
                    <a:pt x="5368" y="196"/>
                    <a:pt x="4820" y="196"/>
                  </a:cubicBezTo>
                  <a:cubicBezTo>
                    <a:pt x="3979" y="196"/>
                    <a:pt x="3138" y="169"/>
                    <a:pt x="2299" y="121"/>
                  </a:cubicBezTo>
                  <a:cubicBezTo>
                    <a:pt x="2058" y="106"/>
                    <a:pt x="1817" y="91"/>
                    <a:pt x="1581" y="71"/>
                  </a:cubicBezTo>
                  <a:cubicBezTo>
                    <a:pt x="1310" y="51"/>
                    <a:pt x="1044" y="31"/>
                    <a:pt x="773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1586550" y="2699200"/>
              <a:ext cx="281225" cy="130950"/>
            </a:xfrm>
            <a:custGeom>
              <a:rect b="b" l="l" r="r" t="t"/>
              <a:pathLst>
                <a:path extrusionOk="0" h="5238" w="11249">
                  <a:moveTo>
                    <a:pt x="1060" y="0"/>
                  </a:moveTo>
                  <a:cubicBezTo>
                    <a:pt x="707" y="0"/>
                    <a:pt x="353" y="14"/>
                    <a:pt x="1" y="43"/>
                  </a:cubicBezTo>
                  <a:cubicBezTo>
                    <a:pt x="101" y="1719"/>
                    <a:pt x="422" y="3657"/>
                    <a:pt x="979" y="5238"/>
                  </a:cubicBezTo>
                  <a:cubicBezTo>
                    <a:pt x="4393" y="5238"/>
                    <a:pt x="7816" y="4932"/>
                    <a:pt x="11249" y="4560"/>
                  </a:cubicBezTo>
                  <a:lnTo>
                    <a:pt x="11234" y="4430"/>
                  </a:lnTo>
                  <a:cubicBezTo>
                    <a:pt x="8653" y="1633"/>
                    <a:pt x="4862" y="0"/>
                    <a:pt x="10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1805025" y="3001050"/>
              <a:ext cx="188000" cy="65525"/>
            </a:xfrm>
            <a:custGeom>
              <a:rect b="b" l="l" r="r" t="t"/>
              <a:pathLst>
                <a:path extrusionOk="0" h="2621" w="7520">
                  <a:moveTo>
                    <a:pt x="1004" y="0"/>
                  </a:moveTo>
                  <a:cubicBezTo>
                    <a:pt x="598" y="778"/>
                    <a:pt x="261" y="1591"/>
                    <a:pt x="0" y="2424"/>
                  </a:cubicBezTo>
                  <a:cubicBezTo>
                    <a:pt x="271" y="2455"/>
                    <a:pt x="537" y="2475"/>
                    <a:pt x="808" y="2495"/>
                  </a:cubicBezTo>
                  <a:cubicBezTo>
                    <a:pt x="1044" y="2515"/>
                    <a:pt x="1285" y="2530"/>
                    <a:pt x="1526" y="2545"/>
                  </a:cubicBezTo>
                  <a:cubicBezTo>
                    <a:pt x="2365" y="2593"/>
                    <a:pt x="3206" y="2620"/>
                    <a:pt x="4047" y="2620"/>
                  </a:cubicBezTo>
                  <a:cubicBezTo>
                    <a:pt x="4595" y="2620"/>
                    <a:pt x="5144" y="2609"/>
                    <a:pt x="5692" y="2585"/>
                  </a:cubicBezTo>
                  <a:cubicBezTo>
                    <a:pt x="6365" y="1767"/>
                    <a:pt x="6977" y="899"/>
                    <a:pt x="7519" y="0"/>
                  </a:cubicBezTo>
                  <a:lnTo>
                    <a:pt x="7519" y="0"/>
                  </a:lnTo>
                  <a:cubicBezTo>
                    <a:pt x="6490" y="178"/>
                    <a:pt x="5451" y="258"/>
                    <a:pt x="4407" y="258"/>
                  </a:cubicBezTo>
                  <a:cubicBezTo>
                    <a:pt x="3276" y="258"/>
                    <a:pt x="2139" y="165"/>
                    <a:pt x="1004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937925" y="2731125"/>
              <a:ext cx="1529800" cy="276400"/>
            </a:xfrm>
            <a:custGeom>
              <a:rect b="b" l="l" r="r" t="t"/>
              <a:pathLst>
                <a:path extrusionOk="0" h="11056" w="61192">
                  <a:moveTo>
                    <a:pt x="50047" y="4171"/>
                  </a:moveTo>
                  <a:cubicBezTo>
                    <a:pt x="50209" y="4171"/>
                    <a:pt x="50350" y="4305"/>
                    <a:pt x="50355" y="4473"/>
                  </a:cubicBezTo>
                  <a:cubicBezTo>
                    <a:pt x="50360" y="4643"/>
                    <a:pt x="50224" y="4784"/>
                    <a:pt x="50053" y="4789"/>
                  </a:cubicBezTo>
                  <a:cubicBezTo>
                    <a:pt x="50050" y="4789"/>
                    <a:pt x="50047" y="4789"/>
                    <a:pt x="50044" y="4789"/>
                  </a:cubicBezTo>
                  <a:cubicBezTo>
                    <a:pt x="49878" y="4789"/>
                    <a:pt x="49742" y="4660"/>
                    <a:pt x="49737" y="4488"/>
                  </a:cubicBezTo>
                  <a:cubicBezTo>
                    <a:pt x="49732" y="4322"/>
                    <a:pt x="49863" y="4177"/>
                    <a:pt x="50038" y="4172"/>
                  </a:cubicBezTo>
                  <a:cubicBezTo>
                    <a:pt x="50041" y="4172"/>
                    <a:pt x="50044" y="4171"/>
                    <a:pt x="50047" y="4171"/>
                  </a:cubicBezTo>
                  <a:close/>
                  <a:moveTo>
                    <a:pt x="25820" y="5135"/>
                  </a:moveTo>
                  <a:cubicBezTo>
                    <a:pt x="25986" y="5135"/>
                    <a:pt x="26121" y="5264"/>
                    <a:pt x="26131" y="5436"/>
                  </a:cubicBezTo>
                  <a:cubicBezTo>
                    <a:pt x="26131" y="5602"/>
                    <a:pt x="26001" y="5748"/>
                    <a:pt x="25830" y="5753"/>
                  </a:cubicBezTo>
                  <a:cubicBezTo>
                    <a:pt x="25827" y="5753"/>
                    <a:pt x="25824" y="5753"/>
                    <a:pt x="25821" y="5753"/>
                  </a:cubicBezTo>
                  <a:cubicBezTo>
                    <a:pt x="25654" y="5753"/>
                    <a:pt x="25514" y="5619"/>
                    <a:pt x="25514" y="5452"/>
                  </a:cubicBezTo>
                  <a:cubicBezTo>
                    <a:pt x="25504" y="5281"/>
                    <a:pt x="25639" y="5140"/>
                    <a:pt x="25810" y="5135"/>
                  </a:cubicBezTo>
                  <a:cubicBezTo>
                    <a:pt x="25813" y="5135"/>
                    <a:pt x="25816" y="5135"/>
                    <a:pt x="25820" y="5135"/>
                  </a:cubicBezTo>
                  <a:close/>
                  <a:moveTo>
                    <a:pt x="48707" y="5356"/>
                  </a:moveTo>
                  <a:cubicBezTo>
                    <a:pt x="48874" y="5356"/>
                    <a:pt x="49010" y="5490"/>
                    <a:pt x="49014" y="5657"/>
                  </a:cubicBezTo>
                  <a:cubicBezTo>
                    <a:pt x="49019" y="5828"/>
                    <a:pt x="48889" y="5969"/>
                    <a:pt x="48718" y="5974"/>
                  </a:cubicBezTo>
                  <a:cubicBezTo>
                    <a:pt x="48715" y="5974"/>
                    <a:pt x="48712" y="5974"/>
                    <a:pt x="48709" y="5974"/>
                  </a:cubicBezTo>
                  <a:cubicBezTo>
                    <a:pt x="48542" y="5974"/>
                    <a:pt x="48402" y="5845"/>
                    <a:pt x="48397" y="5677"/>
                  </a:cubicBezTo>
                  <a:cubicBezTo>
                    <a:pt x="48392" y="5507"/>
                    <a:pt x="48528" y="5361"/>
                    <a:pt x="48698" y="5356"/>
                  </a:cubicBezTo>
                  <a:cubicBezTo>
                    <a:pt x="48701" y="5356"/>
                    <a:pt x="48704" y="5356"/>
                    <a:pt x="48707" y="5356"/>
                  </a:cubicBezTo>
                  <a:close/>
                  <a:moveTo>
                    <a:pt x="33156" y="5627"/>
                  </a:moveTo>
                  <a:cubicBezTo>
                    <a:pt x="33319" y="5627"/>
                    <a:pt x="33455" y="5759"/>
                    <a:pt x="33460" y="5923"/>
                  </a:cubicBezTo>
                  <a:cubicBezTo>
                    <a:pt x="33465" y="6094"/>
                    <a:pt x="33329" y="6240"/>
                    <a:pt x="33158" y="6245"/>
                  </a:cubicBezTo>
                  <a:cubicBezTo>
                    <a:pt x="33155" y="6245"/>
                    <a:pt x="33152" y="6245"/>
                    <a:pt x="33149" y="6245"/>
                  </a:cubicBezTo>
                  <a:cubicBezTo>
                    <a:pt x="32983" y="6245"/>
                    <a:pt x="32847" y="6111"/>
                    <a:pt x="32842" y="5943"/>
                  </a:cubicBezTo>
                  <a:cubicBezTo>
                    <a:pt x="32837" y="5773"/>
                    <a:pt x="32973" y="5627"/>
                    <a:pt x="33138" y="5627"/>
                  </a:cubicBezTo>
                  <a:cubicBezTo>
                    <a:pt x="33144" y="5627"/>
                    <a:pt x="33150" y="5627"/>
                    <a:pt x="33156" y="5627"/>
                  </a:cubicBezTo>
                  <a:close/>
                  <a:moveTo>
                    <a:pt x="54133" y="4111"/>
                  </a:moveTo>
                  <a:cubicBezTo>
                    <a:pt x="54167" y="4111"/>
                    <a:pt x="54200" y="4114"/>
                    <a:pt x="54235" y="4121"/>
                  </a:cubicBezTo>
                  <a:cubicBezTo>
                    <a:pt x="54501" y="4172"/>
                    <a:pt x="54671" y="4428"/>
                    <a:pt x="54616" y="4694"/>
                  </a:cubicBezTo>
                  <a:cubicBezTo>
                    <a:pt x="54581" y="4874"/>
                    <a:pt x="54445" y="5015"/>
                    <a:pt x="54280" y="5060"/>
                  </a:cubicBezTo>
                  <a:cubicBezTo>
                    <a:pt x="54325" y="5165"/>
                    <a:pt x="54350" y="5281"/>
                    <a:pt x="54360" y="5401"/>
                  </a:cubicBezTo>
                  <a:cubicBezTo>
                    <a:pt x="54390" y="5974"/>
                    <a:pt x="53953" y="6470"/>
                    <a:pt x="53376" y="6506"/>
                  </a:cubicBezTo>
                  <a:cubicBezTo>
                    <a:pt x="53357" y="6507"/>
                    <a:pt x="53339" y="6507"/>
                    <a:pt x="53320" y="6507"/>
                  </a:cubicBezTo>
                  <a:cubicBezTo>
                    <a:pt x="52767" y="6507"/>
                    <a:pt x="52301" y="6080"/>
                    <a:pt x="52272" y="5522"/>
                  </a:cubicBezTo>
                  <a:cubicBezTo>
                    <a:pt x="52237" y="4945"/>
                    <a:pt x="52679" y="4448"/>
                    <a:pt x="53251" y="4413"/>
                  </a:cubicBezTo>
                  <a:cubicBezTo>
                    <a:pt x="53266" y="4412"/>
                    <a:pt x="53280" y="4412"/>
                    <a:pt x="53295" y="4412"/>
                  </a:cubicBezTo>
                  <a:cubicBezTo>
                    <a:pt x="53428" y="4412"/>
                    <a:pt x="53550" y="4433"/>
                    <a:pt x="53667" y="4478"/>
                  </a:cubicBezTo>
                  <a:cubicBezTo>
                    <a:pt x="53724" y="4260"/>
                    <a:pt x="53916" y="4111"/>
                    <a:pt x="54133" y="4111"/>
                  </a:cubicBezTo>
                  <a:close/>
                  <a:moveTo>
                    <a:pt x="31213" y="6626"/>
                  </a:moveTo>
                  <a:cubicBezTo>
                    <a:pt x="31371" y="6626"/>
                    <a:pt x="31507" y="6757"/>
                    <a:pt x="31512" y="6922"/>
                  </a:cubicBezTo>
                  <a:cubicBezTo>
                    <a:pt x="31517" y="7093"/>
                    <a:pt x="31382" y="7233"/>
                    <a:pt x="31211" y="7243"/>
                  </a:cubicBezTo>
                  <a:cubicBezTo>
                    <a:pt x="31040" y="7243"/>
                    <a:pt x="30900" y="7113"/>
                    <a:pt x="30895" y="6942"/>
                  </a:cubicBezTo>
                  <a:cubicBezTo>
                    <a:pt x="30890" y="6772"/>
                    <a:pt x="31020" y="6626"/>
                    <a:pt x="31196" y="6626"/>
                  </a:cubicBezTo>
                  <a:cubicBezTo>
                    <a:pt x="31202" y="6626"/>
                    <a:pt x="31207" y="6626"/>
                    <a:pt x="31213" y="6626"/>
                  </a:cubicBezTo>
                  <a:close/>
                  <a:moveTo>
                    <a:pt x="34172" y="7976"/>
                  </a:moveTo>
                  <a:cubicBezTo>
                    <a:pt x="34343" y="7976"/>
                    <a:pt x="34479" y="8105"/>
                    <a:pt x="34484" y="8272"/>
                  </a:cubicBezTo>
                  <a:cubicBezTo>
                    <a:pt x="34489" y="8443"/>
                    <a:pt x="34353" y="8589"/>
                    <a:pt x="34182" y="8594"/>
                  </a:cubicBezTo>
                  <a:cubicBezTo>
                    <a:pt x="34179" y="8594"/>
                    <a:pt x="34176" y="8594"/>
                    <a:pt x="34173" y="8594"/>
                  </a:cubicBezTo>
                  <a:cubicBezTo>
                    <a:pt x="34007" y="8594"/>
                    <a:pt x="33871" y="8460"/>
                    <a:pt x="33866" y="8292"/>
                  </a:cubicBezTo>
                  <a:cubicBezTo>
                    <a:pt x="33861" y="8122"/>
                    <a:pt x="33997" y="7981"/>
                    <a:pt x="34162" y="7976"/>
                  </a:cubicBezTo>
                  <a:cubicBezTo>
                    <a:pt x="34166" y="7976"/>
                    <a:pt x="34169" y="7976"/>
                    <a:pt x="34172" y="7976"/>
                  </a:cubicBezTo>
                  <a:close/>
                  <a:moveTo>
                    <a:pt x="1" y="1"/>
                  </a:moveTo>
                  <a:cubicBezTo>
                    <a:pt x="914" y="899"/>
                    <a:pt x="2139" y="1637"/>
                    <a:pt x="3379" y="1958"/>
                  </a:cubicBezTo>
                  <a:cubicBezTo>
                    <a:pt x="2244" y="2746"/>
                    <a:pt x="1190" y="4227"/>
                    <a:pt x="944" y="5587"/>
                  </a:cubicBezTo>
                  <a:cubicBezTo>
                    <a:pt x="2335" y="5010"/>
                    <a:pt x="3851" y="4036"/>
                    <a:pt x="4578" y="2721"/>
                  </a:cubicBezTo>
                  <a:cubicBezTo>
                    <a:pt x="7028" y="3218"/>
                    <a:pt x="9332" y="4147"/>
                    <a:pt x="11585" y="5226"/>
                  </a:cubicBezTo>
                  <a:cubicBezTo>
                    <a:pt x="11920" y="5209"/>
                    <a:pt x="12254" y="5201"/>
                    <a:pt x="12587" y="5201"/>
                  </a:cubicBezTo>
                  <a:cubicBezTo>
                    <a:pt x="17641" y="5201"/>
                    <a:pt x="22565" y="7059"/>
                    <a:pt x="27391" y="8669"/>
                  </a:cubicBezTo>
                  <a:cubicBezTo>
                    <a:pt x="30082" y="9562"/>
                    <a:pt x="32877" y="10396"/>
                    <a:pt x="35688" y="10797"/>
                  </a:cubicBezTo>
                  <a:cubicBezTo>
                    <a:pt x="36823" y="10962"/>
                    <a:pt x="37960" y="11055"/>
                    <a:pt x="39091" y="11055"/>
                  </a:cubicBezTo>
                  <a:cubicBezTo>
                    <a:pt x="40135" y="11055"/>
                    <a:pt x="41174" y="10975"/>
                    <a:pt x="42203" y="10797"/>
                  </a:cubicBezTo>
                  <a:cubicBezTo>
                    <a:pt x="42750" y="10702"/>
                    <a:pt x="43292" y="10581"/>
                    <a:pt x="43829" y="10426"/>
                  </a:cubicBezTo>
                  <a:cubicBezTo>
                    <a:pt x="46234" y="9748"/>
                    <a:pt x="48342" y="8453"/>
                    <a:pt x="50846" y="7951"/>
                  </a:cubicBezTo>
                  <a:cubicBezTo>
                    <a:pt x="52281" y="7664"/>
                    <a:pt x="53747" y="7517"/>
                    <a:pt x="55213" y="7517"/>
                  </a:cubicBezTo>
                  <a:cubicBezTo>
                    <a:pt x="55824" y="7517"/>
                    <a:pt x="56436" y="7543"/>
                    <a:pt x="57045" y="7595"/>
                  </a:cubicBezTo>
                  <a:cubicBezTo>
                    <a:pt x="57577" y="7163"/>
                    <a:pt x="58084" y="6706"/>
                    <a:pt x="58576" y="6230"/>
                  </a:cubicBezTo>
                  <a:cubicBezTo>
                    <a:pt x="59530" y="5296"/>
                    <a:pt x="60408" y="4282"/>
                    <a:pt x="61191" y="3203"/>
                  </a:cubicBezTo>
                  <a:cubicBezTo>
                    <a:pt x="59364" y="2299"/>
                    <a:pt x="57281" y="2089"/>
                    <a:pt x="55248" y="2013"/>
                  </a:cubicBezTo>
                  <a:cubicBezTo>
                    <a:pt x="54580" y="1989"/>
                    <a:pt x="53911" y="1977"/>
                    <a:pt x="53243" y="1977"/>
                  </a:cubicBezTo>
                  <a:cubicBezTo>
                    <a:pt x="47891" y="1977"/>
                    <a:pt x="42535" y="2708"/>
                    <a:pt x="37194" y="3283"/>
                  </a:cubicBezTo>
                  <a:cubicBezTo>
                    <a:pt x="33761" y="3655"/>
                    <a:pt x="30338" y="3961"/>
                    <a:pt x="26924" y="3961"/>
                  </a:cubicBezTo>
                  <a:cubicBezTo>
                    <a:pt x="26885" y="3961"/>
                    <a:pt x="26846" y="3961"/>
                    <a:pt x="26807" y="3961"/>
                  </a:cubicBezTo>
                  <a:cubicBezTo>
                    <a:pt x="24407" y="3961"/>
                    <a:pt x="22012" y="3809"/>
                    <a:pt x="19621" y="3429"/>
                  </a:cubicBezTo>
                  <a:cubicBezTo>
                    <a:pt x="15634" y="2791"/>
                    <a:pt x="11625" y="1509"/>
                    <a:pt x="7644" y="1509"/>
                  </a:cubicBezTo>
                  <a:cubicBezTo>
                    <a:pt x="6643" y="1509"/>
                    <a:pt x="5645" y="1590"/>
                    <a:pt x="4649" y="1782"/>
                  </a:cubicBezTo>
                  <a:cubicBezTo>
                    <a:pt x="4619" y="1602"/>
                    <a:pt x="4458" y="1456"/>
                    <a:pt x="4332" y="1321"/>
                  </a:cubicBezTo>
                  <a:cubicBezTo>
                    <a:pt x="3795" y="764"/>
                    <a:pt x="3068" y="412"/>
                    <a:pt x="2310" y="221"/>
                  </a:cubicBezTo>
                  <a:cubicBezTo>
                    <a:pt x="1562" y="36"/>
                    <a:pt x="779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1227550" y="2861125"/>
              <a:ext cx="602600" cy="200550"/>
            </a:xfrm>
            <a:custGeom>
              <a:rect b="b" l="l" r="r" t="t"/>
              <a:pathLst>
                <a:path extrusionOk="0" h="8022" w="24104">
                  <a:moveTo>
                    <a:pt x="1002" y="1"/>
                  </a:moveTo>
                  <a:cubicBezTo>
                    <a:pt x="669" y="1"/>
                    <a:pt x="335" y="9"/>
                    <a:pt x="0" y="26"/>
                  </a:cubicBezTo>
                  <a:cubicBezTo>
                    <a:pt x="2686" y="1306"/>
                    <a:pt x="5296" y="2796"/>
                    <a:pt x="8001" y="4026"/>
                  </a:cubicBezTo>
                  <a:cubicBezTo>
                    <a:pt x="12764" y="6184"/>
                    <a:pt x="17894" y="7540"/>
                    <a:pt x="23099" y="8021"/>
                  </a:cubicBezTo>
                  <a:cubicBezTo>
                    <a:pt x="23360" y="7188"/>
                    <a:pt x="23697" y="6375"/>
                    <a:pt x="24103" y="5597"/>
                  </a:cubicBezTo>
                  <a:cubicBezTo>
                    <a:pt x="21292" y="5196"/>
                    <a:pt x="18497" y="4362"/>
                    <a:pt x="15806" y="3469"/>
                  </a:cubicBezTo>
                  <a:cubicBezTo>
                    <a:pt x="10980" y="1859"/>
                    <a:pt x="6056" y="1"/>
                    <a:pt x="100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1947325" y="2919050"/>
              <a:ext cx="416750" cy="146650"/>
            </a:xfrm>
            <a:custGeom>
              <a:rect b="b" l="l" r="r" t="t"/>
              <a:pathLst>
                <a:path extrusionOk="0" h="5866" w="16670">
                  <a:moveTo>
                    <a:pt x="14837" y="0"/>
                  </a:moveTo>
                  <a:cubicBezTo>
                    <a:pt x="13371" y="0"/>
                    <a:pt x="11905" y="147"/>
                    <a:pt x="10470" y="434"/>
                  </a:cubicBezTo>
                  <a:cubicBezTo>
                    <a:pt x="7966" y="936"/>
                    <a:pt x="5858" y="2231"/>
                    <a:pt x="3453" y="2909"/>
                  </a:cubicBezTo>
                  <a:cubicBezTo>
                    <a:pt x="2916" y="3064"/>
                    <a:pt x="2374" y="3185"/>
                    <a:pt x="1827" y="3280"/>
                  </a:cubicBezTo>
                  <a:cubicBezTo>
                    <a:pt x="1285" y="4179"/>
                    <a:pt x="673" y="5047"/>
                    <a:pt x="0" y="5865"/>
                  </a:cubicBezTo>
                  <a:cubicBezTo>
                    <a:pt x="3187" y="5740"/>
                    <a:pt x="6355" y="5218"/>
                    <a:pt x="9366" y="4174"/>
                  </a:cubicBezTo>
                  <a:cubicBezTo>
                    <a:pt x="12011" y="3260"/>
                    <a:pt x="14501" y="1860"/>
                    <a:pt x="16669" y="78"/>
                  </a:cubicBezTo>
                  <a:cubicBezTo>
                    <a:pt x="16060" y="26"/>
                    <a:pt x="15448" y="0"/>
                    <a:pt x="1483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2279600" y="2833875"/>
              <a:ext cx="25125" cy="23775"/>
            </a:xfrm>
            <a:custGeom>
              <a:rect b="b" l="l" r="r" t="t"/>
              <a:pathLst>
                <a:path extrusionOk="0" h="951" w="1005">
                  <a:moveTo>
                    <a:pt x="466" y="1"/>
                  </a:moveTo>
                  <a:cubicBezTo>
                    <a:pt x="249" y="1"/>
                    <a:pt x="57" y="150"/>
                    <a:pt x="0" y="368"/>
                  </a:cubicBezTo>
                  <a:cubicBezTo>
                    <a:pt x="276" y="463"/>
                    <a:pt x="502" y="679"/>
                    <a:pt x="613" y="950"/>
                  </a:cubicBezTo>
                  <a:cubicBezTo>
                    <a:pt x="778" y="905"/>
                    <a:pt x="914" y="764"/>
                    <a:pt x="949" y="584"/>
                  </a:cubicBezTo>
                  <a:cubicBezTo>
                    <a:pt x="1004" y="318"/>
                    <a:pt x="834" y="62"/>
                    <a:pt x="568" y="11"/>
                  </a:cubicBezTo>
                  <a:cubicBezTo>
                    <a:pt x="533" y="4"/>
                    <a:pt x="500" y="1"/>
                    <a:pt x="46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2278100" y="2843050"/>
              <a:ext cx="16825" cy="15225"/>
            </a:xfrm>
            <a:custGeom>
              <a:rect b="b" l="l" r="r" t="t"/>
              <a:pathLst>
                <a:path extrusionOk="0" h="609" w="673">
                  <a:moveTo>
                    <a:pt x="60" y="1"/>
                  </a:moveTo>
                  <a:cubicBezTo>
                    <a:pt x="55" y="6"/>
                    <a:pt x="55" y="16"/>
                    <a:pt x="55" y="26"/>
                  </a:cubicBezTo>
                  <a:cubicBezTo>
                    <a:pt x="0" y="287"/>
                    <a:pt x="171" y="543"/>
                    <a:pt x="437" y="598"/>
                  </a:cubicBezTo>
                  <a:cubicBezTo>
                    <a:pt x="466" y="605"/>
                    <a:pt x="496" y="609"/>
                    <a:pt x="526" y="609"/>
                  </a:cubicBezTo>
                  <a:cubicBezTo>
                    <a:pt x="578" y="609"/>
                    <a:pt x="628" y="599"/>
                    <a:pt x="673" y="583"/>
                  </a:cubicBezTo>
                  <a:cubicBezTo>
                    <a:pt x="562" y="312"/>
                    <a:pt x="336" y="96"/>
                    <a:pt x="6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2243825" y="2841400"/>
              <a:ext cx="53875" cy="52425"/>
            </a:xfrm>
            <a:custGeom>
              <a:rect b="b" l="l" r="r" t="t"/>
              <a:pathLst>
                <a:path extrusionOk="0" h="2097" w="2155">
                  <a:moveTo>
                    <a:pt x="1059" y="1"/>
                  </a:moveTo>
                  <a:cubicBezTo>
                    <a:pt x="1044" y="1"/>
                    <a:pt x="1030" y="1"/>
                    <a:pt x="1015" y="2"/>
                  </a:cubicBezTo>
                  <a:cubicBezTo>
                    <a:pt x="443" y="37"/>
                    <a:pt x="1" y="534"/>
                    <a:pt x="36" y="1111"/>
                  </a:cubicBezTo>
                  <a:cubicBezTo>
                    <a:pt x="65" y="1669"/>
                    <a:pt x="531" y="2096"/>
                    <a:pt x="1084" y="2096"/>
                  </a:cubicBezTo>
                  <a:cubicBezTo>
                    <a:pt x="1103" y="2096"/>
                    <a:pt x="1121" y="2096"/>
                    <a:pt x="1140" y="2095"/>
                  </a:cubicBezTo>
                  <a:cubicBezTo>
                    <a:pt x="1717" y="2059"/>
                    <a:pt x="2154" y="1563"/>
                    <a:pt x="2124" y="985"/>
                  </a:cubicBezTo>
                  <a:cubicBezTo>
                    <a:pt x="2114" y="870"/>
                    <a:pt x="2089" y="754"/>
                    <a:pt x="2044" y="649"/>
                  </a:cubicBezTo>
                  <a:cubicBezTo>
                    <a:pt x="1999" y="665"/>
                    <a:pt x="1949" y="675"/>
                    <a:pt x="1897" y="675"/>
                  </a:cubicBezTo>
                  <a:cubicBezTo>
                    <a:pt x="1867" y="675"/>
                    <a:pt x="1837" y="671"/>
                    <a:pt x="1808" y="664"/>
                  </a:cubicBezTo>
                  <a:cubicBezTo>
                    <a:pt x="1542" y="609"/>
                    <a:pt x="1371" y="353"/>
                    <a:pt x="1426" y="92"/>
                  </a:cubicBezTo>
                  <a:cubicBezTo>
                    <a:pt x="1426" y="82"/>
                    <a:pt x="1426" y="72"/>
                    <a:pt x="1431" y="67"/>
                  </a:cubicBezTo>
                  <a:cubicBezTo>
                    <a:pt x="1314" y="22"/>
                    <a:pt x="1192" y="1"/>
                    <a:pt x="105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2181225" y="2835400"/>
              <a:ext cx="15700" cy="15475"/>
            </a:xfrm>
            <a:custGeom>
              <a:rect b="b" l="l" r="r" t="t"/>
              <a:pathLst>
                <a:path extrusionOk="0" h="619" w="628">
                  <a:moveTo>
                    <a:pt x="315" y="0"/>
                  </a:moveTo>
                  <a:cubicBezTo>
                    <a:pt x="312" y="0"/>
                    <a:pt x="309" y="1"/>
                    <a:pt x="306" y="1"/>
                  </a:cubicBezTo>
                  <a:cubicBezTo>
                    <a:pt x="131" y="6"/>
                    <a:pt x="0" y="151"/>
                    <a:pt x="5" y="317"/>
                  </a:cubicBezTo>
                  <a:cubicBezTo>
                    <a:pt x="10" y="489"/>
                    <a:pt x="146" y="618"/>
                    <a:pt x="312" y="618"/>
                  </a:cubicBezTo>
                  <a:cubicBezTo>
                    <a:pt x="315" y="618"/>
                    <a:pt x="318" y="618"/>
                    <a:pt x="321" y="618"/>
                  </a:cubicBezTo>
                  <a:cubicBezTo>
                    <a:pt x="492" y="613"/>
                    <a:pt x="628" y="472"/>
                    <a:pt x="623" y="302"/>
                  </a:cubicBezTo>
                  <a:cubicBezTo>
                    <a:pt x="618" y="134"/>
                    <a:pt x="477" y="0"/>
                    <a:pt x="3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2147725" y="2865025"/>
              <a:ext cx="15700" cy="15450"/>
            </a:xfrm>
            <a:custGeom>
              <a:rect b="b" l="l" r="r" t="t"/>
              <a:pathLst>
                <a:path extrusionOk="0" h="618" w="628">
                  <a:moveTo>
                    <a:pt x="315" y="0"/>
                  </a:moveTo>
                  <a:cubicBezTo>
                    <a:pt x="312" y="0"/>
                    <a:pt x="309" y="0"/>
                    <a:pt x="306" y="0"/>
                  </a:cubicBezTo>
                  <a:cubicBezTo>
                    <a:pt x="136" y="5"/>
                    <a:pt x="0" y="151"/>
                    <a:pt x="5" y="321"/>
                  </a:cubicBezTo>
                  <a:cubicBezTo>
                    <a:pt x="10" y="489"/>
                    <a:pt x="150" y="618"/>
                    <a:pt x="317" y="618"/>
                  </a:cubicBezTo>
                  <a:cubicBezTo>
                    <a:pt x="320" y="618"/>
                    <a:pt x="323" y="618"/>
                    <a:pt x="326" y="618"/>
                  </a:cubicBezTo>
                  <a:cubicBezTo>
                    <a:pt x="497" y="613"/>
                    <a:pt x="627" y="472"/>
                    <a:pt x="622" y="301"/>
                  </a:cubicBezTo>
                  <a:cubicBezTo>
                    <a:pt x="618" y="134"/>
                    <a:pt x="482" y="0"/>
                    <a:pt x="3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1784450" y="2930525"/>
              <a:ext cx="15700" cy="15450"/>
            </a:xfrm>
            <a:custGeom>
              <a:rect b="b" l="l" r="r" t="t"/>
              <a:pathLst>
                <a:path extrusionOk="0" h="618" w="628">
                  <a:moveTo>
                    <a:pt x="311" y="0"/>
                  </a:moveTo>
                  <a:cubicBezTo>
                    <a:pt x="308" y="0"/>
                    <a:pt x="305" y="0"/>
                    <a:pt x="301" y="0"/>
                  </a:cubicBezTo>
                  <a:cubicBezTo>
                    <a:pt x="136" y="5"/>
                    <a:pt x="0" y="146"/>
                    <a:pt x="5" y="316"/>
                  </a:cubicBezTo>
                  <a:cubicBezTo>
                    <a:pt x="10" y="484"/>
                    <a:pt x="146" y="618"/>
                    <a:pt x="312" y="618"/>
                  </a:cubicBezTo>
                  <a:cubicBezTo>
                    <a:pt x="315" y="618"/>
                    <a:pt x="318" y="618"/>
                    <a:pt x="321" y="618"/>
                  </a:cubicBezTo>
                  <a:cubicBezTo>
                    <a:pt x="492" y="613"/>
                    <a:pt x="628" y="467"/>
                    <a:pt x="623" y="296"/>
                  </a:cubicBezTo>
                  <a:cubicBezTo>
                    <a:pt x="618" y="129"/>
                    <a:pt x="482" y="0"/>
                    <a:pt x="3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1758850" y="2871775"/>
              <a:ext cx="15700" cy="15475"/>
            </a:xfrm>
            <a:custGeom>
              <a:rect b="b" l="l" r="r" t="t"/>
              <a:pathLst>
                <a:path extrusionOk="0" h="619" w="628">
                  <a:moveTo>
                    <a:pt x="319" y="1"/>
                  </a:moveTo>
                  <a:cubicBezTo>
                    <a:pt x="313" y="1"/>
                    <a:pt x="307" y="1"/>
                    <a:pt x="301" y="1"/>
                  </a:cubicBezTo>
                  <a:cubicBezTo>
                    <a:pt x="136" y="1"/>
                    <a:pt x="0" y="147"/>
                    <a:pt x="5" y="317"/>
                  </a:cubicBezTo>
                  <a:cubicBezTo>
                    <a:pt x="10" y="485"/>
                    <a:pt x="146" y="619"/>
                    <a:pt x="312" y="619"/>
                  </a:cubicBezTo>
                  <a:cubicBezTo>
                    <a:pt x="315" y="619"/>
                    <a:pt x="318" y="619"/>
                    <a:pt x="321" y="619"/>
                  </a:cubicBezTo>
                  <a:cubicBezTo>
                    <a:pt x="492" y="614"/>
                    <a:pt x="628" y="468"/>
                    <a:pt x="623" y="297"/>
                  </a:cubicBezTo>
                  <a:cubicBezTo>
                    <a:pt x="618" y="133"/>
                    <a:pt x="482" y="1"/>
                    <a:pt x="3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1710150" y="2896750"/>
              <a:ext cx="15725" cy="15475"/>
            </a:xfrm>
            <a:custGeom>
              <a:rect b="b" l="l" r="r" t="t"/>
              <a:pathLst>
                <a:path extrusionOk="0" h="619" w="629">
                  <a:moveTo>
                    <a:pt x="324" y="1"/>
                  </a:moveTo>
                  <a:cubicBezTo>
                    <a:pt x="318" y="1"/>
                    <a:pt x="313" y="1"/>
                    <a:pt x="307" y="1"/>
                  </a:cubicBezTo>
                  <a:cubicBezTo>
                    <a:pt x="131" y="1"/>
                    <a:pt x="1" y="147"/>
                    <a:pt x="6" y="317"/>
                  </a:cubicBezTo>
                  <a:cubicBezTo>
                    <a:pt x="11" y="488"/>
                    <a:pt x="151" y="618"/>
                    <a:pt x="322" y="618"/>
                  </a:cubicBezTo>
                  <a:cubicBezTo>
                    <a:pt x="493" y="608"/>
                    <a:pt x="628" y="468"/>
                    <a:pt x="623" y="297"/>
                  </a:cubicBezTo>
                  <a:cubicBezTo>
                    <a:pt x="618" y="132"/>
                    <a:pt x="482" y="1"/>
                    <a:pt x="3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1575500" y="2859500"/>
              <a:ext cx="15725" cy="15450"/>
            </a:xfrm>
            <a:custGeom>
              <a:rect b="b" l="l" r="r" t="t"/>
              <a:pathLst>
                <a:path extrusionOk="0" h="618" w="629">
                  <a:moveTo>
                    <a:pt x="317" y="0"/>
                  </a:moveTo>
                  <a:cubicBezTo>
                    <a:pt x="313" y="0"/>
                    <a:pt x="310" y="0"/>
                    <a:pt x="307" y="0"/>
                  </a:cubicBezTo>
                  <a:cubicBezTo>
                    <a:pt x="136" y="5"/>
                    <a:pt x="1" y="146"/>
                    <a:pt x="11" y="317"/>
                  </a:cubicBezTo>
                  <a:cubicBezTo>
                    <a:pt x="11" y="484"/>
                    <a:pt x="151" y="618"/>
                    <a:pt x="318" y="618"/>
                  </a:cubicBezTo>
                  <a:cubicBezTo>
                    <a:pt x="321" y="618"/>
                    <a:pt x="324" y="618"/>
                    <a:pt x="327" y="618"/>
                  </a:cubicBezTo>
                  <a:cubicBezTo>
                    <a:pt x="498" y="613"/>
                    <a:pt x="628" y="467"/>
                    <a:pt x="628" y="301"/>
                  </a:cubicBezTo>
                  <a:cubicBezTo>
                    <a:pt x="618" y="129"/>
                    <a:pt x="483" y="0"/>
                    <a:pt x="3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1611025" y="2813200"/>
              <a:ext cx="256750" cy="16950"/>
            </a:xfrm>
            <a:custGeom>
              <a:rect b="b" l="l" r="r" t="t"/>
              <a:pathLst>
                <a:path extrusionOk="0" fill="none" h="678" w="10270">
                  <a:moveTo>
                    <a:pt x="10270" y="0"/>
                  </a:moveTo>
                  <a:cubicBezTo>
                    <a:pt x="6837" y="372"/>
                    <a:pt x="3414" y="678"/>
                    <a:pt x="0" y="678"/>
                  </a:cubicBezTo>
                </a:path>
              </a:pathLst>
            </a:custGeom>
            <a:solidFill>
              <a:schemeClr val="accent6"/>
            </a:solidFill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1002925" y="2799525"/>
              <a:ext cx="24375" cy="28500"/>
            </a:xfrm>
            <a:custGeom>
              <a:rect b="b" l="l" r="r" t="t"/>
              <a:pathLst>
                <a:path extrusionOk="0" fill="none" h="1140" w="975">
                  <a:moveTo>
                    <a:pt x="1" y="1139"/>
                  </a:moveTo>
                  <a:cubicBezTo>
                    <a:pt x="387" y="823"/>
                    <a:pt x="719" y="432"/>
                    <a:pt x="975" y="0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1947325" y="2966775"/>
              <a:ext cx="64525" cy="98925"/>
            </a:xfrm>
            <a:custGeom>
              <a:rect b="b" l="l" r="r" t="t"/>
              <a:pathLst>
                <a:path extrusionOk="0" fill="none" h="3957" w="2581">
                  <a:moveTo>
                    <a:pt x="0" y="3956"/>
                  </a:moveTo>
                  <a:cubicBezTo>
                    <a:pt x="673" y="3138"/>
                    <a:pt x="1285" y="2270"/>
                    <a:pt x="1827" y="1371"/>
                  </a:cubicBezTo>
                  <a:cubicBezTo>
                    <a:pt x="2098" y="924"/>
                    <a:pt x="2349" y="468"/>
                    <a:pt x="2580" y="1"/>
                  </a:cubicBezTo>
                </a:path>
              </a:pathLst>
            </a:custGeom>
            <a:solidFill>
              <a:schemeClr val="accent6"/>
            </a:solidFill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1805025" y="2955375"/>
              <a:ext cx="53350" cy="106300"/>
            </a:xfrm>
            <a:custGeom>
              <a:rect b="b" l="l" r="r" t="t"/>
              <a:pathLst>
                <a:path extrusionOk="0" fill="none" h="4252" w="2134">
                  <a:moveTo>
                    <a:pt x="2133" y="0"/>
                  </a:moveTo>
                  <a:cubicBezTo>
                    <a:pt x="1712" y="577"/>
                    <a:pt x="1330" y="1190"/>
                    <a:pt x="1004" y="1827"/>
                  </a:cubicBezTo>
                  <a:cubicBezTo>
                    <a:pt x="598" y="2605"/>
                    <a:pt x="261" y="3418"/>
                    <a:pt x="0" y="4251"/>
                  </a:cubicBezTo>
                </a:path>
              </a:pathLst>
            </a:custGeom>
            <a:solidFill>
              <a:schemeClr val="accent6"/>
            </a:solidFill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1993000" y="2916600"/>
              <a:ext cx="371075" cy="84475"/>
            </a:xfrm>
            <a:custGeom>
              <a:rect b="b" l="l" r="r" t="t"/>
              <a:pathLst>
                <a:path extrusionOk="0" fill="none" h="3379" w="14843">
                  <a:moveTo>
                    <a:pt x="0" y="3378"/>
                  </a:moveTo>
                  <a:cubicBezTo>
                    <a:pt x="547" y="3283"/>
                    <a:pt x="1089" y="3162"/>
                    <a:pt x="1626" y="3007"/>
                  </a:cubicBezTo>
                  <a:cubicBezTo>
                    <a:pt x="4031" y="2329"/>
                    <a:pt x="6139" y="1034"/>
                    <a:pt x="8643" y="532"/>
                  </a:cubicBezTo>
                  <a:cubicBezTo>
                    <a:pt x="10676" y="126"/>
                    <a:pt x="12774" y="0"/>
                    <a:pt x="14842" y="176"/>
                  </a:cubicBezTo>
                </a:path>
              </a:pathLst>
            </a:custGeom>
            <a:solidFill>
              <a:schemeClr val="accent6"/>
            </a:solidFill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1227550" y="2854975"/>
              <a:ext cx="602600" cy="146100"/>
            </a:xfrm>
            <a:custGeom>
              <a:rect b="b" l="l" r="r" t="t"/>
              <a:pathLst>
                <a:path extrusionOk="0" fill="none" h="5844" w="24104">
                  <a:moveTo>
                    <a:pt x="0" y="272"/>
                  </a:moveTo>
                  <a:cubicBezTo>
                    <a:pt x="5406" y="1"/>
                    <a:pt x="10661" y="1998"/>
                    <a:pt x="15811" y="3715"/>
                  </a:cubicBezTo>
                  <a:cubicBezTo>
                    <a:pt x="18497" y="4608"/>
                    <a:pt x="21292" y="5442"/>
                    <a:pt x="24103" y="5843"/>
                  </a:cubicBezTo>
                </a:path>
              </a:pathLst>
            </a:custGeom>
            <a:solidFill>
              <a:schemeClr val="accent6"/>
            </a:solidFill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1657575" y="2734400"/>
              <a:ext cx="126275" cy="41425"/>
            </a:xfrm>
            <a:custGeom>
              <a:rect b="b" l="l" r="r" t="t"/>
              <a:pathLst>
                <a:path extrusionOk="0" fill="none" h="1657" w="5051">
                  <a:moveTo>
                    <a:pt x="1" y="0"/>
                  </a:moveTo>
                  <a:cubicBezTo>
                    <a:pt x="1762" y="271"/>
                    <a:pt x="3474" y="833"/>
                    <a:pt x="5050" y="1656"/>
                  </a:cubicBezTo>
                </a:path>
              </a:pathLst>
            </a:custGeom>
            <a:solidFill>
              <a:schemeClr val="accent6"/>
            </a:solidFill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1823475" y="3027650"/>
              <a:ext cx="34400" cy="103675"/>
            </a:xfrm>
            <a:custGeom>
              <a:rect b="b" l="l" r="r" t="t"/>
              <a:pathLst>
                <a:path extrusionOk="0" fill="none" h="4147" w="1376">
                  <a:moveTo>
                    <a:pt x="0" y="4146"/>
                  </a:moveTo>
                  <a:cubicBezTo>
                    <a:pt x="211" y="3243"/>
                    <a:pt x="472" y="2354"/>
                    <a:pt x="788" y="1481"/>
                  </a:cubicBezTo>
                  <a:cubicBezTo>
                    <a:pt x="964" y="979"/>
                    <a:pt x="1165" y="487"/>
                    <a:pt x="1375" y="0"/>
                  </a:cubicBezTo>
                </a:path>
              </a:pathLst>
            </a:custGeom>
            <a:solidFill>
              <a:schemeClr val="accent6"/>
            </a:solidFill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1207225" y="2807675"/>
              <a:ext cx="22100" cy="23875"/>
            </a:xfrm>
            <a:custGeom>
              <a:rect b="b" l="l" r="r" t="t"/>
              <a:pathLst>
                <a:path extrusionOk="0" fill="none" h="955" w="884">
                  <a:moveTo>
                    <a:pt x="0" y="0"/>
                  </a:moveTo>
                  <a:cubicBezTo>
                    <a:pt x="316" y="296"/>
                    <a:pt x="613" y="618"/>
                    <a:pt x="884" y="954"/>
                  </a:cubicBezTo>
                </a:path>
              </a:pathLst>
            </a:custGeom>
            <a:solidFill>
              <a:schemeClr val="accent6"/>
            </a:solidFill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1230175" y="2806550"/>
              <a:ext cx="23625" cy="22350"/>
            </a:xfrm>
            <a:custGeom>
              <a:rect b="b" l="l" r="r" t="t"/>
              <a:pathLst>
                <a:path extrusionOk="0" fill="none" h="894" w="945">
                  <a:moveTo>
                    <a:pt x="1" y="0"/>
                  </a:moveTo>
                  <a:cubicBezTo>
                    <a:pt x="332" y="281"/>
                    <a:pt x="648" y="582"/>
                    <a:pt x="944" y="894"/>
                  </a:cubicBezTo>
                </a:path>
              </a:pathLst>
            </a:custGeom>
            <a:solidFill>
              <a:schemeClr val="accent6"/>
            </a:solidFill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2041925" y="2893750"/>
              <a:ext cx="5675" cy="55375"/>
            </a:xfrm>
            <a:custGeom>
              <a:rect b="b" l="l" r="r" t="t"/>
              <a:pathLst>
                <a:path extrusionOk="0" fill="none" h="2215" w="227">
                  <a:moveTo>
                    <a:pt x="1" y="1"/>
                  </a:moveTo>
                  <a:cubicBezTo>
                    <a:pt x="76" y="738"/>
                    <a:pt x="151" y="1476"/>
                    <a:pt x="227" y="2214"/>
                  </a:cubicBezTo>
                </a:path>
              </a:pathLst>
            </a:custGeom>
            <a:solidFill>
              <a:schemeClr val="accent6"/>
            </a:solidFill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2065775" y="2898900"/>
              <a:ext cx="6800" cy="42925"/>
            </a:xfrm>
            <a:custGeom>
              <a:rect b="b" l="l" r="r" t="t"/>
              <a:pathLst>
                <a:path extrusionOk="0" fill="none" h="1717" w="272">
                  <a:moveTo>
                    <a:pt x="0" y="0"/>
                  </a:moveTo>
                  <a:cubicBezTo>
                    <a:pt x="91" y="573"/>
                    <a:pt x="181" y="1145"/>
                    <a:pt x="271" y="1717"/>
                  </a:cubicBezTo>
                </a:path>
              </a:pathLst>
            </a:custGeom>
            <a:solidFill>
              <a:schemeClr val="accent6"/>
            </a:solidFill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2092000" y="2893250"/>
              <a:ext cx="5550" cy="36800"/>
            </a:xfrm>
            <a:custGeom>
              <a:rect b="b" l="l" r="r" t="t"/>
              <a:pathLst>
                <a:path extrusionOk="0" fill="none" h="1472" w="222">
                  <a:moveTo>
                    <a:pt x="0" y="1"/>
                  </a:moveTo>
                  <a:cubicBezTo>
                    <a:pt x="76" y="492"/>
                    <a:pt x="146" y="979"/>
                    <a:pt x="221" y="1471"/>
                  </a:cubicBezTo>
                </a:path>
              </a:pathLst>
            </a:custGeom>
            <a:solidFill>
              <a:schemeClr val="accent6"/>
            </a:solidFill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2312975" y="2873925"/>
              <a:ext cx="93750" cy="20975"/>
            </a:xfrm>
            <a:custGeom>
              <a:rect b="b" l="l" r="r" t="t"/>
              <a:pathLst>
                <a:path extrusionOk="0" fill="none" h="839" w="3750">
                  <a:moveTo>
                    <a:pt x="3750" y="467"/>
                  </a:moveTo>
                  <a:cubicBezTo>
                    <a:pt x="3695" y="482"/>
                    <a:pt x="3634" y="502"/>
                    <a:pt x="3574" y="518"/>
                  </a:cubicBezTo>
                  <a:cubicBezTo>
                    <a:pt x="2385" y="839"/>
                    <a:pt x="1065" y="653"/>
                    <a:pt x="16" y="11"/>
                  </a:cubicBezTo>
                  <a:cubicBezTo>
                    <a:pt x="16" y="11"/>
                    <a:pt x="6" y="6"/>
                    <a:pt x="0" y="1"/>
                  </a:cubicBezTo>
                </a:path>
              </a:pathLst>
            </a:custGeom>
            <a:solidFill>
              <a:schemeClr val="accent6"/>
            </a:solidFill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2309700" y="2864650"/>
              <a:ext cx="9200" cy="22100"/>
            </a:xfrm>
            <a:custGeom>
              <a:rect b="b" l="l" r="r" t="t"/>
              <a:pathLst>
                <a:path extrusionOk="0" fill="none" h="884" w="368">
                  <a:moveTo>
                    <a:pt x="1" y="883"/>
                  </a:moveTo>
                  <a:cubicBezTo>
                    <a:pt x="31" y="713"/>
                    <a:pt x="76" y="542"/>
                    <a:pt x="147" y="382"/>
                  </a:cubicBezTo>
                  <a:cubicBezTo>
                    <a:pt x="207" y="246"/>
                    <a:pt x="277" y="121"/>
                    <a:pt x="367" y="0"/>
                  </a:cubicBezTo>
                </a:path>
              </a:pathLst>
            </a:custGeom>
            <a:solidFill>
              <a:schemeClr val="accent6"/>
            </a:solidFill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2237925" y="2799900"/>
              <a:ext cx="48725" cy="42800"/>
            </a:xfrm>
            <a:custGeom>
              <a:rect b="b" l="l" r="r" t="t"/>
              <a:pathLst>
                <a:path extrusionOk="0" fill="none" h="1712" w="1949">
                  <a:moveTo>
                    <a:pt x="1948" y="40"/>
                  </a:moveTo>
                  <a:cubicBezTo>
                    <a:pt x="919" y="0"/>
                    <a:pt x="121" y="778"/>
                    <a:pt x="1" y="1712"/>
                  </a:cubicBezTo>
                </a:path>
              </a:pathLst>
            </a:custGeom>
            <a:noFill/>
            <a:ln cap="rnd" cmpd="sng" w="10425">
              <a:solidFill>
                <a:schemeClr val="accent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4" name="Google Shape;74;p2"/>
          <p:cNvGrpSpPr/>
          <p:nvPr/>
        </p:nvGrpSpPr>
        <p:grpSpPr>
          <a:xfrm>
            <a:off x="7581601" y="1164190"/>
            <a:ext cx="1684792" cy="579111"/>
            <a:chOff x="2360400" y="1877425"/>
            <a:chExt cx="873900" cy="300400"/>
          </a:xfrm>
        </p:grpSpPr>
        <p:sp>
          <p:nvSpPr>
            <p:cNvPr id="75" name="Google Shape;75;p2"/>
            <p:cNvSpPr/>
            <p:nvPr/>
          </p:nvSpPr>
          <p:spPr>
            <a:xfrm>
              <a:off x="2666825" y="2122925"/>
              <a:ext cx="173325" cy="54900"/>
            </a:xfrm>
            <a:custGeom>
              <a:rect b="b" l="l" r="r" t="t"/>
              <a:pathLst>
                <a:path extrusionOk="0" h="2196" w="6933">
                  <a:moveTo>
                    <a:pt x="5552" y="0"/>
                  </a:moveTo>
                  <a:cubicBezTo>
                    <a:pt x="4557" y="90"/>
                    <a:pt x="3549" y="137"/>
                    <a:pt x="2541" y="137"/>
                  </a:cubicBezTo>
                  <a:cubicBezTo>
                    <a:pt x="1694" y="137"/>
                    <a:pt x="847" y="104"/>
                    <a:pt x="6" y="35"/>
                  </a:cubicBezTo>
                  <a:lnTo>
                    <a:pt x="1" y="85"/>
                  </a:lnTo>
                  <a:cubicBezTo>
                    <a:pt x="1554" y="1442"/>
                    <a:pt x="3610" y="2195"/>
                    <a:pt x="5667" y="2195"/>
                  </a:cubicBezTo>
                  <a:cubicBezTo>
                    <a:pt x="6090" y="2195"/>
                    <a:pt x="6514" y="2163"/>
                    <a:pt x="6933" y="2098"/>
                  </a:cubicBezTo>
                  <a:cubicBezTo>
                    <a:pt x="6611" y="1315"/>
                    <a:pt x="6175" y="572"/>
                    <a:pt x="55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2675875" y="2014250"/>
              <a:ext cx="173325" cy="63950"/>
            </a:xfrm>
            <a:custGeom>
              <a:rect b="b" l="l" r="r" t="t"/>
              <a:pathLst>
                <a:path extrusionOk="0" h="2558" w="6933">
                  <a:moveTo>
                    <a:pt x="3445" y="0"/>
                  </a:moveTo>
                  <a:cubicBezTo>
                    <a:pt x="2099" y="0"/>
                    <a:pt x="884" y="835"/>
                    <a:pt x="0" y="1852"/>
                  </a:cubicBezTo>
                  <a:cubicBezTo>
                    <a:pt x="1053" y="2323"/>
                    <a:pt x="2205" y="2558"/>
                    <a:pt x="3357" y="2558"/>
                  </a:cubicBezTo>
                  <a:cubicBezTo>
                    <a:pt x="4589" y="2558"/>
                    <a:pt x="5822" y="2289"/>
                    <a:pt x="6932" y="1752"/>
                  </a:cubicBezTo>
                  <a:cubicBezTo>
                    <a:pt x="6064" y="718"/>
                    <a:pt x="4819" y="10"/>
                    <a:pt x="3469" y="0"/>
                  </a:cubicBezTo>
                  <a:cubicBezTo>
                    <a:pt x="3461" y="0"/>
                    <a:pt x="3453" y="0"/>
                    <a:pt x="34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2674875" y="1877425"/>
              <a:ext cx="176825" cy="50400"/>
            </a:xfrm>
            <a:custGeom>
              <a:rect b="b" l="l" r="r" t="t"/>
              <a:pathLst>
                <a:path extrusionOk="0" h="2016" w="7073">
                  <a:moveTo>
                    <a:pt x="5441" y="1"/>
                  </a:moveTo>
                  <a:cubicBezTo>
                    <a:pt x="3490" y="1"/>
                    <a:pt x="1537" y="657"/>
                    <a:pt x="0" y="1864"/>
                  </a:cubicBezTo>
                  <a:lnTo>
                    <a:pt x="0" y="1920"/>
                  </a:lnTo>
                  <a:cubicBezTo>
                    <a:pt x="751" y="1866"/>
                    <a:pt x="1505" y="1840"/>
                    <a:pt x="2257" y="1840"/>
                  </a:cubicBezTo>
                  <a:cubicBezTo>
                    <a:pt x="3400" y="1840"/>
                    <a:pt x="4541" y="1900"/>
                    <a:pt x="5667" y="2015"/>
                  </a:cubicBezTo>
                  <a:cubicBezTo>
                    <a:pt x="6249" y="1518"/>
                    <a:pt x="6761" y="856"/>
                    <a:pt x="7072" y="158"/>
                  </a:cubicBezTo>
                  <a:cubicBezTo>
                    <a:pt x="6535" y="52"/>
                    <a:pt x="5988" y="1"/>
                    <a:pt x="54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2360400" y="1936450"/>
              <a:ext cx="255400" cy="177825"/>
            </a:xfrm>
            <a:custGeom>
              <a:rect b="b" l="l" r="r" t="t"/>
              <a:pathLst>
                <a:path extrusionOk="0" h="7113" w="10216">
                  <a:moveTo>
                    <a:pt x="4861" y="2930"/>
                  </a:moveTo>
                  <a:cubicBezTo>
                    <a:pt x="5057" y="2930"/>
                    <a:pt x="5232" y="3063"/>
                    <a:pt x="5276" y="3263"/>
                  </a:cubicBezTo>
                  <a:cubicBezTo>
                    <a:pt x="5372" y="3230"/>
                    <a:pt x="5474" y="3210"/>
                    <a:pt x="5581" y="3210"/>
                  </a:cubicBezTo>
                  <a:cubicBezTo>
                    <a:pt x="5603" y="3210"/>
                    <a:pt x="5625" y="3211"/>
                    <a:pt x="5648" y="3213"/>
                  </a:cubicBezTo>
                  <a:cubicBezTo>
                    <a:pt x="6160" y="3253"/>
                    <a:pt x="6541" y="3700"/>
                    <a:pt x="6501" y="4212"/>
                  </a:cubicBezTo>
                  <a:cubicBezTo>
                    <a:pt x="6467" y="4699"/>
                    <a:pt x="6061" y="5068"/>
                    <a:pt x="5581" y="5068"/>
                  </a:cubicBezTo>
                  <a:cubicBezTo>
                    <a:pt x="5556" y="5068"/>
                    <a:pt x="5532" y="5067"/>
                    <a:pt x="5507" y="5065"/>
                  </a:cubicBezTo>
                  <a:cubicBezTo>
                    <a:pt x="4995" y="5025"/>
                    <a:pt x="4614" y="4578"/>
                    <a:pt x="4654" y="4071"/>
                  </a:cubicBezTo>
                  <a:cubicBezTo>
                    <a:pt x="4659" y="3966"/>
                    <a:pt x="4684" y="3865"/>
                    <a:pt x="4724" y="3770"/>
                  </a:cubicBezTo>
                  <a:cubicBezTo>
                    <a:pt x="4578" y="3725"/>
                    <a:pt x="4463" y="3599"/>
                    <a:pt x="4433" y="3439"/>
                  </a:cubicBezTo>
                  <a:cubicBezTo>
                    <a:pt x="4393" y="3203"/>
                    <a:pt x="4543" y="2977"/>
                    <a:pt x="4784" y="2937"/>
                  </a:cubicBezTo>
                  <a:cubicBezTo>
                    <a:pt x="4810" y="2932"/>
                    <a:pt x="4836" y="2930"/>
                    <a:pt x="4861" y="2930"/>
                  </a:cubicBezTo>
                  <a:close/>
                  <a:moveTo>
                    <a:pt x="9211" y="0"/>
                  </a:moveTo>
                  <a:cubicBezTo>
                    <a:pt x="7224" y="392"/>
                    <a:pt x="5296" y="1014"/>
                    <a:pt x="3509" y="1918"/>
                  </a:cubicBezTo>
                  <a:cubicBezTo>
                    <a:pt x="2402" y="2474"/>
                    <a:pt x="1280" y="3153"/>
                    <a:pt x="41" y="3153"/>
                  </a:cubicBezTo>
                  <a:cubicBezTo>
                    <a:pt x="28" y="3153"/>
                    <a:pt x="14" y="3153"/>
                    <a:pt x="1" y="3152"/>
                  </a:cubicBezTo>
                  <a:lnTo>
                    <a:pt x="1" y="3890"/>
                  </a:lnTo>
                  <a:cubicBezTo>
                    <a:pt x="56" y="3905"/>
                    <a:pt x="106" y="3915"/>
                    <a:pt x="161" y="3925"/>
                  </a:cubicBezTo>
                  <a:cubicBezTo>
                    <a:pt x="382" y="3930"/>
                    <a:pt x="603" y="3961"/>
                    <a:pt x="824" y="4011"/>
                  </a:cubicBezTo>
                  <a:cubicBezTo>
                    <a:pt x="1763" y="4207"/>
                    <a:pt x="2641" y="4719"/>
                    <a:pt x="3509" y="5155"/>
                  </a:cubicBezTo>
                  <a:cubicBezTo>
                    <a:pt x="5366" y="6089"/>
                    <a:pt x="7364" y="6726"/>
                    <a:pt x="9432" y="7113"/>
                  </a:cubicBezTo>
                  <a:cubicBezTo>
                    <a:pt x="10215" y="5773"/>
                    <a:pt x="10210" y="4121"/>
                    <a:pt x="10095" y="2565"/>
                  </a:cubicBezTo>
                  <a:cubicBezTo>
                    <a:pt x="10029" y="1642"/>
                    <a:pt x="9889" y="628"/>
                    <a:pt x="9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2590675" y="1923400"/>
              <a:ext cx="643625" cy="202975"/>
            </a:xfrm>
            <a:custGeom>
              <a:rect b="b" l="l" r="r" t="t"/>
              <a:pathLst>
                <a:path extrusionOk="0" h="8119" w="25745">
                  <a:moveTo>
                    <a:pt x="11307" y="1496"/>
                  </a:moveTo>
                  <a:cubicBezTo>
                    <a:pt x="11450" y="1496"/>
                    <a:pt x="11570" y="1608"/>
                    <a:pt x="11575" y="1752"/>
                  </a:cubicBezTo>
                  <a:cubicBezTo>
                    <a:pt x="11585" y="1908"/>
                    <a:pt x="11469" y="2033"/>
                    <a:pt x="11319" y="2043"/>
                  </a:cubicBezTo>
                  <a:cubicBezTo>
                    <a:pt x="11316" y="2043"/>
                    <a:pt x="11313" y="2043"/>
                    <a:pt x="11309" y="2043"/>
                  </a:cubicBezTo>
                  <a:cubicBezTo>
                    <a:pt x="11163" y="2043"/>
                    <a:pt x="11038" y="1930"/>
                    <a:pt x="11033" y="1782"/>
                  </a:cubicBezTo>
                  <a:cubicBezTo>
                    <a:pt x="11023" y="1632"/>
                    <a:pt x="11138" y="1501"/>
                    <a:pt x="11289" y="1496"/>
                  </a:cubicBezTo>
                  <a:cubicBezTo>
                    <a:pt x="11295" y="1496"/>
                    <a:pt x="11301" y="1496"/>
                    <a:pt x="11307" y="1496"/>
                  </a:cubicBezTo>
                  <a:close/>
                  <a:moveTo>
                    <a:pt x="14029" y="2184"/>
                  </a:moveTo>
                  <a:cubicBezTo>
                    <a:pt x="14180" y="2184"/>
                    <a:pt x="14301" y="2297"/>
                    <a:pt x="14310" y="2445"/>
                  </a:cubicBezTo>
                  <a:cubicBezTo>
                    <a:pt x="14315" y="2595"/>
                    <a:pt x="14200" y="2721"/>
                    <a:pt x="14049" y="2731"/>
                  </a:cubicBezTo>
                  <a:cubicBezTo>
                    <a:pt x="14046" y="2731"/>
                    <a:pt x="14043" y="2731"/>
                    <a:pt x="14040" y="2731"/>
                  </a:cubicBezTo>
                  <a:cubicBezTo>
                    <a:pt x="13893" y="2731"/>
                    <a:pt x="13768" y="2617"/>
                    <a:pt x="13763" y="2470"/>
                  </a:cubicBezTo>
                  <a:cubicBezTo>
                    <a:pt x="13753" y="2319"/>
                    <a:pt x="13869" y="2194"/>
                    <a:pt x="14019" y="2184"/>
                  </a:cubicBezTo>
                  <a:cubicBezTo>
                    <a:pt x="14022" y="2184"/>
                    <a:pt x="14026" y="2184"/>
                    <a:pt x="14029" y="2184"/>
                  </a:cubicBezTo>
                  <a:close/>
                  <a:moveTo>
                    <a:pt x="12257" y="2635"/>
                  </a:moveTo>
                  <a:cubicBezTo>
                    <a:pt x="12403" y="2635"/>
                    <a:pt x="12529" y="2749"/>
                    <a:pt x="12533" y="2897"/>
                  </a:cubicBezTo>
                  <a:cubicBezTo>
                    <a:pt x="12544" y="3047"/>
                    <a:pt x="12423" y="3178"/>
                    <a:pt x="12272" y="3183"/>
                  </a:cubicBezTo>
                  <a:cubicBezTo>
                    <a:pt x="12269" y="3183"/>
                    <a:pt x="12266" y="3183"/>
                    <a:pt x="12263" y="3183"/>
                  </a:cubicBezTo>
                  <a:cubicBezTo>
                    <a:pt x="12116" y="3183"/>
                    <a:pt x="11996" y="3074"/>
                    <a:pt x="11986" y="2922"/>
                  </a:cubicBezTo>
                  <a:cubicBezTo>
                    <a:pt x="11981" y="2771"/>
                    <a:pt x="12097" y="2646"/>
                    <a:pt x="12247" y="2636"/>
                  </a:cubicBezTo>
                  <a:cubicBezTo>
                    <a:pt x="12251" y="2635"/>
                    <a:pt x="12254" y="2635"/>
                    <a:pt x="12257" y="2635"/>
                  </a:cubicBezTo>
                  <a:close/>
                  <a:moveTo>
                    <a:pt x="20283" y="3895"/>
                  </a:moveTo>
                  <a:cubicBezTo>
                    <a:pt x="20429" y="3895"/>
                    <a:pt x="20554" y="4009"/>
                    <a:pt x="20559" y="4156"/>
                  </a:cubicBezTo>
                  <a:cubicBezTo>
                    <a:pt x="20569" y="4312"/>
                    <a:pt x="20454" y="4437"/>
                    <a:pt x="20303" y="4447"/>
                  </a:cubicBezTo>
                  <a:cubicBezTo>
                    <a:pt x="20300" y="4448"/>
                    <a:pt x="20297" y="4448"/>
                    <a:pt x="20294" y="4448"/>
                  </a:cubicBezTo>
                  <a:cubicBezTo>
                    <a:pt x="20143" y="4448"/>
                    <a:pt x="20022" y="4334"/>
                    <a:pt x="20012" y="4186"/>
                  </a:cubicBezTo>
                  <a:cubicBezTo>
                    <a:pt x="20007" y="4036"/>
                    <a:pt x="20123" y="3905"/>
                    <a:pt x="20273" y="3895"/>
                  </a:cubicBezTo>
                  <a:cubicBezTo>
                    <a:pt x="20276" y="3895"/>
                    <a:pt x="20280" y="3895"/>
                    <a:pt x="20283" y="3895"/>
                  </a:cubicBezTo>
                  <a:close/>
                  <a:moveTo>
                    <a:pt x="16533" y="4011"/>
                  </a:moveTo>
                  <a:cubicBezTo>
                    <a:pt x="16680" y="4011"/>
                    <a:pt x="16805" y="4129"/>
                    <a:pt x="16810" y="4277"/>
                  </a:cubicBezTo>
                  <a:cubicBezTo>
                    <a:pt x="16820" y="4427"/>
                    <a:pt x="16700" y="4553"/>
                    <a:pt x="16549" y="4563"/>
                  </a:cubicBezTo>
                  <a:cubicBezTo>
                    <a:pt x="16546" y="4563"/>
                    <a:pt x="16543" y="4563"/>
                    <a:pt x="16540" y="4563"/>
                  </a:cubicBezTo>
                  <a:cubicBezTo>
                    <a:pt x="16393" y="4563"/>
                    <a:pt x="16268" y="4449"/>
                    <a:pt x="16263" y="4302"/>
                  </a:cubicBezTo>
                  <a:cubicBezTo>
                    <a:pt x="16253" y="4151"/>
                    <a:pt x="16373" y="4021"/>
                    <a:pt x="16524" y="4011"/>
                  </a:cubicBezTo>
                  <a:cubicBezTo>
                    <a:pt x="16527" y="4011"/>
                    <a:pt x="16530" y="4011"/>
                    <a:pt x="16533" y="4011"/>
                  </a:cubicBezTo>
                  <a:close/>
                  <a:moveTo>
                    <a:pt x="15472" y="5260"/>
                  </a:moveTo>
                  <a:cubicBezTo>
                    <a:pt x="15615" y="5260"/>
                    <a:pt x="15731" y="5377"/>
                    <a:pt x="15741" y="5522"/>
                  </a:cubicBezTo>
                  <a:cubicBezTo>
                    <a:pt x="15746" y="5672"/>
                    <a:pt x="15630" y="5803"/>
                    <a:pt x="15480" y="5808"/>
                  </a:cubicBezTo>
                  <a:cubicBezTo>
                    <a:pt x="15474" y="5808"/>
                    <a:pt x="15468" y="5808"/>
                    <a:pt x="15462" y="5808"/>
                  </a:cubicBezTo>
                  <a:cubicBezTo>
                    <a:pt x="15320" y="5808"/>
                    <a:pt x="15203" y="5691"/>
                    <a:pt x="15194" y="5547"/>
                  </a:cubicBezTo>
                  <a:cubicBezTo>
                    <a:pt x="15189" y="5396"/>
                    <a:pt x="15304" y="5266"/>
                    <a:pt x="15455" y="5261"/>
                  </a:cubicBezTo>
                  <a:cubicBezTo>
                    <a:pt x="15461" y="5260"/>
                    <a:pt x="15466" y="5260"/>
                    <a:pt x="15472" y="5260"/>
                  </a:cubicBezTo>
                  <a:close/>
                  <a:moveTo>
                    <a:pt x="6853" y="3634"/>
                  </a:moveTo>
                  <a:cubicBezTo>
                    <a:pt x="6861" y="3634"/>
                    <a:pt x="6869" y="3634"/>
                    <a:pt x="6877" y="3634"/>
                  </a:cubicBezTo>
                  <a:cubicBezTo>
                    <a:pt x="8227" y="3644"/>
                    <a:pt x="9472" y="4352"/>
                    <a:pt x="10340" y="5386"/>
                  </a:cubicBezTo>
                  <a:cubicBezTo>
                    <a:pt x="9230" y="5923"/>
                    <a:pt x="7997" y="6192"/>
                    <a:pt x="6765" y="6192"/>
                  </a:cubicBezTo>
                  <a:cubicBezTo>
                    <a:pt x="5613" y="6192"/>
                    <a:pt x="4461" y="5957"/>
                    <a:pt x="3408" y="5486"/>
                  </a:cubicBezTo>
                  <a:cubicBezTo>
                    <a:pt x="4292" y="4469"/>
                    <a:pt x="5507" y="3634"/>
                    <a:pt x="6853" y="3634"/>
                  </a:cubicBezTo>
                  <a:close/>
                  <a:moveTo>
                    <a:pt x="5625" y="1"/>
                  </a:moveTo>
                  <a:cubicBezTo>
                    <a:pt x="4873" y="1"/>
                    <a:pt x="4119" y="27"/>
                    <a:pt x="3368" y="81"/>
                  </a:cubicBezTo>
                  <a:cubicBezTo>
                    <a:pt x="2234" y="161"/>
                    <a:pt x="1105" y="307"/>
                    <a:pt x="0" y="522"/>
                  </a:cubicBezTo>
                  <a:cubicBezTo>
                    <a:pt x="678" y="1150"/>
                    <a:pt x="818" y="2164"/>
                    <a:pt x="884" y="3087"/>
                  </a:cubicBezTo>
                  <a:cubicBezTo>
                    <a:pt x="999" y="4643"/>
                    <a:pt x="1004" y="6295"/>
                    <a:pt x="221" y="7635"/>
                  </a:cubicBezTo>
                  <a:cubicBezTo>
                    <a:pt x="1155" y="7810"/>
                    <a:pt x="2098" y="7936"/>
                    <a:pt x="3052" y="8016"/>
                  </a:cubicBezTo>
                  <a:cubicBezTo>
                    <a:pt x="3893" y="8085"/>
                    <a:pt x="4740" y="8118"/>
                    <a:pt x="5587" y="8118"/>
                  </a:cubicBezTo>
                  <a:cubicBezTo>
                    <a:pt x="6595" y="8118"/>
                    <a:pt x="7603" y="8071"/>
                    <a:pt x="8598" y="7981"/>
                  </a:cubicBezTo>
                  <a:cubicBezTo>
                    <a:pt x="9863" y="7876"/>
                    <a:pt x="11113" y="7695"/>
                    <a:pt x="12328" y="7459"/>
                  </a:cubicBezTo>
                  <a:cubicBezTo>
                    <a:pt x="15831" y="6781"/>
                    <a:pt x="19284" y="5848"/>
                    <a:pt x="22647" y="4668"/>
                  </a:cubicBezTo>
                  <a:cubicBezTo>
                    <a:pt x="23430" y="5416"/>
                    <a:pt x="24665" y="5567"/>
                    <a:pt x="25744" y="5647"/>
                  </a:cubicBezTo>
                  <a:cubicBezTo>
                    <a:pt x="25428" y="5271"/>
                    <a:pt x="25062" y="4919"/>
                    <a:pt x="24655" y="4638"/>
                  </a:cubicBezTo>
                  <a:cubicBezTo>
                    <a:pt x="24249" y="4357"/>
                    <a:pt x="23802" y="4141"/>
                    <a:pt x="23320" y="4031"/>
                  </a:cubicBezTo>
                  <a:cubicBezTo>
                    <a:pt x="24279" y="3815"/>
                    <a:pt x="25112" y="3223"/>
                    <a:pt x="25744" y="2470"/>
                  </a:cubicBezTo>
                  <a:lnTo>
                    <a:pt x="25744" y="2470"/>
                  </a:lnTo>
                  <a:cubicBezTo>
                    <a:pt x="24665" y="2555"/>
                    <a:pt x="23430" y="2701"/>
                    <a:pt x="22647" y="3449"/>
                  </a:cubicBezTo>
                  <a:cubicBezTo>
                    <a:pt x="19284" y="2269"/>
                    <a:pt x="15831" y="1336"/>
                    <a:pt x="12328" y="658"/>
                  </a:cubicBezTo>
                  <a:cubicBezTo>
                    <a:pt x="11254" y="452"/>
                    <a:pt x="10149" y="286"/>
                    <a:pt x="9035" y="176"/>
                  </a:cubicBezTo>
                  <a:cubicBezTo>
                    <a:pt x="7909" y="61"/>
                    <a:pt x="6768" y="1"/>
                    <a:pt x="56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3090850" y="2020775"/>
              <a:ext cx="14075" cy="13825"/>
            </a:xfrm>
            <a:custGeom>
              <a:rect b="b" l="l" r="r" t="t"/>
              <a:pathLst>
                <a:path extrusionOk="0" h="553" w="563">
                  <a:moveTo>
                    <a:pt x="276" y="0"/>
                  </a:moveTo>
                  <a:cubicBezTo>
                    <a:pt x="273" y="0"/>
                    <a:pt x="269" y="0"/>
                    <a:pt x="266" y="0"/>
                  </a:cubicBezTo>
                  <a:cubicBezTo>
                    <a:pt x="116" y="10"/>
                    <a:pt x="0" y="141"/>
                    <a:pt x="5" y="291"/>
                  </a:cubicBezTo>
                  <a:cubicBezTo>
                    <a:pt x="15" y="439"/>
                    <a:pt x="136" y="553"/>
                    <a:pt x="287" y="553"/>
                  </a:cubicBezTo>
                  <a:cubicBezTo>
                    <a:pt x="290" y="553"/>
                    <a:pt x="293" y="553"/>
                    <a:pt x="296" y="552"/>
                  </a:cubicBezTo>
                  <a:cubicBezTo>
                    <a:pt x="447" y="542"/>
                    <a:pt x="562" y="417"/>
                    <a:pt x="552" y="261"/>
                  </a:cubicBezTo>
                  <a:cubicBezTo>
                    <a:pt x="547" y="114"/>
                    <a:pt x="422" y="0"/>
                    <a:pt x="27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2996975" y="2023650"/>
              <a:ext cx="14200" cy="13850"/>
            </a:xfrm>
            <a:custGeom>
              <a:rect b="b" l="l" r="r" t="t"/>
              <a:pathLst>
                <a:path extrusionOk="0" h="554" w="568">
                  <a:moveTo>
                    <a:pt x="281" y="1"/>
                  </a:moveTo>
                  <a:cubicBezTo>
                    <a:pt x="278" y="1"/>
                    <a:pt x="275" y="1"/>
                    <a:pt x="272" y="1"/>
                  </a:cubicBezTo>
                  <a:cubicBezTo>
                    <a:pt x="121" y="11"/>
                    <a:pt x="1" y="141"/>
                    <a:pt x="11" y="292"/>
                  </a:cubicBezTo>
                  <a:cubicBezTo>
                    <a:pt x="16" y="439"/>
                    <a:pt x="141" y="553"/>
                    <a:pt x="288" y="553"/>
                  </a:cubicBezTo>
                  <a:cubicBezTo>
                    <a:pt x="291" y="553"/>
                    <a:pt x="294" y="553"/>
                    <a:pt x="297" y="553"/>
                  </a:cubicBezTo>
                  <a:cubicBezTo>
                    <a:pt x="448" y="543"/>
                    <a:pt x="568" y="417"/>
                    <a:pt x="558" y="267"/>
                  </a:cubicBezTo>
                  <a:cubicBezTo>
                    <a:pt x="553" y="119"/>
                    <a:pt x="428" y="1"/>
                    <a:pt x="28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2970375" y="2054900"/>
              <a:ext cx="13950" cy="13725"/>
            </a:xfrm>
            <a:custGeom>
              <a:rect b="b" l="l" r="r" t="t"/>
              <a:pathLst>
                <a:path extrusionOk="0" h="549" w="558">
                  <a:moveTo>
                    <a:pt x="284" y="0"/>
                  </a:moveTo>
                  <a:cubicBezTo>
                    <a:pt x="278" y="0"/>
                    <a:pt x="273" y="0"/>
                    <a:pt x="267" y="1"/>
                  </a:cubicBezTo>
                  <a:cubicBezTo>
                    <a:pt x="116" y="6"/>
                    <a:pt x="1" y="136"/>
                    <a:pt x="6" y="287"/>
                  </a:cubicBezTo>
                  <a:cubicBezTo>
                    <a:pt x="15" y="431"/>
                    <a:pt x="132" y="548"/>
                    <a:pt x="274" y="548"/>
                  </a:cubicBezTo>
                  <a:cubicBezTo>
                    <a:pt x="280" y="548"/>
                    <a:pt x="286" y="548"/>
                    <a:pt x="292" y="548"/>
                  </a:cubicBezTo>
                  <a:cubicBezTo>
                    <a:pt x="442" y="543"/>
                    <a:pt x="558" y="412"/>
                    <a:pt x="553" y="262"/>
                  </a:cubicBezTo>
                  <a:cubicBezTo>
                    <a:pt x="543" y="117"/>
                    <a:pt x="427" y="0"/>
                    <a:pt x="28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2934500" y="1977975"/>
              <a:ext cx="14075" cy="13725"/>
            </a:xfrm>
            <a:custGeom>
              <a:rect b="b" l="l" r="r" t="t"/>
              <a:pathLst>
                <a:path extrusionOk="0" h="549" w="563">
                  <a:moveTo>
                    <a:pt x="276" y="1"/>
                  </a:moveTo>
                  <a:cubicBezTo>
                    <a:pt x="273" y="1"/>
                    <a:pt x="269" y="1"/>
                    <a:pt x="266" y="1"/>
                  </a:cubicBezTo>
                  <a:cubicBezTo>
                    <a:pt x="116" y="11"/>
                    <a:pt x="0" y="136"/>
                    <a:pt x="10" y="287"/>
                  </a:cubicBezTo>
                  <a:cubicBezTo>
                    <a:pt x="15" y="434"/>
                    <a:pt x="140" y="548"/>
                    <a:pt x="287" y="548"/>
                  </a:cubicBezTo>
                  <a:cubicBezTo>
                    <a:pt x="290" y="548"/>
                    <a:pt x="293" y="548"/>
                    <a:pt x="296" y="548"/>
                  </a:cubicBezTo>
                  <a:cubicBezTo>
                    <a:pt x="447" y="538"/>
                    <a:pt x="562" y="412"/>
                    <a:pt x="557" y="262"/>
                  </a:cubicBezTo>
                  <a:cubicBezTo>
                    <a:pt x="548" y="114"/>
                    <a:pt x="427" y="1"/>
                    <a:pt x="27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2890200" y="1989275"/>
              <a:ext cx="14075" cy="13700"/>
            </a:xfrm>
            <a:custGeom>
              <a:rect b="b" l="l" r="r" t="t"/>
              <a:pathLst>
                <a:path extrusionOk="0" h="548" w="563">
                  <a:moveTo>
                    <a:pt x="276" y="0"/>
                  </a:moveTo>
                  <a:cubicBezTo>
                    <a:pt x="273" y="0"/>
                    <a:pt x="270" y="0"/>
                    <a:pt x="266" y="1"/>
                  </a:cubicBezTo>
                  <a:cubicBezTo>
                    <a:pt x="116" y="11"/>
                    <a:pt x="0" y="136"/>
                    <a:pt x="5" y="287"/>
                  </a:cubicBezTo>
                  <a:cubicBezTo>
                    <a:pt x="10" y="439"/>
                    <a:pt x="135" y="548"/>
                    <a:pt x="282" y="548"/>
                  </a:cubicBezTo>
                  <a:cubicBezTo>
                    <a:pt x="285" y="548"/>
                    <a:pt x="288" y="548"/>
                    <a:pt x="291" y="548"/>
                  </a:cubicBezTo>
                  <a:cubicBezTo>
                    <a:pt x="442" y="543"/>
                    <a:pt x="563" y="412"/>
                    <a:pt x="552" y="262"/>
                  </a:cubicBezTo>
                  <a:cubicBezTo>
                    <a:pt x="548" y="114"/>
                    <a:pt x="422" y="0"/>
                    <a:pt x="27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2866225" y="1960775"/>
              <a:ext cx="14075" cy="13725"/>
            </a:xfrm>
            <a:custGeom>
              <a:rect b="b" l="l" r="r" t="t"/>
              <a:pathLst>
                <a:path extrusionOk="0" h="549" w="563">
                  <a:moveTo>
                    <a:pt x="285" y="1"/>
                  </a:moveTo>
                  <a:cubicBezTo>
                    <a:pt x="279" y="1"/>
                    <a:pt x="273" y="1"/>
                    <a:pt x="267" y="1"/>
                  </a:cubicBezTo>
                  <a:cubicBezTo>
                    <a:pt x="116" y="6"/>
                    <a:pt x="1" y="137"/>
                    <a:pt x="11" y="287"/>
                  </a:cubicBezTo>
                  <a:cubicBezTo>
                    <a:pt x="16" y="435"/>
                    <a:pt x="141" y="548"/>
                    <a:pt x="287" y="548"/>
                  </a:cubicBezTo>
                  <a:cubicBezTo>
                    <a:pt x="291" y="548"/>
                    <a:pt x="294" y="548"/>
                    <a:pt x="297" y="548"/>
                  </a:cubicBezTo>
                  <a:cubicBezTo>
                    <a:pt x="447" y="538"/>
                    <a:pt x="563" y="413"/>
                    <a:pt x="553" y="257"/>
                  </a:cubicBezTo>
                  <a:cubicBezTo>
                    <a:pt x="548" y="113"/>
                    <a:pt x="428" y="1"/>
                    <a:pt x="28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2475725" y="2016700"/>
              <a:ext cx="48200" cy="46450"/>
            </a:xfrm>
            <a:custGeom>
              <a:rect b="b" l="l" r="r" t="t"/>
              <a:pathLst>
                <a:path extrusionOk="0" h="1858" w="1928">
                  <a:moveTo>
                    <a:pt x="968" y="0"/>
                  </a:moveTo>
                  <a:cubicBezTo>
                    <a:pt x="861" y="0"/>
                    <a:pt x="759" y="20"/>
                    <a:pt x="663" y="53"/>
                  </a:cubicBezTo>
                  <a:cubicBezTo>
                    <a:pt x="668" y="58"/>
                    <a:pt x="668" y="68"/>
                    <a:pt x="673" y="73"/>
                  </a:cubicBezTo>
                  <a:cubicBezTo>
                    <a:pt x="713" y="309"/>
                    <a:pt x="558" y="535"/>
                    <a:pt x="322" y="575"/>
                  </a:cubicBezTo>
                  <a:cubicBezTo>
                    <a:pt x="295" y="581"/>
                    <a:pt x="268" y="583"/>
                    <a:pt x="241" y="583"/>
                  </a:cubicBezTo>
                  <a:cubicBezTo>
                    <a:pt x="196" y="583"/>
                    <a:pt x="152" y="576"/>
                    <a:pt x="111" y="560"/>
                  </a:cubicBezTo>
                  <a:cubicBezTo>
                    <a:pt x="71" y="655"/>
                    <a:pt x="46" y="756"/>
                    <a:pt x="41" y="861"/>
                  </a:cubicBezTo>
                  <a:cubicBezTo>
                    <a:pt x="1" y="1368"/>
                    <a:pt x="382" y="1815"/>
                    <a:pt x="894" y="1855"/>
                  </a:cubicBezTo>
                  <a:cubicBezTo>
                    <a:pt x="919" y="1857"/>
                    <a:pt x="943" y="1858"/>
                    <a:pt x="968" y="1858"/>
                  </a:cubicBezTo>
                  <a:cubicBezTo>
                    <a:pt x="1448" y="1858"/>
                    <a:pt x="1854" y="1489"/>
                    <a:pt x="1888" y="1002"/>
                  </a:cubicBezTo>
                  <a:cubicBezTo>
                    <a:pt x="1928" y="490"/>
                    <a:pt x="1547" y="43"/>
                    <a:pt x="1035" y="3"/>
                  </a:cubicBezTo>
                  <a:cubicBezTo>
                    <a:pt x="1012" y="1"/>
                    <a:pt x="990" y="0"/>
                    <a:pt x="9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2478475" y="2018000"/>
              <a:ext cx="15100" cy="13300"/>
            </a:xfrm>
            <a:custGeom>
              <a:rect b="b" l="l" r="r" t="t"/>
              <a:pathLst>
                <a:path extrusionOk="0" h="532" w="604">
                  <a:moveTo>
                    <a:pt x="553" y="1"/>
                  </a:moveTo>
                  <a:cubicBezTo>
                    <a:pt x="307" y="81"/>
                    <a:pt x="106" y="267"/>
                    <a:pt x="1" y="508"/>
                  </a:cubicBezTo>
                  <a:cubicBezTo>
                    <a:pt x="42" y="524"/>
                    <a:pt x="86" y="531"/>
                    <a:pt x="131" y="531"/>
                  </a:cubicBezTo>
                  <a:cubicBezTo>
                    <a:pt x="158" y="531"/>
                    <a:pt x="185" y="529"/>
                    <a:pt x="212" y="523"/>
                  </a:cubicBezTo>
                  <a:cubicBezTo>
                    <a:pt x="448" y="483"/>
                    <a:pt x="603" y="257"/>
                    <a:pt x="563" y="21"/>
                  </a:cubicBezTo>
                  <a:cubicBezTo>
                    <a:pt x="558" y="16"/>
                    <a:pt x="558" y="6"/>
                    <a:pt x="55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2470200" y="2009675"/>
              <a:ext cx="22125" cy="21025"/>
            </a:xfrm>
            <a:custGeom>
              <a:rect b="b" l="l" r="r" t="t"/>
              <a:pathLst>
                <a:path extrusionOk="0" h="841" w="885">
                  <a:moveTo>
                    <a:pt x="469" y="1"/>
                  </a:moveTo>
                  <a:cubicBezTo>
                    <a:pt x="444" y="1"/>
                    <a:pt x="418" y="3"/>
                    <a:pt x="392" y="8"/>
                  </a:cubicBezTo>
                  <a:cubicBezTo>
                    <a:pt x="151" y="48"/>
                    <a:pt x="1" y="274"/>
                    <a:pt x="41" y="510"/>
                  </a:cubicBezTo>
                  <a:cubicBezTo>
                    <a:pt x="71" y="670"/>
                    <a:pt x="186" y="796"/>
                    <a:pt x="332" y="841"/>
                  </a:cubicBezTo>
                  <a:cubicBezTo>
                    <a:pt x="437" y="600"/>
                    <a:pt x="638" y="414"/>
                    <a:pt x="884" y="334"/>
                  </a:cubicBezTo>
                  <a:cubicBezTo>
                    <a:pt x="840" y="134"/>
                    <a:pt x="665" y="1"/>
                    <a:pt x="46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2666975" y="2122925"/>
              <a:ext cx="138675" cy="4650"/>
            </a:xfrm>
            <a:custGeom>
              <a:rect b="b" l="l" r="r" t="t"/>
              <a:pathLst>
                <a:path extrusionOk="0" fill="none" h="186" w="5547">
                  <a:moveTo>
                    <a:pt x="5546" y="0"/>
                  </a:moveTo>
                  <a:cubicBezTo>
                    <a:pt x="3714" y="166"/>
                    <a:pt x="1842" y="186"/>
                    <a:pt x="0" y="35"/>
                  </a:cubicBezTo>
                </a:path>
              </a:pathLst>
            </a:custGeom>
            <a:solidFill>
              <a:schemeClr val="accent6"/>
            </a:solidFill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2674875" y="1922025"/>
              <a:ext cx="141700" cy="5800"/>
            </a:xfrm>
            <a:custGeom>
              <a:rect b="b" l="l" r="r" t="t"/>
              <a:pathLst>
                <a:path extrusionOk="0" fill="none" h="232" w="5668">
                  <a:moveTo>
                    <a:pt x="0" y="136"/>
                  </a:moveTo>
                  <a:cubicBezTo>
                    <a:pt x="1893" y="0"/>
                    <a:pt x="3800" y="40"/>
                    <a:pt x="5667" y="231"/>
                  </a:cubicBezTo>
                </a:path>
              </a:pathLst>
            </a:custGeom>
            <a:solidFill>
              <a:schemeClr val="accent6"/>
            </a:solidFill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2360400" y="2026175"/>
              <a:ext cx="85475" cy="11675"/>
            </a:xfrm>
            <a:custGeom>
              <a:rect b="b" l="l" r="r" t="t"/>
              <a:pathLst>
                <a:path extrusionOk="0" fill="none" h="467" w="3419">
                  <a:moveTo>
                    <a:pt x="1" y="301"/>
                  </a:moveTo>
                  <a:lnTo>
                    <a:pt x="1" y="301"/>
                  </a:lnTo>
                  <a:cubicBezTo>
                    <a:pt x="56" y="316"/>
                    <a:pt x="106" y="326"/>
                    <a:pt x="161" y="336"/>
                  </a:cubicBezTo>
                  <a:cubicBezTo>
                    <a:pt x="377" y="382"/>
                    <a:pt x="603" y="407"/>
                    <a:pt x="824" y="422"/>
                  </a:cubicBezTo>
                  <a:cubicBezTo>
                    <a:pt x="824" y="417"/>
                    <a:pt x="824" y="422"/>
                    <a:pt x="824" y="422"/>
                  </a:cubicBezTo>
                  <a:cubicBezTo>
                    <a:pt x="1697" y="467"/>
                    <a:pt x="2586" y="286"/>
                    <a:pt x="3419" y="0"/>
                  </a:cubicBezTo>
                </a:path>
              </a:pathLst>
            </a:custGeom>
            <a:solidFill>
              <a:schemeClr val="accent6"/>
            </a:solidFill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2436450" y="2014750"/>
              <a:ext cx="14575" cy="19100"/>
            </a:xfrm>
            <a:custGeom>
              <a:rect b="b" l="l" r="r" t="t"/>
              <a:pathLst>
                <a:path extrusionOk="0" fill="none" h="764" w="583">
                  <a:moveTo>
                    <a:pt x="1" y="0"/>
                  </a:moveTo>
                  <a:cubicBezTo>
                    <a:pt x="241" y="216"/>
                    <a:pt x="437" y="477"/>
                    <a:pt x="583" y="763"/>
                  </a:cubicBezTo>
                </a:path>
              </a:pathLst>
            </a:custGeom>
            <a:solidFill>
              <a:schemeClr val="accent6"/>
            </a:solidFill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2590050" y="1935825"/>
              <a:ext cx="25750" cy="179325"/>
            </a:xfrm>
            <a:custGeom>
              <a:rect b="b" l="l" r="r" t="t"/>
              <a:pathLst>
                <a:path extrusionOk="0" fill="none" h="7173" w="1030">
                  <a:moveTo>
                    <a:pt x="0" y="0"/>
                  </a:moveTo>
                  <a:cubicBezTo>
                    <a:pt x="5" y="10"/>
                    <a:pt x="15" y="15"/>
                    <a:pt x="25" y="25"/>
                  </a:cubicBezTo>
                  <a:cubicBezTo>
                    <a:pt x="703" y="653"/>
                    <a:pt x="843" y="1667"/>
                    <a:pt x="909" y="2590"/>
                  </a:cubicBezTo>
                  <a:cubicBezTo>
                    <a:pt x="1024" y="4146"/>
                    <a:pt x="1029" y="5798"/>
                    <a:pt x="246" y="7138"/>
                  </a:cubicBezTo>
                  <a:cubicBezTo>
                    <a:pt x="241" y="7153"/>
                    <a:pt x="236" y="7163"/>
                    <a:pt x="231" y="7173"/>
                  </a:cubicBezTo>
                </a:path>
              </a:pathLst>
            </a:custGeom>
            <a:solidFill>
              <a:schemeClr val="accent6"/>
            </a:solidFill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2726575" y="2141100"/>
              <a:ext cx="64275" cy="16600"/>
            </a:xfrm>
            <a:custGeom>
              <a:rect b="b" l="l" r="r" t="t"/>
              <a:pathLst>
                <a:path extrusionOk="0" fill="none" h="664" w="2571">
                  <a:moveTo>
                    <a:pt x="0" y="1"/>
                  </a:moveTo>
                  <a:cubicBezTo>
                    <a:pt x="798" y="392"/>
                    <a:pt x="1682" y="618"/>
                    <a:pt x="2570" y="663"/>
                  </a:cubicBezTo>
                </a:path>
              </a:pathLst>
            </a:custGeom>
            <a:solidFill>
              <a:schemeClr val="accent6"/>
            </a:solidFill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2675875" y="2014000"/>
              <a:ext cx="173325" cy="70925"/>
            </a:xfrm>
            <a:custGeom>
              <a:rect b="b" l="l" r="r" t="t"/>
              <a:pathLst>
                <a:path extrusionOk="0" fill="none" h="2837" w="6933">
                  <a:moveTo>
                    <a:pt x="0" y="1862"/>
                  </a:moveTo>
                  <a:cubicBezTo>
                    <a:pt x="2179" y="2836"/>
                    <a:pt x="4784" y="2801"/>
                    <a:pt x="6932" y="1762"/>
                  </a:cubicBezTo>
                  <a:cubicBezTo>
                    <a:pt x="6064" y="728"/>
                    <a:pt x="4819" y="20"/>
                    <a:pt x="3469" y="10"/>
                  </a:cubicBezTo>
                  <a:cubicBezTo>
                    <a:pt x="2114" y="0"/>
                    <a:pt x="889" y="839"/>
                    <a:pt x="0" y="1862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2568325" y="2076850"/>
              <a:ext cx="21375" cy="6950"/>
            </a:xfrm>
            <a:custGeom>
              <a:rect b="b" l="l" r="r" t="t"/>
              <a:pathLst>
                <a:path extrusionOk="0" fill="none" h="278" w="855">
                  <a:moveTo>
                    <a:pt x="1" y="1"/>
                  </a:moveTo>
                  <a:cubicBezTo>
                    <a:pt x="277" y="116"/>
                    <a:pt x="563" y="207"/>
                    <a:pt x="854" y="277"/>
                  </a:cubicBezTo>
                </a:path>
              </a:pathLst>
            </a:custGeom>
            <a:solidFill>
              <a:schemeClr val="accent6"/>
            </a:solidFill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2572850" y="2063675"/>
              <a:ext cx="17475" cy="3425"/>
            </a:xfrm>
            <a:custGeom>
              <a:rect b="b" l="l" r="r" t="t"/>
              <a:pathLst>
                <a:path extrusionOk="0" fill="none" h="137" w="699">
                  <a:moveTo>
                    <a:pt x="1" y="1"/>
                  </a:moveTo>
                  <a:cubicBezTo>
                    <a:pt x="236" y="46"/>
                    <a:pt x="467" y="91"/>
                    <a:pt x="698" y="136"/>
                  </a:cubicBezTo>
                </a:path>
              </a:pathLst>
            </a:custGeom>
            <a:solidFill>
              <a:schemeClr val="accent6"/>
            </a:solidFill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2558675" y="1982500"/>
              <a:ext cx="32900" cy="4800"/>
            </a:xfrm>
            <a:custGeom>
              <a:rect b="b" l="l" r="r" t="t"/>
              <a:pathLst>
                <a:path extrusionOk="0" fill="none" h="192" w="1316">
                  <a:moveTo>
                    <a:pt x="0" y="191"/>
                  </a:moveTo>
                  <a:cubicBezTo>
                    <a:pt x="442" y="126"/>
                    <a:pt x="879" y="61"/>
                    <a:pt x="1315" y="0"/>
                  </a:cubicBezTo>
                </a:path>
              </a:pathLst>
            </a:custGeom>
            <a:solidFill>
              <a:schemeClr val="accent6"/>
            </a:solidFill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2486900" y="1980125"/>
              <a:ext cx="42425" cy="38275"/>
            </a:xfrm>
            <a:custGeom>
              <a:rect b="b" l="l" r="r" t="t"/>
              <a:pathLst>
                <a:path extrusionOk="0" fill="none" h="1531" w="1697">
                  <a:moveTo>
                    <a:pt x="0" y="15"/>
                  </a:moveTo>
                  <a:cubicBezTo>
                    <a:pt x="909" y="0"/>
                    <a:pt x="1606" y="698"/>
                    <a:pt x="1697" y="1531"/>
                  </a:cubicBezTo>
                </a:path>
              </a:pathLst>
            </a:custGeom>
            <a:noFill/>
            <a:ln cap="rnd" cmpd="sng" w="10425">
              <a:solidFill>
                <a:schemeClr val="accent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0" name="Google Shape;100;p2"/>
          <p:cNvGrpSpPr/>
          <p:nvPr/>
        </p:nvGrpSpPr>
        <p:grpSpPr>
          <a:xfrm>
            <a:off x="2736737" y="4747886"/>
            <a:ext cx="1494014" cy="490019"/>
            <a:chOff x="1656825" y="3872400"/>
            <a:chExt cx="835625" cy="274075"/>
          </a:xfrm>
        </p:grpSpPr>
        <p:sp>
          <p:nvSpPr>
            <p:cNvPr id="101" name="Google Shape;101;p2"/>
            <p:cNvSpPr/>
            <p:nvPr/>
          </p:nvSpPr>
          <p:spPr>
            <a:xfrm>
              <a:off x="1725475" y="4015575"/>
              <a:ext cx="191500" cy="105050"/>
            </a:xfrm>
            <a:custGeom>
              <a:rect b="b" l="l" r="r" t="t"/>
              <a:pathLst>
                <a:path extrusionOk="0" h="4202" w="7660">
                  <a:moveTo>
                    <a:pt x="2329" y="0"/>
                  </a:moveTo>
                  <a:cubicBezTo>
                    <a:pt x="1792" y="633"/>
                    <a:pt x="1320" y="1310"/>
                    <a:pt x="924" y="2023"/>
                  </a:cubicBezTo>
                  <a:cubicBezTo>
                    <a:pt x="542" y="2716"/>
                    <a:pt x="231" y="3443"/>
                    <a:pt x="0" y="4201"/>
                  </a:cubicBezTo>
                  <a:lnTo>
                    <a:pt x="7660" y="4201"/>
                  </a:lnTo>
                  <a:cubicBezTo>
                    <a:pt x="5963" y="2721"/>
                    <a:pt x="4096" y="1395"/>
                    <a:pt x="23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1916575" y="3874275"/>
              <a:ext cx="173200" cy="246350"/>
            </a:xfrm>
            <a:custGeom>
              <a:rect b="b" l="l" r="r" t="t"/>
              <a:pathLst>
                <a:path extrusionOk="0" h="9854" w="6928">
                  <a:moveTo>
                    <a:pt x="5768" y="0"/>
                  </a:moveTo>
                  <a:cubicBezTo>
                    <a:pt x="3830" y="196"/>
                    <a:pt x="1843" y="758"/>
                    <a:pt x="0" y="1642"/>
                  </a:cubicBezTo>
                  <a:cubicBezTo>
                    <a:pt x="1521" y="4382"/>
                    <a:pt x="3042" y="7118"/>
                    <a:pt x="4563" y="9853"/>
                  </a:cubicBezTo>
                  <a:lnTo>
                    <a:pt x="6927" y="9853"/>
                  </a:lnTo>
                  <a:cubicBezTo>
                    <a:pt x="6701" y="6581"/>
                    <a:pt x="6516" y="3308"/>
                    <a:pt x="6370" y="25"/>
                  </a:cubicBezTo>
                  <a:lnTo>
                    <a:pt x="576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2123000" y="3883300"/>
              <a:ext cx="110450" cy="237325"/>
            </a:xfrm>
            <a:custGeom>
              <a:rect b="b" l="l" r="r" t="t"/>
              <a:pathLst>
                <a:path extrusionOk="0" h="9493" w="4418">
                  <a:moveTo>
                    <a:pt x="2500" y="1"/>
                  </a:moveTo>
                  <a:lnTo>
                    <a:pt x="2485" y="41"/>
                  </a:lnTo>
                  <a:cubicBezTo>
                    <a:pt x="1611" y="3178"/>
                    <a:pt x="788" y="6330"/>
                    <a:pt x="0" y="9492"/>
                  </a:cubicBezTo>
                  <a:lnTo>
                    <a:pt x="1481" y="9492"/>
                  </a:lnTo>
                  <a:cubicBezTo>
                    <a:pt x="2550" y="6596"/>
                    <a:pt x="3514" y="3660"/>
                    <a:pt x="4382" y="698"/>
                  </a:cubicBezTo>
                  <a:lnTo>
                    <a:pt x="4417" y="613"/>
                  </a:lnTo>
                  <a:cubicBezTo>
                    <a:pt x="3790" y="367"/>
                    <a:pt x="3147" y="161"/>
                    <a:pt x="250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2160000" y="3898625"/>
              <a:ext cx="244600" cy="222000"/>
            </a:xfrm>
            <a:custGeom>
              <a:rect b="b" l="l" r="r" t="t"/>
              <a:pathLst>
                <a:path extrusionOk="0" h="8880" w="9784">
                  <a:moveTo>
                    <a:pt x="2937" y="0"/>
                  </a:moveTo>
                  <a:lnTo>
                    <a:pt x="2902" y="85"/>
                  </a:lnTo>
                  <a:cubicBezTo>
                    <a:pt x="2034" y="3047"/>
                    <a:pt x="1070" y="5983"/>
                    <a:pt x="1" y="8879"/>
                  </a:cubicBezTo>
                  <a:lnTo>
                    <a:pt x="5121" y="8879"/>
                  </a:lnTo>
                  <a:cubicBezTo>
                    <a:pt x="6702" y="7685"/>
                    <a:pt x="8253" y="6445"/>
                    <a:pt x="9774" y="5165"/>
                  </a:cubicBezTo>
                  <a:lnTo>
                    <a:pt x="9784" y="5165"/>
                  </a:lnTo>
                  <a:cubicBezTo>
                    <a:pt x="9272" y="4482"/>
                    <a:pt x="8699" y="3850"/>
                    <a:pt x="8082" y="3268"/>
                  </a:cubicBezTo>
                  <a:cubicBezTo>
                    <a:pt x="6601" y="1862"/>
                    <a:pt x="4845" y="743"/>
                    <a:pt x="29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1895625" y="3915300"/>
              <a:ext cx="135050" cy="205325"/>
            </a:xfrm>
            <a:custGeom>
              <a:rect b="b" l="l" r="r" t="t"/>
              <a:pathLst>
                <a:path extrusionOk="0" h="8213" w="5402">
                  <a:moveTo>
                    <a:pt x="838" y="1"/>
                  </a:moveTo>
                  <a:cubicBezTo>
                    <a:pt x="557" y="136"/>
                    <a:pt x="276" y="282"/>
                    <a:pt x="0" y="432"/>
                  </a:cubicBezTo>
                  <a:lnTo>
                    <a:pt x="55" y="533"/>
                  </a:lnTo>
                  <a:cubicBezTo>
                    <a:pt x="1360" y="3148"/>
                    <a:pt x="2766" y="5713"/>
                    <a:pt x="4267" y="8212"/>
                  </a:cubicBezTo>
                  <a:lnTo>
                    <a:pt x="5401" y="8212"/>
                  </a:lnTo>
                  <a:cubicBezTo>
                    <a:pt x="3880" y="5477"/>
                    <a:pt x="2359" y="2741"/>
                    <a:pt x="8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1783675" y="3926100"/>
              <a:ext cx="218625" cy="194525"/>
            </a:xfrm>
            <a:custGeom>
              <a:rect b="b" l="l" r="r" t="t"/>
              <a:pathLst>
                <a:path extrusionOk="0" h="7781" w="8745">
                  <a:moveTo>
                    <a:pt x="4478" y="0"/>
                  </a:moveTo>
                  <a:cubicBezTo>
                    <a:pt x="3690" y="427"/>
                    <a:pt x="2937" y="914"/>
                    <a:pt x="2235" y="1461"/>
                  </a:cubicBezTo>
                  <a:cubicBezTo>
                    <a:pt x="1989" y="1652"/>
                    <a:pt x="1748" y="1847"/>
                    <a:pt x="1512" y="2053"/>
                  </a:cubicBezTo>
                  <a:cubicBezTo>
                    <a:pt x="970" y="2525"/>
                    <a:pt x="463" y="3037"/>
                    <a:pt x="1" y="3579"/>
                  </a:cubicBezTo>
                  <a:cubicBezTo>
                    <a:pt x="1768" y="4974"/>
                    <a:pt x="3635" y="6305"/>
                    <a:pt x="5332" y="7780"/>
                  </a:cubicBezTo>
                  <a:lnTo>
                    <a:pt x="8745" y="7780"/>
                  </a:lnTo>
                  <a:cubicBezTo>
                    <a:pt x="7244" y="5281"/>
                    <a:pt x="5838" y="2716"/>
                    <a:pt x="4533" y="101"/>
                  </a:cubicBezTo>
                  <a:lnTo>
                    <a:pt x="447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2288000" y="4027725"/>
              <a:ext cx="166800" cy="92900"/>
            </a:xfrm>
            <a:custGeom>
              <a:rect b="b" l="l" r="r" t="t"/>
              <a:pathLst>
                <a:path extrusionOk="0" h="3716" w="6672">
                  <a:moveTo>
                    <a:pt x="4654" y="1"/>
                  </a:moveTo>
                  <a:cubicBezTo>
                    <a:pt x="3133" y="1281"/>
                    <a:pt x="1582" y="2521"/>
                    <a:pt x="1" y="3715"/>
                  </a:cubicBezTo>
                  <a:lnTo>
                    <a:pt x="6671" y="3715"/>
                  </a:lnTo>
                  <a:cubicBezTo>
                    <a:pt x="6380" y="2892"/>
                    <a:pt x="6009" y="2109"/>
                    <a:pt x="5567" y="1361"/>
                  </a:cubicBezTo>
                  <a:cubicBezTo>
                    <a:pt x="5291" y="889"/>
                    <a:pt x="4990" y="433"/>
                    <a:pt x="466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2060750" y="3872400"/>
              <a:ext cx="124750" cy="248225"/>
            </a:xfrm>
            <a:custGeom>
              <a:rect b="b" l="l" r="r" t="t"/>
              <a:pathLst>
                <a:path extrusionOk="0" h="9929" w="4990">
                  <a:moveTo>
                    <a:pt x="1535" y="1"/>
                  </a:moveTo>
                  <a:cubicBezTo>
                    <a:pt x="1030" y="1"/>
                    <a:pt x="517" y="27"/>
                    <a:pt x="1" y="75"/>
                  </a:cubicBezTo>
                  <a:lnTo>
                    <a:pt x="603" y="100"/>
                  </a:lnTo>
                  <a:cubicBezTo>
                    <a:pt x="749" y="3383"/>
                    <a:pt x="934" y="6656"/>
                    <a:pt x="1160" y="9928"/>
                  </a:cubicBezTo>
                  <a:lnTo>
                    <a:pt x="2490" y="9928"/>
                  </a:lnTo>
                  <a:cubicBezTo>
                    <a:pt x="3278" y="6766"/>
                    <a:pt x="4101" y="3614"/>
                    <a:pt x="4975" y="477"/>
                  </a:cubicBezTo>
                  <a:lnTo>
                    <a:pt x="4990" y="437"/>
                  </a:lnTo>
                  <a:cubicBezTo>
                    <a:pt x="3976" y="181"/>
                    <a:pt x="2932" y="35"/>
                    <a:pt x="1888" y="5"/>
                  </a:cubicBezTo>
                  <a:cubicBezTo>
                    <a:pt x="1771" y="2"/>
                    <a:pt x="1653" y="1"/>
                    <a:pt x="15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1783425" y="4015450"/>
              <a:ext cx="147850" cy="118100"/>
            </a:xfrm>
            <a:custGeom>
              <a:rect b="b" l="l" r="r" t="t"/>
              <a:pathLst>
                <a:path extrusionOk="0" fill="none" h="4724" w="5914">
                  <a:moveTo>
                    <a:pt x="1" y="0"/>
                  </a:moveTo>
                  <a:cubicBezTo>
                    <a:pt x="6" y="0"/>
                    <a:pt x="11" y="5"/>
                    <a:pt x="11" y="5"/>
                  </a:cubicBezTo>
                  <a:cubicBezTo>
                    <a:pt x="1778" y="1400"/>
                    <a:pt x="3645" y="2726"/>
                    <a:pt x="5342" y="4206"/>
                  </a:cubicBezTo>
                  <a:cubicBezTo>
                    <a:pt x="5537" y="4377"/>
                    <a:pt x="5728" y="4548"/>
                    <a:pt x="5914" y="4723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2075800" y="3874900"/>
              <a:ext cx="14850" cy="258275"/>
            </a:xfrm>
            <a:custGeom>
              <a:rect b="b" l="l" r="r" t="t"/>
              <a:pathLst>
                <a:path extrusionOk="0" fill="none" h="10331" w="594">
                  <a:moveTo>
                    <a:pt x="1" y="0"/>
                  </a:moveTo>
                  <a:cubicBezTo>
                    <a:pt x="147" y="3283"/>
                    <a:pt x="332" y="6556"/>
                    <a:pt x="558" y="9828"/>
                  </a:cubicBezTo>
                  <a:cubicBezTo>
                    <a:pt x="573" y="9999"/>
                    <a:pt x="583" y="10165"/>
                    <a:pt x="593" y="10330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2118600" y="3884300"/>
              <a:ext cx="66525" cy="254250"/>
            </a:xfrm>
            <a:custGeom>
              <a:rect b="b" l="l" r="r" t="t"/>
              <a:pathLst>
                <a:path extrusionOk="0" fill="none" h="10170" w="2661">
                  <a:moveTo>
                    <a:pt x="2661" y="1"/>
                  </a:moveTo>
                  <a:cubicBezTo>
                    <a:pt x="1787" y="3138"/>
                    <a:pt x="964" y="6290"/>
                    <a:pt x="176" y="9452"/>
                  </a:cubicBezTo>
                  <a:cubicBezTo>
                    <a:pt x="116" y="9693"/>
                    <a:pt x="61" y="9934"/>
                    <a:pt x="1" y="10170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2152225" y="3900750"/>
              <a:ext cx="80350" cy="241075"/>
            </a:xfrm>
            <a:custGeom>
              <a:rect b="b" l="l" r="r" t="t"/>
              <a:pathLst>
                <a:path extrusionOk="0" fill="none" h="9643" w="3214">
                  <a:moveTo>
                    <a:pt x="3213" y="0"/>
                  </a:moveTo>
                  <a:cubicBezTo>
                    <a:pt x="2345" y="2962"/>
                    <a:pt x="1381" y="5898"/>
                    <a:pt x="312" y="8794"/>
                  </a:cubicBezTo>
                  <a:cubicBezTo>
                    <a:pt x="212" y="9080"/>
                    <a:pt x="106" y="9361"/>
                    <a:pt x="1" y="9642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2242700" y="3994850"/>
              <a:ext cx="21350" cy="38425"/>
            </a:xfrm>
            <a:custGeom>
              <a:rect b="b" l="l" r="r" t="t"/>
              <a:pathLst>
                <a:path extrusionOk="0" fill="none" h="1537" w="854">
                  <a:moveTo>
                    <a:pt x="854" y="1"/>
                  </a:moveTo>
                  <a:cubicBezTo>
                    <a:pt x="523" y="483"/>
                    <a:pt x="237" y="1000"/>
                    <a:pt x="1" y="1537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2272325" y="4004025"/>
              <a:ext cx="20975" cy="29625"/>
            </a:xfrm>
            <a:custGeom>
              <a:rect b="b" l="l" r="r" t="t"/>
              <a:pathLst>
                <a:path extrusionOk="0" fill="none" h="1185" w="839">
                  <a:moveTo>
                    <a:pt x="838" y="0"/>
                  </a:moveTo>
                  <a:cubicBezTo>
                    <a:pt x="557" y="392"/>
                    <a:pt x="281" y="788"/>
                    <a:pt x="0" y="1185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2254875" y="4027725"/>
              <a:ext cx="149475" cy="117750"/>
            </a:xfrm>
            <a:custGeom>
              <a:rect b="b" l="l" r="r" t="t"/>
              <a:pathLst>
                <a:path extrusionOk="0" fill="none" h="4710" w="5979">
                  <a:moveTo>
                    <a:pt x="5979" y="1"/>
                  </a:moveTo>
                  <a:cubicBezTo>
                    <a:pt x="4458" y="1281"/>
                    <a:pt x="2907" y="2521"/>
                    <a:pt x="1326" y="3715"/>
                  </a:cubicBezTo>
                  <a:cubicBezTo>
                    <a:pt x="884" y="4052"/>
                    <a:pt x="442" y="4383"/>
                    <a:pt x="1" y="4709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1897000" y="3928600"/>
              <a:ext cx="116725" cy="210975"/>
            </a:xfrm>
            <a:custGeom>
              <a:rect b="b" l="l" r="r" t="t"/>
              <a:pathLst>
                <a:path extrusionOk="0" fill="none" h="8439" w="4669">
                  <a:moveTo>
                    <a:pt x="0" y="1"/>
                  </a:moveTo>
                  <a:cubicBezTo>
                    <a:pt x="1305" y="2616"/>
                    <a:pt x="2711" y="5181"/>
                    <a:pt x="4212" y="7680"/>
                  </a:cubicBezTo>
                  <a:cubicBezTo>
                    <a:pt x="4362" y="7936"/>
                    <a:pt x="4513" y="8187"/>
                    <a:pt x="4668" y="8438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1916075" y="3914425"/>
              <a:ext cx="128900" cy="232050"/>
            </a:xfrm>
            <a:custGeom>
              <a:rect b="b" l="l" r="r" t="t"/>
              <a:pathLst>
                <a:path extrusionOk="0" fill="none" h="9282" w="5156">
                  <a:moveTo>
                    <a:pt x="0" y="1"/>
                  </a:moveTo>
                  <a:cubicBezTo>
                    <a:pt x="10" y="11"/>
                    <a:pt x="15" y="26"/>
                    <a:pt x="20" y="36"/>
                  </a:cubicBezTo>
                  <a:cubicBezTo>
                    <a:pt x="1541" y="2776"/>
                    <a:pt x="3062" y="5512"/>
                    <a:pt x="4583" y="8247"/>
                  </a:cubicBezTo>
                  <a:cubicBezTo>
                    <a:pt x="4774" y="8594"/>
                    <a:pt x="4964" y="8940"/>
                    <a:pt x="5155" y="9281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2000775" y="3951325"/>
              <a:ext cx="19600" cy="43800"/>
            </a:xfrm>
            <a:custGeom>
              <a:rect b="b" l="l" r="r" t="t"/>
              <a:pathLst>
                <a:path extrusionOk="0" fill="none" h="1752" w="784">
                  <a:moveTo>
                    <a:pt x="0" y="0"/>
                  </a:moveTo>
                  <a:cubicBezTo>
                    <a:pt x="231" y="597"/>
                    <a:pt x="492" y="1180"/>
                    <a:pt x="783" y="1752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2033025" y="3944175"/>
              <a:ext cx="9550" cy="34400"/>
            </a:xfrm>
            <a:custGeom>
              <a:rect b="b" l="l" r="r" t="t"/>
              <a:pathLst>
                <a:path extrusionOk="0" fill="none" h="1376" w="382">
                  <a:moveTo>
                    <a:pt x="0" y="0"/>
                  </a:moveTo>
                  <a:cubicBezTo>
                    <a:pt x="126" y="462"/>
                    <a:pt x="256" y="919"/>
                    <a:pt x="382" y="1375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1813300" y="3964125"/>
              <a:ext cx="20225" cy="27250"/>
            </a:xfrm>
            <a:custGeom>
              <a:rect b="b" l="l" r="r" t="t"/>
              <a:pathLst>
                <a:path extrusionOk="0" fill="none" h="1090" w="809">
                  <a:moveTo>
                    <a:pt x="1" y="0"/>
                  </a:moveTo>
                  <a:cubicBezTo>
                    <a:pt x="96" y="186"/>
                    <a:pt x="201" y="367"/>
                    <a:pt x="327" y="532"/>
                  </a:cubicBezTo>
                  <a:cubicBezTo>
                    <a:pt x="467" y="733"/>
                    <a:pt x="628" y="919"/>
                    <a:pt x="809" y="1089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1831500" y="3949550"/>
              <a:ext cx="18100" cy="29275"/>
            </a:xfrm>
            <a:custGeom>
              <a:rect b="b" l="l" r="r" t="t"/>
              <a:pathLst>
                <a:path extrusionOk="0" fill="none" h="1171" w="724">
                  <a:moveTo>
                    <a:pt x="0" y="1"/>
                  </a:moveTo>
                  <a:cubicBezTo>
                    <a:pt x="111" y="177"/>
                    <a:pt x="216" y="352"/>
                    <a:pt x="322" y="523"/>
                  </a:cubicBezTo>
                  <a:cubicBezTo>
                    <a:pt x="452" y="739"/>
                    <a:pt x="588" y="955"/>
                    <a:pt x="723" y="1170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1733250" y="4053325"/>
              <a:ext cx="23850" cy="19850"/>
            </a:xfrm>
            <a:custGeom>
              <a:rect b="b" l="l" r="r" t="t"/>
              <a:pathLst>
                <a:path extrusionOk="0" fill="none" h="794" w="954">
                  <a:moveTo>
                    <a:pt x="0" y="1"/>
                  </a:moveTo>
                  <a:cubicBezTo>
                    <a:pt x="206" y="172"/>
                    <a:pt x="412" y="342"/>
                    <a:pt x="613" y="513"/>
                  </a:cubicBezTo>
                  <a:cubicBezTo>
                    <a:pt x="728" y="608"/>
                    <a:pt x="838" y="704"/>
                    <a:pt x="954" y="794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2347850" y="3969775"/>
              <a:ext cx="24125" cy="21475"/>
            </a:xfrm>
            <a:custGeom>
              <a:rect b="b" l="l" r="r" t="t"/>
              <a:pathLst>
                <a:path extrusionOk="0" fill="none" h="859" w="965">
                  <a:moveTo>
                    <a:pt x="1" y="858"/>
                  </a:moveTo>
                  <a:cubicBezTo>
                    <a:pt x="207" y="733"/>
                    <a:pt x="397" y="587"/>
                    <a:pt x="568" y="422"/>
                  </a:cubicBezTo>
                  <a:cubicBezTo>
                    <a:pt x="714" y="291"/>
                    <a:pt x="844" y="151"/>
                    <a:pt x="965" y="0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2417250" y="4053075"/>
              <a:ext cx="28875" cy="13200"/>
            </a:xfrm>
            <a:custGeom>
              <a:rect b="b" l="l" r="r" t="t"/>
              <a:pathLst>
                <a:path extrusionOk="0" fill="none" h="528" w="1155">
                  <a:moveTo>
                    <a:pt x="1" y="528"/>
                  </a:moveTo>
                  <a:cubicBezTo>
                    <a:pt x="131" y="468"/>
                    <a:pt x="262" y="407"/>
                    <a:pt x="397" y="347"/>
                  </a:cubicBezTo>
                  <a:cubicBezTo>
                    <a:pt x="648" y="232"/>
                    <a:pt x="904" y="116"/>
                    <a:pt x="1155" y="1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1709900" y="4120600"/>
              <a:ext cx="782550" cy="25"/>
            </a:xfrm>
            <a:custGeom>
              <a:rect b="b" l="l" r="r" t="t"/>
              <a:pathLst>
                <a:path extrusionOk="0" fill="none" h="1" w="31302">
                  <a:moveTo>
                    <a:pt x="1" y="0"/>
                  </a:moveTo>
                  <a:lnTo>
                    <a:pt x="623" y="0"/>
                  </a:lnTo>
                  <a:lnTo>
                    <a:pt x="8283" y="0"/>
                  </a:lnTo>
                  <a:lnTo>
                    <a:pt x="11696" y="0"/>
                  </a:lnTo>
                  <a:lnTo>
                    <a:pt x="12830" y="0"/>
                  </a:lnTo>
                  <a:lnTo>
                    <a:pt x="15194" y="0"/>
                  </a:lnTo>
                  <a:lnTo>
                    <a:pt x="16524" y="0"/>
                  </a:lnTo>
                  <a:lnTo>
                    <a:pt x="18005" y="0"/>
                  </a:lnTo>
                  <a:lnTo>
                    <a:pt x="23125" y="0"/>
                  </a:lnTo>
                  <a:lnTo>
                    <a:pt x="29795" y="0"/>
                  </a:lnTo>
                  <a:lnTo>
                    <a:pt x="31301" y="0"/>
                  </a:ln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1656825" y="4109800"/>
              <a:ext cx="830225" cy="25"/>
            </a:xfrm>
            <a:custGeom>
              <a:rect b="b" l="l" r="r" t="t"/>
              <a:pathLst>
                <a:path extrusionOk="0" fill="none" h="1" w="33209">
                  <a:moveTo>
                    <a:pt x="33208" y="1"/>
                  </a:moveTo>
                  <a:lnTo>
                    <a:pt x="32987" y="1"/>
                  </a:lnTo>
                  <a:lnTo>
                    <a:pt x="0" y="1"/>
                  </a:ln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7" name="Google Shape;127;p2"/>
          <p:cNvSpPr/>
          <p:nvPr/>
        </p:nvSpPr>
        <p:spPr>
          <a:xfrm>
            <a:off x="827274" y="271039"/>
            <a:ext cx="847440" cy="268972"/>
          </a:xfrm>
          <a:custGeom>
            <a:rect b="b" l="l" r="r" t="t"/>
            <a:pathLst>
              <a:path extrusionOk="0" h="6113" w="19260">
                <a:moveTo>
                  <a:pt x="3800" y="0"/>
                </a:moveTo>
                <a:cubicBezTo>
                  <a:pt x="2305" y="0"/>
                  <a:pt x="813" y="518"/>
                  <a:pt x="1" y="1735"/>
                </a:cubicBezTo>
                <a:cubicBezTo>
                  <a:pt x="2029" y="1761"/>
                  <a:pt x="3695" y="3337"/>
                  <a:pt x="5437" y="4371"/>
                </a:cubicBezTo>
                <a:cubicBezTo>
                  <a:pt x="7274" y="5460"/>
                  <a:pt x="9399" y="6113"/>
                  <a:pt x="11528" y="6113"/>
                </a:cubicBezTo>
                <a:cubicBezTo>
                  <a:pt x="11929" y="6113"/>
                  <a:pt x="12330" y="6090"/>
                  <a:pt x="12730" y="6042"/>
                </a:cubicBezTo>
                <a:cubicBezTo>
                  <a:pt x="15249" y="5741"/>
                  <a:pt x="17839" y="4340"/>
                  <a:pt x="19260" y="2237"/>
                </a:cubicBezTo>
                <a:lnTo>
                  <a:pt x="19260" y="2237"/>
                </a:lnTo>
                <a:cubicBezTo>
                  <a:pt x="18398" y="3107"/>
                  <a:pt x="17140" y="3374"/>
                  <a:pt x="15892" y="3374"/>
                </a:cubicBezTo>
                <a:cubicBezTo>
                  <a:pt x="15569" y="3374"/>
                  <a:pt x="15247" y="3356"/>
                  <a:pt x="14933" y="3327"/>
                </a:cubicBezTo>
                <a:cubicBezTo>
                  <a:pt x="13437" y="3186"/>
                  <a:pt x="11957" y="2835"/>
                  <a:pt x="10551" y="2283"/>
                </a:cubicBezTo>
                <a:cubicBezTo>
                  <a:pt x="8759" y="1580"/>
                  <a:pt x="7078" y="556"/>
                  <a:pt x="5196" y="149"/>
                </a:cubicBezTo>
                <a:cubicBezTo>
                  <a:pt x="4744" y="52"/>
                  <a:pt x="4272" y="0"/>
                  <a:pt x="3800" y="0"/>
                </a:cubicBezTo>
                <a:close/>
              </a:path>
            </a:pathLst>
          </a:custGeom>
          <a:solidFill>
            <a:srgbClr val="FFFFFF">
              <a:alpha val="803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2"/>
          <p:cNvSpPr/>
          <p:nvPr/>
        </p:nvSpPr>
        <p:spPr>
          <a:xfrm>
            <a:off x="1317124" y="174900"/>
            <a:ext cx="568964" cy="120780"/>
          </a:xfrm>
          <a:custGeom>
            <a:rect b="b" l="l" r="r" t="t"/>
            <a:pathLst>
              <a:path extrusionOk="0" h="2745" w="12931">
                <a:moveTo>
                  <a:pt x="7380" y="1"/>
                </a:moveTo>
                <a:cubicBezTo>
                  <a:pt x="7095" y="1"/>
                  <a:pt x="6814" y="22"/>
                  <a:pt x="6541" y="66"/>
                </a:cubicBezTo>
                <a:cubicBezTo>
                  <a:pt x="5432" y="241"/>
                  <a:pt x="4388" y="688"/>
                  <a:pt x="3308" y="1014"/>
                </a:cubicBezTo>
                <a:cubicBezTo>
                  <a:pt x="2550" y="1245"/>
                  <a:pt x="1750" y="1467"/>
                  <a:pt x="967" y="1467"/>
                </a:cubicBezTo>
                <a:cubicBezTo>
                  <a:pt x="640" y="1467"/>
                  <a:pt x="317" y="1429"/>
                  <a:pt x="1" y="1336"/>
                </a:cubicBezTo>
                <a:lnTo>
                  <a:pt x="1" y="1336"/>
                </a:lnTo>
                <a:cubicBezTo>
                  <a:pt x="947" y="2294"/>
                  <a:pt x="2312" y="2744"/>
                  <a:pt x="3653" y="2744"/>
                </a:cubicBezTo>
                <a:cubicBezTo>
                  <a:pt x="4062" y="2744"/>
                  <a:pt x="4468" y="2703"/>
                  <a:pt x="4859" y="2620"/>
                </a:cubicBezTo>
                <a:cubicBezTo>
                  <a:pt x="6230" y="2334"/>
                  <a:pt x="7555" y="1822"/>
                  <a:pt x="8940" y="1617"/>
                </a:cubicBezTo>
                <a:cubicBezTo>
                  <a:pt x="9291" y="1564"/>
                  <a:pt x="9652" y="1535"/>
                  <a:pt x="10012" y="1535"/>
                </a:cubicBezTo>
                <a:cubicBezTo>
                  <a:pt x="11072" y="1535"/>
                  <a:pt x="12129" y="1789"/>
                  <a:pt x="12930" y="2460"/>
                </a:cubicBezTo>
                <a:cubicBezTo>
                  <a:pt x="11603" y="1036"/>
                  <a:pt x="9384" y="1"/>
                  <a:pt x="7380" y="1"/>
                </a:cubicBezTo>
                <a:close/>
              </a:path>
            </a:pathLst>
          </a:custGeom>
          <a:solidFill>
            <a:srgbClr val="FFFFFF">
              <a:alpha val="803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2"/>
          <p:cNvGrpSpPr/>
          <p:nvPr/>
        </p:nvGrpSpPr>
        <p:grpSpPr>
          <a:xfrm>
            <a:off x="522905" y="439930"/>
            <a:ext cx="1235256" cy="1030744"/>
            <a:chOff x="763250" y="1835425"/>
            <a:chExt cx="701850" cy="585650"/>
          </a:xfrm>
        </p:grpSpPr>
        <p:sp>
          <p:nvSpPr>
            <p:cNvPr id="130" name="Google Shape;130;p2"/>
            <p:cNvSpPr/>
            <p:nvPr/>
          </p:nvSpPr>
          <p:spPr>
            <a:xfrm>
              <a:off x="763250" y="1987000"/>
              <a:ext cx="701850" cy="434075"/>
            </a:xfrm>
            <a:custGeom>
              <a:rect b="b" l="l" r="r" t="t"/>
              <a:pathLst>
                <a:path extrusionOk="0" h="17363" w="28074">
                  <a:moveTo>
                    <a:pt x="24625" y="4664"/>
                  </a:moveTo>
                  <a:cubicBezTo>
                    <a:pt x="24802" y="4664"/>
                    <a:pt x="24952" y="4803"/>
                    <a:pt x="24957" y="4980"/>
                  </a:cubicBezTo>
                  <a:cubicBezTo>
                    <a:pt x="24967" y="5161"/>
                    <a:pt x="24831" y="5312"/>
                    <a:pt x="24646" y="5322"/>
                  </a:cubicBezTo>
                  <a:cubicBezTo>
                    <a:pt x="24640" y="5322"/>
                    <a:pt x="24634" y="5322"/>
                    <a:pt x="24628" y="5322"/>
                  </a:cubicBezTo>
                  <a:cubicBezTo>
                    <a:pt x="24455" y="5322"/>
                    <a:pt x="24314" y="5185"/>
                    <a:pt x="24304" y="5010"/>
                  </a:cubicBezTo>
                  <a:cubicBezTo>
                    <a:pt x="24294" y="4830"/>
                    <a:pt x="24435" y="4674"/>
                    <a:pt x="24616" y="4664"/>
                  </a:cubicBezTo>
                  <a:cubicBezTo>
                    <a:pt x="24619" y="4664"/>
                    <a:pt x="24622" y="4664"/>
                    <a:pt x="24625" y="4664"/>
                  </a:cubicBezTo>
                  <a:close/>
                  <a:moveTo>
                    <a:pt x="22974" y="5321"/>
                  </a:moveTo>
                  <a:cubicBezTo>
                    <a:pt x="23145" y="5321"/>
                    <a:pt x="23296" y="5455"/>
                    <a:pt x="23306" y="5633"/>
                  </a:cubicBezTo>
                  <a:cubicBezTo>
                    <a:pt x="23316" y="5814"/>
                    <a:pt x="23175" y="5969"/>
                    <a:pt x="22994" y="5979"/>
                  </a:cubicBezTo>
                  <a:cubicBezTo>
                    <a:pt x="22988" y="5979"/>
                    <a:pt x="22982" y="5980"/>
                    <a:pt x="22976" y="5980"/>
                  </a:cubicBezTo>
                  <a:cubicBezTo>
                    <a:pt x="22803" y="5980"/>
                    <a:pt x="22658" y="5843"/>
                    <a:pt x="22648" y="5668"/>
                  </a:cubicBezTo>
                  <a:cubicBezTo>
                    <a:pt x="22643" y="5487"/>
                    <a:pt x="22779" y="5332"/>
                    <a:pt x="22964" y="5322"/>
                  </a:cubicBezTo>
                  <a:cubicBezTo>
                    <a:pt x="22967" y="5322"/>
                    <a:pt x="22971" y="5321"/>
                    <a:pt x="22974" y="5321"/>
                  </a:cubicBezTo>
                  <a:close/>
                  <a:moveTo>
                    <a:pt x="23635" y="7650"/>
                  </a:moveTo>
                  <a:cubicBezTo>
                    <a:pt x="23808" y="7650"/>
                    <a:pt x="23953" y="7787"/>
                    <a:pt x="23963" y="7962"/>
                  </a:cubicBezTo>
                  <a:cubicBezTo>
                    <a:pt x="23973" y="8142"/>
                    <a:pt x="23833" y="8298"/>
                    <a:pt x="23652" y="8308"/>
                  </a:cubicBezTo>
                  <a:cubicBezTo>
                    <a:pt x="23649" y="8308"/>
                    <a:pt x="23645" y="8308"/>
                    <a:pt x="23642" y="8308"/>
                  </a:cubicBezTo>
                  <a:cubicBezTo>
                    <a:pt x="23461" y="8308"/>
                    <a:pt x="23315" y="8170"/>
                    <a:pt x="23306" y="7997"/>
                  </a:cubicBezTo>
                  <a:cubicBezTo>
                    <a:pt x="23296" y="7811"/>
                    <a:pt x="23436" y="7661"/>
                    <a:pt x="23617" y="7651"/>
                  </a:cubicBezTo>
                  <a:cubicBezTo>
                    <a:pt x="23623" y="7650"/>
                    <a:pt x="23629" y="7650"/>
                    <a:pt x="23635" y="7650"/>
                  </a:cubicBezTo>
                  <a:close/>
                  <a:moveTo>
                    <a:pt x="6671" y="8679"/>
                  </a:moveTo>
                  <a:cubicBezTo>
                    <a:pt x="6848" y="8679"/>
                    <a:pt x="6998" y="8813"/>
                    <a:pt x="7008" y="8996"/>
                  </a:cubicBezTo>
                  <a:cubicBezTo>
                    <a:pt x="7013" y="9171"/>
                    <a:pt x="6877" y="9327"/>
                    <a:pt x="6697" y="9337"/>
                  </a:cubicBezTo>
                  <a:cubicBezTo>
                    <a:pt x="6691" y="9337"/>
                    <a:pt x="6684" y="9338"/>
                    <a:pt x="6678" y="9338"/>
                  </a:cubicBezTo>
                  <a:cubicBezTo>
                    <a:pt x="6506" y="9338"/>
                    <a:pt x="6360" y="9200"/>
                    <a:pt x="6350" y="9026"/>
                  </a:cubicBezTo>
                  <a:cubicBezTo>
                    <a:pt x="6340" y="8845"/>
                    <a:pt x="6481" y="8690"/>
                    <a:pt x="6662" y="8680"/>
                  </a:cubicBezTo>
                  <a:cubicBezTo>
                    <a:pt x="6665" y="8679"/>
                    <a:pt x="6668" y="8679"/>
                    <a:pt x="6671" y="8679"/>
                  </a:cubicBezTo>
                  <a:close/>
                  <a:moveTo>
                    <a:pt x="6345" y="10255"/>
                  </a:moveTo>
                  <a:cubicBezTo>
                    <a:pt x="6521" y="10255"/>
                    <a:pt x="6672" y="10394"/>
                    <a:pt x="6677" y="10572"/>
                  </a:cubicBezTo>
                  <a:cubicBezTo>
                    <a:pt x="6687" y="10752"/>
                    <a:pt x="6546" y="10903"/>
                    <a:pt x="6365" y="10913"/>
                  </a:cubicBezTo>
                  <a:cubicBezTo>
                    <a:pt x="6359" y="10913"/>
                    <a:pt x="6353" y="10914"/>
                    <a:pt x="6347" y="10914"/>
                  </a:cubicBezTo>
                  <a:cubicBezTo>
                    <a:pt x="6174" y="10914"/>
                    <a:pt x="6029" y="10777"/>
                    <a:pt x="6024" y="10602"/>
                  </a:cubicBezTo>
                  <a:cubicBezTo>
                    <a:pt x="6014" y="10421"/>
                    <a:pt x="6155" y="10266"/>
                    <a:pt x="6335" y="10256"/>
                  </a:cubicBezTo>
                  <a:cubicBezTo>
                    <a:pt x="6338" y="10255"/>
                    <a:pt x="6342" y="10255"/>
                    <a:pt x="6345" y="10255"/>
                  </a:cubicBezTo>
                  <a:close/>
                  <a:moveTo>
                    <a:pt x="8648" y="10877"/>
                  </a:moveTo>
                  <a:cubicBezTo>
                    <a:pt x="8825" y="10877"/>
                    <a:pt x="8966" y="11015"/>
                    <a:pt x="8975" y="11189"/>
                  </a:cubicBezTo>
                  <a:cubicBezTo>
                    <a:pt x="8985" y="11370"/>
                    <a:pt x="8845" y="11525"/>
                    <a:pt x="8664" y="11535"/>
                  </a:cubicBezTo>
                  <a:cubicBezTo>
                    <a:pt x="8661" y="11536"/>
                    <a:pt x="8658" y="11536"/>
                    <a:pt x="8655" y="11536"/>
                  </a:cubicBezTo>
                  <a:cubicBezTo>
                    <a:pt x="8478" y="11536"/>
                    <a:pt x="8328" y="11402"/>
                    <a:pt x="8318" y="11219"/>
                  </a:cubicBezTo>
                  <a:cubicBezTo>
                    <a:pt x="8313" y="11039"/>
                    <a:pt x="8448" y="10888"/>
                    <a:pt x="8629" y="10878"/>
                  </a:cubicBezTo>
                  <a:cubicBezTo>
                    <a:pt x="8635" y="10878"/>
                    <a:pt x="8642" y="10877"/>
                    <a:pt x="8648" y="10877"/>
                  </a:cubicBezTo>
                  <a:close/>
                  <a:moveTo>
                    <a:pt x="21454" y="11391"/>
                  </a:moveTo>
                  <a:cubicBezTo>
                    <a:pt x="21618" y="11391"/>
                    <a:pt x="21784" y="11438"/>
                    <a:pt x="21930" y="11535"/>
                  </a:cubicBezTo>
                  <a:cubicBezTo>
                    <a:pt x="22327" y="11802"/>
                    <a:pt x="22427" y="12334"/>
                    <a:pt x="22166" y="12730"/>
                  </a:cubicBezTo>
                  <a:cubicBezTo>
                    <a:pt x="22000" y="12975"/>
                    <a:pt x="21729" y="13108"/>
                    <a:pt x="21453" y="13108"/>
                  </a:cubicBezTo>
                  <a:cubicBezTo>
                    <a:pt x="21287" y="13108"/>
                    <a:pt x="21120" y="13061"/>
                    <a:pt x="20972" y="12961"/>
                  </a:cubicBezTo>
                  <a:cubicBezTo>
                    <a:pt x="20891" y="12906"/>
                    <a:pt x="20826" y="12835"/>
                    <a:pt x="20771" y="12765"/>
                  </a:cubicBezTo>
                  <a:cubicBezTo>
                    <a:pt x="20698" y="12831"/>
                    <a:pt x="20603" y="12868"/>
                    <a:pt x="20504" y="12868"/>
                  </a:cubicBezTo>
                  <a:cubicBezTo>
                    <a:pt x="20459" y="12868"/>
                    <a:pt x="20414" y="12861"/>
                    <a:pt x="20369" y="12846"/>
                  </a:cubicBezTo>
                  <a:cubicBezTo>
                    <a:pt x="20158" y="12775"/>
                    <a:pt x="20048" y="12544"/>
                    <a:pt x="20123" y="12339"/>
                  </a:cubicBezTo>
                  <a:cubicBezTo>
                    <a:pt x="20181" y="12175"/>
                    <a:pt x="20335" y="12071"/>
                    <a:pt x="20499" y="12071"/>
                  </a:cubicBezTo>
                  <a:cubicBezTo>
                    <a:pt x="20536" y="12071"/>
                    <a:pt x="20573" y="12077"/>
                    <a:pt x="20610" y="12088"/>
                  </a:cubicBezTo>
                  <a:cubicBezTo>
                    <a:pt x="20630" y="11977"/>
                    <a:pt x="20675" y="11867"/>
                    <a:pt x="20741" y="11771"/>
                  </a:cubicBezTo>
                  <a:cubicBezTo>
                    <a:pt x="20907" y="11523"/>
                    <a:pt x="21178" y="11391"/>
                    <a:pt x="21454" y="11391"/>
                  </a:cubicBezTo>
                  <a:close/>
                  <a:moveTo>
                    <a:pt x="16587" y="13898"/>
                  </a:moveTo>
                  <a:cubicBezTo>
                    <a:pt x="16644" y="13898"/>
                    <a:pt x="16701" y="13909"/>
                    <a:pt x="16755" y="13935"/>
                  </a:cubicBezTo>
                  <a:cubicBezTo>
                    <a:pt x="16956" y="14025"/>
                    <a:pt x="17041" y="14261"/>
                    <a:pt x="16951" y="14462"/>
                  </a:cubicBezTo>
                  <a:cubicBezTo>
                    <a:pt x="16891" y="14602"/>
                    <a:pt x="16755" y="14688"/>
                    <a:pt x="16615" y="14693"/>
                  </a:cubicBezTo>
                  <a:cubicBezTo>
                    <a:pt x="16630" y="14788"/>
                    <a:pt x="16630" y="14878"/>
                    <a:pt x="16615" y="14979"/>
                  </a:cubicBezTo>
                  <a:cubicBezTo>
                    <a:pt x="16543" y="15396"/>
                    <a:pt x="16182" y="15689"/>
                    <a:pt x="15773" y="15689"/>
                  </a:cubicBezTo>
                  <a:cubicBezTo>
                    <a:pt x="15725" y="15689"/>
                    <a:pt x="15675" y="15685"/>
                    <a:pt x="15626" y="15676"/>
                  </a:cubicBezTo>
                  <a:cubicBezTo>
                    <a:pt x="15159" y="15596"/>
                    <a:pt x="14843" y="15154"/>
                    <a:pt x="14923" y="14688"/>
                  </a:cubicBezTo>
                  <a:cubicBezTo>
                    <a:pt x="14996" y="14268"/>
                    <a:pt x="15360" y="13974"/>
                    <a:pt x="15776" y="13974"/>
                  </a:cubicBezTo>
                  <a:cubicBezTo>
                    <a:pt x="15823" y="13974"/>
                    <a:pt x="15870" y="13977"/>
                    <a:pt x="15917" y="13985"/>
                  </a:cubicBezTo>
                  <a:cubicBezTo>
                    <a:pt x="16033" y="14010"/>
                    <a:pt x="16143" y="14050"/>
                    <a:pt x="16233" y="14110"/>
                  </a:cubicBezTo>
                  <a:cubicBezTo>
                    <a:pt x="16306" y="13977"/>
                    <a:pt x="16443" y="13898"/>
                    <a:pt x="16587" y="13898"/>
                  </a:cubicBezTo>
                  <a:close/>
                  <a:moveTo>
                    <a:pt x="11770" y="15220"/>
                  </a:moveTo>
                  <a:cubicBezTo>
                    <a:pt x="11942" y="15220"/>
                    <a:pt x="12093" y="15358"/>
                    <a:pt x="12102" y="15536"/>
                  </a:cubicBezTo>
                  <a:cubicBezTo>
                    <a:pt x="12112" y="15717"/>
                    <a:pt x="11972" y="15867"/>
                    <a:pt x="11791" y="15877"/>
                  </a:cubicBezTo>
                  <a:cubicBezTo>
                    <a:pt x="11785" y="15878"/>
                    <a:pt x="11779" y="15878"/>
                    <a:pt x="11773" y="15878"/>
                  </a:cubicBezTo>
                  <a:cubicBezTo>
                    <a:pt x="11600" y="15878"/>
                    <a:pt x="11455" y="15741"/>
                    <a:pt x="11445" y="15566"/>
                  </a:cubicBezTo>
                  <a:cubicBezTo>
                    <a:pt x="11435" y="15385"/>
                    <a:pt x="11575" y="15235"/>
                    <a:pt x="11761" y="15220"/>
                  </a:cubicBezTo>
                  <a:cubicBezTo>
                    <a:pt x="11764" y="15220"/>
                    <a:pt x="11767" y="15220"/>
                    <a:pt x="11770" y="15220"/>
                  </a:cubicBezTo>
                  <a:close/>
                  <a:moveTo>
                    <a:pt x="25811" y="1"/>
                  </a:moveTo>
                  <a:cubicBezTo>
                    <a:pt x="23747" y="1"/>
                    <a:pt x="21650" y="418"/>
                    <a:pt x="19807" y="1261"/>
                  </a:cubicBezTo>
                  <a:cubicBezTo>
                    <a:pt x="18020" y="2074"/>
                    <a:pt x="16409" y="3259"/>
                    <a:pt x="14582" y="3991"/>
                  </a:cubicBezTo>
                  <a:cubicBezTo>
                    <a:pt x="12469" y="4840"/>
                    <a:pt x="10155" y="5056"/>
                    <a:pt x="8002" y="5793"/>
                  </a:cubicBezTo>
                  <a:cubicBezTo>
                    <a:pt x="4533" y="6983"/>
                    <a:pt x="1652" y="9809"/>
                    <a:pt x="1" y="13081"/>
                  </a:cubicBezTo>
                  <a:cubicBezTo>
                    <a:pt x="3399" y="15079"/>
                    <a:pt x="7073" y="16741"/>
                    <a:pt x="10978" y="17227"/>
                  </a:cubicBezTo>
                  <a:cubicBezTo>
                    <a:pt x="11696" y="17317"/>
                    <a:pt x="12423" y="17363"/>
                    <a:pt x="13151" y="17363"/>
                  </a:cubicBezTo>
                  <a:cubicBezTo>
                    <a:pt x="16389" y="17363"/>
                    <a:pt x="19640" y="16455"/>
                    <a:pt x="22131" y="14427"/>
                  </a:cubicBezTo>
                  <a:cubicBezTo>
                    <a:pt x="26232" y="11084"/>
                    <a:pt x="27597" y="5442"/>
                    <a:pt x="28074" y="172"/>
                  </a:cubicBezTo>
                  <a:cubicBezTo>
                    <a:pt x="27334" y="58"/>
                    <a:pt x="26575" y="1"/>
                    <a:pt x="2581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1370600" y="2103575"/>
              <a:ext cx="16825" cy="16500"/>
            </a:xfrm>
            <a:custGeom>
              <a:rect b="b" l="l" r="r" t="t"/>
              <a:pathLst>
                <a:path extrusionOk="0" h="660" w="673">
                  <a:moveTo>
                    <a:pt x="331" y="1"/>
                  </a:moveTo>
                  <a:cubicBezTo>
                    <a:pt x="328" y="1"/>
                    <a:pt x="325" y="1"/>
                    <a:pt x="322" y="1"/>
                  </a:cubicBezTo>
                  <a:cubicBezTo>
                    <a:pt x="141" y="11"/>
                    <a:pt x="0" y="167"/>
                    <a:pt x="10" y="347"/>
                  </a:cubicBezTo>
                  <a:cubicBezTo>
                    <a:pt x="20" y="522"/>
                    <a:pt x="161" y="659"/>
                    <a:pt x="334" y="659"/>
                  </a:cubicBezTo>
                  <a:cubicBezTo>
                    <a:pt x="340" y="659"/>
                    <a:pt x="346" y="659"/>
                    <a:pt x="352" y="659"/>
                  </a:cubicBezTo>
                  <a:cubicBezTo>
                    <a:pt x="537" y="649"/>
                    <a:pt x="673" y="498"/>
                    <a:pt x="663" y="317"/>
                  </a:cubicBezTo>
                  <a:cubicBezTo>
                    <a:pt x="658" y="140"/>
                    <a:pt x="508" y="1"/>
                    <a:pt x="3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1345625" y="2178250"/>
              <a:ext cx="16975" cy="16475"/>
            </a:xfrm>
            <a:custGeom>
              <a:rect b="b" l="l" r="r" t="t"/>
              <a:pathLst>
                <a:path extrusionOk="0" h="659" w="679">
                  <a:moveTo>
                    <a:pt x="340" y="0"/>
                  </a:moveTo>
                  <a:cubicBezTo>
                    <a:pt x="334" y="0"/>
                    <a:pt x="328" y="0"/>
                    <a:pt x="322" y="1"/>
                  </a:cubicBezTo>
                  <a:cubicBezTo>
                    <a:pt x="141" y="11"/>
                    <a:pt x="1" y="161"/>
                    <a:pt x="11" y="347"/>
                  </a:cubicBezTo>
                  <a:cubicBezTo>
                    <a:pt x="20" y="520"/>
                    <a:pt x="166" y="658"/>
                    <a:pt x="347" y="658"/>
                  </a:cubicBezTo>
                  <a:cubicBezTo>
                    <a:pt x="350" y="658"/>
                    <a:pt x="354" y="658"/>
                    <a:pt x="357" y="658"/>
                  </a:cubicBezTo>
                  <a:cubicBezTo>
                    <a:pt x="538" y="648"/>
                    <a:pt x="678" y="492"/>
                    <a:pt x="668" y="312"/>
                  </a:cubicBezTo>
                  <a:cubicBezTo>
                    <a:pt x="658" y="137"/>
                    <a:pt x="513" y="0"/>
                    <a:pt x="34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1329325" y="2120025"/>
              <a:ext cx="16825" cy="16475"/>
            </a:xfrm>
            <a:custGeom>
              <a:rect b="b" l="l" r="r" t="t"/>
              <a:pathLst>
                <a:path extrusionOk="0" h="659" w="673">
                  <a:moveTo>
                    <a:pt x="331" y="0"/>
                  </a:moveTo>
                  <a:cubicBezTo>
                    <a:pt x="328" y="0"/>
                    <a:pt x="324" y="1"/>
                    <a:pt x="321" y="1"/>
                  </a:cubicBezTo>
                  <a:cubicBezTo>
                    <a:pt x="136" y="11"/>
                    <a:pt x="0" y="166"/>
                    <a:pt x="5" y="347"/>
                  </a:cubicBezTo>
                  <a:cubicBezTo>
                    <a:pt x="15" y="522"/>
                    <a:pt x="160" y="659"/>
                    <a:pt x="333" y="659"/>
                  </a:cubicBezTo>
                  <a:cubicBezTo>
                    <a:pt x="339" y="659"/>
                    <a:pt x="345" y="658"/>
                    <a:pt x="351" y="658"/>
                  </a:cubicBezTo>
                  <a:cubicBezTo>
                    <a:pt x="532" y="648"/>
                    <a:pt x="673" y="493"/>
                    <a:pt x="663" y="312"/>
                  </a:cubicBezTo>
                  <a:cubicBezTo>
                    <a:pt x="653" y="134"/>
                    <a:pt x="502" y="0"/>
                    <a:pt x="3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2"/>
            <p:cNvSpPr/>
            <p:nvPr/>
          </p:nvSpPr>
          <p:spPr>
            <a:xfrm>
              <a:off x="1278500" y="2271750"/>
              <a:ext cx="45450" cy="42975"/>
            </a:xfrm>
            <a:custGeom>
              <a:rect b="b" l="l" r="r" t="t"/>
              <a:pathLst>
                <a:path extrusionOk="0" h="1719" w="1818">
                  <a:moveTo>
                    <a:pt x="844" y="1"/>
                  </a:moveTo>
                  <a:cubicBezTo>
                    <a:pt x="568" y="1"/>
                    <a:pt x="297" y="133"/>
                    <a:pt x="131" y="381"/>
                  </a:cubicBezTo>
                  <a:cubicBezTo>
                    <a:pt x="65" y="477"/>
                    <a:pt x="20" y="587"/>
                    <a:pt x="0" y="698"/>
                  </a:cubicBezTo>
                  <a:cubicBezTo>
                    <a:pt x="5" y="698"/>
                    <a:pt x="15" y="698"/>
                    <a:pt x="20" y="703"/>
                  </a:cubicBezTo>
                  <a:cubicBezTo>
                    <a:pt x="231" y="773"/>
                    <a:pt x="342" y="1004"/>
                    <a:pt x="271" y="1215"/>
                  </a:cubicBezTo>
                  <a:cubicBezTo>
                    <a:pt x="246" y="1280"/>
                    <a:pt x="206" y="1330"/>
                    <a:pt x="161" y="1375"/>
                  </a:cubicBezTo>
                  <a:cubicBezTo>
                    <a:pt x="216" y="1445"/>
                    <a:pt x="281" y="1516"/>
                    <a:pt x="362" y="1571"/>
                  </a:cubicBezTo>
                  <a:cubicBezTo>
                    <a:pt x="510" y="1671"/>
                    <a:pt x="677" y="1718"/>
                    <a:pt x="843" y="1718"/>
                  </a:cubicBezTo>
                  <a:cubicBezTo>
                    <a:pt x="1119" y="1718"/>
                    <a:pt x="1390" y="1585"/>
                    <a:pt x="1556" y="1340"/>
                  </a:cubicBezTo>
                  <a:cubicBezTo>
                    <a:pt x="1817" y="944"/>
                    <a:pt x="1717" y="412"/>
                    <a:pt x="1320" y="145"/>
                  </a:cubicBezTo>
                  <a:cubicBezTo>
                    <a:pt x="1174" y="48"/>
                    <a:pt x="1008" y="1"/>
                    <a:pt x="8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2"/>
            <p:cNvSpPr/>
            <p:nvPr/>
          </p:nvSpPr>
          <p:spPr>
            <a:xfrm>
              <a:off x="1277375" y="2289175"/>
              <a:ext cx="9675" cy="16975"/>
            </a:xfrm>
            <a:custGeom>
              <a:rect b="b" l="l" r="r" t="t"/>
              <a:pathLst>
                <a:path extrusionOk="0" h="679" w="387">
                  <a:moveTo>
                    <a:pt x="45" y="1"/>
                  </a:moveTo>
                  <a:cubicBezTo>
                    <a:pt x="0" y="237"/>
                    <a:pt x="55" y="482"/>
                    <a:pt x="206" y="678"/>
                  </a:cubicBezTo>
                  <a:cubicBezTo>
                    <a:pt x="251" y="633"/>
                    <a:pt x="291" y="583"/>
                    <a:pt x="316" y="518"/>
                  </a:cubicBezTo>
                  <a:cubicBezTo>
                    <a:pt x="387" y="307"/>
                    <a:pt x="276" y="76"/>
                    <a:pt x="65" y="6"/>
                  </a:cubicBezTo>
                  <a:cubicBezTo>
                    <a:pt x="60" y="1"/>
                    <a:pt x="50" y="1"/>
                    <a:pt x="45" y="1"/>
                  </a:cubicBezTo>
                  <a:close/>
                </a:path>
              </a:pathLst>
            </a:custGeom>
            <a:solidFill>
              <a:srgbClr val="0010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2"/>
            <p:cNvSpPr/>
            <p:nvPr/>
          </p:nvSpPr>
          <p:spPr>
            <a:xfrm>
              <a:off x="1264450" y="2288775"/>
              <a:ext cx="18075" cy="19950"/>
            </a:xfrm>
            <a:custGeom>
              <a:rect b="b" l="l" r="r" t="t"/>
              <a:pathLst>
                <a:path extrusionOk="0" h="798" w="723">
                  <a:moveTo>
                    <a:pt x="451" y="0"/>
                  </a:moveTo>
                  <a:cubicBezTo>
                    <a:pt x="287" y="0"/>
                    <a:pt x="133" y="104"/>
                    <a:pt x="75" y="268"/>
                  </a:cubicBezTo>
                  <a:cubicBezTo>
                    <a:pt x="0" y="473"/>
                    <a:pt x="110" y="704"/>
                    <a:pt x="321" y="775"/>
                  </a:cubicBezTo>
                  <a:cubicBezTo>
                    <a:pt x="366" y="790"/>
                    <a:pt x="411" y="797"/>
                    <a:pt x="456" y="797"/>
                  </a:cubicBezTo>
                  <a:cubicBezTo>
                    <a:pt x="555" y="797"/>
                    <a:pt x="650" y="760"/>
                    <a:pt x="723" y="694"/>
                  </a:cubicBezTo>
                  <a:cubicBezTo>
                    <a:pt x="572" y="498"/>
                    <a:pt x="517" y="253"/>
                    <a:pt x="562" y="17"/>
                  </a:cubicBezTo>
                  <a:cubicBezTo>
                    <a:pt x="525" y="6"/>
                    <a:pt x="488" y="0"/>
                    <a:pt x="45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1169075" y="2334425"/>
              <a:ext cx="20225" cy="19900"/>
            </a:xfrm>
            <a:custGeom>
              <a:rect b="b" l="l" r="r" t="t"/>
              <a:pathLst>
                <a:path extrusionOk="0" h="796" w="809">
                  <a:moveTo>
                    <a:pt x="354" y="1"/>
                  </a:moveTo>
                  <a:cubicBezTo>
                    <a:pt x="210" y="1"/>
                    <a:pt x="73" y="80"/>
                    <a:pt x="0" y="213"/>
                  </a:cubicBezTo>
                  <a:cubicBezTo>
                    <a:pt x="206" y="344"/>
                    <a:pt x="342" y="560"/>
                    <a:pt x="382" y="796"/>
                  </a:cubicBezTo>
                  <a:cubicBezTo>
                    <a:pt x="522" y="791"/>
                    <a:pt x="658" y="705"/>
                    <a:pt x="718" y="565"/>
                  </a:cubicBezTo>
                  <a:cubicBezTo>
                    <a:pt x="808" y="364"/>
                    <a:pt x="723" y="128"/>
                    <a:pt x="522" y="38"/>
                  </a:cubicBezTo>
                  <a:cubicBezTo>
                    <a:pt x="468" y="12"/>
                    <a:pt x="411" y="1"/>
                    <a:pt x="35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2"/>
            <p:cNvSpPr/>
            <p:nvPr/>
          </p:nvSpPr>
          <p:spPr>
            <a:xfrm>
              <a:off x="1134300" y="2336325"/>
              <a:ext cx="44700" cy="42925"/>
            </a:xfrm>
            <a:custGeom>
              <a:rect b="b" l="l" r="r" t="t"/>
              <a:pathLst>
                <a:path extrusionOk="0" h="1717" w="1788">
                  <a:moveTo>
                    <a:pt x="934" y="1"/>
                  </a:moveTo>
                  <a:cubicBezTo>
                    <a:pt x="518" y="1"/>
                    <a:pt x="154" y="295"/>
                    <a:pt x="81" y="715"/>
                  </a:cubicBezTo>
                  <a:cubicBezTo>
                    <a:pt x="1" y="1181"/>
                    <a:pt x="317" y="1623"/>
                    <a:pt x="784" y="1703"/>
                  </a:cubicBezTo>
                  <a:cubicBezTo>
                    <a:pt x="833" y="1712"/>
                    <a:pt x="883" y="1716"/>
                    <a:pt x="931" y="1716"/>
                  </a:cubicBezTo>
                  <a:cubicBezTo>
                    <a:pt x="1340" y="1716"/>
                    <a:pt x="1701" y="1423"/>
                    <a:pt x="1773" y="1006"/>
                  </a:cubicBezTo>
                  <a:cubicBezTo>
                    <a:pt x="1788" y="905"/>
                    <a:pt x="1788" y="815"/>
                    <a:pt x="1773" y="720"/>
                  </a:cubicBezTo>
                  <a:cubicBezTo>
                    <a:pt x="1757" y="722"/>
                    <a:pt x="1740" y="723"/>
                    <a:pt x="1724" y="723"/>
                  </a:cubicBezTo>
                  <a:cubicBezTo>
                    <a:pt x="1675" y="723"/>
                    <a:pt x="1627" y="712"/>
                    <a:pt x="1582" y="690"/>
                  </a:cubicBezTo>
                  <a:cubicBezTo>
                    <a:pt x="1381" y="594"/>
                    <a:pt x="1291" y="358"/>
                    <a:pt x="1381" y="157"/>
                  </a:cubicBezTo>
                  <a:cubicBezTo>
                    <a:pt x="1386" y="152"/>
                    <a:pt x="1391" y="147"/>
                    <a:pt x="1391" y="137"/>
                  </a:cubicBezTo>
                  <a:cubicBezTo>
                    <a:pt x="1301" y="77"/>
                    <a:pt x="1191" y="37"/>
                    <a:pt x="1075" y="12"/>
                  </a:cubicBezTo>
                  <a:cubicBezTo>
                    <a:pt x="1028" y="4"/>
                    <a:pt x="981" y="1"/>
                    <a:pt x="93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2"/>
            <p:cNvSpPr/>
            <p:nvPr/>
          </p:nvSpPr>
          <p:spPr>
            <a:xfrm>
              <a:off x="1166550" y="2339750"/>
              <a:ext cx="12075" cy="14675"/>
            </a:xfrm>
            <a:custGeom>
              <a:rect b="b" l="l" r="r" t="t"/>
              <a:pathLst>
                <a:path extrusionOk="0" h="587" w="483">
                  <a:moveTo>
                    <a:pt x="101" y="0"/>
                  </a:moveTo>
                  <a:cubicBezTo>
                    <a:pt x="101" y="10"/>
                    <a:pt x="96" y="15"/>
                    <a:pt x="91" y="20"/>
                  </a:cubicBezTo>
                  <a:cubicBezTo>
                    <a:pt x="1" y="221"/>
                    <a:pt x="91" y="457"/>
                    <a:pt x="292" y="553"/>
                  </a:cubicBezTo>
                  <a:cubicBezTo>
                    <a:pt x="337" y="575"/>
                    <a:pt x="385" y="586"/>
                    <a:pt x="434" y="586"/>
                  </a:cubicBezTo>
                  <a:cubicBezTo>
                    <a:pt x="450" y="586"/>
                    <a:pt x="467" y="585"/>
                    <a:pt x="483" y="583"/>
                  </a:cubicBezTo>
                  <a:cubicBezTo>
                    <a:pt x="443" y="347"/>
                    <a:pt x="307" y="131"/>
                    <a:pt x="10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2"/>
            <p:cNvSpPr/>
            <p:nvPr/>
          </p:nvSpPr>
          <p:spPr>
            <a:xfrm>
              <a:off x="1049100" y="2367475"/>
              <a:ext cx="16975" cy="16475"/>
            </a:xfrm>
            <a:custGeom>
              <a:rect b="b" l="l" r="r" t="t"/>
              <a:pathLst>
                <a:path extrusionOk="0" h="659" w="679">
                  <a:moveTo>
                    <a:pt x="336" y="1"/>
                  </a:moveTo>
                  <a:cubicBezTo>
                    <a:pt x="333" y="1"/>
                    <a:pt x="330" y="1"/>
                    <a:pt x="327" y="1"/>
                  </a:cubicBezTo>
                  <a:cubicBezTo>
                    <a:pt x="141" y="16"/>
                    <a:pt x="1" y="166"/>
                    <a:pt x="11" y="347"/>
                  </a:cubicBezTo>
                  <a:cubicBezTo>
                    <a:pt x="21" y="522"/>
                    <a:pt x="166" y="659"/>
                    <a:pt x="339" y="659"/>
                  </a:cubicBezTo>
                  <a:cubicBezTo>
                    <a:pt x="345" y="659"/>
                    <a:pt x="351" y="659"/>
                    <a:pt x="357" y="658"/>
                  </a:cubicBezTo>
                  <a:cubicBezTo>
                    <a:pt x="538" y="648"/>
                    <a:pt x="678" y="498"/>
                    <a:pt x="668" y="317"/>
                  </a:cubicBezTo>
                  <a:cubicBezTo>
                    <a:pt x="659" y="139"/>
                    <a:pt x="508" y="1"/>
                    <a:pt x="3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2"/>
            <p:cNvSpPr/>
            <p:nvPr/>
          </p:nvSpPr>
          <p:spPr>
            <a:xfrm>
              <a:off x="971050" y="2258925"/>
              <a:ext cx="16850" cy="16350"/>
            </a:xfrm>
            <a:custGeom>
              <a:rect b="b" l="l" r="r" t="t"/>
              <a:pathLst>
                <a:path extrusionOk="0" h="654" w="674">
                  <a:moveTo>
                    <a:pt x="336" y="0"/>
                  </a:moveTo>
                  <a:cubicBezTo>
                    <a:pt x="330" y="0"/>
                    <a:pt x="323" y="1"/>
                    <a:pt x="317" y="1"/>
                  </a:cubicBezTo>
                  <a:cubicBezTo>
                    <a:pt x="136" y="11"/>
                    <a:pt x="1" y="162"/>
                    <a:pt x="6" y="342"/>
                  </a:cubicBezTo>
                  <a:cubicBezTo>
                    <a:pt x="16" y="522"/>
                    <a:pt x="161" y="654"/>
                    <a:pt x="333" y="654"/>
                  </a:cubicBezTo>
                  <a:cubicBezTo>
                    <a:pt x="340" y="654"/>
                    <a:pt x="346" y="654"/>
                    <a:pt x="352" y="653"/>
                  </a:cubicBezTo>
                  <a:cubicBezTo>
                    <a:pt x="533" y="648"/>
                    <a:pt x="673" y="493"/>
                    <a:pt x="663" y="312"/>
                  </a:cubicBezTo>
                  <a:cubicBezTo>
                    <a:pt x="654" y="138"/>
                    <a:pt x="513" y="0"/>
                    <a:pt x="3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2"/>
            <p:cNvSpPr/>
            <p:nvPr/>
          </p:nvSpPr>
          <p:spPr>
            <a:xfrm>
              <a:off x="921750" y="2203975"/>
              <a:ext cx="16825" cy="16475"/>
            </a:xfrm>
            <a:custGeom>
              <a:rect b="b" l="l" r="r" t="t"/>
              <a:pathLst>
                <a:path extrusionOk="0" h="659" w="673">
                  <a:moveTo>
                    <a:pt x="331" y="0"/>
                  </a:moveTo>
                  <a:cubicBezTo>
                    <a:pt x="328" y="0"/>
                    <a:pt x="325" y="0"/>
                    <a:pt x="322" y="1"/>
                  </a:cubicBezTo>
                  <a:cubicBezTo>
                    <a:pt x="141" y="11"/>
                    <a:pt x="0" y="166"/>
                    <a:pt x="10" y="347"/>
                  </a:cubicBezTo>
                  <a:cubicBezTo>
                    <a:pt x="20" y="521"/>
                    <a:pt x="166" y="659"/>
                    <a:pt x="338" y="659"/>
                  </a:cubicBezTo>
                  <a:cubicBezTo>
                    <a:pt x="344" y="659"/>
                    <a:pt x="351" y="658"/>
                    <a:pt x="357" y="658"/>
                  </a:cubicBezTo>
                  <a:cubicBezTo>
                    <a:pt x="537" y="648"/>
                    <a:pt x="673" y="492"/>
                    <a:pt x="668" y="317"/>
                  </a:cubicBezTo>
                  <a:cubicBezTo>
                    <a:pt x="658" y="134"/>
                    <a:pt x="508" y="0"/>
                    <a:pt x="3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2"/>
            <p:cNvSpPr/>
            <p:nvPr/>
          </p:nvSpPr>
          <p:spPr>
            <a:xfrm>
              <a:off x="913600" y="2243375"/>
              <a:ext cx="16825" cy="16475"/>
            </a:xfrm>
            <a:custGeom>
              <a:rect b="b" l="l" r="r" t="t"/>
              <a:pathLst>
                <a:path extrusionOk="0" h="659" w="673">
                  <a:moveTo>
                    <a:pt x="331" y="0"/>
                  </a:moveTo>
                  <a:cubicBezTo>
                    <a:pt x="328" y="0"/>
                    <a:pt x="324" y="0"/>
                    <a:pt x="321" y="1"/>
                  </a:cubicBezTo>
                  <a:cubicBezTo>
                    <a:pt x="141" y="11"/>
                    <a:pt x="0" y="166"/>
                    <a:pt x="10" y="347"/>
                  </a:cubicBezTo>
                  <a:cubicBezTo>
                    <a:pt x="15" y="522"/>
                    <a:pt x="160" y="659"/>
                    <a:pt x="333" y="659"/>
                  </a:cubicBezTo>
                  <a:cubicBezTo>
                    <a:pt x="339" y="659"/>
                    <a:pt x="345" y="658"/>
                    <a:pt x="351" y="658"/>
                  </a:cubicBezTo>
                  <a:cubicBezTo>
                    <a:pt x="532" y="648"/>
                    <a:pt x="673" y="497"/>
                    <a:pt x="663" y="317"/>
                  </a:cubicBezTo>
                  <a:cubicBezTo>
                    <a:pt x="658" y="139"/>
                    <a:pt x="507" y="0"/>
                    <a:pt x="3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2"/>
            <p:cNvSpPr/>
            <p:nvPr/>
          </p:nvSpPr>
          <p:spPr>
            <a:xfrm>
              <a:off x="1135825" y="2301975"/>
              <a:ext cx="46700" cy="29900"/>
            </a:xfrm>
            <a:custGeom>
              <a:rect b="b" l="l" r="r" t="t"/>
              <a:pathLst>
                <a:path extrusionOk="0" fill="none" h="1196" w="1868">
                  <a:moveTo>
                    <a:pt x="1867" y="221"/>
                  </a:moveTo>
                  <a:cubicBezTo>
                    <a:pt x="1054" y="1"/>
                    <a:pt x="276" y="472"/>
                    <a:pt x="0" y="1195"/>
                  </a:cubicBezTo>
                </a:path>
              </a:pathLst>
            </a:custGeom>
            <a:solidFill>
              <a:schemeClr val="accent6"/>
            </a:solidFill>
            <a:ln cap="rnd" cmpd="sng" w="10425">
              <a:solidFill>
                <a:srgbClr val="4B2D95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2"/>
            <p:cNvSpPr/>
            <p:nvPr/>
          </p:nvSpPr>
          <p:spPr>
            <a:xfrm>
              <a:off x="1245875" y="2252025"/>
              <a:ext cx="49825" cy="24500"/>
            </a:xfrm>
            <a:custGeom>
              <a:rect b="b" l="l" r="r" t="t"/>
              <a:pathLst>
                <a:path extrusionOk="0" fill="none" h="980" w="1993">
                  <a:moveTo>
                    <a:pt x="0" y="980"/>
                  </a:moveTo>
                  <a:cubicBezTo>
                    <a:pt x="402" y="237"/>
                    <a:pt x="1285" y="1"/>
                    <a:pt x="1993" y="307"/>
                  </a:cubicBezTo>
                </a:path>
              </a:pathLst>
            </a:custGeom>
            <a:solidFill>
              <a:schemeClr val="accent6"/>
            </a:solidFill>
            <a:ln cap="rnd" cmpd="sng" w="10425">
              <a:solidFill>
                <a:srgbClr val="4B2D95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2"/>
            <p:cNvSpPr/>
            <p:nvPr/>
          </p:nvSpPr>
          <p:spPr>
            <a:xfrm>
              <a:off x="899525" y="1835425"/>
              <a:ext cx="204575" cy="259275"/>
            </a:xfrm>
            <a:custGeom>
              <a:rect b="b" l="l" r="r" t="t"/>
              <a:pathLst>
                <a:path extrusionOk="0" fill="none" h="10371" w="8183">
                  <a:moveTo>
                    <a:pt x="8182" y="10371"/>
                  </a:moveTo>
                  <a:cubicBezTo>
                    <a:pt x="8032" y="9251"/>
                    <a:pt x="7344" y="8217"/>
                    <a:pt x="6365" y="7655"/>
                  </a:cubicBezTo>
                  <a:cubicBezTo>
                    <a:pt x="4498" y="6576"/>
                    <a:pt x="2465" y="7339"/>
                    <a:pt x="980" y="5346"/>
                  </a:cubicBezTo>
                  <a:cubicBezTo>
                    <a:pt x="247" y="4358"/>
                    <a:pt x="1" y="2977"/>
                    <a:pt x="513" y="1858"/>
                  </a:cubicBezTo>
                  <a:cubicBezTo>
                    <a:pt x="1020" y="739"/>
                    <a:pt x="2340" y="1"/>
                    <a:pt x="3529" y="302"/>
                  </a:cubicBezTo>
                </a:path>
              </a:pathLst>
            </a:custGeom>
            <a:solidFill>
              <a:schemeClr val="accent6"/>
            </a:solidFill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2"/>
            <p:cNvSpPr/>
            <p:nvPr/>
          </p:nvSpPr>
          <p:spPr>
            <a:xfrm>
              <a:off x="808800" y="2305750"/>
              <a:ext cx="172200" cy="62750"/>
            </a:xfrm>
            <a:custGeom>
              <a:rect b="b" l="l" r="r" t="t"/>
              <a:pathLst>
                <a:path extrusionOk="0" fill="none" h="2510" w="6888">
                  <a:moveTo>
                    <a:pt x="1" y="0"/>
                  </a:moveTo>
                  <a:cubicBezTo>
                    <a:pt x="2079" y="1325"/>
                    <a:pt x="4448" y="2189"/>
                    <a:pt x="6887" y="2510"/>
                  </a:cubicBezTo>
                </a:path>
              </a:pathLst>
            </a:custGeom>
            <a:solidFill>
              <a:schemeClr val="accent6"/>
            </a:solidFill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2"/>
            <p:cNvSpPr/>
            <p:nvPr/>
          </p:nvSpPr>
          <p:spPr>
            <a:xfrm>
              <a:off x="1395075" y="2023400"/>
              <a:ext cx="2900" cy="37175"/>
            </a:xfrm>
            <a:custGeom>
              <a:rect b="b" l="l" r="r" t="t"/>
              <a:pathLst>
                <a:path extrusionOk="0" fill="none" h="1487" w="116">
                  <a:moveTo>
                    <a:pt x="116" y="1"/>
                  </a:moveTo>
                  <a:cubicBezTo>
                    <a:pt x="30" y="493"/>
                    <a:pt x="0" y="990"/>
                    <a:pt x="20" y="1486"/>
                  </a:cubicBezTo>
                </a:path>
              </a:pathLst>
            </a:custGeom>
            <a:solidFill>
              <a:schemeClr val="accent6"/>
            </a:solidFill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2"/>
            <p:cNvSpPr/>
            <p:nvPr/>
          </p:nvSpPr>
          <p:spPr>
            <a:xfrm>
              <a:off x="1414525" y="2025925"/>
              <a:ext cx="4650" cy="29750"/>
            </a:xfrm>
            <a:custGeom>
              <a:rect b="b" l="l" r="r" t="t"/>
              <a:pathLst>
                <a:path extrusionOk="0" fill="none" h="1190" w="186">
                  <a:moveTo>
                    <a:pt x="186" y="0"/>
                  </a:moveTo>
                  <a:cubicBezTo>
                    <a:pt x="121" y="397"/>
                    <a:pt x="60" y="793"/>
                    <a:pt x="0" y="1190"/>
                  </a:cubicBezTo>
                </a:path>
              </a:pathLst>
            </a:custGeom>
            <a:solidFill>
              <a:schemeClr val="accent6"/>
            </a:solidFill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2"/>
            <p:cNvSpPr/>
            <p:nvPr/>
          </p:nvSpPr>
          <p:spPr>
            <a:xfrm>
              <a:off x="1180375" y="2353675"/>
              <a:ext cx="90350" cy="37675"/>
            </a:xfrm>
            <a:custGeom>
              <a:rect b="b" l="l" r="r" t="t"/>
              <a:pathLst>
                <a:path extrusionOk="0" fill="none" h="1507" w="3614">
                  <a:moveTo>
                    <a:pt x="0" y="819"/>
                  </a:moveTo>
                  <a:cubicBezTo>
                    <a:pt x="1210" y="1506"/>
                    <a:pt x="2756" y="1029"/>
                    <a:pt x="3614" y="1"/>
                  </a:cubicBezTo>
                </a:path>
              </a:pathLst>
            </a:custGeom>
            <a:solidFill>
              <a:schemeClr val="accent6"/>
            </a:solidFill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2"/>
            <p:cNvSpPr/>
            <p:nvPr/>
          </p:nvSpPr>
          <p:spPr>
            <a:xfrm>
              <a:off x="1177975" y="2362700"/>
              <a:ext cx="7175" cy="26125"/>
            </a:xfrm>
            <a:custGeom>
              <a:rect b="b" l="l" r="r" t="t"/>
              <a:pathLst>
                <a:path extrusionOk="0" fill="none" h="1045" w="287">
                  <a:moveTo>
                    <a:pt x="101" y="1045"/>
                  </a:moveTo>
                  <a:cubicBezTo>
                    <a:pt x="1" y="694"/>
                    <a:pt x="71" y="297"/>
                    <a:pt x="287" y="1"/>
                  </a:cubicBezTo>
                </a:path>
              </a:pathLst>
            </a:custGeom>
            <a:solidFill>
              <a:schemeClr val="accent6"/>
            </a:solidFill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2"/>
            <p:cNvSpPr/>
            <p:nvPr/>
          </p:nvSpPr>
          <p:spPr>
            <a:xfrm>
              <a:off x="1225925" y="2093300"/>
              <a:ext cx="11675" cy="62900"/>
            </a:xfrm>
            <a:custGeom>
              <a:rect b="b" l="l" r="r" t="t"/>
              <a:pathLst>
                <a:path extrusionOk="0" fill="none" h="2516" w="467">
                  <a:moveTo>
                    <a:pt x="0" y="1"/>
                  </a:moveTo>
                  <a:cubicBezTo>
                    <a:pt x="156" y="839"/>
                    <a:pt x="311" y="1677"/>
                    <a:pt x="467" y="2515"/>
                  </a:cubicBezTo>
                </a:path>
              </a:pathLst>
            </a:custGeom>
            <a:solidFill>
              <a:schemeClr val="accent6"/>
            </a:solidFill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3" name="Google Shape;153;p2"/>
          <p:cNvGrpSpPr/>
          <p:nvPr/>
        </p:nvGrpSpPr>
        <p:grpSpPr>
          <a:xfrm>
            <a:off x="510375" y="354963"/>
            <a:ext cx="8319765" cy="3043270"/>
            <a:chOff x="510375" y="354963"/>
            <a:chExt cx="8319765" cy="3043270"/>
          </a:xfrm>
        </p:grpSpPr>
        <p:grpSp>
          <p:nvGrpSpPr>
            <p:cNvPr id="154" name="Google Shape;154;p2"/>
            <p:cNvGrpSpPr/>
            <p:nvPr/>
          </p:nvGrpSpPr>
          <p:grpSpPr>
            <a:xfrm>
              <a:off x="8513242" y="2742023"/>
              <a:ext cx="316898" cy="316594"/>
              <a:chOff x="4788500" y="2618450"/>
              <a:chExt cx="130400" cy="130275"/>
            </a:xfrm>
          </p:grpSpPr>
          <p:sp>
            <p:nvSpPr>
              <p:cNvPr id="155" name="Google Shape;155;p2"/>
              <p:cNvSpPr/>
              <p:nvPr/>
            </p:nvSpPr>
            <p:spPr>
              <a:xfrm>
                <a:off x="4788500" y="2618450"/>
                <a:ext cx="130400" cy="130275"/>
              </a:xfrm>
              <a:custGeom>
                <a:rect b="b" l="l" r="r" t="t"/>
                <a:pathLst>
                  <a:path extrusionOk="0" h="5211" w="5216">
                    <a:moveTo>
                      <a:pt x="2606" y="0"/>
                    </a:moveTo>
                    <a:cubicBezTo>
                      <a:pt x="1170" y="0"/>
                      <a:pt x="1" y="1170"/>
                      <a:pt x="1" y="2605"/>
                    </a:cubicBezTo>
                    <a:cubicBezTo>
                      <a:pt x="1" y="4046"/>
                      <a:pt x="1170" y="5210"/>
                      <a:pt x="2606" y="5210"/>
                    </a:cubicBezTo>
                    <a:cubicBezTo>
                      <a:pt x="4046" y="5210"/>
                      <a:pt x="5216" y="4046"/>
                      <a:pt x="5216" y="2605"/>
                    </a:cubicBezTo>
                    <a:cubicBezTo>
                      <a:pt x="5216" y="1170"/>
                      <a:pt x="4046" y="0"/>
                      <a:pt x="260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2"/>
              <p:cNvSpPr/>
              <p:nvPr/>
            </p:nvSpPr>
            <p:spPr>
              <a:xfrm>
                <a:off x="4800425" y="2652075"/>
                <a:ext cx="17725" cy="56125"/>
              </a:xfrm>
              <a:custGeom>
                <a:rect b="b" l="l" r="r" t="t"/>
                <a:pathLst>
                  <a:path extrusionOk="0" fill="none" h="2245" w="709">
                    <a:moveTo>
                      <a:pt x="452" y="0"/>
                    </a:moveTo>
                    <a:cubicBezTo>
                      <a:pt x="1" y="683"/>
                      <a:pt x="111" y="1682"/>
                      <a:pt x="708" y="2244"/>
                    </a:cubicBezTo>
                  </a:path>
                </a:pathLst>
              </a:custGeom>
              <a:noFill/>
              <a:ln cap="flat" cmpd="sng" w="5275">
                <a:solidFill>
                  <a:srgbClr val="002255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7" name="Google Shape;157;p2"/>
            <p:cNvGrpSpPr/>
            <p:nvPr/>
          </p:nvGrpSpPr>
          <p:grpSpPr>
            <a:xfrm>
              <a:off x="510375" y="2326825"/>
              <a:ext cx="316899" cy="316978"/>
              <a:chOff x="5052650" y="3025125"/>
              <a:chExt cx="316899" cy="316978"/>
            </a:xfrm>
          </p:grpSpPr>
          <p:sp>
            <p:nvSpPr>
              <p:cNvPr id="158" name="Google Shape;158;p2"/>
              <p:cNvSpPr/>
              <p:nvPr/>
            </p:nvSpPr>
            <p:spPr>
              <a:xfrm>
                <a:off x="5052650" y="3025125"/>
                <a:ext cx="316899" cy="316978"/>
              </a:xfrm>
              <a:custGeom>
                <a:rect b="b" l="l" r="r" t="t"/>
                <a:pathLst>
                  <a:path extrusionOk="0" h="4012" w="4011">
                    <a:moveTo>
                      <a:pt x="2008" y="1"/>
                    </a:moveTo>
                    <a:cubicBezTo>
                      <a:pt x="899" y="1"/>
                      <a:pt x="0" y="899"/>
                      <a:pt x="0" y="2003"/>
                    </a:cubicBezTo>
                    <a:cubicBezTo>
                      <a:pt x="0" y="3113"/>
                      <a:pt x="899" y="4011"/>
                      <a:pt x="2008" y="4011"/>
                    </a:cubicBezTo>
                    <a:cubicBezTo>
                      <a:pt x="3112" y="4011"/>
                      <a:pt x="4011" y="3113"/>
                      <a:pt x="4011" y="2003"/>
                    </a:cubicBezTo>
                    <a:cubicBezTo>
                      <a:pt x="4011" y="899"/>
                      <a:pt x="3112" y="1"/>
                      <a:pt x="200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" name="Google Shape;159;p2"/>
              <p:cNvSpPr/>
              <p:nvPr/>
            </p:nvSpPr>
            <p:spPr>
              <a:xfrm>
                <a:off x="5108192" y="3195308"/>
                <a:ext cx="85723" cy="84933"/>
              </a:xfrm>
              <a:custGeom>
                <a:rect b="b" l="l" r="r" t="t"/>
                <a:pathLst>
                  <a:path extrusionOk="0" fill="none" h="1075" w="1085">
                    <a:moveTo>
                      <a:pt x="0" y="0"/>
                    </a:moveTo>
                    <a:cubicBezTo>
                      <a:pt x="146" y="512"/>
                      <a:pt x="572" y="934"/>
                      <a:pt x="1084" y="1074"/>
                    </a:cubicBezTo>
                  </a:path>
                </a:pathLst>
              </a:custGeom>
              <a:noFill/>
              <a:ln cap="flat" cmpd="sng" w="5275">
                <a:solidFill>
                  <a:srgbClr val="002255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" name="Google Shape;160;p2"/>
              <p:cNvSpPr/>
              <p:nvPr/>
            </p:nvSpPr>
            <p:spPr>
              <a:xfrm>
                <a:off x="5164051" y="3190488"/>
                <a:ext cx="35395" cy="31840"/>
              </a:xfrm>
              <a:custGeom>
                <a:rect b="b" l="l" r="r" t="t"/>
                <a:pathLst>
                  <a:path extrusionOk="0" fill="none" h="403" w="448">
                    <a:moveTo>
                      <a:pt x="1" y="1"/>
                    </a:moveTo>
                    <a:cubicBezTo>
                      <a:pt x="36" y="217"/>
                      <a:pt x="232" y="392"/>
                      <a:pt x="448" y="402"/>
                    </a:cubicBezTo>
                  </a:path>
                </a:pathLst>
              </a:custGeom>
              <a:noFill/>
              <a:ln cap="flat" cmpd="sng" w="5275">
                <a:solidFill>
                  <a:srgbClr val="002255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1" name="Google Shape;161;p2"/>
            <p:cNvGrpSpPr/>
            <p:nvPr/>
          </p:nvGrpSpPr>
          <p:grpSpPr>
            <a:xfrm>
              <a:off x="8031163" y="354963"/>
              <a:ext cx="120739" cy="120769"/>
              <a:chOff x="5052650" y="3025125"/>
              <a:chExt cx="316899" cy="316978"/>
            </a:xfrm>
          </p:grpSpPr>
          <p:sp>
            <p:nvSpPr>
              <p:cNvPr id="162" name="Google Shape;162;p2"/>
              <p:cNvSpPr/>
              <p:nvPr/>
            </p:nvSpPr>
            <p:spPr>
              <a:xfrm>
                <a:off x="5052650" y="3025125"/>
                <a:ext cx="316899" cy="316978"/>
              </a:xfrm>
              <a:custGeom>
                <a:rect b="b" l="l" r="r" t="t"/>
                <a:pathLst>
                  <a:path extrusionOk="0" h="4012" w="4011">
                    <a:moveTo>
                      <a:pt x="2008" y="1"/>
                    </a:moveTo>
                    <a:cubicBezTo>
                      <a:pt x="899" y="1"/>
                      <a:pt x="0" y="899"/>
                      <a:pt x="0" y="2003"/>
                    </a:cubicBezTo>
                    <a:cubicBezTo>
                      <a:pt x="0" y="3113"/>
                      <a:pt x="899" y="4011"/>
                      <a:pt x="2008" y="4011"/>
                    </a:cubicBezTo>
                    <a:cubicBezTo>
                      <a:pt x="3112" y="4011"/>
                      <a:pt x="4011" y="3113"/>
                      <a:pt x="4011" y="2003"/>
                    </a:cubicBezTo>
                    <a:cubicBezTo>
                      <a:pt x="4011" y="899"/>
                      <a:pt x="3112" y="1"/>
                      <a:pt x="200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" name="Google Shape;163;p2"/>
              <p:cNvSpPr/>
              <p:nvPr/>
            </p:nvSpPr>
            <p:spPr>
              <a:xfrm>
                <a:off x="5108192" y="3195308"/>
                <a:ext cx="85723" cy="84933"/>
              </a:xfrm>
              <a:custGeom>
                <a:rect b="b" l="l" r="r" t="t"/>
                <a:pathLst>
                  <a:path extrusionOk="0" fill="none" h="1075" w="1085">
                    <a:moveTo>
                      <a:pt x="0" y="0"/>
                    </a:moveTo>
                    <a:cubicBezTo>
                      <a:pt x="146" y="512"/>
                      <a:pt x="572" y="934"/>
                      <a:pt x="1084" y="1074"/>
                    </a:cubicBezTo>
                  </a:path>
                </a:pathLst>
              </a:custGeom>
              <a:noFill/>
              <a:ln cap="flat" cmpd="sng" w="5275">
                <a:solidFill>
                  <a:srgbClr val="002255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" name="Google Shape;164;p2"/>
              <p:cNvSpPr/>
              <p:nvPr/>
            </p:nvSpPr>
            <p:spPr>
              <a:xfrm>
                <a:off x="5164051" y="3190488"/>
                <a:ext cx="35395" cy="31840"/>
              </a:xfrm>
              <a:custGeom>
                <a:rect b="b" l="l" r="r" t="t"/>
                <a:pathLst>
                  <a:path extrusionOk="0" fill="none" h="403" w="448">
                    <a:moveTo>
                      <a:pt x="1" y="1"/>
                    </a:moveTo>
                    <a:cubicBezTo>
                      <a:pt x="36" y="217"/>
                      <a:pt x="232" y="392"/>
                      <a:pt x="448" y="402"/>
                    </a:cubicBezTo>
                  </a:path>
                </a:pathLst>
              </a:custGeom>
              <a:noFill/>
              <a:ln cap="flat" cmpd="sng" w="5275">
                <a:solidFill>
                  <a:srgbClr val="002255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5" name="Google Shape;165;p2"/>
            <p:cNvGrpSpPr/>
            <p:nvPr/>
          </p:nvGrpSpPr>
          <p:grpSpPr>
            <a:xfrm>
              <a:off x="1541249" y="2095257"/>
              <a:ext cx="120724" cy="120609"/>
              <a:chOff x="4788500" y="2618450"/>
              <a:chExt cx="130400" cy="130275"/>
            </a:xfrm>
          </p:grpSpPr>
          <p:sp>
            <p:nvSpPr>
              <p:cNvPr id="166" name="Google Shape;166;p2"/>
              <p:cNvSpPr/>
              <p:nvPr/>
            </p:nvSpPr>
            <p:spPr>
              <a:xfrm>
                <a:off x="4788500" y="2618450"/>
                <a:ext cx="130400" cy="130275"/>
              </a:xfrm>
              <a:custGeom>
                <a:rect b="b" l="l" r="r" t="t"/>
                <a:pathLst>
                  <a:path extrusionOk="0" h="5211" w="5216">
                    <a:moveTo>
                      <a:pt x="2606" y="0"/>
                    </a:moveTo>
                    <a:cubicBezTo>
                      <a:pt x="1170" y="0"/>
                      <a:pt x="1" y="1170"/>
                      <a:pt x="1" y="2605"/>
                    </a:cubicBezTo>
                    <a:cubicBezTo>
                      <a:pt x="1" y="4046"/>
                      <a:pt x="1170" y="5210"/>
                      <a:pt x="2606" y="5210"/>
                    </a:cubicBezTo>
                    <a:cubicBezTo>
                      <a:pt x="4046" y="5210"/>
                      <a:pt x="5216" y="4046"/>
                      <a:pt x="5216" y="2605"/>
                    </a:cubicBezTo>
                    <a:cubicBezTo>
                      <a:pt x="5216" y="1170"/>
                      <a:pt x="4046" y="0"/>
                      <a:pt x="260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2"/>
              <p:cNvSpPr/>
              <p:nvPr/>
            </p:nvSpPr>
            <p:spPr>
              <a:xfrm>
                <a:off x="4800425" y="2652075"/>
                <a:ext cx="17725" cy="56125"/>
              </a:xfrm>
              <a:custGeom>
                <a:rect b="b" l="l" r="r" t="t"/>
                <a:pathLst>
                  <a:path extrusionOk="0" fill="none" h="2245" w="709">
                    <a:moveTo>
                      <a:pt x="452" y="0"/>
                    </a:moveTo>
                    <a:cubicBezTo>
                      <a:pt x="1" y="683"/>
                      <a:pt x="111" y="1682"/>
                      <a:pt x="708" y="2244"/>
                    </a:cubicBezTo>
                  </a:path>
                </a:pathLst>
              </a:custGeom>
              <a:noFill/>
              <a:ln cap="flat" cmpd="sng" w="5275">
                <a:solidFill>
                  <a:srgbClr val="002255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8" name="Google Shape;168;p2"/>
            <p:cNvGrpSpPr/>
            <p:nvPr/>
          </p:nvGrpSpPr>
          <p:grpSpPr>
            <a:xfrm>
              <a:off x="1615039" y="3228871"/>
              <a:ext cx="169351" cy="169361"/>
              <a:chOff x="5052650" y="3025125"/>
              <a:chExt cx="316899" cy="316978"/>
            </a:xfrm>
          </p:grpSpPr>
          <p:sp>
            <p:nvSpPr>
              <p:cNvPr id="169" name="Google Shape;169;p2"/>
              <p:cNvSpPr/>
              <p:nvPr/>
            </p:nvSpPr>
            <p:spPr>
              <a:xfrm>
                <a:off x="5052650" y="3025125"/>
                <a:ext cx="316899" cy="316978"/>
              </a:xfrm>
              <a:custGeom>
                <a:rect b="b" l="l" r="r" t="t"/>
                <a:pathLst>
                  <a:path extrusionOk="0" h="4012" w="4011">
                    <a:moveTo>
                      <a:pt x="2008" y="1"/>
                    </a:moveTo>
                    <a:cubicBezTo>
                      <a:pt x="899" y="1"/>
                      <a:pt x="0" y="899"/>
                      <a:pt x="0" y="2003"/>
                    </a:cubicBezTo>
                    <a:cubicBezTo>
                      <a:pt x="0" y="3113"/>
                      <a:pt x="899" y="4011"/>
                      <a:pt x="2008" y="4011"/>
                    </a:cubicBezTo>
                    <a:cubicBezTo>
                      <a:pt x="3112" y="4011"/>
                      <a:pt x="4011" y="3113"/>
                      <a:pt x="4011" y="2003"/>
                    </a:cubicBezTo>
                    <a:cubicBezTo>
                      <a:pt x="4011" y="899"/>
                      <a:pt x="3112" y="1"/>
                      <a:pt x="200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" name="Google Shape;170;p2"/>
              <p:cNvSpPr/>
              <p:nvPr/>
            </p:nvSpPr>
            <p:spPr>
              <a:xfrm>
                <a:off x="5108192" y="3195308"/>
                <a:ext cx="85723" cy="84933"/>
              </a:xfrm>
              <a:custGeom>
                <a:rect b="b" l="l" r="r" t="t"/>
                <a:pathLst>
                  <a:path extrusionOk="0" fill="none" h="1075" w="1085">
                    <a:moveTo>
                      <a:pt x="0" y="0"/>
                    </a:moveTo>
                    <a:cubicBezTo>
                      <a:pt x="146" y="512"/>
                      <a:pt x="572" y="934"/>
                      <a:pt x="1084" y="1074"/>
                    </a:cubicBezTo>
                  </a:path>
                </a:pathLst>
              </a:custGeom>
              <a:noFill/>
              <a:ln cap="flat" cmpd="sng" w="5275">
                <a:solidFill>
                  <a:srgbClr val="002255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2"/>
              <p:cNvSpPr/>
              <p:nvPr/>
            </p:nvSpPr>
            <p:spPr>
              <a:xfrm>
                <a:off x="5164051" y="3190488"/>
                <a:ext cx="35395" cy="31840"/>
              </a:xfrm>
              <a:custGeom>
                <a:rect b="b" l="l" r="r" t="t"/>
                <a:pathLst>
                  <a:path extrusionOk="0" fill="none" h="403" w="448">
                    <a:moveTo>
                      <a:pt x="1" y="1"/>
                    </a:moveTo>
                    <a:cubicBezTo>
                      <a:pt x="36" y="217"/>
                      <a:pt x="232" y="392"/>
                      <a:pt x="448" y="402"/>
                    </a:cubicBezTo>
                  </a:path>
                </a:pathLst>
              </a:custGeom>
              <a:noFill/>
              <a:ln cap="flat" cmpd="sng" w="5275">
                <a:solidFill>
                  <a:srgbClr val="002255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2" name="Google Shape;172;p2"/>
            <p:cNvGrpSpPr/>
            <p:nvPr/>
          </p:nvGrpSpPr>
          <p:grpSpPr>
            <a:xfrm>
              <a:off x="7325769" y="2466039"/>
              <a:ext cx="211626" cy="211423"/>
              <a:chOff x="4788500" y="2618450"/>
              <a:chExt cx="130400" cy="130275"/>
            </a:xfrm>
          </p:grpSpPr>
          <p:sp>
            <p:nvSpPr>
              <p:cNvPr id="173" name="Google Shape;173;p2"/>
              <p:cNvSpPr/>
              <p:nvPr/>
            </p:nvSpPr>
            <p:spPr>
              <a:xfrm>
                <a:off x="4788500" y="2618450"/>
                <a:ext cx="130400" cy="130275"/>
              </a:xfrm>
              <a:custGeom>
                <a:rect b="b" l="l" r="r" t="t"/>
                <a:pathLst>
                  <a:path extrusionOk="0" h="5211" w="5216">
                    <a:moveTo>
                      <a:pt x="2606" y="0"/>
                    </a:moveTo>
                    <a:cubicBezTo>
                      <a:pt x="1170" y="0"/>
                      <a:pt x="1" y="1170"/>
                      <a:pt x="1" y="2605"/>
                    </a:cubicBezTo>
                    <a:cubicBezTo>
                      <a:pt x="1" y="4046"/>
                      <a:pt x="1170" y="5210"/>
                      <a:pt x="2606" y="5210"/>
                    </a:cubicBezTo>
                    <a:cubicBezTo>
                      <a:pt x="4046" y="5210"/>
                      <a:pt x="5216" y="4046"/>
                      <a:pt x="5216" y="2605"/>
                    </a:cubicBezTo>
                    <a:cubicBezTo>
                      <a:pt x="5216" y="1170"/>
                      <a:pt x="4046" y="0"/>
                      <a:pt x="260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" name="Google Shape;174;p2"/>
              <p:cNvSpPr/>
              <p:nvPr/>
            </p:nvSpPr>
            <p:spPr>
              <a:xfrm>
                <a:off x="4800425" y="2652075"/>
                <a:ext cx="17725" cy="56125"/>
              </a:xfrm>
              <a:custGeom>
                <a:rect b="b" l="l" r="r" t="t"/>
                <a:pathLst>
                  <a:path extrusionOk="0" fill="none" h="2245" w="709">
                    <a:moveTo>
                      <a:pt x="452" y="0"/>
                    </a:moveTo>
                    <a:cubicBezTo>
                      <a:pt x="1" y="683"/>
                      <a:pt x="111" y="1682"/>
                      <a:pt x="708" y="2244"/>
                    </a:cubicBezTo>
                  </a:path>
                </a:pathLst>
              </a:custGeom>
              <a:noFill/>
              <a:ln cap="flat" cmpd="sng" w="5275">
                <a:solidFill>
                  <a:srgbClr val="002255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5" name="Google Shape;175;p2"/>
            <p:cNvGrpSpPr/>
            <p:nvPr/>
          </p:nvGrpSpPr>
          <p:grpSpPr>
            <a:xfrm>
              <a:off x="7109349" y="942057"/>
              <a:ext cx="120724" cy="120609"/>
              <a:chOff x="4788500" y="2618450"/>
              <a:chExt cx="130400" cy="130275"/>
            </a:xfrm>
          </p:grpSpPr>
          <p:sp>
            <p:nvSpPr>
              <p:cNvPr id="176" name="Google Shape;176;p2"/>
              <p:cNvSpPr/>
              <p:nvPr/>
            </p:nvSpPr>
            <p:spPr>
              <a:xfrm>
                <a:off x="4788500" y="2618450"/>
                <a:ext cx="130400" cy="130275"/>
              </a:xfrm>
              <a:custGeom>
                <a:rect b="b" l="l" r="r" t="t"/>
                <a:pathLst>
                  <a:path extrusionOk="0" h="5211" w="5216">
                    <a:moveTo>
                      <a:pt x="2606" y="0"/>
                    </a:moveTo>
                    <a:cubicBezTo>
                      <a:pt x="1170" y="0"/>
                      <a:pt x="1" y="1170"/>
                      <a:pt x="1" y="2605"/>
                    </a:cubicBezTo>
                    <a:cubicBezTo>
                      <a:pt x="1" y="4046"/>
                      <a:pt x="1170" y="5210"/>
                      <a:pt x="2606" y="5210"/>
                    </a:cubicBezTo>
                    <a:cubicBezTo>
                      <a:pt x="4046" y="5210"/>
                      <a:pt x="5216" y="4046"/>
                      <a:pt x="5216" y="2605"/>
                    </a:cubicBezTo>
                    <a:cubicBezTo>
                      <a:pt x="5216" y="1170"/>
                      <a:pt x="4046" y="0"/>
                      <a:pt x="260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2"/>
              <p:cNvSpPr/>
              <p:nvPr/>
            </p:nvSpPr>
            <p:spPr>
              <a:xfrm>
                <a:off x="4800425" y="2652075"/>
                <a:ext cx="17725" cy="56125"/>
              </a:xfrm>
              <a:custGeom>
                <a:rect b="b" l="l" r="r" t="t"/>
                <a:pathLst>
                  <a:path extrusionOk="0" fill="none" h="2245" w="709">
                    <a:moveTo>
                      <a:pt x="452" y="0"/>
                    </a:moveTo>
                    <a:cubicBezTo>
                      <a:pt x="1" y="683"/>
                      <a:pt x="111" y="1682"/>
                      <a:pt x="708" y="2244"/>
                    </a:cubicBezTo>
                  </a:path>
                </a:pathLst>
              </a:custGeom>
              <a:noFill/>
              <a:ln cap="flat" cmpd="sng" w="5275">
                <a:solidFill>
                  <a:srgbClr val="002255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78" name="Google Shape;178;p2"/>
          <p:cNvGrpSpPr/>
          <p:nvPr/>
        </p:nvGrpSpPr>
        <p:grpSpPr>
          <a:xfrm>
            <a:off x="7099611" y="3472170"/>
            <a:ext cx="1876687" cy="1761812"/>
            <a:chOff x="7099611" y="3472170"/>
            <a:chExt cx="1876687" cy="1761812"/>
          </a:xfrm>
        </p:grpSpPr>
        <p:sp>
          <p:nvSpPr>
            <p:cNvPr id="179" name="Google Shape;179;p2"/>
            <p:cNvSpPr/>
            <p:nvPr/>
          </p:nvSpPr>
          <p:spPr>
            <a:xfrm flipH="1">
              <a:off x="7953851" y="3546625"/>
              <a:ext cx="64199" cy="169352"/>
            </a:xfrm>
            <a:custGeom>
              <a:rect b="b" l="l" r="r" t="t"/>
              <a:pathLst>
                <a:path extrusionOk="0" h="4493" w="1703">
                  <a:moveTo>
                    <a:pt x="1065" y="0"/>
                  </a:moveTo>
                  <a:cubicBezTo>
                    <a:pt x="939" y="116"/>
                    <a:pt x="824" y="246"/>
                    <a:pt x="708" y="382"/>
                  </a:cubicBezTo>
                  <a:cubicBezTo>
                    <a:pt x="427" y="728"/>
                    <a:pt x="196" y="1105"/>
                    <a:pt x="1" y="1496"/>
                  </a:cubicBezTo>
                  <a:cubicBezTo>
                    <a:pt x="262" y="2540"/>
                    <a:pt x="658" y="3549"/>
                    <a:pt x="1170" y="4493"/>
                  </a:cubicBezTo>
                  <a:cubicBezTo>
                    <a:pt x="1331" y="3659"/>
                    <a:pt x="1441" y="2801"/>
                    <a:pt x="1702" y="2023"/>
                  </a:cubicBezTo>
                  <a:lnTo>
                    <a:pt x="1702" y="2023"/>
                  </a:lnTo>
                  <a:cubicBezTo>
                    <a:pt x="1682" y="2033"/>
                    <a:pt x="1662" y="2038"/>
                    <a:pt x="1642" y="2043"/>
                  </a:cubicBezTo>
                  <a:cubicBezTo>
                    <a:pt x="1411" y="1376"/>
                    <a:pt x="1215" y="693"/>
                    <a:pt x="10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80" name="Google Shape;180;p2"/>
            <p:cNvGrpSpPr/>
            <p:nvPr/>
          </p:nvGrpSpPr>
          <p:grpSpPr>
            <a:xfrm flipH="1">
              <a:off x="7099611" y="3472170"/>
              <a:ext cx="1876687" cy="1761812"/>
              <a:chOff x="578800" y="3042675"/>
              <a:chExt cx="1185975" cy="1113450"/>
            </a:xfrm>
          </p:grpSpPr>
          <p:sp>
            <p:nvSpPr>
              <p:cNvPr id="181" name="Google Shape;181;p2"/>
              <p:cNvSpPr/>
              <p:nvPr/>
            </p:nvSpPr>
            <p:spPr>
              <a:xfrm>
                <a:off x="1600225" y="3982700"/>
                <a:ext cx="16350" cy="38400"/>
              </a:xfrm>
              <a:custGeom>
                <a:rect b="b" l="l" r="r" t="t"/>
                <a:pathLst>
                  <a:path extrusionOk="0" fill="none" h="1536" w="654">
                    <a:moveTo>
                      <a:pt x="1" y="0"/>
                    </a:moveTo>
                    <a:cubicBezTo>
                      <a:pt x="131" y="542"/>
                      <a:pt x="357" y="1064"/>
                      <a:pt x="653" y="1536"/>
                    </a:cubicBezTo>
                  </a:path>
                </a:pathLst>
              </a:custGeom>
              <a:noFill/>
              <a:ln cap="flat" cmpd="sng" w="5275">
                <a:solidFill>
                  <a:srgbClr val="00003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2"/>
              <p:cNvSpPr/>
              <p:nvPr/>
            </p:nvSpPr>
            <p:spPr>
              <a:xfrm>
                <a:off x="694500" y="3538975"/>
                <a:ext cx="55850" cy="73950"/>
              </a:xfrm>
              <a:custGeom>
                <a:rect b="b" l="l" r="r" t="t"/>
                <a:pathLst>
                  <a:path extrusionOk="0" fill="none" h="2958" w="2234">
                    <a:moveTo>
                      <a:pt x="0" y="2395"/>
                    </a:moveTo>
                    <a:cubicBezTo>
                      <a:pt x="608" y="2586"/>
                      <a:pt x="1220" y="2771"/>
                      <a:pt x="1827" y="2957"/>
                    </a:cubicBezTo>
                    <a:cubicBezTo>
                      <a:pt x="1908" y="1988"/>
                      <a:pt x="2108" y="970"/>
                      <a:pt x="2234" y="1"/>
                    </a:cubicBezTo>
                  </a:path>
                </a:pathLst>
              </a:custGeom>
              <a:noFill/>
              <a:ln cap="flat" cmpd="sng" w="5275">
                <a:solidFill>
                  <a:srgbClr val="00003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2"/>
              <p:cNvSpPr/>
              <p:nvPr/>
            </p:nvSpPr>
            <p:spPr>
              <a:xfrm>
                <a:off x="598250" y="3490300"/>
                <a:ext cx="171550" cy="221625"/>
              </a:xfrm>
              <a:custGeom>
                <a:rect b="b" l="l" r="r" t="t"/>
                <a:pathLst>
                  <a:path extrusionOk="0" h="8865" w="6862">
                    <a:moveTo>
                      <a:pt x="31" y="0"/>
                    </a:moveTo>
                    <a:lnTo>
                      <a:pt x="0" y="66"/>
                    </a:lnTo>
                    <a:cubicBezTo>
                      <a:pt x="2309" y="1220"/>
                      <a:pt x="3996" y="3584"/>
                      <a:pt x="4282" y="6159"/>
                    </a:cubicBezTo>
                    <a:cubicBezTo>
                      <a:pt x="4347" y="6721"/>
                      <a:pt x="4347" y="7288"/>
                      <a:pt x="4357" y="7856"/>
                    </a:cubicBezTo>
                    <a:lnTo>
                      <a:pt x="4377" y="7856"/>
                    </a:lnTo>
                    <a:cubicBezTo>
                      <a:pt x="4468" y="7911"/>
                      <a:pt x="4563" y="7961"/>
                      <a:pt x="4658" y="8006"/>
                    </a:cubicBezTo>
                    <a:cubicBezTo>
                      <a:pt x="4814" y="8071"/>
                      <a:pt x="4970" y="8122"/>
                      <a:pt x="5130" y="8172"/>
                    </a:cubicBezTo>
                    <a:cubicBezTo>
                      <a:pt x="5722" y="8367"/>
                      <a:pt x="6300" y="8603"/>
                      <a:pt x="6862" y="8864"/>
                    </a:cubicBezTo>
                    <a:cubicBezTo>
                      <a:pt x="6521" y="7886"/>
                      <a:pt x="6365" y="6837"/>
                      <a:pt x="6044" y="5848"/>
                    </a:cubicBezTo>
                    <a:cubicBezTo>
                      <a:pt x="5140" y="3082"/>
                      <a:pt x="2821" y="823"/>
                      <a:pt x="3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" name="Google Shape;184;p2"/>
              <p:cNvSpPr/>
              <p:nvPr/>
            </p:nvSpPr>
            <p:spPr>
              <a:xfrm>
                <a:off x="769775" y="3618675"/>
                <a:ext cx="124250" cy="254625"/>
              </a:xfrm>
              <a:custGeom>
                <a:rect b="b" l="l" r="r" t="t"/>
                <a:pathLst>
                  <a:path extrusionOk="0" h="10185" w="4970">
                    <a:moveTo>
                      <a:pt x="1195" y="0"/>
                    </a:moveTo>
                    <a:cubicBezTo>
                      <a:pt x="1065" y="462"/>
                      <a:pt x="929" y="924"/>
                      <a:pt x="784" y="1385"/>
                    </a:cubicBezTo>
                    <a:cubicBezTo>
                      <a:pt x="538" y="2173"/>
                      <a:pt x="272" y="2961"/>
                      <a:pt x="6" y="3734"/>
                    </a:cubicBezTo>
                    <a:lnTo>
                      <a:pt x="1" y="3729"/>
                    </a:lnTo>
                    <a:lnTo>
                      <a:pt x="1" y="3729"/>
                    </a:lnTo>
                    <a:cubicBezTo>
                      <a:pt x="121" y="4071"/>
                      <a:pt x="257" y="4402"/>
                      <a:pt x="438" y="4718"/>
                    </a:cubicBezTo>
                    <a:cubicBezTo>
                      <a:pt x="879" y="5506"/>
                      <a:pt x="1537" y="6164"/>
                      <a:pt x="1963" y="6962"/>
                    </a:cubicBezTo>
                    <a:cubicBezTo>
                      <a:pt x="2490" y="7946"/>
                      <a:pt x="2621" y="9045"/>
                      <a:pt x="2701" y="10169"/>
                    </a:cubicBezTo>
                    <a:cubicBezTo>
                      <a:pt x="2711" y="10174"/>
                      <a:pt x="2721" y="10179"/>
                      <a:pt x="2731" y="10184"/>
                    </a:cubicBezTo>
                    <a:cubicBezTo>
                      <a:pt x="3364" y="8432"/>
                      <a:pt x="4072" y="6691"/>
                      <a:pt x="4940" y="5039"/>
                    </a:cubicBezTo>
                    <a:lnTo>
                      <a:pt x="4970" y="5029"/>
                    </a:lnTo>
                    <a:cubicBezTo>
                      <a:pt x="4714" y="4442"/>
                      <a:pt x="4282" y="3925"/>
                      <a:pt x="3811" y="3509"/>
                    </a:cubicBezTo>
                    <a:cubicBezTo>
                      <a:pt x="3188" y="2956"/>
                      <a:pt x="2480" y="2480"/>
                      <a:pt x="1999" y="1802"/>
                    </a:cubicBezTo>
                    <a:cubicBezTo>
                      <a:pt x="1612" y="1265"/>
                      <a:pt x="1401" y="632"/>
                      <a:pt x="12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" name="Google Shape;185;p2"/>
              <p:cNvSpPr/>
              <p:nvPr/>
            </p:nvSpPr>
            <p:spPr>
              <a:xfrm>
                <a:off x="578800" y="3483525"/>
                <a:ext cx="221125" cy="228525"/>
              </a:xfrm>
              <a:custGeom>
                <a:rect b="b" l="l" r="r" t="t"/>
                <a:pathLst>
                  <a:path extrusionOk="0" h="9141" w="8845">
                    <a:moveTo>
                      <a:pt x="0" y="0"/>
                    </a:moveTo>
                    <a:cubicBezTo>
                      <a:pt x="3" y="1"/>
                      <a:pt x="5" y="2"/>
                      <a:pt x="7" y="2"/>
                    </a:cubicBezTo>
                    <a:lnTo>
                      <a:pt x="7" y="2"/>
                    </a:lnTo>
                    <a:cubicBezTo>
                      <a:pt x="5" y="2"/>
                      <a:pt x="3" y="1"/>
                      <a:pt x="0" y="0"/>
                    </a:cubicBezTo>
                    <a:close/>
                    <a:moveTo>
                      <a:pt x="7" y="2"/>
                    </a:moveTo>
                    <a:cubicBezTo>
                      <a:pt x="271" y="97"/>
                      <a:pt x="529" y="212"/>
                      <a:pt x="778" y="337"/>
                    </a:cubicBezTo>
                    <a:lnTo>
                      <a:pt x="809" y="271"/>
                    </a:lnTo>
                    <a:cubicBezTo>
                      <a:pt x="3599" y="1094"/>
                      <a:pt x="5918" y="3353"/>
                      <a:pt x="6822" y="6119"/>
                    </a:cubicBezTo>
                    <a:cubicBezTo>
                      <a:pt x="7143" y="7108"/>
                      <a:pt x="7299" y="8157"/>
                      <a:pt x="7640" y="9135"/>
                    </a:cubicBezTo>
                    <a:lnTo>
                      <a:pt x="7645" y="9140"/>
                    </a:lnTo>
                    <a:cubicBezTo>
                      <a:pt x="7911" y="8367"/>
                      <a:pt x="8177" y="7579"/>
                      <a:pt x="8423" y="6791"/>
                    </a:cubicBezTo>
                    <a:cubicBezTo>
                      <a:pt x="8568" y="6330"/>
                      <a:pt x="8704" y="5868"/>
                      <a:pt x="8834" y="5406"/>
                    </a:cubicBezTo>
                    <a:lnTo>
                      <a:pt x="8845" y="5406"/>
                    </a:lnTo>
                    <a:cubicBezTo>
                      <a:pt x="8619" y="4703"/>
                      <a:pt x="8408" y="3986"/>
                      <a:pt x="7996" y="3383"/>
                    </a:cubicBezTo>
                    <a:cubicBezTo>
                      <a:pt x="7610" y="2811"/>
                      <a:pt x="7058" y="2364"/>
                      <a:pt x="6495" y="1963"/>
                    </a:cubicBezTo>
                    <a:cubicBezTo>
                      <a:pt x="5547" y="1280"/>
                      <a:pt x="4663" y="793"/>
                      <a:pt x="3569" y="452"/>
                    </a:cubicBezTo>
                    <a:cubicBezTo>
                      <a:pt x="2467" y="111"/>
                      <a:pt x="981" y="351"/>
                      <a:pt x="7" y="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2"/>
              <p:cNvSpPr/>
              <p:nvPr/>
            </p:nvSpPr>
            <p:spPr>
              <a:xfrm>
                <a:off x="898400" y="3972775"/>
                <a:ext cx="69800" cy="136175"/>
              </a:xfrm>
              <a:custGeom>
                <a:rect b="b" l="l" r="r" t="t"/>
                <a:pathLst>
                  <a:path extrusionOk="0" h="5447" w="2792">
                    <a:moveTo>
                      <a:pt x="1351" y="0"/>
                    </a:moveTo>
                    <a:lnTo>
                      <a:pt x="1301" y="16"/>
                    </a:lnTo>
                    <a:cubicBezTo>
                      <a:pt x="964" y="809"/>
                      <a:pt x="623" y="1602"/>
                      <a:pt x="287" y="2395"/>
                    </a:cubicBezTo>
                    <a:cubicBezTo>
                      <a:pt x="176" y="2656"/>
                      <a:pt x="41" y="2977"/>
                      <a:pt x="1" y="3258"/>
                    </a:cubicBezTo>
                    <a:cubicBezTo>
                      <a:pt x="56" y="3373"/>
                      <a:pt x="106" y="3489"/>
                      <a:pt x="156" y="3609"/>
                    </a:cubicBezTo>
                    <a:cubicBezTo>
                      <a:pt x="392" y="4202"/>
                      <a:pt x="558" y="4874"/>
                      <a:pt x="839" y="5446"/>
                    </a:cubicBezTo>
                    <a:lnTo>
                      <a:pt x="2791" y="5446"/>
                    </a:lnTo>
                    <a:cubicBezTo>
                      <a:pt x="2375" y="5025"/>
                      <a:pt x="2079" y="4443"/>
                      <a:pt x="1933" y="3865"/>
                    </a:cubicBezTo>
                    <a:cubicBezTo>
                      <a:pt x="1667" y="2806"/>
                      <a:pt x="1742" y="1682"/>
                      <a:pt x="1517" y="613"/>
                    </a:cubicBezTo>
                    <a:cubicBezTo>
                      <a:pt x="1471" y="407"/>
                      <a:pt x="1416" y="201"/>
                      <a:pt x="135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2"/>
              <p:cNvSpPr/>
              <p:nvPr/>
            </p:nvSpPr>
            <p:spPr>
              <a:xfrm>
                <a:off x="760375" y="3842775"/>
                <a:ext cx="138050" cy="212225"/>
              </a:xfrm>
              <a:custGeom>
                <a:rect b="b" l="l" r="r" t="t"/>
                <a:pathLst>
                  <a:path extrusionOk="0" h="8489" w="5522">
                    <a:moveTo>
                      <a:pt x="26" y="1"/>
                    </a:moveTo>
                    <a:lnTo>
                      <a:pt x="0" y="6"/>
                    </a:lnTo>
                    <a:cubicBezTo>
                      <a:pt x="502" y="1948"/>
                      <a:pt x="206" y="4066"/>
                      <a:pt x="352" y="6094"/>
                    </a:cubicBezTo>
                    <a:cubicBezTo>
                      <a:pt x="377" y="6455"/>
                      <a:pt x="427" y="6827"/>
                      <a:pt x="497" y="7198"/>
                    </a:cubicBezTo>
                    <a:cubicBezTo>
                      <a:pt x="2149" y="7725"/>
                      <a:pt x="3820" y="8157"/>
                      <a:pt x="5517" y="8488"/>
                    </a:cubicBezTo>
                    <a:cubicBezTo>
                      <a:pt x="5522" y="8478"/>
                      <a:pt x="5522" y="8468"/>
                      <a:pt x="5522" y="8458"/>
                    </a:cubicBezTo>
                    <a:cubicBezTo>
                      <a:pt x="4970" y="7294"/>
                      <a:pt x="4096" y="6280"/>
                      <a:pt x="3639" y="5070"/>
                    </a:cubicBezTo>
                    <a:cubicBezTo>
                      <a:pt x="3183" y="3855"/>
                      <a:pt x="3173" y="2515"/>
                      <a:pt x="3077" y="1205"/>
                    </a:cubicBezTo>
                    <a:cubicBezTo>
                      <a:pt x="2083" y="748"/>
                      <a:pt x="1065" y="347"/>
                      <a:pt x="2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2"/>
              <p:cNvSpPr/>
              <p:nvPr/>
            </p:nvSpPr>
            <p:spPr>
              <a:xfrm>
                <a:off x="707175" y="3686675"/>
                <a:ext cx="130150" cy="186250"/>
              </a:xfrm>
              <a:custGeom>
                <a:rect b="b" l="l" r="r" t="t"/>
                <a:pathLst>
                  <a:path extrusionOk="0" h="7450" w="5206">
                    <a:moveTo>
                      <a:pt x="0" y="1"/>
                    </a:moveTo>
                    <a:cubicBezTo>
                      <a:pt x="20" y="718"/>
                      <a:pt x="55" y="1431"/>
                      <a:pt x="256" y="2119"/>
                    </a:cubicBezTo>
                    <a:cubicBezTo>
                      <a:pt x="593" y="3278"/>
                      <a:pt x="1381" y="4257"/>
                      <a:pt x="1842" y="5376"/>
                    </a:cubicBezTo>
                    <a:cubicBezTo>
                      <a:pt x="1958" y="5662"/>
                      <a:pt x="2053" y="5953"/>
                      <a:pt x="2128" y="6250"/>
                    </a:cubicBezTo>
                    <a:lnTo>
                      <a:pt x="2154" y="6245"/>
                    </a:lnTo>
                    <a:cubicBezTo>
                      <a:pt x="3193" y="6591"/>
                      <a:pt x="4211" y="6992"/>
                      <a:pt x="5205" y="7449"/>
                    </a:cubicBezTo>
                    <a:cubicBezTo>
                      <a:pt x="5125" y="6325"/>
                      <a:pt x="4994" y="5226"/>
                      <a:pt x="4467" y="4242"/>
                    </a:cubicBezTo>
                    <a:cubicBezTo>
                      <a:pt x="4041" y="3444"/>
                      <a:pt x="3383" y="2786"/>
                      <a:pt x="2942" y="1998"/>
                    </a:cubicBezTo>
                    <a:cubicBezTo>
                      <a:pt x="2761" y="1682"/>
                      <a:pt x="2625" y="1351"/>
                      <a:pt x="2505" y="1009"/>
                    </a:cubicBezTo>
                    <a:cubicBezTo>
                      <a:pt x="1943" y="748"/>
                      <a:pt x="1365" y="512"/>
                      <a:pt x="773" y="317"/>
                    </a:cubicBezTo>
                    <a:cubicBezTo>
                      <a:pt x="613" y="267"/>
                      <a:pt x="457" y="216"/>
                      <a:pt x="301" y="151"/>
                    </a:cubicBezTo>
                    <a:cubicBezTo>
                      <a:pt x="206" y="106"/>
                      <a:pt x="111" y="56"/>
                      <a:pt x="2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" name="Google Shape;189;p2"/>
              <p:cNvSpPr/>
              <p:nvPr/>
            </p:nvSpPr>
            <p:spPr>
              <a:xfrm>
                <a:off x="837300" y="3744400"/>
                <a:ext cx="94875" cy="309850"/>
              </a:xfrm>
              <a:custGeom>
                <a:rect b="b" l="l" r="r" t="t"/>
                <a:pathLst>
                  <a:path extrusionOk="0" h="12394" w="3795">
                    <a:moveTo>
                      <a:pt x="2269" y="0"/>
                    </a:moveTo>
                    <a:lnTo>
                      <a:pt x="2239" y="10"/>
                    </a:lnTo>
                    <a:cubicBezTo>
                      <a:pt x="1371" y="1662"/>
                      <a:pt x="663" y="3403"/>
                      <a:pt x="30" y="5155"/>
                    </a:cubicBezTo>
                    <a:cubicBezTo>
                      <a:pt x="20" y="5150"/>
                      <a:pt x="10" y="5145"/>
                      <a:pt x="0" y="5140"/>
                    </a:cubicBezTo>
                    <a:lnTo>
                      <a:pt x="0" y="5140"/>
                    </a:lnTo>
                    <a:cubicBezTo>
                      <a:pt x="96" y="6450"/>
                      <a:pt x="106" y="7790"/>
                      <a:pt x="562" y="9005"/>
                    </a:cubicBezTo>
                    <a:cubicBezTo>
                      <a:pt x="1019" y="10215"/>
                      <a:pt x="1893" y="11229"/>
                      <a:pt x="2445" y="12393"/>
                    </a:cubicBezTo>
                    <a:cubicBezTo>
                      <a:pt x="2485" y="12112"/>
                      <a:pt x="2620" y="11791"/>
                      <a:pt x="2731" y="11530"/>
                    </a:cubicBezTo>
                    <a:cubicBezTo>
                      <a:pt x="3067" y="10737"/>
                      <a:pt x="3408" y="9944"/>
                      <a:pt x="3745" y="9151"/>
                    </a:cubicBezTo>
                    <a:lnTo>
                      <a:pt x="3795" y="9135"/>
                    </a:lnTo>
                    <a:cubicBezTo>
                      <a:pt x="3469" y="8097"/>
                      <a:pt x="2937" y="7118"/>
                      <a:pt x="2650" y="6059"/>
                    </a:cubicBezTo>
                    <a:cubicBezTo>
                      <a:pt x="2164" y="4232"/>
                      <a:pt x="2450" y="2289"/>
                      <a:pt x="2430" y="397"/>
                    </a:cubicBezTo>
                    <a:lnTo>
                      <a:pt x="2405" y="397"/>
                    </a:lnTo>
                    <a:cubicBezTo>
                      <a:pt x="2369" y="261"/>
                      <a:pt x="2319" y="131"/>
                      <a:pt x="226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" name="Google Shape;190;p2"/>
              <p:cNvSpPr/>
              <p:nvPr/>
            </p:nvSpPr>
            <p:spPr>
              <a:xfrm>
                <a:off x="772800" y="4022725"/>
                <a:ext cx="146575" cy="86225"/>
              </a:xfrm>
              <a:custGeom>
                <a:rect b="b" l="l" r="r" t="t"/>
                <a:pathLst>
                  <a:path extrusionOk="0" h="3449" w="5863">
                    <a:moveTo>
                      <a:pt x="0" y="0"/>
                    </a:moveTo>
                    <a:cubicBezTo>
                      <a:pt x="266" y="1320"/>
                      <a:pt x="849" y="2620"/>
                      <a:pt x="1772" y="3448"/>
                    </a:cubicBezTo>
                    <a:lnTo>
                      <a:pt x="5863" y="3448"/>
                    </a:lnTo>
                    <a:cubicBezTo>
                      <a:pt x="5582" y="2876"/>
                      <a:pt x="5416" y="2204"/>
                      <a:pt x="5180" y="1611"/>
                    </a:cubicBezTo>
                    <a:cubicBezTo>
                      <a:pt x="5130" y="1491"/>
                      <a:pt x="5080" y="1375"/>
                      <a:pt x="5025" y="1260"/>
                    </a:cubicBezTo>
                    <a:cubicBezTo>
                      <a:pt x="5025" y="1270"/>
                      <a:pt x="5025" y="1280"/>
                      <a:pt x="5020" y="1290"/>
                    </a:cubicBezTo>
                    <a:cubicBezTo>
                      <a:pt x="3323" y="959"/>
                      <a:pt x="1652" y="527"/>
                      <a:pt x="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2"/>
              <p:cNvSpPr/>
              <p:nvPr/>
            </p:nvSpPr>
            <p:spPr>
              <a:xfrm>
                <a:off x="1256150" y="4024100"/>
                <a:ext cx="186375" cy="84850"/>
              </a:xfrm>
              <a:custGeom>
                <a:rect b="b" l="l" r="r" t="t"/>
                <a:pathLst>
                  <a:path extrusionOk="0" h="3394" w="7455">
                    <a:moveTo>
                      <a:pt x="7439" y="0"/>
                    </a:moveTo>
                    <a:cubicBezTo>
                      <a:pt x="6159" y="86"/>
                      <a:pt x="4849" y="181"/>
                      <a:pt x="3564" y="261"/>
                    </a:cubicBezTo>
                    <a:cubicBezTo>
                      <a:pt x="3564" y="251"/>
                      <a:pt x="3559" y="246"/>
                      <a:pt x="3554" y="236"/>
                    </a:cubicBezTo>
                    <a:cubicBezTo>
                      <a:pt x="2541" y="824"/>
                      <a:pt x="1431" y="1285"/>
                      <a:pt x="678" y="2174"/>
                    </a:cubicBezTo>
                    <a:cubicBezTo>
                      <a:pt x="377" y="2530"/>
                      <a:pt x="146" y="2947"/>
                      <a:pt x="1" y="3393"/>
                    </a:cubicBezTo>
                    <a:lnTo>
                      <a:pt x="2470" y="3393"/>
                    </a:lnTo>
                    <a:cubicBezTo>
                      <a:pt x="2731" y="2932"/>
                      <a:pt x="3093" y="2525"/>
                      <a:pt x="3529" y="2224"/>
                    </a:cubicBezTo>
                    <a:cubicBezTo>
                      <a:pt x="4779" y="1361"/>
                      <a:pt x="6596" y="1240"/>
                      <a:pt x="7454" y="10"/>
                    </a:cubicBezTo>
                    <a:lnTo>
                      <a:pt x="743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2"/>
              <p:cNvSpPr/>
              <p:nvPr/>
            </p:nvSpPr>
            <p:spPr>
              <a:xfrm>
                <a:off x="1418150" y="3831975"/>
                <a:ext cx="177475" cy="124500"/>
              </a:xfrm>
              <a:custGeom>
                <a:rect b="b" l="l" r="r" t="t"/>
                <a:pathLst>
                  <a:path extrusionOk="0" h="4980" w="7099">
                    <a:moveTo>
                      <a:pt x="7098" y="1"/>
                    </a:moveTo>
                    <a:cubicBezTo>
                      <a:pt x="6681" y="91"/>
                      <a:pt x="6265" y="151"/>
                      <a:pt x="5848" y="212"/>
                    </a:cubicBezTo>
                    <a:cubicBezTo>
                      <a:pt x="5296" y="292"/>
                      <a:pt x="4749" y="357"/>
                      <a:pt x="4202" y="448"/>
                    </a:cubicBezTo>
                    <a:cubicBezTo>
                      <a:pt x="4112" y="583"/>
                      <a:pt x="4031" y="719"/>
                      <a:pt x="3961" y="864"/>
                    </a:cubicBezTo>
                    <a:cubicBezTo>
                      <a:pt x="3750" y="1286"/>
                      <a:pt x="3595" y="1743"/>
                      <a:pt x="3283" y="2099"/>
                    </a:cubicBezTo>
                    <a:cubicBezTo>
                      <a:pt x="2917" y="2516"/>
                      <a:pt x="2380" y="2731"/>
                      <a:pt x="1913" y="3027"/>
                    </a:cubicBezTo>
                    <a:cubicBezTo>
                      <a:pt x="1135" y="3519"/>
                      <a:pt x="558" y="4237"/>
                      <a:pt x="1" y="4980"/>
                    </a:cubicBezTo>
                    <a:cubicBezTo>
                      <a:pt x="1251" y="4709"/>
                      <a:pt x="2535" y="4553"/>
                      <a:pt x="3810" y="4403"/>
                    </a:cubicBezTo>
                    <a:cubicBezTo>
                      <a:pt x="4081" y="4262"/>
                      <a:pt x="4337" y="4107"/>
                      <a:pt x="4563" y="3916"/>
                    </a:cubicBezTo>
                    <a:cubicBezTo>
                      <a:pt x="5743" y="2887"/>
                      <a:pt x="5924" y="1050"/>
                      <a:pt x="70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2"/>
              <p:cNvSpPr/>
              <p:nvPr/>
            </p:nvSpPr>
            <p:spPr>
              <a:xfrm>
                <a:off x="1520550" y="3746400"/>
                <a:ext cx="64025" cy="97025"/>
              </a:xfrm>
              <a:custGeom>
                <a:rect b="b" l="l" r="r" t="t"/>
                <a:pathLst>
                  <a:path extrusionOk="0" h="3881" w="2561">
                    <a:moveTo>
                      <a:pt x="2550" y="1"/>
                    </a:moveTo>
                    <a:cubicBezTo>
                      <a:pt x="2470" y="16"/>
                      <a:pt x="2390" y="41"/>
                      <a:pt x="2309" y="66"/>
                    </a:cubicBezTo>
                    <a:cubicBezTo>
                      <a:pt x="1406" y="357"/>
                      <a:pt x="768" y="1035"/>
                      <a:pt x="106" y="1677"/>
                    </a:cubicBezTo>
                    <a:lnTo>
                      <a:pt x="126" y="1697"/>
                    </a:lnTo>
                    <a:cubicBezTo>
                      <a:pt x="21" y="2420"/>
                      <a:pt x="0" y="3153"/>
                      <a:pt x="61" y="3881"/>
                    </a:cubicBezTo>
                    <a:cubicBezTo>
                      <a:pt x="71" y="3876"/>
                      <a:pt x="91" y="3876"/>
                      <a:pt x="106" y="3871"/>
                    </a:cubicBezTo>
                    <a:cubicBezTo>
                      <a:pt x="543" y="3178"/>
                      <a:pt x="1165" y="2601"/>
                      <a:pt x="1888" y="2209"/>
                    </a:cubicBezTo>
                    <a:cubicBezTo>
                      <a:pt x="2053" y="1466"/>
                      <a:pt x="2279" y="739"/>
                      <a:pt x="2560" y="36"/>
                    </a:cubicBezTo>
                    <a:lnTo>
                      <a:pt x="255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" name="Google Shape;194;p2"/>
              <p:cNvSpPr/>
              <p:nvPr/>
            </p:nvSpPr>
            <p:spPr>
              <a:xfrm>
                <a:off x="1567725" y="3718300"/>
                <a:ext cx="197050" cy="83475"/>
              </a:xfrm>
              <a:custGeom>
                <a:rect b="b" l="l" r="r" t="t"/>
                <a:pathLst>
                  <a:path extrusionOk="0" h="3339" w="7882">
                    <a:moveTo>
                      <a:pt x="7200" y="0"/>
                    </a:moveTo>
                    <a:cubicBezTo>
                      <a:pt x="5989" y="0"/>
                      <a:pt x="4784" y="494"/>
                      <a:pt x="3936" y="1356"/>
                    </a:cubicBezTo>
                    <a:cubicBezTo>
                      <a:pt x="3590" y="1707"/>
                      <a:pt x="3293" y="2113"/>
                      <a:pt x="2872" y="2374"/>
                    </a:cubicBezTo>
                    <a:cubicBezTo>
                      <a:pt x="2355" y="2696"/>
                      <a:pt x="1712" y="2741"/>
                      <a:pt x="1120" y="2891"/>
                    </a:cubicBezTo>
                    <a:cubicBezTo>
                      <a:pt x="729" y="2987"/>
                      <a:pt x="352" y="3137"/>
                      <a:pt x="1" y="3333"/>
                    </a:cubicBezTo>
                    <a:cubicBezTo>
                      <a:pt x="1" y="3333"/>
                      <a:pt x="1" y="3333"/>
                      <a:pt x="1" y="3338"/>
                    </a:cubicBezTo>
                    <a:cubicBezTo>
                      <a:pt x="599" y="3296"/>
                      <a:pt x="1205" y="3282"/>
                      <a:pt x="1811" y="3282"/>
                    </a:cubicBezTo>
                    <a:cubicBezTo>
                      <a:pt x="2363" y="3282"/>
                      <a:pt x="2916" y="3294"/>
                      <a:pt x="3464" y="3308"/>
                    </a:cubicBezTo>
                    <a:cubicBezTo>
                      <a:pt x="5005" y="2309"/>
                      <a:pt x="6079" y="482"/>
                      <a:pt x="7881" y="141"/>
                    </a:cubicBezTo>
                    <a:cubicBezTo>
                      <a:pt x="7781" y="86"/>
                      <a:pt x="7675" y="41"/>
                      <a:pt x="7570" y="0"/>
                    </a:cubicBezTo>
                    <a:lnTo>
                      <a:pt x="7565" y="15"/>
                    </a:lnTo>
                    <a:cubicBezTo>
                      <a:pt x="7443" y="5"/>
                      <a:pt x="7322" y="0"/>
                      <a:pt x="720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" name="Google Shape;195;p2"/>
              <p:cNvSpPr/>
              <p:nvPr/>
            </p:nvSpPr>
            <p:spPr>
              <a:xfrm>
                <a:off x="1338850" y="3895100"/>
                <a:ext cx="79325" cy="134925"/>
              </a:xfrm>
              <a:custGeom>
                <a:rect b="b" l="l" r="r" t="t"/>
                <a:pathLst>
                  <a:path extrusionOk="0" h="5397" w="3173">
                    <a:moveTo>
                      <a:pt x="3112" y="1"/>
                    </a:moveTo>
                    <a:cubicBezTo>
                      <a:pt x="2756" y="723"/>
                      <a:pt x="2415" y="1466"/>
                      <a:pt x="1787" y="1953"/>
                    </a:cubicBezTo>
                    <a:cubicBezTo>
                      <a:pt x="1285" y="2340"/>
                      <a:pt x="658" y="2505"/>
                      <a:pt x="46" y="2696"/>
                    </a:cubicBezTo>
                    <a:cubicBezTo>
                      <a:pt x="141" y="3594"/>
                      <a:pt x="0" y="4523"/>
                      <a:pt x="246" y="5396"/>
                    </a:cubicBezTo>
                    <a:cubicBezTo>
                      <a:pt x="583" y="5196"/>
                      <a:pt x="909" y="4990"/>
                      <a:pt x="1210" y="4744"/>
                    </a:cubicBezTo>
                    <a:cubicBezTo>
                      <a:pt x="1988" y="4111"/>
                      <a:pt x="2565" y="3268"/>
                      <a:pt x="3173" y="2455"/>
                    </a:cubicBezTo>
                    <a:lnTo>
                      <a:pt x="3173" y="2455"/>
                    </a:lnTo>
                    <a:cubicBezTo>
                      <a:pt x="3168" y="2460"/>
                      <a:pt x="3163" y="2460"/>
                      <a:pt x="3158" y="2460"/>
                    </a:cubicBezTo>
                    <a:cubicBezTo>
                      <a:pt x="3012" y="1652"/>
                      <a:pt x="3002" y="824"/>
                      <a:pt x="3123" y="11"/>
                    </a:cubicBezTo>
                    <a:lnTo>
                      <a:pt x="311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2"/>
              <p:cNvSpPr/>
              <p:nvPr/>
            </p:nvSpPr>
            <p:spPr>
              <a:xfrm>
                <a:off x="1523175" y="3800325"/>
                <a:ext cx="131175" cy="42850"/>
              </a:xfrm>
              <a:custGeom>
                <a:rect b="b" l="l" r="r" t="t"/>
                <a:pathLst>
                  <a:path extrusionOk="0" h="1714" w="5247">
                    <a:moveTo>
                      <a:pt x="3593" y="1"/>
                    </a:moveTo>
                    <a:cubicBezTo>
                      <a:pt x="2987" y="1"/>
                      <a:pt x="2381" y="15"/>
                      <a:pt x="1783" y="57"/>
                    </a:cubicBezTo>
                    <a:cubicBezTo>
                      <a:pt x="1783" y="52"/>
                      <a:pt x="1783" y="52"/>
                      <a:pt x="1783" y="52"/>
                    </a:cubicBezTo>
                    <a:cubicBezTo>
                      <a:pt x="1060" y="444"/>
                      <a:pt x="438" y="1021"/>
                      <a:pt x="1" y="1714"/>
                    </a:cubicBezTo>
                    <a:cubicBezTo>
                      <a:pt x="548" y="1623"/>
                      <a:pt x="1095" y="1558"/>
                      <a:pt x="1647" y="1478"/>
                    </a:cubicBezTo>
                    <a:cubicBezTo>
                      <a:pt x="2064" y="1417"/>
                      <a:pt x="2480" y="1357"/>
                      <a:pt x="2897" y="1267"/>
                    </a:cubicBezTo>
                    <a:cubicBezTo>
                      <a:pt x="2972" y="1192"/>
                      <a:pt x="3063" y="1121"/>
                      <a:pt x="3153" y="1056"/>
                    </a:cubicBezTo>
                    <a:cubicBezTo>
                      <a:pt x="3635" y="715"/>
                      <a:pt x="4227" y="564"/>
                      <a:pt x="4759" y="303"/>
                    </a:cubicBezTo>
                    <a:cubicBezTo>
                      <a:pt x="4930" y="223"/>
                      <a:pt x="5090" y="127"/>
                      <a:pt x="5246" y="27"/>
                    </a:cubicBezTo>
                    <a:cubicBezTo>
                      <a:pt x="4698" y="13"/>
                      <a:pt x="4145" y="1"/>
                      <a:pt x="359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2"/>
              <p:cNvSpPr/>
              <p:nvPr/>
            </p:nvSpPr>
            <p:spPr>
              <a:xfrm>
                <a:off x="1567725" y="3711775"/>
                <a:ext cx="189250" cy="89875"/>
              </a:xfrm>
              <a:custGeom>
                <a:rect b="b" l="l" r="r" t="t"/>
                <a:pathLst>
                  <a:path extrusionOk="0" h="3595" w="7570">
                    <a:moveTo>
                      <a:pt x="6178" y="0"/>
                    </a:moveTo>
                    <a:cubicBezTo>
                      <a:pt x="5587" y="0"/>
                      <a:pt x="4997" y="135"/>
                      <a:pt x="4468" y="402"/>
                    </a:cubicBezTo>
                    <a:cubicBezTo>
                      <a:pt x="4097" y="593"/>
                      <a:pt x="3755" y="844"/>
                      <a:pt x="3364" y="999"/>
                    </a:cubicBezTo>
                    <a:cubicBezTo>
                      <a:pt x="2515" y="1335"/>
                      <a:pt x="1547" y="1180"/>
                      <a:pt x="663" y="1386"/>
                    </a:cubicBezTo>
                    <a:lnTo>
                      <a:pt x="673" y="1421"/>
                    </a:lnTo>
                    <a:cubicBezTo>
                      <a:pt x="392" y="2124"/>
                      <a:pt x="166" y="2851"/>
                      <a:pt x="1" y="3594"/>
                    </a:cubicBezTo>
                    <a:cubicBezTo>
                      <a:pt x="352" y="3398"/>
                      <a:pt x="729" y="3248"/>
                      <a:pt x="1120" y="3152"/>
                    </a:cubicBezTo>
                    <a:cubicBezTo>
                      <a:pt x="1712" y="3002"/>
                      <a:pt x="2355" y="2957"/>
                      <a:pt x="2872" y="2635"/>
                    </a:cubicBezTo>
                    <a:cubicBezTo>
                      <a:pt x="3293" y="2374"/>
                      <a:pt x="3590" y="1968"/>
                      <a:pt x="3936" y="1617"/>
                    </a:cubicBezTo>
                    <a:cubicBezTo>
                      <a:pt x="4784" y="755"/>
                      <a:pt x="5989" y="261"/>
                      <a:pt x="7200" y="261"/>
                    </a:cubicBezTo>
                    <a:cubicBezTo>
                      <a:pt x="7322" y="261"/>
                      <a:pt x="7443" y="266"/>
                      <a:pt x="7565" y="276"/>
                    </a:cubicBezTo>
                    <a:lnTo>
                      <a:pt x="7570" y="261"/>
                    </a:lnTo>
                    <a:cubicBezTo>
                      <a:pt x="7127" y="87"/>
                      <a:pt x="6653" y="0"/>
                      <a:pt x="617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" name="Google Shape;198;p2"/>
              <p:cNvSpPr/>
              <p:nvPr/>
            </p:nvSpPr>
            <p:spPr>
              <a:xfrm>
                <a:off x="1413900" y="3788325"/>
                <a:ext cx="109800" cy="168275"/>
              </a:xfrm>
              <a:custGeom>
                <a:rect b="b" l="l" r="r" t="t"/>
                <a:pathLst>
                  <a:path extrusionOk="0" h="6731" w="4392">
                    <a:moveTo>
                      <a:pt x="4372" y="0"/>
                    </a:moveTo>
                    <a:cubicBezTo>
                      <a:pt x="4031" y="326"/>
                      <a:pt x="3679" y="648"/>
                      <a:pt x="3288" y="899"/>
                    </a:cubicBezTo>
                    <a:cubicBezTo>
                      <a:pt x="1998" y="1722"/>
                      <a:pt x="1064" y="2460"/>
                      <a:pt x="306" y="3885"/>
                    </a:cubicBezTo>
                    <a:cubicBezTo>
                      <a:pt x="241" y="4016"/>
                      <a:pt x="176" y="4146"/>
                      <a:pt x="110" y="4272"/>
                    </a:cubicBezTo>
                    <a:lnTo>
                      <a:pt x="121" y="4282"/>
                    </a:lnTo>
                    <a:cubicBezTo>
                      <a:pt x="0" y="5095"/>
                      <a:pt x="10" y="5923"/>
                      <a:pt x="156" y="6731"/>
                    </a:cubicBezTo>
                    <a:cubicBezTo>
                      <a:pt x="161" y="6731"/>
                      <a:pt x="166" y="6731"/>
                      <a:pt x="171" y="6726"/>
                    </a:cubicBezTo>
                    <a:cubicBezTo>
                      <a:pt x="728" y="5983"/>
                      <a:pt x="1305" y="5265"/>
                      <a:pt x="2083" y="4773"/>
                    </a:cubicBezTo>
                    <a:cubicBezTo>
                      <a:pt x="2550" y="4477"/>
                      <a:pt x="3087" y="4262"/>
                      <a:pt x="3453" y="3845"/>
                    </a:cubicBezTo>
                    <a:cubicBezTo>
                      <a:pt x="3765" y="3489"/>
                      <a:pt x="3920" y="3032"/>
                      <a:pt x="4131" y="2610"/>
                    </a:cubicBezTo>
                    <a:cubicBezTo>
                      <a:pt x="4201" y="2465"/>
                      <a:pt x="4282" y="2329"/>
                      <a:pt x="4372" y="2194"/>
                    </a:cubicBezTo>
                    <a:lnTo>
                      <a:pt x="4372" y="2194"/>
                    </a:lnTo>
                    <a:cubicBezTo>
                      <a:pt x="4357" y="2199"/>
                      <a:pt x="4337" y="2199"/>
                      <a:pt x="4327" y="2204"/>
                    </a:cubicBezTo>
                    <a:cubicBezTo>
                      <a:pt x="4266" y="1476"/>
                      <a:pt x="4287" y="743"/>
                      <a:pt x="4392" y="20"/>
                    </a:cubicBezTo>
                    <a:lnTo>
                      <a:pt x="437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" name="Google Shape;199;p2"/>
              <p:cNvSpPr/>
              <p:nvPr/>
            </p:nvSpPr>
            <p:spPr>
              <a:xfrm>
                <a:off x="1345000" y="3942025"/>
                <a:ext cx="168425" cy="88625"/>
              </a:xfrm>
              <a:custGeom>
                <a:rect b="b" l="l" r="r" t="t"/>
                <a:pathLst>
                  <a:path extrusionOk="0" h="3545" w="6737">
                    <a:moveTo>
                      <a:pt x="6736" y="1"/>
                    </a:moveTo>
                    <a:lnTo>
                      <a:pt x="6736" y="1"/>
                    </a:lnTo>
                    <a:cubicBezTo>
                      <a:pt x="5461" y="151"/>
                      <a:pt x="4177" y="307"/>
                      <a:pt x="2927" y="578"/>
                    </a:cubicBezTo>
                    <a:cubicBezTo>
                      <a:pt x="2319" y="1391"/>
                      <a:pt x="1742" y="2234"/>
                      <a:pt x="964" y="2867"/>
                    </a:cubicBezTo>
                    <a:cubicBezTo>
                      <a:pt x="663" y="3113"/>
                      <a:pt x="337" y="3319"/>
                      <a:pt x="0" y="3519"/>
                    </a:cubicBezTo>
                    <a:cubicBezTo>
                      <a:pt x="5" y="3529"/>
                      <a:pt x="10" y="3534"/>
                      <a:pt x="10" y="3544"/>
                    </a:cubicBezTo>
                    <a:cubicBezTo>
                      <a:pt x="1295" y="3464"/>
                      <a:pt x="2605" y="3369"/>
                      <a:pt x="3885" y="3283"/>
                    </a:cubicBezTo>
                    <a:lnTo>
                      <a:pt x="3900" y="3293"/>
                    </a:lnTo>
                    <a:cubicBezTo>
                      <a:pt x="3926" y="3263"/>
                      <a:pt x="3946" y="3228"/>
                      <a:pt x="3966" y="3193"/>
                    </a:cubicBezTo>
                    <a:cubicBezTo>
                      <a:pt x="4357" y="2576"/>
                      <a:pt x="4433" y="1783"/>
                      <a:pt x="4879" y="1195"/>
                    </a:cubicBezTo>
                    <a:cubicBezTo>
                      <a:pt x="5331" y="603"/>
                      <a:pt x="6064" y="347"/>
                      <a:pt x="67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2"/>
              <p:cNvSpPr/>
              <p:nvPr/>
            </p:nvSpPr>
            <p:spPr>
              <a:xfrm>
                <a:off x="1220775" y="3962475"/>
                <a:ext cx="124250" cy="146475"/>
              </a:xfrm>
              <a:custGeom>
                <a:rect b="b" l="l" r="r" t="t"/>
                <a:pathLst>
                  <a:path extrusionOk="0" h="5859" w="4970">
                    <a:moveTo>
                      <a:pt x="4769" y="1"/>
                    </a:moveTo>
                    <a:lnTo>
                      <a:pt x="4769" y="1"/>
                    </a:lnTo>
                    <a:cubicBezTo>
                      <a:pt x="4633" y="41"/>
                      <a:pt x="4503" y="86"/>
                      <a:pt x="4372" y="131"/>
                    </a:cubicBezTo>
                    <a:cubicBezTo>
                      <a:pt x="2329" y="849"/>
                      <a:pt x="788" y="2536"/>
                      <a:pt x="66" y="4548"/>
                    </a:cubicBezTo>
                    <a:cubicBezTo>
                      <a:pt x="76" y="4995"/>
                      <a:pt x="66" y="5437"/>
                      <a:pt x="0" y="5858"/>
                    </a:cubicBezTo>
                    <a:lnTo>
                      <a:pt x="1416" y="5858"/>
                    </a:lnTo>
                    <a:cubicBezTo>
                      <a:pt x="1561" y="5412"/>
                      <a:pt x="1792" y="4995"/>
                      <a:pt x="2093" y="4639"/>
                    </a:cubicBezTo>
                    <a:cubicBezTo>
                      <a:pt x="2846" y="3750"/>
                      <a:pt x="3956" y="3289"/>
                      <a:pt x="4969" y="2701"/>
                    </a:cubicBezTo>
                    <a:cubicBezTo>
                      <a:pt x="4723" y="1828"/>
                      <a:pt x="4864" y="899"/>
                      <a:pt x="476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2"/>
              <p:cNvSpPr/>
              <p:nvPr/>
            </p:nvSpPr>
            <p:spPr>
              <a:xfrm>
                <a:off x="1150250" y="3159275"/>
                <a:ext cx="156250" cy="151600"/>
              </a:xfrm>
              <a:custGeom>
                <a:rect b="b" l="l" r="r" t="t"/>
                <a:pathLst>
                  <a:path extrusionOk="0" h="6064" w="6250">
                    <a:moveTo>
                      <a:pt x="6250" y="0"/>
                    </a:moveTo>
                    <a:lnTo>
                      <a:pt x="6250" y="0"/>
                    </a:lnTo>
                    <a:cubicBezTo>
                      <a:pt x="5948" y="131"/>
                      <a:pt x="5647" y="261"/>
                      <a:pt x="5346" y="392"/>
                    </a:cubicBezTo>
                    <a:cubicBezTo>
                      <a:pt x="4844" y="613"/>
                      <a:pt x="4337" y="829"/>
                      <a:pt x="3835" y="1049"/>
                    </a:cubicBezTo>
                    <a:cubicBezTo>
                      <a:pt x="3574" y="1165"/>
                      <a:pt x="3313" y="1280"/>
                      <a:pt x="3052" y="1396"/>
                    </a:cubicBezTo>
                    <a:cubicBezTo>
                      <a:pt x="2887" y="1471"/>
                      <a:pt x="2605" y="1516"/>
                      <a:pt x="2505" y="1672"/>
                    </a:cubicBezTo>
                    <a:lnTo>
                      <a:pt x="2490" y="1632"/>
                    </a:lnTo>
                    <a:cubicBezTo>
                      <a:pt x="2370" y="2249"/>
                      <a:pt x="2219" y="2851"/>
                      <a:pt x="1958" y="3409"/>
                    </a:cubicBezTo>
                    <a:cubicBezTo>
                      <a:pt x="1496" y="4407"/>
                      <a:pt x="698" y="5210"/>
                      <a:pt x="0" y="6064"/>
                    </a:cubicBezTo>
                    <a:cubicBezTo>
                      <a:pt x="1250" y="5697"/>
                      <a:pt x="2550" y="5351"/>
                      <a:pt x="3800" y="4985"/>
                    </a:cubicBezTo>
                    <a:cubicBezTo>
                      <a:pt x="4362" y="4448"/>
                      <a:pt x="4939" y="3920"/>
                      <a:pt x="5336" y="3258"/>
                    </a:cubicBezTo>
                    <a:cubicBezTo>
                      <a:pt x="5913" y="2284"/>
                      <a:pt x="6029" y="1125"/>
                      <a:pt x="62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2"/>
              <p:cNvSpPr/>
              <p:nvPr/>
            </p:nvSpPr>
            <p:spPr>
              <a:xfrm>
                <a:off x="1126025" y="3283875"/>
                <a:ext cx="119250" cy="62775"/>
              </a:xfrm>
              <a:custGeom>
                <a:rect b="b" l="l" r="r" t="t"/>
                <a:pathLst>
                  <a:path extrusionOk="0" h="2511" w="4770">
                    <a:moveTo>
                      <a:pt x="4769" y="1"/>
                    </a:moveTo>
                    <a:lnTo>
                      <a:pt x="4769" y="1"/>
                    </a:lnTo>
                    <a:cubicBezTo>
                      <a:pt x="3519" y="367"/>
                      <a:pt x="2219" y="713"/>
                      <a:pt x="969" y="1080"/>
                    </a:cubicBezTo>
                    <a:cubicBezTo>
                      <a:pt x="598" y="1526"/>
                      <a:pt x="257" y="1993"/>
                      <a:pt x="1" y="2510"/>
                    </a:cubicBezTo>
                    <a:cubicBezTo>
                      <a:pt x="257" y="2355"/>
                      <a:pt x="613" y="2314"/>
                      <a:pt x="899" y="2234"/>
                    </a:cubicBezTo>
                    <a:cubicBezTo>
                      <a:pt x="1768" y="1993"/>
                      <a:pt x="2636" y="1752"/>
                      <a:pt x="3499" y="1506"/>
                    </a:cubicBezTo>
                    <a:cubicBezTo>
                      <a:pt x="3820" y="934"/>
                      <a:pt x="4287" y="467"/>
                      <a:pt x="476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" name="Google Shape;203;p2"/>
              <p:cNvSpPr/>
              <p:nvPr/>
            </p:nvSpPr>
            <p:spPr>
              <a:xfrm>
                <a:off x="1162800" y="3470850"/>
                <a:ext cx="53225" cy="72550"/>
              </a:xfrm>
              <a:custGeom>
                <a:rect b="b" l="l" r="r" t="t"/>
                <a:pathLst>
                  <a:path extrusionOk="0" h="2902" w="2129">
                    <a:moveTo>
                      <a:pt x="2109" y="0"/>
                    </a:moveTo>
                    <a:cubicBezTo>
                      <a:pt x="1622" y="342"/>
                      <a:pt x="1145" y="693"/>
                      <a:pt x="668" y="1044"/>
                    </a:cubicBezTo>
                    <a:cubicBezTo>
                      <a:pt x="578" y="1386"/>
                      <a:pt x="462" y="1717"/>
                      <a:pt x="342" y="2043"/>
                    </a:cubicBezTo>
                    <a:cubicBezTo>
                      <a:pt x="236" y="2329"/>
                      <a:pt x="121" y="2615"/>
                      <a:pt x="0" y="2901"/>
                    </a:cubicBezTo>
                    <a:cubicBezTo>
                      <a:pt x="638" y="2400"/>
                      <a:pt x="1290" y="1923"/>
                      <a:pt x="1918" y="1411"/>
                    </a:cubicBezTo>
                    <a:lnTo>
                      <a:pt x="1968" y="1426"/>
                    </a:lnTo>
                    <a:cubicBezTo>
                      <a:pt x="2093" y="964"/>
                      <a:pt x="2129" y="487"/>
                      <a:pt x="2109" y="0"/>
                    </a:cubicBezTo>
                    <a:close/>
                  </a:path>
                </a:pathLst>
              </a:custGeom>
              <a:solidFill>
                <a:srgbClr val="59C7D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" name="Google Shape;204;p2"/>
              <p:cNvSpPr/>
              <p:nvPr/>
            </p:nvSpPr>
            <p:spPr>
              <a:xfrm>
                <a:off x="1094650" y="3496950"/>
                <a:ext cx="84850" cy="90550"/>
              </a:xfrm>
              <a:custGeom>
                <a:rect b="b" l="l" r="r" t="t"/>
                <a:pathLst>
                  <a:path extrusionOk="0" h="3622" w="3394">
                    <a:moveTo>
                      <a:pt x="3394" y="0"/>
                    </a:moveTo>
                    <a:cubicBezTo>
                      <a:pt x="2495" y="668"/>
                      <a:pt x="1612" y="1346"/>
                      <a:pt x="719" y="2003"/>
                    </a:cubicBezTo>
                    <a:cubicBezTo>
                      <a:pt x="704" y="1983"/>
                      <a:pt x="684" y="1963"/>
                      <a:pt x="668" y="1943"/>
                    </a:cubicBezTo>
                    <a:cubicBezTo>
                      <a:pt x="498" y="2515"/>
                      <a:pt x="257" y="3067"/>
                      <a:pt x="1" y="3614"/>
                    </a:cubicBezTo>
                    <a:cubicBezTo>
                      <a:pt x="7" y="3619"/>
                      <a:pt x="17" y="3621"/>
                      <a:pt x="30" y="3621"/>
                    </a:cubicBezTo>
                    <a:cubicBezTo>
                      <a:pt x="311" y="3621"/>
                      <a:pt x="2023" y="2422"/>
                      <a:pt x="2234" y="2249"/>
                    </a:cubicBezTo>
                    <a:cubicBezTo>
                      <a:pt x="2395" y="2118"/>
                      <a:pt x="2561" y="1983"/>
                      <a:pt x="2726" y="1857"/>
                    </a:cubicBezTo>
                    <a:cubicBezTo>
                      <a:pt x="2847" y="1571"/>
                      <a:pt x="2962" y="1285"/>
                      <a:pt x="3068" y="999"/>
                    </a:cubicBezTo>
                    <a:cubicBezTo>
                      <a:pt x="3188" y="673"/>
                      <a:pt x="3304" y="342"/>
                      <a:pt x="33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2"/>
              <p:cNvSpPr/>
              <p:nvPr/>
            </p:nvSpPr>
            <p:spPr>
              <a:xfrm>
                <a:off x="1080100" y="3771375"/>
                <a:ext cx="117600" cy="243575"/>
              </a:xfrm>
              <a:custGeom>
                <a:rect b="b" l="l" r="r" t="t"/>
                <a:pathLst>
                  <a:path extrusionOk="0" h="9743" w="4704">
                    <a:moveTo>
                      <a:pt x="4548" y="1"/>
                    </a:moveTo>
                    <a:cubicBezTo>
                      <a:pt x="3022" y="1491"/>
                      <a:pt x="1557" y="3047"/>
                      <a:pt x="131" y="4643"/>
                    </a:cubicBezTo>
                    <a:cubicBezTo>
                      <a:pt x="121" y="4633"/>
                      <a:pt x="111" y="4623"/>
                      <a:pt x="96" y="4613"/>
                    </a:cubicBezTo>
                    <a:cubicBezTo>
                      <a:pt x="41" y="5271"/>
                      <a:pt x="1" y="5923"/>
                      <a:pt x="96" y="6571"/>
                    </a:cubicBezTo>
                    <a:cubicBezTo>
                      <a:pt x="272" y="7816"/>
                      <a:pt x="964" y="8985"/>
                      <a:pt x="1973" y="9743"/>
                    </a:cubicBezTo>
                    <a:cubicBezTo>
                      <a:pt x="1958" y="8845"/>
                      <a:pt x="2028" y="7956"/>
                      <a:pt x="2234" y="7113"/>
                    </a:cubicBezTo>
                    <a:cubicBezTo>
                      <a:pt x="2410" y="6390"/>
                      <a:pt x="2691" y="5692"/>
                      <a:pt x="3103" y="5045"/>
                    </a:cubicBezTo>
                    <a:cubicBezTo>
                      <a:pt x="3449" y="4503"/>
                      <a:pt x="3881" y="4016"/>
                      <a:pt x="4292" y="3524"/>
                    </a:cubicBezTo>
                    <a:lnTo>
                      <a:pt x="4277" y="3509"/>
                    </a:lnTo>
                    <a:cubicBezTo>
                      <a:pt x="4699" y="2385"/>
                      <a:pt x="4704" y="1200"/>
                      <a:pt x="454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2"/>
              <p:cNvSpPr/>
              <p:nvPr/>
            </p:nvSpPr>
            <p:spPr>
              <a:xfrm>
                <a:off x="1046475" y="3461050"/>
                <a:ext cx="64900" cy="126275"/>
              </a:xfrm>
              <a:custGeom>
                <a:rect b="b" l="l" r="r" t="t"/>
                <a:pathLst>
                  <a:path extrusionOk="0" h="5051" w="2596">
                    <a:moveTo>
                      <a:pt x="81" y="1"/>
                    </a:moveTo>
                    <a:lnTo>
                      <a:pt x="81" y="1"/>
                    </a:lnTo>
                    <a:cubicBezTo>
                      <a:pt x="141" y="924"/>
                      <a:pt x="191" y="1853"/>
                      <a:pt x="0" y="2736"/>
                    </a:cubicBezTo>
                    <a:cubicBezTo>
                      <a:pt x="588" y="3549"/>
                      <a:pt x="1230" y="4322"/>
                      <a:pt x="1923" y="5050"/>
                    </a:cubicBezTo>
                    <a:lnTo>
                      <a:pt x="1928" y="5050"/>
                    </a:lnTo>
                    <a:cubicBezTo>
                      <a:pt x="2184" y="4503"/>
                      <a:pt x="2425" y="3951"/>
                      <a:pt x="2595" y="3379"/>
                    </a:cubicBezTo>
                    <a:cubicBezTo>
                      <a:pt x="1682" y="2310"/>
                      <a:pt x="844" y="1180"/>
                      <a:pt x="8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2"/>
              <p:cNvSpPr/>
              <p:nvPr/>
            </p:nvSpPr>
            <p:spPr>
              <a:xfrm>
                <a:off x="989750" y="3632725"/>
                <a:ext cx="95775" cy="254000"/>
              </a:xfrm>
              <a:custGeom>
                <a:rect b="b" l="l" r="r" t="t"/>
                <a:pathLst>
                  <a:path extrusionOk="0" h="10160" w="3831">
                    <a:moveTo>
                      <a:pt x="422" y="0"/>
                    </a:moveTo>
                    <a:cubicBezTo>
                      <a:pt x="322" y="301"/>
                      <a:pt x="242" y="608"/>
                      <a:pt x="202" y="924"/>
                    </a:cubicBezTo>
                    <a:cubicBezTo>
                      <a:pt x="1" y="2495"/>
                      <a:pt x="754" y="4016"/>
                      <a:pt x="980" y="5582"/>
                    </a:cubicBezTo>
                    <a:cubicBezTo>
                      <a:pt x="1090" y="6340"/>
                      <a:pt x="1075" y="7103"/>
                      <a:pt x="1000" y="7860"/>
                    </a:cubicBezTo>
                    <a:cubicBezTo>
                      <a:pt x="1868" y="8669"/>
                      <a:pt x="2776" y="9436"/>
                      <a:pt x="3710" y="10159"/>
                    </a:cubicBezTo>
                    <a:cubicBezTo>
                      <a:pt x="3760" y="9607"/>
                      <a:pt x="3820" y="9055"/>
                      <a:pt x="3825" y="8503"/>
                    </a:cubicBezTo>
                    <a:cubicBezTo>
                      <a:pt x="3830" y="6666"/>
                      <a:pt x="3203" y="4839"/>
                      <a:pt x="3052" y="3032"/>
                    </a:cubicBezTo>
                    <a:cubicBezTo>
                      <a:pt x="2119" y="2073"/>
                      <a:pt x="1235" y="1064"/>
                      <a:pt x="42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" name="Google Shape;208;p2"/>
              <p:cNvSpPr/>
              <p:nvPr/>
            </p:nvSpPr>
            <p:spPr>
              <a:xfrm>
                <a:off x="1139325" y="3506100"/>
                <a:ext cx="72675" cy="140200"/>
              </a:xfrm>
              <a:custGeom>
                <a:rect b="b" l="l" r="r" t="t"/>
                <a:pathLst>
                  <a:path extrusionOk="0" h="5608" w="2907">
                    <a:moveTo>
                      <a:pt x="2857" y="1"/>
                    </a:moveTo>
                    <a:cubicBezTo>
                      <a:pt x="2229" y="513"/>
                      <a:pt x="1577" y="990"/>
                      <a:pt x="939" y="1491"/>
                    </a:cubicBezTo>
                    <a:cubicBezTo>
                      <a:pt x="568" y="2405"/>
                      <a:pt x="186" y="3324"/>
                      <a:pt x="61" y="4297"/>
                    </a:cubicBezTo>
                    <a:cubicBezTo>
                      <a:pt x="6" y="4739"/>
                      <a:pt x="1" y="5171"/>
                      <a:pt x="36" y="5607"/>
                    </a:cubicBezTo>
                    <a:cubicBezTo>
                      <a:pt x="427" y="5281"/>
                      <a:pt x="814" y="4955"/>
                      <a:pt x="1200" y="4639"/>
                    </a:cubicBezTo>
                    <a:lnTo>
                      <a:pt x="1291" y="4644"/>
                    </a:lnTo>
                    <a:cubicBezTo>
                      <a:pt x="1306" y="3946"/>
                      <a:pt x="1421" y="3258"/>
                      <a:pt x="1687" y="2596"/>
                    </a:cubicBezTo>
                    <a:cubicBezTo>
                      <a:pt x="2044" y="1717"/>
                      <a:pt x="2641" y="949"/>
                      <a:pt x="2902" y="36"/>
                    </a:cubicBezTo>
                    <a:cubicBezTo>
                      <a:pt x="2902" y="31"/>
                      <a:pt x="2907" y="26"/>
                      <a:pt x="2907" y="16"/>
                    </a:cubicBezTo>
                    <a:lnTo>
                      <a:pt x="285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" name="Google Shape;209;p2"/>
              <p:cNvSpPr/>
              <p:nvPr/>
            </p:nvSpPr>
            <p:spPr>
              <a:xfrm>
                <a:off x="1064550" y="3543375"/>
                <a:ext cx="98275" cy="165150"/>
              </a:xfrm>
              <a:custGeom>
                <a:rect b="b" l="l" r="r" t="t"/>
                <a:pathLst>
                  <a:path extrusionOk="0" h="6606" w="3931">
                    <a:moveTo>
                      <a:pt x="3930" y="0"/>
                    </a:moveTo>
                    <a:cubicBezTo>
                      <a:pt x="3765" y="126"/>
                      <a:pt x="3599" y="261"/>
                      <a:pt x="3438" y="392"/>
                    </a:cubicBezTo>
                    <a:cubicBezTo>
                      <a:pt x="3227" y="565"/>
                      <a:pt x="1515" y="1764"/>
                      <a:pt x="1234" y="1764"/>
                    </a:cubicBezTo>
                    <a:cubicBezTo>
                      <a:pt x="1221" y="1764"/>
                      <a:pt x="1211" y="1762"/>
                      <a:pt x="1205" y="1757"/>
                    </a:cubicBezTo>
                    <a:cubicBezTo>
                      <a:pt x="788" y="2671"/>
                      <a:pt x="342" y="3579"/>
                      <a:pt x="146" y="4558"/>
                    </a:cubicBezTo>
                    <a:cubicBezTo>
                      <a:pt x="10" y="5241"/>
                      <a:pt x="0" y="5918"/>
                      <a:pt x="60" y="6606"/>
                    </a:cubicBezTo>
                    <a:lnTo>
                      <a:pt x="66" y="6606"/>
                    </a:lnTo>
                    <a:cubicBezTo>
                      <a:pt x="1044" y="5798"/>
                      <a:pt x="2038" y="4949"/>
                      <a:pt x="3027" y="4116"/>
                    </a:cubicBezTo>
                    <a:cubicBezTo>
                      <a:pt x="2992" y="3680"/>
                      <a:pt x="2997" y="3248"/>
                      <a:pt x="3052" y="2806"/>
                    </a:cubicBezTo>
                    <a:cubicBezTo>
                      <a:pt x="3177" y="1833"/>
                      <a:pt x="3559" y="914"/>
                      <a:pt x="393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2"/>
              <p:cNvSpPr/>
              <p:nvPr/>
            </p:nvSpPr>
            <p:spPr>
              <a:xfrm>
                <a:off x="1044475" y="3297425"/>
                <a:ext cx="81700" cy="248100"/>
              </a:xfrm>
              <a:custGeom>
                <a:rect b="b" l="l" r="r" t="t"/>
                <a:pathLst>
                  <a:path extrusionOk="0" h="9924" w="3268">
                    <a:moveTo>
                      <a:pt x="2691" y="1"/>
                    </a:moveTo>
                    <a:cubicBezTo>
                      <a:pt x="1872" y="979"/>
                      <a:pt x="894" y="1853"/>
                      <a:pt x="437" y="3032"/>
                    </a:cubicBezTo>
                    <a:cubicBezTo>
                      <a:pt x="0" y="4142"/>
                      <a:pt x="85" y="5341"/>
                      <a:pt x="161" y="6546"/>
                    </a:cubicBezTo>
                    <a:cubicBezTo>
                      <a:pt x="924" y="7725"/>
                      <a:pt x="1762" y="8855"/>
                      <a:pt x="2675" y="9924"/>
                    </a:cubicBezTo>
                    <a:cubicBezTo>
                      <a:pt x="2736" y="9713"/>
                      <a:pt x="2791" y="9497"/>
                      <a:pt x="2836" y="9276"/>
                    </a:cubicBezTo>
                    <a:cubicBezTo>
                      <a:pt x="3268" y="6977"/>
                      <a:pt x="2244" y="4493"/>
                      <a:pt x="3107" y="2315"/>
                    </a:cubicBezTo>
                    <a:cubicBezTo>
                      <a:pt x="3152" y="2199"/>
                      <a:pt x="3208" y="2079"/>
                      <a:pt x="3263" y="1968"/>
                    </a:cubicBezTo>
                    <a:lnTo>
                      <a:pt x="3253" y="1968"/>
                    </a:lnTo>
                    <a:cubicBezTo>
                      <a:pt x="3067" y="1316"/>
                      <a:pt x="2876" y="658"/>
                      <a:pt x="26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2"/>
              <p:cNvSpPr/>
              <p:nvPr/>
            </p:nvSpPr>
            <p:spPr>
              <a:xfrm>
                <a:off x="1111725" y="3257775"/>
                <a:ext cx="38550" cy="88875"/>
              </a:xfrm>
              <a:custGeom>
                <a:rect b="b" l="l" r="r" t="t"/>
                <a:pathLst>
                  <a:path extrusionOk="0" h="3555" w="1542">
                    <a:moveTo>
                      <a:pt x="1040" y="1"/>
                    </a:moveTo>
                    <a:cubicBezTo>
                      <a:pt x="919" y="262"/>
                      <a:pt x="784" y="508"/>
                      <a:pt x="628" y="748"/>
                    </a:cubicBezTo>
                    <a:cubicBezTo>
                      <a:pt x="442" y="1045"/>
                      <a:pt x="226" y="1321"/>
                      <a:pt x="1" y="1587"/>
                    </a:cubicBezTo>
                    <a:cubicBezTo>
                      <a:pt x="186" y="2244"/>
                      <a:pt x="377" y="2902"/>
                      <a:pt x="563" y="3554"/>
                    </a:cubicBezTo>
                    <a:lnTo>
                      <a:pt x="573" y="3554"/>
                    </a:lnTo>
                    <a:cubicBezTo>
                      <a:pt x="829" y="3037"/>
                      <a:pt x="1170" y="2570"/>
                      <a:pt x="1541" y="2124"/>
                    </a:cubicBezTo>
                    <a:lnTo>
                      <a:pt x="1541" y="2124"/>
                    </a:lnTo>
                    <a:cubicBezTo>
                      <a:pt x="1516" y="2129"/>
                      <a:pt x="1486" y="2139"/>
                      <a:pt x="1461" y="2144"/>
                    </a:cubicBezTo>
                    <a:cubicBezTo>
                      <a:pt x="1280" y="1441"/>
                      <a:pt x="1140" y="723"/>
                      <a:pt x="10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2"/>
              <p:cNvSpPr/>
              <p:nvPr/>
            </p:nvSpPr>
            <p:spPr>
              <a:xfrm>
                <a:off x="1283900" y="3107825"/>
                <a:ext cx="41675" cy="61250"/>
              </a:xfrm>
              <a:custGeom>
                <a:rect b="b" l="l" r="r" t="t"/>
                <a:pathLst>
                  <a:path extrusionOk="0" h="2450" w="1667">
                    <a:moveTo>
                      <a:pt x="1666" y="0"/>
                    </a:moveTo>
                    <a:cubicBezTo>
                      <a:pt x="1305" y="96"/>
                      <a:pt x="939" y="196"/>
                      <a:pt x="572" y="307"/>
                    </a:cubicBezTo>
                    <a:cubicBezTo>
                      <a:pt x="457" y="623"/>
                      <a:pt x="356" y="949"/>
                      <a:pt x="276" y="1275"/>
                    </a:cubicBezTo>
                    <a:cubicBezTo>
                      <a:pt x="181" y="1667"/>
                      <a:pt x="95" y="2058"/>
                      <a:pt x="0" y="2450"/>
                    </a:cubicBezTo>
                    <a:cubicBezTo>
                      <a:pt x="301" y="2319"/>
                      <a:pt x="602" y="2189"/>
                      <a:pt x="904" y="2058"/>
                    </a:cubicBezTo>
                    <a:cubicBezTo>
                      <a:pt x="954" y="1802"/>
                      <a:pt x="1009" y="1551"/>
                      <a:pt x="1074" y="1306"/>
                    </a:cubicBezTo>
                    <a:cubicBezTo>
                      <a:pt x="1210" y="804"/>
                      <a:pt x="1405" y="372"/>
                      <a:pt x="166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2"/>
              <p:cNvSpPr/>
              <p:nvPr/>
            </p:nvSpPr>
            <p:spPr>
              <a:xfrm>
                <a:off x="1212500" y="3115475"/>
                <a:ext cx="85725" cy="85600"/>
              </a:xfrm>
              <a:custGeom>
                <a:rect b="b" l="l" r="r" t="t"/>
                <a:pathLst>
                  <a:path extrusionOk="0" h="3424" w="3429">
                    <a:moveTo>
                      <a:pt x="3428" y="1"/>
                    </a:moveTo>
                    <a:lnTo>
                      <a:pt x="3428" y="1"/>
                    </a:lnTo>
                    <a:cubicBezTo>
                      <a:pt x="2460" y="287"/>
                      <a:pt x="1476" y="608"/>
                      <a:pt x="532" y="914"/>
                    </a:cubicBezTo>
                    <a:cubicBezTo>
                      <a:pt x="271" y="1692"/>
                      <a:pt x="161" y="2550"/>
                      <a:pt x="0" y="3384"/>
                    </a:cubicBezTo>
                    <a:cubicBezTo>
                      <a:pt x="5" y="3399"/>
                      <a:pt x="10" y="3409"/>
                      <a:pt x="15" y="3424"/>
                    </a:cubicBezTo>
                    <a:cubicBezTo>
                      <a:pt x="115" y="3268"/>
                      <a:pt x="397" y="3223"/>
                      <a:pt x="562" y="3148"/>
                    </a:cubicBezTo>
                    <a:cubicBezTo>
                      <a:pt x="823" y="3032"/>
                      <a:pt x="1084" y="2917"/>
                      <a:pt x="1340" y="2801"/>
                    </a:cubicBezTo>
                    <a:cubicBezTo>
                      <a:pt x="1847" y="2581"/>
                      <a:pt x="2354" y="2365"/>
                      <a:pt x="2856" y="2144"/>
                    </a:cubicBezTo>
                    <a:cubicBezTo>
                      <a:pt x="2951" y="1752"/>
                      <a:pt x="3037" y="1361"/>
                      <a:pt x="3132" y="969"/>
                    </a:cubicBezTo>
                    <a:cubicBezTo>
                      <a:pt x="3212" y="643"/>
                      <a:pt x="3313" y="317"/>
                      <a:pt x="342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" name="Google Shape;214;p2"/>
              <p:cNvSpPr/>
              <p:nvPr/>
            </p:nvSpPr>
            <p:spPr>
              <a:xfrm>
                <a:off x="1209850" y="3042675"/>
                <a:ext cx="193900" cy="96175"/>
              </a:xfrm>
              <a:custGeom>
                <a:rect b="b" l="l" r="r" t="t"/>
                <a:pathLst>
                  <a:path extrusionOk="0" h="3847" w="7756">
                    <a:moveTo>
                      <a:pt x="5922" y="0"/>
                    </a:moveTo>
                    <a:cubicBezTo>
                      <a:pt x="3688" y="0"/>
                      <a:pt x="1477" y="343"/>
                      <a:pt x="1" y="1803"/>
                    </a:cubicBezTo>
                    <a:cubicBezTo>
                      <a:pt x="151" y="2496"/>
                      <a:pt x="347" y="3179"/>
                      <a:pt x="578" y="3846"/>
                    </a:cubicBezTo>
                    <a:cubicBezTo>
                      <a:pt x="598" y="3841"/>
                      <a:pt x="618" y="3836"/>
                      <a:pt x="638" y="3826"/>
                    </a:cubicBezTo>
                    <a:cubicBezTo>
                      <a:pt x="814" y="3294"/>
                      <a:pt x="1060" y="2792"/>
                      <a:pt x="1446" y="2361"/>
                    </a:cubicBezTo>
                    <a:cubicBezTo>
                      <a:pt x="1943" y="1803"/>
                      <a:pt x="2621" y="1432"/>
                      <a:pt x="3308" y="1136"/>
                    </a:cubicBezTo>
                    <a:cubicBezTo>
                      <a:pt x="4714" y="523"/>
                      <a:pt x="6225" y="162"/>
                      <a:pt x="7755" y="62"/>
                    </a:cubicBezTo>
                    <a:cubicBezTo>
                      <a:pt x="7153" y="26"/>
                      <a:pt x="6537" y="0"/>
                      <a:pt x="592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" name="Google Shape;215;p2"/>
              <p:cNvSpPr/>
              <p:nvPr/>
            </p:nvSpPr>
            <p:spPr>
              <a:xfrm>
                <a:off x="1225800" y="3044200"/>
                <a:ext cx="202300" cy="94150"/>
              </a:xfrm>
              <a:custGeom>
                <a:rect b="b" l="l" r="r" t="t"/>
                <a:pathLst>
                  <a:path extrusionOk="0" h="3766" w="8092">
                    <a:moveTo>
                      <a:pt x="8091" y="71"/>
                    </a:moveTo>
                    <a:cubicBezTo>
                      <a:pt x="8091" y="71"/>
                      <a:pt x="8091" y="71"/>
                      <a:pt x="8091" y="71"/>
                    </a:cubicBezTo>
                    <a:cubicBezTo>
                      <a:pt x="8091" y="71"/>
                      <a:pt x="8091" y="71"/>
                      <a:pt x="8091" y="71"/>
                    </a:cubicBezTo>
                    <a:close/>
                    <a:moveTo>
                      <a:pt x="7117" y="1"/>
                    </a:moveTo>
                    <a:cubicBezTo>
                      <a:pt x="5587" y="101"/>
                      <a:pt x="4076" y="462"/>
                      <a:pt x="2670" y="1075"/>
                    </a:cubicBezTo>
                    <a:cubicBezTo>
                      <a:pt x="1983" y="1371"/>
                      <a:pt x="1305" y="1742"/>
                      <a:pt x="808" y="2300"/>
                    </a:cubicBezTo>
                    <a:cubicBezTo>
                      <a:pt x="422" y="2731"/>
                      <a:pt x="176" y="3233"/>
                      <a:pt x="0" y="3765"/>
                    </a:cubicBezTo>
                    <a:cubicBezTo>
                      <a:pt x="944" y="3459"/>
                      <a:pt x="1928" y="3138"/>
                      <a:pt x="2896" y="2852"/>
                    </a:cubicBezTo>
                    <a:cubicBezTo>
                      <a:pt x="3263" y="2741"/>
                      <a:pt x="3629" y="2641"/>
                      <a:pt x="3990" y="2545"/>
                    </a:cubicBezTo>
                    <a:cubicBezTo>
                      <a:pt x="4332" y="2039"/>
                      <a:pt x="4799" y="1627"/>
                      <a:pt x="5386" y="1281"/>
                    </a:cubicBezTo>
                    <a:cubicBezTo>
                      <a:pt x="6017" y="907"/>
                      <a:pt x="7240" y="68"/>
                      <a:pt x="8014" y="68"/>
                    </a:cubicBezTo>
                    <a:cubicBezTo>
                      <a:pt x="8040" y="68"/>
                      <a:pt x="8066" y="69"/>
                      <a:pt x="8091" y="71"/>
                    </a:cubicBezTo>
                    <a:lnTo>
                      <a:pt x="8091" y="71"/>
                    </a:lnTo>
                    <a:cubicBezTo>
                      <a:pt x="7770" y="46"/>
                      <a:pt x="7444" y="26"/>
                      <a:pt x="711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2"/>
              <p:cNvSpPr/>
              <p:nvPr/>
            </p:nvSpPr>
            <p:spPr>
              <a:xfrm>
                <a:off x="1137700" y="3125150"/>
                <a:ext cx="74825" cy="186225"/>
              </a:xfrm>
              <a:custGeom>
                <a:rect b="b" l="l" r="r" t="t"/>
                <a:pathLst>
                  <a:path extrusionOk="0" h="7449" w="2993">
                    <a:moveTo>
                      <a:pt x="1823" y="0"/>
                    </a:moveTo>
                    <a:cubicBezTo>
                      <a:pt x="999" y="1646"/>
                      <a:pt x="799" y="3629"/>
                      <a:pt x="1" y="5306"/>
                    </a:cubicBezTo>
                    <a:cubicBezTo>
                      <a:pt x="101" y="6028"/>
                      <a:pt x="241" y="6746"/>
                      <a:pt x="422" y="7449"/>
                    </a:cubicBezTo>
                    <a:cubicBezTo>
                      <a:pt x="447" y="7444"/>
                      <a:pt x="477" y="7434"/>
                      <a:pt x="502" y="7429"/>
                    </a:cubicBezTo>
                    <a:cubicBezTo>
                      <a:pt x="1200" y="6575"/>
                      <a:pt x="1998" y="5772"/>
                      <a:pt x="2460" y="4774"/>
                    </a:cubicBezTo>
                    <a:cubicBezTo>
                      <a:pt x="2721" y="4216"/>
                      <a:pt x="2872" y="3614"/>
                      <a:pt x="2992" y="2997"/>
                    </a:cubicBezTo>
                    <a:cubicBezTo>
                      <a:pt x="2480" y="2053"/>
                      <a:pt x="2084" y="1044"/>
                      <a:pt x="182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2"/>
              <p:cNvSpPr/>
              <p:nvPr/>
            </p:nvSpPr>
            <p:spPr>
              <a:xfrm>
                <a:off x="1100550" y="3321525"/>
                <a:ext cx="114975" cy="225525"/>
              </a:xfrm>
              <a:custGeom>
                <a:rect b="b" l="l" r="r" t="t"/>
                <a:pathLst>
                  <a:path extrusionOk="0" h="9021" w="4599">
                    <a:moveTo>
                      <a:pt x="4518" y="0"/>
                    </a:moveTo>
                    <a:lnTo>
                      <a:pt x="4518" y="0"/>
                    </a:lnTo>
                    <a:cubicBezTo>
                      <a:pt x="3655" y="246"/>
                      <a:pt x="2787" y="487"/>
                      <a:pt x="1918" y="728"/>
                    </a:cubicBezTo>
                    <a:cubicBezTo>
                      <a:pt x="1632" y="808"/>
                      <a:pt x="1276" y="849"/>
                      <a:pt x="1020" y="1004"/>
                    </a:cubicBezTo>
                    <a:cubicBezTo>
                      <a:pt x="965" y="1115"/>
                      <a:pt x="909" y="1235"/>
                      <a:pt x="864" y="1351"/>
                    </a:cubicBezTo>
                    <a:cubicBezTo>
                      <a:pt x="1" y="3529"/>
                      <a:pt x="1025" y="6013"/>
                      <a:pt x="593" y="8312"/>
                    </a:cubicBezTo>
                    <a:cubicBezTo>
                      <a:pt x="548" y="8533"/>
                      <a:pt x="493" y="8749"/>
                      <a:pt x="432" y="8960"/>
                    </a:cubicBezTo>
                    <a:cubicBezTo>
                      <a:pt x="448" y="8980"/>
                      <a:pt x="468" y="9000"/>
                      <a:pt x="483" y="9020"/>
                    </a:cubicBezTo>
                    <a:cubicBezTo>
                      <a:pt x="1376" y="8363"/>
                      <a:pt x="2259" y="7685"/>
                      <a:pt x="3158" y="7017"/>
                    </a:cubicBezTo>
                    <a:cubicBezTo>
                      <a:pt x="3635" y="6666"/>
                      <a:pt x="4112" y="6315"/>
                      <a:pt x="4599" y="5973"/>
                    </a:cubicBezTo>
                    <a:cubicBezTo>
                      <a:pt x="4528" y="4061"/>
                      <a:pt x="3610" y="2048"/>
                      <a:pt x="4378" y="291"/>
                    </a:cubicBezTo>
                    <a:cubicBezTo>
                      <a:pt x="4418" y="191"/>
                      <a:pt x="4468" y="96"/>
                      <a:pt x="451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2"/>
              <p:cNvSpPr/>
              <p:nvPr/>
            </p:nvSpPr>
            <p:spPr>
              <a:xfrm>
                <a:off x="1000300" y="3529450"/>
                <a:ext cx="94375" cy="179075"/>
              </a:xfrm>
              <a:custGeom>
                <a:rect b="b" l="l" r="r" t="t"/>
                <a:pathLst>
                  <a:path extrusionOk="0" h="7163" w="3775">
                    <a:moveTo>
                      <a:pt x="1847" y="0"/>
                    </a:moveTo>
                    <a:cubicBezTo>
                      <a:pt x="1837" y="51"/>
                      <a:pt x="1822" y="106"/>
                      <a:pt x="1812" y="156"/>
                    </a:cubicBezTo>
                    <a:cubicBezTo>
                      <a:pt x="1546" y="1225"/>
                      <a:pt x="919" y="2169"/>
                      <a:pt x="422" y="3152"/>
                    </a:cubicBezTo>
                    <a:cubicBezTo>
                      <a:pt x="261" y="3474"/>
                      <a:pt x="116" y="3800"/>
                      <a:pt x="0" y="4131"/>
                    </a:cubicBezTo>
                    <a:cubicBezTo>
                      <a:pt x="813" y="5195"/>
                      <a:pt x="1697" y="6204"/>
                      <a:pt x="2630" y="7163"/>
                    </a:cubicBezTo>
                    <a:cubicBezTo>
                      <a:pt x="2570" y="6475"/>
                      <a:pt x="2580" y="5798"/>
                      <a:pt x="2716" y="5115"/>
                    </a:cubicBezTo>
                    <a:cubicBezTo>
                      <a:pt x="2912" y="4136"/>
                      <a:pt x="3358" y="3228"/>
                      <a:pt x="3775" y="2314"/>
                    </a:cubicBezTo>
                    <a:lnTo>
                      <a:pt x="3770" y="2314"/>
                    </a:lnTo>
                    <a:cubicBezTo>
                      <a:pt x="3077" y="1586"/>
                      <a:pt x="2435" y="813"/>
                      <a:pt x="184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" name="Google Shape;219;p2"/>
              <p:cNvSpPr/>
              <p:nvPr/>
            </p:nvSpPr>
            <p:spPr>
              <a:xfrm>
                <a:off x="1066050" y="3622050"/>
                <a:ext cx="127775" cy="265425"/>
              </a:xfrm>
              <a:custGeom>
                <a:rect b="b" l="l" r="r" t="t"/>
                <a:pathLst>
                  <a:path extrusionOk="0" h="10617" w="5111">
                    <a:moveTo>
                      <a:pt x="4131" y="1"/>
                    </a:moveTo>
                    <a:cubicBezTo>
                      <a:pt x="3745" y="317"/>
                      <a:pt x="3358" y="643"/>
                      <a:pt x="2967" y="969"/>
                    </a:cubicBezTo>
                    <a:cubicBezTo>
                      <a:pt x="1978" y="1802"/>
                      <a:pt x="984" y="2651"/>
                      <a:pt x="6" y="3459"/>
                    </a:cubicBezTo>
                    <a:lnTo>
                      <a:pt x="0" y="3459"/>
                    </a:lnTo>
                    <a:cubicBezTo>
                      <a:pt x="151" y="5266"/>
                      <a:pt x="778" y="7093"/>
                      <a:pt x="773" y="8930"/>
                    </a:cubicBezTo>
                    <a:cubicBezTo>
                      <a:pt x="768" y="9482"/>
                      <a:pt x="708" y="10034"/>
                      <a:pt x="658" y="10586"/>
                    </a:cubicBezTo>
                    <a:cubicBezTo>
                      <a:pt x="673" y="10596"/>
                      <a:pt x="683" y="10606"/>
                      <a:pt x="693" y="10616"/>
                    </a:cubicBezTo>
                    <a:cubicBezTo>
                      <a:pt x="2119" y="9020"/>
                      <a:pt x="3584" y="7464"/>
                      <a:pt x="5110" y="5974"/>
                    </a:cubicBezTo>
                    <a:cubicBezTo>
                      <a:pt x="4854" y="3986"/>
                      <a:pt x="4167" y="1943"/>
                      <a:pt x="4222" y="6"/>
                    </a:cubicBezTo>
                    <a:lnTo>
                      <a:pt x="413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" name="Google Shape;220;p2"/>
              <p:cNvSpPr/>
              <p:nvPr/>
            </p:nvSpPr>
            <p:spPr>
              <a:xfrm>
                <a:off x="998675" y="3829225"/>
                <a:ext cx="140925" cy="279725"/>
              </a:xfrm>
              <a:custGeom>
                <a:rect b="b" l="l" r="r" t="t"/>
                <a:pathLst>
                  <a:path extrusionOk="0" h="11189" w="5637">
                    <a:moveTo>
                      <a:pt x="643" y="0"/>
                    </a:moveTo>
                    <a:cubicBezTo>
                      <a:pt x="527" y="1190"/>
                      <a:pt x="271" y="2385"/>
                      <a:pt x="126" y="3579"/>
                    </a:cubicBezTo>
                    <a:cubicBezTo>
                      <a:pt x="55" y="4096"/>
                      <a:pt x="15" y="4618"/>
                      <a:pt x="10" y="5140"/>
                    </a:cubicBezTo>
                    <a:cubicBezTo>
                      <a:pt x="0" y="7309"/>
                      <a:pt x="743" y="9467"/>
                      <a:pt x="2063" y="11188"/>
                    </a:cubicBezTo>
                    <a:lnTo>
                      <a:pt x="5637" y="11188"/>
                    </a:lnTo>
                    <a:cubicBezTo>
                      <a:pt x="5431" y="9959"/>
                      <a:pt x="5245" y="8684"/>
                      <a:pt x="5230" y="7429"/>
                    </a:cubicBezTo>
                    <a:cubicBezTo>
                      <a:pt x="4221" y="6671"/>
                      <a:pt x="3529" y="5502"/>
                      <a:pt x="3353" y="4257"/>
                    </a:cubicBezTo>
                    <a:cubicBezTo>
                      <a:pt x="3258" y="3609"/>
                      <a:pt x="3298" y="2957"/>
                      <a:pt x="3353" y="2299"/>
                    </a:cubicBezTo>
                    <a:cubicBezTo>
                      <a:pt x="2419" y="1576"/>
                      <a:pt x="1511" y="809"/>
                      <a:pt x="64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2"/>
              <p:cNvSpPr/>
              <p:nvPr/>
            </p:nvSpPr>
            <p:spPr>
              <a:xfrm>
                <a:off x="1465725" y="3292150"/>
                <a:ext cx="136800" cy="98525"/>
              </a:xfrm>
              <a:custGeom>
                <a:rect b="b" l="l" r="r" t="t"/>
                <a:pathLst>
                  <a:path extrusionOk="0" h="3941" w="5472">
                    <a:moveTo>
                      <a:pt x="5471" y="1"/>
                    </a:moveTo>
                    <a:lnTo>
                      <a:pt x="5471" y="1"/>
                    </a:lnTo>
                    <a:cubicBezTo>
                      <a:pt x="4608" y="578"/>
                      <a:pt x="3744" y="1150"/>
                      <a:pt x="2886" y="1727"/>
                    </a:cubicBezTo>
                    <a:cubicBezTo>
                      <a:pt x="1877" y="2395"/>
                      <a:pt x="848" y="3088"/>
                      <a:pt x="0" y="3936"/>
                    </a:cubicBezTo>
                    <a:lnTo>
                      <a:pt x="0" y="3941"/>
                    </a:lnTo>
                    <a:cubicBezTo>
                      <a:pt x="1044" y="3750"/>
                      <a:pt x="2133" y="3529"/>
                      <a:pt x="3177" y="3339"/>
                    </a:cubicBezTo>
                    <a:cubicBezTo>
                      <a:pt x="3258" y="3273"/>
                      <a:pt x="3338" y="3213"/>
                      <a:pt x="3418" y="3148"/>
                    </a:cubicBezTo>
                    <a:cubicBezTo>
                      <a:pt x="4437" y="2340"/>
                      <a:pt x="5441" y="1276"/>
                      <a:pt x="547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2"/>
              <p:cNvSpPr/>
              <p:nvPr/>
            </p:nvSpPr>
            <p:spPr>
              <a:xfrm>
                <a:off x="1436975" y="3341350"/>
                <a:ext cx="35675" cy="84100"/>
              </a:xfrm>
              <a:custGeom>
                <a:rect b="b" l="l" r="r" t="t"/>
                <a:pathLst>
                  <a:path extrusionOk="0" h="3364" w="1427">
                    <a:moveTo>
                      <a:pt x="1426" y="0"/>
                    </a:moveTo>
                    <a:lnTo>
                      <a:pt x="1426" y="0"/>
                    </a:lnTo>
                    <a:cubicBezTo>
                      <a:pt x="934" y="312"/>
                      <a:pt x="472" y="658"/>
                      <a:pt x="51" y="1054"/>
                    </a:cubicBezTo>
                    <a:cubicBezTo>
                      <a:pt x="6" y="1822"/>
                      <a:pt x="1" y="2595"/>
                      <a:pt x="36" y="3363"/>
                    </a:cubicBezTo>
                    <a:cubicBezTo>
                      <a:pt x="347" y="2851"/>
                      <a:pt x="723" y="2390"/>
                      <a:pt x="1150" y="1968"/>
                    </a:cubicBezTo>
                    <a:cubicBezTo>
                      <a:pt x="1260" y="1315"/>
                      <a:pt x="1311" y="653"/>
                      <a:pt x="142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" name="Google Shape;223;p2"/>
              <p:cNvSpPr/>
              <p:nvPr/>
            </p:nvSpPr>
            <p:spPr>
              <a:xfrm>
                <a:off x="1305600" y="3521800"/>
                <a:ext cx="143575" cy="114200"/>
              </a:xfrm>
              <a:custGeom>
                <a:rect b="b" l="l" r="r" t="t"/>
                <a:pathLst>
                  <a:path extrusionOk="0" h="4568" w="5743">
                    <a:moveTo>
                      <a:pt x="5742" y="0"/>
                    </a:moveTo>
                    <a:lnTo>
                      <a:pt x="5742" y="0"/>
                    </a:lnTo>
                    <a:cubicBezTo>
                      <a:pt x="4588" y="447"/>
                      <a:pt x="3393" y="979"/>
                      <a:pt x="2259" y="1491"/>
                    </a:cubicBezTo>
                    <a:cubicBezTo>
                      <a:pt x="1923" y="1807"/>
                      <a:pt x="1581" y="2123"/>
                      <a:pt x="1280" y="2470"/>
                    </a:cubicBezTo>
                    <a:cubicBezTo>
                      <a:pt x="733" y="3082"/>
                      <a:pt x="297" y="3800"/>
                      <a:pt x="0" y="4568"/>
                    </a:cubicBezTo>
                    <a:cubicBezTo>
                      <a:pt x="728" y="4292"/>
                      <a:pt x="1466" y="4011"/>
                      <a:pt x="2194" y="3735"/>
                    </a:cubicBezTo>
                    <a:lnTo>
                      <a:pt x="2239" y="3760"/>
                    </a:lnTo>
                    <a:cubicBezTo>
                      <a:pt x="2395" y="3463"/>
                      <a:pt x="2605" y="3187"/>
                      <a:pt x="2876" y="2936"/>
                    </a:cubicBezTo>
                    <a:cubicBezTo>
                      <a:pt x="3444" y="2424"/>
                      <a:pt x="4202" y="2158"/>
                      <a:pt x="4764" y="1641"/>
                    </a:cubicBezTo>
                    <a:cubicBezTo>
                      <a:pt x="5246" y="1190"/>
                      <a:pt x="5532" y="623"/>
                      <a:pt x="574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" name="Google Shape;224;p2"/>
              <p:cNvSpPr/>
              <p:nvPr/>
            </p:nvSpPr>
            <p:spPr>
              <a:xfrm>
                <a:off x="1167700" y="3949425"/>
                <a:ext cx="89475" cy="159525"/>
              </a:xfrm>
              <a:custGeom>
                <a:rect b="b" l="l" r="r" t="t"/>
                <a:pathLst>
                  <a:path extrusionOk="0" h="6381" w="3579">
                    <a:moveTo>
                      <a:pt x="3564" y="1"/>
                    </a:moveTo>
                    <a:cubicBezTo>
                      <a:pt x="2364" y="704"/>
                      <a:pt x="1185" y="1451"/>
                      <a:pt x="65" y="2285"/>
                    </a:cubicBezTo>
                    <a:cubicBezTo>
                      <a:pt x="55" y="2390"/>
                      <a:pt x="50" y="2495"/>
                      <a:pt x="45" y="2606"/>
                    </a:cubicBezTo>
                    <a:cubicBezTo>
                      <a:pt x="0" y="3866"/>
                      <a:pt x="346" y="5131"/>
                      <a:pt x="377" y="6380"/>
                    </a:cubicBezTo>
                    <a:lnTo>
                      <a:pt x="2123" y="6380"/>
                    </a:lnTo>
                    <a:cubicBezTo>
                      <a:pt x="2189" y="5959"/>
                      <a:pt x="2199" y="5517"/>
                      <a:pt x="2189" y="5070"/>
                    </a:cubicBezTo>
                    <a:cubicBezTo>
                      <a:pt x="2179" y="3504"/>
                      <a:pt x="1973" y="1873"/>
                      <a:pt x="2901" y="689"/>
                    </a:cubicBezTo>
                    <a:cubicBezTo>
                      <a:pt x="3097" y="443"/>
                      <a:pt x="3338" y="227"/>
                      <a:pt x="3579" y="11"/>
                    </a:cubicBezTo>
                    <a:lnTo>
                      <a:pt x="356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2"/>
              <p:cNvSpPr/>
              <p:nvPr/>
            </p:nvSpPr>
            <p:spPr>
              <a:xfrm>
                <a:off x="1135950" y="3822575"/>
                <a:ext cx="95900" cy="185350"/>
              </a:xfrm>
              <a:custGeom>
                <a:rect b="b" l="l" r="r" t="t"/>
                <a:pathLst>
                  <a:path extrusionOk="0" h="7414" w="3836">
                    <a:moveTo>
                      <a:pt x="3107" y="0"/>
                    </a:moveTo>
                    <a:cubicBezTo>
                      <a:pt x="3052" y="106"/>
                      <a:pt x="2992" y="206"/>
                      <a:pt x="2932" y="307"/>
                    </a:cubicBezTo>
                    <a:cubicBezTo>
                      <a:pt x="2676" y="723"/>
                      <a:pt x="2374" y="1100"/>
                      <a:pt x="2058" y="1476"/>
                    </a:cubicBezTo>
                    <a:cubicBezTo>
                      <a:pt x="1647" y="1968"/>
                      <a:pt x="1215" y="2455"/>
                      <a:pt x="869" y="2997"/>
                    </a:cubicBezTo>
                    <a:cubicBezTo>
                      <a:pt x="457" y="3644"/>
                      <a:pt x="176" y="4342"/>
                      <a:pt x="0" y="5065"/>
                    </a:cubicBezTo>
                    <a:cubicBezTo>
                      <a:pt x="337" y="5893"/>
                      <a:pt x="753" y="6681"/>
                      <a:pt x="1260" y="7414"/>
                    </a:cubicBezTo>
                    <a:cubicBezTo>
                      <a:pt x="1285" y="7394"/>
                      <a:pt x="1310" y="7374"/>
                      <a:pt x="1335" y="7359"/>
                    </a:cubicBezTo>
                    <a:cubicBezTo>
                      <a:pt x="1526" y="5311"/>
                      <a:pt x="2686" y="3539"/>
                      <a:pt x="3835" y="1752"/>
                    </a:cubicBezTo>
                    <a:lnTo>
                      <a:pt x="3835" y="1752"/>
                    </a:lnTo>
                    <a:cubicBezTo>
                      <a:pt x="3825" y="1762"/>
                      <a:pt x="3815" y="1767"/>
                      <a:pt x="3805" y="1772"/>
                    </a:cubicBezTo>
                    <a:cubicBezTo>
                      <a:pt x="3524" y="1210"/>
                      <a:pt x="3303" y="623"/>
                      <a:pt x="3137" y="15"/>
                    </a:cubicBezTo>
                    <a:lnTo>
                      <a:pt x="310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2"/>
              <p:cNvSpPr/>
              <p:nvPr/>
            </p:nvSpPr>
            <p:spPr>
              <a:xfrm>
                <a:off x="1231825" y="3751550"/>
                <a:ext cx="117725" cy="114850"/>
              </a:xfrm>
              <a:custGeom>
                <a:rect b="b" l="l" r="r" t="t"/>
                <a:pathLst>
                  <a:path extrusionOk="0" h="4594" w="4709">
                    <a:moveTo>
                      <a:pt x="4708" y="0"/>
                    </a:moveTo>
                    <a:lnTo>
                      <a:pt x="4708" y="0"/>
                    </a:lnTo>
                    <a:cubicBezTo>
                      <a:pt x="3564" y="884"/>
                      <a:pt x="2399" y="1787"/>
                      <a:pt x="1220" y="2621"/>
                    </a:cubicBezTo>
                    <a:cubicBezTo>
                      <a:pt x="1215" y="2616"/>
                      <a:pt x="1215" y="2611"/>
                      <a:pt x="1210" y="2605"/>
                    </a:cubicBezTo>
                    <a:cubicBezTo>
                      <a:pt x="843" y="3283"/>
                      <a:pt x="422" y="3941"/>
                      <a:pt x="0" y="4593"/>
                    </a:cubicBezTo>
                    <a:cubicBezTo>
                      <a:pt x="1456" y="3800"/>
                      <a:pt x="2881" y="2887"/>
                      <a:pt x="4256" y="1968"/>
                    </a:cubicBezTo>
                    <a:cubicBezTo>
                      <a:pt x="4548" y="1371"/>
                      <a:pt x="4663" y="698"/>
                      <a:pt x="470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2"/>
              <p:cNvSpPr/>
              <p:nvPr/>
            </p:nvSpPr>
            <p:spPr>
              <a:xfrm>
                <a:off x="1236950" y="3554175"/>
                <a:ext cx="68675" cy="262525"/>
              </a:xfrm>
              <a:custGeom>
                <a:rect b="b" l="l" r="r" t="t"/>
                <a:pathLst>
                  <a:path extrusionOk="0" h="10501" w="2747">
                    <a:moveTo>
                      <a:pt x="2425" y="0"/>
                    </a:moveTo>
                    <a:cubicBezTo>
                      <a:pt x="2149" y="261"/>
                      <a:pt x="1893" y="532"/>
                      <a:pt x="1662" y="833"/>
                    </a:cubicBezTo>
                    <a:cubicBezTo>
                      <a:pt x="292" y="2640"/>
                      <a:pt x="292" y="5045"/>
                      <a:pt x="1" y="7338"/>
                    </a:cubicBezTo>
                    <a:cubicBezTo>
                      <a:pt x="232" y="8357"/>
                      <a:pt x="468" y="9607"/>
                      <a:pt x="1005" y="10500"/>
                    </a:cubicBezTo>
                    <a:cubicBezTo>
                      <a:pt x="1532" y="9537"/>
                      <a:pt x="1948" y="8538"/>
                      <a:pt x="2119" y="7464"/>
                    </a:cubicBezTo>
                    <a:cubicBezTo>
                      <a:pt x="2270" y="6545"/>
                      <a:pt x="2224" y="5602"/>
                      <a:pt x="2370" y="4678"/>
                    </a:cubicBezTo>
                    <a:cubicBezTo>
                      <a:pt x="2445" y="4201"/>
                      <a:pt x="2576" y="3724"/>
                      <a:pt x="2746" y="3273"/>
                    </a:cubicBezTo>
                    <a:lnTo>
                      <a:pt x="2746" y="3273"/>
                    </a:lnTo>
                    <a:cubicBezTo>
                      <a:pt x="2726" y="3283"/>
                      <a:pt x="2706" y="3288"/>
                      <a:pt x="2691" y="3298"/>
                    </a:cubicBezTo>
                    <a:cubicBezTo>
                      <a:pt x="2576" y="2535"/>
                      <a:pt x="2500" y="1772"/>
                      <a:pt x="2460" y="1004"/>
                    </a:cubicBezTo>
                    <a:cubicBezTo>
                      <a:pt x="2440" y="668"/>
                      <a:pt x="2430" y="336"/>
                      <a:pt x="242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" name="Google Shape;228;p2"/>
              <p:cNvSpPr/>
              <p:nvPr/>
            </p:nvSpPr>
            <p:spPr>
              <a:xfrm>
                <a:off x="1359925" y="3367700"/>
                <a:ext cx="78325" cy="191875"/>
              </a:xfrm>
              <a:custGeom>
                <a:rect b="b" l="l" r="r" t="t"/>
                <a:pathLst>
                  <a:path extrusionOk="0" h="7675" w="3133">
                    <a:moveTo>
                      <a:pt x="3133" y="0"/>
                    </a:moveTo>
                    <a:lnTo>
                      <a:pt x="3133" y="0"/>
                    </a:lnTo>
                    <a:cubicBezTo>
                      <a:pt x="2571" y="517"/>
                      <a:pt x="2089" y="1115"/>
                      <a:pt x="1722" y="1812"/>
                    </a:cubicBezTo>
                    <a:cubicBezTo>
                      <a:pt x="1215" y="2766"/>
                      <a:pt x="954" y="3845"/>
                      <a:pt x="352" y="4744"/>
                    </a:cubicBezTo>
                    <a:cubicBezTo>
                      <a:pt x="267" y="4874"/>
                      <a:pt x="171" y="5005"/>
                      <a:pt x="66" y="5125"/>
                    </a:cubicBezTo>
                    <a:cubicBezTo>
                      <a:pt x="11" y="5973"/>
                      <a:pt x="1" y="6827"/>
                      <a:pt x="46" y="7675"/>
                    </a:cubicBezTo>
                    <a:cubicBezTo>
                      <a:pt x="61" y="7670"/>
                      <a:pt x="71" y="7660"/>
                      <a:pt x="86" y="7655"/>
                    </a:cubicBezTo>
                    <a:cubicBezTo>
                      <a:pt x="543" y="7228"/>
                      <a:pt x="995" y="6797"/>
                      <a:pt x="1346" y="6285"/>
                    </a:cubicBezTo>
                    <a:cubicBezTo>
                      <a:pt x="2114" y="5160"/>
                      <a:pt x="2335" y="3750"/>
                      <a:pt x="2977" y="2555"/>
                    </a:cubicBezTo>
                    <a:cubicBezTo>
                      <a:pt x="3022" y="2470"/>
                      <a:pt x="3068" y="2390"/>
                      <a:pt x="3118" y="2309"/>
                    </a:cubicBezTo>
                    <a:cubicBezTo>
                      <a:pt x="3083" y="1541"/>
                      <a:pt x="3088" y="768"/>
                      <a:pt x="313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" name="Google Shape;229;p2"/>
              <p:cNvSpPr/>
              <p:nvPr/>
            </p:nvSpPr>
            <p:spPr>
              <a:xfrm>
                <a:off x="1437850" y="3375600"/>
                <a:ext cx="107325" cy="49975"/>
              </a:xfrm>
              <a:custGeom>
                <a:rect b="b" l="l" r="r" t="t"/>
                <a:pathLst>
                  <a:path extrusionOk="0" h="1999" w="4293">
                    <a:moveTo>
                      <a:pt x="4292" y="1"/>
                    </a:moveTo>
                    <a:lnTo>
                      <a:pt x="4292" y="1"/>
                    </a:lnTo>
                    <a:cubicBezTo>
                      <a:pt x="3248" y="191"/>
                      <a:pt x="2159" y="412"/>
                      <a:pt x="1115" y="603"/>
                    </a:cubicBezTo>
                    <a:lnTo>
                      <a:pt x="1115" y="598"/>
                    </a:lnTo>
                    <a:cubicBezTo>
                      <a:pt x="688" y="1020"/>
                      <a:pt x="312" y="1481"/>
                      <a:pt x="1" y="1993"/>
                    </a:cubicBezTo>
                    <a:lnTo>
                      <a:pt x="1" y="1998"/>
                    </a:lnTo>
                    <a:cubicBezTo>
                      <a:pt x="789" y="1793"/>
                      <a:pt x="1607" y="1577"/>
                      <a:pt x="2410" y="1501"/>
                    </a:cubicBezTo>
                    <a:cubicBezTo>
                      <a:pt x="2982" y="954"/>
                      <a:pt x="3660" y="488"/>
                      <a:pt x="429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2"/>
              <p:cNvSpPr/>
              <p:nvPr/>
            </p:nvSpPr>
            <p:spPr>
              <a:xfrm>
                <a:off x="1465725" y="3286500"/>
                <a:ext cx="136800" cy="104050"/>
              </a:xfrm>
              <a:custGeom>
                <a:rect b="b" l="l" r="r" t="t"/>
                <a:pathLst>
                  <a:path extrusionOk="0" h="4162" w="5472">
                    <a:moveTo>
                      <a:pt x="5466" y="1"/>
                    </a:moveTo>
                    <a:cubicBezTo>
                      <a:pt x="3699" y="563"/>
                      <a:pt x="1832" y="1206"/>
                      <a:pt x="276" y="2194"/>
                    </a:cubicBezTo>
                    <a:cubicBezTo>
                      <a:pt x="161" y="2847"/>
                      <a:pt x="110" y="3509"/>
                      <a:pt x="0" y="4162"/>
                    </a:cubicBezTo>
                    <a:cubicBezTo>
                      <a:pt x="848" y="3314"/>
                      <a:pt x="1877" y="2621"/>
                      <a:pt x="2886" y="1953"/>
                    </a:cubicBezTo>
                    <a:cubicBezTo>
                      <a:pt x="3744" y="1376"/>
                      <a:pt x="4608" y="804"/>
                      <a:pt x="5471" y="227"/>
                    </a:cubicBezTo>
                    <a:cubicBezTo>
                      <a:pt x="5471" y="152"/>
                      <a:pt x="5471" y="76"/>
                      <a:pt x="546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2"/>
              <p:cNvSpPr/>
              <p:nvPr/>
            </p:nvSpPr>
            <p:spPr>
              <a:xfrm>
                <a:off x="1362075" y="3413125"/>
                <a:ext cx="136050" cy="145950"/>
              </a:xfrm>
              <a:custGeom>
                <a:rect b="b" l="l" r="r" t="t"/>
                <a:pathLst>
                  <a:path extrusionOk="0" h="5838" w="5442">
                    <a:moveTo>
                      <a:pt x="5441" y="0"/>
                    </a:moveTo>
                    <a:lnTo>
                      <a:pt x="5441" y="0"/>
                    </a:lnTo>
                    <a:cubicBezTo>
                      <a:pt x="4638" y="76"/>
                      <a:pt x="3820" y="292"/>
                      <a:pt x="3032" y="497"/>
                    </a:cubicBezTo>
                    <a:lnTo>
                      <a:pt x="3032" y="492"/>
                    </a:lnTo>
                    <a:cubicBezTo>
                      <a:pt x="2982" y="573"/>
                      <a:pt x="2936" y="653"/>
                      <a:pt x="2891" y="738"/>
                    </a:cubicBezTo>
                    <a:cubicBezTo>
                      <a:pt x="2249" y="1933"/>
                      <a:pt x="2028" y="3343"/>
                      <a:pt x="1260" y="4468"/>
                    </a:cubicBezTo>
                    <a:cubicBezTo>
                      <a:pt x="909" y="4980"/>
                      <a:pt x="457" y="5411"/>
                      <a:pt x="0" y="5838"/>
                    </a:cubicBezTo>
                    <a:cubicBezTo>
                      <a:pt x="1129" y="5326"/>
                      <a:pt x="2329" y="4794"/>
                      <a:pt x="3483" y="4347"/>
                    </a:cubicBezTo>
                    <a:cubicBezTo>
                      <a:pt x="3845" y="3288"/>
                      <a:pt x="3990" y="2078"/>
                      <a:pt x="4553" y="1105"/>
                    </a:cubicBezTo>
                    <a:cubicBezTo>
                      <a:pt x="4794" y="688"/>
                      <a:pt x="5100" y="332"/>
                      <a:pt x="544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2"/>
              <p:cNvSpPr/>
              <p:nvPr/>
            </p:nvSpPr>
            <p:spPr>
              <a:xfrm>
                <a:off x="1297575" y="3495825"/>
                <a:ext cx="64525" cy="140800"/>
              </a:xfrm>
              <a:custGeom>
                <a:rect b="b" l="l" r="r" t="t"/>
                <a:pathLst>
                  <a:path extrusionOk="0" h="5632" w="2581">
                    <a:moveTo>
                      <a:pt x="2560" y="0"/>
                    </a:moveTo>
                    <a:cubicBezTo>
                      <a:pt x="1842" y="889"/>
                      <a:pt x="843" y="1541"/>
                      <a:pt x="0" y="2334"/>
                    </a:cubicBezTo>
                    <a:cubicBezTo>
                      <a:pt x="5" y="2670"/>
                      <a:pt x="15" y="3002"/>
                      <a:pt x="35" y="3338"/>
                    </a:cubicBezTo>
                    <a:cubicBezTo>
                      <a:pt x="75" y="4106"/>
                      <a:pt x="151" y="4869"/>
                      <a:pt x="266" y="5632"/>
                    </a:cubicBezTo>
                    <a:cubicBezTo>
                      <a:pt x="281" y="5622"/>
                      <a:pt x="301" y="5617"/>
                      <a:pt x="321" y="5607"/>
                    </a:cubicBezTo>
                    <a:cubicBezTo>
                      <a:pt x="618" y="4839"/>
                      <a:pt x="1054" y="4121"/>
                      <a:pt x="1601" y="3509"/>
                    </a:cubicBezTo>
                    <a:cubicBezTo>
                      <a:pt x="1902" y="3162"/>
                      <a:pt x="2244" y="2846"/>
                      <a:pt x="2580" y="2530"/>
                    </a:cubicBezTo>
                    <a:lnTo>
                      <a:pt x="2580" y="2530"/>
                    </a:lnTo>
                    <a:cubicBezTo>
                      <a:pt x="2565" y="2535"/>
                      <a:pt x="2555" y="2545"/>
                      <a:pt x="2540" y="2550"/>
                    </a:cubicBezTo>
                    <a:cubicBezTo>
                      <a:pt x="2495" y="1702"/>
                      <a:pt x="2505" y="848"/>
                      <a:pt x="256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2"/>
              <p:cNvSpPr/>
              <p:nvPr/>
            </p:nvSpPr>
            <p:spPr>
              <a:xfrm>
                <a:off x="1262050" y="3615150"/>
                <a:ext cx="99525" cy="201925"/>
              </a:xfrm>
              <a:custGeom>
                <a:rect b="b" l="l" r="r" t="t"/>
                <a:pathLst>
                  <a:path extrusionOk="0" h="8077" w="3981">
                    <a:moveTo>
                      <a:pt x="3936" y="1"/>
                    </a:moveTo>
                    <a:cubicBezTo>
                      <a:pt x="3208" y="277"/>
                      <a:pt x="2470" y="558"/>
                      <a:pt x="1742" y="834"/>
                    </a:cubicBezTo>
                    <a:cubicBezTo>
                      <a:pt x="1572" y="1285"/>
                      <a:pt x="1441" y="1762"/>
                      <a:pt x="1366" y="2239"/>
                    </a:cubicBezTo>
                    <a:cubicBezTo>
                      <a:pt x="1220" y="3163"/>
                      <a:pt x="1266" y="4106"/>
                      <a:pt x="1115" y="5025"/>
                    </a:cubicBezTo>
                    <a:cubicBezTo>
                      <a:pt x="944" y="6099"/>
                      <a:pt x="528" y="7098"/>
                      <a:pt x="1" y="8061"/>
                    </a:cubicBezTo>
                    <a:cubicBezTo>
                      <a:pt x="6" y="8067"/>
                      <a:pt x="6" y="8072"/>
                      <a:pt x="11" y="8077"/>
                    </a:cubicBezTo>
                    <a:cubicBezTo>
                      <a:pt x="1190" y="7243"/>
                      <a:pt x="2355" y="6340"/>
                      <a:pt x="3499" y="5456"/>
                    </a:cubicBezTo>
                    <a:cubicBezTo>
                      <a:pt x="3615" y="3589"/>
                      <a:pt x="3193" y="1516"/>
                      <a:pt x="3981" y="26"/>
                    </a:cubicBezTo>
                    <a:lnTo>
                      <a:pt x="393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4" name="Google Shape;234;p2"/>
              <p:cNvSpPr/>
              <p:nvPr/>
            </p:nvSpPr>
            <p:spPr>
              <a:xfrm>
                <a:off x="1213625" y="3737625"/>
                <a:ext cx="48450" cy="129275"/>
              </a:xfrm>
              <a:custGeom>
                <a:rect b="b" l="l" r="r" t="t"/>
                <a:pathLst>
                  <a:path extrusionOk="0" h="5171" w="1938">
                    <a:moveTo>
                      <a:pt x="934" y="0"/>
                    </a:moveTo>
                    <a:cubicBezTo>
                      <a:pt x="778" y="1200"/>
                      <a:pt x="547" y="2359"/>
                      <a:pt x="0" y="3398"/>
                    </a:cubicBezTo>
                    <a:lnTo>
                      <a:pt x="30" y="3413"/>
                    </a:lnTo>
                    <a:cubicBezTo>
                      <a:pt x="196" y="4021"/>
                      <a:pt x="417" y="4608"/>
                      <a:pt x="698" y="5170"/>
                    </a:cubicBezTo>
                    <a:cubicBezTo>
                      <a:pt x="708" y="5165"/>
                      <a:pt x="718" y="5160"/>
                      <a:pt x="728" y="5150"/>
                    </a:cubicBezTo>
                    <a:cubicBezTo>
                      <a:pt x="1150" y="4498"/>
                      <a:pt x="1571" y="3840"/>
                      <a:pt x="1938" y="3162"/>
                    </a:cubicBezTo>
                    <a:cubicBezTo>
                      <a:pt x="1401" y="2269"/>
                      <a:pt x="1165" y="1019"/>
                      <a:pt x="93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" name="Google Shape;235;p2"/>
              <p:cNvSpPr/>
              <p:nvPr/>
            </p:nvSpPr>
            <p:spPr>
              <a:xfrm>
                <a:off x="1169325" y="3800750"/>
                <a:ext cx="168925" cy="205800"/>
              </a:xfrm>
              <a:custGeom>
                <a:rect b="b" l="l" r="r" t="t"/>
                <a:pathLst>
                  <a:path extrusionOk="0" h="8232" w="6757">
                    <a:moveTo>
                      <a:pt x="6756" y="0"/>
                    </a:moveTo>
                    <a:lnTo>
                      <a:pt x="6756" y="0"/>
                    </a:lnTo>
                    <a:cubicBezTo>
                      <a:pt x="5381" y="919"/>
                      <a:pt x="3956" y="1832"/>
                      <a:pt x="2500" y="2625"/>
                    </a:cubicBezTo>
                    <a:cubicBezTo>
                      <a:pt x="1351" y="4412"/>
                      <a:pt x="191" y="6184"/>
                      <a:pt x="0" y="8232"/>
                    </a:cubicBezTo>
                    <a:cubicBezTo>
                      <a:pt x="1120" y="7398"/>
                      <a:pt x="2299" y="6651"/>
                      <a:pt x="3499" y="5948"/>
                    </a:cubicBezTo>
                    <a:lnTo>
                      <a:pt x="3514" y="5958"/>
                    </a:lnTo>
                    <a:cubicBezTo>
                      <a:pt x="3805" y="5697"/>
                      <a:pt x="4096" y="5436"/>
                      <a:pt x="4312" y="5110"/>
                    </a:cubicBezTo>
                    <a:cubicBezTo>
                      <a:pt x="4939" y="4161"/>
                      <a:pt x="4779" y="2866"/>
                      <a:pt x="5356" y="1882"/>
                    </a:cubicBezTo>
                    <a:cubicBezTo>
                      <a:pt x="5647" y="1385"/>
                      <a:pt x="6114" y="1004"/>
                      <a:pt x="6450" y="532"/>
                    </a:cubicBezTo>
                    <a:cubicBezTo>
                      <a:pt x="6571" y="361"/>
                      <a:pt x="6671" y="186"/>
                      <a:pt x="675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2"/>
              <p:cNvSpPr/>
              <p:nvPr/>
            </p:nvSpPr>
            <p:spPr>
              <a:xfrm>
                <a:off x="1129050" y="3949175"/>
                <a:ext cx="48075" cy="159775"/>
              </a:xfrm>
              <a:custGeom>
                <a:rect b="b" l="l" r="r" t="t"/>
                <a:pathLst>
                  <a:path extrusionOk="0" h="6391" w="1923">
                    <a:moveTo>
                      <a:pt x="276" y="1"/>
                    </a:moveTo>
                    <a:cubicBezTo>
                      <a:pt x="70" y="844"/>
                      <a:pt x="0" y="1733"/>
                      <a:pt x="15" y="2631"/>
                    </a:cubicBezTo>
                    <a:cubicBezTo>
                      <a:pt x="35" y="3886"/>
                      <a:pt x="216" y="5161"/>
                      <a:pt x="422" y="6390"/>
                    </a:cubicBezTo>
                    <a:lnTo>
                      <a:pt x="1923" y="6390"/>
                    </a:lnTo>
                    <a:cubicBezTo>
                      <a:pt x="1892" y="5141"/>
                      <a:pt x="1546" y="3876"/>
                      <a:pt x="1591" y="2616"/>
                    </a:cubicBezTo>
                    <a:cubicBezTo>
                      <a:pt x="1596" y="2505"/>
                      <a:pt x="1601" y="2400"/>
                      <a:pt x="1611" y="2295"/>
                    </a:cubicBezTo>
                    <a:lnTo>
                      <a:pt x="1611" y="2295"/>
                    </a:lnTo>
                    <a:cubicBezTo>
                      <a:pt x="1586" y="2310"/>
                      <a:pt x="1561" y="2330"/>
                      <a:pt x="1536" y="2350"/>
                    </a:cubicBezTo>
                    <a:cubicBezTo>
                      <a:pt x="1029" y="1617"/>
                      <a:pt x="613" y="829"/>
                      <a:pt x="27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2"/>
              <p:cNvSpPr/>
              <p:nvPr/>
            </p:nvSpPr>
            <p:spPr>
              <a:xfrm>
                <a:off x="836425" y="3177350"/>
                <a:ext cx="59750" cy="163150"/>
              </a:xfrm>
              <a:custGeom>
                <a:rect b="b" l="l" r="r" t="t"/>
                <a:pathLst>
                  <a:path extrusionOk="0" h="6526" w="2390">
                    <a:moveTo>
                      <a:pt x="1014" y="0"/>
                    </a:moveTo>
                    <a:cubicBezTo>
                      <a:pt x="713" y="954"/>
                      <a:pt x="387" y="1963"/>
                      <a:pt x="40" y="2901"/>
                    </a:cubicBezTo>
                    <a:cubicBezTo>
                      <a:pt x="30" y="2896"/>
                      <a:pt x="15" y="2881"/>
                      <a:pt x="0" y="2876"/>
                    </a:cubicBezTo>
                    <a:lnTo>
                      <a:pt x="0" y="2876"/>
                    </a:lnTo>
                    <a:cubicBezTo>
                      <a:pt x="171" y="3735"/>
                      <a:pt x="341" y="4588"/>
                      <a:pt x="673" y="5396"/>
                    </a:cubicBezTo>
                    <a:cubicBezTo>
                      <a:pt x="823" y="5777"/>
                      <a:pt x="1014" y="6139"/>
                      <a:pt x="1200" y="6505"/>
                    </a:cubicBezTo>
                    <a:cubicBezTo>
                      <a:pt x="1215" y="6510"/>
                      <a:pt x="1230" y="6520"/>
                      <a:pt x="1250" y="6525"/>
                    </a:cubicBezTo>
                    <a:cubicBezTo>
                      <a:pt x="1536" y="5351"/>
                      <a:pt x="1907" y="4186"/>
                      <a:pt x="2389" y="3072"/>
                    </a:cubicBezTo>
                    <a:cubicBezTo>
                      <a:pt x="2359" y="2921"/>
                      <a:pt x="2334" y="2771"/>
                      <a:pt x="2304" y="2620"/>
                    </a:cubicBezTo>
                    <a:cubicBezTo>
                      <a:pt x="2103" y="1647"/>
                      <a:pt x="1646" y="753"/>
                      <a:pt x="101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2"/>
              <p:cNvSpPr/>
              <p:nvPr/>
            </p:nvSpPr>
            <p:spPr>
              <a:xfrm>
                <a:off x="744825" y="3120625"/>
                <a:ext cx="91625" cy="128650"/>
              </a:xfrm>
              <a:custGeom>
                <a:rect b="b" l="l" r="r" t="t"/>
                <a:pathLst>
                  <a:path extrusionOk="0" h="5146" w="3665">
                    <a:moveTo>
                      <a:pt x="0" y="0"/>
                    </a:moveTo>
                    <a:cubicBezTo>
                      <a:pt x="1034" y="256"/>
                      <a:pt x="1511" y="1617"/>
                      <a:pt x="1702" y="2661"/>
                    </a:cubicBezTo>
                    <a:cubicBezTo>
                      <a:pt x="1782" y="3107"/>
                      <a:pt x="1807" y="3554"/>
                      <a:pt x="1832" y="4006"/>
                    </a:cubicBezTo>
                    <a:lnTo>
                      <a:pt x="1847" y="4006"/>
                    </a:lnTo>
                    <a:cubicBezTo>
                      <a:pt x="2449" y="4387"/>
                      <a:pt x="3057" y="4764"/>
                      <a:pt x="3664" y="5145"/>
                    </a:cubicBezTo>
                    <a:cubicBezTo>
                      <a:pt x="3539" y="4508"/>
                      <a:pt x="3413" y="3870"/>
                      <a:pt x="3222" y="3248"/>
                    </a:cubicBezTo>
                    <a:cubicBezTo>
                      <a:pt x="2786" y="1827"/>
                      <a:pt x="1862" y="397"/>
                      <a:pt x="437" y="21"/>
                    </a:cubicBezTo>
                    <a:cubicBezTo>
                      <a:pt x="291" y="5"/>
                      <a:pt x="146" y="0"/>
                      <a:pt x="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" name="Google Shape;239;p2"/>
              <p:cNvSpPr/>
              <p:nvPr/>
            </p:nvSpPr>
            <p:spPr>
              <a:xfrm>
                <a:off x="755725" y="3121125"/>
                <a:ext cx="106075" cy="128775"/>
              </a:xfrm>
              <a:custGeom>
                <a:rect b="b" l="l" r="r" t="t"/>
                <a:pathLst>
                  <a:path extrusionOk="0" h="5151" w="4243">
                    <a:moveTo>
                      <a:pt x="1" y="1"/>
                    </a:moveTo>
                    <a:cubicBezTo>
                      <a:pt x="1426" y="377"/>
                      <a:pt x="2350" y="1807"/>
                      <a:pt x="2786" y="3228"/>
                    </a:cubicBezTo>
                    <a:cubicBezTo>
                      <a:pt x="2977" y="3850"/>
                      <a:pt x="3103" y="4488"/>
                      <a:pt x="3228" y="5125"/>
                    </a:cubicBezTo>
                    <a:cubicBezTo>
                      <a:pt x="3243" y="5130"/>
                      <a:pt x="3258" y="5145"/>
                      <a:pt x="3268" y="5150"/>
                    </a:cubicBezTo>
                    <a:cubicBezTo>
                      <a:pt x="3615" y="4212"/>
                      <a:pt x="3941" y="3203"/>
                      <a:pt x="4242" y="2249"/>
                    </a:cubicBezTo>
                    <a:cubicBezTo>
                      <a:pt x="3183" y="989"/>
                      <a:pt x="1637" y="131"/>
                      <a:pt x="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0" name="Google Shape;240;p2"/>
              <p:cNvSpPr/>
              <p:nvPr/>
            </p:nvSpPr>
            <p:spPr>
              <a:xfrm>
                <a:off x="790625" y="3220750"/>
                <a:ext cx="75800" cy="119250"/>
              </a:xfrm>
              <a:custGeom>
                <a:rect b="b" l="l" r="r" t="t"/>
                <a:pathLst>
                  <a:path extrusionOk="0" h="4770" w="3032">
                    <a:moveTo>
                      <a:pt x="0" y="1"/>
                    </a:moveTo>
                    <a:cubicBezTo>
                      <a:pt x="30" y="618"/>
                      <a:pt x="45" y="1236"/>
                      <a:pt x="171" y="1833"/>
                    </a:cubicBezTo>
                    <a:cubicBezTo>
                      <a:pt x="306" y="2465"/>
                      <a:pt x="552" y="3058"/>
                      <a:pt x="818" y="3645"/>
                    </a:cubicBezTo>
                    <a:lnTo>
                      <a:pt x="823" y="3645"/>
                    </a:lnTo>
                    <a:cubicBezTo>
                      <a:pt x="1144" y="3836"/>
                      <a:pt x="1471" y="4016"/>
                      <a:pt x="1807" y="4192"/>
                    </a:cubicBezTo>
                    <a:cubicBezTo>
                      <a:pt x="2204" y="4398"/>
                      <a:pt x="2615" y="4594"/>
                      <a:pt x="3032" y="4769"/>
                    </a:cubicBezTo>
                    <a:cubicBezTo>
                      <a:pt x="2846" y="4403"/>
                      <a:pt x="2655" y="4041"/>
                      <a:pt x="2505" y="3660"/>
                    </a:cubicBezTo>
                    <a:cubicBezTo>
                      <a:pt x="2173" y="2852"/>
                      <a:pt x="2003" y="1999"/>
                      <a:pt x="1832" y="1140"/>
                    </a:cubicBezTo>
                    <a:cubicBezTo>
                      <a:pt x="1225" y="759"/>
                      <a:pt x="617" y="382"/>
                      <a:pt x="1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2"/>
              <p:cNvSpPr/>
              <p:nvPr/>
            </p:nvSpPr>
            <p:spPr>
              <a:xfrm>
                <a:off x="866400" y="3254125"/>
                <a:ext cx="88375" cy="311975"/>
              </a:xfrm>
              <a:custGeom>
                <a:rect b="b" l="l" r="r" t="t"/>
                <a:pathLst>
                  <a:path extrusionOk="0" h="12479" w="3535">
                    <a:moveTo>
                      <a:pt x="1190" y="1"/>
                    </a:moveTo>
                    <a:cubicBezTo>
                      <a:pt x="708" y="1115"/>
                      <a:pt x="337" y="2280"/>
                      <a:pt x="51" y="3454"/>
                    </a:cubicBezTo>
                    <a:cubicBezTo>
                      <a:pt x="31" y="3449"/>
                      <a:pt x="16" y="3439"/>
                      <a:pt x="1" y="3434"/>
                    </a:cubicBezTo>
                    <a:lnTo>
                      <a:pt x="1" y="3434"/>
                    </a:lnTo>
                    <a:cubicBezTo>
                      <a:pt x="262" y="3951"/>
                      <a:pt x="528" y="4463"/>
                      <a:pt x="688" y="5015"/>
                    </a:cubicBezTo>
                    <a:cubicBezTo>
                      <a:pt x="1391" y="7359"/>
                      <a:pt x="252" y="9999"/>
                      <a:pt x="1125" y="12283"/>
                    </a:cubicBezTo>
                    <a:cubicBezTo>
                      <a:pt x="1145" y="12343"/>
                      <a:pt x="1170" y="12404"/>
                      <a:pt x="1195" y="12464"/>
                    </a:cubicBezTo>
                    <a:cubicBezTo>
                      <a:pt x="1205" y="12469"/>
                      <a:pt x="1215" y="12474"/>
                      <a:pt x="1225" y="12479"/>
                    </a:cubicBezTo>
                    <a:cubicBezTo>
                      <a:pt x="1943" y="11028"/>
                      <a:pt x="2636" y="9538"/>
                      <a:pt x="3349" y="8092"/>
                    </a:cubicBezTo>
                    <a:lnTo>
                      <a:pt x="3394" y="8077"/>
                    </a:lnTo>
                    <a:cubicBezTo>
                      <a:pt x="2822" y="6250"/>
                      <a:pt x="3534" y="3891"/>
                      <a:pt x="2495" y="2355"/>
                    </a:cubicBezTo>
                    <a:cubicBezTo>
                      <a:pt x="2219" y="1954"/>
                      <a:pt x="1813" y="1652"/>
                      <a:pt x="1562" y="1231"/>
                    </a:cubicBezTo>
                    <a:cubicBezTo>
                      <a:pt x="1341" y="859"/>
                      <a:pt x="1261" y="433"/>
                      <a:pt x="119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2"/>
              <p:cNvSpPr/>
              <p:nvPr/>
            </p:nvSpPr>
            <p:spPr>
              <a:xfrm>
                <a:off x="934425" y="3529950"/>
                <a:ext cx="82575" cy="388775"/>
              </a:xfrm>
              <a:custGeom>
                <a:rect b="b" l="l" r="r" t="t"/>
                <a:pathLst>
                  <a:path extrusionOk="0" h="15551" w="3303">
                    <a:moveTo>
                      <a:pt x="2199" y="0"/>
                    </a:moveTo>
                    <a:cubicBezTo>
                      <a:pt x="1340" y="1501"/>
                      <a:pt x="648" y="3087"/>
                      <a:pt x="10" y="4693"/>
                    </a:cubicBezTo>
                    <a:lnTo>
                      <a:pt x="0" y="4693"/>
                    </a:lnTo>
                    <a:cubicBezTo>
                      <a:pt x="427" y="6275"/>
                      <a:pt x="417" y="7986"/>
                      <a:pt x="522" y="9642"/>
                    </a:cubicBezTo>
                    <a:cubicBezTo>
                      <a:pt x="663" y="11791"/>
                      <a:pt x="1099" y="14110"/>
                      <a:pt x="2696" y="15550"/>
                    </a:cubicBezTo>
                    <a:cubicBezTo>
                      <a:pt x="2841" y="14356"/>
                      <a:pt x="3097" y="13161"/>
                      <a:pt x="3213" y="11971"/>
                    </a:cubicBezTo>
                    <a:cubicBezTo>
                      <a:pt x="3288" y="11214"/>
                      <a:pt x="3303" y="10451"/>
                      <a:pt x="3193" y="9693"/>
                    </a:cubicBezTo>
                    <a:cubicBezTo>
                      <a:pt x="2967" y="8127"/>
                      <a:pt x="2214" y="6606"/>
                      <a:pt x="2415" y="5035"/>
                    </a:cubicBezTo>
                    <a:cubicBezTo>
                      <a:pt x="2455" y="4719"/>
                      <a:pt x="2535" y="4412"/>
                      <a:pt x="2635" y="4111"/>
                    </a:cubicBezTo>
                    <a:cubicBezTo>
                      <a:pt x="2751" y="3780"/>
                      <a:pt x="2896" y="3454"/>
                      <a:pt x="3057" y="3132"/>
                    </a:cubicBezTo>
                    <a:lnTo>
                      <a:pt x="3027" y="3117"/>
                    </a:lnTo>
                    <a:cubicBezTo>
                      <a:pt x="3127" y="1988"/>
                      <a:pt x="2721" y="974"/>
                      <a:pt x="219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" name="Google Shape;243;p2"/>
              <p:cNvSpPr/>
              <p:nvPr/>
            </p:nvSpPr>
            <p:spPr>
              <a:xfrm>
                <a:off x="830900" y="3535725"/>
                <a:ext cx="103550" cy="111575"/>
              </a:xfrm>
              <a:custGeom>
                <a:rect b="b" l="l" r="r" t="t"/>
                <a:pathLst>
                  <a:path extrusionOk="0" h="4463" w="4142">
                    <a:moveTo>
                      <a:pt x="0" y="0"/>
                    </a:moveTo>
                    <a:cubicBezTo>
                      <a:pt x="20" y="311"/>
                      <a:pt x="61" y="618"/>
                      <a:pt x="126" y="924"/>
                    </a:cubicBezTo>
                    <a:cubicBezTo>
                      <a:pt x="352" y="1998"/>
                      <a:pt x="884" y="2972"/>
                      <a:pt x="1396" y="3955"/>
                    </a:cubicBezTo>
                    <a:cubicBezTo>
                      <a:pt x="2309" y="4121"/>
                      <a:pt x="3223" y="4292"/>
                      <a:pt x="4141" y="4462"/>
                    </a:cubicBezTo>
                    <a:cubicBezTo>
                      <a:pt x="4011" y="3986"/>
                      <a:pt x="3845" y="3519"/>
                      <a:pt x="3624" y="3072"/>
                    </a:cubicBezTo>
                    <a:cubicBezTo>
                      <a:pt x="3313" y="2435"/>
                      <a:pt x="2896" y="1847"/>
                      <a:pt x="2615" y="1200"/>
                    </a:cubicBezTo>
                    <a:cubicBezTo>
                      <a:pt x="1923" y="889"/>
                      <a:pt x="1225" y="578"/>
                      <a:pt x="527" y="271"/>
                    </a:cubicBezTo>
                    <a:cubicBezTo>
                      <a:pt x="347" y="186"/>
                      <a:pt x="166" y="106"/>
                      <a:pt x="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" name="Google Shape;244;p2"/>
              <p:cNvSpPr/>
              <p:nvPr/>
            </p:nvSpPr>
            <p:spPr>
              <a:xfrm>
                <a:off x="811075" y="3311850"/>
                <a:ext cx="90125" cy="253875"/>
              </a:xfrm>
              <a:custGeom>
                <a:rect b="b" l="l" r="r" t="t"/>
                <a:pathLst>
                  <a:path extrusionOk="0" h="10155" w="3605">
                    <a:moveTo>
                      <a:pt x="0" y="1"/>
                    </a:moveTo>
                    <a:cubicBezTo>
                      <a:pt x="352" y="774"/>
                      <a:pt x="733" y="1532"/>
                      <a:pt x="929" y="2355"/>
                    </a:cubicBezTo>
                    <a:cubicBezTo>
                      <a:pt x="1446" y="4498"/>
                      <a:pt x="643" y="6767"/>
                      <a:pt x="793" y="8955"/>
                    </a:cubicBezTo>
                    <a:cubicBezTo>
                      <a:pt x="959" y="9061"/>
                      <a:pt x="1140" y="9141"/>
                      <a:pt x="1320" y="9226"/>
                    </a:cubicBezTo>
                    <a:cubicBezTo>
                      <a:pt x="2018" y="9533"/>
                      <a:pt x="2716" y="9844"/>
                      <a:pt x="3408" y="10155"/>
                    </a:cubicBezTo>
                    <a:cubicBezTo>
                      <a:pt x="3383" y="10095"/>
                      <a:pt x="3358" y="10034"/>
                      <a:pt x="3338" y="9974"/>
                    </a:cubicBezTo>
                    <a:cubicBezTo>
                      <a:pt x="2465" y="7690"/>
                      <a:pt x="3604" y="5050"/>
                      <a:pt x="2901" y="2706"/>
                    </a:cubicBezTo>
                    <a:cubicBezTo>
                      <a:pt x="2741" y="2154"/>
                      <a:pt x="2475" y="1642"/>
                      <a:pt x="2214" y="1125"/>
                    </a:cubicBezTo>
                    <a:cubicBezTo>
                      <a:pt x="1797" y="950"/>
                      <a:pt x="1386" y="754"/>
                      <a:pt x="989" y="548"/>
                    </a:cubicBezTo>
                    <a:cubicBezTo>
                      <a:pt x="653" y="372"/>
                      <a:pt x="326" y="192"/>
                      <a:pt x="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2"/>
              <p:cNvSpPr/>
              <p:nvPr/>
            </p:nvSpPr>
            <p:spPr>
              <a:xfrm>
                <a:off x="896275" y="3456050"/>
                <a:ext cx="93125" cy="191250"/>
              </a:xfrm>
              <a:custGeom>
                <a:rect b="b" l="l" r="r" t="t"/>
                <a:pathLst>
                  <a:path extrusionOk="0" h="7650" w="3725">
                    <a:moveTo>
                      <a:pt x="2199" y="0"/>
                    </a:moveTo>
                    <a:lnTo>
                      <a:pt x="2154" y="15"/>
                    </a:lnTo>
                    <a:cubicBezTo>
                      <a:pt x="1441" y="1461"/>
                      <a:pt x="748" y="2951"/>
                      <a:pt x="30" y="4402"/>
                    </a:cubicBezTo>
                    <a:cubicBezTo>
                      <a:pt x="20" y="4397"/>
                      <a:pt x="10" y="4392"/>
                      <a:pt x="0" y="4387"/>
                    </a:cubicBezTo>
                    <a:lnTo>
                      <a:pt x="0" y="4387"/>
                    </a:lnTo>
                    <a:cubicBezTo>
                      <a:pt x="281" y="5034"/>
                      <a:pt x="698" y="5622"/>
                      <a:pt x="1009" y="6259"/>
                    </a:cubicBezTo>
                    <a:cubicBezTo>
                      <a:pt x="1230" y="6706"/>
                      <a:pt x="1396" y="7173"/>
                      <a:pt x="1526" y="7649"/>
                    </a:cubicBezTo>
                    <a:lnTo>
                      <a:pt x="1536" y="7649"/>
                    </a:lnTo>
                    <a:cubicBezTo>
                      <a:pt x="2174" y="6043"/>
                      <a:pt x="2866" y="4457"/>
                      <a:pt x="3725" y="2956"/>
                    </a:cubicBezTo>
                    <a:cubicBezTo>
                      <a:pt x="3258" y="2073"/>
                      <a:pt x="2686" y="1220"/>
                      <a:pt x="2314" y="326"/>
                    </a:cubicBezTo>
                    <a:cubicBezTo>
                      <a:pt x="2269" y="221"/>
                      <a:pt x="2234" y="110"/>
                      <a:pt x="21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2"/>
              <p:cNvSpPr/>
              <p:nvPr/>
            </p:nvSpPr>
            <p:spPr>
              <a:xfrm>
                <a:off x="865775" y="3634600"/>
                <a:ext cx="184500" cy="474350"/>
              </a:xfrm>
              <a:custGeom>
                <a:rect b="b" l="l" r="r" t="t"/>
                <a:pathLst>
                  <a:path extrusionOk="0" h="18974" w="7380">
                    <a:moveTo>
                      <a:pt x="1" y="0"/>
                    </a:moveTo>
                    <a:lnTo>
                      <a:pt x="1" y="0"/>
                    </a:lnTo>
                    <a:cubicBezTo>
                      <a:pt x="377" y="733"/>
                      <a:pt x="749" y="1471"/>
                      <a:pt x="974" y="2259"/>
                    </a:cubicBezTo>
                    <a:cubicBezTo>
                      <a:pt x="1210" y="3082"/>
                      <a:pt x="1281" y="3931"/>
                      <a:pt x="1291" y="4789"/>
                    </a:cubicBezTo>
                    <a:cubicBezTo>
                      <a:pt x="1311" y="6681"/>
                      <a:pt x="1025" y="8624"/>
                      <a:pt x="1511" y="10451"/>
                    </a:cubicBezTo>
                    <a:cubicBezTo>
                      <a:pt x="1798" y="11510"/>
                      <a:pt x="2330" y="12489"/>
                      <a:pt x="2656" y="13527"/>
                    </a:cubicBezTo>
                    <a:cubicBezTo>
                      <a:pt x="2721" y="13728"/>
                      <a:pt x="2776" y="13934"/>
                      <a:pt x="2822" y="14140"/>
                    </a:cubicBezTo>
                    <a:cubicBezTo>
                      <a:pt x="3047" y="15209"/>
                      <a:pt x="2972" y="16333"/>
                      <a:pt x="3238" y="17392"/>
                    </a:cubicBezTo>
                    <a:cubicBezTo>
                      <a:pt x="3384" y="17970"/>
                      <a:pt x="3680" y="18552"/>
                      <a:pt x="4096" y="18973"/>
                    </a:cubicBezTo>
                    <a:lnTo>
                      <a:pt x="7379" y="18973"/>
                    </a:lnTo>
                    <a:cubicBezTo>
                      <a:pt x="6059" y="17252"/>
                      <a:pt x="5316" y="15094"/>
                      <a:pt x="5326" y="12925"/>
                    </a:cubicBezTo>
                    <a:cubicBezTo>
                      <a:pt x="5331" y="12403"/>
                      <a:pt x="5371" y="11881"/>
                      <a:pt x="5442" y="11364"/>
                    </a:cubicBezTo>
                    <a:cubicBezTo>
                      <a:pt x="3845" y="9924"/>
                      <a:pt x="3409" y="7605"/>
                      <a:pt x="3268" y="5456"/>
                    </a:cubicBezTo>
                    <a:cubicBezTo>
                      <a:pt x="3163" y="3800"/>
                      <a:pt x="3173" y="2089"/>
                      <a:pt x="2746" y="507"/>
                    </a:cubicBezTo>
                    <a:cubicBezTo>
                      <a:pt x="1828" y="337"/>
                      <a:pt x="914" y="166"/>
                      <a:pt x="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2"/>
              <p:cNvSpPr/>
              <p:nvPr/>
            </p:nvSpPr>
            <p:spPr>
              <a:xfrm>
                <a:off x="1205575" y="4076175"/>
                <a:ext cx="17100" cy="74050"/>
              </a:xfrm>
              <a:custGeom>
                <a:rect b="b" l="l" r="r" t="t"/>
                <a:pathLst>
                  <a:path extrusionOk="0" fill="none" h="2962" w="684">
                    <a:moveTo>
                      <a:pt x="674" y="0"/>
                    </a:moveTo>
                    <a:cubicBezTo>
                      <a:pt x="684" y="447"/>
                      <a:pt x="674" y="889"/>
                      <a:pt x="608" y="1310"/>
                    </a:cubicBezTo>
                    <a:cubicBezTo>
                      <a:pt x="533" y="1908"/>
                      <a:pt x="357" y="2470"/>
                      <a:pt x="1" y="2962"/>
                    </a:cubicBezTo>
                  </a:path>
                </a:pathLst>
              </a:custGeom>
              <a:noFill/>
              <a:ln cap="flat" cmpd="sng" w="5275">
                <a:solidFill>
                  <a:srgbClr val="00003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2"/>
              <p:cNvSpPr/>
              <p:nvPr/>
            </p:nvSpPr>
            <p:spPr>
              <a:xfrm>
                <a:off x="1129050" y="3859475"/>
                <a:ext cx="58375" cy="256875"/>
              </a:xfrm>
              <a:custGeom>
                <a:rect b="b" l="l" r="r" t="t"/>
                <a:pathLst>
                  <a:path extrusionOk="0" fill="none" h="10275" w="2335">
                    <a:moveTo>
                      <a:pt x="472" y="10275"/>
                    </a:moveTo>
                    <a:cubicBezTo>
                      <a:pt x="452" y="10174"/>
                      <a:pt x="437" y="10079"/>
                      <a:pt x="422" y="9978"/>
                    </a:cubicBezTo>
                    <a:cubicBezTo>
                      <a:pt x="216" y="8749"/>
                      <a:pt x="35" y="7474"/>
                      <a:pt x="15" y="6219"/>
                    </a:cubicBezTo>
                    <a:cubicBezTo>
                      <a:pt x="0" y="5321"/>
                      <a:pt x="70" y="4432"/>
                      <a:pt x="276" y="3589"/>
                    </a:cubicBezTo>
                    <a:cubicBezTo>
                      <a:pt x="452" y="2866"/>
                      <a:pt x="733" y="2168"/>
                      <a:pt x="1145" y="1521"/>
                    </a:cubicBezTo>
                    <a:cubicBezTo>
                      <a:pt x="1491" y="979"/>
                      <a:pt x="1923" y="492"/>
                      <a:pt x="2334" y="0"/>
                    </a:cubicBezTo>
                  </a:path>
                </a:pathLst>
              </a:custGeom>
              <a:noFill/>
              <a:ln cap="flat" cmpd="sng" w="5275">
                <a:solidFill>
                  <a:srgbClr val="00003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9" name="Google Shape;249;p2"/>
              <p:cNvSpPr/>
              <p:nvPr/>
            </p:nvSpPr>
            <p:spPr>
              <a:xfrm>
                <a:off x="989750" y="3533325"/>
                <a:ext cx="87125" cy="605100"/>
              </a:xfrm>
              <a:custGeom>
                <a:rect b="b" l="l" r="r" t="t"/>
                <a:pathLst>
                  <a:path extrusionOk="0" fill="none" h="24204" w="3485">
                    <a:moveTo>
                      <a:pt x="2234" y="1"/>
                    </a:moveTo>
                    <a:cubicBezTo>
                      <a:pt x="1968" y="1070"/>
                      <a:pt x="1341" y="2014"/>
                      <a:pt x="844" y="2997"/>
                    </a:cubicBezTo>
                    <a:cubicBezTo>
                      <a:pt x="683" y="3319"/>
                      <a:pt x="538" y="3645"/>
                      <a:pt x="422" y="3976"/>
                    </a:cubicBezTo>
                    <a:cubicBezTo>
                      <a:pt x="322" y="4277"/>
                      <a:pt x="242" y="4584"/>
                      <a:pt x="202" y="4900"/>
                    </a:cubicBezTo>
                    <a:cubicBezTo>
                      <a:pt x="1" y="6471"/>
                      <a:pt x="754" y="7992"/>
                      <a:pt x="980" y="9558"/>
                    </a:cubicBezTo>
                    <a:cubicBezTo>
                      <a:pt x="1090" y="10316"/>
                      <a:pt x="1075" y="11079"/>
                      <a:pt x="1000" y="11836"/>
                    </a:cubicBezTo>
                    <a:cubicBezTo>
                      <a:pt x="884" y="13026"/>
                      <a:pt x="628" y="14221"/>
                      <a:pt x="483" y="15415"/>
                    </a:cubicBezTo>
                    <a:cubicBezTo>
                      <a:pt x="412" y="15932"/>
                      <a:pt x="372" y="16454"/>
                      <a:pt x="367" y="16976"/>
                    </a:cubicBezTo>
                    <a:cubicBezTo>
                      <a:pt x="357" y="19145"/>
                      <a:pt x="1100" y="21303"/>
                      <a:pt x="2420" y="23024"/>
                    </a:cubicBezTo>
                    <a:cubicBezTo>
                      <a:pt x="2736" y="23446"/>
                      <a:pt x="3098" y="23843"/>
                      <a:pt x="3484" y="24204"/>
                    </a:cubicBezTo>
                  </a:path>
                </a:pathLst>
              </a:custGeom>
              <a:noFill/>
              <a:ln cap="flat" cmpd="sng" w="5275">
                <a:solidFill>
                  <a:srgbClr val="00003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" name="Google Shape;250;p2"/>
              <p:cNvSpPr/>
              <p:nvPr/>
            </p:nvSpPr>
            <p:spPr>
              <a:xfrm>
                <a:off x="891375" y="3754300"/>
                <a:ext cx="108700" cy="370325"/>
              </a:xfrm>
              <a:custGeom>
                <a:rect b="b" l="l" r="r" t="t"/>
                <a:pathLst>
                  <a:path extrusionOk="0" fill="none" h="14813" w="4348">
                    <a:moveTo>
                      <a:pt x="267" y="1"/>
                    </a:moveTo>
                    <a:cubicBezTo>
                      <a:pt x="287" y="1893"/>
                      <a:pt x="1" y="3836"/>
                      <a:pt x="487" y="5663"/>
                    </a:cubicBezTo>
                    <a:cubicBezTo>
                      <a:pt x="774" y="6722"/>
                      <a:pt x="1306" y="7701"/>
                      <a:pt x="1632" y="8739"/>
                    </a:cubicBezTo>
                    <a:cubicBezTo>
                      <a:pt x="1697" y="8940"/>
                      <a:pt x="1752" y="9146"/>
                      <a:pt x="1798" y="9352"/>
                    </a:cubicBezTo>
                    <a:cubicBezTo>
                      <a:pt x="2023" y="10421"/>
                      <a:pt x="1948" y="11545"/>
                      <a:pt x="2214" y="12604"/>
                    </a:cubicBezTo>
                    <a:cubicBezTo>
                      <a:pt x="2360" y="13182"/>
                      <a:pt x="2656" y="13764"/>
                      <a:pt x="3072" y="14185"/>
                    </a:cubicBezTo>
                    <a:cubicBezTo>
                      <a:pt x="3424" y="14537"/>
                      <a:pt x="3850" y="14773"/>
                      <a:pt x="4347" y="14813"/>
                    </a:cubicBezTo>
                  </a:path>
                </a:pathLst>
              </a:custGeom>
              <a:noFill/>
              <a:ln cap="flat" cmpd="sng" w="5275">
                <a:solidFill>
                  <a:srgbClr val="00003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2"/>
              <p:cNvSpPr/>
              <p:nvPr/>
            </p:nvSpPr>
            <p:spPr>
              <a:xfrm>
                <a:off x="1167700" y="3291900"/>
                <a:ext cx="435325" cy="850425"/>
              </a:xfrm>
              <a:custGeom>
                <a:rect b="b" l="l" r="r" t="t"/>
                <a:pathLst>
                  <a:path extrusionOk="0" fill="none" h="34017" w="17413">
                    <a:moveTo>
                      <a:pt x="17412" y="1"/>
                    </a:moveTo>
                    <a:lnTo>
                      <a:pt x="17392" y="11"/>
                    </a:lnTo>
                    <a:cubicBezTo>
                      <a:pt x="16529" y="588"/>
                      <a:pt x="15665" y="1160"/>
                      <a:pt x="14807" y="1737"/>
                    </a:cubicBezTo>
                    <a:cubicBezTo>
                      <a:pt x="13798" y="2405"/>
                      <a:pt x="12769" y="3098"/>
                      <a:pt x="11921" y="3946"/>
                    </a:cubicBezTo>
                    <a:cubicBezTo>
                      <a:pt x="11494" y="4368"/>
                      <a:pt x="11118" y="4829"/>
                      <a:pt x="10807" y="5341"/>
                    </a:cubicBezTo>
                    <a:cubicBezTo>
                      <a:pt x="10757" y="5422"/>
                      <a:pt x="10711" y="5502"/>
                      <a:pt x="10666" y="5587"/>
                    </a:cubicBezTo>
                    <a:cubicBezTo>
                      <a:pt x="10024" y="6782"/>
                      <a:pt x="9803" y="8192"/>
                      <a:pt x="9035" y="9317"/>
                    </a:cubicBezTo>
                    <a:cubicBezTo>
                      <a:pt x="8684" y="9829"/>
                      <a:pt x="8232" y="10260"/>
                      <a:pt x="7775" y="10687"/>
                    </a:cubicBezTo>
                    <a:cubicBezTo>
                      <a:pt x="7439" y="11003"/>
                      <a:pt x="7097" y="11319"/>
                      <a:pt x="6796" y="11666"/>
                    </a:cubicBezTo>
                    <a:cubicBezTo>
                      <a:pt x="6249" y="12278"/>
                      <a:pt x="5813" y="12996"/>
                      <a:pt x="5516" y="13764"/>
                    </a:cubicBezTo>
                    <a:cubicBezTo>
                      <a:pt x="5346" y="14215"/>
                      <a:pt x="5215" y="14692"/>
                      <a:pt x="5140" y="15169"/>
                    </a:cubicBezTo>
                    <a:cubicBezTo>
                      <a:pt x="4994" y="16093"/>
                      <a:pt x="5040" y="17036"/>
                      <a:pt x="4889" y="17955"/>
                    </a:cubicBezTo>
                    <a:cubicBezTo>
                      <a:pt x="4718" y="19029"/>
                      <a:pt x="4302" y="20028"/>
                      <a:pt x="3775" y="20991"/>
                    </a:cubicBezTo>
                    <a:cubicBezTo>
                      <a:pt x="3408" y="21669"/>
                      <a:pt x="2987" y="22327"/>
                      <a:pt x="2565" y="22979"/>
                    </a:cubicBezTo>
                    <a:cubicBezTo>
                      <a:pt x="1416" y="24766"/>
                      <a:pt x="256" y="26538"/>
                      <a:pt x="65" y="28586"/>
                    </a:cubicBezTo>
                    <a:cubicBezTo>
                      <a:pt x="55" y="28691"/>
                      <a:pt x="50" y="28796"/>
                      <a:pt x="45" y="28907"/>
                    </a:cubicBezTo>
                    <a:cubicBezTo>
                      <a:pt x="0" y="30167"/>
                      <a:pt x="346" y="31432"/>
                      <a:pt x="377" y="32681"/>
                    </a:cubicBezTo>
                    <a:cubicBezTo>
                      <a:pt x="392" y="33128"/>
                      <a:pt x="362" y="33575"/>
                      <a:pt x="256" y="34017"/>
                    </a:cubicBezTo>
                  </a:path>
                </a:pathLst>
              </a:custGeom>
              <a:noFill/>
              <a:ln cap="flat" cmpd="sng" w="5275">
                <a:solidFill>
                  <a:srgbClr val="00003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2"/>
              <p:cNvSpPr/>
              <p:nvPr/>
            </p:nvSpPr>
            <p:spPr>
              <a:xfrm>
                <a:off x="1250125" y="3715925"/>
                <a:ext cx="506725" cy="440200"/>
              </a:xfrm>
              <a:custGeom>
                <a:rect b="b" l="l" r="r" t="t"/>
                <a:pathLst>
                  <a:path extrusionOk="0" fill="none" h="17608" w="20269">
                    <a:moveTo>
                      <a:pt x="20269" y="110"/>
                    </a:moveTo>
                    <a:cubicBezTo>
                      <a:pt x="18939" y="0"/>
                      <a:pt x="17573" y="502"/>
                      <a:pt x="16640" y="1451"/>
                    </a:cubicBezTo>
                    <a:cubicBezTo>
                      <a:pt x="16294" y="1802"/>
                      <a:pt x="15997" y="2208"/>
                      <a:pt x="15576" y="2469"/>
                    </a:cubicBezTo>
                    <a:cubicBezTo>
                      <a:pt x="15059" y="2791"/>
                      <a:pt x="14416" y="2836"/>
                      <a:pt x="13824" y="2986"/>
                    </a:cubicBezTo>
                    <a:cubicBezTo>
                      <a:pt x="13433" y="3082"/>
                      <a:pt x="13056" y="3232"/>
                      <a:pt x="12705" y="3428"/>
                    </a:cubicBezTo>
                    <a:cubicBezTo>
                      <a:pt x="11982" y="3820"/>
                      <a:pt x="11360" y="4397"/>
                      <a:pt x="10923" y="5090"/>
                    </a:cubicBezTo>
                    <a:cubicBezTo>
                      <a:pt x="10833" y="5225"/>
                      <a:pt x="10752" y="5361"/>
                      <a:pt x="10682" y="5506"/>
                    </a:cubicBezTo>
                    <a:cubicBezTo>
                      <a:pt x="10471" y="5928"/>
                      <a:pt x="10316" y="6385"/>
                      <a:pt x="10004" y="6741"/>
                    </a:cubicBezTo>
                    <a:cubicBezTo>
                      <a:pt x="9638" y="7158"/>
                      <a:pt x="9101" y="7373"/>
                      <a:pt x="8634" y="7669"/>
                    </a:cubicBezTo>
                    <a:cubicBezTo>
                      <a:pt x="7856" y="8161"/>
                      <a:pt x="7279" y="8879"/>
                      <a:pt x="6722" y="9622"/>
                    </a:cubicBezTo>
                    <a:cubicBezTo>
                      <a:pt x="6114" y="10435"/>
                      <a:pt x="5537" y="11278"/>
                      <a:pt x="4759" y="11911"/>
                    </a:cubicBezTo>
                    <a:cubicBezTo>
                      <a:pt x="4458" y="12157"/>
                      <a:pt x="4132" y="12363"/>
                      <a:pt x="3795" y="12563"/>
                    </a:cubicBezTo>
                    <a:cubicBezTo>
                      <a:pt x="2782" y="13151"/>
                      <a:pt x="1672" y="13612"/>
                      <a:pt x="919" y="14501"/>
                    </a:cubicBezTo>
                    <a:cubicBezTo>
                      <a:pt x="618" y="14857"/>
                      <a:pt x="387" y="15274"/>
                      <a:pt x="242" y="15720"/>
                    </a:cubicBezTo>
                    <a:cubicBezTo>
                      <a:pt x="46" y="16328"/>
                      <a:pt x="1" y="16980"/>
                      <a:pt x="136" y="17608"/>
                    </a:cubicBezTo>
                  </a:path>
                </a:pathLst>
              </a:custGeom>
              <a:noFill/>
              <a:ln cap="flat" cmpd="sng" w="5275">
                <a:solidFill>
                  <a:srgbClr val="00003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2"/>
              <p:cNvSpPr/>
              <p:nvPr/>
            </p:nvSpPr>
            <p:spPr>
              <a:xfrm>
                <a:off x="1064550" y="3043700"/>
                <a:ext cx="351750" cy="973525"/>
              </a:xfrm>
              <a:custGeom>
                <a:rect b="b" l="l" r="r" t="t"/>
                <a:pathLst>
                  <a:path extrusionOk="0" fill="none" h="38941" w="14070">
                    <a:moveTo>
                      <a:pt x="14069" y="1"/>
                    </a:moveTo>
                    <a:cubicBezTo>
                      <a:pt x="13899" y="6"/>
                      <a:pt x="13733" y="11"/>
                      <a:pt x="13567" y="21"/>
                    </a:cubicBezTo>
                    <a:cubicBezTo>
                      <a:pt x="12037" y="121"/>
                      <a:pt x="10526" y="482"/>
                      <a:pt x="9120" y="1095"/>
                    </a:cubicBezTo>
                    <a:cubicBezTo>
                      <a:pt x="8433" y="1391"/>
                      <a:pt x="7755" y="1762"/>
                      <a:pt x="7258" y="2320"/>
                    </a:cubicBezTo>
                    <a:cubicBezTo>
                      <a:pt x="6872" y="2751"/>
                      <a:pt x="6626" y="3253"/>
                      <a:pt x="6450" y="3785"/>
                    </a:cubicBezTo>
                    <a:cubicBezTo>
                      <a:pt x="6189" y="4563"/>
                      <a:pt x="6079" y="5421"/>
                      <a:pt x="5918" y="6255"/>
                    </a:cubicBezTo>
                    <a:cubicBezTo>
                      <a:pt x="5798" y="6872"/>
                      <a:pt x="5647" y="7474"/>
                      <a:pt x="5386" y="8032"/>
                    </a:cubicBezTo>
                    <a:cubicBezTo>
                      <a:pt x="4924" y="9030"/>
                      <a:pt x="4131" y="9833"/>
                      <a:pt x="3428" y="10687"/>
                    </a:cubicBezTo>
                    <a:cubicBezTo>
                      <a:pt x="3057" y="11133"/>
                      <a:pt x="2716" y="11600"/>
                      <a:pt x="2460" y="12117"/>
                    </a:cubicBezTo>
                    <a:cubicBezTo>
                      <a:pt x="2405" y="12228"/>
                      <a:pt x="2349" y="12348"/>
                      <a:pt x="2304" y="12464"/>
                    </a:cubicBezTo>
                    <a:cubicBezTo>
                      <a:pt x="1441" y="14642"/>
                      <a:pt x="2465" y="17126"/>
                      <a:pt x="2033" y="19425"/>
                    </a:cubicBezTo>
                    <a:cubicBezTo>
                      <a:pt x="1988" y="19646"/>
                      <a:pt x="1933" y="19862"/>
                      <a:pt x="1872" y="20073"/>
                    </a:cubicBezTo>
                    <a:cubicBezTo>
                      <a:pt x="1702" y="20645"/>
                      <a:pt x="1461" y="21197"/>
                      <a:pt x="1205" y="21744"/>
                    </a:cubicBezTo>
                    <a:cubicBezTo>
                      <a:pt x="788" y="22658"/>
                      <a:pt x="342" y="23566"/>
                      <a:pt x="146" y="24545"/>
                    </a:cubicBezTo>
                    <a:cubicBezTo>
                      <a:pt x="10" y="25228"/>
                      <a:pt x="0" y="25905"/>
                      <a:pt x="60" y="26593"/>
                    </a:cubicBezTo>
                    <a:cubicBezTo>
                      <a:pt x="211" y="28400"/>
                      <a:pt x="838" y="30227"/>
                      <a:pt x="833" y="32064"/>
                    </a:cubicBezTo>
                    <a:cubicBezTo>
                      <a:pt x="828" y="32616"/>
                      <a:pt x="768" y="33168"/>
                      <a:pt x="718" y="33720"/>
                    </a:cubicBezTo>
                    <a:cubicBezTo>
                      <a:pt x="663" y="34378"/>
                      <a:pt x="623" y="35030"/>
                      <a:pt x="718" y="35678"/>
                    </a:cubicBezTo>
                    <a:cubicBezTo>
                      <a:pt x="894" y="36923"/>
                      <a:pt x="1586" y="38092"/>
                      <a:pt x="2595" y="38850"/>
                    </a:cubicBezTo>
                    <a:cubicBezTo>
                      <a:pt x="2630" y="38885"/>
                      <a:pt x="2671" y="38910"/>
                      <a:pt x="2711" y="38940"/>
                    </a:cubicBezTo>
                  </a:path>
                </a:pathLst>
              </a:custGeom>
              <a:noFill/>
              <a:ln cap="flat" cmpd="sng" w="5275">
                <a:solidFill>
                  <a:srgbClr val="00003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4" name="Google Shape;254;p2"/>
              <p:cNvSpPr/>
              <p:nvPr/>
            </p:nvSpPr>
            <p:spPr>
              <a:xfrm>
                <a:off x="753225" y="3120500"/>
                <a:ext cx="248850" cy="798475"/>
              </a:xfrm>
              <a:custGeom>
                <a:rect b="b" l="l" r="r" t="t"/>
                <a:pathLst>
                  <a:path extrusionOk="0" fill="none" h="31939" w="9954">
                    <a:moveTo>
                      <a:pt x="0" y="0"/>
                    </a:moveTo>
                    <a:cubicBezTo>
                      <a:pt x="35" y="5"/>
                      <a:pt x="66" y="16"/>
                      <a:pt x="101" y="26"/>
                    </a:cubicBezTo>
                    <a:cubicBezTo>
                      <a:pt x="1526" y="402"/>
                      <a:pt x="2450" y="1832"/>
                      <a:pt x="2886" y="3253"/>
                    </a:cubicBezTo>
                    <a:cubicBezTo>
                      <a:pt x="3077" y="3875"/>
                      <a:pt x="3203" y="4513"/>
                      <a:pt x="3328" y="5150"/>
                    </a:cubicBezTo>
                    <a:cubicBezTo>
                      <a:pt x="3499" y="6009"/>
                      <a:pt x="3669" y="6862"/>
                      <a:pt x="4001" y="7670"/>
                    </a:cubicBezTo>
                    <a:cubicBezTo>
                      <a:pt x="4151" y="8051"/>
                      <a:pt x="4342" y="8413"/>
                      <a:pt x="4528" y="8779"/>
                    </a:cubicBezTo>
                    <a:cubicBezTo>
                      <a:pt x="4789" y="9296"/>
                      <a:pt x="5055" y="9808"/>
                      <a:pt x="5215" y="10360"/>
                    </a:cubicBezTo>
                    <a:cubicBezTo>
                      <a:pt x="5918" y="12704"/>
                      <a:pt x="4779" y="15344"/>
                      <a:pt x="5652" y="17628"/>
                    </a:cubicBezTo>
                    <a:cubicBezTo>
                      <a:pt x="5672" y="17688"/>
                      <a:pt x="5697" y="17749"/>
                      <a:pt x="5722" y="17809"/>
                    </a:cubicBezTo>
                    <a:cubicBezTo>
                      <a:pt x="6003" y="18456"/>
                      <a:pt x="6420" y="19044"/>
                      <a:pt x="6731" y="19681"/>
                    </a:cubicBezTo>
                    <a:cubicBezTo>
                      <a:pt x="6952" y="20128"/>
                      <a:pt x="7118" y="20595"/>
                      <a:pt x="7248" y="21071"/>
                    </a:cubicBezTo>
                    <a:cubicBezTo>
                      <a:pt x="7675" y="22653"/>
                      <a:pt x="7665" y="24364"/>
                      <a:pt x="7770" y="26020"/>
                    </a:cubicBezTo>
                    <a:cubicBezTo>
                      <a:pt x="7911" y="28169"/>
                      <a:pt x="8347" y="30488"/>
                      <a:pt x="9944" y="31928"/>
                    </a:cubicBezTo>
                    <a:cubicBezTo>
                      <a:pt x="9949" y="31933"/>
                      <a:pt x="9949" y="31933"/>
                      <a:pt x="9954" y="31938"/>
                    </a:cubicBezTo>
                  </a:path>
                </a:pathLst>
              </a:custGeom>
              <a:noFill/>
              <a:ln cap="flat" cmpd="sng" w="5275">
                <a:solidFill>
                  <a:srgbClr val="00003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5" name="Google Shape;255;p2"/>
              <p:cNvSpPr/>
              <p:nvPr/>
            </p:nvSpPr>
            <p:spPr>
              <a:xfrm>
                <a:off x="599000" y="3490300"/>
                <a:ext cx="342850" cy="644500"/>
              </a:xfrm>
              <a:custGeom>
                <a:rect b="b" l="l" r="r" t="t"/>
                <a:pathLst>
                  <a:path extrusionOk="0" fill="none" h="25780" w="13714">
                    <a:moveTo>
                      <a:pt x="1" y="0"/>
                    </a:moveTo>
                    <a:cubicBezTo>
                      <a:pt x="2791" y="823"/>
                      <a:pt x="5110" y="3082"/>
                      <a:pt x="6014" y="5848"/>
                    </a:cubicBezTo>
                    <a:cubicBezTo>
                      <a:pt x="6335" y="6837"/>
                      <a:pt x="6491" y="7886"/>
                      <a:pt x="6832" y="8864"/>
                    </a:cubicBezTo>
                    <a:cubicBezTo>
                      <a:pt x="6952" y="9206"/>
                      <a:pt x="7088" y="9537"/>
                      <a:pt x="7269" y="9853"/>
                    </a:cubicBezTo>
                    <a:cubicBezTo>
                      <a:pt x="7710" y="10641"/>
                      <a:pt x="8368" y="11299"/>
                      <a:pt x="8794" y="12097"/>
                    </a:cubicBezTo>
                    <a:cubicBezTo>
                      <a:pt x="9321" y="13081"/>
                      <a:pt x="9452" y="14180"/>
                      <a:pt x="9532" y="15304"/>
                    </a:cubicBezTo>
                    <a:cubicBezTo>
                      <a:pt x="9628" y="16614"/>
                      <a:pt x="9638" y="17954"/>
                      <a:pt x="10094" y="19169"/>
                    </a:cubicBezTo>
                    <a:cubicBezTo>
                      <a:pt x="10551" y="20379"/>
                      <a:pt x="11425" y="21393"/>
                      <a:pt x="11977" y="22557"/>
                    </a:cubicBezTo>
                    <a:cubicBezTo>
                      <a:pt x="12032" y="22672"/>
                      <a:pt x="12082" y="22788"/>
                      <a:pt x="12132" y="22908"/>
                    </a:cubicBezTo>
                    <a:cubicBezTo>
                      <a:pt x="12368" y="23501"/>
                      <a:pt x="12534" y="24173"/>
                      <a:pt x="12815" y="24745"/>
                    </a:cubicBezTo>
                    <a:cubicBezTo>
                      <a:pt x="13026" y="25172"/>
                      <a:pt x="13297" y="25543"/>
                      <a:pt x="13713" y="25779"/>
                    </a:cubicBezTo>
                  </a:path>
                </a:pathLst>
              </a:custGeom>
              <a:noFill/>
              <a:ln cap="flat" cmpd="sng" w="5275">
                <a:solidFill>
                  <a:srgbClr val="00003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2"/>
              <p:cNvSpPr/>
              <p:nvPr/>
            </p:nvSpPr>
            <p:spPr>
              <a:xfrm>
                <a:off x="743925" y="4108925"/>
                <a:ext cx="624575" cy="25"/>
              </a:xfrm>
              <a:custGeom>
                <a:rect b="b" l="l" r="r" t="t"/>
                <a:pathLst>
                  <a:path extrusionOk="0" fill="none" h="1" w="24983">
                    <a:moveTo>
                      <a:pt x="24982" y="0"/>
                    </a:moveTo>
                    <a:lnTo>
                      <a:pt x="24836" y="0"/>
                    </a:lnTo>
                    <a:lnTo>
                      <a:pt x="22959" y="0"/>
                    </a:lnTo>
                    <a:lnTo>
                      <a:pt x="20490" y="0"/>
                    </a:lnTo>
                    <a:lnTo>
                      <a:pt x="19074" y="0"/>
                    </a:lnTo>
                    <a:lnTo>
                      <a:pt x="17328" y="0"/>
                    </a:lnTo>
                    <a:lnTo>
                      <a:pt x="15827" y="0"/>
                    </a:lnTo>
                    <a:lnTo>
                      <a:pt x="12253" y="0"/>
                    </a:lnTo>
                    <a:lnTo>
                      <a:pt x="8970" y="0"/>
                    </a:lnTo>
                    <a:lnTo>
                      <a:pt x="7018" y="0"/>
                    </a:lnTo>
                    <a:lnTo>
                      <a:pt x="2927" y="0"/>
                    </a:lnTo>
                    <a:lnTo>
                      <a:pt x="1" y="0"/>
                    </a:lnTo>
                  </a:path>
                </a:pathLst>
              </a:custGeom>
              <a:noFill/>
              <a:ln cap="flat" cmpd="sng" w="5275">
                <a:solidFill>
                  <a:srgbClr val="00003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2"/>
              <p:cNvSpPr/>
              <p:nvPr/>
            </p:nvSpPr>
            <p:spPr>
              <a:xfrm>
                <a:off x="1209100" y="3084725"/>
                <a:ext cx="116725" cy="54125"/>
              </a:xfrm>
              <a:custGeom>
                <a:rect b="b" l="l" r="r" t="t"/>
                <a:pathLst>
                  <a:path extrusionOk="0" fill="none" h="2165" w="4669">
                    <a:moveTo>
                      <a:pt x="1" y="1"/>
                    </a:moveTo>
                    <a:cubicBezTo>
                      <a:pt x="11" y="41"/>
                      <a:pt x="21" y="81"/>
                      <a:pt x="31" y="121"/>
                    </a:cubicBezTo>
                    <a:cubicBezTo>
                      <a:pt x="181" y="814"/>
                      <a:pt x="377" y="1497"/>
                      <a:pt x="608" y="2164"/>
                    </a:cubicBezTo>
                    <a:cubicBezTo>
                      <a:pt x="628" y="2159"/>
                      <a:pt x="648" y="2154"/>
                      <a:pt x="668" y="2144"/>
                    </a:cubicBezTo>
                    <a:cubicBezTo>
                      <a:pt x="1612" y="1838"/>
                      <a:pt x="2596" y="1517"/>
                      <a:pt x="3564" y="1231"/>
                    </a:cubicBezTo>
                    <a:cubicBezTo>
                      <a:pt x="3931" y="1120"/>
                      <a:pt x="4297" y="1020"/>
                      <a:pt x="4658" y="924"/>
                    </a:cubicBezTo>
                    <a:cubicBezTo>
                      <a:pt x="4663" y="919"/>
                      <a:pt x="4663" y="919"/>
                      <a:pt x="4668" y="919"/>
                    </a:cubicBezTo>
                  </a:path>
                </a:pathLst>
              </a:custGeom>
              <a:noFill/>
              <a:ln cap="flat" cmpd="sng" w="5275">
                <a:solidFill>
                  <a:srgbClr val="00003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2"/>
              <p:cNvSpPr/>
              <p:nvPr/>
            </p:nvSpPr>
            <p:spPr>
              <a:xfrm>
                <a:off x="1183125" y="3124650"/>
                <a:ext cx="126000" cy="76425"/>
              </a:xfrm>
              <a:custGeom>
                <a:rect b="b" l="l" r="r" t="t"/>
                <a:pathLst>
                  <a:path extrusionOk="0" fill="none" h="3057" w="5040">
                    <a:moveTo>
                      <a:pt x="1" y="0"/>
                    </a:moveTo>
                    <a:cubicBezTo>
                      <a:pt x="1" y="10"/>
                      <a:pt x="6" y="15"/>
                      <a:pt x="6" y="20"/>
                    </a:cubicBezTo>
                    <a:cubicBezTo>
                      <a:pt x="267" y="1064"/>
                      <a:pt x="663" y="2073"/>
                      <a:pt x="1175" y="3017"/>
                    </a:cubicBezTo>
                    <a:cubicBezTo>
                      <a:pt x="1180" y="3032"/>
                      <a:pt x="1185" y="3042"/>
                      <a:pt x="1190" y="3057"/>
                    </a:cubicBezTo>
                    <a:cubicBezTo>
                      <a:pt x="1290" y="2901"/>
                      <a:pt x="1572" y="2856"/>
                      <a:pt x="1737" y="2781"/>
                    </a:cubicBezTo>
                    <a:cubicBezTo>
                      <a:pt x="1998" y="2665"/>
                      <a:pt x="2259" y="2550"/>
                      <a:pt x="2520" y="2434"/>
                    </a:cubicBezTo>
                    <a:cubicBezTo>
                      <a:pt x="3022" y="2214"/>
                      <a:pt x="3529" y="1998"/>
                      <a:pt x="4031" y="1777"/>
                    </a:cubicBezTo>
                    <a:cubicBezTo>
                      <a:pt x="4332" y="1646"/>
                      <a:pt x="4633" y="1516"/>
                      <a:pt x="4935" y="1385"/>
                    </a:cubicBezTo>
                    <a:cubicBezTo>
                      <a:pt x="4970" y="1365"/>
                      <a:pt x="5005" y="1355"/>
                      <a:pt x="5040" y="1340"/>
                    </a:cubicBezTo>
                  </a:path>
                </a:pathLst>
              </a:custGeom>
              <a:noFill/>
              <a:ln cap="flat" cmpd="sng" w="5275">
                <a:solidFill>
                  <a:srgbClr val="00003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9" name="Google Shape;259;p2"/>
              <p:cNvSpPr/>
              <p:nvPr/>
            </p:nvSpPr>
            <p:spPr>
              <a:xfrm>
                <a:off x="1137700" y="3257275"/>
                <a:ext cx="109575" cy="54100"/>
              </a:xfrm>
              <a:custGeom>
                <a:rect b="b" l="l" r="r" t="t"/>
                <a:pathLst>
                  <a:path extrusionOk="0" fill="none" h="2164" w="4383">
                    <a:moveTo>
                      <a:pt x="1" y="0"/>
                    </a:moveTo>
                    <a:cubicBezTo>
                      <a:pt x="1" y="11"/>
                      <a:pt x="1" y="16"/>
                      <a:pt x="1" y="21"/>
                    </a:cubicBezTo>
                    <a:cubicBezTo>
                      <a:pt x="101" y="743"/>
                      <a:pt x="241" y="1461"/>
                      <a:pt x="422" y="2164"/>
                    </a:cubicBezTo>
                    <a:cubicBezTo>
                      <a:pt x="447" y="2159"/>
                      <a:pt x="477" y="2149"/>
                      <a:pt x="502" y="2144"/>
                    </a:cubicBezTo>
                    <a:cubicBezTo>
                      <a:pt x="1752" y="1777"/>
                      <a:pt x="3052" y="1431"/>
                      <a:pt x="4302" y="1065"/>
                    </a:cubicBezTo>
                    <a:cubicBezTo>
                      <a:pt x="4332" y="1055"/>
                      <a:pt x="4357" y="1050"/>
                      <a:pt x="4382" y="1039"/>
                    </a:cubicBezTo>
                  </a:path>
                </a:pathLst>
              </a:custGeom>
              <a:noFill/>
              <a:ln cap="flat" cmpd="sng" w="5275">
                <a:solidFill>
                  <a:srgbClr val="00003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" name="Google Shape;260;p2"/>
              <p:cNvSpPr/>
              <p:nvPr/>
            </p:nvSpPr>
            <p:spPr>
              <a:xfrm>
                <a:off x="1111725" y="3297300"/>
                <a:ext cx="102800" cy="49350"/>
              </a:xfrm>
              <a:custGeom>
                <a:rect b="b" l="l" r="r" t="t"/>
                <a:pathLst>
                  <a:path extrusionOk="0" fill="none" h="1974" w="4112">
                    <a:moveTo>
                      <a:pt x="1" y="1"/>
                    </a:moveTo>
                    <a:cubicBezTo>
                      <a:pt x="1" y="6"/>
                      <a:pt x="1" y="6"/>
                      <a:pt x="1" y="6"/>
                    </a:cubicBezTo>
                    <a:cubicBezTo>
                      <a:pt x="186" y="663"/>
                      <a:pt x="377" y="1321"/>
                      <a:pt x="563" y="1973"/>
                    </a:cubicBezTo>
                    <a:cubicBezTo>
                      <a:pt x="568" y="1973"/>
                      <a:pt x="573" y="1973"/>
                      <a:pt x="573" y="1973"/>
                    </a:cubicBezTo>
                    <a:cubicBezTo>
                      <a:pt x="829" y="1818"/>
                      <a:pt x="1185" y="1777"/>
                      <a:pt x="1471" y="1697"/>
                    </a:cubicBezTo>
                    <a:cubicBezTo>
                      <a:pt x="2340" y="1456"/>
                      <a:pt x="3208" y="1215"/>
                      <a:pt x="4071" y="969"/>
                    </a:cubicBezTo>
                    <a:cubicBezTo>
                      <a:pt x="4086" y="964"/>
                      <a:pt x="4096" y="964"/>
                      <a:pt x="4111" y="959"/>
                    </a:cubicBezTo>
                  </a:path>
                </a:pathLst>
              </a:custGeom>
              <a:noFill/>
              <a:ln cap="flat" cmpd="sng" w="5275">
                <a:solidFill>
                  <a:srgbClr val="00003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2"/>
              <p:cNvSpPr/>
              <p:nvPr/>
            </p:nvSpPr>
            <p:spPr>
              <a:xfrm>
                <a:off x="1241100" y="3081100"/>
                <a:ext cx="77950" cy="170175"/>
              </a:xfrm>
              <a:custGeom>
                <a:rect b="b" l="l" r="r" t="t"/>
                <a:pathLst>
                  <a:path extrusionOk="0" fill="none" h="6807" w="3118">
                    <a:moveTo>
                      <a:pt x="3117" y="0"/>
                    </a:moveTo>
                    <a:cubicBezTo>
                      <a:pt x="2741" y="392"/>
                      <a:pt x="2480" y="869"/>
                      <a:pt x="2284" y="1376"/>
                    </a:cubicBezTo>
                    <a:cubicBezTo>
                      <a:pt x="2169" y="1692"/>
                      <a:pt x="2068" y="2018"/>
                      <a:pt x="1988" y="2344"/>
                    </a:cubicBezTo>
                    <a:cubicBezTo>
                      <a:pt x="1893" y="2736"/>
                      <a:pt x="1807" y="3127"/>
                      <a:pt x="1712" y="3519"/>
                    </a:cubicBezTo>
                    <a:cubicBezTo>
                      <a:pt x="1602" y="3981"/>
                      <a:pt x="1471" y="4437"/>
                      <a:pt x="1280" y="4874"/>
                    </a:cubicBezTo>
                    <a:cubicBezTo>
                      <a:pt x="964" y="5582"/>
                      <a:pt x="497" y="6209"/>
                      <a:pt x="0" y="6807"/>
                    </a:cubicBezTo>
                  </a:path>
                </a:pathLst>
              </a:custGeom>
              <a:noFill/>
              <a:ln cap="flat" cmpd="sng" w="5275">
                <a:solidFill>
                  <a:srgbClr val="00003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2"/>
              <p:cNvSpPr/>
              <p:nvPr/>
            </p:nvSpPr>
            <p:spPr>
              <a:xfrm>
                <a:off x="1047350" y="3459425"/>
                <a:ext cx="168925" cy="87625"/>
              </a:xfrm>
              <a:custGeom>
                <a:rect b="b" l="l" r="r" t="t"/>
                <a:pathLst>
                  <a:path extrusionOk="0" fill="none" h="3505" w="6757">
                    <a:moveTo>
                      <a:pt x="1" y="1"/>
                    </a:moveTo>
                    <a:cubicBezTo>
                      <a:pt x="16" y="26"/>
                      <a:pt x="31" y="46"/>
                      <a:pt x="46" y="66"/>
                    </a:cubicBezTo>
                    <a:cubicBezTo>
                      <a:pt x="809" y="1245"/>
                      <a:pt x="1647" y="2375"/>
                      <a:pt x="2560" y="3444"/>
                    </a:cubicBezTo>
                    <a:cubicBezTo>
                      <a:pt x="2576" y="3464"/>
                      <a:pt x="2596" y="3484"/>
                      <a:pt x="2611" y="3504"/>
                    </a:cubicBezTo>
                    <a:cubicBezTo>
                      <a:pt x="3504" y="2847"/>
                      <a:pt x="4387" y="2169"/>
                      <a:pt x="5286" y="1501"/>
                    </a:cubicBezTo>
                    <a:cubicBezTo>
                      <a:pt x="5763" y="1150"/>
                      <a:pt x="6240" y="799"/>
                      <a:pt x="6727" y="457"/>
                    </a:cubicBezTo>
                    <a:cubicBezTo>
                      <a:pt x="6737" y="452"/>
                      <a:pt x="6747" y="447"/>
                      <a:pt x="6757" y="442"/>
                    </a:cubicBezTo>
                  </a:path>
                </a:pathLst>
              </a:custGeom>
              <a:noFill/>
              <a:ln cap="flat" cmpd="sng" w="5275">
                <a:solidFill>
                  <a:srgbClr val="00003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3" name="Google Shape;263;p2"/>
              <p:cNvSpPr/>
              <p:nvPr/>
            </p:nvSpPr>
            <p:spPr>
              <a:xfrm>
                <a:off x="1045975" y="3506100"/>
                <a:ext cx="164775" cy="84100"/>
              </a:xfrm>
              <a:custGeom>
                <a:rect b="b" l="l" r="r" t="t"/>
                <a:pathLst>
                  <a:path extrusionOk="0" fill="none" h="3364" w="6591">
                    <a:moveTo>
                      <a:pt x="0" y="909"/>
                    </a:moveTo>
                    <a:cubicBezTo>
                      <a:pt x="10" y="919"/>
                      <a:pt x="10" y="924"/>
                      <a:pt x="20" y="934"/>
                    </a:cubicBezTo>
                    <a:cubicBezTo>
                      <a:pt x="608" y="1747"/>
                      <a:pt x="1250" y="2520"/>
                      <a:pt x="1943" y="3248"/>
                    </a:cubicBezTo>
                    <a:cubicBezTo>
                      <a:pt x="1948" y="3248"/>
                      <a:pt x="1948" y="3248"/>
                      <a:pt x="1948" y="3248"/>
                    </a:cubicBezTo>
                    <a:cubicBezTo>
                      <a:pt x="2103" y="3364"/>
                      <a:pt x="3961" y="2064"/>
                      <a:pt x="4181" y="1883"/>
                    </a:cubicBezTo>
                    <a:cubicBezTo>
                      <a:pt x="4342" y="1752"/>
                      <a:pt x="4508" y="1617"/>
                      <a:pt x="4673" y="1491"/>
                    </a:cubicBezTo>
                    <a:cubicBezTo>
                      <a:pt x="5311" y="990"/>
                      <a:pt x="5963" y="513"/>
                      <a:pt x="6591" y="1"/>
                    </a:cubicBezTo>
                  </a:path>
                </a:pathLst>
              </a:custGeom>
              <a:noFill/>
              <a:ln cap="flat" cmpd="sng" w="5275">
                <a:solidFill>
                  <a:srgbClr val="00003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4" name="Google Shape;264;p2"/>
              <p:cNvSpPr/>
              <p:nvPr/>
            </p:nvSpPr>
            <p:spPr>
              <a:xfrm>
                <a:off x="1000050" y="3622050"/>
                <a:ext cx="169300" cy="86475"/>
              </a:xfrm>
              <a:custGeom>
                <a:rect b="b" l="l" r="r" t="t"/>
                <a:pathLst>
                  <a:path extrusionOk="0" fill="none" h="3459" w="6772">
                    <a:moveTo>
                      <a:pt x="0" y="417"/>
                    </a:moveTo>
                    <a:cubicBezTo>
                      <a:pt x="5" y="417"/>
                      <a:pt x="10" y="427"/>
                      <a:pt x="10" y="427"/>
                    </a:cubicBezTo>
                    <a:cubicBezTo>
                      <a:pt x="823" y="1491"/>
                      <a:pt x="1707" y="2500"/>
                      <a:pt x="2640" y="3459"/>
                    </a:cubicBezTo>
                    <a:lnTo>
                      <a:pt x="2646" y="3459"/>
                    </a:lnTo>
                    <a:cubicBezTo>
                      <a:pt x="3624" y="2651"/>
                      <a:pt x="4618" y="1802"/>
                      <a:pt x="5607" y="969"/>
                    </a:cubicBezTo>
                    <a:cubicBezTo>
                      <a:pt x="5998" y="643"/>
                      <a:pt x="6385" y="317"/>
                      <a:pt x="6771" y="1"/>
                    </a:cubicBezTo>
                  </a:path>
                </a:pathLst>
              </a:custGeom>
              <a:noFill/>
              <a:ln cap="flat" cmpd="sng" w="5275">
                <a:solidFill>
                  <a:srgbClr val="00003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2"/>
              <p:cNvSpPr/>
              <p:nvPr/>
            </p:nvSpPr>
            <p:spPr>
              <a:xfrm>
                <a:off x="1139325" y="3427300"/>
                <a:ext cx="48350" cy="308725"/>
              </a:xfrm>
              <a:custGeom>
                <a:rect b="b" l="l" r="r" t="t"/>
                <a:pathLst>
                  <a:path extrusionOk="0" fill="none" h="12349" w="1934">
                    <a:moveTo>
                      <a:pt x="1627" y="1"/>
                    </a:moveTo>
                    <a:cubicBezTo>
                      <a:pt x="1933" y="894"/>
                      <a:pt x="1853" y="1863"/>
                      <a:pt x="1607" y="2786"/>
                    </a:cubicBezTo>
                    <a:cubicBezTo>
                      <a:pt x="1517" y="3128"/>
                      <a:pt x="1401" y="3459"/>
                      <a:pt x="1281" y="3785"/>
                    </a:cubicBezTo>
                    <a:cubicBezTo>
                      <a:pt x="1175" y="4071"/>
                      <a:pt x="1060" y="4357"/>
                      <a:pt x="939" y="4643"/>
                    </a:cubicBezTo>
                    <a:cubicBezTo>
                      <a:pt x="568" y="5557"/>
                      <a:pt x="186" y="6476"/>
                      <a:pt x="61" y="7449"/>
                    </a:cubicBezTo>
                    <a:cubicBezTo>
                      <a:pt x="6" y="7891"/>
                      <a:pt x="1" y="8323"/>
                      <a:pt x="36" y="8759"/>
                    </a:cubicBezTo>
                    <a:cubicBezTo>
                      <a:pt x="126" y="9974"/>
                      <a:pt x="518" y="11179"/>
                      <a:pt x="909" y="12348"/>
                    </a:cubicBezTo>
                  </a:path>
                </a:pathLst>
              </a:custGeom>
              <a:noFill/>
              <a:ln cap="flat" cmpd="sng" w="5275">
                <a:solidFill>
                  <a:srgbClr val="00003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2"/>
              <p:cNvSpPr/>
              <p:nvPr/>
            </p:nvSpPr>
            <p:spPr>
              <a:xfrm>
                <a:off x="1013850" y="3770875"/>
                <a:ext cx="180475" cy="116600"/>
              </a:xfrm>
              <a:custGeom>
                <a:rect b="b" l="l" r="r" t="t"/>
                <a:pathLst>
                  <a:path extrusionOk="0" fill="none" h="4664" w="7219">
                    <a:moveTo>
                      <a:pt x="0" y="2304"/>
                    </a:moveTo>
                    <a:cubicBezTo>
                      <a:pt x="16" y="2314"/>
                      <a:pt x="26" y="2324"/>
                      <a:pt x="36" y="2334"/>
                    </a:cubicBezTo>
                    <a:cubicBezTo>
                      <a:pt x="904" y="3143"/>
                      <a:pt x="1812" y="3910"/>
                      <a:pt x="2746" y="4633"/>
                    </a:cubicBezTo>
                    <a:cubicBezTo>
                      <a:pt x="2761" y="4643"/>
                      <a:pt x="2771" y="4653"/>
                      <a:pt x="2781" y="4663"/>
                    </a:cubicBezTo>
                    <a:cubicBezTo>
                      <a:pt x="4207" y="3067"/>
                      <a:pt x="5672" y="1511"/>
                      <a:pt x="7198" y="21"/>
                    </a:cubicBezTo>
                    <a:cubicBezTo>
                      <a:pt x="7203" y="10"/>
                      <a:pt x="7208" y="5"/>
                      <a:pt x="7218" y="0"/>
                    </a:cubicBezTo>
                  </a:path>
                </a:pathLst>
              </a:custGeom>
              <a:noFill/>
              <a:ln cap="flat" cmpd="sng" w="5275">
                <a:solidFill>
                  <a:srgbClr val="00003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2"/>
              <p:cNvSpPr/>
              <p:nvPr/>
            </p:nvSpPr>
            <p:spPr>
              <a:xfrm>
                <a:off x="1013975" y="3947550"/>
                <a:ext cx="30525" cy="91875"/>
              </a:xfrm>
              <a:custGeom>
                <a:rect b="b" l="l" r="r" t="t"/>
                <a:pathLst>
                  <a:path extrusionOk="0" fill="none" h="3675" w="1221">
                    <a:moveTo>
                      <a:pt x="91" y="1"/>
                    </a:moveTo>
                    <a:cubicBezTo>
                      <a:pt x="0" y="1306"/>
                      <a:pt x="412" y="2641"/>
                      <a:pt x="1220" y="3675"/>
                    </a:cubicBezTo>
                  </a:path>
                </a:pathLst>
              </a:custGeom>
              <a:noFill/>
              <a:ln cap="flat" cmpd="sng" w="5275">
                <a:solidFill>
                  <a:srgbClr val="00003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8" name="Google Shape;268;p2"/>
              <p:cNvSpPr/>
              <p:nvPr/>
            </p:nvSpPr>
            <p:spPr>
              <a:xfrm>
                <a:off x="791000" y="3176850"/>
                <a:ext cx="70800" cy="73050"/>
              </a:xfrm>
              <a:custGeom>
                <a:rect b="b" l="l" r="r" t="t"/>
                <a:pathLst>
                  <a:path extrusionOk="0" fill="none" h="2922" w="2832">
                    <a:moveTo>
                      <a:pt x="0" y="1757"/>
                    </a:moveTo>
                    <a:cubicBezTo>
                      <a:pt x="602" y="2138"/>
                      <a:pt x="1210" y="2515"/>
                      <a:pt x="1817" y="2896"/>
                    </a:cubicBezTo>
                    <a:cubicBezTo>
                      <a:pt x="1832" y="2901"/>
                      <a:pt x="1847" y="2916"/>
                      <a:pt x="1857" y="2921"/>
                    </a:cubicBezTo>
                    <a:cubicBezTo>
                      <a:pt x="2204" y="1983"/>
                      <a:pt x="2530" y="974"/>
                      <a:pt x="2831" y="20"/>
                    </a:cubicBezTo>
                    <a:cubicBezTo>
                      <a:pt x="2831" y="10"/>
                      <a:pt x="2831" y="10"/>
                      <a:pt x="2831" y="0"/>
                    </a:cubicBezTo>
                  </a:path>
                </a:pathLst>
              </a:custGeom>
              <a:noFill/>
              <a:ln cap="flat" cmpd="sng" w="5275">
                <a:solidFill>
                  <a:srgbClr val="00003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" name="Google Shape;269;p2"/>
              <p:cNvSpPr/>
              <p:nvPr/>
            </p:nvSpPr>
            <p:spPr>
              <a:xfrm>
                <a:off x="811200" y="3253625"/>
                <a:ext cx="85100" cy="86875"/>
              </a:xfrm>
              <a:custGeom>
                <a:rect b="b" l="l" r="r" t="t"/>
                <a:pathLst>
                  <a:path extrusionOk="0" fill="none" h="3475" w="3404">
                    <a:moveTo>
                      <a:pt x="0" y="2330"/>
                    </a:moveTo>
                    <a:cubicBezTo>
                      <a:pt x="321" y="2521"/>
                      <a:pt x="648" y="2701"/>
                      <a:pt x="984" y="2877"/>
                    </a:cubicBezTo>
                    <a:cubicBezTo>
                      <a:pt x="1381" y="3083"/>
                      <a:pt x="1792" y="3279"/>
                      <a:pt x="2209" y="3454"/>
                    </a:cubicBezTo>
                    <a:cubicBezTo>
                      <a:pt x="2224" y="3459"/>
                      <a:pt x="2239" y="3469"/>
                      <a:pt x="2259" y="3474"/>
                    </a:cubicBezTo>
                    <a:cubicBezTo>
                      <a:pt x="2545" y="2300"/>
                      <a:pt x="2916" y="1135"/>
                      <a:pt x="3398" y="21"/>
                    </a:cubicBezTo>
                    <a:cubicBezTo>
                      <a:pt x="3398" y="16"/>
                      <a:pt x="3403" y="6"/>
                      <a:pt x="3403" y="1"/>
                    </a:cubicBezTo>
                  </a:path>
                </a:pathLst>
              </a:custGeom>
              <a:noFill/>
              <a:ln cap="flat" cmpd="sng" w="5275">
                <a:solidFill>
                  <a:srgbClr val="00003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0" name="Google Shape;270;p2"/>
              <p:cNvSpPr/>
              <p:nvPr/>
            </p:nvSpPr>
            <p:spPr>
              <a:xfrm>
                <a:off x="824250" y="3302075"/>
                <a:ext cx="35400" cy="146075"/>
              </a:xfrm>
              <a:custGeom>
                <a:rect b="b" l="l" r="r" t="t"/>
                <a:pathLst>
                  <a:path extrusionOk="0" fill="none" h="5843" w="1416">
                    <a:moveTo>
                      <a:pt x="0" y="0"/>
                    </a:moveTo>
                    <a:cubicBezTo>
                      <a:pt x="156" y="312"/>
                      <a:pt x="316" y="623"/>
                      <a:pt x="462" y="939"/>
                    </a:cubicBezTo>
                    <a:cubicBezTo>
                      <a:pt x="828" y="1717"/>
                      <a:pt x="1145" y="2515"/>
                      <a:pt x="1280" y="3363"/>
                    </a:cubicBezTo>
                    <a:cubicBezTo>
                      <a:pt x="1416" y="4181"/>
                      <a:pt x="1371" y="5020"/>
                      <a:pt x="1280" y="5843"/>
                    </a:cubicBezTo>
                  </a:path>
                </a:pathLst>
              </a:custGeom>
              <a:noFill/>
              <a:ln cap="flat" cmpd="sng" w="5275">
                <a:solidFill>
                  <a:srgbClr val="00003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1" name="Google Shape;271;p2"/>
              <p:cNvSpPr/>
              <p:nvPr/>
            </p:nvSpPr>
            <p:spPr>
              <a:xfrm>
                <a:off x="830150" y="3456425"/>
                <a:ext cx="119975" cy="109675"/>
              </a:xfrm>
              <a:custGeom>
                <a:rect b="b" l="l" r="r" t="t"/>
                <a:pathLst>
                  <a:path extrusionOk="0" fill="none" h="4387" w="4799">
                    <a:moveTo>
                      <a:pt x="0" y="3157"/>
                    </a:moveTo>
                    <a:cubicBezTo>
                      <a:pt x="10" y="3162"/>
                      <a:pt x="20" y="3167"/>
                      <a:pt x="30" y="3172"/>
                    </a:cubicBezTo>
                    <a:cubicBezTo>
                      <a:pt x="196" y="3278"/>
                      <a:pt x="377" y="3358"/>
                      <a:pt x="557" y="3443"/>
                    </a:cubicBezTo>
                    <a:cubicBezTo>
                      <a:pt x="1255" y="3750"/>
                      <a:pt x="1953" y="4061"/>
                      <a:pt x="2645" y="4372"/>
                    </a:cubicBezTo>
                    <a:cubicBezTo>
                      <a:pt x="2655" y="4377"/>
                      <a:pt x="2665" y="4382"/>
                      <a:pt x="2675" y="4387"/>
                    </a:cubicBezTo>
                    <a:cubicBezTo>
                      <a:pt x="3393" y="2936"/>
                      <a:pt x="4086" y="1446"/>
                      <a:pt x="4799" y="0"/>
                    </a:cubicBezTo>
                  </a:path>
                </a:pathLst>
              </a:custGeom>
              <a:noFill/>
              <a:ln cap="flat" cmpd="sng" w="5275">
                <a:solidFill>
                  <a:srgbClr val="00003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2" name="Google Shape;272;p2"/>
              <p:cNvSpPr/>
              <p:nvPr/>
            </p:nvSpPr>
            <p:spPr>
              <a:xfrm>
                <a:off x="974200" y="3734475"/>
                <a:ext cx="3900" cy="29650"/>
              </a:xfrm>
              <a:custGeom>
                <a:rect b="b" l="l" r="r" t="t"/>
                <a:pathLst>
                  <a:path extrusionOk="0" fill="none" h="1186" w="156">
                    <a:moveTo>
                      <a:pt x="156" y="1"/>
                    </a:moveTo>
                    <a:cubicBezTo>
                      <a:pt x="106" y="392"/>
                      <a:pt x="51" y="789"/>
                      <a:pt x="0" y="1185"/>
                    </a:cubicBezTo>
                  </a:path>
                </a:pathLst>
              </a:custGeom>
              <a:noFill/>
              <a:ln cap="flat" cmpd="sng" w="5275">
                <a:solidFill>
                  <a:srgbClr val="00003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" name="Google Shape;273;p2"/>
              <p:cNvSpPr/>
              <p:nvPr/>
            </p:nvSpPr>
            <p:spPr>
              <a:xfrm>
                <a:off x="988625" y="3749800"/>
                <a:ext cx="2025" cy="22475"/>
              </a:xfrm>
              <a:custGeom>
                <a:rect b="b" l="l" r="r" t="t"/>
                <a:pathLst>
                  <a:path extrusionOk="0" fill="none" h="899" w="81">
                    <a:moveTo>
                      <a:pt x="81" y="0"/>
                    </a:moveTo>
                    <a:cubicBezTo>
                      <a:pt x="26" y="296"/>
                      <a:pt x="1" y="598"/>
                      <a:pt x="1" y="899"/>
                    </a:cubicBezTo>
                  </a:path>
                </a:pathLst>
              </a:custGeom>
              <a:noFill/>
              <a:ln cap="flat" cmpd="sng" w="5275">
                <a:solidFill>
                  <a:srgbClr val="00003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4" name="Google Shape;274;p2"/>
              <p:cNvSpPr/>
              <p:nvPr/>
            </p:nvSpPr>
            <p:spPr>
              <a:xfrm>
                <a:off x="865150" y="3529575"/>
                <a:ext cx="124500" cy="117725"/>
              </a:xfrm>
              <a:custGeom>
                <a:rect b="b" l="l" r="r" t="t"/>
                <a:pathLst>
                  <a:path extrusionOk="0" fill="none" h="4709" w="4980">
                    <a:moveTo>
                      <a:pt x="1" y="4196"/>
                    </a:moveTo>
                    <a:cubicBezTo>
                      <a:pt x="11" y="4201"/>
                      <a:pt x="16" y="4201"/>
                      <a:pt x="26" y="4201"/>
                    </a:cubicBezTo>
                    <a:cubicBezTo>
                      <a:pt x="939" y="4367"/>
                      <a:pt x="1853" y="4538"/>
                      <a:pt x="2771" y="4708"/>
                    </a:cubicBezTo>
                    <a:cubicBezTo>
                      <a:pt x="2771" y="4708"/>
                      <a:pt x="2781" y="4708"/>
                      <a:pt x="2781" y="4708"/>
                    </a:cubicBezTo>
                    <a:cubicBezTo>
                      <a:pt x="3419" y="3102"/>
                      <a:pt x="4111" y="1516"/>
                      <a:pt x="4970" y="15"/>
                    </a:cubicBezTo>
                    <a:cubicBezTo>
                      <a:pt x="4975" y="10"/>
                      <a:pt x="4980" y="5"/>
                      <a:pt x="4980" y="0"/>
                    </a:cubicBezTo>
                  </a:path>
                </a:pathLst>
              </a:custGeom>
              <a:noFill/>
              <a:ln cap="flat" cmpd="sng" w="5275">
                <a:solidFill>
                  <a:srgbClr val="00003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5" name="Google Shape;275;p2"/>
              <p:cNvSpPr/>
              <p:nvPr/>
            </p:nvSpPr>
            <p:spPr>
              <a:xfrm>
                <a:off x="910450" y="3822075"/>
                <a:ext cx="47825" cy="162025"/>
              </a:xfrm>
              <a:custGeom>
                <a:rect b="b" l="l" r="r" t="t"/>
                <a:pathLst>
                  <a:path extrusionOk="0" fill="none" h="6481" w="1913">
                    <a:moveTo>
                      <a:pt x="201" y="0"/>
                    </a:moveTo>
                    <a:cubicBezTo>
                      <a:pt x="1" y="1110"/>
                      <a:pt x="327" y="2254"/>
                      <a:pt x="748" y="3303"/>
                    </a:cubicBezTo>
                    <a:cubicBezTo>
                      <a:pt x="1170" y="4352"/>
                      <a:pt x="1692" y="5371"/>
                      <a:pt x="1913" y="6480"/>
                    </a:cubicBezTo>
                  </a:path>
                </a:pathLst>
              </a:custGeom>
              <a:noFill/>
              <a:ln cap="flat" cmpd="sng" w="5275">
                <a:solidFill>
                  <a:srgbClr val="00003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6" name="Google Shape;276;p2"/>
              <p:cNvSpPr/>
              <p:nvPr/>
            </p:nvSpPr>
            <p:spPr>
              <a:xfrm>
                <a:off x="1465725" y="3338975"/>
                <a:ext cx="80575" cy="51700"/>
              </a:xfrm>
              <a:custGeom>
                <a:rect b="b" l="l" r="r" t="t"/>
                <a:pathLst>
                  <a:path extrusionOk="0" fill="none" h="2068" w="3223">
                    <a:moveTo>
                      <a:pt x="296" y="0"/>
                    </a:moveTo>
                    <a:cubicBezTo>
                      <a:pt x="286" y="30"/>
                      <a:pt x="281" y="65"/>
                      <a:pt x="276" y="95"/>
                    </a:cubicBezTo>
                    <a:cubicBezTo>
                      <a:pt x="161" y="748"/>
                      <a:pt x="110" y="1410"/>
                      <a:pt x="0" y="2063"/>
                    </a:cubicBezTo>
                    <a:lnTo>
                      <a:pt x="0" y="2068"/>
                    </a:lnTo>
                    <a:cubicBezTo>
                      <a:pt x="1044" y="1877"/>
                      <a:pt x="2133" y="1656"/>
                      <a:pt x="3177" y="1466"/>
                    </a:cubicBezTo>
                    <a:cubicBezTo>
                      <a:pt x="3192" y="1461"/>
                      <a:pt x="3207" y="1456"/>
                      <a:pt x="3222" y="1456"/>
                    </a:cubicBezTo>
                  </a:path>
                </a:pathLst>
              </a:custGeom>
              <a:noFill/>
              <a:ln cap="flat" cmpd="sng" w="5275">
                <a:solidFill>
                  <a:srgbClr val="00003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7" name="Google Shape;277;p2"/>
              <p:cNvSpPr/>
              <p:nvPr/>
            </p:nvSpPr>
            <p:spPr>
              <a:xfrm>
                <a:off x="1436975" y="3365325"/>
                <a:ext cx="61775" cy="60250"/>
              </a:xfrm>
              <a:custGeom>
                <a:rect b="b" l="l" r="r" t="t"/>
                <a:pathLst>
                  <a:path extrusionOk="0" fill="none" h="2410" w="2471">
                    <a:moveTo>
                      <a:pt x="56" y="0"/>
                    </a:moveTo>
                    <a:cubicBezTo>
                      <a:pt x="56" y="35"/>
                      <a:pt x="51" y="60"/>
                      <a:pt x="51" y="95"/>
                    </a:cubicBezTo>
                    <a:cubicBezTo>
                      <a:pt x="6" y="863"/>
                      <a:pt x="1" y="1636"/>
                      <a:pt x="36" y="2404"/>
                    </a:cubicBezTo>
                    <a:lnTo>
                      <a:pt x="36" y="2409"/>
                    </a:lnTo>
                    <a:cubicBezTo>
                      <a:pt x="824" y="2204"/>
                      <a:pt x="1642" y="1988"/>
                      <a:pt x="2445" y="1912"/>
                    </a:cubicBezTo>
                    <a:cubicBezTo>
                      <a:pt x="2455" y="1912"/>
                      <a:pt x="2460" y="1907"/>
                      <a:pt x="2470" y="1907"/>
                    </a:cubicBezTo>
                  </a:path>
                </a:pathLst>
              </a:custGeom>
              <a:noFill/>
              <a:ln cap="flat" cmpd="sng" w="5275">
                <a:solidFill>
                  <a:srgbClr val="00003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8" name="Google Shape;278;p2"/>
              <p:cNvSpPr/>
              <p:nvPr/>
            </p:nvSpPr>
            <p:spPr>
              <a:xfrm>
                <a:off x="1359925" y="3494050"/>
                <a:ext cx="89250" cy="65525"/>
              </a:xfrm>
              <a:custGeom>
                <a:rect b="b" l="l" r="r" t="t"/>
                <a:pathLst>
                  <a:path extrusionOk="0" fill="none" h="2621" w="3570">
                    <a:moveTo>
                      <a:pt x="71" y="1"/>
                    </a:moveTo>
                    <a:cubicBezTo>
                      <a:pt x="71" y="26"/>
                      <a:pt x="66" y="46"/>
                      <a:pt x="66" y="71"/>
                    </a:cubicBezTo>
                    <a:cubicBezTo>
                      <a:pt x="11" y="919"/>
                      <a:pt x="1" y="1773"/>
                      <a:pt x="46" y="2621"/>
                    </a:cubicBezTo>
                    <a:cubicBezTo>
                      <a:pt x="61" y="2616"/>
                      <a:pt x="71" y="2606"/>
                      <a:pt x="86" y="2601"/>
                    </a:cubicBezTo>
                    <a:cubicBezTo>
                      <a:pt x="1215" y="2089"/>
                      <a:pt x="2415" y="1557"/>
                      <a:pt x="3569" y="1110"/>
                    </a:cubicBezTo>
                    <a:lnTo>
                      <a:pt x="3569" y="1110"/>
                    </a:lnTo>
                  </a:path>
                </a:pathLst>
              </a:custGeom>
              <a:noFill/>
              <a:ln cap="flat" cmpd="sng" w="5275">
                <a:solidFill>
                  <a:srgbClr val="00003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9" name="Google Shape;279;p2"/>
              <p:cNvSpPr/>
              <p:nvPr/>
            </p:nvSpPr>
            <p:spPr>
              <a:xfrm>
                <a:off x="1297575" y="3553150"/>
                <a:ext cx="62875" cy="83475"/>
              </a:xfrm>
              <a:custGeom>
                <a:rect b="b" l="l" r="r" t="t"/>
                <a:pathLst>
                  <a:path extrusionOk="0" fill="none" h="3339" w="2515">
                    <a:moveTo>
                      <a:pt x="0" y="1"/>
                    </a:moveTo>
                    <a:lnTo>
                      <a:pt x="0" y="41"/>
                    </a:lnTo>
                    <a:cubicBezTo>
                      <a:pt x="5" y="377"/>
                      <a:pt x="15" y="709"/>
                      <a:pt x="35" y="1045"/>
                    </a:cubicBezTo>
                    <a:cubicBezTo>
                      <a:pt x="75" y="1813"/>
                      <a:pt x="151" y="2576"/>
                      <a:pt x="261" y="3339"/>
                    </a:cubicBezTo>
                    <a:cubicBezTo>
                      <a:pt x="281" y="3329"/>
                      <a:pt x="301" y="3324"/>
                      <a:pt x="321" y="3314"/>
                    </a:cubicBezTo>
                    <a:cubicBezTo>
                      <a:pt x="1049" y="3038"/>
                      <a:pt x="1787" y="2757"/>
                      <a:pt x="2515" y="2481"/>
                    </a:cubicBezTo>
                  </a:path>
                </a:pathLst>
              </a:custGeom>
              <a:noFill/>
              <a:ln cap="flat" cmpd="sng" w="5275">
                <a:solidFill>
                  <a:srgbClr val="00003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" name="Google Shape;280;p2"/>
              <p:cNvSpPr/>
              <p:nvPr/>
            </p:nvSpPr>
            <p:spPr>
              <a:xfrm>
                <a:off x="1236700" y="3736750"/>
                <a:ext cx="113100" cy="80325"/>
              </a:xfrm>
              <a:custGeom>
                <a:rect b="b" l="l" r="r" t="t"/>
                <a:pathLst>
                  <a:path extrusionOk="0" fill="none" h="3213" w="4524">
                    <a:moveTo>
                      <a:pt x="1" y="0"/>
                    </a:moveTo>
                    <a:cubicBezTo>
                      <a:pt x="1" y="10"/>
                      <a:pt x="6" y="25"/>
                      <a:pt x="11" y="35"/>
                    </a:cubicBezTo>
                    <a:cubicBezTo>
                      <a:pt x="242" y="1054"/>
                      <a:pt x="478" y="2304"/>
                      <a:pt x="1015" y="3197"/>
                    </a:cubicBezTo>
                    <a:cubicBezTo>
                      <a:pt x="1020" y="3203"/>
                      <a:pt x="1020" y="3208"/>
                      <a:pt x="1025" y="3213"/>
                    </a:cubicBezTo>
                    <a:cubicBezTo>
                      <a:pt x="2204" y="2379"/>
                      <a:pt x="3369" y="1476"/>
                      <a:pt x="4513" y="592"/>
                    </a:cubicBezTo>
                    <a:cubicBezTo>
                      <a:pt x="4518" y="587"/>
                      <a:pt x="4518" y="587"/>
                      <a:pt x="4523" y="582"/>
                    </a:cubicBezTo>
                  </a:path>
                </a:pathLst>
              </a:custGeom>
              <a:noFill/>
              <a:ln cap="flat" cmpd="sng" w="5275">
                <a:solidFill>
                  <a:srgbClr val="00003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1" name="Google Shape;281;p2"/>
              <p:cNvSpPr/>
              <p:nvPr/>
            </p:nvSpPr>
            <p:spPr>
              <a:xfrm>
                <a:off x="1315875" y="3694825"/>
                <a:ext cx="11200" cy="18600"/>
              </a:xfrm>
              <a:custGeom>
                <a:rect b="b" l="l" r="r" t="t"/>
                <a:pathLst>
                  <a:path extrusionOk="0" fill="none" h="744" w="448">
                    <a:moveTo>
                      <a:pt x="448" y="1"/>
                    </a:moveTo>
                    <a:cubicBezTo>
                      <a:pt x="277" y="232"/>
                      <a:pt x="126" y="483"/>
                      <a:pt x="1" y="744"/>
                    </a:cubicBezTo>
                  </a:path>
                </a:pathLst>
              </a:custGeom>
              <a:noFill/>
              <a:ln cap="flat" cmpd="sng" w="5275">
                <a:solidFill>
                  <a:srgbClr val="00003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" name="Google Shape;282;p2"/>
              <p:cNvSpPr/>
              <p:nvPr/>
            </p:nvSpPr>
            <p:spPr>
              <a:xfrm>
                <a:off x="1322800" y="3708250"/>
                <a:ext cx="11425" cy="18225"/>
              </a:xfrm>
              <a:custGeom>
                <a:rect b="b" l="l" r="r" t="t"/>
                <a:pathLst>
                  <a:path extrusionOk="0" fill="none" h="729" w="457">
                    <a:moveTo>
                      <a:pt x="457" y="1"/>
                    </a:moveTo>
                    <a:cubicBezTo>
                      <a:pt x="316" y="252"/>
                      <a:pt x="166" y="493"/>
                      <a:pt x="0" y="729"/>
                    </a:cubicBezTo>
                  </a:path>
                </a:pathLst>
              </a:custGeom>
              <a:noFill/>
              <a:ln cap="flat" cmpd="sng" w="5275">
                <a:solidFill>
                  <a:srgbClr val="00003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" name="Google Shape;283;p2"/>
              <p:cNvSpPr/>
              <p:nvPr/>
            </p:nvSpPr>
            <p:spPr>
              <a:xfrm>
                <a:off x="1135450" y="3947925"/>
                <a:ext cx="121350" cy="60000"/>
              </a:xfrm>
              <a:custGeom>
                <a:rect b="b" l="l" r="r" t="t"/>
                <a:pathLst>
                  <a:path extrusionOk="0" fill="none" h="2400" w="4854">
                    <a:moveTo>
                      <a:pt x="0" y="1"/>
                    </a:moveTo>
                    <a:cubicBezTo>
                      <a:pt x="5" y="16"/>
                      <a:pt x="15" y="36"/>
                      <a:pt x="20" y="51"/>
                    </a:cubicBezTo>
                    <a:cubicBezTo>
                      <a:pt x="357" y="879"/>
                      <a:pt x="773" y="1667"/>
                      <a:pt x="1280" y="2400"/>
                    </a:cubicBezTo>
                    <a:cubicBezTo>
                      <a:pt x="1305" y="2380"/>
                      <a:pt x="1330" y="2360"/>
                      <a:pt x="1355" y="2345"/>
                    </a:cubicBezTo>
                    <a:cubicBezTo>
                      <a:pt x="2475" y="1511"/>
                      <a:pt x="3654" y="764"/>
                      <a:pt x="4854" y="61"/>
                    </a:cubicBezTo>
                  </a:path>
                </a:pathLst>
              </a:custGeom>
              <a:noFill/>
              <a:ln cap="flat" cmpd="sng" w="5275">
                <a:solidFill>
                  <a:srgbClr val="00003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4" name="Google Shape;284;p2"/>
              <p:cNvSpPr/>
              <p:nvPr/>
            </p:nvSpPr>
            <p:spPr>
              <a:xfrm>
                <a:off x="1255400" y="3556050"/>
                <a:ext cx="66900" cy="168550"/>
              </a:xfrm>
              <a:custGeom>
                <a:rect b="b" l="l" r="r" t="t"/>
                <a:pathLst>
                  <a:path extrusionOk="0" fill="none" h="6742" w="2676">
                    <a:moveTo>
                      <a:pt x="1" y="6741"/>
                    </a:moveTo>
                    <a:cubicBezTo>
                      <a:pt x="91" y="5497"/>
                      <a:pt x="216" y="4242"/>
                      <a:pt x="603" y="3057"/>
                    </a:cubicBezTo>
                    <a:cubicBezTo>
                      <a:pt x="854" y="2294"/>
                      <a:pt x="1220" y="1556"/>
                      <a:pt x="1722" y="929"/>
                    </a:cubicBezTo>
                    <a:cubicBezTo>
                      <a:pt x="1998" y="578"/>
                      <a:pt x="2315" y="266"/>
                      <a:pt x="2676" y="0"/>
                    </a:cubicBezTo>
                  </a:path>
                </a:pathLst>
              </a:custGeom>
              <a:noFill/>
              <a:ln cap="flat" cmpd="sng" w="5275">
                <a:solidFill>
                  <a:srgbClr val="00003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5" name="Google Shape;285;p2"/>
              <p:cNvSpPr/>
              <p:nvPr/>
            </p:nvSpPr>
            <p:spPr>
              <a:xfrm>
                <a:off x="1567725" y="3747275"/>
                <a:ext cx="89000" cy="54500"/>
              </a:xfrm>
              <a:custGeom>
                <a:rect b="b" l="l" r="r" t="t"/>
                <a:pathLst>
                  <a:path extrusionOk="0" fill="none" h="2180" w="3560">
                    <a:moveTo>
                      <a:pt x="673" y="1"/>
                    </a:moveTo>
                    <a:cubicBezTo>
                      <a:pt x="392" y="704"/>
                      <a:pt x="166" y="1431"/>
                      <a:pt x="1" y="2174"/>
                    </a:cubicBezTo>
                    <a:cubicBezTo>
                      <a:pt x="1" y="2174"/>
                      <a:pt x="1" y="2174"/>
                      <a:pt x="1" y="2179"/>
                    </a:cubicBezTo>
                    <a:cubicBezTo>
                      <a:pt x="1145" y="2099"/>
                      <a:pt x="2315" y="2119"/>
                      <a:pt x="3464" y="2149"/>
                    </a:cubicBezTo>
                    <a:cubicBezTo>
                      <a:pt x="3494" y="2149"/>
                      <a:pt x="3529" y="2149"/>
                      <a:pt x="3559" y="2149"/>
                    </a:cubicBezTo>
                  </a:path>
                </a:pathLst>
              </a:custGeom>
              <a:noFill/>
              <a:ln cap="flat" cmpd="sng" w="5275">
                <a:solidFill>
                  <a:srgbClr val="00003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" name="Google Shape;286;p2"/>
              <p:cNvSpPr/>
              <p:nvPr/>
            </p:nvSpPr>
            <p:spPr>
              <a:xfrm>
                <a:off x="1520550" y="3788825"/>
                <a:ext cx="76575" cy="54600"/>
              </a:xfrm>
              <a:custGeom>
                <a:rect b="b" l="l" r="r" t="t"/>
                <a:pathLst>
                  <a:path extrusionOk="0" fill="none" h="2184" w="3063">
                    <a:moveTo>
                      <a:pt x="126" y="0"/>
                    </a:moveTo>
                    <a:cubicBezTo>
                      <a:pt x="21" y="723"/>
                      <a:pt x="0" y="1456"/>
                      <a:pt x="61" y="2184"/>
                    </a:cubicBezTo>
                    <a:cubicBezTo>
                      <a:pt x="71" y="2179"/>
                      <a:pt x="91" y="2179"/>
                      <a:pt x="106" y="2174"/>
                    </a:cubicBezTo>
                    <a:cubicBezTo>
                      <a:pt x="653" y="2083"/>
                      <a:pt x="1200" y="2018"/>
                      <a:pt x="1752" y="1938"/>
                    </a:cubicBezTo>
                    <a:cubicBezTo>
                      <a:pt x="2169" y="1877"/>
                      <a:pt x="2585" y="1817"/>
                      <a:pt x="3002" y="1727"/>
                    </a:cubicBezTo>
                    <a:cubicBezTo>
                      <a:pt x="3022" y="1722"/>
                      <a:pt x="3042" y="1717"/>
                      <a:pt x="3062" y="1712"/>
                    </a:cubicBezTo>
                  </a:path>
                </a:pathLst>
              </a:custGeom>
              <a:noFill/>
              <a:ln cap="flat" cmpd="sng" w="5275">
                <a:solidFill>
                  <a:srgbClr val="00003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" name="Google Shape;287;p2"/>
              <p:cNvSpPr/>
              <p:nvPr/>
            </p:nvSpPr>
            <p:spPr>
              <a:xfrm>
                <a:off x="1413900" y="3895350"/>
                <a:ext cx="100650" cy="61250"/>
              </a:xfrm>
              <a:custGeom>
                <a:rect b="b" l="l" r="r" t="t"/>
                <a:pathLst>
                  <a:path extrusionOk="0" fill="none" h="2450" w="4026">
                    <a:moveTo>
                      <a:pt x="121" y="1"/>
                    </a:moveTo>
                    <a:cubicBezTo>
                      <a:pt x="0" y="814"/>
                      <a:pt x="10" y="1642"/>
                      <a:pt x="156" y="2450"/>
                    </a:cubicBezTo>
                    <a:cubicBezTo>
                      <a:pt x="161" y="2450"/>
                      <a:pt x="166" y="2450"/>
                      <a:pt x="171" y="2445"/>
                    </a:cubicBezTo>
                    <a:cubicBezTo>
                      <a:pt x="1421" y="2174"/>
                      <a:pt x="2705" y="2018"/>
                      <a:pt x="3980" y="1868"/>
                    </a:cubicBezTo>
                    <a:cubicBezTo>
                      <a:pt x="3995" y="1868"/>
                      <a:pt x="4010" y="1863"/>
                      <a:pt x="4026" y="1863"/>
                    </a:cubicBezTo>
                  </a:path>
                </a:pathLst>
              </a:custGeom>
              <a:noFill/>
              <a:ln cap="flat" cmpd="sng" w="5275">
                <a:solidFill>
                  <a:srgbClr val="00003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" name="Google Shape;288;p2"/>
              <p:cNvSpPr/>
              <p:nvPr/>
            </p:nvSpPr>
            <p:spPr>
              <a:xfrm>
                <a:off x="1338850" y="3960600"/>
                <a:ext cx="103300" cy="70050"/>
              </a:xfrm>
              <a:custGeom>
                <a:rect b="b" l="l" r="r" t="t"/>
                <a:pathLst>
                  <a:path extrusionOk="0" fill="none" h="2802" w="4132">
                    <a:moveTo>
                      <a:pt x="36" y="1"/>
                    </a:moveTo>
                    <a:cubicBezTo>
                      <a:pt x="41" y="26"/>
                      <a:pt x="41" y="51"/>
                      <a:pt x="46" y="76"/>
                    </a:cubicBezTo>
                    <a:cubicBezTo>
                      <a:pt x="141" y="974"/>
                      <a:pt x="0" y="1903"/>
                      <a:pt x="246" y="2776"/>
                    </a:cubicBezTo>
                    <a:cubicBezTo>
                      <a:pt x="251" y="2786"/>
                      <a:pt x="256" y="2791"/>
                      <a:pt x="256" y="2801"/>
                    </a:cubicBezTo>
                    <a:cubicBezTo>
                      <a:pt x="1541" y="2721"/>
                      <a:pt x="2851" y="2626"/>
                      <a:pt x="4131" y="2540"/>
                    </a:cubicBezTo>
                  </a:path>
                </a:pathLst>
              </a:custGeom>
              <a:noFill/>
              <a:ln cap="flat" cmpd="sng" w="5275">
                <a:solidFill>
                  <a:srgbClr val="00003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9" name="Google Shape;289;p2"/>
              <p:cNvSpPr/>
              <p:nvPr/>
            </p:nvSpPr>
            <p:spPr>
              <a:xfrm>
                <a:off x="1462450" y="3857825"/>
                <a:ext cx="2650" cy="19600"/>
              </a:xfrm>
              <a:custGeom>
                <a:rect b="b" l="l" r="r" t="t"/>
                <a:pathLst>
                  <a:path extrusionOk="0" fill="none" h="784" w="106">
                    <a:moveTo>
                      <a:pt x="106" y="1"/>
                    </a:moveTo>
                    <a:cubicBezTo>
                      <a:pt x="71" y="262"/>
                      <a:pt x="36" y="518"/>
                      <a:pt x="1" y="784"/>
                    </a:cubicBezTo>
                  </a:path>
                </a:pathLst>
              </a:custGeom>
              <a:noFill/>
              <a:ln cap="flat" cmpd="sng" w="5275">
                <a:solidFill>
                  <a:srgbClr val="00003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" name="Google Shape;290;p2"/>
              <p:cNvSpPr/>
              <p:nvPr/>
            </p:nvSpPr>
            <p:spPr>
              <a:xfrm>
                <a:off x="1476875" y="3852700"/>
                <a:ext cx="3800" cy="22100"/>
              </a:xfrm>
              <a:custGeom>
                <a:rect b="b" l="l" r="r" t="t"/>
                <a:pathLst>
                  <a:path extrusionOk="0" fill="none" h="884" w="152">
                    <a:moveTo>
                      <a:pt x="151" y="0"/>
                    </a:moveTo>
                    <a:cubicBezTo>
                      <a:pt x="101" y="296"/>
                      <a:pt x="51" y="587"/>
                      <a:pt x="1" y="883"/>
                    </a:cubicBezTo>
                  </a:path>
                </a:pathLst>
              </a:custGeom>
              <a:noFill/>
              <a:ln cap="flat" cmpd="sng" w="5275">
                <a:solidFill>
                  <a:srgbClr val="00003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" name="Google Shape;291;p2"/>
              <p:cNvSpPr/>
              <p:nvPr/>
            </p:nvSpPr>
            <p:spPr>
              <a:xfrm>
                <a:off x="1525075" y="3816925"/>
                <a:ext cx="55350" cy="97525"/>
              </a:xfrm>
              <a:custGeom>
                <a:rect b="b" l="l" r="r" t="t"/>
                <a:pathLst>
                  <a:path extrusionOk="0" fill="none" h="3901" w="2214">
                    <a:moveTo>
                      <a:pt x="2214" y="1"/>
                    </a:moveTo>
                    <a:cubicBezTo>
                      <a:pt x="1948" y="231"/>
                      <a:pt x="1742" y="507"/>
                      <a:pt x="1571" y="814"/>
                    </a:cubicBezTo>
                    <a:cubicBezTo>
                      <a:pt x="1009" y="1807"/>
                      <a:pt x="818" y="3087"/>
                      <a:pt x="0" y="3901"/>
                    </a:cubicBezTo>
                  </a:path>
                </a:pathLst>
              </a:custGeom>
              <a:noFill/>
              <a:ln cap="flat" cmpd="sng" w="5275">
                <a:solidFill>
                  <a:srgbClr val="00003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" name="Google Shape;292;p2"/>
              <p:cNvSpPr/>
              <p:nvPr/>
            </p:nvSpPr>
            <p:spPr>
              <a:xfrm>
                <a:off x="707675" y="3618675"/>
                <a:ext cx="92000" cy="93375"/>
              </a:xfrm>
              <a:custGeom>
                <a:rect b="b" l="l" r="r" t="t"/>
                <a:pathLst>
                  <a:path extrusionOk="0" fill="none" h="3735" w="3680">
                    <a:moveTo>
                      <a:pt x="0" y="2721"/>
                    </a:moveTo>
                    <a:cubicBezTo>
                      <a:pt x="91" y="2776"/>
                      <a:pt x="186" y="2826"/>
                      <a:pt x="281" y="2871"/>
                    </a:cubicBezTo>
                    <a:cubicBezTo>
                      <a:pt x="437" y="2936"/>
                      <a:pt x="593" y="2987"/>
                      <a:pt x="753" y="3037"/>
                    </a:cubicBezTo>
                    <a:cubicBezTo>
                      <a:pt x="1345" y="3232"/>
                      <a:pt x="1923" y="3468"/>
                      <a:pt x="2485" y="3729"/>
                    </a:cubicBezTo>
                    <a:lnTo>
                      <a:pt x="2490" y="3734"/>
                    </a:lnTo>
                    <a:cubicBezTo>
                      <a:pt x="2756" y="2961"/>
                      <a:pt x="3022" y="2173"/>
                      <a:pt x="3268" y="1385"/>
                    </a:cubicBezTo>
                    <a:cubicBezTo>
                      <a:pt x="3413" y="924"/>
                      <a:pt x="3549" y="462"/>
                      <a:pt x="3679" y="0"/>
                    </a:cubicBezTo>
                  </a:path>
                </a:pathLst>
              </a:custGeom>
              <a:noFill/>
              <a:ln cap="flat" cmpd="sng" w="5275">
                <a:solidFill>
                  <a:srgbClr val="00003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" name="Google Shape;293;p2"/>
              <p:cNvSpPr/>
              <p:nvPr/>
            </p:nvSpPr>
            <p:spPr>
              <a:xfrm>
                <a:off x="761000" y="3744650"/>
                <a:ext cx="132275" cy="128650"/>
              </a:xfrm>
              <a:custGeom>
                <a:rect b="b" l="l" r="r" t="t"/>
                <a:pathLst>
                  <a:path extrusionOk="0" fill="none" h="5146" w="5291">
                    <a:moveTo>
                      <a:pt x="1" y="3926"/>
                    </a:moveTo>
                    <a:cubicBezTo>
                      <a:pt x="1040" y="4272"/>
                      <a:pt x="2058" y="4673"/>
                      <a:pt x="3052" y="5130"/>
                    </a:cubicBezTo>
                    <a:cubicBezTo>
                      <a:pt x="3062" y="5135"/>
                      <a:pt x="3072" y="5140"/>
                      <a:pt x="3082" y="5145"/>
                    </a:cubicBezTo>
                    <a:cubicBezTo>
                      <a:pt x="3715" y="3393"/>
                      <a:pt x="4423" y="1652"/>
                      <a:pt x="5291" y="0"/>
                    </a:cubicBezTo>
                  </a:path>
                </a:pathLst>
              </a:custGeom>
              <a:noFill/>
              <a:ln cap="flat" cmpd="sng" w="5275">
                <a:solidFill>
                  <a:srgbClr val="00003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4" name="Google Shape;294;p2"/>
              <p:cNvSpPr/>
              <p:nvPr/>
            </p:nvSpPr>
            <p:spPr>
              <a:xfrm>
                <a:off x="771425" y="3973150"/>
                <a:ext cx="159500" cy="81850"/>
              </a:xfrm>
              <a:custGeom>
                <a:rect b="b" l="l" r="r" t="t"/>
                <a:pathLst>
                  <a:path extrusionOk="0" fill="none" h="3274" w="6380">
                    <a:moveTo>
                      <a:pt x="0" y="1968"/>
                    </a:moveTo>
                    <a:cubicBezTo>
                      <a:pt x="20" y="1973"/>
                      <a:pt x="40" y="1978"/>
                      <a:pt x="55" y="1983"/>
                    </a:cubicBezTo>
                    <a:cubicBezTo>
                      <a:pt x="1707" y="2510"/>
                      <a:pt x="3378" y="2942"/>
                      <a:pt x="5075" y="3273"/>
                    </a:cubicBezTo>
                    <a:cubicBezTo>
                      <a:pt x="5080" y="3263"/>
                      <a:pt x="5080" y="3253"/>
                      <a:pt x="5080" y="3243"/>
                    </a:cubicBezTo>
                    <a:cubicBezTo>
                      <a:pt x="5120" y="2962"/>
                      <a:pt x="5255" y="2641"/>
                      <a:pt x="5366" y="2380"/>
                    </a:cubicBezTo>
                    <a:cubicBezTo>
                      <a:pt x="5702" y="1587"/>
                      <a:pt x="6043" y="794"/>
                      <a:pt x="6380" y="1"/>
                    </a:cubicBezTo>
                  </a:path>
                </a:pathLst>
              </a:custGeom>
              <a:noFill/>
              <a:ln cap="flat" cmpd="sng" w="5275">
                <a:solidFill>
                  <a:srgbClr val="00003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5" name="Google Shape;295;p2"/>
              <p:cNvSpPr/>
              <p:nvPr/>
            </p:nvSpPr>
            <p:spPr>
              <a:xfrm>
                <a:off x="793375" y="3953825"/>
                <a:ext cx="21600" cy="16225"/>
              </a:xfrm>
              <a:custGeom>
                <a:rect b="b" l="l" r="r" t="t"/>
                <a:pathLst>
                  <a:path extrusionOk="0" fill="none" h="649" w="864">
                    <a:moveTo>
                      <a:pt x="1" y="1"/>
                    </a:moveTo>
                    <a:cubicBezTo>
                      <a:pt x="277" y="231"/>
                      <a:pt x="563" y="447"/>
                      <a:pt x="864" y="648"/>
                    </a:cubicBezTo>
                  </a:path>
                </a:pathLst>
              </a:custGeom>
              <a:noFill/>
              <a:ln cap="flat" cmpd="sng" w="5275">
                <a:solidFill>
                  <a:srgbClr val="00003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6" name="Google Shape;296;p2"/>
              <p:cNvSpPr/>
              <p:nvPr/>
            </p:nvSpPr>
            <p:spPr>
              <a:xfrm>
                <a:off x="795875" y="3930475"/>
                <a:ext cx="18475" cy="16475"/>
              </a:xfrm>
              <a:custGeom>
                <a:rect b="b" l="l" r="r" t="t"/>
                <a:pathLst>
                  <a:path extrusionOk="0" fill="none" h="659" w="739">
                    <a:moveTo>
                      <a:pt x="1" y="1"/>
                    </a:moveTo>
                    <a:cubicBezTo>
                      <a:pt x="287" y="162"/>
                      <a:pt x="543" y="387"/>
                      <a:pt x="739" y="659"/>
                    </a:cubicBezTo>
                  </a:path>
                </a:pathLst>
              </a:custGeom>
              <a:noFill/>
              <a:ln cap="flat" cmpd="sng" w="5275">
                <a:solidFill>
                  <a:srgbClr val="00003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" name="Google Shape;297;p2"/>
              <p:cNvSpPr/>
              <p:nvPr/>
            </p:nvSpPr>
            <p:spPr>
              <a:xfrm>
                <a:off x="765150" y="3597950"/>
                <a:ext cx="85725" cy="130775"/>
              </a:xfrm>
              <a:custGeom>
                <a:rect b="b" l="l" r="r" t="t"/>
                <a:pathLst>
                  <a:path extrusionOk="0" fill="none" h="5231" w="3429">
                    <a:moveTo>
                      <a:pt x="0" y="1"/>
                    </a:moveTo>
                    <a:cubicBezTo>
                      <a:pt x="216" y="779"/>
                      <a:pt x="542" y="1527"/>
                      <a:pt x="969" y="2214"/>
                    </a:cubicBezTo>
                    <a:cubicBezTo>
                      <a:pt x="1345" y="2827"/>
                      <a:pt x="1797" y="3389"/>
                      <a:pt x="2314" y="3891"/>
                    </a:cubicBezTo>
                    <a:cubicBezTo>
                      <a:pt x="2731" y="4302"/>
                      <a:pt x="3208" y="4689"/>
                      <a:pt x="3428" y="5231"/>
                    </a:cubicBezTo>
                  </a:path>
                </a:pathLst>
              </a:custGeom>
              <a:noFill/>
              <a:ln cap="flat" cmpd="sng" w="5275">
                <a:solidFill>
                  <a:srgbClr val="00003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" name="Google Shape;298;p2"/>
              <p:cNvSpPr/>
              <p:nvPr/>
            </p:nvSpPr>
            <p:spPr>
              <a:xfrm>
                <a:off x="1214375" y="3799850"/>
                <a:ext cx="125375" cy="67050"/>
              </a:xfrm>
              <a:custGeom>
                <a:rect b="b" l="l" r="r" t="t"/>
                <a:pathLst>
                  <a:path extrusionOk="0" fill="none" h="2682" w="5015">
                    <a:moveTo>
                      <a:pt x="0" y="924"/>
                    </a:moveTo>
                    <a:cubicBezTo>
                      <a:pt x="166" y="1532"/>
                      <a:pt x="387" y="2119"/>
                      <a:pt x="668" y="2681"/>
                    </a:cubicBezTo>
                    <a:cubicBezTo>
                      <a:pt x="678" y="2676"/>
                      <a:pt x="688" y="2671"/>
                      <a:pt x="698" y="2661"/>
                    </a:cubicBezTo>
                    <a:cubicBezTo>
                      <a:pt x="2154" y="1868"/>
                      <a:pt x="3579" y="960"/>
                      <a:pt x="4954" y="36"/>
                    </a:cubicBezTo>
                    <a:cubicBezTo>
                      <a:pt x="4974" y="26"/>
                      <a:pt x="4995" y="11"/>
                      <a:pt x="5015" y="1"/>
                    </a:cubicBezTo>
                  </a:path>
                </a:pathLst>
              </a:custGeom>
              <a:noFill/>
              <a:ln cap="flat" cmpd="sng" w="5275">
                <a:solidFill>
                  <a:srgbClr val="00003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99" name="Google Shape;299;p2"/>
          <p:cNvSpPr txBox="1"/>
          <p:nvPr>
            <p:ph type="ctrTitle"/>
          </p:nvPr>
        </p:nvSpPr>
        <p:spPr>
          <a:xfrm>
            <a:off x="1778550" y="857775"/>
            <a:ext cx="5586900" cy="2203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b="0" sz="6900">
                <a:latin typeface="Luckiest Guy"/>
                <a:ea typeface="Luckiest Guy"/>
                <a:cs typeface="Luckiest Guy"/>
                <a:sym typeface="Luckiest Gu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300" name="Google Shape;300;p2"/>
          <p:cNvSpPr txBox="1"/>
          <p:nvPr>
            <p:ph idx="1" type="subTitle"/>
          </p:nvPr>
        </p:nvSpPr>
        <p:spPr>
          <a:xfrm>
            <a:off x="2392500" y="3098300"/>
            <a:ext cx="4359000" cy="354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058" name="Shape 2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9" name="Google Shape;2059;p11"/>
          <p:cNvSpPr/>
          <p:nvPr/>
        </p:nvSpPr>
        <p:spPr>
          <a:xfrm flipH="1">
            <a:off x="-44625" y="3146263"/>
            <a:ext cx="9523639" cy="2806115"/>
          </a:xfrm>
          <a:custGeom>
            <a:rect b="b" l="l" r="r" t="t"/>
            <a:pathLst>
              <a:path extrusionOk="0" h="80897" w="118908">
                <a:moveTo>
                  <a:pt x="2987" y="1"/>
                </a:moveTo>
                <a:lnTo>
                  <a:pt x="0" y="80596"/>
                </a:lnTo>
                <a:lnTo>
                  <a:pt x="117924" y="80596"/>
                </a:lnTo>
                <a:cubicBezTo>
                  <a:pt x="118004" y="80596"/>
                  <a:pt x="118828" y="80897"/>
                  <a:pt x="118908" y="80897"/>
                </a:cubicBezTo>
                <a:lnTo>
                  <a:pt x="118908" y="12007"/>
                </a:lnTo>
                <a:cubicBezTo>
                  <a:pt x="102670" y="14597"/>
                  <a:pt x="89982" y="28887"/>
                  <a:pt x="73654" y="30799"/>
                </a:cubicBezTo>
                <a:cubicBezTo>
                  <a:pt x="72398" y="30946"/>
                  <a:pt x="71145" y="31016"/>
                  <a:pt x="69894" y="31016"/>
                </a:cubicBezTo>
                <a:cubicBezTo>
                  <a:pt x="60336" y="31016"/>
                  <a:pt x="50986" y="26926"/>
                  <a:pt x="42770" y="21835"/>
                </a:cubicBezTo>
                <a:cubicBezTo>
                  <a:pt x="33484" y="16083"/>
                  <a:pt x="25032" y="8960"/>
                  <a:pt x="15294" y="4006"/>
                </a:cubicBezTo>
                <a:cubicBezTo>
                  <a:pt x="11429" y="2034"/>
                  <a:pt x="7308" y="402"/>
                  <a:pt x="2987" y="1"/>
                </a:cubicBezTo>
                <a:close/>
              </a:path>
            </a:pathLst>
          </a:custGeom>
          <a:solidFill>
            <a:srgbClr val="FFFFFF">
              <a:alpha val="803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0" name="Google Shape;2060;p11"/>
          <p:cNvSpPr/>
          <p:nvPr/>
        </p:nvSpPr>
        <p:spPr>
          <a:xfrm>
            <a:off x="1619275" y="-381000"/>
            <a:ext cx="5905500" cy="5905500"/>
          </a:xfrm>
          <a:prstGeom prst="ellipse">
            <a:avLst/>
          </a:prstGeom>
          <a:solidFill>
            <a:srgbClr val="FFFFFF">
              <a:alpha val="803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1" name="Google Shape;2061;p11"/>
          <p:cNvSpPr/>
          <p:nvPr/>
        </p:nvSpPr>
        <p:spPr>
          <a:xfrm flipH="1">
            <a:off x="0" y="3832300"/>
            <a:ext cx="9144014" cy="1221911"/>
          </a:xfrm>
          <a:custGeom>
            <a:rect b="b" l="l" r="r" t="t"/>
            <a:pathLst>
              <a:path extrusionOk="0" h="34046" w="108242">
                <a:moveTo>
                  <a:pt x="1249" y="1"/>
                </a:moveTo>
                <a:cubicBezTo>
                  <a:pt x="833" y="1"/>
                  <a:pt x="417" y="7"/>
                  <a:pt x="0" y="20"/>
                </a:cubicBezTo>
                <a:lnTo>
                  <a:pt x="0" y="34046"/>
                </a:lnTo>
                <a:lnTo>
                  <a:pt x="108242" y="34046"/>
                </a:lnTo>
                <a:lnTo>
                  <a:pt x="108242" y="22491"/>
                </a:lnTo>
                <a:cubicBezTo>
                  <a:pt x="99670" y="23739"/>
                  <a:pt x="90990" y="24819"/>
                  <a:pt x="82399" y="24819"/>
                </a:cubicBezTo>
                <a:cubicBezTo>
                  <a:pt x="75817" y="24819"/>
                  <a:pt x="69288" y="24185"/>
                  <a:pt x="62902" y="22506"/>
                </a:cubicBezTo>
                <a:cubicBezTo>
                  <a:pt x="53767" y="20102"/>
                  <a:pt x="45355" y="15670"/>
                  <a:pt x="36917" y="11364"/>
                </a:cubicBezTo>
                <a:cubicBezTo>
                  <a:pt x="35175" y="10475"/>
                  <a:pt x="33429" y="9592"/>
                  <a:pt x="31677" y="8733"/>
                </a:cubicBezTo>
                <a:cubicBezTo>
                  <a:pt x="22119" y="4054"/>
                  <a:pt x="11836" y="1"/>
                  <a:pt x="1249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2" name="Google Shape;2062;p11"/>
          <p:cNvSpPr/>
          <p:nvPr/>
        </p:nvSpPr>
        <p:spPr>
          <a:xfrm flipH="1">
            <a:off x="527792" y="4057325"/>
            <a:ext cx="8616238" cy="771850"/>
          </a:xfrm>
          <a:custGeom>
            <a:rect b="b" l="l" r="r" t="t"/>
            <a:pathLst>
              <a:path extrusionOk="0" h="21506" w="71325">
                <a:moveTo>
                  <a:pt x="66486" y="1"/>
                </a:moveTo>
                <a:cubicBezTo>
                  <a:pt x="57639" y="1"/>
                  <a:pt x="48667" y="1874"/>
                  <a:pt x="39989" y="3894"/>
                </a:cubicBezTo>
                <a:cubicBezTo>
                  <a:pt x="33911" y="5309"/>
                  <a:pt x="27832" y="6780"/>
                  <a:pt x="21658" y="7743"/>
                </a:cubicBezTo>
                <a:cubicBezTo>
                  <a:pt x="17551" y="8389"/>
                  <a:pt x="13389" y="8805"/>
                  <a:pt x="9228" y="8805"/>
                </a:cubicBezTo>
                <a:cubicBezTo>
                  <a:pt x="7182" y="8805"/>
                  <a:pt x="5136" y="8705"/>
                  <a:pt x="3097" y="8481"/>
                </a:cubicBezTo>
                <a:cubicBezTo>
                  <a:pt x="2058" y="8366"/>
                  <a:pt x="1029" y="8230"/>
                  <a:pt x="0" y="8050"/>
                </a:cubicBezTo>
                <a:lnTo>
                  <a:pt x="0" y="8050"/>
                </a:lnTo>
                <a:cubicBezTo>
                  <a:pt x="8438" y="12356"/>
                  <a:pt x="16850" y="16788"/>
                  <a:pt x="25985" y="19192"/>
                </a:cubicBezTo>
                <a:cubicBezTo>
                  <a:pt x="32371" y="20871"/>
                  <a:pt x="38900" y="21505"/>
                  <a:pt x="45482" y="21505"/>
                </a:cubicBezTo>
                <a:cubicBezTo>
                  <a:pt x="54073" y="21505"/>
                  <a:pt x="62753" y="20425"/>
                  <a:pt x="71325" y="19177"/>
                </a:cubicBezTo>
                <a:lnTo>
                  <a:pt x="71325" y="199"/>
                </a:lnTo>
                <a:cubicBezTo>
                  <a:pt x="69718" y="64"/>
                  <a:pt x="68104" y="1"/>
                  <a:pt x="66486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63" name="Google Shape;2063;p11"/>
          <p:cNvGrpSpPr/>
          <p:nvPr/>
        </p:nvGrpSpPr>
        <p:grpSpPr>
          <a:xfrm rot="571637">
            <a:off x="3517565" y="4143354"/>
            <a:ext cx="1720552" cy="564320"/>
            <a:chOff x="1656825" y="3872400"/>
            <a:chExt cx="835625" cy="274075"/>
          </a:xfrm>
        </p:grpSpPr>
        <p:sp>
          <p:nvSpPr>
            <p:cNvPr id="2064" name="Google Shape;2064;p11"/>
            <p:cNvSpPr/>
            <p:nvPr/>
          </p:nvSpPr>
          <p:spPr>
            <a:xfrm>
              <a:off x="1725475" y="4015575"/>
              <a:ext cx="191500" cy="105050"/>
            </a:xfrm>
            <a:custGeom>
              <a:rect b="b" l="l" r="r" t="t"/>
              <a:pathLst>
                <a:path extrusionOk="0" h="4202" w="7660">
                  <a:moveTo>
                    <a:pt x="2329" y="0"/>
                  </a:moveTo>
                  <a:cubicBezTo>
                    <a:pt x="1792" y="633"/>
                    <a:pt x="1320" y="1310"/>
                    <a:pt x="924" y="2023"/>
                  </a:cubicBezTo>
                  <a:cubicBezTo>
                    <a:pt x="542" y="2716"/>
                    <a:pt x="231" y="3443"/>
                    <a:pt x="0" y="4201"/>
                  </a:cubicBezTo>
                  <a:lnTo>
                    <a:pt x="7660" y="4201"/>
                  </a:lnTo>
                  <a:cubicBezTo>
                    <a:pt x="5963" y="2721"/>
                    <a:pt x="4096" y="1395"/>
                    <a:pt x="23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5" name="Google Shape;2065;p11"/>
            <p:cNvSpPr/>
            <p:nvPr/>
          </p:nvSpPr>
          <p:spPr>
            <a:xfrm>
              <a:off x="1916575" y="3874275"/>
              <a:ext cx="173200" cy="246350"/>
            </a:xfrm>
            <a:custGeom>
              <a:rect b="b" l="l" r="r" t="t"/>
              <a:pathLst>
                <a:path extrusionOk="0" h="9854" w="6928">
                  <a:moveTo>
                    <a:pt x="5768" y="0"/>
                  </a:moveTo>
                  <a:cubicBezTo>
                    <a:pt x="3830" y="196"/>
                    <a:pt x="1843" y="758"/>
                    <a:pt x="0" y="1642"/>
                  </a:cubicBezTo>
                  <a:cubicBezTo>
                    <a:pt x="1521" y="4382"/>
                    <a:pt x="3042" y="7118"/>
                    <a:pt x="4563" y="9853"/>
                  </a:cubicBezTo>
                  <a:lnTo>
                    <a:pt x="6927" y="9853"/>
                  </a:lnTo>
                  <a:cubicBezTo>
                    <a:pt x="6701" y="6581"/>
                    <a:pt x="6516" y="3308"/>
                    <a:pt x="6370" y="25"/>
                  </a:cubicBezTo>
                  <a:lnTo>
                    <a:pt x="576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6" name="Google Shape;2066;p11"/>
            <p:cNvSpPr/>
            <p:nvPr/>
          </p:nvSpPr>
          <p:spPr>
            <a:xfrm>
              <a:off x="2123000" y="3883300"/>
              <a:ext cx="110450" cy="237325"/>
            </a:xfrm>
            <a:custGeom>
              <a:rect b="b" l="l" r="r" t="t"/>
              <a:pathLst>
                <a:path extrusionOk="0" h="9493" w="4418">
                  <a:moveTo>
                    <a:pt x="2500" y="1"/>
                  </a:moveTo>
                  <a:lnTo>
                    <a:pt x="2485" y="41"/>
                  </a:lnTo>
                  <a:cubicBezTo>
                    <a:pt x="1611" y="3178"/>
                    <a:pt x="788" y="6330"/>
                    <a:pt x="0" y="9492"/>
                  </a:cubicBezTo>
                  <a:lnTo>
                    <a:pt x="1481" y="9492"/>
                  </a:lnTo>
                  <a:cubicBezTo>
                    <a:pt x="2550" y="6596"/>
                    <a:pt x="3514" y="3660"/>
                    <a:pt x="4382" y="698"/>
                  </a:cubicBezTo>
                  <a:lnTo>
                    <a:pt x="4417" y="613"/>
                  </a:lnTo>
                  <a:cubicBezTo>
                    <a:pt x="3790" y="367"/>
                    <a:pt x="3147" y="161"/>
                    <a:pt x="250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7" name="Google Shape;2067;p11"/>
            <p:cNvSpPr/>
            <p:nvPr/>
          </p:nvSpPr>
          <p:spPr>
            <a:xfrm>
              <a:off x="2160000" y="3898625"/>
              <a:ext cx="244600" cy="222000"/>
            </a:xfrm>
            <a:custGeom>
              <a:rect b="b" l="l" r="r" t="t"/>
              <a:pathLst>
                <a:path extrusionOk="0" h="8880" w="9784">
                  <a:moveTo>
                    <a:pt x="2937" y="0"/>
                  </a:moveTo>
                  <a:lnTo>
                    <a:pt x="2902" y="85"/>
                  </a:lnTo>
                  <a:cubicBezTo>
                    <a:pt x="2034" y="3047"/>
                    <a:pt x="1070" y="5983"/>
                    <a:pt x="1" y="8879"/>
                  </a:cubicBezTo>
                  <a:lnTo>
                    <a:pt x="5121" y="8879"/>
                  </a:lnTo>
                  <a:cubicBezTo>
                    <a:pt x="6702" y="7685"/>
                    <a:pt x="8253" y="6445"/>
                    <a:pt x="9774" y="5165"/>
                  </a:cubicBezTo>
                  <a:lnTo>
                    <a:pt x="9784" y="5165"/>
                  </a:lnTo>
                  <a:cubicBezTo>
                    <a:pt x="9272" y="4482"/>
                    <a:pt x="8699" y="3850"/>
                    <a:pt x="8082" y="3268"/>
                  </a:cubicBezTo>
                  <a:cubicBezTo>
                    <a:pt x="6601" y="1862"/>
                    <a:pt x="4845" y="743"/>
                    <a:pt x="29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8" name="Google Shape;2068;p11"/>
            <p:cNvSpPr/>
            <p:nvPr/>
          </p:nvSpPr>
          <p:spPr>
            <a:xfrm>
              <a:off x="1895625" y="3915300"/>
              <a:ext cx="135050" cy="205325"/>
            </a:xfrm>
            <a:custGeom>
              <a:rect b="b" l="l" r="r" t="t"/>
              <a:pathLst>
                <a:path extrusionOk="0" h="8213" w="5402">
                  <a:moveTo>
                    <a:pt x="838" y="1"/>
                  </a:moveTo>
                  <a:cubicBezTo>
                    <a:pt x="557" y="136"/>
                    <a:pt x="276" y="282"/>
                    <a:pt x="0" y="432"/>
                  </a:cubicBezTo>
                  <a:lnTo>
                    <a:pt x="55" y="533"/>
                  </a:lnTo>
                  <a:cubicBezTo>
                    <a:pt x="1360" y="3148"/>
                    <a:pt x="2766" y="5713"/>
                    <a:pt x="4267" y="8212"/>
                  </a:cubicBezTo>
                  <a:lnTo>
                    <a:pt x="5401" y="8212"/>
                  </a:lnTo>
                  <a:cubicBezTo>
                    <a:pt x="3880" y="5477"/>
                    <a:pt x="2359" y="2741"/>
                    <a:pt x="8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9" name="Google Shape;2069;p11"/>
            <p:cNvSpPr/>
            <p:nvPr/>
          </p:nvSpPr>
          <p:spPr>
            <a:xfrm>
              <a:off x="1783675" y="3926100"/>
              <a:ext cx="218625" cy="194525"/>
            </a:xfrm>
            <a:custGeom>
              <a:rect b="b" l="l" r="r" t="t"/>
              <a:pathLst>
                <a:path extrusionOk="0" h="7781" w="8745">
                  <a:moveTo>
                    <a:pt x="4478" y="0"/>
                  </a:moveTo>
                  <a:cubicBezTo>
                    <a:pt x="3690" y="427"/>
                    <a:pt x="2937" y="914"/>
                    <a:pt x="2235" y="1461"/>
                  </a:cubicBezTo>
                  <a:cubicBezTo>
                    <a:pt x="1989" y="1652"/>
                    <a:pt x="1748" y="1847"/>
                    <a:pt x="1512" y="2053"/>
                  </a:cubicBezTo>
                  <a:cubicBezTo>
                    <a:pt x="970" y="2525"/>
                    <a:pt x="463" y="3037"/>
                    <a:pt x="1" y="3579"/>
                  </a:cubicBezTo>
                  <a:cubicBezTo>
                    <a:pt x="1768" y="4974"/>
                    <a:pt x="3635" y="6305"/>
                    <a:pt x="5332" y="7780"/>
                  </a:cubicBezTo>
                  <a:lnTo>
                    <a:pt x="8745" y="7780"/>
                  </a:lnTo>
                  <a:cubicBezTo>
                    <a:pt x="7244" y="5281"/>
                    <a:pt x="5838" y="2716"/>
                    <a:pt x="4533" y="101"/>
                  </a:cubicBezTo>
                  <a:lnTo>
                    <a:pt x="447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0" name="Google Shape;2070;p11"/>
            <p:cNvSpPr/>
            <p:nvPr/>
          </p:nvSpPr>
          <p:spPr>
            <a:xfrm>
              <a:off x="2288000" y="4027725"/>
              <a:ext cx="166800" cy="92900"/>
            </a:xfrm>
            <a:custGeom>
              <a:rect b="b" l="l" r="r" t="t"/>
              <a:pathLst>
                <a:path extrusionOk="0" h="3716" w="6672">
                  <a:moveTo>
                    <a:pt x="4654" y="1"/>
                  </a:moveTo>
                  <a:cubicBezTo>
                    <a:pt x="3133" y="1281"/>
                    <a:pt x="1582" y="2521"/>
                    <a:pt x="1" y="3715"/>
                  </a:cubicBezTo>
                  <a:lnTo>
                    <a:pt x="6671" y="3715"/>
                  </a:lnTo>
                  <a:cubicBezTo>
                    <a:pt x="6380" y="2892"/>
                    <a:pt x="6009" y="2109"/>
                    <a:pt x="5567" y="1361"/>
                  </a:cubicBezTo>
                  <a:cubicBezTo>
                    <a:pt x="5291" y="889"/>
                    <a:pt x="4990" y="433"/>
                    <a:pt x="466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1" name="Google Shape;2071;p11"/>
            <p:cNvSpPr/>
            <p:nvPr/>
          </p:nvSpPr>
          <p:spPr>
            <a:xfrm>
              <a:off x="2060750" y="3872400"/>
              <a:ext cx="124750" cy="248225"/>
            </a:xfrm>
            <a:custGeom>
              <a:rect b="b" l="l" r="r" t="t"/>
              <a:pathLst>
                <a:path extrusionOk="0" h="9929" w="4990">
                  <a:moveTo>
                    <a:pt x="1535" y="1"/>
                  </a:moveTo>
                  <a:cubicBezTo>
                    <a:pt x="1030" y="1"/>
                    <a:pt x="517" y="27"/>
                    <a:pt x="1" y="75"/>
                  </a:cubicBezTo>
                  <a:lnTo>
                    <a:pt x="603" y="100"/>
                  </a:lnTo>
                  <a:cubicBezTo>
                    <a:pt x="749" y="3383"/>
                    <a:pt x="934" y="6656"/>
                    <a:pt x="1160" y="9928"/>
                  </a:cubicBezTo>
                  <a:lnTo>
                    <a:pt x="2490" y="9928"/>
                  </a:lnTo>
                  <a:cubicBezTo>
                    <a:pt x="3278" y="6766"/>
                    <a:pt x="4101" y="3614"/>
                    <a:pt x="4975" y="477"/>
                  </a:cubicBezTo>
                  <a:lnTo>
                    <a:pt x="4990" y="437"/>
                  </a:lnTo>
                  <a:cubicBezTo>
                    <a:pt x="3976" y="181"/>
                    <a:pt x="2932" y="35"/>
                    <a:pt x="1888" y="5"/>
                  </a:cubicBezTo>
                  <a:cubicBezTo>
                    <a:pt x="1771" y="2"/>
                    <a:pt x="1653" y="1"/>
                    <a:pt x="15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2" name="Google Shape;2072;p11"/>
            <p:cNvSpPr/>
            <p:nvPr/>
          </p:nvSpPr>
          <p:spPr>
            <a:xfrm>
              <a:off x="1783425" y="4015450"/>
              <a:ext cx="147850" cy="118100"/>
            </a:xfrm>
            <a:custGeom>
              <a:rect b="b" l="l" r="r" t="t"/>
              <a:pathLst>
                <a:path extrusionOk="0" fill="none" h="4724" w="5914">
                  <a:moveTo>
                    <a:pt x="1" y="0"/>
                  </a:moveTo>
                  <a:cubicBezTo>
                    <a:pt x="6" y="0"/>
                    <a:pt x="11" y="5"/>
                    <a:pt x="11" y="5"/>
                  </a:cubicBezTo>
                  <a:cubicBezTo>
                    <a:pt x="1778" y="1400"/>
                    <a:pt x="3645" y="2726"/>
                    <a:pt x="5342" y="4206"/>
                  </a:cubicBezTo>
                  <a:cubicBezTo>
                    <a:pt x="5537" y="4377"/>
                    <a:pt x="5728" y="4548"/>
                    <a:pt x="5914" y="4723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3" name="Google Shape;2073;p11"/>
            <p:cNvSpPr/>
            <p:nvPr/>
          </p:nvSpPr>
          <p:spPr>
            <a:xfrm>
              <a:off x="2075800" y="3874900"/>
              <a:ext cx="14850" cy="258275"/>
            </a:xfrm>
            <a:custGeom>
              <a:rect b="b" l="l" r="r" t="t"/>
              <a:pathLst>
                <a:path extrusionOk="0" fill="none" h="10331" w="594">
                  <a:moveTo>
                    <a:pt x="1" y="0"/>
                  </a:moveTo>
                  <a:cubicBezTo>
                    <a:pt x="147" y="3283"/>
                    <a:pt x="332" y="6556"/>
                    <a:pt x="558" y="9828"/>
                  </a:cubicBezTo>
                  <a:cubicBezTo>
                    <a:pt x="573" y="9999"/>
                    <a:pt x="583" y="10165"/>
                    <a:pt x="593" y="10330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4" name="Google Shape;2074;p11"/>
            <p:cNvSpPr/>
            <p:nvPr/>
          </p:nvSpPr>
          <p:spPr>
            <a:xfrm>
              <a:off x="2118600" y="3884300"/>
              <a:ext cx="66525" cy="254250"/>
            </a:xfrm>
            <a:custGeom>
              <a:rect b="b" l="l" r="r" t="t"/>
              <a:pathLst>
                <a:path extrusionOk="0" fill="none" h="10170" w="2661">
                  <a:moveTo>
                    <a:pt x="2661" y="1"/>
                  </a:moveTo>
                  <a:cubicBezTo>
                    <a:pt x="1787" y="3138"/>
                    <a:pt x="964" y="6290"/>
                    <a:pt x="176" y="9452"/>
                  </a:cubicBezTo>
                  <a:cubicBezTo>
                    <a:pt x="116" y="9693"/>
                    <a:pt x="61" y="9934"/>
                    <a:pt x="1" y="10170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5" name="Google Shape;2075;p11"/>
            <p:cNvSpPr/>
            <p:nvPr/>
          </p:nvSpPr>
          <p:spPr>
            <a:xfrm>
              <a:off x="2152225" y="3900750"/>
              <a:ext cx="80350" cy="241075"/>
            </a:xfrm>
            <a:custGeom>
              <a:rect b="b" l="l" r="r" t="t"/>
              <a:pathLst>
                <a:path extrusionOk="0" fill="none" h="9643" w="3214">
                  <a:moveTo>
                    <a:pt x="3213" y="0"/>
                  </a:moveTo>
                  <a:cubicBezTo>
                    <a:pt x="2345" y="2962"/>
                    <a:pt x="1381" y="5898"/>
                    <a:pt x="312" y="8794"/>
                  </a:cubicBezTo>
                  <a:cubicBezTo>
                    <a:pt x="212" y="9080"/>
                    <a:pt x="106" y="9361"/>
                    <a:pt x="1" y="9642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6" name="Google Shape;2076;p11"/>
            <p:cNvSpPr/>
            <p:nvPr/>
          </p:nvSpPr>
          <p:spPr>
            <a:xfrm>
              <a:off x="2242700" y="3994850"/>
              <a:ext cx="21350" cy="38425"/>
            </a:xfrm>
            <a:custGeom>
              <a:rect b="b" l="l" r="r" t="t"/>
              <a:pathLst>
                <a:path extrusionOk="0" fill="none" h="1537" w="854">
                  <a:moveTo>
                    <a:pt x="854" y="1"/>
                  </a:moveTo>
                  <a:cubicBezTo>
                    <a:pt x="523" y="483"/>
                    <a:pt x="237" y="1000"/>
                    <a:pt x="1" y="1537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7" name="Google Shape;2077;p11"/>
            <p:cNvSpPr/>
            <p:nvPr/>
          </p:nvSpPr>
          <p:spPr>
            <a:xfrm>
              <a:off x="2272325" y="4004025"/>
              <a:ext cx="20975" cy="29625"/>
            </a:xfrm>
            <a:custGeom>
              <a:rect b="b" l="l" r="r" t="t"/>
              <a:pathLst>
                <a:path extrusionOk="0" fill="none" h="1185" w="839">
                  <a:moveTo>
                    <a:pt x="838" y="0"/>
                  </a:moveTo>
                  <a:cubicBezTo>
                    <a:pt x="557" y="392"/>
                    <a:pt x="281" y="788"/>
                    <a:pt x="0" y="1185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8" name="Google Shape;2078;p11"/>
            <p:cNvSpPr/>
            <p:nvPr/>
          </p:nvSpPr>
          <p:spPr>
            <a:xfrm>
              <a:off x="2254875" y="4027725"/>
              <a:ext cx="149475" cy="117750"/>
            </a:xfrm>
            <a:custGeom>
              <a:rect b="b" l="l" r="r" t="t"/>
              <a:pathLst>
                <a:path extrusionOk="0" fill="none" h="4710" w="5979">
                  <a:moveTo>
                    <a:pt x="5979" y="1"/>
                  </a:moveTo>
                  <a:cubicBezTo>
                    <a:pt x="4458" y="1281"/>
                    <a:pt x="2907" y="2521"/>
                    <a:pt x="1326" y="3715"/>
                  </a:cubicBezTo>
                  <a:cubicBezTo>
                    <a:pt x="884" y="4052"/>
                    <a:pt x="442" y="4383"/>
                    <a:pt x="1" y="4709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9" name="Google Shape;2079;p11"/>
            <p:cNvSpPr/>
            <p:nvPr/>
          </p:nvSpPr>
          <p:spPr>
            <a:xfrm>
              <a:off x="1897000" y="3928600"/>
              <a:ext cx="116725" cy="210975"/>
            </a:xfrm>
            <a:custGeom>
              <a:rect b="b" l="l" r="r" t="t"/>
              <a:pathLst>
                <a:path extrusionOk="0" fill="none" h="8439" w="4669">
                  <a:moveTo>
                    <a:pt x="0" y="1"/>
                  </a:moveTo>
                  <a:cubicBezTo>
                    <a:pt x="1305" y="2616"/>
                    <a:pt x="2711" y="5181"/>
                    <a:pt x="4212" y="7680"/>
                  </a:cubicBezTo>
                  <a:cubicBezTo>
                    <a:pt x="4362" y="7936"/>
                    <a:pt x="4513" y="8187"/>
                    <a:pt x="4668" y="8438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0" name="Google Shape;2080;p11"/>
            <p:cNvSpPr/>
            <p:nvPr/>
          </p:nvSpPr>
          <p:spPr>
            <a:xfrm>
              <a:off x="1916075" y="3914425"/>
              <a:ext cx="128900" cy="232050"/>
            </a:xfrm>
            <a:custGeom>
              <a:rect b="b" l="l" r="r" t="t"/>
              <a:pathLst>
                <a:path extrusionOk="0" fill="none" h="9282" w="5156">
                  <a:moveTo>
                    <a:pt x="0" y="1"/>
                  </a:moveTo>
                  <a:cubicBezTo>
                    <a:pt x="10" y="11"/>
                    <a:pt x="15" y="26"/>
                    <a:pt x="20" y="36"/>
                  </a:cubicBezTo>
                  <a:cubicBezTo>
                    <a:pt x="1541" y="2776"/>
                    <a:pt x="3062" y="5512"/>
                    <a:pt x="4583" y="8247"/>
                  </a:cubicBezTo>
                  <a:cubicBezTo>
                    <a:pt x="4774" y="8594"/>
                    <a:pt x="4964" y="8940"/>
                    <a:pt x="5155" y="9281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1" name="Google Shape;2081;p11"/>
            <p:cNvSpPr/>
            <p:nvPr/>
          </p:nvSpPr>
          <p:spPr>
            <a:xfrm>
              <a:off x="2000775" y="3951325"/>
              <a:ext cx="19600" cy="43800"/>
            </a:xfrm>
            <a:custGeom>
              <a:rect b="b" l="l" r="r" t="t"/>
              <a:pathLst>
                <a:path extrusionOk="0" fill="none" h="1752" w="784">
                  <a:moveTo>
                    <a:pt x="0" y="0"/>
                  </a:moveTo>
                  <a:cubicBezTo>
                    <a:pt x="231" y="597"/>
                    <a:pt x="492" y="1180"/>
                    <a:pt x="783" y="1752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2" name="Google Shape;2082;p11"/>
            <p:cNvSpPr/>
            <p:nvPr/>
          </p:nvSpPr>
          <p:spPr>
            <a:xfrm>
              <a:off x="2033025" y="3944175"/>
              <a:ext cx="9550" cy="34400"/>
            </a:xfrm>
            <a:custGeom>
              <a:rect b="b" l="l" r="r" t="t"/>
              <a:pathLst>
                <a:path extrusionOk="0" fill="none" h="1376" w="382">
                  <a:moveTo>
                    <a:pt x="0" y="0"/>
                  </a:moveTo>
                  <a:cubicBezTo>
                    <a:pt x="126" y="462"/>
                    <a:pt x="256" y="919"/>
                    <a:pt x="382" y="1375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3" name="Google Shape;2083;p11"/>
            <p:cNvSpPr/>
            <p:nvPr/>
          </p:nvSpPr>
          <p:spPr>
            <a:xfrm>
              <a:off x="1813300" y="3964125"/>
              <a:ext cx="20225" cy="27250"/>
            </a:xfrm>
            <a:custGeom>
              <a:rect b="b" l="l" r="r" t="t"/>
              <a:pathLst>
                <a:path extrusionOk="0" fill="none" h="1090" w="809">
                  <a:moveTo>
                    <a:pt x="1" y="0"/>
                  </a:moveTo>
                  <a:cubicBezTo>
                    <a:pt x="96" y="186"/>
                    <a:pt x="201" y="367"/>
                    <a:pt x="327" y="532"/>
                  </a:cubicBezTo>
                  <a:cubicBezTo>
                    <a:pt x="467" y="733"/>
                    <a:pt x="628" y="919"/>
                    <a:pt x="809" y="1089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4" name="Google Shape;2084;p11"/>
            <p:cNvSpPr/>
            <p:nvPr/>
          </p:nvSpPr>
          <p:spPr>
            <a:xfrm>
              <a:off x="1831500" y="3949550"/>
              <a:ext cx="18100" cy="29275"/>
            </a:xfrm>
            <a:custGeom>
              <a:rect b="b" l="l" r="r" t="t"/>
              <a:pathLst>
                <a:path extrusionOk="0" fill="none" h="1171" w="724">
                  <a:moveTo>
                    <a:pt x="0" y="1"/>
                  </a:moveTo>
                  <a:cubicBezTo>
                    <a:pt x="111" y="177"/>
                    <a:pt x="216" y="352"/>
                    <a:pt x="322" y="523"/>
                  </a:cubicBezTo>
                  <a:cubicBezTo>
                    <a:pt x="452" y="739"/>
                    <a:pt x="588" y="955"/>
                    <a:pt x="723" y="1170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5" name="Google Shape;2085;p11"/>
            <p:cNvSpPr/>
            <p:nvPr/>
          </p:nvSpPr>
          <p:spPr>
            <a:xfrm>
              <a:off x="1733250" y="4053325"/>
              <a:ext cx="23850" cy="19850"/>
            </a:xfrm>
            <a:custGeom>
              <a:rect b="b" l="l" r="r" t="t"/>
              <a:pathLst>
                <a:path extrusionOk="0" fill="none" h="794" w="954">
                  <a:moveTo>
                    <a:pt x="0" y="1"/>
                  </a:moveTo>
                  <a:cubicBezTo>
                    <a:pt x="206" y="172"/>
                    <a:pt x="412" y="342"/>
                    <a:pt x="613" y="513"/>
                  </a:cubicBezTo>
                  <a:cubicBezTo>
                    <a:pt x="728" y="608"/>
                    <a:pt x="838" y="704"/>
                    <a:pt x="954" y="794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6" name="Google Shape;2086;p11"/>
            <p:cNvSpPr/>
            <p:nvPr/>
          </p:nvSpPr>
          <p:spPr>
            <a:xfrm>
              <a:off x="2347850" y="3969775"/>
              <a:ext cx="24125" cy="21475"/>
            </a:xfrm>
            <a:custGeom>
              <a:rect b="b" l="l" r="r" t="t"/>
              <a:pathLst>
                <a:path extrusionOk="0" fill="none" h="859" w="965">
                  <a:moveTo>
                    <a:pt x="1" y="858"/>
                  </a:moveTo>
                  <a:cubicBezTo>
                    <a:pt x="207" y="733"/>
                    <a:pt x="397" y="587"/>
                    <a:pt x="568" y="422"/>
                  </a:cubicBezTo>
                  <a:cubicBezTo>
                    <a:pt x="714" y="291"/>
                    <a:pt x="844" y="151"/>
                    <a:pt x="965" y="0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7" name="Google Shape;2087;p11"/>
            <p:cNvSpPr/>
            <p:nvPr/>
          </p:nvSpPr>
          <p:spPr>
            <a:xfrm>
              <a:off x="2417250" y="4053075"/>
              <a:ext cx="28875" cy="13200"/>
            </a:xfrm>
            <a:custGeom>
              <a:rect b="b" l="l" r="r" t="t"/>
              <a:pathLst>
                <a:path extrusionOk="0" fill="none" h="528" w="1155">
                  <a:moveTo>
                    <a:pt x="1" y="528"/>
                  </a:moveTo>
                  <a:cubicBezTo>
                    <a:pt x="131" y="468"/>
                    <a:pt x="262" y="407"/>
                    <a:pt x="397" y="347"/>
                  </a:cubicBezTo>
                  <a:cubicBezTo>
                    <a:pt x="648" y="232"/>
                    <a:pt x="904" y="116"/>
                    <a:pt x="1155" y="1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8" name="Google Shape;2088;p11"/>
            <p:cNvSpPr/>
            <p:nvPr/>
          </p:nvSpPr>
          <p:spPr>
            <a:xfrm>
              <a:off x="1709900" y="4120600"/>
              <a:ext cx="782550" cy="25"/>
            </a:xfrm>
            <a:custGeom>
              <a:rect b="b" l="l" r="r" t="t"/>
              <a:pathLst>
                <a:path extrusionOk="0" fill="none" h="1" w="31302">
                  <a:moveTo>
                    <a:pt x="1" y="0"/>
                  </a:moveTo>
                  <a:lnTo>
                    <a:pt x="623" y="0"/>
                  </a:lnTo>
                  <a:lnTo>
                    <a:pt x="8283" y="0"/>
                  </a:lnTo>
                  <a:lnTo>
                    <a:pt x="11696" y="0"/>
                  </a:lnTo>
                  <a:lnTo>
                    <a:pt x="12830" y="0"/>
                  </a:lnTo>
                  <a:lnTo>
                    <a:pt x="15194" y="0"/>
                  </a:lnTo>
                  <a:lnTo>
                    <a:pt x="16524" y="0"/>
                  </a:lnTo>
                  <a:lnTo>
                    <a:pt x="18005" y="0"/>
                  </a:lnTo>
                  <a:lnTo>
                    <a:pt x="23125" y="0"/>
                  </a:lnTo>
                  <a:lnTo>
                    <a:pt x="29795" y="0"/>
                  </a:lnTo>
                  <a:lnTo>
                    <a:pt x="31301" y="0"/>
                  </a:ln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9" name="Google Shape;2089;p11"/>
            <p:cNvSpPr/>
            <p:nvPr/>
          </p:nvSpPr>
          <p:spPr>
            <a:xfrm>
              <a:off x="1656825" y="4109800"/>
              <a:ext cx="830225" cy="25"/>
            </a:xfrm>
            <a:custGeom>
              <a:rect b="b" l="l" r="r" t="t"/>
              <a:pathLst>
                <a:path extrusionOk="0" fill="none" h="1" w="33209">
                  <a:moveTo>
                    <a:pt x="33208" y="1"/>
                  </a:moveTo>
                  <a:lnTo>
                    <a:pt x="32987" y="1"/>
                  </a:lnTo>
                  <a:lnTo>
                    <a:pt x="0" y="1"/>
                  </a:ln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90" name="Google Shape;2090;p11"/>
          <p:cNvSpPr/>
          <p:nvPr/>
        </p:nvSpPr>
        <p:spPr>
          <a:xfrm>
            <a:off x="0" y="3938375"/>
            <a:ext cx="9144014" cy="1221911"/>
          </a:xfrm>
          <a:custGeom>
            <a:rect b="b" l="l" r="r" t="t"/>
            <a:pathLst>
              <a:path extrusionOk="0" h="34046" w="108242">
                <a:moveTo>
                  <a:pt x="1249" y="1"/>
                </a:moveTo>
                <a:cubicBezTo>
                  <a:pt x="833" y="1"/>
                  <a:pt x="417" y="7"/>
                  <a:pt x="0" y="20"/>
                </a:cubicBezTo>
                <a:lnTo>
                  <a:pt x="0" y="34046"/>
                </a:lnTo>
                <a:lnTo>
                  <a:pt x="108242" y="34046"/>
                </a:lnTo>
                <a:lnTo>
                  <a:pt x="108242" y="22491"/>
                </a:lnTo>
                <a:cubicBezTo>
                  <a:pt x="99670" y="23739"/>
                  <a:pt x="90990" y="24819"/>
                  <a:pt x="82399" y="24819"/>
                </a:cubicBezTo>
                <a:cubicBezTo>
                  <a:pt x="75817" y="24819"/>
                  <a:pt x="69288" y="24185"/>
                  <a:pt x="62902" y="22506"/>
                </a:cubicBezTo>
                <a:cubicBezTo>
                  <a:pt x="53767" y="20102"/>
                  <a:pt x="45355" y="15670"/>
                  <a:pt x="36917" y="11364"/>
                </a:cubicBezTo>
                <a:cubicBezTo>
                  <a:pt x="35175" y="10475"/>
                  <a:pt x="33429" y="9592"/>
                  <a:pt x="31677" y="8733"/>
                </a:cubicBezTo>
                <a:cubicBezTo>
                  <a:pt x="22119" y="4054"/>
                  <a:pt x="11836" y="1"/>
                  <a:pt x="1249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91" name="Google Shape;2091;p11"/>
          <p:cNvGrpSpPr/>
          <p:nvPr/>
        </p:nvGrpSpPr>
        <p:grpSpPr>
          <a:xfrm>
            <a:off x="-658384" y="3453275"/>
            <a:ext cx="2074856" cy="1830674"/>
            <a:chOff x="2489900" y="3367200"/>
            <a:chExt cx="903250" cy="796950"/>
          </a:xfrm>
        </p:grpSpPr>
        <p:sp>
          <p:nvSpPr>
            <p:cNvPr id="2092" name="Google Shape;2092;p11"/>
            <p:cNvSpPr/>
            <p:nvPr/>
          </p:nvSpPr>
          <p:spPr>
            <a:xfrm>
              <a:off x="2713025" y="3820200"/>
              <a:ext cx="71425" cy="42300"/>
            </a:xfrm>
            <a:custGeom>
              <a:rect b="b" l="l" r="r" t="t"/>
              <a:pathLst>
                <a:path extrusionOk="0" h="1692" w="2857">
                  <a:moveTo>
                    <a:pt x="1817" y="0"/>
                  </a:moveTo>
                  <a:cubicBezTo>
                    <a:pt x="1205" y="131"/>
                    <a:pt x="597" y="286"/>
                    <a:pt x="0" y="477"/>
                  </a:cubicBezTo>
                  <a:cubicBezTo>
                    <a:pt x="226" y="868"/>
                    <a:pt x="417" y="1290"/>
                    <a:pt x="633" y="1692"/>
                  </a:cubicBezTo>
                  <a:cubicBezTo>
                    <a:pt x="1365" y="1521"/>
                    <a:pt x="2108" y="1395"/>
                    <a:pt x="2856" y="1300"/>
                  </a:cubicBezTo>
                  <a:cubicBezTo>
                    <a:pt x="2610" y="1104"/>
                    <a:pt x="2389" y="888"/>
                    <a:pt x="2199" y="637"/>
                  </a:cubicBezTo>
                  <a:cubicBezTo>
                    <a:pt x="2053" y="442"/>
                    <a:pt x="1928" y="221"/>
                    <a:pt x="181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3" name="Google Shape;2093;p11"/>
            <p:cNvSpPr/>
            <p:nvPr/>
          </p:nvSpPr>
          <p:spPr>
            <a:xfrm>
              <a:off x="2908525" y="3960850"/>
              <a:ext cx="141175" cy="150100"/>
            </a:xfrm>
            <a:custGeom>
              <a:rect b="b" l="l" r="r" t="t"/>
              <a:pathLst>
                <a:path extrusionOk="0" h="6004" w="5647">
                  <a:moveTo>
                    <a:pt x="0" y="1"/>
                  </a:moveTo>
                  <a:cubicBezTo>
                    <a:pt x="141" y="764"/>
                    <a:pt x="276" y="1527"/>
                    <a:pt x="412" y="2294"/>
                  </a:cubicBezTo>
                  <a:cubicBezTo>
                    <a:pt x="1747" y="3444"/>
                    <a:pt x="3233" y="4498"/>
                    <a:pt x="3840" y="6004"/>
                  </a:cubicBezTo>
                  <a:lnTo>
                    <a:pt x="5647" y="6004"/>
                  </a:lnTo>
                  <a:cubicBezTo>
                    <a:pt x="5361" y="4307"/>
                    <a:pt x="4056" y="3273"/>
                    <a:pt x="2675" y="2274"/>
                  </a:cubicBezTo>
                  <a:cubicBezTo>
                    <a:pt x="1712" y="1572"/>
                    <a:pt x="713" y="884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4" name="Google Shape;2094;p11"/>
            <p:cNvSpPr/>
            <p:nvPr/>
          </p:nvSpPr>
          <p:spPr>
            <a:xfrm>
              <a:off x="2671350" y="3718300"/>
              <a:ext cx="89875" cy="101925"/>
            </a:xfrm>
            <a:custGeom>
              <a:rect b="b" l="l" r="r" t="t"/>
              <a:pathLst>
                <a:path extrusionOk="0" h="4077" w="3595">
                  <a:moveTo>
                    <a:pt x="16" y="0"/>
                  </a:moveTo>
                  <a:lnTo>
                    <a:pt x="1" y="41"/>
                  </a:lnTo>
                  <a:cubicBezTo>
                    <a:pt x="181" y="487"/>
                    <a:pt x="297" y="954"/>
                    <a:pt x="472" y="1396"/>
                  </a:cubicBezTo>
                  <a:cubicBezTo>
                    <a:pt x="1195" y="1662"/>
                    <a:pt x="1963" y="1868"/>
                    <a:pt x="2505" y="2410"/>
                  </a:cubicBezTo>
                  <a:cubicBezTo>
                    <a:pt x="2967" y="2866"/>
                    <a:pt x="3193" y="3494"/>
                    <a:pt x="3484" y="4076"/>
                  </a:cubicBezTo>
                  <a:cubicBezTo>
                    <a:pt x="3494" y="4071"/>
                    <a:pt x="3504" y="4071"/>
                    <a:pt x="3514" y="4066"/>
                  </a:cubicBezTo>
                  <a:cubicBezTo>
                    <a:pt x="3564" y="3238"/>
                    <a:pt x="3595" y="2400"/>
                    <a:pt x="3564" y="1566"/>
                  </a:cubicBezTo>
                  <a:lnTo>
                    <a:pt x="3579" y="1556"/>
                  </a:lnTo>
                  <a:cubicBezTo>
                    <a:pt x="3208" y="1004"/>
                    <a:pt x="2781" y="537"/>
                    <a:pt x="2149" y="342"/>
                  </a:cubicBezTo>
                  <a:cubicBezTo>
                    <a:pt x="1617" y="176"/>
                    <a:pt x="1050" y="246"/>
                    <a:pt x="508" y="141"/>
                  </a:cubicBezTo>
                  <a:cubicBezTo>
                    <a:pt x="342" y="111"/>
                    <a:pt x="176" y="61"/>
                    <a:pt x="1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5" name="Google Shape;2095;p11"/>
            <p:cNvSpPr/>
            <p:nvPr/>
          </p:nvSpPr>
          <p:spPr>
            <a:xfrm>
              <a:off x="3088950" y="3831350"/>
              <a:ext cx="93025" cy="154125"/>
            </a:xfrm>
            <a:custGeom>
              <a:rect b="b" l="l" r="r" t="t"/>
              <a:pathLst>
                <a:path extrusionOk="0" h="6165" w="3721">
                  <a:moveTo>
                    <a:pt x="1045" y="1"/>
                  </a:moveTo>
                  <a:cubicBezTo>
                    <a:pt x="739" y="959"/>
                    <a:pt x="327" y="1893"/>
                    <a:pt x="1" y="2852"/>
                  </a:cubicBezTo>
                  <a:lnTo>
                    <a:pt x="66" y="2877"/>
                  </a:lnTo>
                  <a:cubicBezTo>
                    <a:pt x="935" y="4006"/>
                    <a:pt x="1848" y="5105"/>
                    <a:pt x="2807" y="6164"/>
                  </a:cubicBezTo>
                  <a:cubicBezTo>
                    <a:pt x="3123" y="5135"/>
                    <a:pt x="3494" y="4112"/>
                    <a:pt x="3720" y="3073"/>
                  </a:cubicBezTo>
                  <a:cubicBezTo>
                    <a:pt x="2772" y="2099"/>
                    <a:pt x="1878" y="1070"/>
                    <a:pt x="10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6" name="Google Shape;2096;p11"/>
            <p:cNvSpPr/>
            <p:nvPr/>
          </p:nvSpPr>
          <p:spPr>
            <a:xfrm>
              <a:off x="3157725" y="3563950"/>
              <a:ext cx="41800" cy="101425"/>
            </a:xfrm>
            <a:custGeom>
              <a:rect b="b" l="l" r="r" t="t"/>
              <a:pathLst>
                <a:path extrusionOk="0" h="4057" w="1672">
                  <a:moveTo>
                    <a:pt x="1401" y="1"/>
                  </a:moveTo>
                  <a:cubicBezTo>
                    <a:pt x="1014" y="819"/>
                    <a:pt x="578" y="1667"/>
                    <a:pt x="156" y="2465"/>
                  </a:cubicBezTo>
                  <a:cubicBezTo>
                    <a:pt x="136" y="2445"/>
                    <a:pt x="116" y="2425"/>
                    <a:pt x="96" y="2400"/>
                  </a:cubicBezTo>
                  <a:cubicBezTo>
                    <a:pt x="61" y="2922"/>
                    <a:pt x="21" y="3444"/>
                    <a:pt x="1" y="3966"/>
                  </a:cubicBezTo>
                  <a:cubicBezTo>
                    <a:pt x="31" y="3996"/>
                    <a:pt x="61" y="4026"/>
                    <a:pt x="91" y="4056"/>
                  </a:cubicBezTo>
                  <a:cubicBezTo>
                    <a:pt x="618" y="3379"/>
                    <a:pt x="1080" y="2691"/>
                    <a:pt x="1607" y="2013"/>
                  </a:cubicBezTo>
                  <a:lnTo>
                    <a:pt x="1672" y="2003"/>
                  </a:lnTo>
                  <a:cubicBezTo>
                    <a:pt x="1592" y="1336"/>
                    <a:pt x="1516" y="668"/>
                    <a:pt x="14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7" name="Google Shape;2097;p11"/>
            <p:cNvSpPr/>
            <p:nvPr/>
          </p:nvSpPr>
          <p:spPr>
            <a:xfrm>
              <a:off x="2728825" y="3852700"/>
              <a:ext cx="190125" cy="166275"/>
            </a:xfrm>
            <a:custGeom>
              <a:rect b="b" l="l" r="r" t="t"/>
              <a:pathLst>
                <a:path extrusionOk="0" h="6651" w="7605">
                  <a:moveTo>
                    <a:pt x="2224" y="0"/>
                  </a:moveTo>
                  <a:cubicBezTo>
                    <a:pt x="1476" y="95"/>
                    <a:pt x="733" y="221"/>
                    <a:pt x="1" y="392"/>
                  </a:cubicBezTo>
                  <a:cubicBezTo>
                    <a:pt x="201" y="758"/>
                    <a:pt x="422" y="1109"/>
                    <a:pt x="708" y="1410"/>
                  </a:cubicBezTo>
                  <a:cubicBezTo>
                    <a:pt x="1481" y="2229"/>
                    <a:pt x="2651" y="2610"/>
                    <a:pt x="3353" y="3493"/>
                  </a:cubicBezTo>
                  <a:cubicBezTo>
                    <a:pt x="3966" y="4261"/>
                    <a:pt x="4126" y="5285"/>
                    <a:pt x="4443" y="6214"/>
                  </a:cubicBezTo>
                  <a:cubicBezTo>
                    <a:pt x="4458" y="6259"/>
                    <a:pt x="4473" y="6299"/>
                    <a:pt x="4488" y="6339"/>
                  </a:cubicBezTo>
                  <a:lnTo>
                    <a:pt x="4548" y="6319"/>
                  </a:lnTo>
                  <a:cubicBezTo>
                    <a:pt x="4814" y="6334"/>
                    <a:pt x="5080" y="6354"/>
                    <a:pt x="5346" y="6380"/>
                  </a:cubicBezTo>
                  <a:cubicBezTo>
                    <a:pt x="6104" y="6450"/>
                    <a:pt x="6857" y="6545"/>
                    <a:pt x="7605" y="6651"/>
                  </a:cubicBezTo>
                  <a:cubicBezTo>
                    <a:pt x="7605" y="6641"/>
                    <a:pt x="7600" y="6631"/>
                    <a:pt x="7600" y="6620"/>
                  </a:cubicBezTo>
                  <a:cubicBezTo>
                    <a:pt x="6606" y="5767"/>
                    <a:pt x="5692" y="4864"/>
                    <a:pt x="5271" y="3679"/>
                  </a:cubicBezTo>
                  <a:cubicBezTo>
                    <a:pt x="5090" y="3177"/>
                    <a:pt x="5005" y="2640"/>
                    <a:pt x="4754" y="2173"/>
                  </a:cubicBezTo>
                  <a:cubicBezTo>
                    <a:pt x="4227" y="1180"/>
                    <a:pt x="3097" y="708"/>
                    <a:pt x="22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8" name="Google Shape;2098;p11"/>
            <p:cNvSpPr/>
            <p:nvPr/>
          </p:nvSpPr>
          <p:spPr>
            <a:xfrm>
              <a:off x="2512875" y="3681350"/>
              <a:ext cx="170425" cy="86025"/>
            </a:xfrm>
            <a:custGeom>
              <a:rect b="b" l="l" r="r" t="t"/>
              <a:pathLst>
                <a:path extrusionOk="0" h="3441" w="6817">
                  <a:moveTo>
                    <a:pt x="371" y="1"/>
                  </a:moveTo>
                  <a:cubicBezTo>
                    <a:pt x="252" y="1"/>
                    <a:pt x="132" y="6"/>
                    <a:pt x="10" y="18"/>
                  </a:cubicBezTo>
                  <a:lnTo>
                    <a:pt x="0" y="98"/>
                  </a:lnTo>
                  <a:cubicBezTo>
                    <a:pt x="849" y="203"/>
                    <a:pt x="1777" y="821"/>
                    <a:pt x="2329" y="1403"/>
                  </a:cubicBezTo>
                  <a:cubicBezTo>
                    <a:pt x="2957" y="2071"/>
                    <a:pt x="3474" y="2874"/>
                    <a:pt x="4176" y="3441"/>
                  </a:cubicBezTo>
                  <a:cubicBezTo>
                    <a:pt x="4508" y="3371"/>
                    <a:pt x="4839" y="3300"/>
                    <a:pt x="5165" y="3230"/>
                  </a:cubicBezTo>
                  <a:cubicBezTo>
                    <a:pt x="5717" y="3115"/>
                    <a:pt x="6264" y="2994"/>
                    <a:pt x="6817" y="2879"/>
                  </a:cubicBezTo>
                  <a:cubicBezTo>
                    <a:pt x="6817" y="2879"/>
                    <a:pt x="6811" y="2879"/>
                    <a:pt x="6811" y="2874"/>
                  </a:cubicBezTo>
                  <a:cubicBezTo>
                    <a:pt x="6726" y="2844"/>
                    <a:pt x="6641" y="2808"/>
                    <a:pt x="6556" y="2778"/>
                  </a:cubicBezTo>
                  <a:cubicBezTo>
                    <a:pt x="4435" y="1930"/>
                    <a:pt x="2600" y="1"/>
                    <a:pt x="3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9" name="Google Shape;2099;p11"/>
            <p:cNvSpPr/>
            <p:nvPr/>
          </p:nvSpPr>
          <p:spPr>
            <a:xfrm>
              <a:off x="2758450" y="3757200"/>
              <a:ext cx="28625" cy="95525"/>
            </a:xfrm>
            <a:custGeom>
              <a:rect b="b" l="l" r="r" t="t"/>
              <a:pathLst>
                <a:path extrusionOk="0" h="3821" w="1145">
                  <a:moveTo>
                    <a:pt x="95" y="0"/>
                  </a:moveTo>
                  <a:lnTo>
                    <a:pt x="80" y="10"/>
                  </a:lnTo>
                  <a:cubicBezTo>
                    <a:pt x="111" y="844"/>
                    <a:pt x="80" y="1682"/>
                    <a:pt x="30" y="2510"/>
                  </a:cubicBezTo>
                  <a:cubicBezTo>
                    <a:pt x="20" y="2515"/>
                    <a:pt x="10" y="2515"/>
                    <a:pt x="0" y="2520"/>
                  </a:cubicBezTo>
                  <a:cubicBezTo>
                    <a:pt x="111" y="2741"/>
                    <a:pt x="236" y="2962"/>
                    <a:pt x="382" y="3157"/>
                  </a:cubicBezTo>
                  <a:cubicBezTo>
                    <a:pt x="572" y="3408"/>
                    <a:pt x="793" y="3624"/>
                    <a:pt x="1039" y="3820"/>
                  </a:cubicBezTo>
                  <a:cubicBezTo>
                    <a:pt x="1064" y="3815"/>
                    <a:pt x="1089" y="3815"/>
                    <a:pt x="1114" y="3810"/>
                  </a:cubicBezTo>
                  <a:cubicBezTo>
                    <a:pt x="1144" y="3107"/>
                    <a:pt x="1104" y="2369"/>
                    <a:pt x="1124" y="1667"/>
                  </a:cubicBezTo>
                  <a:cubicBezTo>
                    <a:pt x="748" y="1135"/>
                    <a:pt x="447" y="527"/>
                    <a:pt x="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0" name="Google Shape;2100;p11"/>
            <p:cNvSpPr/>
            <p:nvPr/>
          </p:nvSpPr>
          <p:spPr>
            <a:xfrm>
              <a:off x="3069250" y="3902625"/>
              <a:ext cx="89875" cy="208325"/>
            </a:xfrm>
            <a:custGeom>
              <a:rect b="b" l="l" r="r" t="t"/>
              <a:pathLst>
                <a:path extrusionOk="0" h="8333" w="3595">
                  <a:moveTo>
                    <a:pt x="789" y="1"/>
                  </a:moveTo>
                  <a:cubicBezTo>
                    <a:pt x="754" y="101"/>
                    <a:pt x="719" y="201"/>
                    <a:pt x="689" y="302"/>
                  </a:cubicBezTo>
                  <a:cubicBezTo>
                    <a:pt x="302" y="1522"/>
                    <a:pt x="1" y="2917"/>
                    <a:pt x="237" y="4202"/>
                  </a:cubicBezTo>
                  <a:cubicBezTo>
                    <a:pt x="458" y="4694"/>
                    <a:pt x="684" y="5181"/>
                    <a:pt x="874" y="5688"/>
                  </a:cubicBezTo>
                  <a:cubicBezTo>
                    <a:pt x="1196" y="6521"/>
                    <a:pt x="1421" y="7444"/>
                    <a:pt x="1411" y="8333"/>
                  </a:cubicBezTo>
                  <a:lnTo>
                    <a:pt x="3063" y="8333"/>
                  </a:lnTo>
                  <a:cubicBezTo>
                    <a:pt x="3033" y="7650"/>
                    <a:pt x="2967" y="6957"/>
                    <a:pt x="2997" y="6275"/>
                  </a:cubicBezTo>
                  <a:cubicBezTo>
                    <a:pt x="3043" y="5271"/>
                    <a:pt x="3299" y="4287"/>
                    <a:pt x="3595" y="3313"/>
                  </a:cubicBezTo>
                  <a:cubicBezTo>
                    <a:pt x="2636" y="2254"/>
                    <a:pt x="1723" y="1155"/>
                    <a:pt x="854" y="26"/>
                  </a:cubicBezTo>
                  <a:lnTo>
                    <a:pt x="78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1" name="Google Shape;2101;p11"/>
            <p:cNvSpPr/>
            <p:nvPr/>
          </p:nvSpPr>
          <p:spPr>
            <a:xfrm>
              <a:off x="3156850" y="3614025"/>
              <a:ext cx="95650" cy="296775"/>
            </a:xfrm>
            <a:custGeom>
              <a:rect b="b" l="l" r="r" t="t"/>
              <a:pathLst>
                <a:path extrusionOk="0" h="11871" w="3826">
                  <a:moveTo>
                    <a:pt x="1707" y="0"/>
                  </a:moveTo>
                  <a:lnTo>
                    <a:pt x="1642" y="10"/>
                  </a:lnTo>
                  <a:cubicBezTo>
                    <a:pt x="1115" y="688"/>
                    <a:pt x="653" y="1376"/>
                    <a:pt x="126" y="2053"/>
                  </a:cubicBezTo>
                  <a:cubicBezTo>
                    <a:pt x="96" y="2023"/>
                    <a:pt x="66" y="1993"/>
                    <a:pt x="36" y="1963"/>
                  </a:cubicBezTo>
                  <a:lnTo>
                    <a:pt x="36" y="1963"/>
                  </a:lnTo>
                  <a:cubicBezTo>
                    <a:pt x="0" y="2826"/>
                    <a:pt x="10" y="3690"/>
                    <a:pt x="141" y="4543"/>
                  </a:cubicBezTo>
                  <a:cubicBezTo>
                    <a:pt x="407" y="6295"/>
                    <a:pt x="1175" y="7961"/>
                    <a:pt x="1225" y="9733"/>
                  </a:cubicBezTo>
                  <a:cubicBezTo>
                    <a:pt x="1245" y="10420"/>
                    <a:pt x="1155" y="11093"/>
                    <a:pt x="1004" y="11766"/>
                  </a:cubicBezTo>
                  <a:cubicBezTo>
                    <a:pt x="1039" y="11801"/>
                    <a:pt x="1075" y="11836"/>
                    <a:pt x="1105" y="11871"/>
                  </a:cubicBezTo>
                  <a:cubicBezTo>
                    <a:pt x="2013" y="10601"/>
                    <a:pt x="2927" y="9276"/>
                    <a:pt x="3825" y="8006"/>
                  </a:cubicBezTo>
                  <a:cubicBezTo>
                    <a:pt x="3785" y="7765"/>
                    <a:pt x="3735" y="7524"/>
                    <a:pt x="3675" y="7288"/>
                  </a:cubicBezTo>
                  <a:cubicBezTo>
                    <a:pt x="3514" y="6666"/>
                    <a:pt x="3293" y="6054"/>
                    <a:pt x="3062" y="5441"/>
                  </a:cubicBezTo>
                  <a:cubicBezTo>
                    <a:pt x="2751" y="4608"/>
                    <a:pt x="2415" y="3780"/>
                    <a:pt x="2189" y="2922"/>
                  </a:cubicBezTo>
                  <a:cubicBezTo>
                    <a:pt x="1938" y="1968"/>
                    <a:pt x="1817" y="984"/>
                    <a:pt x="17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2" name="Google Shape;2102;p11"/>
            <p:cNvSpPr/>
            <p:nvPr/>
          </p:nvSpPr>
          <p:spPr>
            <a:xfrm>
              <a:off x="3123350" y="3437975"/>
              <a:ext cx="69400" cy="187625"/>
            </a:xfrm>
            <a:custGeom>
              <a:rect b="b" l="l" r="r" t="t"/>
              <a:pathLst>
                <a:path extrusionOk="0" h="7505" w="2776">
                  <a:moveTo>
                    <a:pt x="0" y="0"/>
                  </a:moveTo>
                  <a:lnTo>
                    <a:pt x="0" y="0"/>
                  </a:lnTo>
                  <a:cubicBezTo>
                    <a:pt x="1325" y="1476"/>
                    <a:pt x="1627" y="3609"/>
                    <a:pt x="1576" y="5597"/>
                  </a:cubicBezTo>
                  <a:cubicBezTo>
                    <a:pt x="1561" y="6214"/>
                    <a:pt x="1516" y="6827"/>
                    <a:pt x="1471" y="7439"/>
                  </a:cubicBezTo>
                  <a:cubicBezTo>
                    <a:pt x="1491" y="7464"/>
                    <a:pt x="1511" y="7484"/>
                    <a:pt x="1531" y="7504"/>
                  </a:cubicBezTo>
                  <a:cubicBezTo>
                    <a:pt x="1953" y="6706"/>
                    <a:pt x="2389" y="5858"/>
                    <a:pt x="2776" y="5040"/>
                  </a:cubicBezTo>
                  <a:cubicBezTo>
                    <a:pt x="2736" y="4829"/>
                    <a:pt x="2701" y="4623"/>
                    <a:pt x="2650" y="4412"/>
                  </a:cubicBezTo>
                  <a:cubicBezTo>
                    <a:pt x="2284" y="2741"/>
                    <a:pt x="1441" y="894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3" name="Google Shape;2103;p11"/>
            <p:cNvSpPr/>
            <p:nvPr/>
          </p:nvSpPr>
          <p:spPr>
            <a:xfrm>
              <a:off x="3095100" y="3562075"/>
              <a:ext cx="65025" cy="101025"/>
            </a:xfrm>
            <a:custGeom>
              <a:rect b="b" l="l" r="r" t="t"/>
              <a:pathLst>
                <a:path extrusionOk="0" h="4041" w="2601">
                  <a:moveTo>
                    <a:pt x="242" y="0"/>
                  </a:moveTo>
                  <a:cubicBezTo>
                    <a:pt x="101" y="527"/>
                    <a:pt x="1" y="1054"/>
                    <a:pt x="6" y="1602"/>
                  </a:cubicBezTo>
                  <a:cubicBezTo>
                    <a:pt x="6" y="1637"/>
                    <a:pt x="11" y="1672"/>
                    <a:pt x="11" y="1702"/>
                  </a:cubicBezTo>
                  <a:cubicBezTo>
                    <a:pt x="864" y="2460"/>
                    <a:pt x="1692" y="3243"/>
                    <a:pt x="2506" y="4041"/>
                  </a:cubicBezTo>
                  <a:cubicBezTo>
                    <a:pt x="2526" y="3519"/>
                    <a:pt x="2566" y="2997"/>
                    <a:pt x="2601" y="2475"/>
                  </a:cubicBezTo>
                  <a:cubicBezTo>
                    <a:pt x="1833" y="1657"/>
                    <a:pt x="1065" y="834"/>
                    <a:pt x="297" y="15"/>
                  </a:cubicBezTo>
                  <a:lnTo>
                    <a:pt x="2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4" name="Google Shape;2104;p11"/>
            <p:cNvSpPr/>
            <p:nvPr/>
          </p:nvSpPr>
          <p:spPr>
            <a:xfrm>
              <a:off x="2841000" y="4010675"/>
              <a:ext cx="163525" cy="100275"/>
            </a:xfrm>
            <a:custGeom>
              <a:rect b="b" l="l" r="r" t="t"/>
              <a:pathLst>
                <a:path extrusionOk="0" h="4011" w="6541">
                  <a:moveTo>
                    <a:pt x="61" y="0"/>
                  </a:moveTo>
                  <a:lnTo>
                    <a:pt x="1" y="20"/>
                  </a:lnTo>
                  <a:cubicBezTo>
                    <a:pt x="583" y="1657"/>
                    <a:pt x="1743" y="3057"/>
                    <a:pt x="3198" y="4011"/>
                  </a:cubicBezTo>
                  <a:lnTo>
                    <a:pt x="6541" y="4011"/>
                  </a:lnTo>
                  <a:cubicBezTo>
                    <a:pt x="5934" y="2505"/>
                    <a:pt x="4448" y="1451"/>
                    <a:pt x="3113" y="301"/>
                  </a:cubicBezTo>
                  <a:lnTo>
                    <a:pt x="3113" y="301"/>
                  </a:lnTo>
                  <a:cubicBezTo>
                    <a:pt x="3113" y="312"/>
                    <a:pt x="3118" y="322"/>
                    <a:pt x="3118" y="332"/>
                  </a:cubicBezTo>
                  <a:cubicBezTo>
                    <a:pt x="2370" y="226"/>
                    <a:pt x="1617" y="131"/>
                    <a:pt x="859" y="61"/>
                  </a:cubicBezTo>
                  <a:cubicBezTo>
                    <a:pt x="593" y="35"/>
                    <a:pt x="327" y="15"/>
                    <a:pt x="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5" name="Google Shape;2105;p11"/>
            <p:cNvSpPr/>
            <p:nvPr/>
          </p:nvSpPr>
          <p:spPr>
            <a:xfrm>
              <a:off x="2489900" y="3671900"/>
              <a:ext cx="193275" cy="81300"/>
            </a:xfrm>
            <a:custGeom>
              <a:rect b="b" l="l" r="r" t="t"/>
              <a:pathLst>
                <a:path extrusionOk="0" h="3252" w="7731">
                  <a:moveTo>
                    <a:pt x="2535" y="1"/>
                  </a:moveTo>
                  <a:cubicBezTo>
                    <a:pt x="1659" y="1"/>
                    <a:pt x="783" y="199"/>
                    <a:pt x="1" y="597"/>
                  </a:cubicBezTo>
                  <a:cubicBezTo>
                    <a:pt x="201" y="502"/>
                    <a:pt x="423" y="457"/>
                    <a:pt x="654" y="457"/>
                  </a:cubicBezTo>
                  <a:cubicBezTo>
                    <a:pt x="741" y="457"/>
                    <a:pt x="830" y="464"/>
                    <a:pt x="919" y="476"/>
                  </a:cubicBezTo>
                  <a:lnTo>
                    <a:pt x="929" y="396"/>
                  </a:lnTo>
                  <a:cubicBezTo>
                    <a:pt x="1051" y="384"/>
                    <a:pt x="1171" y="379"/>
                    <a:pt x="1290" y="379"/>
                  </a:cubicBezTo>
                  <a:cubicBezTo>
                    <a:pt x="3519" y="379"/>
                    <a:pt x="5354" y="2308"/>
                    <a:pt x="7475" y="3156"/>
                  </a:cubicBezTo>
                  <a:cubicBezTo>
                    <a:pt x="7560" y="3186"/>
                    <a:pt x="7645" y="3222"/>
                    <a:pt x="7730" y="3252"/>
                  </a:cubicBezTo>
                  <a:cubicBezTo>
                    <a:pt x="7555" y="2810"/>
                    <a:pt x="7439" y="2343"/>
                    <a:pt x="7259" y="1897"/>
                  </a:cubicBezTo>
                  <a:lnTo>
                    <a:pt x="7274" y="1856"/>
                  </a:lnTo>
                  <a:cubicBezTo>
                    <a:pt x="6531" y="1575"/>
                    <a:pt x="5888" y="1033"/>
                    <a:pt x="5181" y="652"/>
                  </a:cubicBezTo>
                  <a:cubicBezTo>
                    <a:pt x="4370" y="218"/>
                    <a:pt x="3452" y="1"/>
                    <a:pt x="25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6" name="Google Shape;2106;p11"/>
            <p:cNvSpPr/>
            <p:nvPr/>
          </p:nvSpPr>
          <p:spPr>
            <a:xfrm>
              <a:off x="2617275" y="3753175"/>
              <a:ext cx="141200" cy="78950"/>
            </a:xfrm>
            <a:custGeom>
              <a:rect b="b" l="l" r="r" t="t"/>
              <a:pathLst>
                <a:path extrusionOk="0" h="3158" w="5648">
                  <a:moveTo>
                    <a:pt x="2635" y="1"/>
                  </a:moveTo>
                  <a:cubicBezTo>
                    <a:pt x="2635" y="6"/>
                    <a:pt x="2641" y="6"/>
                    <a:pt x="2641" y="6"/>
                  </a:cubicBezTo>
                  <a:cubicBezTo>
                    <a:pt x="2088" y="121"/>
                    <a:pt x="1541" y="242"/>
                    <a:pt x="989" y="357"/>
                  </a:cubicBezTo>
                  <a:cubicBezTo>
                    <a:pt x="663" y="427"/>
                    <a:pt x="332" y="498"/>
                    <a:pt x="0" y="568"/>
                  </a:cubicBezTo>
                  <a:cubicBezTo>
                    <a:pt x="151" y="688"/>
                    <a:pt x="307" y="799"/>
                    <a:pt x="477" y="894"/>
                  </a:cubicBezTo>
                  <a:cubicBezTo>
                    <a:pt x="1215" y="1311"/>
                    <a:pt x="2103" y="1411"/>
                    <a:pt x="2791" y="1898"/>
                  </a:cubicBezTo>
                  <a:cubicBezTo>
                    <a:pt x="3248" y="2219"/>
                    <a:pt x="3559" y="2671"/>
                    <a:pt x="3830" y="3158"/>
                  </a:cubicBezTo>
                  <a:cubicBezTo>
                    <a:pt x="4427" y="2967"/>
                    <a:pt x="5035" y="2812"/>
                    <a:pt x="5647" y="2681"/>
                  </a:cubicBezTo>
                  <a:cubicBezTo>
                    <a:pt x="5356" y="2099"/>
                    <a:pt x="5130" y="1471"/>
                    <a:pt x="4668" y="1015"/>
                  </a:cubicBezTo>
                  <a:cubicBezTo>
                    <a:pt x="4126" y="473"/>
                    <a:pt x="3358" y="267"/>
                    <a:pt x="26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7" name="Google Shape;2107;p11"/>
            <p:cNvSpPr/>
            <p:nvPr/>
          </p:nvSpPr>
          <p:spPr>
            <a:xfrm>
              <a:off x="2784425" y="3798850"/>
              <a:ext cx="134400" cy="219375"/>
            </a:xfrm>
            <a:custGeom>
              <a:rect b="b" l="l" r="r" t="t"/>
              <a:pathLst>
                <a:path extrusionOk="0" h="8775" w="5376">
                  <a:moveTo>
                    <a:pt x="85" y="1"/>
                  </a:moveTo>
                  <a:cubicBezTo>
                    <a:pt x="65" y="703"/>
                    <a:pt x="105" y="1441"/>
                    <a:pt x="75" y="2144"/>
                  </a:cubicBezTo>
                  <a:cubicBezTo>
                    <a:pt x="50" y="2149"/>
                    <a:pt x="25" y="2149"/>
                    <a:pt x="0" y="2154"/>
                  </a:cubicBezTo>
                  <a:cubicBezTo>
                    <a:pt x="873" y="2862"/>
                    <a:pt x="2003" y="3334"/>
                    <a:pt x="2530" y="4327"/>
                  </a:cubicBezTo>
                  <a:cubicBezTo>
                    <a:pt x="2781" y="4794"/>
                    <a:pt x="2866" y="5331"/>
                    <a:pt x="3047" y="5833"/>
                  </a:cubicBezTo>
                  <a:cubicBezTo>
                    <a:pt x="3468" y="7018"/>
                    <a:pt x="4382" y="7921"/>
                    <a:pt x="5376" y="8774"/>
                  </a:cubicBezTo>
                  <a:cubicBezTo>
                    <a:pt x="5240" y="8007"/>
                    <a:pt x="5105" y="7244"/>
                    <a:pt x="4964" y="6481"/>
                  </a:cubicBezTo>
                  <a:cubicBezTo>
                    <a:pt x="4658" y="6099"/>
                    <a:pt x="4402" y="5678"/>
                    <a:pt x="4231" y="5206"/>
                  </a:cubicBezTo>
                  <a:cubicBezTo>
                    <a:pt x="3800" y="4041"/>
                    <a:pt x="3473" y="2761"/>
                    <a:pt x="2540" y="1943"/>
                  </a:cubicBezTo>
                  <a:cubicBezTo>
                    <a:pt x="1968" y="1441"/>
                    <a:pt x="1225" y="1165"/>
                    <a:pt x="658" y="653"/>
                  </a:cubicBezTo>
                  <a:cubicBezTo>
                    <a:pt x="442" y="463"/>
                    <a:pt x="256" y="237"/>
                    <a:pt x="8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8" name="Google Shape;2108;p11"/>
            <p:cNvSpPr/>
            <p:nvPr/>
          </p:nvSpPr>
          <p:spPr>
            <a:xfrm>
              <a:off x="3101125" y="3432075"/>
              <a:ext cx="62900" cy="191875"/>
            </a:xfrm>
            <a:custGeom>
              <a:rect b="b" l="l" r="r" t="t"/>
              <a:pathLst>
                <a:path extrusionOk="0" h="7675" w="2516">
                  <a:moveTo>
                    <a:pt x="453" y="0"/>
                  </a:moveTo>
                  <a:cubicBezTo>
                    <a:pt x="1030" y="1014"/>
                    <a:pt x="869" y="2279"/>
                    <a:pt x="548" y="3403"/>
                  </a:cubicBezTo>
                  <a:cubicBezTo>
                    <a:pt x="377" y="4001"/>
                    <a:pt x="161" y="4598"/>
                    <a:pt x="1" y="5200"/>
                  </a:cubicBezTo>
                  <a:lnTo>
                    <a:pt x="56" y="5215"/>
                  </a:lnTo>
                  <a:cubicBezTo>
                    <a:pt x="824" y="6034"/>
                    <a:pt x="1592" y="6857"/>
                    <a:pt x="2360" y="7675"/>
                  </a:cubicBezTo>
                  <a:cubicBezTo>
                    <a:pt x="2405" y="7063"/>
                    <a:pt x="2450" y="6450"/>
                    <a:pt x="2465" y="5833"/>
                  </a:cubicBezTo>
                  <a:cubicBezTo>
                    <a:pt x="2516" y="3845"/>
                    <a:pt x="2214" y="1712"/>
                    <a:pt x="889" y="236"/>
                  </a:cubicBezTo>
                  <a:cubicBezTo>
                    <a:pt x="749" y="146"/>
                    <a:pt x="608" y="71"/>
                    <a:pt x="4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9" name="Google Shape;2109;p11"/>
            <p:cNvSpPr/>
            <p:nvPr/>
          </p:nvSpPr>
          <p:spPr>
            <a:xfrm>
              <a:off x="3143425" y="3814175"/>
              <a:ext cx="114325" cy="296775"/>
            </a:xfrm>
            <a:custGeom>
              <a:rect b="b" l="l" r="r" t="t"/>
              <a:pathLst>
                <a:path extrusionOk="0" h="11871" w="4573">
                  <a:moveTo>
                    <a:pt x="4362" y="0"/>
                  </a:moveTo>
                  <a:cubicBezTo>
                    <a:pt x="3464" y="1270"/>
                    <a:pt x="2550" y="2595"/>
                    <a:pt x="1642" y="3865"/>
                  </a:cubicBezTo>
                  <a:cubicBezTo>
                    <a:pt x="1612" y="3830"/>
                    <a:pt x="1576" y="3795"/>
                    <a:pt x="1541" y="3760"/>
                  </a:cubicBezTo>
                  <a:cubicBezTo>
                    <a:pt x="1315" y="4799"/>
                    <a:pt x="944" y="5822"/>
                    <a:pt x="628" y="6851"/>
                  </a:cubicBezTo>
                  <a:cubicBezTo>
                    <a:pt x="327" y="7825"/>
                    <a:pt x="76" y="8809"/>
                    <a:pt x="30" y="9813"/>
                  </a:cubicBezTo>
                  <a:cubicBezTo>
                    <a:pt x="0" y="10495"/>
                    <a:pt x="66" y="11188"/>
                    <a:pt x="96" y="11871"/>
                  </a:cubicBezTo>
                  <a:lnTo>
                    <a:pt x="3147" y="11871"/>
                  </a:lnTo>
                  <a:cubicBezTo>
                    <a:pt x="3599" y="11253"/>
                    <a:pt x="3875" y="10470"/>
                    <a:pt x="3981" y="9707"/>
                  </a:cubicBezTo>
                  <a:cubicBezTo>
                    <a:pt x="4166" y="8322"/>
                    <a:pt x="3941" y="6912"/>
                    <a:pt x="4006" y="5511"/>
                  </a:cubicBezTo>
                  <a:cubicBezTo>
                    <a:pt x="4081" y="3865"/>
                    <a:pt x="4573" y="2229"/>
                    <a:pt x="4437" y="582"/>
                  </a:cubicBezTo>
                  <a:cubicBezTo>
                    <a:pt x="4422" y="387"/>
                    <a:pt x="4397" y="191"/>
                    <a:pt x="43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0" name="Google Shape;2110;p11"/>
            <p:cNvSpPr/>
            <p:nvPr/>
          </p:nvSpPr>
          <p:spPr>
            <a:xfrm>
              <a:off x="3095350" y="3604600"/>
              <a:ext cx="92650" cy="303575"/>
            </a:xfrm>
            <a:custGeom>
              <a:rect b="b" l="l" r="r" t="t"/>
              <a:pathLst>
                <a:path extrusionOk="0" h="12143" w="3706">
                  <a:moveTo>
                    <a:pt x="1" y="1"/>
                  </a:moveTo>
                  <a:lnTo>
                    <a:pt x="1" y="1"/>
                  </a:lnTo>
                  <a:cubicBezTo>
                    <a:pt x="41" y="1291"/>
                    <a:pt x="638" y="2495"/>
                    <a:pt x="975" y="3750"/>
                  </a:cubicBezTo>
                  <a:cubicBezTo>
                    <a:pt x="1351" y="5161"/>
                    <a:pt x="1381" y="6667"/>
                    <a:pt x="1060" y="8092"/>
                  </a:cubicBezTo>
                  <a:cubicBezTo>
                    <a:pt x="985" y="8423"/>
                    <a:pt x="894" y="8750"/>
                    <a:pt x="789" y="9071"/>
                  </a:cubicBezTo>
                  <a:cubicBezTo>
                    <a:pt x="1622" y="10140"/>
                    <a:pt x="2516" y="11169"/>
                    <a:pt x="3464" y="12143"/>
                  </a:cubicBezTo>
                  <a:cubicBezTo>
                    <a:pt x="3615" y="11470"/>
                    <a:pt x="3705" y="10797"/>
                    <a:pt x="3685" y="10110"/>
                  </a:cubicBezTo>
                  <a:cubicBezTo>
                    <a:pt x="3635" y="8338"/>
                    <a:pt x="2867" y="6672"/>
                    <a:pt x="2601" y="4920"/>
                  </a:cubicBezTo>
                  <a:cubicBezTo>
                    <a:pt x="2470" y="4067"/>
                    <a:pt x="2460" y="3203"/>
                    <a:pt x="2496" y="2340"/>
                  </a:cubicBezTo>
                  <a:cubicBezTo>
                    <a:pt x="1682" y="1542"/>
                    <a:pt x="854" y="759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1" name="Google Shape;2111;p11"/>
            <p:cNvSpPr/>
            <p:nvPr/>
          </p:nvSpPr>
          <p:spPr>
            <a:xfrm>
              <a:off x="2990700" y="3914175"/>
              <a:ext cx="114100" cy="196775"/>
            </a:xfrm>
            <a:custGeom>
              <a:rect b="b" l="l" r="r" t="t"/>
              <a:pathLst>
                <a:path extrusionOk="0" h="7871" w="4564">
                  <a:moveTo>
                    <a:pt x="2174" y="0"/>
                  </a:moveTo>
                  <a:lnTo>
                    <a:pt x="2099" y="11"/>
                  </a:lnTo>
                  <a:cubicBezTo>
                    <a:pt x="1441" y="849"/>
                    <a:pt x="829" y="1772"/>
                    <a:pt x="237" y="2661"/>
                  </a:cubicBezTo>
                  <a:cubicBezTo>
                    <a:pt x="161" y="2636"/>
                    <a:pt x="81" y="2605"/>
                    <a:pt x="1" y="2575"/>
                  </a:cubicBezTo>
                  <a:lnTo>
                    <a:pt x="1" y="2575"/>
                  </a:lnTo>
                  <a:cubicBezTo>
                    <a:pt x="929" y="4357"/>
                    <a:pt x="2305" y="5999"/>
                    <a:pt x="2686" y="7871"/>
                  </a:cubicBezTo>
                  <a:lnTo>
                    <a:pt x="4553" y="7871"/>
                  </a:lnTo>
                  <a:cubicBezTo>
                    <a:pt x="4563" y="6982"/>
                    <a:pt x="4338" y="6059"/>
                    <a:pt x="4016" y="5226"/>
                  </a:cubicBezTo>
                  <a:cubicBezTo>
                    <a:pt x="3826" y="4719"/>
                    <a:pt x="3600" y="4232"/>
                    <a:pt x="3379" y="3740"/>
                  </a:cubicBezTo>
                  <a:cubicBezTo>
                    <a:pt x="2942" y="2786"/>
                    <a:pt x="2505" y="1833"/>
                    <a:pt x="2295" y="809"/>
                  </a:cubicBezTo>
                  <a:cubicBezTo>
                    <a:pt x="2239" y="543"/>
                    <a:pt x="2199" y="272"/>
                    <a:pt x="217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2" name="Google Shape;2112;p11"/>
            <p:cNvSpPr/>
            <p:nvPr/>
          </p:nvSpPr>
          <p:spPr>
            <a:xfrm>
              <a:off x="2880525" y="3568850"/>
              <a:ext cx="52875" cy="114200"/>
            </a:xfrm>
            <a:custGeom>
              <a:rect b="b" l="l" r="r" t="t"/>
              <a:pathLst>
                <a:path extrusionOk="0" h="4568" w="2115">
                  <a:moveTo>
                    <a:pt x="689" y="0"/>
                  </a:moveTo>
                  <a:cubicBezTo>
                    <a:pt x="438" y="487"/>
                    <a:pt x="182" y="979"/>
                    <a:pt x="1" y="1491"/>
                  </a:cubicBezTo>
                  <a:cubicBezTo>
                    <a:pt x="558" y="2535"/>
                    <a:pt x="1150" y="3564"/>
                    <a:pt x="1783" y="4568"/>
                  </a:cubicBezTo>
                  <a:cubicBezTo>
                    <a:pt x="1738" y="3780"/>
                    <a:pt x="1898" y="2997"/>
                    <a:pt x="2114" y="2219"/>
                  </a:cubicBezTo>
                  <a:cubicBezTo>
                    <a:pt x="1587" y="1526"/>
                    <a:pt x="1125" y="788"/>
                    <a:pt x="724" y="15"/>
                  </a:cubicBezTo>
                  <a:lnTo>
                    <a:pt x="68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3" name="Google Shape;2113;p11"/>
            <p:cNvSpPr/>
            <p:nvPr/>
          </p:nvSpPr>
          <p:spPr>
            <a:xfrm>
              <a:off x="2933375" y="3367825"/>
              <a:ext cx="86350" cy="258775"/>
            </a:xfrm>
            <a:custGeom>
              <a:rect b="b" l="l" r="r" t="t"/>
              <a:pathLst>
                <a:path extrusionOk="0" h="10351" w="3454">
                  <a:moveTo>
                    <a:pt x="2695" y="0"/>
                  </a:moveTo>
                  <a:lnTo>
                    <a:pt x="2695" y="0"/>
                  </a:lnTo>
                  <a:cubicBezTo>
                    <a:pt x="2670" y="11"/>
                    <a:pt x="2650" y="26"/>
                    <a:pt x="2625" y="36"/>
                  </a:cubicBezTo>
                  <a:cubicBezTo>
                    <a:pt x="1727" y="999"/>
                    <a:pt x="1340" y="2339"/>
                    <a:pt x="1170" y="3644"/>
                  </a:cubicBezTo>
                  <a:cubicBezTo>
                    <a:pt x="994" y="4975"/>
                    <a:pt x="1009" y="6340"/>
                    <a:pt x="733" y="7655"/>
                  </a:cubicBezTo>
                  <a:cubicBezTo>
                    <a:pt x="547" y="8528"/>
                    <a:pt x="236" y="9397"/>
                    <a:pt x="0" y="10260"/>
                  </a:cubicBezTo>
                  <a:cubicBezTo>
                    <a:pt x="20" y="10295"/>
                    <a:pt x="40" y="10320"/>
                    <a:pt x="65" y="10350"/>
                  </a:cubicBezTo>
                  <a:cubicBezTo>
                    <a:pt x="502" y="9964"/>
                    <a:pt x="939" y="9562"/>
                    <a:pt x="1365" y="9151"/>
                  </a:cubicBezTo>
                  <a:cubicBezTo>
                    <a:pt x="1687" y="8839"/>
                    <a:pt x="2008" y="8533"/>
                    <a:pt x="2314" y="8227"/>
                  </a:cubicBezTo>
                  <a:lnTo>
                    <a:pt x="2349" y="8232"/>
                  </a:lnTo>
                  <a:cubicBezTo>
                    <a:pt x="2660" y="5466"/>
                    <a:pt x="3453" y="2590"/>
                    <a:pt x="269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4" name="Google Shape;2114;p11"/>
            <p:cNvSpPr/>
            <p:nvPr/>
          </p:nvSpPr>
          <p:spPr>
            <a:xfrm>
              <a:off x="2903000" y="3799975"/>
              <a:ext cx="87725" cy="178600"/>
            </a:xfrm>
            <a:custGeom>
              <a:rect b="b" l="l" r="r" t="t"/>
              <a:pathLst>
                <a:path extrusionOk="0" h="7144" w="3509">
                  <a:moveTo>
                    <a:pt x="71" y="1"/>
                  </a:moveTo>
                  <a:lnTo>
                    <a:pt x="71" y="1"/>
                  </a:lnTo>
                  <a:cubicBezTo>
                    <a:pt x="86" y="1025"/>
                    <a:pt x="0" y="2054"/>
                    <a:pt x="96" y="3073"/>
                  </a:cubicBezTo>
                  <a:cubicBezTo>
                    <a:pt x="176" y="3981"/>
                    <a:pt x="412" y="4875"/>
                    <a:pt x="773" y="5713"/>
                  </a:cubicBezTo>
                  <a:cubicBezTo>
                    <a:pt x="1205" y="5934"/>
                    <a:pt x="1576" y="6285"/>
                    <a:pt x="2023" y="6506"/>
                  </a:cubicBezTo>
                  <a:cubicBezTo>
                    <a:pt x="2505" y="6742"/>
                    <a:pt x="3002" y="6958"/>
                    <a:pt x="3509" y="7143"/>
                  </a:cubicBezTo>
                  <a:cubicBezTo>
                    <a:pt x="3157" y="6466"/>
                    <a:pt x="2871" y="5773"/>
                    <a:pt x="2731" y="5035"/>
                  </a:cubicBezTo>
                  <a:cubicBezTo>
                    <a:pt x="2520" y="3966"/>
                    <a:pt x="2620" y="2862"/>
                    <a:pt x="2620" y="1768"/>
                  </a:cubicBezTo>
                  <a:cubicBezTo>
                    <a:pt x="1772" y="1180"/>
                    <a:pt x="919" y="588"/>
                    <a:pt x="7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5" name="Google Shape;2115;p11"/>
            <p:cNvSpPr/>
            <p:nvPr/>
          </p:nvSpPr>
          <p:spPr>
            <a:xfrm>
              <a:off x="2925075" y="3621300"/>
              <a:ext cx="109075" cy="223375"/>
            </a:xfrm>
            <a:custGeom>
              <a:rect b="b" l="l" r="r" t="t"/>
              <a:pathLst>
                <a:path extrusionOk="0" h="8935" w="4363">
                  <a:moveTo>
                    <a:pt x="2556" y="0"/>
                  </a:moveTo>
                  <a:cubicBezTo>
                    <a:pt x="2254" y="327"/>
                    <a:pt x="1948" y="643"/>
                    <a:pt x="1637" y="959"/>
                  </a:cubicBezTo>
                  <a:cubicBezTo>
                    <a:pt x="1115" y="1491"/>
                    <a:pt x="583" y="2018"/>
                    <a:pt x="41" y="2535"/>
                  </a:cubicBezTo>
                  <a:cubicBezTo>
                    <a:pt x="31" y="2515"/>
                    <a:pt x="16" y="2490"/>
                    <a:pt x="1" y="2470"/>
                  </a:cubicBezTo>
                  <a:lnTo>
                    <a:pt x="1" y="2470"/>
                  </a:lnTo>
                  <a:cubicBezTo>
                    <a:pt x="6" y="2600"/>
                    <a:pt x="21" y="2726"/>
                    <a:pt x="36" y="2851"/>
                  </a:cubicBezTo>
                  <a:cubicBezTo>
                    <a:pt x="247" y="4337"/>
                    <a:pt x="1215" y="5612"/>
                    <a:pt x="1562" y="7073"/>
                  </a:cubicBezTo>
                  <a:cubicBezTo>
                    <a:pt x="1707" y="7675"/>
                    <a:pt x="1737" y="8292"/>
                    <a:pt x="1737" y="8915"/>
                  </a:cubicBezTo>
                  <a:cubicBezTo>
                    <a:pt x="1752" y="8920"/>
                    <a:pt x="1763" y="8930"/>
                    <a:pt x="1773" y="8935"/>
                  </a:cubicBezTo>
                  <a:cubicBezTo>
                    <a:pt x="2586" y="7780"/>
                    <a:pt x="3474" y="6601"/>
                    <a:pt x="4363" y="5497"/>
                  </a:cubicBezTo>
                  <a:cubicBezTo>
                    <a:pt x="4363" y="5492"/>
                    <a:pt x="4358" y="5482"/>
                    <a:pt x="4352" y="5471"/>
                  </a:cubicBezTo>
                  <a:cubicBezTo>
                    <a:pt x="4031" y="4603"/>
                    <a:pt x="3484" y="3825"/>
                    <a:pt x="3123" y="2967"/>
                  </a:cubicBezTo>
                  <a:cubicBezTo>
                    <a:pt x="2726" y="2023"/>
                    <a:pt x="2576" y="1024"/>
                    <a:pt x="257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6" name="Google Shape;2116;p11"/>
            <p:cNvSpPr/>
            <p:nvPr/>
          </p:nvSpPr>
          <p:spPr>
            <a:xfrm>
              <a:off x="2897725" y="3368700"/>
              <a:ext cx="101300" cy="255625"/>
            </a:xfrm>
            <a:custGeom>
              <a:rect b="b" l="l" r="r" t="t"/>
              <a:pathLst>
                <a:path extrusionOk="0" h="10225" w="4052">
                  <a:moveTo>
                    <a:pt x="4051" y="1"/>
                  </a:moveTo>
                  <a:cubicBezTo>
                    <a:pt x="2706" y="613"/>
                    <a:pt x="1662" y="1863"/>
                    <a:pt x="1306" y="3298"/>
                  </a:cubicBezTo>
                  <a:cubicBezTo>
                    <a:pt x="1095" y="4172"/>
                    <a:pt x="1120" y="5090"/>
                    <a:pt x="894" y="5959"/>
                  </a:cubicBezTo>
                  <a:cubicBezTo>
                    <a:pt x="708" y="6676"/>
                    <a:pt x="352" y="7344"/>
                    <a:pt x="1" y="8006"/>
                  </a:cubicBezTo>
                  <a:lnTo>
                    <a:pt x="36" y="8021"/>
                  </a:lnTo>
                  <a:cubicBezTo>
                    <a:pt x="437" y="8794"/>
                    <a:pt x="899" y="9532"/>
                    <a:pt x="1426" y="10225"/>
                  </a:cubicBezTo>
                  <a:cubicBezTo>
                    <a:pt x="1662" y="9362"/>
                    <a:pt x="1973" y="8493"/>
                    <a:pt x="2159" y="7620"/>
                  </a:cubicBezTo>
                  <a:cubicBezTo>
                    <a:pt x="2435" y="6305"/>
                    <a:pt x="2420" y="4940"/>
                    <a:pt x="2596" y="3609"/>
                  </a:cubicBezTo>
                  <a:cubicBezTo>
                    <a:pt x="2766" y="2304"/>
                    <a:pt x="3153" y="964"/>
                    <a:pt x="405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7" name="Google Shape;2117;p11"/>
            <p:cNvSpPr/>
            <p:nvPr/>
          </p:nvSpPr>
          <p:spPr>
            <a:xfrm>
              <a:off x="2965100" y="3573500"/>
              <a:ext cx="27025" cy="71800"/>
            </a:xfrm>
            <a:custGeom>
              <a:rect b="b" l="l" r="r" t="t"/>
              <a:pathLst>
                <a:path extrusionOk="0" h="2872" w="1081">
                  <a:moveTo>
                    <a:pt x="1045" y="0"/>
                  </a:moveTo>
                  <a:cubicBezTo>
                    <a:pt x="739" y="306"/>
                    <a:pt x="418" y="612"/>
                    <a:pt x="96" y="924"/>
                  </a:cubicBezTo>
                  <a:cubicBezTo>
                    <a:pt x="61" y="1260"/>
                    <a:pt x="36" y="1601"/>
                    <a:pt x="16" y="1938"/>
                  </a:cubicBezTo>
                  <a:cubicBezTo>
                    <a:pt x="1" y="2244"/>
                    <a:pt x="11" y="2560"/>
                    <a:pt x="36" y="2871"/>
                  </a:cubicBezTo>
                  <a:cubicBezTo>
                    <a:pt x="347" y="2555"/>
                    <a:pt x="653" y="2239"/>
                    <a:pt x="955" y="1912"/>
                  </a:cubicBezTo>
                  <a:lnTo>
                    <a:pt x="970" y="1912"/>
                  </a:lnTo>
                  <a:cubicBezTo>
                    <a:pt x="960" y="1285"/>
                    <a:pt x="1005" y="648"/>
                    <a:pt x="1080" y="5"/>
                  </a:cubicBezTo>
                  <a:lnTo>
                    <a:pt x="10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8" name="Google Shape;2118;p11"/>
            <p:cNvSpPr/>
            <p:nvPr/>
          </p:nvSpPr>
          <p:spPr>
            <a:xfrm>
              <a:off x="2923950" y="3596575"/>
              <a:ext cx="43575" cy="88125"/>
            </a:xfrm>
            <a:custGeom>
              <a:rect b="b" l="l" r="r" t="t"/>
              <a:pathLst>
                <a:path extrusionOk="0" h="3525" w="1743">
                  <a:moveTo>
                    <a:pt x="1742" y="1"/>
                  </a:moveTo>
                  <a:cubicBezTo>
                    <a:pt x="1316" y="412"/>
                    <a:pt x="879" y="814"/>
                    <a:pt x="442" y="1200"/>
                  </a:cubicBezTo>
                  <a:cubicBezTo>
                    <a:pt x="417" y="1170"/>
                    <a:pt x="397" y="1145"/>
                    <a:pt x="377" y="1110"/>
                  </a:cubicBezTo>
                  <a:cubicBezTo>
                    <a:pt x="161" y="1888"/>
                    <a:pt x="1" y="2671"/>
                    <a:pt x="46" y="3459"/>
                  </a:cubicBezTo>
                  <a:cubicBezTo>
                    <a:pt x="61" y="3479"/>
                    <a:pt x="76" y="3504"/>
                    <a:pt x="86" y="3524"/>
                  </a:cubicBezTo>
                  <a:cubicBezTo>
                    <a:pt x="628" y="3007"/>
                    <a:pt x="1160" y="2480"/>
                    <a:pt x="1682" y="1948"/>
                  </a:cubicBezTo>
                  <a:cubicBezTo>
                    <a:pt x="1657" y="1637"/>
                    <a:pt x="1647" y="1321"/>
                    <a:pt x="1662" y="1015"/>
                  </a:cubicBezTo>
                  <a:cubicBezTo>
                    <a:pt x="1682" y="678"/>
                    <a:pt x="1707" y="337"/>
                    <a:pt x="174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9" name="Google Shape;2119;p11"/>
            <p:cNvSpPr/>
            <p:nvPr/>
          </p:nvSpPr>
          <p:spPr>
            <a:xfrm>
              <a:off x="2867600" y="3606125"/>
              <a:ext cx="100925" cy="238050"/>
            </a:xfrm>
            <a:custGeom>
              <a:rect b="b" l="l" r="r" t="t"/>
              <a:pathLst>
                <a:path extrusionOk="0" h="9522" w="4037">
                  <a:moveTo>
                    <a:pt x="518" y="0"/>
                  </a:moveTo>
                  <a:cubicBezTo>
                    <a:pt x="423" y="266"/>
                    <a:pt x="347" y="537"/>
                    <a:pt x="302" y="818"/>
                  </a:cubicBezTo>
                  <a:cubicBezTo>
                    <a:pt x="1" y="2711"/>
                    <a:pt x="1080" y="4528"/>
                    <a:pt x="1381" y="6420"/>
                  </a:cubicBezTo>
                  <a:cubicBezTo>
                    <a:pt x="1451" y="6861"/>
                    <a:pt x="1477" y="7308"/>
                    <a:pt x="1487" y="7755"/>
                  </a:cubicBezTo>
                  <a:cubicBezTo>
                    <a:pt x="2335" y="8342"/>
                    <a:pt x="3188" y="8934"/>
                    <a:pt x="4036" y="9522"/>
                  </a:cubicBezTo>
                  <a:cubicBezTo>
                    <a:pt x="4036" y="8899"/>
                    <a:pt x="4006" y="8282"/>
                    <a:pt x="3861" y="7680"/>
                  </a:cubicBezTo>
                  <a:cubicBezTo>
                    <a:pt x="3514" y="6219"/>
                    <a:pt x="2546" y="4944"/>
                    <a:pt x="2335" y="3458"/>
                  </a:cubicBezTo>
                  <a:cubicBezTo>
                    <a:pt x="2320" y="3333"/>
                    <a:pt x="2305" y="3207"/>
                    <a:pt x="2300" y="3077"/>
                  </a:cubicBezTo>
                  <a:cubicBezTo>
                    <a:pt x="1667" y="2073"/>
                    <a:pt x="1075" y="1044"/>
                    <a:pt x="51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0" name="Google Shape;2120;p11"/>
            <p:cNvSpPr/>
            <p:nvPr/>
          </p:nvSpPr>
          <p:spPr>
            <a:xfrm>
              <a:off x="2966000" y="3758700"/>
              <a:ext cx="85975" cy="222000"/>
            </a:xfrm>
            <a:custGeom>
              <a:rect b="b" l="l" r="r" t="t"/>
              <a:pathLst>
                <a:path extrusionOk="0" h="8880" w="3439">
                  <a:moveTo>
                    <a:pt x="2726" y="1"/>
                  </a:moveTo>
                  <a:cubicBezTo>
                    <a:pt x="1837" y="1105"/>
                    <a:pt x="949" y="2284"/>
                    <a:pt x="136" y="3439"/>
                  </a:cubicBezTo>
                  <a:cubicBezTo>
                    <a:pt x="126" y="3434"/>
                    <a:pt x="115" y="3424"/>
                    <a:pt x="100" y="3419"/>
                  </a:cubicBezTo>
                  <a:lnTo>
                    <a:pt x="100" y="3419"/>
                  </a:lnTo>
                  <a:cubicBezTo>
                    <a:pt x="100" y="4513"/>
                    <a:pt x="0" y="5617"/>
                    <a:pt x="211" y="6686"/>
                  </a:cubicBezTo>
                  <a:cubicBezTo>
                    <a:pt x="351" y="7424"/>
                    <a:pt x="637" y="8117"/>
                    <a:pt x="989" y="8794"/>
                  </a:cubicBezTo>
                  <a:cubicBezTo>
                    <a:pt x="1069" y="8824"/>
                    <a:pt x="1149" y="8855"/>
                    <a:pt x="1225" y="8880"/>
                  </a:cubicBezTo>
                  <a:cubicBezTo>
                    <a:pt x="1817" y="7991"/>
                    <a:pt x="2429" y="7068"/>
                    <a:pt x="3087" y="6230"/>
                  </a:cubicBezTo>
                  <a:lnTo>
                    <a:pt x="3162" y="6219"/>
                  </a:lnTo>
                  <a:cubicBezTo>
                    <a:pt x="2956" y="4141"/>
                    <a:pt x="3438" y="1963"/>
                    <a:pt x="272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1" name="Google Shape;2121;p11"/>
            <p:cNvSpPr/>
            <p:nvPr/>
          </p:nvSpPr>
          <p:spPr>
            <a:xfrm>
              <a:off x="2922325" y="3942775"/>
              <a:ext cx="135550" cy="168175"/>
            </a:xfrm>
            <a:custGeom>
              <a:rect b="b" l="l" r="r" t="t"/>
              <a:pathLst>
                <a:path extrusionOk="0" h="6727" w="5422">
                  <a:moveTo>
                    <a:pt x="0" y="1"/>
                  </a:moveTo>
                  <a:lnTo>
                    <a:pt x="0" y="1"/>
                  </a:lnTo>
                  <a:cubicBezTo>
                    <a:pt x="492" y="1135"/>
                    <a:pt x="1215" y="2164"/>
                    <a:pt x="2123" y="2992"/>
                  </a:cubicBezTo>
                  <a:lnTo>
                    <a:pt x="2123" y="2997"/>
                  </a:lnTo>
                  <a:cubicBezTo>
                    <a:pt x="3504" y="3996"/>
                    <a:pt x="4809" y="5030"/>
                    <a:pt x="5095" y="6727"/>
                  </a:cubicBezTo>
                  <a:lnTo>
                    <a:pt x="5421" y="6727"/>
                  </a:lnTo>
                  <a:cubicBezTo>
                    <a:pt x="5040" y="4855"/>
                    <a:pt x="3664" y="3213"/>
                    <a:pt x="2736" y="1431"/>
                  </a:cubicBezTo>
                  <a:cubicBezTo>
                    <a:pt x="2229" y="1246"/>
                    <a:pt x="1732" y="1030"/>
                    <a:pt x="1250" y="794"/>
                  </a:cubicBezTo>
                  <a:cubicBezTo>
                    <a:pt x="803" y="573"/>
                    <a:pt x="432" y="222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2" name="Google Shape;2122;p11"/>
            <p:cNvSpPr/>
            <p:nvPr/>
          </p:nvSpPr>
          <p:spPr>
            <a:xfrm>
              <a:off x="3233400" y="3647900"/>
              <a:ext cx="42925" cy="148350"/>
            </a:xfrm>
            <a:custGeom>
              <a:rect b="b" l="l" r="r" t="t"/>
              <a:pathLst>
                <a:path extrusionOk="0" h="5934" w="1717">
                  <a:moveTo>
                    <a:pt x="1190" y="1"/>
                  </a:moveTo>
                  <a:cubicBezTo>
                    <a:pt x="261" y="1050"/>
                    <a:pt x="70" y="2631"/>
                    <a:pt x="45" y="4066"/>
                  </a:cubicBezTo>
                  <a:lnTo>
                    <a:pt x="0" y="4086"/>
                  </a:lnTo>
                  <a:cubicBezTo>
                    <a:pt x="231" y="4699"/>
                    <a:pt x="452" y="5311"/>
                    <a:pt x="613" y="5933"/>
                  </a:cubicBezTo>
                  <a:lnTo>
                    <a:pt x="628" y="5928"/>
                  </a:lnTo>
                  <a:cubicBezTo>
                    <a:pt x="407" y="4518"/>
                    <a:pt x="813" y="3017"/>
                    <a:pt x="1717" y="1913"/>
                  </a:cubicBezTo>
                  <a:lnTo>
                    <a:pt x="1707" y="1903"/>
                  </a:lnTo>
                  <a:cubicBezTo>
                    <a:pt x="1431" y="1301"/>
                    <a:pt x="1250" y="658"/>
                    <a:pt x="11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3" name="Google Shape;2123;p11"/>
            <p:cNvSpPr/>
            <p:nvPr/>
          </p:nvSpPr>
          <p:spPr>
            <a:xfrm>
              <a:off x="3282700" y="3499825"/>
              <a:ext cx="110450" cy="173325"/>
            </a:xfrm>
            <a:custGeom>
              <a:rect b="b" l="l" r="r" t="t"/>
              <a:pathLst>
                <a:path extrusionOk="0" h="6933" w="4418">
                  <a:moveTo>
                    <a:pt x="4418" y="1"/>
                  </a:moveTo>
                  <a:lnTo>
                    <a:pt x="4418" y="1"/>
                  </a:lnTo>
                  <a:cubicBezTo>
                    <a:pt x="3449" y="332"/>
                    <a:pt x="2626" y="1075"/>
                    <a:pt x="2194" y="2003"/>
                  </a:cubicBezTo>
                  <a:cubicBezTo>
                    <a:pt x="1818" y="2812"/>
                    <a:pt x="1712" y="3765"/>
                    <a:pt x="1120" y="4433"/>
                  </a:cubicBezTo>
                  <a:cubicBezTo>
                    <a:pt x="809" y="4779"/>
                    <a:pt x="392" y="5010"/>
                    <a:pt x="1" y="5266"/>
                  </a:cubicBezTo>
                  <a:cubicBezTo>
                    <a:pt x="141" y="5838"/>
                    <a:pt x="347" y="6400"/>
                    <a:pt x="603" y="6932"/>
                  </a:cubicBezTo>
                  <a:cubicBezTo>
                    <a:pt x="739" y="6802"/>
                    <a:pt x="869" y="6661"/>
                    <a:pt x="990" y="6516"/>
                  </a:cubicBezTo>
                  <a:cubicBezTo>
                    <a:pt x="2521" y="4674"/>
                    <a:pt x="2435" y="1768"/>
                    <a:pt x="4242" y="197"/>
                  </a:cubicBezTo>
                  <a:lnTo>
                    <a:pt x="4363" y="227"/>
                  </a:lnTo>
                  <a:cubicBezTo>
                    <a:pt x="4383" y="151"/>
                    <a:pt x="4398" y="76"/>
                    <a:pt x="441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4" name="Google Shape;2124;p11"/>
            <p:cNvSpPr/>
            <p:nvPr/>
          </p:nvSpPr>
          <p:spPr>
            <a:xfrm>
              <a:off x="3263125" y="3631475"/>
              <a:ext cx="34675" cy="64250"/>
            </a:xfrm>
            <a:custGeom>
              <a:rect b="b" l="l" r="r" t="t"/>
              <a:pathLst>
                <a:path extrusionOk="0" h="2570" w="1387">
                  <a:moveTo>
                    <a:pt x="784" y="0"/>
                  </a:moveTo>
                  <a:cubicBezTo>
                    <a:pt x="638" y="95"/>
                    <a:pt x="493" y="196"/>
                    <a:pt x="357" y="306"/>
                  </a:cubicBezTo>
                  <a:cubicBezTo>
                    <a:pt x="227" y="417"/>
                    <a:pt x="106" y="532"/>
                    <a:pt x="1" y="658"/>
                  </a:cubicBezTo>
                  <a:cubicBezTo>
                    <a:pt x="61" y="1315"/>
                    <a:pt x="242" y="1958"/>
                    <a:pt x="518" y="2560"/>
                  </a:cubicBezTo>
                  <a:lnTo>
                    <a:pt x="528" y="2570"/>
                  </a:lnTo>
                  <a:cubicBezTo>
                    <a:pt x="563" y="2525"/>
                    <a:pt x="603" y="2475"/>
                    <a:pt x="643" y="2429"/>
                  </a:cubicBezTo>
                  <a:cubicBezTo>
                    <a:pt x="874" y="2163"/>
                    <a:pt x="1135" y="1922"/>
                    <a:pt x="1386" y="1666"/>
                  </a:cubicBezTo>
                  <a:cubicBezTo>
                    <a:pt x="1130" y="1134"/>
                    <a:pt x="924" y="572"/>
                    <a:pt x="7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5" name="Google Shape;2125;p11"/>
            <p:cNvSpPr/>
            <p:nvPr/>
          </p:nvSpPr>
          <p:spPr>
            <a:xfrm>
              <a:off x="3222100" y="3504725"/>
              <a:ext cx="169675" cy="606225"/>
            </a:xfrm>
            <a:custGeom>
              <a:rect b="b" l="l" r="r" t="t"/>
              <a:pathLst>
                <a:path extrusionOk="0" h="24249" w="6787">
                  <a:moveTo>
                    <a:pt x="6666" y="1"/>
                  </a:moveTo>
                  <a:cubicBezTo>
                    <a:pt x="4859" y="1572"/>
                    <a:pt x="4945" y="4478"/>
                    <a:pt x="3414" y="6320"/>
                  </a:cubicBezTo>
                  <a:cubicBezTo>
                    <a:pt x="3293" y="6465"/>
                    <a:pt x="3163" y="6606"/>
                    <a:pt x="3027" y="6736"/>
                  </a:cubicBezTo>
                  <a:cubicBezTo>
                    <a:pt x="2776" y="6992"/>
                    <a:pt x="2515" y="7233"/>
                    <a:pt x="2284" y="7499"/>
                  </a:cubicBezTo>
                  <a:cubicBezTo>
                    <a:pt x="2244" y="7545"/>
                    <a:pt x="2204" y="7595"/>
                    <a:pt x="2169" y="7640"/>
                  </a:cubicBezTo>
                  <a:cubicBezTo>
                    <a:pt x="1265" y="8744"/>
                    <a:pt x="859" y="10245"/>
                    <a:pt x="1080" y="11655"/>
                  </a:cubicBezTo>
                  <a:lnTo>
                    <a:pt x="1065" y="11660"/>
                  </a:lnTo>
                  <a:cubicBezTo>
                    <a:pt x="1125" y="11896"/>
                    <a:pt x="1175" y="12137"/>
                    <a:pt x="1215" y="12378"/>
                  </a:cubicBezTo>
                  <a:cubicBezTo>
                    <a:pt x="1250" y="12569"/>
                    <a:pt x="1275" y="12765"/>
                    <a:pt x="1290" y="12960"/>
                  </a:cubicBezTo>
                  <a:cubicBezTo>
                    <a:pt x="1426" y="14607"/>
                    <a:pt x="934" y="16243"/>
                    <a:pt x="859" y="17889"/>
                  </a:cubicBezTo>
                  <a:cubicBezTo>
                    <a:pt x="794" y="19290"/>
                    <a:pt x="1019" y="20700"/>
                    <a:pt x="834" y="22085"/>
                  </a:cubicBezTo>
                  <a:cubicBezTo>
                    <a:pt x="728" y="22848"/>
                    <a:pt x="452" y="23631"/>
                    <a:pt x="0" y="24249"/>
                  </a:cubicBezTo>
                  <a:lnTo>
                    <a:pt x="2053" y="24249"/>
                  </a:lnTo>
                  <a:cubicBezTo>
                    <a:pt x="2219" y="23039"/>
                    <a:pt x="2028" y="21769"/>
                    <a:pt x="2194" y="20545"/>
                  </a:cubicBezTo>
                  <a:cubicBezTo>
                    <a:pt x="2390" y="19089"/>
                    <a:pt x="3087" y="17729"/>
                    <a:pt x="3188" y="16268"/>
                  </a:cubicBezTo>
                  <a:cubicBezTo>
                    <a:pt x="3288" y="14883"/>
                    <a:pt x="2851" y="13533"/>
                    <a:pt x="2646" y="12162"/>
                  </a:cubicBezTo>
                  <a:cubicBezTo>
                    <a:pt x="2440" y="10792"/>
                    <a:pt x="2520" y="9246"/>
                    <a:pt x="3459" y="8227"/>
                  </a:cubicBezTo>
                  <a:cubicBezTo>
                    <a:pt x="3906" y="7745"/>
                    <a:pt x="4523" y="7409"/>
                    <a:pt x="4874" y="6852"/>
                  </a:cubicBezTo>
                  <a:cubicBezTo>
                    <a:pt x="5090" y="6511"/>
                    <a:pt x="5185" y="6119"/>
                    <a:pt x="5281" y="5733"/>
                  </a:cubicBezTo>
                  <a:cubicBezTo>
                    <a:pt x="5728" y="3906"/>
                    <a:pt x="6325" y="1873"/>
                    <a:pt x="6787" y="31"/>
                  </a:cubicBezTo>
                  <a:lnTo>
                    <a:pt x="666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6" name="Google Shape;2126;p11"/>
            <p:cNvSpPr/>
            <p:nvPr/>
          </p:nvSpPr>
          <p:spPr>
            <a:xfrm>
              <a:off x="2908525" y="3960850"/>
              <a:ext cx="142575" cy="163525"/>
            </a:xfrm>
            <a:custGeom>
              <a:rect b="b" l="l" r="r" t="t"/>
              <a:pathLst>
                <a:path extrusionOk="0" fill="none" h="6541" w="5703">
                  <a:moveTo>
                    <a:pt x="5702" y="6541"/>
                  </a:moveTo>
                  <a:cubicBezTo>
                    <a:pt x="5697" y="6355"/>
                    <a:pt x="5677" y="6174"/>
                    <a:pt x="5647" y="6004"/>
                  </a:cubicBezTo>
                  <a:cubicBezTo>
                    <a:pt x="5361" y="4307"/>
                    <a:pt x="4056" y="3273"/>
                    <a:pt x="2675" y="2274"/>
                  </a:cubicBezTo>
                  <a:cubicBezTo>
                    <a:pt x="1712" y="1572"/>
                    <a:pt x="713" y="884"/>
                    <a:pt x="0" y="1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7" name="Google Shape;2127;p11"/>
            <p:cNvSpPr/>
            <p:nvPr/>
          </p:nvSpPr>
          <p:spPr>
            <a:xfrm>
              <a:off x="3075150" y="4007650"/>
              <a:ext cx="29650" cy="151875"/>
            </a:xfrm>
            <a:custGeom>
              <a:rect b="b" l="l" r="r" t="t"/>
              <a:pathLst>
                <a:path extrusionOk="0" fill="none" h="6075" w="1186">
                  <a:moveTo>
                    <a:pt x="1" y="1"/>
                  </a:moveTo>
                  <a:cubicBezTo>
                    <a:pt x="222" y="493"/>
                    <a:pt x="448" y="980"/>
                    <a:pt x="638" y="1487"/>
                  </a:cubicBezTo>
                  <a:cubicBezTo>
                    <a:pt x="960" y="2320"/>
                    <a:pt x="1185" y="3243"/>
                    <a:pt x="1175" y="4132"/>
                  </a:cubicBezTo>
                  <a:cubicBezTo>
                    <a:pt x="1170" y="4814"/>
                    <a:pt x="1025" y="5477"/>
                    <a:pt x="678" y="6074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8" name="Google Shape;2128;p11"/>
            <p:cNvSpPr/>
            <p:nvPr/>
          </p:nvSpPr>
          <p:spPr>
            <a:xfrm>
              <a:off x="3185950" y="3750050"/>
              <a:ext cx="71800" cy="388500"/>
            </a:xfrm>
            <a:custGeom>
              <a:rect b="b" l="l" r="r" t="t"/>
              <a:pathLst>
                <a:path extrusionOk="0" fill="none" h="15540" w="2872">
                  <a:moveTo>
                    <a:pt x="1898" y="0"/>
                  </a:moveTo>
                  <a:cubicBezTo>
                    <a:pt x="2129" y="613"/>
                    <a:pt x="2350" y="1225"/>
                    <a:pt x="2511" y="1847"/>
                  </a:cubicBezTo>
                  <a:cubicBezTo>
                    <a:pt x="2571" y="2083"/>
                    <a:pt x="2621" y="2324"/>
                    <a:pt x="2661" y="2565"/>
                  </a:cubicBezTo>
                  <a:cubicBezTo>
                    <a:pt x="2696" y="2756"/>
                    <a:pt x="2721" y="2952"/>
                    <a:pt x="2736" y="3147"/>
                  </a:cubicBezTo>
                  <a:cubicBezTo>
                    <a:pt x="2872" y="4794"/>
                    <a:pt x="2380" y="6430"/>
                    <a:pt x="2305" y="8076"/>
                  </a:cubicBezTo>
                  <a:cubicBezTo>
                    <a:pt x="2240" y="9477"/>
                    <a:pt x="2465" y="10887"/>
                    <a:pt x="2280" y="12272"/>
                  </a:cubicBezTo>
                  <a:cubicBezTo>
                    <a:pt x="2174" y="13035"/>
                    <a:pt x="1898" y="13818"/>
                    <a:pt x="1446" y="14436"/>
                  </a:cubicBezTo>
                  <a:cubicBezTo>
                    <a:pt x="1080" y="14943"/>
                    <a:pt x="598" y="15344"/>
                    <a:pt x="1" y="15540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9" name="Google Shape;2129;p11"/>
            <p:cNvSpPr/>
            <p:nvPr/>
          </p:nvSpPr>
          <p:spPr>
            <a:xfrm>
              <a:off x="2815275" y="4110925"/>
              <a:ext cx="498950" cy="25"/>
            </a:xfrm>
            <a:custGeom>
              <a:rect b="b" l="l" r="r" t="t"/>
              <a:pathLst>
                <a:path extrusionOk="0" fill="none" h="1" w="19958">
                  <a:moveTo>
                    <a:pt x="19958" y="1"/>
                  </a:moveTo>
                  <a:lnTo>
                    <a:pt x="19762" y="1"/>
                  </a:lnTo>
                  <a:lnTo>
                    <a:pt x="18326" y="1"/>
                  </a:lnTo>
                  <a:lnTo>
                    <a:pt x="16273" y="1"/>
                  </a:lnTo>
                  <a:lnTo>
                    <a:pt x="13222" y="1"/>
                  </a:lnTo>
                  <a:lnTo>
                    <a:pt x="11570" y="1"/>
                  </a:lnTo>
                  <a:lnTo>
                    <a:pt x="9703" y="1"/>
                  </a:lnTo>
                  <a:lnTo>
                    <a:pt x="9377" y="1"/>
                  </a:lnTo>
                  <a:lnTo>
                    <a:pt x="7570" y="1"/>
                  </a:lnTo>
                  <a:lnTo>
                    <a:pt x="4227" y="1"/>
                  </a:lnTo>
                  <a:lnTo>
                    <a:pt x="1" y="1"/>
                  </a:ln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0" name="Google Shape;2130;p11"/>
            <p:cNvSpPr/>
            <p:nvPr/>
          </p:nvSpPr>
          <p:spPr>
            <a:xfrm>
              <a:off x="3122725" y="3437225"/>
              <a:ext cx="65275" cy="726925"/>
            </a:xfrm>
            <a:custGeom>
              <a:rect b="b" l="l" r="r" t="t"/>
              <a:pathLst>
                <a:path extrusionOk="0" fill="none" h="29077" w="2611">
                  <a:moveTo>
                    <a:pt x="0" y="0"/>
                  </a:moveTo>
                  <a:cubicBezTo>
                    <a:pt x="10" y="10"/>
                    <a:pt x="20" y="20"/>
                    <a:pt x="25" y="30"/>
                  </a:cubicBezTo>
                  <a:cubicBezTo>
                    <a:pt x="1350" y="1506"/>
                    <a:pt x="1652" y="3639"/>
                    <a:pt x="1601" y="5627"/>
                  </a:cubicBezTo>
                  <a:cubicBezTo>
                    <a:pt x="1586" y="6244"/>
                    <a:pt x="1541" y="6857"/>
                    <a:pt x="1496" y="7469"/>
                  </a:cubicBezTo>
                  <a:cubicBezTo>
                    <a:pt x="1461" y="7991"/>
                    <a:pt x="1421" y="8513"/>
                    <a:pt x="1401" y="9035"/>
                  </a:cubicBezTo>
                  <a:cubicBezTo>
                    <a:pt x="1365" y="9898"/>
                    <a:pt x="1375" y="10762"/>
                    <a:pt x="1506" y="11615"/>
                  </a:cubicBezTo>
                  <a:cubicBezTo>
                    <a:pt x="1772" y="13367"/>
                    <a:pt x="2540" y="15033"/>
                    <a:pt x="2590" y="16805"/>
                  </a:cubicBezTo>
                  <a:cubicBezTo>
                    <a:pt x="2610" y="17492"/>
                    <a:pt x="2520" y="18165"/>
                    <a:pt x="2369" y="18838"/>
                  </a:cubicBezTo>
                  <a:cubicBezTo>
                    <a:pt x="2143" y="19877"/>
                    <a:pt x="1772" y="20900"/>
                    <a:pt x="1456" y="21929"/>
                  </a:cubicBezTo>
                  <a:cubicBezTo>
                    <a:pt x="1155" y="22903"/>
                    <a:pt x="904" y="23887"/>
                    <a:pt x="858" y="24891"/>
                  </a:cubicBezTo>
                  <a:cubicBezTo>
                    <a:pt x="828" y="25573"/>
                    <a:pt x="894" y="26266"/>
                    <a:pt x="924" y="26949"/>
                  </a:cubicBezTo>
                  <a:cubicBezTo>
                    <a:pt x="954" y="27672"/>
                    <a:pt x="954" y="28384"/>
                    <a:pt x="763" y="29077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1" name="Google Shape;2131;p11"/>
            <p:cNvSpPr/>
            <p:nvPr/>
          </p:nvSpPr>
          <p:spPr>
            <a:xfrm>
              <a:off x="2966000" y="3844150"/>
              <a:ext cx="94750" cy="296175"/>
            </a:xfrm>
            <a:custGeom>
              <a:rect b="b" l="l" r="r" t="t"/>
              <a:pathLst>
                <a:path extrusionOk="0" fill="none" h="11847" w="3790">
                  <a:moveTo>
                    <a:pt x="100" y="1"/>
                  </a:moveTo>
                  <a:cubicBezTo>
                    <a:pt x="100" y="1095"/>
                    <a:pt x="0" y="2199"/>
                    <a:pt x="211" y="3268"/>
                  </a:cubicBezTo>
                  <a:cubicBezTo>
                    <a:pt x="351" y="4006"/>
                    <a:pt x="637" y="4699"/>
                    <a:pt x="989" y="5376"/>
                  </a:cubicBezTo>
                  <a:cubicBezTo>
                    <a:pt x="1917" y="7158"/>
                    <a:pt x="3293" y="8800"/>
                    <a:pt x="3674" y="10672"/>
                  </a:cubicBezTo>
                  <a:cubicBezTo>
                    <a:pt x="3754" y="11053"/>
                    <a:pt x="3790" y="11445"/>
                    <a:pt x="3775" y="11846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2" name="Google Shape;2132;p11"/>
            <p:cNvSpPr/>
            <p:nvPr/>
          </p:nvSpPr>
          <p:spPr>
            <a:xfrm>
              <a:off x="2923950" y="3367200"/>
              <a:ext cx="76450" cy="476975"/>
            </a:xfrm>
            <a:custGeom>
              <a:rect b="b" l="l" r="r" t="t"/>
              <a:pathLst>
                <a:path extrusionOk="0" fill="none" h="19079" w="3058">
                  <a:moveTo>
                    <a:pt x="3057" y="0"/>
                  </a:moveTo>
                  <a:cubicBezTo>
                    <a:pt x="3037" y="20"/>
                    <a:pt x="3022" y="41"/>
                    <a:pt x="3002" y="61"/>
                  </a:cubicBezTo>
                  <a:cubicBezTo>
                    <a:pt x="2104" y="1024"/>
                    <a:pt x="1717" y="2359"/>
                    <a:pt x="1547" y="3669"/>
                  </a:cubicBezTo>
                  <a:cubicBezTo>
                    <a:pt x="1371" y="5000"/>
                    <a:pt x="1386" y="6365"/>
                    <a:pt x="1110" y="7680"/>
                  </a:cubicBezTo>
                  <a:cubicBezTo>
                    <a:pt x="924" y="8553"/>
                    <a:pt x="613" y="9422"/>
                    <a:pt x="377" y="10285"/>
                  </a:cubicBezTo>
                  <a:cubicBezTo>
                    <a:pt x="161" y="11063"/>
                    <a:pt x="1" y="11846"/>
                    <a:pt x="46" y="12634"/>
                  </a:cubicBezTo>
                  <a:cubicBezTo>
                    <a:pt x="51" y="12764"/>
                    <a:pt x="66" y="12890"/>
                    <a:pt x="81" y="13015"/>
                  </a:cubicBezTo>
                  <a:cubicBezTo>
                    <a:pt x="292" y="14501"/>
                    <a:pt x="1260" y="15776"/>
                    <a:pt x="1607" y="17237"/>
                  </a:cubicBezTo>
                  <a:cubicBezTo>
                    <a:pt x="1752" y="17839"/>
                    <a:pt x="1782" y="18456"/>
                    <a:pt x="1782" y="19079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3" name="Google Shape;2133;p11"/>
            <p:cNvSpPr/>
            <p:nvPr/>
          </p:nvSpPr>
          <p:spPr>
            <a:xfrm>
              <a:off x="2513125" y="3676125"/>
              <a:ext cx="497175" cy="454900"/>
            </a:xfrm>
            <a:custGeom>
              <a:rect b="b" l="l" r="r" t="t"/>
              <a:pathLst>
                <a:path extrusionOk="0" fill="none" h="18196" w="19887">
                  <a:moveTo>
                    <a:pt x="0" y="227"/>
                  </a:moveTo>
                  <a:cubicBezTo>
                    <a:pt x="2395" y="1"/>
                    <a:pt x="4312" y="2094"/>
                    <a:pt x="6546" y="2987"/>
                  </a:cubicBezTo>
                  <a:cubicBezTo>
                    <a:pt x="6631" y="3017"/>
                    <a:pt x="6716" y="3053"/>
                    <a:pt x="6801" y="3083"/>
                  </a:cubicBezTo>
                  <a:cubicBezTo>
                    <a:pt x="7524" y="3349"/>
                    <a:pt x="8292" y="3555"/>
                    <a:pt x="8834" y="4097"/>
                  </a:cubicBezTo>
                  <a:cubicBezTo>
                    <a:pt x="9296" y="4553"/>
                    <a:pt x="9522" y="5181"/>
                    <a:pt x="9813" y="5763"/>
                  </a:cubicBezTo>
                  <a:cubicBezTo>
                    <a:pt x="9924" y="5984"/>
                    <a:pt x="10049" y="6205"/>
                    <a:pt x="10195" y="6400"/>
                  </a:cubicBezTo>
                  <a:cubicBezTo>
                    <a:pt x="10385" y="6651"/>
                    <a:pt x="10606" y="6867"/>
                    <a:pt x="10852" y="7063"/>
                  </a:cubicBezTo>
                  <a:cubicBezTo>
                    <a:pt x="11725" y="7771"/>
                    <a:pt x="12855" y="8243"/>
                    <a:pt x="13382" y="9236"/>
                  </a:cubicBezTo>
                  <a:cubicBezTo>
                    <a:pt x="13633" y="9703"/>
                    <a:pt x="13718" y="10240"/>
                    <a:pt x="13899" y="10742"/>
                  </a:cubicBezTo>
                  <a:cubicBezTo>
                    <a:pt x="14320" y="11927"/>
                    <a:pt x="15234" y="12830"/>
                    <a:pt x="16228" y="13683"/>
                  </a:cubicBezTo>
                  <a:cubicBezTo>
                    <a:pt x="17563" y="14833"/>
                    <a:pt x="19049" y="15887"/>
                    <a:pt x="19656" y="17393"/>
                  </a:cubicBezTo>
                  <a:cubicBezTo>
                    <a:pt x="19756" y="17649"/>
                    <a:pt x="19837" y="17915"/>
                    <a:pt x="19887" y="18196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4" name="Google Shape;2134;p11"/>
            <p:cNvSpPr/>
            <p:nvPr/>
          </p:nvSpPr>
          <p:spPr>
            <a:xfrm>
              <a:off x="3243550" y="3504725"/>
              <a:ext cx="145225" cy="291400"/>
            </a:xfrm>
            <a:custGeom>
              <a:rect b="b" l="l" r="r" t="t"/>
              <a:pathLst>
                <a:path extrusionOk="0" fill="none" h="11656" w="5809">
                  <a:moveTo>
                    <a:pt x="5808" y="1"/>
                  </a:moveTo>
                  <a:cubicBezTo>
                    <a:pt x="4001" y="1572"/>
                    <a:pt x="4087" y="4478"/>
                    <a:pt x="2556" y="6320"/>
                  </a:cubicBezTo>
                  <a:cubicBezTo>
                    <a:pt x="2435" y="6465"/>
                    <a:pt x="2305" y="6606"/>
                    <a:pt x="2169" y="6736"/>
                  </a:cubicBezTo>
                  <a:cubicBezTo>
                    <a:pt x="1918" y="6992"/>
                    <a:pt x="1657" y="7233"/>
                    <a:pt x="1426" y="7499"/>
                  </a:cubicBezTo>
                  <a:cubicBezTo>
                    <a:pt x="1386" y="7545"/>
                    <a:pt x="1346" y="7595"/>
                    <a:pt x="1311" y="7640"/>
                  </a:cubicBezTo>
                  <a:cubicBezTo>
                    <a:pt x="407" y="8744"/>
                    <a:pt x="1" y="10245"/>
                    <a:pt x="222" y="11655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5" name="Google Shape;2135;p11"/>
            <p:cNvSpPr/>
            <p:nvPr/>
          </p:nvSpPr>
          <p:spPr>
            <a:xfrm>
              <a:off x="3102525" y="3562450"/>
              <a:ext cx="90475" cy="63150"/>
            </a:xfrm>
            <a:custGeom>
              <a:rect b="b" l="l" r="r" t="t"/>
              <a:pathLst>
                <a:path extrusionOk="0" fill="none" h="2526" w="3619">
                  <a:moveTo>
                    <a:pt x="0" y="0"/>
                  </a:moveTo>
                  <a:cubicBezTo>
                    <a:pt x="768" y="819"/>
                    <a:pt x="1536" y="1642"/>
                    <a:pt x="2304" y="2460"/>
                  </a:cubicBezTo>
                  <a:cubicBezTo>
                    <a:pt x="2324" y="2485"/>
                    <a:pt x="2344" y="2505"/>
                    <a:pt x="2364" y="2525"/>
                  </a:cubicBezTo>
                  <a:cubicBezTo>
                    <a:pt x="2786" y="1727"/>
                    <a:pt x="3222" y="879"/>
                    <a:pt x="3609" y="61"/>
                  </a:cubicBezTo>
                  <a:cubicBezTo>
                    <a:pt x="3614" y="56"/>
                    <a:pt x="3614" y="46"/>
                    <a:pt x="3619" y="41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6" name="Google Shape;2136;p11"/>
            <p:cNvSpPr/>
            <p:nvPr/>
          </p:nvSpPr>
          <p:spPr>
            <a:xfrm>
              <a:off x="3094475" y="3603850"/>
              <a:ext cx="103425" cy="61525"/>
            </a:xfrm>
            <a:custGeom>
              <a:rect b="b" l="l" r="r" t="t"/>
              <a:pathLst>
                <a:path extrusionOk="0" fill="none" h="2461" w="4137">
                  <a:moveTo>
                    <a:pt x="1" y="1"/>
                  </a:moveTo>
                  <a:cubicBezTo>
                    <a:pt x="16" y="11"/>
                    <a:pt x="26" y="21"/>
                    <a:pt x="36" y="31"/>
                  </a:cubicBezTo>
                  <a:cubicBezTo>
                    <a:pt x="889" y="789"/>
                    <a:pt x="1717" y="1572"/>
                    <a:pt x="2531" y="2370"/>
                  </a:cubicBezTo>
                  <a:cubicBezTo>
                    <a:pt x="2561" y="2400"/>
                    <a:pt x="2591" y="2430"/>
                    <a:pt x="2621" y="2460"/>
                  </a:cubicBezTo>
                  <a:cubicBezTo>
                    <a:pt x="3148" y="1783"/>
                    <a:pt x="3610" y="1095"/>
                    <a:pt x="4137" y="417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7" name="Google Shape;2137;p11"/>
            <p:cNvSpPr/>
            <p:nvPr/>
          </p:nvSpPr>
          <p:spPr>
            <a:xfrm>
              <a:off x="3113425" y="3813925"/>
              <a:ext cx="139325" cy="96875"/>
            </a:xfrm>
            <a:custGeom>
              <a:rect b="b" l="l" r="r" t="t"/>
              <a:pathLst>
                <a:path extrusionOk="0" fill="none" h="3875" w="5573">
                  <a:moveTo>
                    <a:pt x="1" y="617"/>
                  </a:moveTo>
                  <a:cubicBezTo>
                    <a:pt x="26" y="643"/>
                    <a:pt x="46" y="668"/>
                    <a:pt x="66" y="698"/>
                  </a:cubicBezTo>
                  <a:cubicBezTo>
                    <a:pt x="899" y="1767"/>
                    <a:pt x="1793" y="2796"/>
                    <a:pt x="2741" y="3770"/>
                  </a:cubicBezTo>
                  <a:cubicBezTo>
                    <a:pt x="2776" y="3805"/>
                    <a:pt x="2812" y="3840"/>
                    <a:pt x="2842" y="3875"/>
                  </a:cubicBezTo>
                  <a:cubicBezTo>
                    <a:pt x="3750" y="2605"/>
                    <a:pt x="4664" y="1280"/>
                    <a:pt x="5562" y="10"/>
                  </a:cubicBezTo>
                  <a:cubicBezTo>
                    <a:pt x="5567" y="5"/>
                    <a:pt x="5572" y="5"/>
                    <a:pt x="5572" y="0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8" name="Google Shape;2138;p11"/>
            <p:cNvSpPr/>
            <p:nvPr/>
          </p:nvSpPr>
          <p:spPr>
            <a:xfrm>
              <a:off x="3195000" y="3746275"/>
              <a:ext cx="15950" cy="38175"/>
            </a:xfrm>
            <a:custGeom>
              <a:rect b="b" l="l" r="r" t="t"/>
              <a:pathLst>
                <a:path extrusionOk="0" fill="none" h="1527" w="638">
                  <a:moveTo>
                    <a:pt x="638" y="1"/>
                  </a:moveTo>
                  <a:cubicBezTo>
                    <a:pt x="427" y="513"/>
                    <a:pt x="211" y="1020"/>
                    <a:pt x="0" y="1527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9" name="Google Shape;2139;p11"/>
            <p:cNvSpPr/>
            <p:nvPr/>
          </p:nvSpPr>
          <p:spPr>
            <a:xfrm>
              <a:off x="3206175" y="3770125"/>
              <a:ext cx="12675" cy="30250"/>
            </a:xfrm>
            <a:custGeom>
              <a:rect b="b" l="l" r="r" t="t"/>
              <a:pathLst>
                <a:path extrusionOk="0" fill="none" h="1210" w="507">
                  <a:moveTo>
                    <a:pt x="507" y="0"/>
                  </a:moveTo>
                  <a:cubicBezTo>
                    <a:pt x="381" y="422"/>
                    <a:pt x="211" y="824"/>
                    <a:pt x="0" y="1210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0" name="Google Shape;2140;p11"/>
            <p:cNvSpPr/>
            <p:nvPr/>
          </p:nvSpPr>
          <p:spPr>
            <a:xfrm>
              <a:off x="3090600" y="3903250"/>
              <a:ext cx="69275" cy="83100"/>
            </a:xfrm>
            <a:custGeom>
              <a:rect b="b" l="l" r="r" t="t"/>
              <a:pathLst>
                <a:path extrusionOk="0" fill="none" h="3324" w="2771">
                  <a:moveTo>
                    <a:pt x="0" y="1"/>
                  </a:moveTo>
                  <a:cubicBezTo>
                    <a:pt x="869" y="1130"/>
                    <a:pt x="1782" y="2229"/>
                    <a:pt x="2741" y="3288"/>
                  </a:cubicBezTo>
                  <a:cubicBezTo>
                    <a:pt x="2746" y="3298"/>
                    <a:pt x="2756" y="3314"/>
                    <a:pt x="2771" y="3324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1" name="Google Shape;2141;p11"/>
            <p:cNvSpPr/>
            <p:nvPr/>
          </p:nvSpPr>
          <p:spPr>
            <a:xfrm>
              <a:off x="3262875" y="3646275"/>
              <a:ext cx="13200" cy="49200"/>
            </a:xfrm>
            <a:custGeom>
              <a:rect b="b" l="l" r="r" t="t"/>
              <a:pathLst>
                <a:path extrusionOk="0" fill="none" h="1968" w="528">
                  <a:moveTo>
                    <a:pt x="1" y="0"/>
                  </a:moveTo>
                  <a:cubicBezTo>
                    <a:pt x="1" y="20"/>
                    <a:pt x="6" y="45"/>
                    <a:pt x="11" y="66"/>
                  </a:cubicBezTo>
                  <a:cubicBezTo>
                    <a:pt x="71" y="723"/>
                    <a:pt x="252" y="1366"/>
                    <a:pt x="528" y="1968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2" name="Google Shape;2142;p11"/>
            <p:cNvSpPr/>
            <p:nvPr/>
          </p:nvSpPr>
          <p:spPr>
            <a:xfrm>
              <a:off x="3282325" y="3630325"/>
              <a:ext cx="15600" cy="43200"/>
            </a:xfrm>
            <a:custGeom>
              <a:rect b="b" l="l" r="r" t="t"/>
              <a:pathLst>
                <a:path extrusionOk="0" fill="none" h="1728" w="624">
                  <a:moveTo>
                    <a:pt x="1" y="1"/>
                  </a:moveTo>
                  <a:cubicBezTo>
                    <a:pt x="6" y="16"/>
                    <a:pt x="11" y="31"/>
                    <a:pt x="16" y="46"/>
                  </a:cubicBezTo>
                  <a:cubicBezTo>
                    <a:pt x="156" y="618"/>
                    <a:pt x="362" y="1180"/>
                    <a:pt x="618" y="1712"/>
                  </a:cubicBezTo>
                  <a:cubicBezTo>
                    <a:pt x="618" y="1717"/>
                    <a:pt x="623" y="1722"/>
                    <a:pt x="623" y="1727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3" name="Google Shape;2143;p11"/>
            <p:cNvSpPr/>
            <p:nvPr/>
          </p:nvSpPr>
          <p:spPr>
            <a:xfrm>
              <a:off x="3271675" y="3824075"/>
              <a:ext cx="17950" cy="109825"/>
            </a:xfrm>
            <a:custGeom>
              <a:rect b="b" l="l" r="r" t="t"/>
              <a:pathLst>
                <a:path extrusionOk="0" fill="none" h="4393" w="718">
                  <a:moveTo>
                    <a:pt x="0" y="1"/>
                  </a:moveTo>
                  <a:cubicBezTo>
                    <a:pt x="206" y="1471"/>
                    <a:pt x="718" y="2992"/>
                    <a:pt x="241" y="4393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4" name="Google Shape;2144;p11"/>
            <p:cNvSpPr/>
            <p:nvPr/>
          </p:nvSpPr>
          <p:spPr>
            <a:xfrm>
              <a:off x="2880275" y="3605750"/>
              <a:ext cx="108700" cy="78950"/>
            </a:xfrm>
            <a:custGeom>
              <a:rect b="b" l="l" r="r" t="t"/>
              <a:pathLst>
                <a:path extrusionOk="0" fill="none" h="3158" w="4348">
                  <a:moveTo>
                    <a:pt x="1" y="0"/>
                  </a:moveTo>
                  <a:cubicBezTo>
                    <a:pt x="6" y="5"/>
                    <a:pt x="6" y="10"/>
                    <a:pt x="11" y="15"/>
                  </a:cubicBezTo>
                  <a:cubicBezTo>
                    <a:pt x="568" y="1059"/>
                    <a:pt x="1160" y="2088"/>
                    <a:pt x="1793" y="3092"/>
                  </a:cubicBezTo>
                  <a:cubicBezTo>
                    <a:pt x="1808" y="3112"/>
                    <a:pt x="1823" y="3137"/>
                    <a:pt x="1833" y="3157"/>
                  </a:cubicBezTo>
                  <a:cubicBezTo>
                    <a:pt x="2375" y="2640"/>
                    <a:pt x="2907" y="2113"/>
                    <a:pt x="3429" y="1581"/>
                  </a:cubicBezTo>
                  <a:cubicBezTo>
                    <a:pt x="3740" y="1265"/>
                    <a:pt x="4046" y="949"/>
                    <a:pt x="4348" y="622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5" name="Google Shape;2145;p11"/>
            <p:cNvSpPr/>
            <p:nvPr/>
          </p:nvSpPr>
          <p:spPr>
            <a:xfrm>
              <a:off x="2898600" y="3569225"/>
              <a:ext cx="92625" cy="57375"/>
            </a:xfrm>
            <a:custGeom>
              <a:rect b="b" l="l" r="r" t="t"/>
              <a:pathLst>
                <a:path extrusionOk="0" fill="none" h="2295" w="3705">
                  <a:moveTo>
                    <a:pt x="1" y="0"/>
                  </a:moveTo>
                  <a:cubicBezTo>
                    <a:pt x="402" y="773"/>
                    <a:pt x="864" y="1511"/>
                    <a:pt x="1391" y="2204"/>
                  </a:cubicBezTo>
                  <a:cubicBezTo>
                    <a:pt x="1411" y="2239"/>
                    <a:pt x="1431" y="2264"/>
                    <a:pt x="1456" y="2294"/>
                  </a:cubicBezTo>
                  <a:cubicBezTo>
                    <a:pt x="1893" y="1908"/>
                    <a:pt x="2330" y="1506"/>
                    <a:pt x="2756" y="1095"/>
                  </a:cubicBezTo>
                  <a:cubicBezTo>
                    <a:pt x="3078" y="783"/>
                    <a:pt x="3399" y="477"/>
                    <a:pt x="3705" y="171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6" name="Google Shape;2146;p11"/>
            <p:cNvSpPr/>
            <p:nvPr/>
          </p:nvSpPr>
          <p:spPr>
            <a:xfrm>
              <a:off x="2965100" y="3433325"/>
              <a:ext cx="29150" cy="278100"/>
            </a:xfrm>
            <a:custGeom>
              <a:rect b="b" l="l" r="r" t="t"/>
              <a:pathLst>
                <a:path extrusionOk="0" fill="none" h="11124" w="1166">
                  <a:moveTo>
                    <a:pt x="1075" y="1"/>
                  </a:moveTo>
                  <a:cubicBezTo>
                    <a:pt x="1165" y="553"/>
                    <a:pt x="1000" y="1009"/>
                    <a:pt x="919" y="1552"/>
                  </a:cubicBezTo>
                  <a:cubicBezTo>
                    <a:pt x="824" y="2229"/>
                    <a:pt x="699" y="2902"/>
                    <a:pt x="573" y="3574"/>
                  </a:cubicBezTo>
                  <a:cubicBezTo>
                    <a:pt x="392" y="4558"/>
                    <a:pt x="207" y="5542"/>
                    <a:pt x="96" y="6531"/>
                  </a:cubicBezTo>
                  <a:cubicBezTo>
                    <a:pt x="61" y="6867"/>
                    <a:pt x="36" y="7208"/>
                    <a:pt x="16" y="7545"/>
                  </a:cubicBezTo>
                  <a:cubicBezTo>
                    <a:pt x="1" y="7851"/>
                    <a:pt x="11" y="8167"/>
                    <a:pt x="36" y="8478"/>
                  </a:cubicBezTo>
                  <a:cubicBezTo>
                    <a:pt x="126" y="9452"/>
                    <a:pt x="443" y="10401"/>
                    <a:pt x="1090" y="11123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7" name="Google Shape;2147;p11"/>
            <p:cNvSpPr/>
            <p:nvPr/>
          </p:nvSpPr>
          <p:spPr>
            <a:xfrm>
              <a:off x="2904000" y="3758325"/>
              <a:ext cx="130525" cy="86350"/>
            </a:xfrm>
            <a:custGeom>
              <a:rect b="b" l="l" r="r" t="t"/>
              <a:pathLst>
                <a:path extrusionOk="0" fill="none" h="3454" w="5221">
                  <a:moveTo>
                    <a:pt x="0" y="1647"/>
                  </a:moveTo>
                  <a:cubicBezTo>
                    <a:pt x="11" y="1657"/>
                    <a:pt x="16" y="1662"/>
                    <a:pt x="31" y="1667"/>
                  </a:cubicBezTo>
                  <a:cubicBezTo>
                    <a:pt x="879" y="2254"/>
                    <a:pt x="1732" y="2846"/>
                    <a:pt x="2580" y="3434"/>
                  </a:cubicBezTo>
                  <a:lnTo>
                    <a:pt x="2580" y="3434"/>
                  </a:lnTo>
                  <a:cubicBezTo>
                    <a:pt x="2595" y="3439"/>
                    <a:pt x="2606" y="3449"/>
                    <a:pt x="2616" y="3454"/>
                  </a:cubicBezTo>
                  <a:cubicBezTo>
                    <a:pt x="3429" y="2299"/>
                    <a:pt x="4317" y="1120"/>
                    <a:pt x="5206" y="16"/>
                  </a:cubicBezTo>
                  <a:cubicBezTo>
                    <a:pt x="5211" y="11"/>
                    <a:pt x="5216" y="6"/>
                    <a:pt x="5221" y="1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8" name="Google Shape;2148;p11"/>
            <p:cNvSpPr/>
            <p:nvPr/>
          </p:nvSpPr>
          <p:spPr>
            <a:xfrm>
              <a:off x="2919800" y="3914425"/>
              <a:ext cx="123375" cy="66275"/>
            </a:xfrm>
            <a:custGeom>
              <a:rect b="b" l="l" r="r" t="t"/>
              <a:pathLst>
                <a:path extrusionOk="0" fill="none" h="2651" w="4935">
                  <a:moveTo>
                    <a:pt x="1" y="1085"/>
                  </a:moveTo>
                  <a:cubicBezTo>
                    <a:pt x="36" y="1100"/>
                    <a:pt x="66" y="1120"/>
                    <a:pt x="101" y="1135"/>
                  </a:cubicBezTo>
                  <a:cubicBezTo>
                    <a:pt x="533" y="1356"/>
                    <a:pt x="904" y="1707"/>
                    <a:pt x="1351" y="1928"/>
                  </a:cubicBezTo>
                  <a:cubicBezTo>
                    <a:pt x="1833" y="2164"/>
                    <a:pt x="2330" y="2380"/>
                    <a:pt x="2837" y="2565"/>
                  </a:cubicBezTo>
                  <a:cubicBezTo>
                    <a:pt x="2917" y="2595"/>
                    <a:pt x="2997" y="2626"/>
                    <a:pt x="3073" y="2651"/>
                  </a:cubicBezTo>
                  <a:cubicBezTo>
                    <a:pt x="3665" y="1762"/>
                    <a:pt x="4277" y="839"/>
                    <a:pt x="4935" y="1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9" name="Google Shape;2149;p11"/>
            <p:cNvSpPr/>
            <p:nvPr/>
          </p:nvSpPr>
          <p:spPr>
            <a:xfrm>
              <a:off x="2613375" y="3719300"/>
              <a:ext cx="69925" cy="48975"/>
            </a:xfrm>
            <a:custGeom>
              <a:rect b="b" l="l" r="r" t="t"/>
              <a:pathLst>
                <a:path extrusionOk="0" fill="none" h="1959" w="2797">
                  <a:moveTo>
                    <a:pt x="1" y="1958"/>
                  </a:moveTo>
                  <a:cubicBezTo>
                    <a:pt x="51" y="1948"/>
                    <a:pt x="106" y="1933"/>
                    <a:pt x="156" y="1923"/>
                  </a:cubicBezTo>
                  <a:cubicBezTo>
                    <a:pt x="488" y="1853"/>
                    <a:pt x="819" y="1782"/>
                    <a:pt x="1145" y="1712"/>
                  </a:cubicBezTo>
                  <a:cubicBezTo>
                    <a:pt x="1697" y="1597"/>
                    <a:pt x="2244" y="1476"/>
                    <a:pt x="2797" y="1361"/>
                  </a:cubicBezTo>
                  <a:cubicBezTo>
                    <a:pt x="2797" y="1361"/>
                    <a:pt x="2791" y="1361"/>
                    <a:pt x="2791" y="1356"/>
                  </a:cubicBezTo>
                  <a:cubicBezTo>
                    <a:pt x="2616" y="914"/>
                    <a:pt x="2500" y="447"/>
                    <a:pt x="2320" y="1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0" name="Google Shape;2150;p11"/>
            <p:cNvSpPr/>
            <p:nvPr/>
          </p:nvSpPr>
          <p:spPr>
            <a:xfrm>
              <a:off x="2712125" y="3757450"/>
              <a:ext cx="49100" cy="74925"/>
            </a:xfrm>
            <a:custGeom>
              <a:rect b="b" l="l" r="r" t="t"/>
              <a:pathLst>
                <a:path extrusionOk="0" fill="none" h="2997" w="1964">
                  <a:moveTo>
                    <a:pt x="1" y="2997"/>
                  </a:moveTo>
                  <a:cubicBezTo>
                    <a:pt x="11" y="2992"/>
                    <a:pt x="26" y="2987"/>
                    <a:pt x="36" y="2987"/>
                  </a:cubicBezTo>
                  <a:cubicBezTo>
                    <a:pt x="633" y="2796"/>
                    <a:pt x="1241" y="2641"/>
                    <a:pt x="1853" y="2510"/>
                  </a:cubicBezTo>
                  <a:cubicBezTo>
                    <a:pt x="1863" y="2505"/>
                    <a:pt x="1873" y="2505"/>
                    <a:pt x="1883" y="2500"/>
                  </a:cubicBezTo>
                  <a:cubicBezTo>
                    <a:pt x="1933" y="1672"/>
                    <a:pt x="1964" y="834"/>
                    <a:pt x="1933" y="0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1" name="Google Shape;2151;p11"/>
            <p:cNvSpPr/>
            <p:nvPr/>
          </p:nvSpPr>
          <p:spPr>
            <a:xfrm>
              <a:off x="2617025" y="3739875"/>
              <a:ext cx="95525" cy="59875"/>
            </a:xfrm>
            <a:custGeom>
              <a:rect b="b" l="l" r="r" t="t"/>
              <a:pathLst>
                <a:path extrusionOk="0" fill="none" h="2395" w="3821">
                  <a:moveTo>
                    <a:pt x="0" y="1"/>
                  </a:moveTo>
                  <a:cubicBezTo>
                    <a:pt x="236" y="392"/>
                    <a:pt x="598" y="673"/>
                    <a:pt x="999" y="889"/>
                  </a:cubicBezTo>
                  <a:cubicBezTo>
                    <a:pt x="1280" y="1035"/>
                    <a:pt x="1571" y="1155"/>
                    <a:pt x="1862" y="1266"/>
                  </a:cubicBezTo>
                  <a:cubicBezTo>
                    <a:pt x="2580" y="1537"/>
                    <a:pt x="3338" y="1803"/>
                    <a:pt x="3820" y="2395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2" name="Google Shape;2152;p11"/>
            <p:cNvSpPr/>
            <p:nvPr/>
          </p:nvSpPr>
          <p:spPr>
            <a:xfrm>
              <a:off x="2727325" y="3796975"/>
              <a:ext cx="59750" cy="65775"/>
            </a:xfrm>
            <a:custGeom>
              <a:rect b="b" l="l" r="r" t="t"/>
              <a:pathLst>
                <a:path extrusionOk="0" fill="none" h="2631" w="2390">
                  <a:moveTo>
                    <a:pt x="0" y="2631"/>
                  </a:moveTo>
                  <a:cubicBezTo>
                    <a:pt x="20" y="2626"/>
                    <a:pt x="40" y="2621"/>
                    <a:pt x="61" y="2621"/>
                  </a:cubicBezTo>
                  <a:cubicBezTo>
                    <a:pt x="793" y="2450"/>
                    <a:pt x="1536" y="2324"/>
                    <a:pt x="2284" y="2229"/>
                  </a:cubicBezTo>
                  <a:cubicBezTo>
                    <a:pt x="2309" y="2224"/>
                    <a:pt x="2334" y="2224"/>
                    <a:pt x="2359" y="2219"/>
                  </a:cubicBezTo>
                  <a:cubicBezTo>
                    <a:pt x="2389" y="1516"/>
                    <a:pt x="2349" y="778"/>
                    <a:pt x="2369" y="76"/>
                  </a:cubicBezTo>
                  <a:cubicBezTo>
                    <a:pt x="2369" y="51"/>
                    <a:pt x="2374" y="26"/>
                    <a:pt x="2374" y="0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3" name="Google Shape;2153;p11"/>
            <p:cNvSpPr/>
            <p:nvPr/>
          </p:nvSpPr>
          <p:spPr>
            <a:xfrm>
              <a:off x="2842525" y="3960100"/>
              <a:ext cx="76425" cy="58875"/>
            </a:xfrm>
            <a:custGeom>
              <a:rect b="b" l="l" r="r" t="t"/>
              <a:pathLst>
                <a:path extrusionOk="0" fill="none" h="2355" w="3057">
                  <a:moveTo>
                    <a:pt x="0" y="2023"/>
                  </a:moveTo>
                  <a:cubicBezTo>
                    <a:pt x="266" y="2038"/>
                    <a:pt x="532" y="2058"/>
                    <a:pt x="798" y="2084"/>
                  </a:cubicBezTo>
                  <a:cubicBezTo>
                    <a:pt x="1556" y="2154"/>
                    <a:pt x="2309" y="2249"/>
                    <a:pt x="3057" y="2355"/>
                  </a:cubicBezTo>
                  <a:cubicBezTo>
                    <a:pt x="3057" y="2345"/>
                    <a:pt x="3052" y="2335"/>
                    <a:pt x="3052" y="2324"/>
                  </a:cubicBezTo>
                  <a:cubicBezTo>
                    <a:pt x="2916" y="1557"/>
                    <a:pt x="2781" y="794"/>
                    <a:pt x="2640" y="31"/>
                  </a:cubicBezTo>
                  <a:cubicBezTo>
                    <a:pt x="2640" y="21"/>
                    <a:pt x="2640" y="11"/>
                    <a:pt x="2635" y="1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4" name="Google Shape;2154;p11"/>
            <p:cNvSpPr/>
            <p:nvPr/>
          </p:nvSpPr>
          <p:spPr>
            <a:xfrm>
              <a:off x="2851800" y="3980550"/>
              <a:ext cx="51600" cy="80475"/>
            </a:xfrm>
            <a:custGeom>
              <a:rect b="b" l="l" r="r" t="t"/>
              <a:pathLst>
                <a:path extrusionOk="0" fill="none" h="3219" w="2064">
                  <a:moveTo>
                    <a:pt x="0" y="1"/>
                  </a:moveTo>
                  <a:cubicBezTo>
                    <a:pt x="86" y="442"/>
                    <a:pt x="226" y="864"/>
                    <a:pt x="422" y="1266"/>
                  </a:cubicBezTo>
                  <a:cubicBezTo>
                    <a:pt x="799" y="2039"/>
                    <a:pt x="1361" y="2721"/>
                    <a:pt x="2063" y="3218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55" name="Google Shape;2155;p11"/>
          <p:cNvGrpSpPr/>
          <p:nvPr/>
        </p:nvGrpSpPr>
        <p:grpSpPr>
          <a:xfrm>
            <a:off x="7203011" y="4655327"/>
            <a:ext cx="1790243" cy="587151"/>
            <a:chOff x="1656825" y="3872400"/>
            <a:chExt cx="835625" cy="274075"/>
          </a:xfrm>
        </p:grpSpPr>
        <p:sp>
          <p:nvSpPr>
            <p:cNvPr id="2156" name="Google Shape;2156;p11"/>
            <p:cNvSpPr/>
            <p:nvPr/>
          </p:nvSpPr>
          <p:spPr>
            <a:xfrm>
              <a:off x="1725475" y="4015575"/>
              <a:ext cx="191500" cy="105050"/>
            </a:xfrm>
            <a:custGeom>
              <a:rect b="b" l="l" r="r" t="t"/>
              <a:pathLst>
                <a:path extrusionOk="0" h="4202" w="7660">
                  <a:moveTo>
                    <a:pt x="2329" y="0"/>
                  </a:moveTo>
                  <a:cubicBezTo>
                    <a:pt x="1792" y="633"/>
                    <a:pt x="1320" y="1310"/>
                    <a:pt x="924" y="2023"/>
                  </a:cubicBezTo>
                  <a:cubicBezTo>
                    <a:pt x="542" y="2716"/>
                    <a:pt x="231" y="3443"/>
                    <a:pt x="0" y="4201"/>
                  </a:cubicBezTo>
                  <a:lnTo>
                    <a:pt x="7660" y="4201"/>
                  </a:lnTo>
                  <a:cubicBezTo>
                    <a:pt x="5963" y="2721"/>
                    <a:pt x="4096" y="1395"/>
                    <a:pt x="23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7" name="Google Shape;2157;p11"/>
            <p:cNvSpPr/>
            <p:nvPr/>
          </p:nvSpPr>
          <p:spPr>
            <a:xfrm>
              <a:off x="1916575" y="3874275"/>
              <a:ext cx="173200" cy="246350"/>
            </a:xfrm>
            <a:custGeom>
              <a:rect b="b" l="l" r="r" t="t"/>
              <a:pathLst>
                <a:path extrusionOk="0" h="9854" w="6928">
                  <a:moveTo>
                    <a:pt x="5768" y="0"/>
                  </a:moveTo>
                  <a:cubicBezTo>
                    <a:pt x="3830" y="196"/>
                    <a:pt x="1843" y="758"/>
                    <a:pt x="0" y="1642"/>
                  </a:cubicBezTo>
                  <a:cubicBezTo>
                    <a:pt x="1521" y="4382"/>
                    <a:pt x="3042" y="7118"/>
                    <a:pt x="4563" y="9853"/>
                  </a:cubicBezTo>
                  <a:lnTo>
                    <a:pt x="6927" y="9853"/>
                  </a:lnTo>
                  <a:cubicBezTo>
                    <a:pt x="6701" y="6581"/>
                    <a:pt x="6516" y="3308"/>
                    <a:pt x="6370" y="25"/>
                  </a:cubicBezTo>
                  <a:lnTo>
                    <a:pt x="576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8" name="Google Shape;2158;p11"/>
            <p:cNvSpPr/>
            <p:nvPr/>
          </p:nvSpPr>
          <p:spPr>
            <a:xfrm>
              <a:off x="2123000" y="3883300"/>
              <a:ext cx="110450" cy="237325"/>
            </a:xfrm>
            <a:custGeom>
              <a:rect b="b" l="l" r="r" t="t"/>
              <a:pathLst>
                <a:path extrusionOk="0" h="9493" w="4418">
                  <a:moveTo>
                    <a:pt x="2500" y="1"/>
                  </a:moveTo>
                  <a:lnTo>
                    <a:pt x="2485" y="41"/>
                  </a:lnTo>
                  <a:cubicBezTo>
                    <a:pt x="1611" y="3178"/>
                    <a:pt x="788" y="6330"/>
                    <a:pt x="0" y="9492"/>
                  </a:cubicBezTo>
                  <a:lnTo>
                    <a:pt x="1481" y="9492"/>
                  </a:lnTo>
                  <a:cubicBezTo>
                    <a:pt x="2550" y="6596"/>
                    <a:pt x="3514" y="3660"/>
                    <a:pt x="4382" y="698"/>
                  </a:cubicBezTo>
                  <a:lnTo>
                    <a:pt x="4417" y="613"/>
                  </a:lnTo>
                  <a:cubicBezTo>
                    <a:pt x="3790" y="367"/>
                    <a:pt x="3147" y="161"/>
                    <a:pt x="250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9" name="Google Shape;2159;p11"/>
            <p:cNvSpPr/>
            <p:nvPr/>
          </p:nvSpPr>
          <p:spPr>
            <a:xfrm>
              <a:off x="2160000" y="3898625"/>
              <a:ext cx="244600" cy="222000"/>
            </a:xfrm>
            <a:custGeom>
              <a:rect b="b" l="l" r="r" t="t"/>
              <a:pathLst>
                <a:path extrusionOk="0" h="8880" w="9784">
                  <a:moveTo>
                    <a:pt x="2937" y="0"/>
                  </a:moveTo>
                  <a:lnTo>
                    <a:pt x="2902" y="85"/>
                  </a:lnTo>
                  <a:cubicBezTo>
                    <a:pt x="2034" y="3047"/>
                    <a:pt x="1070" y="5983"/>
                    <a:pt x="1" y="8879"/>
                  </a:cubicBezTo>
                  <a:lnTo>
                    <a:pt x="5121" y="8879"/>
                  </a:lnTo>
                  <a:cubicBezTo>
                    <a:pt x="6702" y="7685"/>
                    <a:pt x="8253" y="6445"/>
                    <a:pt x="9774" y="5165"/>
                  </a:cubicBezTo>
                  <a:lnTo>
                    <a:pt x="9784" y="5165"/>
                  </a:lnTo>
                  <a:cubicBezTo>
                    <a:pt x="9272" y="4482"/>
                    <a:pt x="8699" y="3850"/>
                    <a:pt x="8082" y="3268"/>
                  </a:cubicBezTo>
                  <a:cubicBezTo>
                    <a:pt x="6601" y="1862"/>
                    <a:pt x="4845" y="743"/>
                    <a:pt x="29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0" name="Google Shape;2160;p11"/>
            <p:cNvSpPr/>
            <p:nvPr/>
          </p:nvSpPr>
          <p:spPr>
            <a:xfrm>
              <a:off x="1895625" y="3915300"/>
              <a:ext cx="135050" cy="205325"/>
            </a:xfrm>
            <a:custGeom>
              <a:rect b="b" l="l" r="r" t="t"/>
              <a:pathLst>
                <a:path extrusionOk="0" h="8213" w="5402">
                  <a:moveTo>
                    <a:pt x="838" y="1"/>
                  </a:moveTo>
                  <a:cubicBezTo>
                    <a:pt x="557" y="136"/>
                    <a:pt x="276" y="282"/>
                    <a:pt x="0" y="432"/>
                  </a:cubicBezTo>
                  <a:lnTo>
                    <a:pt x="55" y="533"/>
                  </a:lnTo>
                  <a:cubicBezTo>
                    <a:pt x="1360" y="3148"/>
                    <a:pt x="2766" y="5713"/>
                    <a:pt x="4267" y="8212"/>
                  </a:cubicBezTo>
                  <a:lnTo>
                    <a:pt x="5401" y="8212"/>
                  </a:lnTo>
                  <a:cubicBezTo>
                    <a:pt x="3880" y="5477"/>
                    <a:pt x="2359" y="2741"/>
                    <a:pt x="8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1" name="Google Shape;2161;p11"/>
            <p:cNvSpPr/>
            <p:nvPr/>
          </p:nvSpPr>
          <p:spPr>
            <a:xfrm>
              <a:off x="1783675" y="3926100"/>
              <a:ext cx="218625" cy="194525"/>
            </a:xfrm>
            <a:custGeom>
              <a:rect b="b" l="l" r="r" t="t"/>
              <a:pathLst>
                <a:path extrusionOk="0" h="7781" w="8745">
                  <a:moveTo>
                    <a:pt x="4478" y="0"/>
                  </a:moveTo>
                  <a:cubicBezTo>
                    <a:pt x="3690" y="427"/>
                    <a:pt x="2937" y="914"/>
                    <a:pt x="2235" y="1461"/>
                  </a:cubicBezTo>
                  <a:cubicBezTo>
                    <a:pt x="1989" y="1652"/>
                    <a:pt x="1748" y="1847"/>
                    <a:pt x="1512" y="2053"/>
                  </a:cubicBezTo>
                  <a:cubicBezTo>
                    <a:pt x="970" y="2525"/>
                    <a:pt x="463" y="3037"/>
                    <a:pt x="1" y="3579"/>
                  </a:cubicBezTo>
                  <a:cubicBezTo>
                    <a:pt x="1768" y="4974"/>
                    <a:pt x="3635" y="6305"/>
                    <a:pt x="5332" y="7780"/>
                  </a:cubicBezTo>
                  <a:lnTo>
                    <a:pt x="8745" y="7780"/>
                  </a:lnTo>
                  <a:cubicBezTo>
                    <a:pt x="7244" y="5281"/>
                    <a:pt x="5838" y="2716"/>
                    <a:pt x="4533" y="101"/>
                  </a:cubicBezTo>
                  <a:lnTo>
                    <a:pt x="447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2" name="Google Shape;2162;p11"/>
            <p:cNvSpPr/>
            <p:nvPr/>
          </p:nvSpPr>
          <p:spPr>
            <a:xfrm>
              <a:off x="2288000" y="4027725"/>
              <a:ext cx="166800" cy="92900"/>
            </a:xfrm>
            <a:custGeom>
              <a:rect b="b" l="l" r="r" t="t"/>
              <a:pathLst>
                <a:path extrusionOk="0" h="3716" w="6672">
                  <a:moveTo>
                    <a:pt x="4654" y="1"/>
                  </a:moveTo>
                  <a:cubicBezTo>
                    <a:pt x="3133" y="1281"/>
                    <a:pt x="1582" y="2521"/>
                    <a:pt x="1" y="3715"/>
                  </a:cubicBezTo>
                  <a:lnTo>
                    <a:pt x="6671" y="3715"/>
                  </a:lnTo>
                  <a:cubicBezTo>
                    <a:pt x="6380" y="2892"/>
                    <a:pt x="6009" y="2109"/>
                    <a:pt x="5567" y="1361"/>
                  </a:cubicBezTo>
                  <a:cubicBezTo>
                    <a:pt x="5291" y="889"/>
                    <a:pt x="4990" y="433"/>
                    <a:pt x="46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3" name="Google Shape;2163;p11"/>
            <p:cNvSpPr/>
            <p:nvPr/>
          </p:nvSpPr>
          <p:spPr>
            <a:xfrm>
              <a:off x="2060750" y="3872400"/>
              <a:ext cx="124750" cy="248225"/>
            </a:xfrm>
            <a:custGeom>
              <a:rect b="b" l="l" r="r" t="t"/>
              <a:pathLst>
                <a:path extrusionOk="0" h="9929" w="4990">
                  <a:moveTo>
                    <a:pt x="1535" y="1"/>
                  </a:moveTo>
                  <a:cubicBezTo>
                    <a:pt x="1030" y="1"/>
                    <a:pt x="517" y="27"/>
                    <a:pt x="1" y="75"/>
                  </a:cubicBezTo>
                  <a:lnTo>
                    <a:pt x="603" y="100"/>
                  </a:lnTo>
                  <a:cubicBezTo>
                    <a:pt x="749" y="3383"/>
                    <a:pt x="934" y="6656"/>
                    <a:pt x="1160" y="9928"/>
                  </a:cubicBezTo>
                  <a:lnTo>
                    <a:pt x="2490" y="9928"/>
                  </a:lnTo>
                  <a:cubicBezTo>
                    <a:pt x="3278" y="6766"/>
                    <a:pt x="4101" y="3614"/>
                    <a:pt x="4975" y="477"/>
                  </a:cubicBezTo>
                  <a:lnTo>
                    <a:pt x="4990" y="437"/>
                  </a:lnTo>
                  <a:cubicBezTo>
                    <a:pt x="3976" y="181"/>
                    <a:pt x="2932" y="35"/>
                    <a:pt x="1888" y="5"/>
                  </a:cubicBezTo>
                  <a:cubicBezTo>
                    <a:pt x="1771" y="2"/>
                    <a:pt x="1653" y="1"/>
                    <a:pt x="15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4" name="Google Shape;2164;p11"/>
            <p:cNvSpPr/>
            <p:nvPr/>
          </p:nvSpPr>
          <p:spPr>
            <a:xfrm>
              <a:off x="1783425" y="4015450"/>
              <a:ext cx="147850" cy="118100"/>
            </a:xfrm>
            <a:custGeom>
              <a:rect b="b" l="l" r="r" t="t"/>
              <a:pathLst>
                <a:path extrusionOk="0" fill="none" h="4724" w="5914">
                  <a:moveTo>
                    <a:pt x="1" y="0"/>
                  </a:moveTo>
                  <a:cubicBezTo>
                    <a:pt x="6" y="0"/>
                    <a:pt x="11" y="5"/>
                    <a:pt x="11" y="5"/>
                  </a:cubicBezTo>
                  <a:cubicBezTo>
                    <a:pt x="1778" y="1400"/>
                    <a:pt x="3645" y="2726"/>
                    <a:pt x="5342" y="4206"/>
                  </a:cubicBezTo>
                  <a:cubicBezTo>
                    <a:pt x="5537" y="4377"/>
                    <a:pt x="5728" y="4548"/>
                    <a:pt x="5914" y="4723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5" name="Google Shape;2165;p11"/>
            <p:cNvSpPr/>
            <p:nvPr/>
          </p:nvSpPr>
          <p:spPr>
            <a:xfrm>
              <a:off x="2075800" y="3874900"/>
              <a:ext cx="14850" cy="258275"/>
            </a:xfrm>
            <a:custGeom>
              <a:rect b="b" l="l" r="r" t="t"/>
              <a:pathLst>
                <a:path extrusionOk="0" fill="none" h="10331" w="594">
                  <a:moveTo>
                    <a:pt x="1" y="0"/>
                  </a:moveTo>
                  <a:cubicBezTo>
                    <a:pt x="147" y="3283"/>
                    <a:pt x="332" y="6556"/>
                    <a:pt x="558" y="9828"/>
                  </a:cubicBezTo>
                  <a:cubicBezTo>
                    <a:pt x="573" y="9999"/>
                    <a:pt x="583" y="10165"/>
                    <a:pt x="593" y="10330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6" name="Google Shape;2166;p11"/>
            <p:cNvSpPr/>
            <p:nvPr/>
          </p:nvSpPr>
          <p:spPr>
            <a:xfrm>
              <a:off x="2118600" y="3884300"/>
              <a:ext cx="66525" cy="254250"/>
            </a:xfrm>
            <a:custGeom>
              <a:rect b="b" l="l" r="r" t="t"/>
              <a:pathLst>
                <a:path extrusionOk="0" fill="none" h="10170" w="2661">
                  <a:moveTo>
                    <a:pt x="2661" y="1"/>
                  </a:moveTo>
                  <a:cubicBezTo>
                    <a:pt x="1787" y="3138"/>
                    <a:pt x="964" y="6290"/>
                    <a:pt x="176" y="9452"/>
                  </a:cubicBezTo>
                  <a:cubicBezTo>
                    <a:pt x="116" y="9693"/>
                    <a:pt x="61" y="9934"/>
                    <a:pt x="1" y="10170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7" name="Google Shape;2167;p11"/>
            <p:cNvSpPr/>
            <p:nvPr/>
          </p:nvSpPr>
          <p:spPr>
            <a:xfrm>
              <a:off x="2152225" y="3900750"/>
              <a:ext cx="80350" cy="241075"/>
            </a:xfrm>
            <a:custGeom>
              <a:rect b="b" l="l" r="r" t="t"/>
              <a:pathLst>
                <a:path extrusionOk="0" fill="none" h="9643" w="3214">
                  <a:moveTo>
                    <a:pt x="3213" y="0"/>
                  </a:moveTo>
                  <a:cubicBezTo>
                    <a:pt x="2345" y="2962"/>
                    <a:pt x="1381" y="5898"/>
                    <a:pt x="312" y="8794"/>
                  </a:cubicBezTo>
                  <a:cubicBezTo>
                    <a:pt x="212" y="9080"/>
                    <a:pt x="106" y="9361"/>
                    <a:pt x="1" y="9642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8" name="Google Shape;2168;p11"/>
            <p:cNvSpPr/>
            <p:nvPr/>
          </p:nvSpPr>
          <p:spPr>
            <a:xfrm>
              <a:off x="2242700" y="3994850"/>
              <a:ext cx="21350" cy="38425"/>
            </a:xfrm>
            <a:custGeom>
              <a:rect b="b" l="l" r="r" t="t"/>
              <a:pathLst>
                <a:path extrusionOk="0" fill="none" h="1537" w="854">
                  <a:moveTo>
                    <a:pt x="854" y="1"/>
                  </a:moveTo>
                  <a:cubicBezTo>
                    <a:pt x="523" y="483"/>
                    <a:pt x="237" y="1000"/>
                    <a:pt x="1" y="1537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9" name="Google Shape;2169;p11"/>
            <p:cNvSpPr/>
            <p:nvPr/>
          </p:nvSpPr>
          <p:spPr>
            <a:xfrm>
              <a:off x="2272325" y="4004025"/>
              <a:ext cx="20975" cy="29625"/>
            </a:xfrm>
            <a:custGeom>
              <a:rect b="b" l="l" r="r" t="t"/>
              <a:pathLst>
                <a:path extrusionOk="0" fill="none" h="1185" w="839">
                  <a:moveTo>
                    <a:pt x="838" y="0"/>
                  </a:moveTo>
                  <a:cubicBezTo>
                    <a:pt x="557" y="392"/>
                    <a:pt x="281" y="788"/>
                    <a:pt x="0" y="1185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0" name="Google Shape;2170;p11"/>
            <p:cNvSpPr/>
            <p:nvPr/>
          </p:nvSpPr>
          <p:spPr>
            <a:xfrm>
              <a:off x="2254875" y="4027725"/>
              <a:ext cx="149475" cy="117750"/>
            </a:xfrm>
            <a:custGeom>
              <a:rect b="b" l="l" r="r" t="t"/>
              <a:pathLst>
                <a:path extrusionOk="0" fill="none" h="4710" w="5979">
                  <a:moveTo>
                    <a:pt x="5979" y="1"/>
                  </a:moveTo>
                  <a:cubicBezTo>
                    <a:pt x="4458" y="1281"/>
                    <a:pt x="2907" y="2521"/>
                    <a:pt x="1326" y="3715"/>
                  </a:cubicBezTo>
                  <a:cubicBezTo>
                    <a:pt x="884" y="4052"/>
                    <a:pt x="442" y="4383"/>
                    <a:pt x="1" y="4709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1" name="Google Shape;2171;p11"/>
            <p:cNvSpPr/>
            <p:nvPr/>
          </p:nvSpPr>
          <p:spPr>
            <a:xfrm>
              <a:off x="1897000" y="3928600"/>
              <a:ext cx="116725" cy="210975"/>
            </a:xfrm>
            <a:custGeom>
              <a:rect b="b" l="l" r="r" t="t"/>
              <a:pathLst>
                <a:path extrusionOk="0" fill="none" h="8439" w="4669">
                  <a:moveTo>
                    <a:pt x="0" y="1"/>
                  </a:moveTo>
                  <a:cubicBezTo>
                    <a:pt x="1305" y="2616"/>
                    <a:pt x="2711" y="5181"/>
                    <a:pt x="4212" y="7680"/>
                  </a:cubicBezTo>
                  <a:cubicBezTo>
                    <a:pt x="4362" y="7936"/>
                    <a:pt x="4513" y="8187"/>
                    <a:pt x="4668" y="8438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2" name="Google Shape;2172;p11"/>
            <p:cNvSpPr/>
            <p:nvPr/>
          </p:nvSpPr>
          <p:spPr>
            <a:xfrm>
              <a:off x="1916075" y="3914425"/>
              <a:ext cx="128900" cy="232050"/>
            </a:xfrm>
            <a:custGeom>
              <a:rect b="b" l="l" r="r" t="t"/>
              <a:pathLst>
                <a:path extrusionOk="0" fill="none" h="9282" w="5156">
                  <a:moveTo>
                    <a:pt x="0" y="1"/>
                  </a:moveTo>
                  <a:cubicBezTo>
                    <a:pt x="10" y="11"/>
                    <a:pt x="15" y="26"/>
                    <a:pt x="20" y="36"/>
                  </a:cubicBezTo>
                  <a:cubicBezTo>
                    <a:pt x="1541" y="2776"/>
                    <a:pt x="3062" y="5512"/>
                    <a:pt x="4583" y="8247"/>
                  </a:cubicBezTo>
                  <a:cubicBezTo>
                    <a:pt x="4774" y="8594"/>
                    <a:pt x="4964" y="8940"/>
                    <a:pt x="5155" y="9281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3" name="Google Shape;2173;p11"/>
            <p:cNvSpPr/>
            <p:nvPr/>
          </p:nvSpPr>
          <p:spPr>
            <a:xfrm>
              <a:off x="2000775" y="3951325"/>
              <a:ext cx="19600" cy="43800"/>
            </a:xfrm>
            <a:custGeom>
              <a:rect b="b" l="l" r="r" t="t"/>
              <a:pathLst>
                <a:path extrusionOk="0" fill="none" h="1752" w="784">
                  <a:moveTo>
                    <a:pt x="0" y="0"/>
                  </a:moveTo>
                  <a:cubicBezTo>
                    <a:pt x="231" y="597"/>
                    <a:pt x="492" y="1180"/>
                    <a:pt x="783" y="1752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4" name="Google Shape;2174;p11"/>
            <p:cNvSpPr/>
            <p:nvPr/>
          </p:nvSpPr>
          <p:spPr>
            <a:xfrm>
              <a:off x="2033025" y="3944175"/>
              <a:ext cx="9550" cy="34400"/>
            </a:xfrm>
            <a:custGeom>
              <a:rect b="b" l="l" r="r" t="t"/>
              <a:pathLst>
                <a:path extrusionOk="0" fill="none" h="1376" w="382">
                  <a:moveTo>
                    <a:pt x="0" y="0"/>
                  </a:moveTo>
                  <a:cubicBezTo>
                    <a:pt x="126" y="462"/>
                    <a:pt x="256" y="919"/>
                    <a:pt x="382" y="1375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5" name="Google Shape;2175;p11"/>
            <p:cNvSpPr/>
            <p:nvPr/>
          </p:nvSpPr>
          <p:spPr>
            <a:xfrm>
              <a:off x="1813300" y="3964125"/>
              <a:ext cx="20225" cy="27250"/>
            </a:xfrm>
            <a:custGeom>
              <a:rect b="b" l="l" r="r" t="t"/>
              <a:pathLst>
                <a:path extrusionOk="0" fill="none" h="1090" w="809">
                  <a:moveTo>
                    <a:pt x="1" y="0"/>
                  </a:moveTo>
                  <a:cubicBezTo>
                    <a:pt x="96" y="186"/>
                    <a:pt x="201" y="367"/>
                    <a:pt x="327" y="532"/>
                  </a:cubicBezTo>
                  <a:cubicBezTo>
                    <a:pt x="467" y="733"/>
                    <a:pt x="628" y="919"/>
                    <a:pt x="809" y="1089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6" name="Google Shape;2176;p11"/>
            <p:cNvSpPr/>
            <p:nvPr/>
          </p:nvSpPr>
          <p:spPr>
            <a:xfrm>
              <a:off x="1831500" y="3949550"/>
              <a:ext cx="18100" cy="29275"/>
            </a:xfrm>
            <a:custGeom>
              <a:rect b="b" l="l" r="r" t="t"/>
              <a:pathLst>
                <a:path extrusionOk="0" fill="none" h="1171" w="724">
                  <a:moveTo>
                    <a:pt x="0" y="1"/>
                  </a:moveTo>
                  <a:cubicBezTo>
                    <a:pt x="111" y="177"/>
                    <a:pt x="216" y="352"/>
                    <a:pt x="322" y="523"/>
                  </a:cubicBezTo>
                  <a:cubicBezTo>
                    <a:pt x="452" y="739"/>
                    <a:pt x="588" y="955"/>
                    <a:pt x="723" y="1170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7" name="Google Shape;2177;p11"/>
            <p:cNvSpPr/>
            <p:nvPr/>
          </p:nvSpPr>
          <p:spPr>
            <a:xfrm>
              <a:off x="1733250" y="4053325"/>
              <a:ext cx="23850" cy="19850"/>
            </a:xfrm>
            <a:custGeom>
              <a:rect b="b" l="l" r="r" t="t"/>
              <a:pathLst>
                <a:path extrusionOk="0" fill="none" h="794" w="954">
                  <a:moveTo>
                    <a:pt x="0" y="1"/>
                  </a:moveTo>
                  <a:cubicBezTo>
                    <a:pt x="206" y="172"/>
                    <a:pt x="412" y="342"/>
                    <a:pt x="613" y="513"/>
                  </a:cubicBezTo>
                  <a:cubicBezTo>
                    <a:pt x="728" y="608"/>
                    <a:pt x="838" y="704"/>
                    <a:pt x="954" y="794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8" name="Google Shape;2178;p11"/>
            <p:cNvSpPr/>
            <p:nvPr/>
          </p:nvSpPr>
          <p:spPr>
            <a:xfrm>
              <a:off x="2347850" y="3969775"/>
              <a:ext cx="24125" cy="21475"/>
            </a:xfrm>
            <a:custGeom>
              <a:rect b="b" l="l" r="r" t="t"/>
              <a:pathLst>
                <a:path extrusionOk="0" fill="none" h="859" w="965">
                  <a:moveTo>
                    <a:pt x="1" y="858"/>
                  </a:moveTo>
                  <a:cubicBezTo>
                    <a:pt x="207" y="733"/>
                    <a:pt x="397" y="587"/>
                    <a:pt x="568" y="422"/>
                  </a:cubicBezTo>
                  <a:cubicBezTo>
                    <a:pt x="714" y="291"/>
                    <a:pt x="844" y="151"/>
                    <a:pt x="965" y="0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9" name="Google Shape;2179;p11"/>
            <p:cNvSpPr/>
            <p:nvPr/>
          </p:nvSpPr>
          <p:spPr>
            <a:xfrm>
              <a:off x="2417250" y="4053075"/>
              <a:ext cx="28875" cy="13200"/>
            </a:xfrm>
            <a:custGeom>
              <a:rect b="b" l="l" r="r" t="t"/>
              <a:pathLst>
                <a:path extrusionOk="0" fill="none" h="528" w="1155">
                  <a:moveTo>
                    <a:pt x="1" y="528"/>
                  </a:moveTo>
                  <a:cubicBezTo>
                    <a:pt x="131" y="468"/>
                    <a:pt x="262" y="407"/>
                    <a:pt x="397" y="347"/>
                  </a:cubicBezTo>
                  <a:cubicBezTo>
                    <a:pt x="648" y="232"/>
                    <a:pt x="904" y="116"/>
                    <a:pt x="1155" y="1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0" name="Google Shape;2180;p11"/>
            <p:cNvSpPr/>
            <p:nvPr/>
          </p:nvSpPr>
          <p:spPr>
            <a:xfrm>
              <a:off x="1709900" y="4120600"/>
              <a:ext cx="782550" cy="25"/>
            </a:xfrm>
            <a:custGeom>
              <a:rect b="b" l="l" r="r" t="t"/>
              <a:pathLst>
                <a:path extrusionOk="0" fill="none" h="1" w="31302">
                  <a:moveTo>
                    <a:pt x="1" y="0"/>
                  </a:moveTo>
                  <a:lnTo>
                    <a:pt x="623" y="0"/>
                  </a:lnTo>
                  <a:lnTo>
                    <a:pt x="8283" y="0"/>
                  </a:lnTo>
                  <a:lnTo>
                    <a:pt x="11696" y="0"/>
                  </a:lnTo>
                  <a:lnTo>
                    <a:pt x="12830" y="0"/>
                  </a:lnTo>
                  <a:lnTo>
                    <a:pt x="15194" y="0"/>
                  </a:lnTo>
                  <a:lnTo>
                    <a:pt x="16524" y="0"/>
                  </a:lnTo>
                  <a:lnTo>
                    <a:pt x="18005" y="0"/>
                  </a:lnTo>
                  <a:lnTo>
                    <a:pt x="23125" y="0"/>
                  </a:lnTo>
                  <a:lnTo>
                    <a:pt x="29795" y="0"/>
                  </a:lnTo>
                  <a:lnTo>
                    <a:pt x="31301" y="0"/>
                  </a:ln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1" name="Google Shape;2181;p11"/>
            <p:cNvSpPr/>
            <p:nvPr/>
          </p:nvSpPr>
          <p:spPr>
            <a:xfrm>
              <a:off x="1656825" y="4109800"/>
              <a:ext cx="830225" cy="25"/>
            </a:xfrm>
            <a:custGeom>
              <a:rect b="b" l="l" r="r" t="t"/>
              <a:pathLst>
                <a:path extrusionOk="0" fill="none" h="1" w="33209">
                  <a:moveTo>
                    <a:pt x="33208" y="1"/>
                  </a:moveTo>
                  <a:lnTo>
                    <a:pt x="32987" y="1"/>
                  </a:lnTo>
                  <a:lnTo>
                    <a:pt x="0" y="1"/>
                  </a:ln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82" name="Google Shape;2182;p11"/>
          <p:cNvGrpSpPr/>
          <p:nvPr/>
        </p:nvGrpSpPr>
        <p:grpSpPr>
          <a:xfrm>
            <a:off x="508383" y="162345"/>
            <a:ext cx="8357957" cy="3055605"/>
            <a:chOff x="508383" y="162345"/>
            <a:chExt cx="8357957" cy="3055605"/>
          </a:xfrm>
        </p:grpSpPr>
        <p:grpSp>
          <p:nvGrpSpPr>
            <p:cNvPr id="2183" name="Google Shape;2183;p11"/>
            <p:cNvGrpSpPr/>
            <p:nvPr/>
          </p:nvGrpSpPr>
          <p:grpSpPr>
            <a:xfrm>
              <a:off x="776613" y="1497800"/>
              <a:ext cx="316899" cy="316978"/>
              <a:chOff x="5052650" y="3025125"/>
              <a:chExt cx="316899" cy="316978"/>
            </a:xfrm>
          </p:grpSpPr>
          <p:sp>
            <p:nvSpPr>
              <p:cNvPr id="2184" name="Google Shape;2184;p11"/>
              <p:cNvSpPr/>
              <p:nvPr/>
            </p:nvSpPr>
            <p:spPr>
              <a:xfrm>
                <a:off x="5052650" y="3025125"/>
                <a:ext cx="316899" cy="316978"/>
              </a:xfrm>
              <a:custGeom>
                <a:rect b="b" l="l" r="r" t="t"/>
                <a:pathLst>
                  <a:path extrusionOk="0" h="4012" w="4011">
                    <a:moveTo>
                      <a:pt x="2008" y="1"/>
                    </a:moveTo>
                    <a:cubicBezTo>
                      <a:pt x="899" y="1"/>
                      <a:pt x="0" y="899"/>
                      <a:pt x="0" y="2003"/>
                    </a:cubicBezTo>
                    <a:cubicBezTo>
                      <a:pt x="0" y="3113"/>
                      <a:pt x="899" y="4011"/>
                      <a:pt x="2008" y="4011"/>
                    </a:cubicBezTo>
                    <a:cubicBezTo>
                      <a:pt x="3112" y="4011"/>
                      <a:pt x="4011" y="3113"/>
                      <a:pt x="4011" y="2003"/>
                    </a:cubicBezTo>
                    <a:cubicBezTo>
                      <a:pt x="4011" y="899"/>
                      <a:pt x="3112" y="1"/>
                      <a:pt x="200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5" name="Google Shape;2185;p11"/>
              <p:cNvSpPr/>
              <p:nvPr/>
            </p:nvSpPr>
            <p:spPr>
              <a:xfrm>
                <a:off x="5108192" y="3195308"/>
                <a:ext cx="85723" cy="84933"/>
              </a:xfrm>
              <a:custGeom>
                <a:rect b="b" l="l" r="r" t="t"/>
                <a:pathLst>
                  <a:path extrusionOk="0" fill="none" h="1075" w="1085">
                    <a:moveTo>
                      <a:pt x="0" y="0"/>
                    </a:moveTo>
                    <a:cubicBezTo>
                      <a:pt x="146" y="512"/>
                      <a:pt x="572" y="934"/>
                      <a:pt x="1084" y="1074"/>
                    </a:cubicBezTo>
                  </a:path>
                </a:pathLst>
              </a:custGeom>
              <a:noFill/>
              <a:ln cap="flat" cmpd="sng" w="5275">
                <a:solidFill>
                  <a:schemeClr val="accent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6" name="Google Shape;2186;p11"/>
              <p:cNvSpPr/>
              <p:nvPr/>
            </p:nvSpPr>
            <p:spPr>
              <a:xfrm>
                <a:off x="5164051" y="3190488"/>
                <a:ext cx="35395" cy="31840"/>
              </a:xfrm>
              <a:custGeom>
                <a:rect b="b" l="l" r="r" t="t"/>
                <a:pathLst>
                  <a:path extrusionOk="0" fill="none" h="403" w="448">
                    <a:moveTo>
                      <a:pt x="1" y="1"/>
                    </a:moveTo>
                    <a:cubicBezTo>
                      <a:pt x="36" y="217"/>
                      <a:pt x="232" y="392"/>
                      <a:pt x="448" y="402"/>
                    </a:cubicBezTo>
                  </a:path>
                </a:pathLst>
              </a:custGeom>
              <a:noFill/>
              <a:ln cap="flat" cmpd="sng" w="5275">
                <a:solidFill>
                  <a:schemeClr val="accent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87" name="Google Shape;2187;p11"/>
            <p:cNvGrpSpPr/>
            <p:nvPr/>
          </p:nvGrpSpPr>
          <p:grpSpPr>
            <a:xfrm>
              <a:off x="1416474" y="2253182"/>
              <a:ext cx="120724" cy="120609"/>
              <a:chOff x="4788500" y="2618450"/>
              <a:chExt cx="130400" cy="130275"/>
            </a:xfrm>
          </p:grpSpPr>
          <p:sp>
            <p:nvSpPr>
              <p:cNvPr id="2188" name="Google Shape;2188;p11"/>
              <p:cNvSpPr/>
              <p:nvPr/>
            </p:nvSpPr>
            <p:spPr>
              <a:xfrm>
                <a:off x="4788500" y="2618450"/>
                <a:ext cx="130400" cy="130275"/>
              </a:xfrm>
              <a:custGeom>
                <a:rect b="b" l="l" r="r" t="t"/>
                <a:pathLst>
                  <a:path extrusionOk="0" h="5211" w="5216">
                    <a:moveTo>
                      <a:pt x="2606" y="0"/>
                    </a:moveTo>
                    <a:cubicBezTo>
                      <a:pt x="1170" y="0"/>
                      <a:pt x="1" y="1170"/>
                      <a:pt x="1" y="2605"/>
                    </a:cubicBezTo>
                    <a:cubicBezTo>
                      <a:pt x="1" y="4046"/>
                      <a:pt x="1170" y="5210"/>
                      <a:pt x="2606" y="5210"/>
                    </a:cubicBezTo>
                    <a:cubicBezTo>
                      <a:pt x="4046" y="5210"/>
                      <a:pt x="5216" y="4046"/>
                      <a:pt x="5216" y="2605"/>
                    </a:cubicBezTo>
                    <a:cubicBezTo>
                      <a:pt x="5216" y="1170"/>
                      <a:pt x="4046" y="0"/>
                      <a:pt x="260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9" name="Google Shape;2189;p11"/>
              <p:cNvSpPr/>
              <p:nvPr/>
            </p:nvSpPr>
            <p:spPr>
              <a:xfrm>
                <a:off x="4800425" y="2652075"/>
                <a:ext cx="17725" cy="56125"/>
              </a:xfrm>
              <a:custGeom>
                <a:rect b="b" l="l" r="r" t="t"/>
                <a:pathLst>
                  <a:path extrusionOk="0" fill="none" h="2245" w="709">
                    <a:moveTo>
                      <a:pt x="452" y="0"/>
                    </a:moveTo>
                    <a:cubicBezTo>
                      <a:pt x="1" y="683"/>
                      <a:pt x="111" y="1682"/>
                      <a:pt x="708" y="2244"/>
                    </a:cubicBezTo>
                  </a:path>
                </a:pathLst>
              </a:custGeom>
              <a:noFill/>
              <a:ln cap="flat" cmpd="sng" w="5275">
                <a:solidFill>
                  <a:srgbClr val="002255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90" name="Google Shape;2190;p11"/>
            <p:cNvGrpSpPr/>
            <p:nvPr/>
          </p:nvGrpSpPr>
          <p:grpSpPr>
            <a:xfrm>
              <a:off x="8696989" y="2571746"/>
              <a:ext cx="169351" cy="169361"/>
              <a:chOff x="5052650" y="3025125"/>
              <a:chExt cx="316899" cy="316978"/>
            </a:xfrm>
          </p:grpSpPr>
          <p:sp>
            <p:nvSpPr>
              <p:cNvPr id="2191" name="Google Shape;2191;p11"/>
              <p:cNvSpPr/>
              <p:nvPr/>
            </p:nvSpPr>
            <p:spPr>
              <a:xfrm>
                <a:off x="5052650" y="3025125"/>
                <a:ext cx="316899" cy="316978"/>
              </a:xfrm>
              <a:custGeom>
                <a:rect b="b" l="l" r="r" t="t"/>
                <a:pathLst>
                  <a:path extrusionOk="0" h="4012" w="4011">
                    <a:moveTo>
                      <a:pt x="2008" y="1"/>
                    </a:moveTo>
                    <a:cubicBezTo>
                      <a:pt x="899" y="1"/>
                      <a:pt x="0" y="899"/>
                      <a:pt x="0" y="2003"/>
                    </a:cubicBezTo>
                    <a:cubicBezTo>
                      <a:pt x="0" y="3113"/>
                      <a:pt x="899" y="4011"/>
                      <a:pt x="2008" y="4011"/>
                    </a:cubicBezTo>
                    <a:cubicBezTo>
                      <a:pt x="3112" y="4011"/>
                      <a:pt x="4011" y="3113"/>
                      <a:pt x="4011" y="2003"/>
                    </a:cubicBezTo>
                    <a:cubicBezTo>
                      <a:pt x="4011" y="899"/>
                      <a:pt x="3112" y="1"/>
                      <a:pt x="200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2" name="Google Shape;2192;p11"/>
              <p:cNvSpPr/>
              <p:nvPr/>
            </p:nvSpPr>
            <p:spPr>
              <a:xfrm>
                <a:off x="5108192" y="3195308"/>
                <a:ext cx="85723" cy="84933"/>
              </a:xfrm>
              <a:custGeom>
                <a:rect b="b" l="l" r="r" t="t"/>
                <a:pathLst>
                  <a:path extrusionOk="0" fill="none" h="1075" w="1085">
                    <a:moveTo>
                      <a:pt x="0" y="0"/>
                    </a:moveTo>
                    <a:cubicBezTo>
                      <a:pt x="146" y="512"/>
                      <a:pt x="572" y="934"/>
                      <a:pt x="1084" y="1074"/>
                    </a:cubicBezTo>
                  </a:path>
                </a:pathLst>
              </a:custGeom>
              <a:noFill/>
              <a:ln cap="flat" cmpd="sng" w="5275">
                <a:solidFill>
                  <a:srgbClr val="002255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3" name="Google Shape;2193;p11"/>
              <p:cNvSpPr/>
              <p:nvPr/>
            </p:nvSpPr>
            <p:spPr>
              <a:xfrm>
                <a:off x="5164051" y="3190488"/>
                <a:ext cx="35395" cy="31840"/>
              </a:xfrm>
              <a:custGeom>
                <a:rect b="b" l="l" r="r" t="t"/>
                <a:pathLst>
                  <a:path extrusionOk="0" fill="none" h="403" w="448">
                    <a:moveTo>
                      <a:pt x="1" y="1"/>
                    </a:moveTo>
                    <a:cubicBezTo>
                      <a:pt x="36" y="217"/>
                      <a:pt x="232" y="392"/>
                      <a:pt x="448" y="402"/>
                    </a:cubicBezTo>
                  </a:path>
                </a:pathLst>
              </a:custGeom>
              <a:noFill/>
              <a:ln cap="flat" cmpd="sng" w="5275">
                <a:solidFill>
                  <a:srgbClr val="002255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94" name="Google Shape;2194;p11"/>
            <p:cNvGrpSpPr/>
            <p:nvPr/>
          </p:nvGrpSpPr>
          <p:grpSpPr>
            <a:xfrm>
              <a:off x="8031163" y="354963"/>
              <a:ext cx="120739" cy="120769"/>
              <a:chOff x="5052650" y="3025125"/>
              <a:chExt cx="316899" cy="316978"/>
            </a:xfrm>
          </p:grpSpPr>
          <p:sp>
            <p:nvSpPr>
              <p:cNvPr id="2195" name="Google Shape;2195;p11"/>
              <p:cNvSpPr/>
              <p:nvPr/>
            </p:nvSpPr>
            <p:spPr>
              <a:xfrm>
                <a:off x="5052650" y="3025125"/>
                <a:ext cx="316899" cy="316978"/>
              </a:xfrm>
              <a:custGeom>
                <a:rect b="b" l="l" r="r" t="t"/>
                <a:pathLst>
                  <a:path extrusionOk="0" h="4012" w="4011">
                    <a:moveTo>
                      <a:pt x="2008" y="1"/>
                    </a:moveTo>
                    <a:cubicBezTo>
                      <a:pt x="899" y="1"/>
                      <a:pt x="0" y="899"/>
                      <a:pt x="0" y="2003"/>
                    </a:cubicBezTo>
                    <a:cubicBezTo>
                      <a:pt x="0" y="3113"/>
                      <a:pt x="899" y="4011"/>
                      <a:pt x="2008" y="4011"/>
                    </a:cubicBezTo>
                    <a:cubicBezTo>
                      <a:pt x="3112" y="4011"/>
                      <a:pt x="4011" y="3113"/>
                      <a:pt x="4011" y="2003"/>
                    </a:cubicBezTo>
                    <a:cubicBezTo>
                      <a:pt x="4011" y="899"/>
                      <a:pt x="3112" y="1"/>
                      <a:pt x="200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6" name="Google Shape;2196;p11"/>
              <p:cNvSpPr/>
              <p:nvPr/>
            </p:nvSpPr>
            <p:spPr>
              <a:xfrm>
                <a:off x="5108192" y="3195308"/>
                <a:ext cx="85723" cy="84933"/>
              </a:xfrm>
              <a:custGeom>
                <a:rect b="b" l="l" r="r" t="t"/>
                <a:pathLst>
                  <a:path extrusionOk="0" fill="none" h="1075" w="1085">
                    <a:moveTo>
                      <a:pt x="0" y="0"/>
                    </a:moveTo>
                    <a:cubicBezTo>
                      <a:pt x="146" y="512"/>
                      <a:pt x="572" y="934"/>
                      <a:pt x="1084" y="1074"/>
                    </a:cubicBezTo>
                  </a:path>
                </a:pathLst>
              </a:custGeom>
              <a:noFill/>
              <a:ln cap="flat" cmpd="sng" w="5275">
                <a:solidFill>
                  <a:srgbClr val="002255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7" name="Google Shape;2197;p11"/>
              <p:cNvSpPr/>
              <p:nvPr/>
            </p:nvSpPr>
            <p:spPr>
              <a:xfrm>
                <a:off x="5164051" y="3190488"/>
                <a:ext cx="35395" cy="31840"/>
              </a:xfrm>
              <a:custGeom>
                <a:rect b="b" l="l" r="r" t="t"/>
                <a:pathLst>
                  <a:path extrusionOk="0" fill="none" h="403" w="448">
                    <a:moveTo>
                      <a:pt x="1" y="1"/>
                    </a:moveTo>
                    <a:cubicBezTo>
                      <a:pt x="36" y="217"/>
                      <a:pt x="232" y="392"/>
                      <a:pt x="448" y="402"/>
                    </a:cubicBezTo>
                  </a:path>
                </a:pathLst>
              </a:custGeom>
              <a:noFill/>
              <a:ln cap="flat" cmpd="sng" w="5275">
                <a:solidFill>
                  <a:srgbClr val="002255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98" name="Google Shape;2198;p11"/>
            <p:cNvGrpSpPr/>
            <p:nvPr/>
          </p:nvGrpSpPr>
          <p:grpSpPr>
            <a:xfrm>
              <a:off x="7595856" y="2466039"/>
              <a:ext cx="211626" cy="211423"/>
              <a:chOff x="4788500" y="2618450"/>
              <a:chExt cx="130400" cy="130275"/>
            </a:xfrm>
          </p:grpSpPr>
          <p:sp>
            <p:nvSpPr>
              <p:cNvPr id="2199" name="Google Shape;2199;p11"/>
              <p:cNvSpPr/>
              <p:nvPr/>
            </p:nvSpPr>
            <p:spPr>
              <a:xfrm>
                <a:off x="4788500" y="2618450"/>
                <a:ext cx="130400" cy="130275"/>
              </a:xfrm>
              <a:custGeom>
                <a:rect b="b" l="l" r="r" t="t"/>
                <a:pathLst>
                  <a:path extrusionOk="0" h="5211" w="5216">
                    <a:moveTo>
                      <a:pt x="2606" y="0"/>
                    </a:moveTo>
                    <a:cubicBezTo>
                      <a:pt x="1170" y="0"/>
                      <a:pt x="1" y="1170"/>
                      <a:pt x="1" y="2605"/>
                    </a:cubicBezTo>
                    <a:cubicBezTo>
                      <a:pt x="1" y="4046"/>
                      <a:pt x="1170" y="5210"/>
                      <a:pt x="2606" y="5210"/>
                    </a:cubicBezTo>
                    <a:cubicBezTo>
                      <a:pt x="4046" y="5210"/>
                      <a:pt x="5216" y="4046"/>
                      <a:pt x="5216" y="2605"/>
                    </a:cubicBezTo>
                    <a:cubicBezTo>
                      <a:pt x="5216" y="1170"/>
                      <a:pt x="4046" y="0"/>
                      <a:pt x="260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0" name="Google Shape;2200;p11"/>
              <p:cNvSpPr/>
              <p:nvPr/>
            </p:nvSpPr>
            <p:spPr>
              <a:xfrm>
                <a:off x="4800425" y="2652075"/>
                <a:ext cx="17725" cy="56125"/>
              </a:xfrm>
              <a:custGeom>
                <a:rect b="b" l="l" r="r" t="t"/>
                <a:pathLst>
                  <a:path extrusionOk="0" fill="none" h="2245" w="709">
                    <a:moveTo>
                      <a:pt x="452" y="0"/>
                    </a:moveTo>
                    <a:cubicBezTo>
                      <a:pt x="1" y="683"/>
                      <a:pt x="111" y="1682"/>
                      <a:pt x="708" y="2244"/>
                    </a:cubicBezTo>
                  </a:path>
                </a:pathLst>
              </a:custGeom>
              <a:noFill/>
              <a:ln cap="flat" cmpd="sng" w="5275">
                <a:solidFill>
                  <a:srgbClr val="002255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01" name="Google Shape;2201;p11"/>
            <p:cNvGrpSpPr/>
            <p:nvPr/>
          </p:nvGrpSpPr>
          <p:grpSpPr>
            <a:xfrm>
              <a:off x="5369274" y="162345"/>
              <a:ext cx="120724" cy="120609"/>
              <a:chOff x="4788500" y="2618450"/>
              <a:chExt cx="130400" cy="130275"/>
            </a:xfrm>
          </p:grpSpPr>
          <p:sp>
            <p:nvSpPr>
              <p:cNvPr id="2202" name="Google Shape;2202;p11"/>
              <p:cNvSpPr/>
              <p:nvPr/>
            </p:nvSpPr>
            <p:spPr>
              <a:xfrm>
                <a:off x="4788500" y="2618450"/>
                <a:ext cx="130400" cy="130275"/>
              </a:xfrm>
              <a:custGeom>
                <a:rect b="b" l="l" r="r" t="t"/>
                <a:pathLst>
                  <a:path extrusionOk="0" h="5211" w="5216">
                    <a:moveTo>
                      <a:pt x="2606" y="0"/>
                    </a:moveTo>
                    <a:cubicBezTo>
                      <a:pt x="1170" y="0"/>
                      <a:pt x="1" y="1170"/>
                      <a:pt x="1" y="2605"/>
                    </a:cubicBezTo>
                    <a:cubicBezTo>
                      <a:pt x="1" y="4046"/>
                      <a:pt x="1170" y="5210"/>
                      <a:pt x="2606" y="5210"/>
                    </a:cubicBezTo>
                    <a:cubicBezTo>
                      <a:pt x="4046" y="5210"/>
                      <a:pt x="5216" y="4046"/>
                      <a:pt x="5216" y="2605"/>
                    </a:cubicBezTo>
                    <a:cubicBezTo>
                      <a:pt x="5216" y="1170"/>
                      <a:pt x="4046" y="0"/>
                      <a:pt x="260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3" name="Google Shape;2203;p11"/>
              <p:cNvSpPr/>
              <p:nvPr/>
            </p:nvSpPr>
            <p:spPr>
              <a:xfrm>
                <a:off x="4800425" y="2652075"/>
                <a:ext cx="17725" cy="56125"/>
              </a:xfrm>
              <a:custGeom>
                <a:rect b="b" l="l" r="r" t="t"/>
                <a:pathLst>
                  <a:path extrusionOk="0" fill="none" h="2245" w="709">
                    <a:moveTo>
                      <a:pt x="452" y="0"/>
                    </a:moveTo>
                    <a:cubicBezTo>
                      <a:pt x="1" y="683"/>
                      <a:pt x="111" y="1682"/>
                      <a:pt x="708" y="2244"/>
                    </a:cubicBezTo>
                  </a:path>
                </a:pathLst>
              </a:custGeom>
              <a:noFill/>
              <a:ln cap="flat" cmpd="sng" w="5275">
                <a:solidFill>
                  <a:srgbClr val="002255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04" name="Google Shape;2204;p11"/>
            <p:cNvGrpSpPr/>
            <p:nvPr/>
          </p:nvGrpSpPr>
          <p:grpSpPr>
            <a:xfrm>
              <a:off x="508383" y="3006501"/>
              <a:ext cx="211626" cy="211449"/>
              <a:chOff x="4788500" y="2618450"/>
              <a:chExt cx="130400" cy="130275"/>
            </a:xfrm>
          </p:grpSpPr>
          <p:sp>
            <p:nvSpPr>
              <p:cNvPr id="2205" name="Google Shape;2205;p11"/>
              <p:cNvSpPr/>
              <p:nvPr/>
            </p:nvSpPr>
            <p:spPr>
              <a:xfrm>
                <a:off x="4788500" y="2618450"/>
                <a:ext cx="130400" cy="130275"/>
              </a:xfrm>
              <a:custGeom>
                <a:rect b="b" l="l" r="r" t="t"/>
                <a:pathLst>
                  <a:path extrusionOk="0" h="5211" w="5216">
                    <a:moveTo>
                      <a:pt x="2606" y="0"/>
                    </a:moveTo>
                    <a:cubicBezTo>
                      <a:pt x="1170" y="0"/>
                      <a:pt x="1" y="1170"/>
                      <a:pt x="1" y="2605"/>
                    </a:cubicBezTo>
                    <a:cubicBezTo>
                      <a:pt x="1" y="4046"/>
                      <a:pt x="1170" y="5210"/>
                      <a:pt x="2606" y="5210"/>
                    </a:cubicBezTo>
                    <a:cubicBezTo>
                      <a:pt x="4046" y="5210"/>
                      <a:pt x="5216" y="4046"/>
                      <a:pt x="5216" y="2605"/>
                    </a:cubicBezTo>
                    <a:cubicBezTo>
                      <a:pt x="5216" y="1170"/>
                      <a:pt x="4046" y="0"/>
                      <a:pt x="260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6" name="Google Shape;2206;p11"/>
              <p:cNvSpPr/>
              <p:nvPr/>
            </p:nvSpPr>
            <p:spPr>
              <a:xfrm>
                <a:off x="4800425" y="2652075"/>
                <a:ext cx="17725" cy="56125"/>
              </a:xfrm>
              <a:custGeom>
                <a:rect b="b" l="l" r="r" t="t"/>
                <a:pathLst>
                  <a:path extrusionOk="0" fill="none" h="2245" w="709">
                    <a:moveTo>
                      <a:pt x="452" y="0"/>
                    </a:moveTo>
                    <a:cubicBezTo>
                      <a:pt x="1" y="683"/>
                      <a:pt x="111" y="1682"/>
                      <a:pt x="708" y="2244"/>
                    </a:cubicBezTo>
                  </a:path>
                </a:pathLst>
              </a:custGeom>
              <a:noFill/>
              <a:ln cap="flat" cmpd="sng" w="5275">
                <a:solidFill>
                  <a:srgbClr val="002255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07" name="Google Shape;2207;p11"/>
            <p:cNvGrpSpPr/>
            <p:nvPr/>
          </p:nvGrpSpPr>
          <p:grpSpPr>
            <a:xfrm>
              <a:off x="3586013" y="659638"/>
              <a:ext cx="120739" cy="120769"/>
              <a:chOff x="5052650" y="3025125"/>
              <a:chExt cx="316899" cy="316978"/>
            </a:xfrm>
          </p:grpSpPr>
          <p:sp>
            <p:nvSpPr>
              <p:cNvPr id="2208" name="Google Shape;2208;p11"/>
              <p:cNvSpPr/>
              <p:nvPr/>
            </p:nvSpPr>
            <p:spPr>
              <a:xfrm>
                <a:off x="5052650" y="3025125"/>
                <a:ext cx="316899" cy="316978"/>
              </a:xfrm>
              <a:custGeom>
                <a:rect b="b" l="l" r="r" t="t"/>
                <a:pathLst>
                  <a:path extrusionOk="0" h="4012" w="4011">
                    <a:moveTo>
                      <a:pt x="2008" y="1"/>
                    </a:moveTo>
                    <a:cubicBezTo>
                      <a:pt x="899" y="1"/>
                      <a:pt x="0" y="899"/>
                      <a:pt x="0" y="2003"/>
                    </a:cubicBezTo>
                    <a:cubicBezTo>
                      <a:pt x="0" y="3113"/>
                      <a:pt x="899" y="4011"/>
                      <a:pt x="2008" y="4011"/>
                    </a:cubicBezTo>
                    <a:cubicBezTo>
                      <a:pt x="3112" y="4011"/>
                      <a:pt x="4011" y="3113"/>
                      <a:pt x="4011" y="2003"/>
                    </a:cubicBezTo>
                    <a:cubicBezTo>
                      <a:pt x="4011" y="899"/>
                      <a:pt x="3112" y="1"/>
                      <a:pt x="200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9" name="Google Shape;2209;p11"/>
              <p:cNvSpPr/>
              <p:nvPr/>
            </p:nvSpPr>
            <p:spPr>
              <a:xfrm>
                <a:off x="5108192" y="3195308"/>
                <a:ext cx="85723" cy="84933"/>
              </a:xfrm>
              <a:custGeom>
                <a:rect b="b" l="l" r="r" t="t"/>
                <a:pathLst>
                  <a:path extrusionOk="0" fill="none" h="1075" w="1085">
                    <a:moveTo>
                      <a:pt x="0" y="0"/>
                    </a:moveTo>
                    <a:cubicBezTo>
                      <a:pt x="146" y="512"/>
                      <a:pt x="572" y="934"/>
                      <a:pt x="1084" y="1074"/>
                    </a:cubicBezTo>
                  </a:path>
                </a:pathLst>
              </a:custGeom>
              <a:noFill/>
              <a:ln cap="flat" cmpd="sng" w="5275">
                <a:solidFill>
                  <a:srgbClr val="002255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0" name="Google Shape;2210;p11"/>
              <p:cNvSpPr/>
              <p:nvPr/>
            </p:nvSpPr>
            <p:spPr>
              <a:xfrm>
                <a:off x="5164051" y="3190488"/>
                <a:ext cx="35395" cy="31840"/>
              </a:xfrm>
              <a:custGeom>
                <a:rect b="b" l="l" r="r" t="t"/>
                <a:pathLst>
                  <a:path extrusionOk="0" fill="none" h="403" w="448">
                    <a:moveTo>
                      <a:pt x="1" y="1"/>
                    </a:moveTo>
                    <a:cubicBezTo>
                      <a:pt x="36" y="217"/>
                      <a:pt x="232" y="392"/>
                      <a:pt x="448" y="402"/>
                    </a:cubicBezTo>
                  </a:path>
                </a:pathLst>
              </a:custGeom>
              <a:noFill/>
              <a:ln cap="flat" cmpd="sng" w="5275">
                <a:solidFill>
                  <a:srgbClr val="002255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211" name="Google Shape;2211;p11"/>
          <p:cNvGrpSpPr/>
          <p:nvPr/>
        </p:nvGrpSpPr>
        <p:grpSpPr>
          <a:xfrm flipH="1">
            <a:off x="7312405" y="900427"/>
            <a:ext cx="2336438" cy="780360"/>
            <a:chOff x="4897050" y="1836675"/>
            <a:chExt cx="1283475" cy="428675"/>
          </a:xfrm>
        </p:grpSpPr>
        <p:sp>
          <p:nvSpPr>
            <p:cNvPr id="2212" name="Google Shape;2212;p11"/>
            <p:cNvSpPr/>
            <p:nvPr/>
          </p:nvSpPr>
          <p:spPr>
            <a:xfrm>
              <a:off x="6129175" y="1993425"/>
              <a:ext cx="51350" cy="30875"/>
            </a:xfrm>
            <a:custGeom>
              <a:rect b="b" l="l" r="r" t="t"/>
              <a:pathLst>
                <a:path extrusionOk="0" h="1235" w="2054">
                  <a:moveTo>
                    <a:pt x="0" y="0"/>
                  </a:moveTo>
                  <a:lnTo>
                    <a:pt x="0" y="0"/>
                  </a:lnTo>
                  <a:cubicBezTo>
                    <a:pt x="382" y="261"/>
                    <a:pt x="592" y="748"/>
                    <a:pt x="527" y="1210"/>
                  </a:cubicBezTo>
                  <a:lnTo>
                    <a:pt x="527" y="1235"/>
                  </a:lnTo>
                  <a:cubicBezTo>
                    <a:pt x="743" y="1225"/>
                    <a:pt x="954" y="1215"/>
                    <a:pt x="1165" y="1205"/>
                  </a:cubicBezTo>
                  <a:cubicBezTo>
                    <a:pt x="1451" y="1185"/>
                    <a:pt x="1732" y="1170"/>
                    <a:pt x="2013" y="1155"/>
                  </a:cubicBezTo>
                  <a:cubicBezTo>
                    <a:pt x="2053" y="793"/>
                    <a:pt x="1877" y="397"/>
                    <a:pt x="1541" y="236"/>
                  </a:cubicBezTo>
                  <a:cubicBezTo>
                    <a:pt x="1024" y="156"/>
                    <a:pt x="517" y="75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3" name="Google Shape;2213;p11"/>
            <p:cNvSpPr/>
            <p:nvPr/>
          </p:nvSpPr>
          <p:spPr>
            <a:xfrm>
              <a:off x="5990750" y="1973225"/>
              <a:ext cx="96900" cy="55225"/>
            </a:xfrm>
            <a:custGeom>
              <a:rect b="b" l="l" r="r" t="t"/>
              <a:pathLst>
                <a:path extrusionOk="0" h="2209" w="3876">
                  <a:moveTo>
                    <a:pt x="1" y="0"/>
                  </a:moveTo>
                  <a:lnTo>
                    <a:pt x="1" y="20"/>
                  </a:lnTo>
                  <a:cubicBezTo>
                    <a:pt x="688" y="467"/>
                    <a:pt x="1180" y="1370"/>
                    <a:pt x="1050" y="2198"/>
                  </a:cubicBezTo>
                  <a:lnTo>
                    <a:pt x="1050" y="2209"/>
                  </a:lnTo>
                  <a:cubicBezTo>
                    <a:pt x="1602" y="2198"/>
                    <a:pt x="2159" y="2188"/>
                    <a:pt x="2711" y="2173"/>
                  </a:cubicBezTo>
                  <a:cubicBezTo>
                    <a:pt x="3078" y="2163"/>
                    <a:pt x="3444" y="2153"/>
                    <a:pt x="3815" y="2138"/>
                  </a:cubicBezTo>
                  <a:cubicBezTo>
                    <a:pt x="3876" y="1827"/>
                    <a:pt x="3785" y="1501"/>
                    <a:pt x="3620" y="1220"/>
                  </a:cubicBezTo>
                  <a:cubicBezTo>
                    <a:pt x="3449" y="929"/>
                    <a:pt x="3198" y="683"/>
                    <a:pt x="2952" y="442"/>
                  </a:cubicBezTo>
                  <a:lnTo>
                    <a:pt x="2957" y="427"/>
                  </a:lnTo>
                  <a:cubicBezTo>
                    <a:pt x="2571" y="371"/>
                    <a:pt x="2184" y="316"/>
                    <a:pt x="1798" y="261"/>
                  </a:cubicBezTo>
                  <a:cubicBezTo>
                    <a:pt x="1195" y="181"/>
                    <a:pt x="598" y="85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4" name="Google Shape;2214;p11"/>
            <p:cNvSpPr/>
            <p:nvPr/>
          </p:nvSpPr>
          <p:spPr>
            <a:xfrm>
              <a:off x="6064550" y="1983875"/>
              <a:ext cx="79450" cy="42825"/>
            </a:xfrm>
            <a:custGeom>
              <a:rect b="b" l="l" r="r" t="t"/>
              <a:pathLst>
                <a:path extrusionOk="0" h="1713" w="3178">
                  <a:moveTo>
                    <a:pt x="5" y="1"/>
                  </a:moveTo>
                  <a:lnTo>
                    <a:pt x="0" y="16"/>
                  </a:lnTo>
                  <a:cubicBezTo>
                    <a:pt x="246" y="257"/>
                    <a:pt x="497" y="503"/>
                    <a:pt x="668" y="794"/>
                  </a:cubicBezTo>
                  <a:cubicBezTo>
                    <a:pt x="833" y="1075"/>
                    <a:pt x="924" y="1401"/>
                    <a:pt x="863" y="1712"/>
                  </a:cubicBezTo>
                  <a:cubicBezTo>
                    <a:pt x="1611" y="1687"/>
                    <a:pt x="2364" y="1657"/>
                    <a:pt x="3112" y="1617"/>
                  </a:cubicBezTo>
                  <a:lnTo>
                    <a:pt x="3112" y="1592"/>
                  </a:lnTo>
                  <a:cubicBezTo>
                    <a:pt x="3177" y="1130"/>
                    <a:pt x="2967" y="643"/>
                    <a:pt x="2585" y="377"/>
                  </a:cubicBezTo>
                  <a:cubicBezTo>
                    <a:pt x="2465" y="362"/>
                    <a:pt x="2344" y="342"/>
                    <a:pt x="2224" y="327"/>
                  </a:cubicBezTo>
                  <a:cubicBezTo>
                    <a:pt x="1486" y="217"/>
                    <a:pt x="743" y="106"/>
                    <a:pt x="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5" name="Google Shape;2215;p11"/>
            <p:cNvSpPr/>
            <p:nvPr/>
          </p:nvSpPr>
          <p:spPr>
            <a:xfrm>
              <a:off x="5955000" y="1968325"/>
              <a:ext cx="65275" cy="60375"/>
            </a:xfrm>
            <a:custGeom>
              <a:rect b="b" l="l" r="r" t="t"/>
              <a:pathLst>
                <a:path extrusionOk="0" h="2415" w="2611">
                  <a:moveTo>
                    <a:pt x="0" y="0"/>
                  </a:moveTo>
                  <a:cubicBezTo>
                    <a:pt x="211" y="743"/>
                    <a:pt x="216" y="1581"/>
                    <a:pt x="66" y="2415"/>
                  </a:cubicBezTo>
                  <a:lnTo>
                    <a:pt x="151" y="2415"/>
                  </a:lnTo>
                  <a:cubicBezTo>
                    <a:pt x="929" y="2415"/>
                    <a:pt x="1702" y="2415"/>
                    <a:pt x="2480" y="2405"/>
                  </a:cubicBezTo>
                  <a:lnTo>
                    <a:pt x="2480" y="2394"/>
                  </a:lnTo>
                  <a:cubicBezTo>
                    <a:pt x="2610" y="1566"/>
                    <a:pt x="2118" y="663"/>
                    <a:pt x="1431" y="216"/>
                  </a:cubicBezTo>
                  <a:lnTo>
                    <a:pt x="1431" y="196"/>
                  </a:lnTo>
                  <a:cubicBezTo>
                    <a:pt x="954" y="121"/>
                    <a:pt x="477" y="55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6" name="Google Shape;2216;p11"/>
            <p:cNvSpPr/>
            <p:nvPr/>
          </p:nvSpPr>
          <p:spPr>
            <a:xfrm>
              <a:off x="5514925" y="2145625"/>
              <a:ext cx="113450" cy="87225"/>
            </a:xfrm>
            <a:custGeom>
              <a:rect b="b" l="l" r="r" t="t"/>
              <a:pathLst>
                <a:path extrusionOk="0" h="3489" w="4538">
                  <a:moveTo>
                    <a:pt x="683" y="1"/>
                  </a:moveTo>
                  <a:cubicBezTo>
                    <a:pt x="312" y="1130"/>
                    <a:pt x="81" y="2304"/>
                    <a:pt x="1" y="3489"/>
                  </a:cubicBezTo>
                  <a:cubicBezTo>
                    <a:pt x="1687" y="2716"/>
                    <a:pt x="3243" y="1602"/>
                    <a:pt x="4538" y="241"/>
                  </a:cubicBezTo>
                  <a:cubicBezTo>
                    <a:pt x="3519" y="171"/>
                    <a:pt x="2495" y="101"/>
                    <a:pt x="1466" y="46"/>
                  </a:cubicBezTo>
                  <a:cubicBezTo>
                    <a:pt x="1205" y="31"/>
                    <a:pt x="944" y="16"/>
                    <a:pt x="683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7" name="Google Shape;2217;p11"/>
            <p:cNvSpPr/>
            <p:nvPr/>
          </p:nvSpPr>
          <p:spPr>
            <a:xfrm>
              <a:off x="4897050" y="1836675"/>
              <a:ext cx="1063375" cy="428675"/>
            </a:xfrm>
            <a:custGeom>
              <a:rect b="b" l="l" r="r" t="t"/>
              <a:pathLst>
                <a:path extrusionOk="0" h="17147" w="42535">
                  <a:moveTo>
                    <a:pt x="35626" y="1270"/>
                  </a:moveTo>
                  <a:cubicBezTo>
                    <a:pt x="35788" y="1270"/>
                    <a:pt x="35924" y="1398"/>
                    <a:pt x="35934" y="1562"/>
                  </a:cubicBezTo>
                  <a:cubicBezTo>
                    <a:pt x="35944" y="1733"/>
                    <a:pt x="35808" y="1878"/>
                    <a:pt x="35638" y="1888"/>
                  </a:cubicBezTo>
                  <a:cubicBezTo>
                    <a:pt x="35632" y="1889"/>
                    <a:pt x="35626" y="1889"/>
                    <a:pt x="35620" y="1889"/>
                  </a:cubicBezTo>
                  <a:cubicBezTo>
                    <a:pt x="35457" y="1889"/>
                    <a:pt x="35326" y="1757"/>
                    <a:pt x="35316" y="1592"/>
                  </a:cubicBezTo>
                  <a:cubicBezTo>
                    <a:pt x="35306" y="1422"/>
                    <a:pt x="35437" y="1281"/>
                    <a:pt x="35607" y="1271"/>
                  </a:cubicBezTo>
                  <a:cubicBezTo>
                    <a:pt x="35614" y="1271"/>
                    <a:pt x="35620" y="1270"/>
                    <a:pt x="35626" y="1270"/>
                  </a:cubicBezTo>
                  <a:close/>
                  <a:moveTo>
                    <a:pt x="31761" y="1461"/>
                  </a:moveTo>
                  <a:cubicBezTo>
                    <a:pt x="31924" y="1461"/>
                    <a:pt x="32059" y="1588"/>
                    <a:pt x="32069" y="1753"/>
                  </a:cubicBezTo>
                  <a:cubicBezTo>
                    <a:pt x="32074" y="1923"/>
                    <a:pt x="31943" y="2069"/>
                    <a:pt x="31773" y="2079"/>
                  </a:cubicBezTo>
                  <a:cubicBezTo>
                    <a:pt x="31767" y="2079"/>
                    <a:pt x="31761" y="2080"/>
                    <a:pt x="31755" y="2080"/>
                  </a:cubicBezTo>
                  <a:cubicBezTo>
                    <a:pt x="31592" y="2080"/>
                    <a:pt x="31456" y="1948"/>
                    <a:pt x="31451" y="1783"/>
                  </a:cubicBezTo>
                  <a:cubicBezTo>
                    <a:pt x="31441" y="1612"/>
                    <a:pt x="31572" y="1467"/>
                    <a:pt x="31743" y="1462"/>
                  </a:cubicBezTo>
                  <a:cubicBezTo>
                    <a:pt x="31749" y="1461"/>
                    <a:pt x="31755" y="1461"/>
                    <a:pt x="31761" y="1461"/>
                  </a:cubicBezTo>
                  <a:close/>
                  <a:moveTo>
                    <a:pt x="24954" y="2023"/>
                  </a:moveTo>
                  <a:cubicBezTo>
                    <a:pt x="25112" y="2023"/>
                    <a:pt x="25248" y="2150"/>
                    <a:pt x="25258" y="2315"/>
                  </a:cubicBezTo>
                  <a:cubicBezTo>
                    <a:pt x="25263" y="2486"/>
                    <a:pt x="25137" y="2631"/>
                    <a:pt x="24961" y="2641"/>
                  </a:cubicBezTo>
                  <a:cubicBezTo>
                    <a:pt x="24958" y="2641"/>
                    <a:pt x="24955" y="2641"/>
                    <a:pt x="24952" y="2641"/>
                  </a:cubicBezTo>
                  <a:cubicBezTo>
                    <a:pt x="24790" y="2641"/>
                    <a:pt x="24650" y="2513"/>
                    <a:pt x="24640" y="2345"/>
                  </a:cubicBezTo>
                  <a:cubicBezTo>
                    <a:pt x="24630" y="2174"/>
                    <a:pt x="24761" y="2029"/>
                    <a:pt x="24936" y="2024"/>
                  </a:cubicBezTo>
                  <a:cubicBezTo>
                    <a:pt x="24942" y="2023"/>
                    <a:pt x="24948" y="2023"/>
                    <a:pt x="24954" y="2023"/>
                  </a:cubicBezTo>
                  <a:close/>
                  <a:moveTo>
                    <a:pt x="33387" y="2063"/>
                  </a:moveTo>
                  <a:cubicBezTo>
                    <a:pt x="33550" y="2063"/>
                    <a:pt x="33685" y="2195"/>
                    <a:pt x="33695" y="2355"/>
                  </a:cubicBezTo>
                  <a:cubicBezTo>
                    <a:pt x="33700" y="2531"/>
                    <a:pt x="33570" y="2671"/>
                    <a:pt x="33399" y="2681"/>
                  </a:cubicBezTo>
                  <a:cubicBezTo>
                    <a:pt x="33393" y="2682"/>
                    <a:pt x="33387" y="2682"/>
                    <a:pt x="33381" y="2682"/>
                  </a:cubicBezTo>
                  <a:cubicBezTo>
                    <a:pt x="33218" y="2682"/>
                    <a:pt x="33083" y="2550"/>
                    <a:pt x="33078" y="2390"/>
                  </a:cubicBezTo>
                  <a:cubicBezTo>
                    <a:pt x="33068" y="2215"/>
                    <a:pt x="33198" y="2074"/>
                    <a:pt x="33369" y="2064"/>
                  </a:cubicBezTo>
                  <a:cubicBezTo>
                    <a:pt x="33375" y="2064"/>
                    <a:pt x="33381" y="2063"/>
                    <a:pt x="33387" y="2063"/>
                  </a:cubicBezTo>
                  <a:close/>
                  <a:moveTo>
                    <a:pt x="31148" y="2856"/>
                  </a:moveTo>
                  <a:cubicBezTo>
                    <a:pt x="31311" y="2856"/>
                    <a:pt x="31442" y="2988"/>
                    <a:pt x="31451" y="3153"/>
                  </a:cubicBezTo>
                  <a:cubicBezTo>
                    <a:pt x="31462" y="3324"/>
                    <a:pt x="31331" y="3464"/>
                    <a:pt x="31160" y="3474"/>
                  </a:cubicBezTo>
                  <a:cubicBezTo>
                    <a:pt x="31154" y="3475"/>
                    <a:pt x="31148" y="3475"/>
                    <a:pt x="31143" y="3475"/>
                  </a:cubicBezTo>
                  <a:cubicBezTo>
                    <a:pt x="30980" y="3475"/>
                    <a:pt x="30844" y="3343"/>
                    <a:pt x="30834" y="3183"/>
                  </a:cubicBezTo>
                  <a:cubicBezTo>
                    <a:pt x="30829" y="3013"/>
                    <a:pt x="30960" y="2867"/>
                    <a:pt x="31130" y="2857"/>
                  </a:cubicBezTo>
                  <a:cubicBezTo>
                    <a:pt x="31136" y="2857"/>
                    <a:pt x="31142" y="2856"/>
                    <a:pt x="31148" y="2856"/>
                  </a:cubicBezTo>
                  <a:close/>
                  <a:moveTo>
                    <a:pt x="21814" y="3314"/>
                  </a:moveTo>
                  <a:cubicBezTo>
                    <a:pt x="21980" y="3314"/>
                    <a:pt x="22121" y="3442"/>
                    <a:pt x="22131" y="3610"/>
                  </a:cubicBezTo>
                  <a:cubicBezTo>
                    <a:pt x="22141" y="3781"/>
                    <a:pt x="22005" y="3926"/>
                    <a:pt x="21839" y="3931"/>
                  </a:cubicBezTo>
                  <a:cubicBezTo>
                    <a:pt x="21833" y="3932"/>
                    <a:pt x="21827" y="3932"/>
                    <a:pt x="21821" y="3932"/>
                  </a:cubicBezTo>
                  <a:cubicBezTo>
                    <a:pt x="21654" y="3932"/>
                    <a:pt x="21523" y="3805"/>
                    <a:pt x="21513" y="3640"/>
                  </a:cubicBezTo>
                  <a:cubicBezTo>
                    <a:pt x="21503" y="3469"/>
                    <a:pt x="21639" y="3324"/>
                    <a:pt x="21804" y="3314"/>
                  </a:cubicBezTo>
                  <a:cubicBezTo>
                    <a:pt x="21808" y="3314"/>
                    <a:pt x="21811" y="3314"/>
                    <a:pt x="21814" y="3314"/>
                  </a:cubicBezTo>
                  <a:close/>
                  <a:moveTo>
                    <a:pt x="23881" y="3444"/>
                  </a:moveTo>
                  <a:cubicBezTo>
                    <a:pt x="24043" y="3444"/>
                    <a:pt x="24179" y="3571"/>
                    <a:pt x="24189" y="3735"/>
                  </a:cubicBezTo>
                  <a:cubicBezTo>
                    <a:pt x="24194" y="3906"/>
                    <a:pt x="24063" y="4052"/>
                    <a:pt x="23892" y="4057"/>
                  </a:cubicBezTo>
                  <a:cubicBezTo>
                    <a:pt x="23886" y="4057"/>
                    <a:pt x="23880" y="4057"/>
                    <a:pt x="23874" y="4057"/>
                  </a:cubicBezTo>
                  <a:cubicBezTo>
                    <a:pt x="23712" y="4057"/>
                    <a:pt x="23581" y="3930"/>
                    <a:pt x="23571" y="3766"/>
                  </a:cubicBezTo>
                  <a:cubicBezTo>
                    <a:pt x="23561" y="3595"/>
                    <a:pt x="23692" y="3449"/>
                    <a:pt x="23862" y="3444"/>
                  </a:cubicBezTo>
                  <a:cubicBezTo>
                    <a:pt x="23868" y="3444"/>
                    <a:pt x="23875" y="3444"/>
                    <a:pt x="23881" y="3444"/>
                  </a:cubicBezTo>
                  <a:close/>
                  <a:moveTo>
                    <a:pt x="38060" y="6160"/>
                  </a:moveTo>
                  <a:cubicBezTo>
                    <a:pt x="38094" y="6160"/>
                    <a:pt x="38128" y="6163"/>
                    <a:pt x="38162" y="6170"/>
                  </a:cubicBezTo>
                  <a:cubicBezTo>
                    <a:pt x="38473" y="6225"/>
                    <a:pt x="38679" y="6521"/>
                    <a:pt x="38624" y="6832"/>
                  </a:cubicBezTo>
                  <a:cubicBezTo>
                    <a:pt x="38584" y="7048"/>
                    <a:pt x="38428" y="7209"/>
                    <a:pt x="38238" y="7274"/>
                  </a:cubicBezTo>
                  <a:cubicBezTo>
                    <a:pt x="38293" y="7394"/>
                    <a:pt x="38323" y="7525"/>
                    <a:pt x="38333" y="7666"/>
                  </a:cubicBezTo>
                  <a:cubicBezTo>
                    <a:pt x="38368" y="8057"/>
                    <a:pt x="38207" y="8423"/>
                    <a:pt x="37936" y="8669"/>
                  </a:cubicBezTo>
                  <a:cubicBezTo>
                    <a:pt x="37741" y="8845"/>
                    <a:pt x="37490" y="8955"/>
                    <a:pt x="37209" y="8981"/>
                  </a:cubicBezTo>
                  <a:cubicBezTo>
                    <a:pt x="37178" y="8983"/>
                    <a:pt x="37147" y="8984"/>
                    <a:pt x="37116" y="8984"/>
                  </a:cubicBezTo>
                  <a:cubicBezTo>
                    <a:pt x="36483" y="8984"/>
                    <a:pt x="35946" y="8498"/>
                    <a:pt x="35894" y="7851"/>
                  </a:cubicBezTo>
                  <a:cubicBezTo>
                    <a:pt x="35843" y="7179"/>
                    <a:pt x="36345" y="6586"/>
                    <a:pt x="37023" y="6536"/>
                  </a:cubicBezTo>
                  <a:cubicBezTo>
                    <a:pt x="37056" y="6533"/>
                    <a:pt x="37089" y="6532"/>
                    <a:pt x="37121" y="6532"/>
                  </a:cubicBezTo>
                  <a:cubicBezTo>
                    <a:pt x="37256" y="6532"/>
                    <a:pt x="37384" y="6556"/>
                    <a:pt x="37510" y="6596"/>
                  </a:cubicBezTo>
                  <a:cubicBezTo>
                    <a:pt x="37567" y="6339"/>
                    <a:pt x="37802" y="6160"/>
                    <a:pt x="38060" y="6160"/>
                  </a:cubicBezTo>
                  <a:close/>
                  <a:moveTo>
                    <a:pt x="32422" y="0"/>
                  </a:moveTo>
                  <a:cubicBezTo>
                    <a:pt x="28671" y="0"/>
                    <a:pt x="24724" y="1128"/>
                    <a:pt x="21513" y="2260"/>
                  </a:cubicBezTo>
                  <a:cubicBezTo>
                    <a:pt x="15284" y="4453"/>
                    <a:pt x="9527" y="7972"/>
                    <a:pt x="4448" y="12158"/>
                  </a:cubicBezTo>
                  <a:cubicBezTo>
                    <a:pt x="3872" y="11947"/>
                    <a:pt x="3222" y="11841"/>
                    <a:pt x="2566" y="11841"/>
                  </a:cubicBezTo>
                  <a:cubicBezTo>
                    <a:pt x="1661" y="11841"/>
                    <a:pt x="745" y="12042"/>
                    <a:pt x="0" y="12444"/>
                  </a:cubicBezTo>
                  <a:cubicBezTo>
                    <a:pt x="772" y="13114"/>
                    <a:pt x="1857" y="13518"/>
                    <a:pt x="2897" y="13518"/>
                  </a:cubicBezTo>
                  <a:cubicBezTo>
                    <a:pt x="3135" y="13518"/>
                    <a:pt x="3370" y="13497"/>
                    <a:pt x="3599" y="13453"/>
                  </a:cubicBezTo>
                  <a:lnTo>
                    <a:pt x="3599" y="13453"/>
                  </a:lnTo>
                  <a:cubicBezTo>
                    <a:pt x="2796" y="14492"/>
                    <a:pt x="2701" y="15852"/>
                    <a:pt x="2937" y="17147"/>
                  </a:cubicBezTo>
                  <a:cubicBezTo>
                    <a:pt x="3900" y="16153"/>
                    <a:pt x="4523" y="14853"/>
                    <a:pt x="4648" y="13468"/>
                  </a:cubicBezTo>
                  <a:cubicBezTo>
                    <a:pt x="9250" y="12507"/>
                    <a:pt x="14004" y="12173"/>
                    <a:pt x="18775" y="12173"/>
                  </a:cubicBezTo>
                  <a:cubicBezTo>
                    <a:pt x="20984" y="12173"/>
                    <a:pt x="23196" y="12244"/>
                    <a:pt x="25398" y="12359"/>
                  </a:cubicBezTo>
                  <a:cubicBezTo>
                    <a:pt x="25659" y="12374"/>
                    <a:pt x="25920" y="12389"/>
                    <a:pt x="26181" y="12404"/>
                  </a:cubicBezTo>
                  <a:cubicBezTo>
                    <a:pt x="27210" y="12459"/>
                    <a:pt x="28234" y="12529"/>
                    <a:pt x="29253" y="12599"/>
                  </a:cubicBezTo>
                  <a:cubicBezTo>
                    <a:pt x="30262" y="12670"/>
                    <a:pt x="31261" y="12750"/>
                    <a:pt x="32260" y="12830"/>
                  </a:cubicBezTo>
                  <a:cubicBezTo>
                    <a:pt x="33117" y="12899"/>
                    <a:pt x="34007" y="12959"/>
                    <a:pt x="34892" y="12959"/>
                  </a:cubicBezTo>
                  <a:cubicBezTo>
                    <a:pt x="37000" y="12959"/>
                    <a:pt x="39072" y="12616"/>
                    <a:pt x="40572" y="11219"/>
                  </a:cubicBezTo>
                  <a:cubicBezTo>
                    <a:pt x="41455" y="10396"/>
                    <a:pt x="42133" y="9051"/>
                    <a:pt x="42384" y="7681"/>
                  </a:cubicBezTo>
                  <a:cubicBezTo>
                    <a:pt x="42534" y="6847"/>
                    <a:pt x="42529" y="6009"/>
                    <a:pt x="42318" y="5266"/>
                  </a:cubicBezTo>
                  <a:cubicBezTo>
                    <a:pt x="42258" y="5055"/>
                    <a:pt x="42183" y="4850"/>
                    <a:pt x="42087" y="4654"/>
                  </a:cubicBezTo>
                  <a:cubicBezTo>
                    <a:pt x="41656" y="3766"/>
                    <a:pt x="40963" y="3033"/>
                    <a:pt x="40190" y="2415"/>
                  </a:cubicBezTo>
                  <a:cubicBezTo>
                    <a:pt x="37980" y="644"/>
                    <a:pt x="35257" y="0"/>
                    <a:pt x="32422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8" name="Google Shape;2218;p11"/>
            <p:cNvSpPr/>
            <p:nvPr/>
          </p:nvSpPr>
          <p:spPr>
            <a:xfrm>
              <a:off x="5834775" y="1990675"/>
              <a:ext cx="29275" cy="27850"/>
            </a:xfrm>
            <a:custGeom>
              <a:rect b="b" l="l" r="r" t="t"/>
              <a:pathLst>
                <a:path extrusionOk="0" h="1114" w="1171">
                  <a:moveTo>
                    <a:pt x="551" y="0"/>
                  </a:moveTo>
                  <a:cubicBezTo>
                    <a:pt x="293" y="0"/>
                    <a:pt x="58" y="179"/>
                    <a:pt x="1" y="436"/>
                  </a:cubicBezTo>
                  <a:cubicBezTo>
                    <a:pt x="327" y="547"/>
                    <a:pt x="593" y="793"/>
                    <a:pt x="729" y="1114"/>
                  </a:cubicBezTo>
                  <a:cubicBezTo>
                    <a:pt x="919" y="1049"/>
                    <a:pt x="1075" y="888"/>
                    <a:pt x="1115" y="672"/>
                  </a:cubicBezTo>
                  <a:cubicBezTo>
                    <a:pt x="1170" y="361"/>
                    <a:pt x="964" y="65"/>
                    <a:pt x="653" y="10"/>
                  </a:cubicBezTo>
                  <a:cubicBezTo>
                    <a:pt x="619" y="3"/>
                    <a:pt x="585" y="0"/>
                    <a:pt x="55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9" name="Google Shape;2219;p11"/>
            <p:cNvSpPr/>
            <p:nvPr/>
          </p:nvSpPr>
          <p:spPr>
            <a:xfrm>
              <a:off x="5833150" y="2001575"/>
              <a:ext cx="19850" cy="17650"/>
            </a:xfrm>
            <a:custGeom>
              <a:rect b="b" l="l" r="r" t="t"/>
              <a:pathLst>
                <a:path extrusionOk="0" h="706" w="794">
                  <a:moveTo>
                    <a:pt x="66" y="0"/>
                  </a:moveTo>
                  <a:cubicBezTo>
                    <a:pt x="61" y="10"/>
                    <a:pt x="56" y="20"/>
                    <a:pt x="56" y="31"/>
                  </a:cubicBezTo>
                  <a:cubicBezTo>
                    <a:pt x="1" y="342"/>
                    <a:pt x="206" y="638"/>
                    <a:pt x="518" y="693"/>
                  </a:cubicBezTo>
                  <a:cubicBezTo>
                    <a:pt x="556" y="701"/>
                    <a:pt x="594" y="705"/>
                    <a:pt x="631" y="705"/>
                  </a:cubicBezTo>
                  <a:cubicBezTo>
                    <a:pt x="688" y="705"/>
                    <a:pt x="742" y="696"/>
                    <a:pt x="794" y="678"/>
                  </a:cubicBezTo>
                  <a:cubicBezTo>
                    <a:pt x="658" y="357"/>
                    <a:pt x="392" y="111"/>
                    <a:pt x="6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0" name="Google Shape;2220;p11"/>
            <p:cNvSpPr/>
            <p:nvPr/>
          </p:nvSpPr>
          <p:spPr>
            <a:xfrm>
              <a:off x="5793125" y="1999950"/>
              <a:ext cx="63150" cy="61350"/>
            </a:xfrm>
            <a:custGeom>
              <a:rect b="b" l="l" r="r" t="t"/>
              <a:pathLst>
                <a:path extrusionOk="0" h="2454" w="2526">
                  <a:moveTo>
                    <a:pt x="1278" y="1"/>
                  </a:moveTo>
                  <a:cubicBezTo>
                    <a:pt x="1246" y="1"/>
                    <a:pt x="1213" y="2"/>
                    <a:pt x="1180" y="5"/>
                  </a:cubicBezTo>
                  <a:cubicBezTo>
                    <a:pt x="502" y="55"/>
                    <a:pt x="0" y="648"/>
                    <a:pt x="51" y="1320"/>
                  </a:cubicBezTo>
                  <a:cubicBezTo>
                    <a:pt x="103" y="1967"/>
                    <a:pt x="640" y="2453"/>
                    <a:pt x="1273" y="2453"/>
                  </a:cubicBezTo>
                  <a:cubicBezTo>
                    <a:pt x="1304" y="2453"/>
                    <a:pt x="1335" y="2452"/>
                    <a:pt x="1366" y="2450"/>
                  </a:cubicBezTo>
                  <a:cubicBezTo>
                    <a:pt x="1647" y="2424"/>
                    <a:pt x="1898" y="2314"/>
                    <a:pt x="2093" y="2138"/>
                  </a:cubicBezTo>
                  <a:cubicBezTo>
                    <a:pt x="2364" y="1892"/>
                    <a:pt x="2525" y="1526"/>
                    <a:pt x="2490" y="1135"/>
                  </a:cubicBezTo>
                  <a:cubicBezTo>
                    <a:pt x="2480" y="994"/>
                    <a:pt x="2450" y="863"/>
                    <a:pt x="2395" y="743"/>
                  </a:cubicBezTo>
                  <a:cubicBezTo>
                    <a:pt x="2343" y="761"/>
                    <a:pt x="2289" y="770"/>
                    <a:pt x="2232" y="770"/>
                  </a:cubicBezTo>
                  <a:cubicBezTo>
                    <a:pt x="2195" y="770"/>
                    <a:pt x="2157" y="766"/>
                    <a:pt x="2119" y="758"/>
                  </a:cubicBezTo>
                  <a:cubicBezTo>
                    <a:pt x="1807" y="703"/>
                    <a:pt x="1602" y="407"/>
                    <a:pt x="1657" y="96"/>
                  </a:cubicBezTo>
                  <a:cubicBezTo>
                    <a:pt x="1657" y="85"/>
                    <a:pt x="1662" y="75"/>
                    <a:pt x="1667" y="65"/>
                  </a:cubicBezTo>
                  <a:cubicBezTo>
                    <a:pt x="1541" y="25"/>
                    <a:pt x="1413" y="1"/>
                    <a:pt x="127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1" name="Google Shape;2221;p11"/>
            <p:cNvSpPr/>
            <p:nvPr/>
          </p:nvSpPr>
          <p:spPr>
            <a:xfrm>
              <a:off x="5779700" y="1868425"/>
              <a:ext cx="15950" cy="15475"/>
            </a:xfrm>
            <a:custGeom>
              <a:rect b="b" l="l" r="r" t="t"/>
              <a:pathLst>
                <a:path extrusionOk="0" h="619" w="638">
                  <a:moveTo>
                    <a:pt x="320" y="0"/>
                  </a:moveTo>
                  <a:cubicBezTo>
                    <a:pt x="314" y="0"/>
                    <a:pt x="308" y="1"/>
                    <a:pt x="301" y="1"/>
                  </a:cubicBezTo>
                  <a:cubicBezTo>
                    <a:pt x="131" y="11"/>
                    <a:pt x="0" y="152"/>
                    <a:pt x="10" y="322"/>
                  </a:cubicBezTo>
                  <a:cubicBezTo>
                    <a:pt x="20" y="487"/>
                    <a:pt x="151" y="619"/>
                    <a:pt x="314" y="619"/>
                  </a:cubicBezTo>
                  <a:cubicBezTo>
                    <a:pt x="320" y="619"/>
                    <a:pt x="326" y="619"/>
                    <a:pt x="332" y="618"/>
                  </a:cubicBezTo>
                  <a:cubicBezTo>
                    <a:pt x="502" y="608"/>
                    <a:pt x="638" y="463"/>
                    <a:pt x="628" y="292"/>
                  </a:cubicBezTo>
                  <a:cubicBezTo>
                    <a:pt x="618" y="128"/>
                    <a:pt x="482" y="0"/>
                    <a:pt x="32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2" name="Google Shape;2222;p11"/>
            <p:cNvSpPr/>
            <p:nvPr/>
          </p:nvSpPr>
          <p:spPr>
            <a:xfrm>
              <a:off x="5723725" y="1888250"/>
              <a:ext cx="15850" cy="15475"/>
            </a:xfrm>
            <a:custGeom>
              <a:rect b="b" l="l" r="r" t="t"/>
              <a:pathLst>
                <a:path extrusionOk="0" h="619" w="634">
                  <a:moveTo>
                    <a:pt x="320" y="0"/>
                  </a:moveTo>
                  <a:cubicBezTo>
                    <a:pt x="314" y="0"/>
                    <a:pt x="308" y="1"/>
                    <a:pt x="302" y="1"/>
                  </a:cubicBezTo>
                  <a:cubicBezTo>
                    <a:pt x="131" y="11"/>
                    <a:pt x="1" y="152"/>
                    <a:pt x="11" y="327"/>
                  </a:cubicBezTo>
                  <a:cubicBezTo>
                    <a:pt x="16" y="487"/>
                    <a:pt x="151" y="619"/>
                    <a:pt x="314" y="619"/>
                  </a:cubicBezTo>
                  <a:cubicBezTo>
                    <a:pt x="320" y="619"/>
                    <a:pt x="326" y="619"/>
                    <a:pt x="332" y="618"/>
                  </a:cubicBezTo>
                  <a:cubicBezTo>
                    <a:pt x="503" y="608"/>
                    <a:pt x="633" y="468"/>
                    <a:pt x="628" y="292"/>
                  </a:cubicBezTo>
                  <a:cubicBezTo>
                    <a:pt x="618" y="132"/>
                    <a:pt x="483" y="0"/>
                    <a:pt x="32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3" name="Google Shape;2223;p11"/>
            <p:cNvSpPr/>
            <p:nvPr/>
          </p:nvSpPr>
          <p:spPr>
            <a:xfrm>
              <a:off x="5683075" y="1873200"/>
              <a:ext cx="15825" cy="15475"/>
            </a:xfrm>
            <a:custGeom>
              <a:rect b="b" l="l" r="r" t="t"/>
              <a:pathLst>
                <a:path extrusionOk="0" h="619" w="633">
                  <a:moveTo>
                    <a:pt x="320" y="0"/>
                  </a:moveTo>
                  <a:cubicBezTo>
                    <a:pt x="314" y="0"/>
                    <a:pt x="308" y="0"/>
                    <a:pt x="302" y="1"/>
                  </a:cubicBezTo>
                  <a:cubicBezTo>
                    <a:pt x="131" y="6"/>
                    <a:pt x="0" y="151"/>
                    <a:pt x="10" y="322"/>
                  </a:cubicBezTo>
                  <a:cubicBezTo>
                    <a:pt x="15" y="487"/>
                    <a:pt x="151" y="619"/>
                    <a:pt x="314" y="619"/>
                  </a:cubicBezTo>
                  <a:cubicBezTo>
                    <a:pt x="320" y="619"/>
                    <a:pt x="326" y="618"/>
                    <a:pt x="332" y="618"/>
                  </a:cubicBezTo>
                  <a:cubicBezTo>
                    <a:pt x="502" y="608"/>
                    <a:pt x="633" y="462"/>
                    <a:pt x="628" y="292"/>
                  </a:cubicBezTo>
                  <a:cubicBezTo>
                    <a:pt x="618" y="127"/>
                    <a:pt x="483" y="0"/>
                    <a:pt x="32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4" name="Google Shape;2224;p11"/>
            <p:cNvSpPr/>
            <p:nvPr/>
          </p:nvSpPr>
          <p:spPr>
            <a:xfrm>
              <a:off x="5667775" y="1908075"/>
              <a:ext cx="15825" cy="15475"/>
            </a:xfrm>
            <a:custGeom>
              <a:rect b="b" l="l" r="r" t="t"/>
              <a:pathLst>
                <a:path extrusionOk="0" h="619" w="633">
                  <a:moveTo>
                    <a:pt x="319" y="0"/>
                  </a:moveTo>
                  <a:cubicBezTo>
                    <a:pt x="313" y="0"/>
                    <a:pt x="307" y="1"/>
                    <a:pt x="301" y="1"/>
                  </a:cubicBezTo>
                  <a:cubicBezTo>
                    <a:pt x="131" y="11"/>
                    <a:pt x="0" y="157"/>
                    <a:pt x="5" y="327"/>
                  </a:cubicBezTo>
                  <a:cubicBezTo>
                    <a:pt x="15" y="487"/>
                    <a:pt x="151" y="619"/>
                    <a:pt x="314" y="619"/>
                  </a:cubicBezTo>
                  <a:cubicBezTo>
                    <a:pt x="319" y="619"/>
                    <a:pt x="325" y="619"/>
                    <a:pt x="331" y="618"/>
                  </a:cubicBezTo>
                  <a:cubicBezTo>
                    <a:pt x="502" y="608"/>
                    <a:pt x="633" y="468"/>
                    <a:pt x="622" y="297"/>
                  </a:cubicBezTo>
                  <a:cubicBezTo>
                    <a:pt x="613" y="132"/>
                    <a:pt x="482" y="0"/>
                    <a:pt x="31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5" name="Google Shape;2225;p11"/>
            <p:cNvSpPr/>
            <p:nvPr/>
          </p:nvSpPr>
          <p:spPr>
            <a:xfrm>
              <a:off x="5512800" y="1887250"/>
              <a:ext cx="15825" cy="15475"/>
            </a:xfrm>
            <a:custGeom>
              <a:rect b="b" l="l" r="r" t="t"/>
              <a:pathLst>
                <a:path extrusionOk="0" h="619" w="633">
                  <a:moveTo>
                    <a:pt x="324" y="0"/>
                  </a:moveTo>
                  <a:cubicBezTo>
                    <a:pt x="318" y="0"/>
                    <a:pt x="312" y="0"/>
                    <a:pt x="306" y="1"/>
                  </a:cubicBezTo>
                  <a:cubicBezTo>
                    <a:pt x="131" y="6"/>
                    <a:pt x="0" y="151"/>
                    <a:pt x="10" y="322"/>
                  </a:cubicBezTo>
                  <a:cubicBezTo>
                    <a:pt x="20" y="490"/>
                    <a:pt x="160" y="618"/>
                    <a:pt x="322" y="618"/>
                  </a:cubicBezTo>
                  <a:cubicBezTo>
                    <a:pt x="325" y="618"/>
                    <a:pt x="328" y="618"/>
                    <a:pt x="331" y="618"/>
                  </a:cubicBezTo>
                  <a:cubicBezTo>
                    <a:pt x="507" y="608"/>
                    <a:pt x="633" y="463"/>
                    <a:pt x="628" y="292"/>
                  </a:cubicBezTo>
                  <a:cubicBezTo>
                    <a:pt x="618" y="127"/>
                    <a:pt x="482" y="0"/>
                    <a:pt x="32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6" name="Google Shape;2226;p11"/>
            <p:cNvSpPr/>
            <p:nvPr/>
          </p:nvSpPr>
          <p:spPr>
            <a:xfrm>
              <a:off x="5486075" y="1922750"/>
              <a:ext cx="15825" cy="15375"/>
            </a:xfrm>
            <a:custGeom>
              <a:rect b="b" l="l" r="r" t="t"/>
              <a:pathLst>
                <a:path extrusionOk="0" h="615" w="633">
                  <a:moveTo>
                    <a:pt x="320" y="1"/>
                  </a:moveTo>
                  <a:cubicBezTo>
                    <a:pt x="314" y="1"/>
                    <a:pt x="307" y="1"/>
                    <a:pt x="301" y="1"/>
                  </a:cubicBezTo>
                  <a:cubicBezTo>
                    <a:pt x="131" y="6"/>
                    <a:pt x="0" y="152"/>
                    <a:pt x="10" y="323"/>
                  </a:cubicBezTo>
                  <a:cubicBezTo>
                    <a:pt x="20" y="487"/>
                    <a:pt x="151" y="614"/>
                    <a:pt x="313" y="614"/>
                  </a:cubicBezTo>
                  <a:cubicBezTo>
                    <a:pt x="319" y="614"/>
                    <a:pt x="325" y="614"/>
                    <a:pt x="331" y="614"/>
                  </a:cubicBezTo>
                  <a:cubicBezTo>
                    <a:pt x="502" y="609"/>
                    <a:pt x="633" y="463"/>
                    <a:pt x="628" y="292"/>
                  </a:cubicBezTo>
                  <a:cubicBezTo>
                    <a:pt x="618" y="128"/>
                    <a:pt x="482" y="1"/>
                    <a:pt x="32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7" name="Google Shape;2227;p11"/>
            <p:cNvSpPr/>
            <p:nvPr/>
          </p:nvSpPr>
          <p:spPr>
            <a:xfrm>
              <a:off x="5434625" y="1919500"/>
              <a:ext cx="15950" cy="15475"/>
            </a:xfrm>
            <a:custGeom>
              <a:rect b="b" l="l" r="r" t="t"/>
              <a:pathLst>
                <a:path extrusionOk="0" h="619" w="638">
                  <a:moveTo>
                    <a:pt x="311" y="1"/>
                  </a:moveTo>
                  <a:cubicBezTo>
                    <a:pt x="308" y="1"/>
                    <a:pt x="305" y="1"/>
                    <a:pt x="301" y="1"/>
                  </a:cubicBezTo>
                  <a:cubicBezTo>
                    <a:pt x="136" y="11"/>
                    <a:pt x="0" y="156"/>
                    <a:pt x="10" y="327"/>
                  </a:cubicBezTo>
                  <a:cubicBezTo>
                    <a:pt x="20" y="492"/>
                    <a:pt x="151" y="619"/>
                    <a:pt x="318" y="619"/>
                  </a:cubicBezTo>
                  <a:cubicBezTo>
                    <a:pt x="324" y="619"/>
                    <a:pt x="330" y="619"/>
                    <a:pt x="336" y="618"/>
                  </a:cubicBezTo>
                  <a:cubicBezTo>
                    <a:pt x="502" y="613"/>
                    <a:pt x="638" y="468"/>
                    <a:pt x="628" y="297"/>
                  </a:cubicBezTo>
                  <a:cubicBezTo>
                    <a:pt x="618" y="129"/>
                    <a:pt x="477" y="1"/>
                    <a:pt x="31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8" name="Google Shape;2228;p11"/>
            <p:cNvSpPr/>
            <p:nvPr/>
          </p:nvSpPr>
          <p:spPr>
            <a:xfrm>
              <a:off x="5955000" y="1968325"/>
              <a:ext cx="5425" cy="60375"/>
            </a:xfrm>
            <a:custGeom>
              <a:rect b="b" l="l" r="r" t="t"/>
              <a:pathLst>
                <a:path extrusionOk="0" fill="none" h="2415" w="217">
                  <a:moveTo>
                    <a:pt x="66" y="2415"/>
                  </a:moveTo>
                  <a:cubicBezTo>
                    <a:pt x="216" y="1581"/>
                    <a:pt x="211" y="743"/>
                    <a:pt x="0" y="0"/>
                  </a:cubicBezTo>
                </a:path>
              </a:pathLst>
            </a:custGeom>
            <a:noFill/>
            <a:ln cap="flat" cmpd="sng" w="5275">
              <a:solidFill>
                <a:schemeClr val="accent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9" name="Google Shape;2229;p11"/>
            <p:cNvSpPr/>
            <p:nvPr/>
          </p:nvSpPr>
          <p:spPr>
            <a:xfrm>
              <a:off x="5628375" y="2048500"/>
              <a:ext cx="69025" cy="103175"/>
            </a:xfrm>
            <a:custGeom>
              <a:rect b="b" l="l" r="r" t="t"/>
              <a:pathLst>
                <a:path extrusionOk="0" fill="none" h="4127" w="2761">
                  <a:moveTo>
                    <a:pt x="0" y="4126"/>
                  </a:moveTo>
                  <a:cubicBezTo>
                    <a:pt x="1154" y="2922"/>
                    <a:pt x="2108" y="1521"/>
                    <a:pt x="2761" y="1"/>
                  </a:cubicBezTo>
                </a:path>
              </a:pathLst>
            </a:custGeom>
            <a:noFill/>
            <a:ln cap="flat" cmpd="sng" w="5275">
              <a:solidFill>
                <a:schemeClr val="accent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0" name="Google Shape;2230;p11"/>
            <p:cNvSpPr/>
            <p:nvPr/>
          </p:nvSpPr>
          <p:spPr>
            <a:xfrm>
              <a:off x="5532000" y="1989025"/>
              <a:ext cx="102025" cy="156625"/>
            </a:xfrm>
            <a:custGeom>
              <a:rect b="b" l="l" r="r" t="t"/>
              <a:pathLst>
                <a:path extrusionOk="0" fill="none" h="6265" w="4081">
                  <a:moveTo>
                    <a:pt x="4081" y="0"/>
                  </a:moveTo>
                  <a:cubicBezTo>
                    <a:pt x="2199" y="1682"/>
                    <a:pt x="788" y="3875"/>
                    <a:pt x="0" y="6265"/>
                  </a:cubicBezTo>
                </a:path>
              </a:pathLst>
            </a:custGeom>
            <a:noFill/>
            <a:ln cap="flat" cmpd="sng" w="5275">
              <a:solidFill>
                <a:schemeClr val="accent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1" name="Google Shape;2231;p11"/>
            <p:cNvSpPr/>
            <p:nvPr/>
          </p:nvSpPr>
          <p:spPr>
            <a:xfrm>
              <a:off x="6129050" y="1993300"/>
              <a:ext cx="14950" cy="30375"/>
            </a:xfrm>
            <a:custGeom>
              <a:rect b="b" l="l" r="r" t="t"/>
              <a:pathLst>
                <a:path extrusionOk="0" fill="none" h="1215" w="598">
                  <a:moveTo>
                    <a:pt x="0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387" y="266"/>
                    <a:pt x="597" y="753"/>
                    <a:pt x="532" y="1215"/>
                  </a:cubicBezTo>
                </a:path>
              </a:pathLst>
            </a:custGeom>
            <a:noFill/>
            <a:ln cap="flat" cmpd="sng" w="5275">
              <a:solidFill>
                <a:schemeClr val="accent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2" name="Google Shape;2232;p11"/>
            <p:cNvSpPr/>
            <p:nvPr/>
          </p:nvSpPr>
          <p:spPr>
            <a:xfrm>
              <a:off x="6064550" y="1984250"/>
              <a:ext cx="23100" cy="44200"/>
            </a:xfrm>
            <a:custGeom>
              <a:rect b="b" l="l" r="r" t="t"/>
              <a:pathLst>
                <a:path extrusionOk="0" fill="none" h="1768" w="924">
                  <a:moveTo>
                    <a:pt x="0" y="1"/>
                  </a:moveTo>
                  <a:cubicBezTo>
                    <a:pt x="246" y="242"/>
                    <a:pt x="497" y="488"/>
                    <a:pt x="668" y="779"/>
                  </a:cubicBezTo>
                  <a:cubicBezTo>
                    <a:pt x="833" y="1060"/>
                    <a:pt x="924" y="1386"/>
                    <a:pt x="863" y="1697"/>
                  </a:cubicBezTo>
                  <a:cubicBezTo>
                    <a:pt x="858" y="1722"/>
                    <a:pt x="853" y="1742"/>
                    <a:pt x="848" y="1768"/>
                  </a:cubicBezTo>
                </a:path>
              </a:pathLst>
            </a:custGeom>
            <a:noFill/>
            <a:ln cap="flat" cmpd="sng" w="5275">
              <a:solidFill>
                <a:schemeClr val="accent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3" name="Google Shape;2233;p11"/>
            <p:cNvSpPr/>
            <p:nvPr/>
          </p:nvSpPr>
          <p:spPr>
            <a:xfrm>
              <a:off x="5990750" y="1973725"/>
              <a:ext cx="29525" cy="54475"/>
            </a:xfrm>
            <a:custGeom>
              <a:rect b="b" l="l" r="r" t="t"/>
              <a:pathLst>
                <a:path extrusionOk="0" fill="none" h="2179" w="1181">
                  <a:moveTo>
                    <a:pt x="1" y="0"/>
                  </a:moveTo>
                  <a:cubicBezTo>
                    <a:pt x="688" y="447"/>
                    <a:pt x="1180" y="1350"/>
                    <a:pt x="1050" y="2178"/>
                  </a:cubicBezTo>
                </a:path>
              </a:pathLst>
            </a:custGeom>
            <a:noFill/>
            <a:ln cap="flat" cmpd="sng" w="5275">
              <a:solidFill>
                <a:schemeClr val="accent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4" name="Google Shape;2234;p11"/>
            <p:cNvSpPr/>
            <p:nvPr/>
          </p:nvSpPr>
          <p:spPr>
            <a:xfrm>
              <a:off x="5541150" y="2074100"/>
              <a:ext cx="55375" cy="105675"/>
            </a:xfrm>
            <a:custGeom>
              <a:rect b="b" l="l" r="r" t="t"/>
              <a:pathLst>
                <a:path extrusionOk="0" fill="none" h="4227" w="2215">
                  <a:moveTo>
                    <a:pt x="1" y="4227"/>
                  </a:moveTo>
                  <a:cubicBezTo>
                    <a:pt x="106" y="3780"/>
                    <a:pt x="247" y="3333"/>
                    <a:pt x="417" y="2907"/>
                  </a:cubicBezTo>
                  <a:cubicBezTo>
                    <a:pt x="834" y="1838"/>
                    <a:pt x="1446" y="849"/>
                    <a:pt x="2214" y="1"/>
                  </a:cubicBezTo>
                </a:path>
              </a:pathLst>
            </a:custGeom>
            <a:noFill/>
            <a:ln cap="flat" cmpd="sng" w="5275">
              <a:solidFill>
                <a:schemeClr val="accent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5" name="Google Shape;2235;p11"/>
            <p:cNvSpPr/>
            <p:nvPr/>
          </p:nvSpPr>
          <p:spPr>
            <a:xfrm>
              <a:off x="5112500" y="2091550"/>
              <a:ext cx="26750" cy="3400"/>
            </a:xfrm>
            <a:custGeom>
              <a:rect b="b" l="l" r="r" t="t"/>
              <a:pathLst>
                <a:path extrusionOk="0" fill="none" h="136" w="1070">
                  <a:moveTo>
                    <a:pt x="1070" y="136"/>
                  </a:moveTo>
                  <a:cubicBezTo>
                    <a:pt x="708" y="121"/>
                    <a:pt x="352" y="76"/>
                    <a:pt x="1" y="0"/>
                  </a:cubicBezTo>
                </a:path>
              </a:pathLst>
            </a:custGeom>
            <a:noFill/>
            <a:ln cap="flat" cmpd="sng" w="5275">
              <a:solidFill>
                <a:schemeClr val="accent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6" name="Google Shape;2236;p11"/>
            <p:cNvSpPr/>
            <p:nvPr/>
          </p:nvSpPr>
          <p:spPr>
            <a:xfrm>
              <a:off x="5105600" y="2106850"/>
              <a:ext cx="27250" cy="1025"/>
            </a:xfrm>
            <a:custGeom>
              <a:rect b="b" l="l" r="r" t="t"/>
              <a:pathLst>
                <a:path extrusionOk="0" fill="none" h="41" w="1090">
                  <a:moveTo>
                    <a:pt x="1090" y="31"/>
                  </a:moveTo>
                  <a:cubicBezTo>
                    <a:pt x="728" y="1"/>
                    <a:pt x="362" y="6"/>
                    <a:pt x="1" y="41"/>
                  </a:cubicBezTo>
                </a:path>
              </a:pathLst>
            </a:custGeom>
            <a:noFill/>
            <a:ln cap="flat" cmpd="sng" w="5275">
              <a:solidFill>
                <a:schemeClr val="accent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7" name="Google Shape;2237;p11"/>
            <p:cNvSpPr/>
            <p:nvPr/>
          </p:nvSpPr>
          <p:spPr>
            <a:xfrm>
              <a:off x="5785975" y="1939325"/>
              <a:ext cx="56100" cy="50600"/>
            </a:xfrm>
            <a:custGeom>
              <a:rect b="b" l="l" r="r" t="t"/>
              <a:pathLst>
                <a:path extrusionOk="0" fill="none" h="2024" w="2244">
                  <a:moveTo>
                    <a:pt x="2244" y="21"/>
                  </a:moveTo>
                  <a:cubicBezTo>
                    <a:pt x="1039" y="1"/>
                    <a:pt x="126" y="924"/>
                    <a:pt x="0" y="2024"/>
                  </a:cubicBezTo>
                </a:path>
              </a:pathLst>
            </a:custGeom>
            <a:noFill/>
            <a:ln cap="rnd" cmpd="sng" w="10425">
              <a:solidFill>
                <a:schemeClr val="accent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8" name="Google Shape;2238;p11"/>
            <p:cNvSpPr/>
            <p:nvPr/>
          </p:nvSpPr>
          <p:spPr>
            <a:xfrm>
              <a:off x="5830400" y="2042725"/>
              <a:ext cx="110575" cy="34925"/>
            </a:xfrm>
            <a:custGeom>
              <a:rect b="b" l="l" r="r" t="t"/>
              <a:pathLst>
                <a:path extrusionOk="0" fill="none" h="1397" w="4423">
                  <a:moveTo>
                    <a:pt x="4422" y="1185"/>
                  </a:moveTo>
                  <a:cubicBezTo>
                    <a:pt x="3117" y="1396"/>
                    <a:pt x="1732" y="1115"/>
                    <a:pt x="602" y="427"/>
                  </a:cubicBezTo>
                  <a:cubicBezTo>
                    <a:pt x="392" y="297"/>
                    <a:pt x="191" y="156"/>
                    <a:pt x="0" y="1"/>
                  </a:cubicBezTo>
                </a:path>
              </a:pathLst>
            </a:custGeom>
            <a:noFill/>
            <a:ln cap="flat" cmpd="sng" w="5275">
              <a:solidFill>
                <a:schemeClr val="accent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9" name="Google Shape;2239;p11"/>
            <p:cNvSpPr/>
            <p:nvPr/>
          </p:nvSpPr>
          <p:spPr>
            <a:xfrm>
              <a:off x="5827250" y="2035950"/>
              <a:ext cx="6425" cy="14325"/>
            </a:xfrm>
            <a:custGeom>
              <a:rect b="b" l="l" r="r" t="t"/>
              <a:pathLst>
                <a:path extrusionOk="0" fill="none" h="573" w="257">
                  <a:moveTo>
                    <a:pt x="26" y="573"/>
                  </a:moveTo>
                  <a:cubicBezTo>
                    <a:pt x="1" y="362"/>
                    <a:pt x="91" y="136"/>
                    <a:pt x="257" y="1"/>
                  </a:cubicBezTo>
                </a:path>
              </a:pathLst>
            </a:custGeom>
            <a:noFill/>
            <a:ln cap="flat" cmpd="sng" w="5275">
              <a:solidFill>
                <a:schemeClr val="accent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0" name="Google Shape;2240;p11"/>
            <p:cNvSpPr/>
            <p:nvPr/>
          </p:nvSpPr>
          <p:spPr>
            <a:xfrm>
              <a:off x="5289675" y="2104475"/>
              <a:ext cx="208200" cy="6550"/>
            </a:xfrm>
            <a:custGeom>
              <a:rect b="b" l="l" r="r" t="t"/>
              <a:pathLst>
                <a:path extrusionOk="0" fill="none" h="262" w="8328">
                  <a:moveTo>
                    <a:pt x="1" y="261"/>
                  </a:moveTo>
                  <a:cubicBezTo>
                    <a:pt x="2772" y="40"/>
                    <a:pt x="5552" y="0"/>
                    <a:pt x="8328" y="151"/>
                  </a:cubicBezTo>
                </a:path>
              </a:pathLst>
            </a:custGeom>
            <a:noFill/>
            <a:ln cap="flat" cmpd="sng" w="5275">
              <a:solidFill>
                <a:schemeClr val="accent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1" name="Google Shape;2241;p11"/>
            <p:cNvSpPr/>
            <p:nvPr/>
          </p:nvSpPr>
          <p:spPr>
            <a:xfrm>
              <a:off x="5460725" y="2088400"/>
              <a:ext cx="29125" cy="1400"/>
            </a:xfrm>
            <a:custGeom>
              <a:rect b="b" l="l" r="r" t="t"/>
              <a:pathLst>
                <a:path extrusionOk="0" fill="none" h="56" w="1165">
                  <a:moveTo>
                    <a:pt x="0" y="56"/>
                  </a:moveTo>
                  <a:cubicBezTo>
                    <a:pt x="392" y="36"/>
                    <a:pt x="778" y="21"/>
                    <a:pt x="1165" y="1"/>
                  </a:cubicBezTo>
                </a:path>
              </a:pathLst>
            </a:custGeom>
            <a:noFill/>
            <a:ln cap="flat" cmpd="sng" w="5275">
              <a:solidFill>
                <a:schemeClr val="accent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42" name="Google Shape;2242;p11"/>
          <p:cNvGrpSpPr/>
          <p:nvPr/>
        </p:nvGrpSpPr>
        <p:grpSpPr>
          <a:xfrm flipH="1">
            <a:off x="-125439" y="122453"/>
            <a:ext cx="3277898" cy="1122588"/>
            <a:chOff x="1607000" y="1593250"/>
            <a:chExt cx="1114325" cy="381625"/>
          </a:xfrm>
        </p:grpSpPr>
        <p:sp>
          <p:nvSpPr>
            <p:cNvPr id="2243" name="Google Shape;2243;p11"/>
            <p:cNvSpPr/>
            <p:nvPr/>
          </p:nvSpPr>
          <p:spPr>
            <a:xfrm>
              <a:off x="2035775" y="1643325"/>
              <a:ext cx="166800" cy="87300"/>
            </a:xfrm>
            <a:custGeom>
              <a:rect b="b" l="l" r="r" t="t"/>
              <a:pathLst>
                <a:path extrusionOk="0" h="3492" w="6672">
                  <a:moveTo>
                    <a:pt x="6671" y="0"/>
                  </a:moveTo>
                  <a:lnTo>
                    <a:pt x="6671" y="0"/>
                  </a:lnTo>
                  <a:cubicBezTo>
                    <a:pt x="4297" y="813"/>
                    <a:pt x="1853" y="1672"/>
                    <a:pt x="1" y="3353"/>
                  </a:cubicBezTo>
                  <a:cubicBezTo>
                    <a:pt x="1151" y="3447"/>
                    <a:pt x="2307" y="3491"/>
                    <a:pt x="3464" y="3491"/>
                  </a:cubicBezTo>
                  <a:cubicBezTo>
                    <a:pt x="4342" y="3491"/>
                    <a:pt x="5221" y="3466"/>
                    <a:pt x="6099" y="3418"/>
                  </a:cubicBezTo>
                  <a:cubicBezTo>
                    <a:pt x="6355" y="2354"/>
                    <a:pt x="6531" y="1079"/>
                    <a:pt x="66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4" name="Google Shape;2244;p11"/>
            <p:cNvSpPr/>
            <p:nvPr/>
          </p:nvSpPr>
          <p:spPr>
            <a:xfrm>
              <a:off x="1991225" y="1838575"/>
              <a:ext cx="134925" cy="63275"/>
            </a:xfrm>
            <a:custGeom>
              <a:rect b="b" l="l" r="r" t="t"/>
              <a:pathLst>
                <a:path extrusionOk="0" h="2531" w="5397">
                  <a:moveTo>
                    <a:pt x="3971" y="0"/>
                  </a:moveTo>
                  <a:cubicBezTo>
                    <a:pt x="3268" y="81"/>
                    <a:pt x="2561" y="130"/>
                    <a:pt x="1853" y="130"/>
                  </a:cubicBezTo>
                  <a:cubicBezTo>
                    <a:pt x="1546" y="130"/>
                    <a:pt x="1238" y="120"/>
                    <a:pt x="930" y="101"/>
                  </a:cubicBezTo>
                  <a:cubicBezTo>
                    <a:pt x="618" y="81"/>
                    <a:pt x="307" y="51"/>
                    <a:pt x="1" y="10"/>
                  </a:cubicBezTo>
                  <a:lnTo>
                    <a:pt x="1" y="10"/>
                  </a:lnTo>
                  <a:cubicBezTo>
                    <a:pt x="553" y="929"/>
                    <a:pt x="1226" y="1777"/>
                    <a:pt x="1999" y="2530"/>
                  </a:cubicBezTo>
                  <a:cubicBezTo>
                    <a:pt x="2395" y="2515"/>
                    <a:pt x="2787" y="2490"/>
                    <a:pt x="3178" y="2455"/>
                  </a:cubicBezTo>
                  <a:cubicBezTo>
                    <a:pt x="3926" y="2384"/>
                    <a:pt x="4664" y="2274"/>
                    <a:pt x="5397" y="2129"/>
                  </a:cubicBezTo>
                  <a:cubicBezTo>
                    <a:pt x="4975" y="1381"/>
                    <a:pt x="4498" y="658"/>
                    <a:pt x="3971" y="0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5" name="Google Shape;2245;p11"/>
            <p:cNvSpPr/>
            <p:nvPr/>
          </p:nvSpPr>
          <p:spPr>
            <a:xfrm>
              <a:off x="2041175" y="1891775"/>
              <a:ext cx="121500" cy="83100"/>
            </a:xfrm>
            <a:custGeom>
              <a:rect b="b" l="l" r="r" t="t"/>
              <a:pathLst>
                <a:path extrusionOk="0" h="3324" w="4860">
                  <a:moveTo>
                    <a:pt x="3399" y="1"/>
                  </a:moveTo>
                  <a:cubicBezTo>
                    <a:pt x="2666" y="146"/>
                    <a:pt x="1928" y="256"/>
                    <a:pt x="1180" y="327"/>
                  </a:cubicBezTo>
                  <a:cubicBezTo>
                    <a:pt x="789" y="362"/>
                    <a:pt x="397" y="387"/>
                    <a:pt x="1" y="402"/>
                  </a:cubicBezTo>
                  <a:cubicBezTo>
                    <a:pt x="1366" y="1727"/>
                    <a:pt x="3037" y="2751"/>
                    <a:pt x="4859" y="3323"/>
                  </a:cubicBezTo>
                  <a:cubicBezTo>
                    <a:pt x="4498" y="2204"/>
                    <a:pt x="4001" y="1070"/>
                    <a:pt x="3399" y="1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6" name="Google Shape;2246;p11"/>
            <p:cNvSpPr/>
            <p:nvPr/>
          </p:nvSpPr>
          <p:spPr>
            <a:xfrm>
              <a:off x="1607000" y="1593250"/>
              <a:ext cx="1114325" cy="248575"/>
            </a:xfrm>
            <a:custGeom>
              <a:rect b="b" l="l" r="r" t="t"/>
              <a:pathLst>
                <a:path extrusionOk="0" h="9943" w="44573">
                  <a:moveTo>
                    <a:pt x="33549" y="5160"/>
                  </a:moveTo>
                  <a:cubicBezTo>
                    <a:pt x="33721" y="5160"/>
                    <a:pt x="33871" y="5294"/>
                    <a:pt x="33876" y="5467"/>
                  </a:cubicBezTo>
                  <a:cubicBezTo>
                    <a:pt x="33886" y="5647"/>
                    <a:pt x="33751" y="5798"/>
                    <a:pt x="33570" y="5803"/>
                  </a:cubicBezTo>
                  <a:cubicBezTo>
                    <a:pt x="33564" y="5803"/>
                    <a:pt x="33558" y="5803"/>
                    <a:pt x="33552" y="5803"/>
                  </a:cubicBezTo>
                  <a:cubicBezTo>
                    <a:pt x="33384" y="5803"/>
                    <a:pt x="33243" y="5671"/>
                    <a:pt x="33234" y="5497"/>
                  </a:cubicBezTo>
                  <a:cubicBezTo>
                    <a:pt x="33224" y="5321"/>
                    <a:pt x="33364" y="5170"/>
                    <a:pt x="33540" y="5160"/>
                  </a:cubicBezTo>
                  <a:cubicBezTo>
                    <a:pt x="33543" y="5160"/>
                    <a:pt x="33546" y="5160"/>
                    <a:pt x="33549" y="5160"/>
                  </a:cubicBezTo>
                  <a:close/>
                  <a:moveTo>
                    <a:pt x="4956" y="3778"/>
                  </a:moveTo>
                  <a:cubicBezTo>
                    <a:pt x="5186" y="3778"/>
                    <a:pt x="5398" y="3934"/>
                    <a:pt x="5452" y="4167"/>
                  </a:cubicBezTo>
                  <a:cubicBezTo>
                    <a:pt x="5564" y="4129"/>
                    <a:pt x="5684" y="4109"/>
                    <a:pt x="5808" y="4109"/>
                  </a:cubicBezTo>
                  <a:cubicBezTo>
                    <a:pt x="5833" y="4109"/>
                    <a:pt x="5858" y="4110"/>
                    <a:pt x="5883" y="4111"/>
                  </a:cubicBezTo>
                  <a:cubicBezTo>
                    <a:pt x="6486" y="4157"/>
                    <a:pt x="6932" y="4684"/>
                    <a:pt x="6887" y="5281"/>
                  </a:cubicBezTo>
                  <a:cubicBezTo>
                    <a:pt x="6844" y="5855"/>
                    <a:pt x="6363" y="6288"/>
                    <a:pt x="5801" y="6288"/>
                  </a:cubicBezTo>
                  <a:cubicBezTo>
                    <a:pt x="5773" y="6288"/>
                    <a:pt x="5746" y="6287"/>
                    <a:pt x="5718" y="6285"/>
                  </a:cubicBezTo>
                  <a:cubicBezTo>
                    <a:pt x="5316" y="6255"/>
                    <a:pt x="4980" y="6009"/>
                    <a:pt x="4819" y="5667"/>
                  </a:cubicBezTo>
                  <a:cubicBezTo>
                    <a:pt x="4739" y="5502"/>
                    <a:pt x="4699" y="5311"/>
                    <a:pt x="4714" y="5115"/>
                  </a:cubicBezTo>
                  <a:cubicBezTo>
                    <a:pt x="4724" y="4990"/>
                    <a:pt x="4754" y="4874"/>
                    <a:pt x="4804" y="4764"/>
                  </a:cubicBezTo>
                  <a:cubicBezTo>
                    <a:pt x="4629" y="4714"/>
                    <a:pt x="4493" y="4568"/>
                    <a:pt x="4458" y="4377"/>
                  </a:cubicBezTo>
                  <a:cubicBezTo>
                    <a:pt x="4408" y="4101"/>
                    <a:pt x="4593" y="3835"/>
                    <a:pt x="4870" y="3785"/>
                  </a:cubicBezTo>
                  <a:cubicBezTo>
                    <a:pt x="4898" y="3780"/>
                    <a:pt x="4927" y="3778"/>
                    <a:pt x="4956" y="3778"/>
                  </a:cubicBezTo>
                  <a:close/>
                  <a:moveTo>
                    <a:pt x="20439" y="6500"/>
                  </a:moveTo>
                  <a:cubicBezTo>
                    <a:pt x="20615" y="6500"/>
                    <a:pt x="20761" y="6634"/>
                    <a:pt x="20766" y="6807"/>
                  </a:cubicBezTo>
                  <a:cubicBezTo>
                    <a:pt x="20776" y="6987"/>
                    <a:pt x="20640" y="7138"/>
                    <a:pt x="20460" y="7143"/>
                  </a:cubicBezTo>
                  <a:cubicBezTo>
                    <a:pt x="20453" y="7143"/>
                    <a:pt x="20447" y="7144"/>
                    <a:pt x="20441" y="7144"/>
                  </a:cubicBezTo>
                  <a:cubicBezTo>
                    <a:pt x="20274" y="7144"/>
                    <a:pt x="20133" y="7011"/>
                    <a:pt x="20123" y="6837"/>
                  </a:cubicBezTo>
                  <a:cubicBezTo>
                    <a:pt x="20118" y="6661"/>
                    <a:pt x="20254" y="6511"/>
                    <a:pt x="20429" y="6501"/>
                  </a:cubicBezTo>
                  <a:cubicBezTo>
                    <a:pt x="20433" y="6501"/>
                    <a:pt x="20436" y="6500"/>
                    <a:pt x="20439" y="6500"/>
                  </a:cubicBezTo>
                  <a:close/>
                  <a:moveTo>
                    <a:pt x="22281" y="7294"/>
                  </a:moveTo>
                  <a:cubicBezTo>
                    <a:pt x="22453" y="7294"/>
                    <a:pt x="22598" y="7427"/>
                    <a:pt x="22608" y="7600"/>
                  </a:cubicBezTo>
                  <a:cubicBezTo>
                    <a:pt x="22618" y="7781"/>
                    <a:pt x="22482" y="7931"/>
                    <a:pt x="22302" y="7936"/>
                  </a:cubicBezTo>
                  <a:cubicBezTo>
                    <a:pt x="22296" y="7936"/>
                    <a:pt x="22289" y="7937"/>
                    <a:pt x="22283" y="7937"/>
                  </a:cubicBezTo>
                  <a:cubicBezTo>
                    <a:pt x="22116" y="7937"/>
                    <a:pt x="21975" y="7804"/>
                    <a:pt x="21965" y="7630"/>
                  </a:cubicBezTo>
                  <a:cubicBezTo>
                    <a:pt x="21955" y="7454"/>
                    <a:pt x="22096" y="7304"/>
                    <a:pt x="22272" y="7294"/>
                  </a:cubicBezTo>
                  <a:cubicBezTo>
                    <a:pt x="22275" y="7294"/>
                    <a:pt x="22278" y="7294"/>
                    <a:pt x="22281" y="7294"/>
                  </a:cubicBezTo>
                  <a:close/>
                  <a:moveTo>
                    <a:pt x="43990" y="1"/>
                  </a:moveTo>
                  <a:lnTo>
                    <a:pt x="43990" y="1"/>
                  </a:lnTo>
                  <a:cubicBezTo>
                    <a:pt x="42203" y="372"/>
                    <a:pt x="40507" y="1481"/>
                    <a:pt x="39528" y="3022"/>
                  </a:cubicBezTo>
                  <a:cubicBezTo>
                    <a:pt x="39365" y="3012"/>
                    <a:pt x="39201" y="3007"/>
                    <a:pt x="39035" y="3007"/>
                  </a:cubicBezTo>
                  <a:cubicBezTo>
                    <a:pt x="37536" y="3007"/>
                    <a:pt x="35936" y="3411"/>
                    <a:pt x="34499" y="3745"/>
                  </a:cubicBezTo>
                  <a:cubicBezTo>
                    <a:pt x="30809" y="4608"/>
                    <a:pt x="27030" y="5226"/>
                    <a:pt x="23250" y="5421"/>
                  </a:cubicBezTo>
                  <a:cubicBezTo>
                    <a:pt x="22372" y="5469"/>
                    <a:pt x="21493" y="5494"/>
                    <a:pt x="20615" y="5494"/>
                  </a:cubicBezTo>
                  <a:cubicBezTo>
                    <a:pt x="19458" y="5494"/>
                    <a:pt x="18302" y="5450"/>
                    <a:pt x="17152" y="5356"/>
                  </a:cubicBezTo>
                  <a:cubicBezTo>
                    <a:pt x="15792" y="5251"/>
                    <a:pt x="14436" y="5075"/>
                    <a:pt x="13091" y="4829"/>
                  </a:cubicBezTo>
                  <a:cubicBezTo>
                    <a:pt x="9271" y="4119"/>
                    <a:pt x="5440" y="2763"/>
                    <a:pt x="1531" y="2763"/>
                  </a:cubicBezTo>
                  <a:cubicBezTo>
                    <a:pt x="1022" y="2763"/>
                    <a:pt x="512" y="2786"/>
                    <a:pt x="1" y="2837"/>
                  </a:cubicBezTo>
                  <a:cubicBezTo>
                    <a:pt x="693" y="4247"/>
                    <a:pt x="1662" y="5527"/>
                    <a:pt x="2822" y="6661"/>
                  </a:cubicBezTo>
                  <a:cubicBezTo>
                    <a:pt x="3071" y="6620"/>
                    <a:pt x="3322" y="6602"/>
                    <a:pt x="3573" y="6602"/>
                  </a:cubicBezTo>
                  <a:cubicBezTo>
                    <a:pt x="4493" y="6602"/>
                    <a:pt x="5417" y="6848"/>
                    <a:pt x="6300" y="7128"/>
                  </a:cubicBezTo>
                  <a:cubicBezTo>
                    <a:pt x="9317" y="8072"/>
                    <a:pt x="12258" y="9417"/>
                    <a:pt x="15370" y="9823"/>
                  </a:cubicBezTo>
                  <a:cubicBezTo>
                    <a:pt x="15676" y="9864"/>
                    <a:pt x="15987" y="9894"/>
                    <a:pt x="16299" y="9914"/>
                  </a:cubicBezTo>
                  <a:cubicBezTo>
                    <a:pt x="16607" y="9933"/>
                    <a:pt x="16915" y="9943"/>
                    <a:pt x="17222" y="9943"/>
                  </a:cubicBezTo>
                  <a:cubicBezTo>
                    <a:pt x="17930" y="9943"/>
                    <a:pt x="18637" y="9894"/>
                    <a:pt x="19340" y="9813"/>
                  </a:cubicBezTo>
                  <a:cubicBezTo>
                    <a:pt x="22076" y="9492"/>
                    <a:pt x="24776" y="8654"/>
                    <a:pt x="27507" y="8162"/>
                  </a:cubicBezTo>
                  <a:cubicBezTo>
                    <a:pt x="28289" y="8022"/>
                    <a:pt x="29111" y="7921"/>
                    <a:pt x="29921" y="7921"/>
                  </a:cubicBezTo>
                  <a:cubicBezTo>
                    <a:pt x="30420" y="7921"/>
                    <a:pt x="30915" y="7960"/>
                    <a:pt x="31392" y="8052"/>
                  </a:cubicBezTo>
                  <a:cubicBezTo>
                    <a:pt x="34218" y="6762"/>
                    <a:pt x="37058" y="5457"/>
                    <a:pt x="40005" y="4588"/>
                  </a:cubicBezTo>
                  <a:cubicBezTo>
                    <a:pt x="41084" y="5595"/>
                    <a:pt x="42577" y="6252"/>
                    <a:pt x="44056" y="6252"/>
                  </a:cubicBezTo>
                  <a:cubicBezTo>
                    <a:pt x="44229" y="6252"/>
                    <a:pt x="44401" y="6243"/>
                    <a:pt x="44572" y="6225"/>
                  </a:cubicBezTo>
                  <a:cubicBezTo>
                    <a:pt x="43764" y="5025"/>
                    <a:pt x="42675" y="3886"/>
                    <a:pt x="41295" y="3464"/>
                  </a:cubicBezTo>
                  <a:cubicBezTo>
                    <a:pt x="42715" y="2917"/>
                    <a:pt x="43624" y="1481"/>
                    <a:pt x="43990" y="1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7" name="Google Shape;2247;p11"/>
            <p:cNvSpPr/>
            <p:nvPr/>
          </p:nvSpPr>
          <p:spPr>
            <a:xfrm>
              <a:off x="1677525" y="1758300"/>
              <a:ext cx="363675" cy="143725"/>
            </a:xfrm>
            <a:custGeom>
              <a:rect b="b" l="l" r="r" t="t"/>
              <a:pathLst>
                <a:path extrusionOk="0" h="5749" w="14547">
                  <a:moveTo>
                    <a:pt x="752" y="0"/>
                  </a:moveTo>
                  <a:cubicBezTo>
                    <a:pt x="501" y="0"/>
                    <a:pt x="250" y="18"/>
                    <a:pt x="1" y="59"/>
                  </a:cubicBezTo>
                  <a:cubicBezTo>
                    <a:pt x="3643" y="3633"/>
                    <a:pt x="9178" y="5749"/>
                    <a:pt x="13968" y="5749"/>
                  </a:cubicBezTo>
                  <a:cubicBezTo>
                    <a:pt x="14063" y="5749"/>
                    <a:pt x="14157" y="5748"/>
                    <a:pt x="14251" y="5746"/>
                  </a:cubicBezTo>
                  <a:cubicBezTo>
                    <a:pt x="14351" y="5746"/>
                    <a:pt x="14446" y="5741"/>
                    <a:pt x="14547" y="5741"/>
                  </a:cubicBezTo>
                  <a:cubicBezTo>
                    <a:pt x="13774" y="4988"/>
                    <a:pt x="13101" y="4140"/>
                    <a:pt x="12549" y="3221"/>
                  </a:cubicBezTo>
                  <a:cubicBezTo>
                    <a:pt x="9437" y="2815"/>
                    <a:pt x="6496" y="1470"/>
                    <a:pt x="3479" y="526"/>
                  </a:cubicBezTo>
                  <a:cubicBezTo>
                    <a:pt x="2596" y="246"/>
                    <a:pt x="1672" y="0"/>
                    <a:pt x="7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8" name="Google Shape;2248;p11"/>
            <p:cNvSpPr/>
            <p:nvPr/>
          </p:nvSpPr>
          <p:spPr>
            <a:xfrm>
              <a:off x="2090500" y="1791275"/>
              <a:ext cx="301300" cy="100525"/>
            </a:xfrm>
            <a:custGeom>
              <a:rect b="b" l="l" r="r" t="t"/>
              <a:pathLst>
                <a:path extrusionOk="0" h="4021" w="12052">
                  <a:moveTo>
                    <a:pt x="10581" y="0"/>
                  </a:moveTo>
                  <a:cubicBezTo>
                    <a:pt x="9771" y="0"/>
                    <a:pt x="8949" y="101"/>
                    <a:pt x="8167" y="241"/>
                  </a:cubicBezTo>
                  <a:cubicBezTo>
                    <a:pt x="5436" y="733"/>
                    <a:pt x="2736" y="1571"/>
                    <a:pt x="0" y="1892"/>
                  </a:cubicBezTo>
                  <a:cubicBezTo>
                    <a:pt x="527" y="2550"/>
                    <a:pt x="1004" y="3273"/>
                    <a:pt x="1421" y="4021"/>
                  </a:cubicBezTo>
                  <a:cubicBezTo>
                    <a:pt x="5080" y="3298"/>
                    <a:pt x="8558" y="1722"/>
                    <a:pt x="12052" y="131"/>
                  </a:cubicBezTo>
                  <a:cubicBezTo>
                    <a:pt x="11575" y="39"/>
                    <a:pt x="11080" y="0"/>
                    <a:pt x="1058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9" name="Google Shape;2249;p11"/>
            <p:cNvSpPr/>
            <p:nvPr/>
          </p:nvSpPr>
          <p:spPr>
            <a:xfrm>
              <a:off x="2437575" y="1722250"/>
              <a:ext cx="16600" cy="16100"/>
            </a:xfrm>
            <a:custGeom>
              <a:rect b="b" l="l" r="r" t="t"/>
              <a:pathLst>
                <a:path extrusionOk="0" h="644" w="664">
                  <a:moveTo>
                    <a:pt x="326" y="0"/>
                  </a:moveTo>
                  <a:cubicBezTo>
                    <a:pt x="323" y="0"/>
                    <a:pt x="320" y="0"/>
                    <a:pt x="317" y="0"/>
                  </a:cubicBezTo>
                  <a:cubicBezTo>
                    <a:pt x="141" y="10"/>
                    <a:pt x="1" y="161"/>
                    <a:pt x="11" y="337"/>
                  </a:cubicBezTo>
                  <a:cubicBezTo>
                    <a:pt x="20" y="511"/>
                    <a:pt x="161" y="643"/>
                    <a:pt x="329" y="643"/>
                  </a:cubicBezTo>
                  <a:cubicBezTo>
                    <a:pt x="335" y="643"/>
                    <a:pt x="341" y="643"/>
                    <a:pt x="347" y="643"/>
                  </a:cubicBezTo>
                  <a:cubicBezTo>
                    <a:pt x="528" y="638"/>
                    <a:pt x="663" y="487"/>
                    <a:pt x="653" y="307"/>
                  </a:cubicBezTo>
                  <a:cubicBezTo>
                    <a:pt x="648" y="134"/>
                    <a:pt x="498" y="0"/>
                    <a:pt x="3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0" name="Google Shape;2250;p11"/>
            <p:cNvSpPr/>
            <p:nvPr/>
          </p:nvSpPr>
          <p:spPr>
            <a:xfrm>
              <a:off x="2155875" y="1775575"/>
              <a:ext cx="16575" cy="16100"/>
            </a:xfrm>
            <a:custGeom>
              <a:rect b="b" l="l" r="r" t="t"/>
              <a:pathLst>
                <a:path extrusionOk="0" h="644" w="663">
                  <a:moveTo>
                    <a:pt x="326" y="1"/>
                  </a:moveTo>
                  <a:cubicBezTo>
                    <a:pt x="323" y="1"/>
                    <a:pt x="320" y="1"/>
                    <a:pt x="317" y="1"/>
                  </a:cubicBezTo>
                  <a:cubicBezTo>
                    <a:pt x="141" y="11"/>
                    <a:pt x="0" y="161"/>
                    <a:pt x="10" y="337"/>
                  </a:cubicBezTo>
                  <a:cubicBezTo>
                    <a:pt x="20" y="511"/>
                    <a:pt x="161" y="644"/>
                    <a:pt x="328" y="644"/>
                  </a:cubicBezTo>
                  <a:cubicBezTo>
                    <a:pt x="334" y="644"/>
                    <a:pt x="341" y="643"/>
                    <a:pt x="347" y="643"/>
                  </a:cubicBezTo>
                  <a:cubicBezTo>
                    <a:pt x="527" y="638"/>
                    <a:pt x="663" y="488"/>
                    <a:pt x="653" y="307"/>
                  </a:cubicBezTo>
                  <a:cubicBezTo>
                    <a:pt x="643" y="134"/>
                    <a:pt x="498" y="1"/>
                    <a:pt x="3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1" name="Google Shape;2251;p11"/>
            <p:cNvSpPr/>
            <p:nvPr/>
          </p:nvSpPr>
          <p:spPr>
            <a:xfrm>
              <a:off x="2109950" y="1755750"/>
              <a:ext cx="16450" cy="16100"/>
            </a:xfrm>
            <a:custGeom>
              <a:rect b="b" l="l" r="r" t="t"/>
              <a:pathLst>
                <a:path extrusionOk="0" h="644" w="658">
                  <a:moveTo>
                    <a:pt x="321" y="0"/>
                  </a:moveTo>
                  <a:cubicBezTo>
                    <a:pt x="318" y="0"/>
                    <a:pt x="315" y="1"/>
                    <a:pt x="311" y="1"/>
                  </a:cubicBezTo>
                  <a:cubicBezTo>
                    <a:pt x="136" y="11"/>
                    <a:pt x="0" y="161"/>
                    <a:pt x="5" y="337"/>
                  </a:cubicBezTo>
                  <a:cubicBezTo>
                    <a:pt x="15" y="511"/>
                    <a:pt x="156" y="644"/>
                    <a:pt x="323" y="644"/>
                  </a:cubicBezTo>
                  <a:cubicBezTo>
                    <a:pt x="329" y="644"/>
                    <a:pt x="335" y="643"/>
                    <a:pt x="342" y="643"/>
                  </a:cubicBezTo>
                  <a:cubicBezTo>
                    <a:pt x="522" y="638"/>
                    <a:pt x="658" y="487"/>
                    <a:pt x="648" y="307"/>
                  </a:cubicBezTo>
                  <a:cubicBezTo>
                    <a:pt x="643" y="134"/>
                    <a:pt x="497" y="0"/>
                    <a:pt x="3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2" name="Google Shape;2252;p11"/>
            <p:cNvSpPr/>
            <p:nvPr/>
          </p:nvSpPr>
          <p:spPr>
            <a:xfrm>
              <a:off x="1724450" y="1695950"/>
              <a:ext cx="55875" cy="54500"/>
            </a:xfrm>
            <a:custGeom>
              <a:rect b="b" l="l" r="r" t="t"/>
              <a:pathLst>
                <a:path extrusionOk="0" h="2180" w="2235">
                  <a:moveTo>
                    <a:pt x="1110" y="1"/>
                  </a:moveTo>
                  <a:cubicBezTo>
                    <a:pt x="986" y="1"/>
                    <a:pt x="866" y="21"/>
                    <a:pt x="754" y="59"/>
                  </a:cubicBezTo>
                  <a:cubicBezTo>
                    <a:pt x="759" y="69"/>
                    <a:pt x="759" y="74"/>
                    <a:pt x="759" y="89"/>
                  </a:cubicBezTo>
                  <a:cubicBezTo>
                    <a:pt x="809" y="365"/>
                    <a:pt x="628" y="626"/>
                    <a:pt x="352" y="676"/>
                  </a:cubicBezTo>
                  <a:cubicBezTo>
                    <a:pt x="322" y="681"/>
                    <a:pt x="291" y="684"/>
                    <a:pt x="261" y="684"/>
                  </a:cubicBezTo>
                  <a:cubicBezTo>
                    <a:pt x="207" y="684"/>
                    <a:pt x="155" y="675"/>
                    <a:pt x="106" y="656"/>
                  </a:cubicBezTo>
                  <a:cubicBezTo>
                    <a:pt x="56" y="766"/>
                    <a:pt x="26" y="882"/>
                    <a:pt x="16" y="1007"/>
                  </a:cubicBezTo>
                  <a:cubicBezTo>
                    <a:pt x="1" y="1203"/>
                    <a:pt x="41" y="1394"/>
                    <a:pt x="121" y="1559"/>
                  </a:cubicBezTo>
                  <a:cubicBezTo>
                    <a:pt x="282" y="1901"/>
                    <a:pt x="618" y="2147"/>
                    <a:pt x="1020" y="2177"/>
                  </a:cubicBezTo>
                  <a:cubicBezTo>
                    <a:pt x="1048" y="2179"/>
                    <a:pt x="1075" y="2180"/>
                    <a:pt x="1103" y="2180"/>
                  </a:cubicBezTo>
                  <a:cubicBezTo>
                    <a:pt x="1665" y="2180"/>
                    <a:pt x="2146" y="1747"/>
                    <a:pt x="2189" y="1173"/>
                  </a:cubicBezTo>
                  <a:cubicBezTo>
                    <a:pt x="2234" y="576"/>
                    <a:pt x="1788" y="49"/>
                    <a:pt x="1185" y="3"/>
                  </a:cubicBezTo>
                  <a:cubicBezTo>
                    <a:pt x="1160" y="2"/>
                    <a:pt x="1135" y="1"/>
                    <a:pt x="111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3" name="Google Shape;2253;p11"/>
            <p:cNvSpPr/>
            <p:nvPr/>
          </p:nvSpPr>
          <p:spPr>
            <a:xfrm>
              <a:off x="1727100" y="1697400"/>
              <a:ext cx="17575" cy="15675"/>
            </a:xfrm>
            <a:custGeom>
              <a:rect b="b" l="l" r="r" t="t"/>
              <a:pathLst>
                <a:path extrusionOk="0" h="627" w="703">
                  <a:moveTo>
                    <a:pt x="648" y="1"/>
                  </a:moveTo>
                  <a:cubicBezTo>
                    <a:pt x="357" y="101"/>
                    <a:pt x="121" y="317"/>
                    <a:pt x="0" y="598"/>
                  </a:cubicBezTo>
                  <a:cubicBezTo>
                    <a:pt x="49" y="617"/>
                    <a:pt x="101" y="626"/>
                    <a:pt x="155" y="626"/>
                  </a:cubicBezTo>
                  <a:cubicBezTo>
                    <a:pt x="185" y="626"/>
                    <a:pt x="216" y="623"/>
                    <a:pt x="246" y="618"/>
                  </a:cubicBezTo>
                  <a:cubicBezTo>
                    <a:pt x="522" y="568"/>
                    <a:pt x="703" y="307"/>
                    <a:pt x="653" y="31"/>
                  </a:cubicBezTo>
                  <a:cubicBezTo>
                    <a:pt x="653" y="16"/>
                    <a:pt x="653" y="11"/>
                    <a:pt x="64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4" name="Google Shape;2254;p11"/>
            <p:cNvSpPr/>
            <p:nvPr/>
          </p:nvSpPr>
          <p:spPr>
            <a:xfrm>
              <a:off x="1717175" y="1687675"/>
              <a:ext cx="26125" cy="24675"/>
            </a:xfrm>
            <a:custGeom>
              <a:rect b="b" l="l" r="r" t="t"/>
              <a:pathLst>
                <a:path extrusionOk="0" h="987" w="1045">
                  <a:moveTo>
                    <a:pt x="549" y="1"/>
                  </a:moveTo>
                  <a:cubicBezTo>
                    <a:pt x="520" y="1"/>
                    <a:pt x="491" y="3"/>
                    <a:pt x="463" y="8"/>
                  </a:cubicBezTo>
                  <a:cubicBezTo>
                    <a:pt x="186" y="58"/>
                    <a:pt x="1" y="324"/>
                    <a:pt x="51" y="600"/>
                  </a:cubicBezTo>
                  <a:cubicBezTo>
                    <a:pt x="86" y="791"/>
                    <a:pt x="222" y="937"/>
                    <a:pt x="397" y="987"/>
                  </a:cubicBezTo>
                  <a:cubicBezTo>
                    <a:pt x="518" y="706"/>
                    <a:pt x="754" y="490"/>
                    <a:pt x="1045" y="390"/>
                  </a:cubicBezTo>
                  <a:cubicBezTo>
                    <a:pt x="991" y="157"/>
                    <a:pt x="779" y="1"/>
                    <a:pt x="54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5" name="Google Shape;2255;p11"/>
            <p:cNvSpPr/>
            <p:nvPr/>
          </p:nvSpPr>
          <p:spPr>
            <a:xfrm>
              <a:off x="2035775" y="1727150"/>
              <a:ext cx="152500" cy="4400"/>
            </a:xfrm>
            <a:custGeom>
              <a:rect b="b" l="l" r="r" t="t"/>
              <a:pathLst>
                <a:path extrusionOk="0" fill="none" h="176" w="6100">
                  <a:moveTo>
                    <a:pt x="6099" y="65"/>
                  </a:moveTo>
                  <a:cubicBezTo>
                    <a:pt x="4061" y="176"/>
                    <a:pt x="2024" y="166"/>
                    <a:pt x="1" y="0"/>
                  </a:cubicBezTo>
                </a:path>
              </a:pathLst>
            </a:custGeom>
            <a:solidFill>
              <a:schemeClr val="accent6"/>
            </a:solidFill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6" name="Google Shape;2256;p11"/>
            <p:cNvSpPr/>
            <p:nvPr/>
          </p:nvSpPr>
          <p:spPr>
            <a:xfrm>
              <a:off x="2059750" y="1804325"/>
              <a:ext cx="66400" cy="87475"/>
            </a:xfrm>
            <a:custGeom>
              <a:rect b="b" l="l" r="r" t="t"/>
              <a:pathLst>
                <a:path extrusionOk="0" fill="none" h="3499" w="2656">
                  <a:moveTo>
                    <a:pt x="2656" y="3499"/>
                  </a:moveTo>
                  <a:cubicBezTo>
                    <a:pt x="2234" y="2751"/>
                    <a:pt x="1757" y="2028"/>
                    <a:pt x="1230" y="1370"/>
                  </a:cubicBezTo>
                  <a:cubicBezTo>
                    <a:pt x="844" y="878"/>
                    <a:pt x="432" y="422"/>
                    <a:pt x="1" y="0"/>
                  </a:cubicBezTo>
                </a:path>
              </a:pathLst>
            </a:custGeom>
            <a:solidFill>
              <a:schemeClr val="accent6"/>
            </a:solidFill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7" name="Google Shape;2257;p11"/>
            <p:cNvSpPr/>
            <p:nvPr/>
          </p:nvSpPr>
          <p:spPr>
            <a:xfrm>
              <a:off x="1970650" y="1797275"/>
              <a:ext cx="70550" cy="104575"/>
            </a:xfrm>
            <a:custGeom>
              <a:rect b="b" l="l" r="r" t="t"/>
              <a:pathLst>
                <a:path extrusionOk="0" fill="none" h="4183" w="2822">
                  <a:moveTo>
                    <a:pt x="1" y="1"/>
                  </a:moveTo>
                  <a:cubicBezTo>
                    <a:pt x="232" y="573"/>
                    <a:pt x="508" y="1130"/>
                    <a:pt x="824" y="1662"/>
                  </a:cubicBezTo>
                  <a:cubicBezTo>
                    <a:pt x="1376" y="2581"/>
                    <a:pt x="2049" y="3429"/>
                    <a:pt x="2822" y="4182"/>
                  </a:cubicBezTo>
                </a:path>
              </a:pathLst>
            </a:custGeom>
            <a:solidFill>
              <a:schemeClr val="accent6"/>
            </a:solidFill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8" name="Google Shape;2258;p11"/>
            <p:cNvSpPr/>
            <p:nvPr/>
          </p:nvSpPr>
          <p:spPr>
            <a:xfrm>
              <a:off x="2090500" y="1788500"/>
              <a:ext cx="301300" cy="50100"/>
            </a:xfrm>
            <a:custGeom>
              <a:rect b="b" l="l" r="r" t="t"/>
              <a:pathLst>
                <a:path extrusionOk="0" fill="none" h="2004" w="12052">
                  <a:moveTo>
                    <a:pt x="0" y="2003"/>
                  </a:moveTo>
                  <a:cubicBezTo>
                    <a:pt x="2736" y="1682"/>
                    <a:pt x="5436" y="844"/>
                    <a:pt x="8167" y="352"/>
                  </a:cubicBezTo>
                  <a:cubicBezTo>
                    <a:pt x="9432" y="126"/>
                    <a:pt x="10802" y="1"/>
                    <a:pt x="12052" y="242"/>
                  </a:cubicBezTo>
                </a:path>
              </a:pathLst>
            </a:custGeom>
            <a:solidFill>
              <a:schemeClr val="accent6"/>
            </a:solidFill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9" name="Google Shape;2259;p11"/>
            <p:cNvSpPr/>
            <p:nvPr/>
          </p:nvSpPr>
          <p:spPr>
            <a:xfrm>
              <a:off x="1676775" y="1755000"/>
              <a:ext cx="314475" cy="83850"/>
            </a:xfrm>
            <a:custGeom>
              <a:rect b="b" l="l" r="r" t="t"/>
              <a:pathLst>
                <a:path extrusionOk="0" fill="none" h="3354" w="12579">
                  <a:moveTo>
                    <a:pt x="1" y="196"/>
                  </a:moveTo>
                  <a:cubicBezTo>
                    <a:pt x="11" y="191"/>
                    <a:pt x="21" y="191"/>
                    <a:pt x="31" y="191"/>
                  </a:cubicBezTo>
                  <a:cubicBezTo>
                    <a:pt x="1195" y="0"/>
                    <a:pt x="2385" y="302"/>
                    <a:pt x="3509" y="658"/>
                  </a:cubicBezTo>
                  <a:cubicBezTo>
                    <a:pt x="6526" y="1602"/>
                    <a:pt x="9467" y="2947"/>
                    <a:pt x="12579" y="3353"/>
                  </a:cubicBezTo>
                </a:path>
              </a:pathLst>
            </a:custGeom>
            <a:solidFill>
              <a:schemeClr val="accent6"/>
            </a:solidFill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0" name="Google Shape;2260;p11"/>
            <p:cNvSpPr/>
            <p:nvPr/>
          </p:nvSpPr>
          <p:spPr>
            <a:xfrm>
              <a:off x="1877175" y="1750850"/>
              <a:ext cx="16575" cy="32900"/>
            </a:xfrm>
            <a:custGeom>
              <a:rect b="b" l="l" r="r" t="t"/>
              <a:pathLst>
                <a:path extrusionOk="0" fill="none" h="1316" w="663">
                  <a:moveTo>
                    <a:pt x="0" y="1316"/>
                  </a:moveTo>
                  <a:cubicBezTo>
                    <a:pt x="221" y="874"/>
                    <a:pt x="442" y="438"/>
                    <a:pt x="663" y="1"/>
                  </a:cubicBezTo>
                </a:path>
              </a:pathLst>
            </a:custGeom>
            <a:solidFill>
              <a:schemeClr val="accent6"/>
            </a:solidFill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1" name="Google Shape;2261;p11"/>
            <p:cNvSpPr/>
            <p:nvPr/>
          </p:nvSpPr>
          <p:spPr>
            <a:xfrm>
              <a:off x="1897625" y="1756500"/>
              <a:ext cx="21100" cy="38550"/>
            </a:xfrm>
            <a:custGeom>
              <a:rect b="b" l="l" r="r" t="t"/>
              <a:pathLst>
                <a:path extrusionOk="0" fill="none" h="1542" w="844">
                  <a:moveTo>
                    <a:pt x="1" y="1542"/>
                  </a:moveTo>
                  <a:cubicBezTo>
                    <a:pt x="282" y="1030"/>
                    <a:pt x="563" y="518"/>
                    <a:pt x="844" y="1"/>
                  </a:cubicBezTo>
                </a:path>
              </a:pathLst>
            </a:custGeom>
            <a:solidFill>
              <a:schemeClr val="accent6"/>
            </a:solidFill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2" name="Google Shape;2262;p11"/>
            <p:cNvSpPr/>
            <p:nvPr/>
          </p:nvSpPr>
          <p:spPr>
            <a:xfrm>
              <a:off x="2030500" y="1855875"/>
              <a:ext cx="65425" cy="63650"/>
            </a:xfrm>
            <a:custGeom>
              <a:rect b="b" l="l" r="r" t="t"/>
              <a:pathLst>
                <a:path extrusionOk="0" fill="none" h="2546" w="2617">
                  <a:moveTo>
                    <a:pt x="1" y="1"/>
                  </a:moveTo>
                  <a:cubicBezTo>
                    <a:pt x="468" y="648"/>
                    <a:pt x="1005" y="1241"/>
                    <a:pt x="1607" y="1763"/>
                  </a:cubicBezTo>
                  <a:cubicBezTo>
                    <a:pt x="1928" y="2044"/>
                    <a:pt x="2265" y="2305"/>
                    <a:pt x="2616" y="2546"/>
                  </a:cubicBezTo>
                </a:path>
              </a:pathLst>
            </a:custGeom>
            <a:solidFill>
              <a:schemeClr val="accent6"/>
            </a:solidFill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3" name="Google Shape;2263;p11"/>
            <p:cNvSpPr/>
            <p:nvPr/>
          </p:nvSpPr>
          <p:spPr>
            <a:xfrm>
              <a:off x="1666600" y="1723000"/>
              <a:ext cx="74575" cy="28125"/>
            </a:xfrm>
            <a:custGeom>
              <a:rect b="b" l="l" r="r" t="t"/>
              <a:pathLst>
                <a:path extrusionOk="0" fill="none" h="1125" w="2983">
                  <a:moveTo>
                    <a:pt x="1" y="1090"/>
                  </a:moveTo>
                  <a:cubicBezTo>
                    <a:pt x="789" y="1125"/>
                    <a:pt x="1793" y="929"/>
                    <a:pt x="2435" y="477"/>
                  </a:cubicBezTo>
                  <a:cubicBezTo>
                    <a:pt x="2631" y="342"/>
                    <a:pt x="2812" y="186"/>
                    <a:pt x="2972" y="16"/>
                  </a:cubicBezTo>
                  <a:cubicBezTo>
                    <a:pt x="2977" y="11"/>
                    <a:pt x="2982" y="6"/>
                    <a:pt x="2982" y="1"/>
                  </a:cubicBezTo>
                </a:path>
              </a:pathLst>
            </a:custGeom>
            <a:solidFill>
              <a:schemeClr val="accent6"/>
            </a:solidFill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4" name="Google Shape;2264;p11"/>
            <p:cNvSpPr/>
            <p:nvPr/>
          </p:nvSpPr>
          <p:spPr>
            <a:xfrm>
              <a:off x="1730600" y="1716350"/>
              <a:ext cx="21875" cy="23250"/>
            </a:xfrm>
            <a:custGeom>
              <a:rect b="b" l="l" r="r" t="t"/>
              <a:pathLst>
                <a:path extrusionOk="0" fill="none" h="930" w="875">
                  <a:moveTo>
                    <a:pt x="1" y="1"/>
                  </a:moveTo>
                  <a:cubicBezTo>
                    <a:pt x="151" y="71"/>
                    <a:pt x="292" y="166"/>
                    <a:pt x="412" y="282"/>
                  </a:cubicBezTo>
                  <a:cubicBezTo>
                    <a:pt x="613" y="457"/>
                    <a:pt x="774" y="683"/>
                    <a:pt x="874" y="929"/>
                  </a:cubicBezTo>
                </a:path>
              </a:pathLst>
            </a:custGeom>
            <a:solidFill>
              <a:schemeClr val="accent6"/>
            </a:solidFill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65" name="Google Shape;2265;p11"/>
          <p:cNvSpPr txBox="1"/>
          <p:nvPr>
            <p:ph hasCustomPrompt="1" type="title"/>
          </p:nvPr>
        </p:nvSpPr>
        <p:spPr>
          <a:xfrm>
            <a:off x="1284000" y="1475388"/>
            <a:ext cx="6576000" cy="1229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85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2266" name="Google Shape;2266;p11"/>
          <p:cNvSpPr txBox="1"/>
          <p:nvPr>
            <p:ph idx="1" type="subTitle"/>
          </p:nvPr>
        </p:nvSpPr>
        <p:spPr>
          <a:xfrm>
            <a:off x="1284000" y="2704721"/>
            <a:ext cx="6576000" cy="510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2267" name="Shape 226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">
    <p:spTree>
      <p:nvGrpSpPr>
        <p:cNvPr id="2268" name="Shape 2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69" name="Google Shape;2269;p13"/>
          <p:cNvGrpSpPr/>
          <p:nvPr/>
        </p:nvGrpSpPr>
        <p:grpSpPr>
          <a:xfrm flipH="1">
            <a:off x="3812516" y="0"/>
            <a:ext cx="2876946" cy="5143313"/>
            <a:chOff x="6536175" y="0"/>
            <a:chExt cx="2440158" cy="4362437"/>
          </a:xfrm>
        </p:grpSpPr>
        <p:sp>
          <p:nvSpPr>
            <p:cNvPr id="2270" name="Google Shape;2270;p13"/>
            <p:cNvSpPr/>
            <p:nvPr/>
          </p:nvSpPr>
          <p:spPr>
            <a:xfrm>
              <a:off x="6536175" y="0"/>
              <a:ext cx="2229678" cy="4362437"/>
            </a:xfrm>
            <a:custGeom>
              <a:rect b="b" l="l" r="r" t="t"/>
              <a:pathLst>
                <a:path extrusionOk="0" h="119339" w="64279">
                  <a:moveTo>
                    <a:pt x="59254" y="0"/>
                  </a:moveTo>
                  <a:cubicBezTo>
                    <a:pt x="59043" y="628"/>
                    <a:pt x="1" y="119339"/>
                    <a:pt x="1" y="119339"/>
                  </a:cubicBezTo>
                  <a:lnTo>
                    <a:pt x="19265" y="119339"/>
                  </a:lnTo>
                  <a:lnTo>
                    <a:pt x="64278" y="0"/>
                  </a:lnTo>
                  <a:close/>
                </a:path>
              </a:pathLst>
            </a:custGeom>
            <a:solidFill>
              <a:srgbClr val="FFFFFF">
                <a:alpha val="80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1" name="Google Shape;2271;p13"/>
            <p:cNvSpPr/>
            <p:nvPr/>
          </p:nvSpPr>
          <p:spPr>
            <a:xfrm>
              <a:off x="7385842" y="0"/>
              <a:ext cx="1590491" cy="4362437"/>
            </a:xfrm>
            <a:custGeom>
              <a:rect b="b" l="l" r="r" t="t"/>
              <a:pathLst>
                <a:path extrusionOk="0" h="119339" w="45852">
                  <a:moveTo>
                    <a:pt x="42504" y="0"/>
                  </a:moveTo>
                  <a:lnTo>
                    <a:pt x="0" y="119339"/>
                  </a:lnTo>
                  <a:lnTo>
                    <a:pt x="10054" y="119339"/>
                  </a:lnTo>
                  <a:lnTo>
                    <a:pt x="45852" y="0"/>
                  </a:lnTo>
                  <a:close/>
                </a:path>
              </a:pathLst>
            </a:custGeom>
            <a:solidFill>
              <a:srgbClr val="FFFFFF">
                <a:alpha val="80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72" name="Google Shape;2272;p13"/>
          <p:cNvSpPr/>
          <p:nvPr/>
        </p:nvSpPr>
        <p:spPr>
          <a:xfrm flipH="1">
            <a:off x="2945732" y="0"/>
            <a:ext cx="5722280" cy="5757650"/>
          </a:xfrm>
          <a:custGeom>
            <a:rect b="b" l="l" r="r" t="t"/>
            <a:pathLst>
              <a:path extrusionOk="0" h="26071" w="14668">
                <a:moveTo>
                  <a:pt x="1" y="0"/>
                </a:moveTo>
                <a:lnTo>
                  <a:pt x="1" y="26070"/>
                </a:lnTo>
                <a:lnTo>
                  <a:pt x="14667" y="26070"/>
                </a:lnTo>
                <a:lnTo>
                  <a:pt x="14667" y="22898"/>
                </a:lnTo>
                <a:cubicBezTo>
                  <a:pt x="13671" y="23286"/>
                  <a:pt x="12628" y="23466"/>
                  <a:pt x="11589" y="23466"/>
                </a:cubicBezTo>
                <a:cubicBezTo>
                  <a:pt x="6380" y="23466"/>
                  <a:pt x="1307" y="18950"/>
                  <a:pt x="3078" y="13592"/>
                </a:cubicBezTo>
                <a:cubicBezTo>
                  <a:pt x="3449" y="12478"/>
                  <a:pt x="4091" y="11459"/>
                  <a:pt x="4684" y="10430"/>
                </a:cubicBezTo>
                <a:cubicBezTo>
                  <a:pt x="5733" y="8603"/>
                  <a:pt x="6646" y="6671"/>
                  <a:pt x="6882" y="4618"/>
                </a:cubicBezTo>
                <a:cubicBezTo>
                  <a:pt x="7063" y="3042"/>
                  <a:pt x="6797" y="1381"/>
                  <a:pt x="5979" y="0"/>
                </a:cubicBezTo>
                <a:close/>
              </a:path>
            </a:pathLst>
          </a:custGeom>
          <a:solidFill>
            <a:srgbClr val="FFFFFF">
              <a:alpha val="803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3" name="Google Shape;2273;p13"/>
          <p:cNvSpPr/>
          <p:nvPr/>
        </p:nvSpPr>
        <p:spPr>
          <a:xfrm>
            <a:off x="2794200" y="4474405"/>
            <a:ext cx="6025358" cy="771850"/>
          </a:xfrm>
          <a:custGeom>
            <a:rect b="b" l="l" r="r" t="t"/>
            <a:pathLst>
              <a:path extrusionOk="0" h="21506" w="71325">
                <a:moveTo>
                  <a:pt x="66486" y="1"/>
                </a:moveTo>
                <a:cubicBezTo>
                  <a:pt x="57639" y="1"/>
                  <a:pt x="48667" y="1874"/>
                  <a:pt x="39989" y="3894"/>
                </a:cubicBezTo>
                <a:cubicBezTo>
                  <a:pt x="33911" y="5309"/>
                  <a:pt x="27832" y="6780"/>
                  <a:pt x="21658" y="7743"/>
                </a:cubicBezTo>
                <a:cubicBezTo>
                  <a:pt x="17551" y="8389"/>
                  <a:pt x="13389" y="8805"/>
                  <a:pt x="9228" y="8805"/>
                </a:cubicBezTo>
                <a:cubicBezTo>
                  <a:pt x="7182" y="8805"/>
                  <a:pt x="5136" y="8705"/>
                  <a:pt x="3097" y="8481"/>
                </a:cubicBezTo>
                <a:cubicBezTo>
                  <a:pt x="2058" y="8366"/>
                  <a:pt x="1029" y="8230"/>
                  <a:pt x="0" y="8050"/>
                </a:cubicBezTo>
                <a:lnTo>
                  <a:pt x="0" y="8050"/>
                </a:lnTo>
                <a:cubicBezTo>
                  <a:pt x="8438" y="12356"/>
                  <a:pt x="16850" y="16788"/>
                  <a:pt x="25985" y="19192"/>
                </a:cubicBezTo>
                <a:cubicBezTo>
                  <a:pt x="32371" y="20871"/>
                  <a:pt x="38900" y="21505"/>
                  <a:pt x="45482" y="21505"/>
                </a:cubicBezTo>
                <a:cubicBezTo>
                  <a:pt x="54073" y="21505"/>
                  <a:pt x="62753" y="20425"/>
                  <a:pt x="71325" y="19177"/>
                </a:cubicBezTo>
                <a:lnTo>
                  <a:pt x="71325" y="199"/>
                </a:lnTo>
                <a:cubicBezTo>
                  <a:pt x="69718" y="64"/>
                  <a:pt x="68104" y="1"/>
                  <a:pt x="66486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4" name="Google Shape;2274;p13"/>
          <p:cNvSpPr/>
          <p:nvPr/>
        </p:nvSpPr>
        <p:spPr>
          <a:xfrm flipH="1">
            <a:off x="3939710" y="0"/>
            <a:ext cx="4971315" cy="5541978"/>
          </a:xfrm>
          <a:custGeom>
            <a:rect b="b" l="l" r="r" t="t"/>
            <a:pathLst>
              <a:path extrusionOk="0" h="26071" w="14668">
                <a:moveTo>
                  <a:pt x="1" y="0"/>
                </a:moveTo>
                <a:lnTo>
                  <a:pt x="1" y="26070"/>
                </a:lnTo>
                <a:lnTo>
                  <a:pt x="14667" y="26070"/>
                </a:lnTo>
                <a:lnTo>
                  <a:pt x="14667" y="22898"/>
                </a:lnTo>
                <a:cubicBezTo>
                  <a:pt x="13671" y="23286"/>
                  <a:pt x="12628" y="23466"/>
                  <a:pt x="11589" y="23466"/>
                </a:cubicBezTo>
                <a:cubicBezTo>
                  <a:pt x="6380" y="23466"/>
                  <a:pt x="1307" y="18950"/>
                  <a:pt x="3078" y="13592"/>
                </a:cubicBezTo>
                <a:cubicBezTo>
                  <a:pt x="3449" y="12478"/>
                  <a:pt x="4091" y="11459"/>
                  <a:pt x="4684" y="10430"/>
                </a:cubicBezTo>
                <a:cubicBezTo>
                  <a:pt x="5733" y="8603"/>
                  <a:pt x="6646" y="6671"/>
                  <a:pt x="6882" y="4618"/>
                </a:cubicBezTo>
                <a:cubicBezTo>
                  <a:pt x="7063" y="3042"/>
                  <a:pt x="6797" y="1381"/>
                  <a:pt x="5979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5" name="Google Shape;2275;p13"/>
          <p:cNvSpPr/>
          <p:nvPr/>
        </p:nvSpPr>
        <p:spPr>
          <a:xfrm flipH="1">
            <a:off x="4572009" y="0"/>
            <a:ext cx="4971315" cy="5757650"/>
          </a:xfrm>
          <a:custGeom>
            <a:rect b="b" l="l" r="r" t="t"/>
            <a:pathLst>
              <a:path extrusionOk="0" h="26071" w="14668">
                <a:moveTo>
                  <a:pt x="1" y="0"/>
                </a:moveTo>
                <a:lnTo>
                  <a:pt x="1" y="26070"/>
                </a:lnTo>
                <a:lnTo>
                  <a:pt x="14667" y="26070"/>
                </a:lnTo>
                <a:lnTo>
                  <a:pt x="14667" y="22898"/>
                </a:lnTo>
                <a:cubicBezTo>
                  <a:pt x="13671" y="23286"/>
                  <a:pt x="12628" y="23466"/>
                  <a:pt x="11589" y="23466"/>
                </a:cubicBezTo>
                <a:cubicBezTo>
                  <a:pt x="6380" y="23466"/>
                  <a:pt x="1307" y="18950"/>
                  <a:pt x="3078" y="13592"/>
                </a:cubicBezTo>
                <a:cubicBezTo>
                  <a:pt x="3449" y="12478"/>
                  <a:pt x="4091" y="11459"/>
                  <a:pt x="4684" y="10430"/>
                </a:cubicBezTo>
                <a:cubicBezTo>
                  <a:pt x="5733" y="8603"/>
                  <a:pt x="6646" y="6671"/>
                  <a:pt x="6882" y="4618"/>
                </a:cubicBezTo>
                <a:cubicBezTo>
                  <a:pt x="7063" y="3042"/>
                  <a:pt x="6797" y="1381"/>
                  <a:pt x="597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6" name="Google Shape;2276;p13"/>
          <p:cNvSpPr/>
          <p:nvPr/>
        </p:nvSpPr>
        <p:spPr>
          <a:xfrm flipH="1" rot="-147765">
            <a:off x="-36" y="4603509"/>
            <a:ext cx="6025395" cy="771865"/>
          </a:xfrm>
          <a:custGeom>
            <a:rect b="b" l="l" r="r" t="t"/>
            <a:pathLst>
              <a:path extrusionOk="0" h="21506" w="71325">
                <a:moveTo>
                  <a:pt x="66486" y="1"/>
                </a:moveTo>
                <a:cubicBezTo>
                  <a:pt x="57639" y="1"/>
                  <a:pt x="48667" y="1874"/>
                  <a:pt x="39989" y="3894"/>
                </a:cubicBezTo>
                <a:cubicBezTo>
                  <a:pt x="33911" y="5309"/>
                  <a:pt x="27832" y="6780"/>
                  <a:pt x="21658" y="7743"/>
                </a:cubicBezTo>
                <a:cubicBezTo>
                  <a:pt x="17551" y="8389"/>
                  <a:pt x="13389" y="8805"/>
                  <a:pt x="9228" y="8805"/>
                </a:cubicBezTo>
                <a:cubicBezTo>
                  <a:pt x="7182" y="8805"/>
                  <a:pt x="5136" y="8705"/>
                  <a:pt x="3097" y="8481"/>
                </a:cubicBezTo>
                <a:cubicBezTo>
                  <a:pt x="2058" y="8366"/>
                  <a:pt x="1029" y="8230"/>
                  <a:pt x="0" y="8050"/>
                </a:cubicBezTo>
                <a:lnTo>
                  <a:pt x="0" y="8050"/>
                </a:lnTo>
                <a:cubicBezTo>
                  <a:pt x="8438" y="12356"/>
                  <a:pt x="16850" y="16788"/>
                  <a:pt x="25985" y="19192"/>
                </a:cubicBezTo>
                <a:cubicBezTo>
                  <a:pt x="32371" y="20871"/>
                  <a:pt x="38900" y="21505"/>
                  <a:pt x="45482" y="21505"/>
                </a:cubicBezTo>
                <a:cubicBezTo>
                  <a:pt x="54073" y="21505"/>
                  <a:pt x="62753" y="20425"/>
                  <a:pt x="71325" y="19177"/>
                </a:cubicBezTo>
                <a:lnTo>
                  <a:pt x="71325" y="199"/>
                </a:lnTo>
                <a:cubicBezTo>
                  <a:pt x="69718" y="64"/>
                  <a:pt x="68104" y="1"/>
                  <a:pt x="66486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77" name="Google Shape;2277;p13"/>
          <p:cNvGrpSpPr/>
          <p:nvPr/>
        </p:nvGrpSpPr>
        <p:grpSpPr>
          <a:xfrm>
            <a:off x="832837" y="4819586"/>
            <a:ext cx="1494014" cy="490019"/>
            <a:chOff x="1656825" y="3872400"/>
            <a:chExt cx="835625" cy="274075"/>
          </a:xfrm>
        </p:grpSpPr>
        <p:sp>
          <p:nvSpPr>
            <p:cNvPr id="2278" name="Google Shape;2278;p13"/>
            <p:cNvSpPr/>
            <p:nvPr/>
          </p:nvSpPr>
          <p:spPr>
            <a:xfrm>
              <a:off x="1725475" y="4015575"/>
              <a:ext cx="191500" cy="105050"/>
            </a:xfrm>
            <a:custGeom>
              <a:rect b="b" l="l" r="r" t="t"/>
              <a:pathLst>
                <a:path extrusionOk="0" h="4202" w="7660">
                  <a:moveTo>
                    <a:pt x="2329" y="0"/>
                  </a:moveTo>
                  <a:cubicBezTo>
                    <a:pt x="1792" y="633"/>
                    <a:pt x="1320" y="1310"/>
                    <a:pt x="924" y="2023"/>
                  </a:cubicBezTo>
                  <a:cubicBezTo>
                    <a:pt x="542" y="2716"/>
                    <a:pt x="231" y="3443"/>
                    <a:pt x="0" y="4201"/>
                  </a:cubicBezTo>
                  <a:lnTo>
                    <a:pt x="7660" y="4201"/>
                  </a:lnTo>
                  <a:cubicBezTo>
                    <a:pt x="5963" y="2721"/>
                    <a:pt x="4096" y="1395"/>
                    <a:pt x="23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9" name="Google Shape;2279;p13"/>
            <p:cNvSpPr/>
            <p:nvPr/>
          </p:nvSpPr>
          <p:spPr>
            <a:xfrm>
              <a:off x="1916575" y="3874275"/>
              <a:ext cx="173200" cy="246350"/>
            </a:xfrm>
            <a:custGeom>
              <a:rect b="b" l="l" r="r" t="t"/>
              <a:pathLst>
                <a:path extrusionOk="0" h="9854" w="6928">
                  <a:moveTo>
                    <a:pt x="5768" y="0"/>
                  </a:moveTo>
                  <a:cubicBezTo>
                    <a:pt x="3830" y="196"/>
                    <a:pt x="1843" y="758"/>
                    <a:pt x="0" y="1642"/>
                  </a:cubicBezTo>
                  <a:cubicBezTo>
                    <a:pt x="1521" y="4382"/>
                    <a:pt x="3042" y="7118"/>
                    <a:pt x="4563" y="9853"/>
                  </a:cubicBezTo>
                  <a:lnTo>
                    <a:pt x="6927" y="9853"/>
                  </a:lnTo>
                  <a:cubicBezTo>
                    <a:pt x="6701" y="6581"/>
                    <a:pt x="6516" y="3308"/>
                    <a:pt x="6370" y="25"/>
                  </a:cubicBezTo>
                  <a:lnTo>
                    <a:pt x="576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0" name="Google Shape;2280;p13"/>
            <p:cNvSpPr/>
            <p:nvPr/>
          </p:nvSpPr>
          <p:spPr>
            <a:xfrm>
              <a:off x="2123000" y="3883300"/>
              <a:ext cx="110450" cy="237325"/>
            </a:xfrm>
            <a:custGeom>
              <a:rect b="b" l="l" r="r" t="t"/>
              <a:pathLst>
                <a:path extrusionOk="0" h="9493" w="4418">
                  <a:moveTo>
                    <a:pt x="2500" y="1"/>
                  </a:moveTo>
                  <a:lnTo>
                    <a:pt x="2485" y="41"/>
                  </a:lnTo>
                  <a:cubicBezTo>
                    <a:pt x="1611" y="3178"/>
                    <a:pt x="788" y="6330"/>
                    <a:pt x="0" y="9492"/>
                  </a:cubicBezTo>
                  <a:lnTo>
                    <a:pt x="1481" y="9492"/>
                  </a:lnTo>
                  <a:cubicBezTo>
                    <a:pt x="2550" y="6596"/>
                    <a:pt x="3514" y="3660"/>
                    <a:pt x="4382" y="698"/>
                  </a:cubicBezTo>
                  <a:lnTo>
                    <a:pt x="4417" y="613"/>
                  </a:lnTo>
                  <a:cubicBezTo>
                    <a:pt x="3790" y="367"/>
                    <a:pt x="3147" y="161"/>
                    <a:pt x="250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1" name="Google Shape;2281;p13"/>
            <p:cNvSpPr/>
            <p:nvPr/>
          </p:nvSpPr>
          <p:spPr>
            <a:xfrm>
              <a:off x="2160000" y="3898625"/>
              <a:ext cx="244600" cy="222000"/>
            </a:xfrm>
            <a:custGeom>
              <a:rect b="b" l="l" r="r" t="t"/>
              <a:pathLst>
                <a:path extrusionOk="0" h="8880" w="9784">
                  <a:moveTo>
                    <a:pt x="2937" y="0"/>
                  </a:moveTo>
                  <a:lnTo>
                    <a:pt x="2902" y="85"/>
                  </a:lnTo>
                  <a:cubicBezTo>
                    <a:pt x="2034" y="3047"/>
                    <a:pt x="1070" y="5983"/>
                    <a:pt x="1" y="8879"/>
                  </a:cubicBezTo>
                  <a:lnTo>
                    <a:pt x="5121" y="8879"/>
                  </a:lnTo>
                  <a:cubicBezTo>
                    <a:pt x="6702" y="7685"/>
                    <a:pt x="8253" y="6445"/>
                    <a:pt x="9774" y="5165"/>
                  </a:cubicBezTo>
                  <a:lnTo>
                    <a:pt x="9784" y="5165"/>
                  </a:lnTo>
                  <a:cubicBezTo>
                    <a:pt x="9272" y="4482"/>
                    <a:pt x="8699" y="3850"/>
                    <a:pt x="8082" y="3268"/>
                  </a:cubicBezTo>
                  <a:cubicBezTo>
                    <a:pt x="6601" y="1862"/>
                    <a:pt x="4845" y="743"/>
                    <a:pt x="29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2" name="Google Shape;2282;p13"/>
            <p:cNvSpPr/>
            <p:nvPr/>
          </p:nvSpPr>
          <p:spPr>
            <a:xfrm>
              <a:off x="1895625" y="3915300"/>
              <a:ext cx="135050" cy="205325"/>
            </a:xfrm>
            <a:custGeom>
              <a:rect b="b" l="l" r="r" t="t"/>
              <a:pathLst>
                <a:path extrusionOk="0" h="8213" w="5402">
                  <a:moveTo>
                    <a:pt x="838" y="1"/>
                  </a:moveTo>
                  <a:cubicBezTo>
                    <a:pt x="557" y="136"/>
                    <a:pt x="276" y="282"/>
                    <a:pt x="0" y="432"/>
                  </a:cubicBezTo>
                  <a:lnTo>
                    <a:pt x="55" y="533"/>
                  </a:lnTo>
                  <a:cubicBezTo>
                    <a:pt x="1360" y="3148"/>
                    <a:pt x="2766" y="5713"/>
                    <a:pt x="4267" y="8212"/>
                  </a:cubicBezTo>
                  <a:lnTo>
                    <a:pt x="5401" y="8212"/>
                  </a:lnTo>
                  <a:cubicBezTo>
                    <a:pt x="3880" y="5477"/>
                    <a:pt x="2359" y="2741"/>
                    <a:pt x="8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3" name="Google Shape;2283;p13"/>
            <p:cNvSpPr/>
            <p:nvPr/>
          </p:nvSpPr>
          <p:spPr>
            <a:xfrm>
              <a:off x="1783675" y="3926100"/>
              <a:ext cx="218625" cy="194525"/>
            </a:xfrm>
            <a:custGeom>
              <a:rect b="b" l="l" r="r" t="t"/>
              <a:pathLst>
                <a:path extrusionOk="0" h="7781" w="8745">
                  <a:moveTo>
                    <a:pt x="4478" y="0"/>
                  </a:moveTo>
                  <a:cubicBezTo>
                    <a:pt x="3690" y="427"/>
                    <a:pt x="2937" y="914"/>
                    <a:pt x="2235" y="1461"/>
                  </a:cubicBezTo>
                  <a:cubicBezTo>
                    <a:pt x="1989" y="1652"/>
                    <a:pt x="1748" y="1847"/>
                    <a:pt x="1512" y="2053"/>
                  </a:cubicBezTo>
                  <a:cubicBezTo>
                    <a:pt x="970" y="2525"/>
                    <a:pt x="463" y="3037"/>
                    <a:pt x="1" y="3579"/>
                  </a:cubicBezTo>
                  <a:cubicBezTo>
                    <a:pt x="1768" y="4974"/>
                    <a:pt x="3635" y="6305"/>
                    <a:pt x="5332" y="7780"/>
                  </a:cubicBezTo>
                  <a:lnTo>
                    <a:pt x="8745" y="7780"/>
                  </a:lnTo>
                  <a:cubicBezTo>
                    <a:pt x="7244" y="5281"/>
                    <a:pt x="5838" y="2716"/>
                    <a:pt x="4533" y="101"/>
                  </a:cubicBezTo>
                  <a:lnTo>
                    <a:pt x="447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4" name="Google Shape;2284;p13"/>
            <p:cNvSpPr/>
            <p:nvPr/>
          </p:nvSpPr>
          <p:spPr>
            <a:xfrm>
              <a:off x="2288000" y="4027725"/>
              <a:ext cx="166800" cy="92900"/>
            </a:xfrm>
            <a:custGeom>
              <a:rect b="b" l="l" r="r" t="t"/>
              <a:pathLst>
                <a:path extrusionOk="0" h="3716" w="6672">
                  <a:moveTo>
                    <a:pt x="4654" y="1"/>
                  </a:moveTo>
                  <a:cubicBezTo>
                    <a:pt x="3133" y="1281"/>
                    <a:pt x="1582" y="2521"/>
                    <a:pt x="1" y="3715"/>
                  </a:cubicBezTo>
                  <a:lnTo>
                    <a:pt x="6671" y="3715"/>
                  </a:lnTo>
                  <a:cubicBezTo>
                    <a:pt x="6380" y="2892"/>
                    <a:pt x="6009" y="2109"/>
                    <a:pt x="5567" y="1361"/>
                  </a:cubicBezTo>
                  <a:cubicBezTo>
                    <a:pt x="5291" y="889"/>
                    <a:pt x="4990" y="433"/>
                    <a:pt x="466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5" name="Google Shape;2285;p13"/>
            <p:cNvSpPr/>
            <p:nvPr/>
          </p:nvSpPr>
          <p:spPr>
            <a:xfrm>
              <a:off x="2060750" y="3872400"/>
              <a:ext cx="124750" cy="248225"/>
            </a:xfrm>
            <a:custGeom>
              <a:rect b="b" l="l" r="r" t="t"/>
              <a:pathLst>
                <a:path extrusionOk="0" h="9929" w="4990">
                  <a:moveTo>
                    <a:pt x="1535" y="1"/>
                  </a:moveTo>
                  <a:cubicBezTo>
                    <a:pt x="1030" y="1"/>
                    <a:pt x="517" y="27"/>
                    <a:pt x="1" y="75"/>
                  </a:cubicBezTo>
                  <a:lnTo>
                    <a:pt x="603" y="100"/>
                  </a:lnTo>
                  <a:cubicBezTo>
                    <a:pt x="749" y="3383"/>
                    <a:pt x="934" y="6656"/>
                    <a:pt x="1160" y="9928"/>
                  </a:cubicBezTo>
                  <a:lnTo>
                    <a:pt x="2490" y="9928"/>
                  </a:lnTo>
                  <a:cubicBezTo>
                    <a:pt x="3278" y="6766"/>
                    <a:pt x="4101" y="3614"/>
                    <a:pt x="4975" y="477"/>
                  </a:cubicBezTo>
                  <a:lnTo>
                    <a:pt x="4990" y="437"/>
                  </a:lnTo>
                  <a:cubicBezTo>
                    <a:pt x="3976" y="181"/>
                    <a:pt x="2932" y="35"/>
                    <a:pt x="1888" y="5"/>
                  </a:cubicBezTo>
                  <a:cubicBezTo>
                    <a:pt x="1771" y="2"/>
                    <a:pt x="1653" y="1"/>
                    <a:pt x="15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6" name="Google Shape;2286;p13"/>
            <p:cNvSpPr/>
            <p:nvPr/>
          </p:nvSpPr>
          <p:spPr>
            <a:xfrm>
              <a:off x="1783425" y="4015450"/>
              <a:ext cx="147850" cy="118100"/>
            </a:xfrm>
            <a:custGeom>
              <a:rect b="b" l="l" r="r" t="t"/>
              <a:pathLst>
                <a:path extrusionOk="0" fill="none" h="4724" w="5914">
                  <a:moveTo>
                    <a:pt x="1" y="0"/>
                  </a:moveTo>
                  <a:cubicBezTo>
                    <a:pt x="6" y="0"/>
                    <a:pt x="11" y="5"/>
                    <a:pt x="11" y="5"/>
                  </a:cubicBezTo>
                  <a:cubicBezTo>
                    <a:pt x="1778" y="1400"/>
                    <a:pt x="3645" y="2726"/>
                    <a:pt x="5342" y="4206"/>
                  </a:cubicBezTo>
                  <a:cubicBezTo>
                    <a:pt x="5537" y="4377"/>
                    <a:pt x="5728" y="4548"/>
                    <a:pt x="5914" y="4723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7" name="Google Shape;2287;p13"/>
            <p:cNvSpPr/>
            <p:nvPr/>
          </p:nvSpPr>
          <p:spPr>
            <a:xfrm>
              <a:off x="2075800" y="3874900"/>
              <a:ext cx="14850" cy="258275"/>
            </a:xfrm>
            <a:custGeom>
              <a:rect b="b" l="l" r="r" t="t"/>
              <a:pathLst>
                <a:path extrusionOk="0" fill="none" h="10331" w="594">
                  <a:moveTo>
                    <a:pt x="1" y="0"/>
                  </a:moveTo>
                  <a:cubicBezTo>
                    <a:pt x="147" y="3283"/>
                    <a:pt x="332" y="6556"/>
                    <a:pt x="558" y="9828"/>
                  </a:cubicBezTo>
                  <a:cubicBezTo>
                    <a:pt x="573" y="9999"/>
                    <a:pt x="583" y="10165"/>
                    <a:pt x="593" y="10330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8" name="Google Shape;2288;p13"/>
            <p:cNvSpPr/>
            <p:nvPr/>
          </p:nvSpPr>
          <p:spPr>
            <a:xfrm>
              <a:off x="2118600" y="3884300"/>
              <a:ext cx="66525" cy="254250"/>
            </a:xfrm>
            <a:custGeom>
              <a:rect b="b" l="l" r="r" t="t"/>
              <a:pathLst>
                <a:path extrusionOk="0" fill="none" h="10170" w="2661">
                  <a:moveTo>
                    <a:pt x="2661" y="1"/>
                  </a:moveTo>
                  <a:cubicBezTo>
                    <a:pt x="1787" y="3138"/>
                    <a:pt x="964" y="6290"/>
                    <a:pt x="176" y="9452"/>
                  </a:cubicBezTo>
                  <a:cubicBezTo>
                    <a:pt x="116" y="9693"/>
                    <a:pt x="61" y="9934"/>
                    <a:pt x="1" y="10170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9" name="Google Shape;2289;p13"/>
            <p:cNvSpPr/>
            <p:nvPr/>
          </p:nvSpPr>
          <p:spPr>
            <a:xfrm>
              <a:off x="2152225" y="3900750"/>
              <a:ext cx="80350" cy="241075"/>
            </a:xfrm>
            <a:custGeom>
              <a:rect b="b" l="l" r="r" t="t"/>
              <a:pathLst>
                <a:path extrusionOk="0" fill="none" h="9643" w="3214">
                  <a:moveTo>
                    <a:pt x="3213" y="0"/>
                  </a:moveTo>
                  <a:cubicBezTo>
                    <a:pt x="2345" y="2962"/>
                    <a:pt x="1381" y="5898"/>
                    <a:pt x="312" y="8794"/>
                  </a:cubicBezTo>
                  <a:cubicBezTo>
                    <a:pt x="212" y="9080"/>
                    <a:pt x="106" y="9361"/>
                    <a:pt x="1" y="9642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0" name="Google Shape;2290;p13"/>
            <p:cNvSpPr/>
            <p:nvPr/>
          </p:nvSpPr>
          <p:spPr>
            <a:xfrm>
              <a:off x="2242700" y="3994850"/>
              <a:ext cx="21350" cy="38425"/>
            </a:xfrm>
            <a:custGeom>
              <a:rect b="b" l="l" r="r" t="t"/>
              <a:pathLst>
                <a:path extrusionOk="0" fill="none" h="1537" w="854">
                  <a:moveTo>
                    <a:pt x="854" y="1"/>
                  </a:moveTo>
                  <a:cubicBezTo>
                    <a:pt x="523" y="483"/>
                    <a:pt x="237" y="1000"/>
                    <a:pt x="1" y="1537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1" name="Google Shape;2291;p13"/>
            <p:cNvSpPr/>
            <p:nvPr/>
          </p:nvSpPr>
          <p:spPr>
            <a:xfrm>
              <a:off x="2272325" y="4004025"/>
              <a:ext cx="20975" cy="29625"/>
            </a:xfrm>
            <a:custGeom>
              <a:rect b="b" l="l" r="r" t="t"/>
              <a:pathLst>
                <a:path extrusionOk="0" fill="none" h="1185" w="839">
                  <a:moveTo>
                    <a:pt x="838" y="0"/>
                  </a:moveTo>
                  <a:cubicBezTo>
                    <a:pt x="557" y="392"/>
                    <a:pt x="281" y="788"/>
                    <a:pt x="0" y="1185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2" name="Google Shape;2292;p13"/>
            <p:cNvSpPr/>
            <p:nvPr/>
          </p:nvSpPr>
          <p:spPr>
            <a:xfrm>
              <a:off x="2254875" y="4027725"/>
              <a:ext cx="149475" cy="117750"/>
            </a:xfrm>
            <a:custGeom>
              <a:rect b="b" l="l" r="r" t="t"/>
              <a:pathLst>
                <a:path extrusionOk="0" fill="none" h="4710" w="5979">
                  <a:moveTo>
                    <a:pt x="5979" y="1"/>
                  </a:moveTo>
                  <a:cubicBezTo>
                    <a:pt x="4458" y="1281"/>
                    <a:pt x="2907" y="2521"/>
                    <a:pt x="1326" y="3715"/>
                  </a:cubicBezTo>
                  <a:cubicBezTo>
                    <a:pt x="884" y="4052"/>
                    <a:pt x="442" y="4383"/>
                    <a:pt x="1" y="4709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3" name="Google Shape;2293;p13"/>
            <p:cNvSpPr/>
            <p:nvPr/>
          </p:nvSpPr>
          <p:spPr>
            <a:xfrm>
              <a:off x="1897000" y="3928600"/>
              <a:ext cx="116725" cy="210975"/>
            </a:xfrm>
            <a:custGeom>
              <a:rect b="b" l="l" r="r" t="t"/>
              <a:pathLst>
                <a:path extrusionOk="0" fill="none" h="8439" w="4669">
                  <a:moveTo>
                    <a:pt x="0" y="1"/>
                  </a:moveTo>
                  <a:cubicBezTo>
                    <a:pt x="1305" y="2616"/>
                    <a:pt x="2711" y="5181"/>
                    <a:pt x="4212" y="7680"/>
                  </a:cubicBezTo>
                  <a:cubicBezTo>
                    <a:pt x="4362" y="7936"/>
                    <a:pt x="4513" y="8187"/>
                    <a:pt x="4668" y="8438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4" name="Google Shape;2294;p13"/>
            <p:cNvSpPr/>
            <p:nvPr/>
          </p:nvSpPr>
          <p:spPr>
            <a:xfrm>
              <a:off x="1916075" y="3914425"/>
              <a:ext cx="128900" cy="232050"/>
            </a:xfrm>
            <a:custGeom>
              <a:rect b="b" l="l" r="r" t="t"/>
              <a:pathLst>
                <a:path extrusionOk="0" fill="none" h="9282" w="5156">
                  <a:moveTo>
                    <a:pt x="0" y="1"/>
                  </a:moveTo>
                  <a:cubicBezTo>
                    <a:pt x="10" y="11"/>
                    <a:pt x="15" y="26"/>
                    <a:pt x="20" y="36"/>
                  </a:cubicBezTo>
                  <a:cubicBezTo>
                    <a:pt x="1541" y="2776"/>
                    <a:pt x="3062" y="5512"/>
                    <a:pt x="4583" y="8247"/>
                  </a:cubicBezTo>
                  <a:cubicBezTo>
                    <a:pt x="4774" y="8594"/>
                    <a:pt x="4964" y="8940"/>
                    <a:pt x="5155" y="9281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5" name="Google Shape;2295;p13"/>
            <p:cNvSpPr/>
            <p:nvPr/>
          </p:nvSpPr>
          <p:spPr>
            <a:xfrm>
              <a:off x="2000775" y="3951325"/>
              <a:ext cx="19600" cy="43800"/>
            </a:xfrm>
            <a:custGeom>
              <a:rect b="b" l="l" r="r" t="t"/>
              <a:pathLst>
                <a:path extrusionOk="0" fill="none" h="1752" w="784">
                  <a:moveTo>
                    <a:pt x="0" y="0"/>
                  </a:moveTo>
                  <a:cubicBezTo>
                    <a:pt x="231" y="597"/>
                    <a:pt x="492" y="1180"/>
                    <a:pt x="783" y="1752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6" name="Google Shape;2296;p13"/>
            <p:cNvSpPr/>
            <p:nvPr/>
          </p:nvSpPr>
          <p:spPr>
            <a:xfrm>
              <a:off x="2033025" y="3944175"/>
              <a:ext cx="9550" cy="34400"/>
            </a:xfrm>
            <a:custGeom>
              <a:rect b="b" l="l" r="r" t="t"/>
              <a:pathLst>
                <a:path extrusionOk="0" fill="none" h="1376" w="382">
                  <a:moveTo>
                    <a:pt x="0" y="0"/>
                  </a:moveTo>
                  <a:cubicBezTo>
                    <a:pt x="126" y="462"/>
                    <a:pt x="256" y="919"/>
                    <a:pt x="382" y="1375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7" name="Google Shape;2297;p13"/>
            <p:cNvSpPr/>
            <p:nvPr/>
          </p:nvSpPr>
          <p:spPr>
            <a:xfrm>
              <a:off x="1813300" y="3964125"/>
              <a:ext cx="20225" cy="27250"/>
            </a:xfrm>
            <a:custGeom>
              <a:rect b="b" l="l" r="r" t="t"/>
              <a:pathLst>
                <a:path extrusionOk="0" fill="none" h="1090" w="809">
                  <a:moveTo>
                    <a:pt x="1" y="0"/>
                  </a:moveTo>
                  <a:cubicBezTo>
                    <a:pt x="96" y="186"/>
                    <a:pt x="201" y="367"/>
                    <a:pt x="327" y="532"/>
                  </a:cubicBezTo>
                  <a:cubicBezTo>
                    <a:pt x="467" y="733"/>
                    <a:pt x="628" y="919"/>
                    <a:pt x="809" y="1089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8" name="Google Shape;2298;p13"/>
            <p:cNvSpPr/>
            <p:nvPr/>
          </p:nvSpPr>
          <p:spPr>
            <a:xfrm>
              <a:off x="1831500" y="3949550"/>
              <a:ext cx="18100" cy="29275"/>
            </a:xfrm>
            <a:custGeom>
              <a:rect b="b" l="l" r="r" t="t"/>
              <a:pathLst>
                <a:path extrusionOk="0" fill="none" h="1171" w="724">
                  <a:moveTo>
                    <a:pt x="0" y="1"/>
                  </a:moveTo>
                  <a:cubicBezTo>
                    <a:pt x="111" y="177"/>
                    <a:pt x="216" y="352"/>
                    <a:pt x="322" y="523"/>
                  </a:cubicBezTo>
                  <a:cubicBezTo>
                    <a:pt x="452" y="739"/>
                    <a:pt x="588" y="955"/>
                    <a:pt x="723" y="1170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9" name="Google Shape;2299;p13"/>
            <p:cNvSpPr/>
            <p:nvPr/>
          </p:nvSpPr>
          <p:spPr>
            <a:xfrm>
              <a:off x="1733250" y="4053325"/>
              <a:ext cx="23850" cy="19850"/>
            </a:xfrm>
            <a:custGeom>
              <a:rect b="b" l="l" r="r" t="t"/>
              <a:pathLst>
                <a:path extrusionOk="0" fill="none" h="794" w="954">
                  <a:moveTo>
                    <a:pt x="0" y="1"/>
                  </a:moveTo>
                  <a:cubicBezTo>
                    <a:pt x="206" y="172"/>
                    <a:pt x="412" y="342"/>
                    <a:pt x="613" y="513"/>
                  </a:cubicBezTo>
                  <a:cubicBezTo>
                    <a:pt x="728" y="608"/>
                    <a:pt x="838" y="704"/>
                    <a:pt x="954" y="794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0" name="Google Shape;2300;p13"/>
            <p:cNvSpPr/>
            <p:nvPr/>
          </p:nvSpPr>
          <p:spPr>
            <a:xfrm>
              <a:off x="2347850" y="3969775"/>
              <a:ext cx="24125" cy="21475"/>
            </a:xfrm>
            <a:custGeom>
              <a:rect b="b" l="l" r="r" t="t"/>
              <a:pathLst>
                <a:path extrusionOk="0" fill="none" h="859" w="965">
                  <a:moveTo>
                    <a:pt x="1" y="858"/>
                  </a:moveTo>
                  <a:cubicBezTo>
                    <a:pt x="207" y="733"/>
                    <a:pt x="397" y="587"/>
                    <a:pt x="568" y="422"/>
                  </a:cubicBezTo>
                  <a:cubicBezTo>
                    <a:pt x="714" y="291"/>
                    <a:pt x="844" y="151"/>
                    <a:pt x="965" y="0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1" name="Google Shape;2301;p13"/>
            <p:cNvSpPr/>
            <p:nvPr/>
          </p:nvSpPr>
          <p:spPr>
            <a:xfrm>
              <a:off x="2417250" y="4053075"/>
              <a:ext cx="28875" cy="13200"/>
            </a:xfrm>
            <a:custGeom>
              <a:rect b="b" l="l" r="r" t="t"/>
              <a:pathLst>
                <a:path extrusionOk="0" fill="none" h="528" w="1155">
                  <a:moveTo>
                    <a:pt x="1" y="528"/>
                  </a:moveTo>
                  <a:cubicBezTo>
                    <a:pt x="131" y="468"/>
                    <a:pt x="262" y="407"/>
                    <a:pt x="397" y="347"/>
                  </a:cubicBezTo>
                  <a:cubicBezTo>
                    <a:pt x="648" y="232"/>
                    <a:pt x="904" y="116"/>
                    <a:pt x="1155" y="1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2" name="Google Shape;2302;p13"/>
            <p:cNvSpPr/>
            <p:nvPr/>
          </p:nvSpPr>
          <p:spPr>
            <a:xfrm>
              <a:off x="1709900" y="4120600"/>
              <a:ext cx="782550" cy="25"/>
            </a:xfrm>
            <a:custGeom>
              <a:rect b="b" l="l" r="r" t="t"/>
              <a:pathLst>
                <a:path extrusionOk="0" fill="none" h="1" w="31302">
                  <a:moveTo>
                    <a:pt x="1" y="0"/>
                  </a:moveTo>
                  <a:lnTo>
                    <a:pt x="623" y="0"/>
                  </a:lnTo>
                  <a:lnTo>
                    <a:pt x="8283" y="0"/>
                  </a:lnTo>
                  <a:lnTo>
                    <a:pt x="11696" y="0"/>
                  </a:lnTo>
                  <a:lnTo>
                    <a:pt x="12830" y="0"/>
                  </a:lnTo>
                  <a:lnTo>
                    <a:pt x="15194" y="0"/>
                  </a:lnTo>
                  <a:lnTo>
                    <a:pt x="16524" y="0"/>
                  </a:lnTo>
                  <a:lnTo>
                    <a:pt x="18005" y="0"/>
                  </a:lnTo>
                  <a:lnTo>
                    <a:pt x="23125" y="0"/>
                  </a:lnTo>
                  <a:lnTo>
                    <a:pt x="29795" y="0"/>
                  </a:lnTo>
                  <a:lnTo>
                    <a:pt x="31301" y="0"/>
                  </a:ln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3" name="Google Shape;2303;p13"/>
            <p:cNvSpPr/>
            <p:nvPr/>
          </p:nvSpPr>
          <p:spPr>
            <a:xfrm>
              <a:off x="1656825" y="4109800"/>
              <a:ext cx="830225" cy="25"/>
            </a:xfrm>
            <a:custGeom>
              <a:rect b="b" l="l" r="r" t="t"/>
              <a:pathLst>
                <a:path extrusionOk="0" fill="none" h="1" w="33209">
                  <a:moveTo>
                    <a:pt x="33208" y="1"/>
                  </a:moveTo>
                  <a:lnTo>
                    <a:pt x="32987" y="1"/>
                  </a:lnTo>
                  <a:lnTo>
                    <a:pt x="0" y="1"/>
                  </a:ln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04" name="Google Shape;2304;p13"/>
          <p:cNvSpPr/>
          <p:nvPr/>
        </p:nvSpPr>
        <p:spPr>
          <a:xfrm flipH="1">
            <a:off x="-73423" y="4374064"/>
            <a:ext cx="9799148" cy="1105218"/>
          </a:xfrm>
          <a:custGeom>
            <a:rect b="b" l="l" r="r" t="t"/>
            <a:pathLst>
              <a:path extrusionOk="0" h="34046" w="108242">
                <a:moveTo>
                  <a:pt x="1249" y="1"/>
                </a:moveTo>
                <a:cubicBezTo>
                  <a:pt x="833" y="1"/>
                  <a:pt x="417" y="7"/>
                  <a:pt x="0" y="20"/>
                </a:cubicBezTo>
                <a:lnTo>
                  <a:pt x="0" y="34046"/>
                </a:lnTo>
                <a:lnTo>
                  <a:pt x="108242" y="34046"/>
                </a:lnTo>
                <a:lnTo>
                  <a:pt x="108242" y="22491"/>
                </a:lnTo>
                <a:cubicBezTo>
                  <a:pt x="99670" y="23739"/>
                  <a:pt x="90990" y="24819"/>
                  <a:pt x="82399" y="24819"/>
                </a:cubicBezTo>
                <a:cubicBezTo>
                  <a:pt x="75817" y="24819"/>
                  <a:pt x="69288" y="24185"/>
                  <a:pt x="62902" y="22506"/>
                </a:cubicBezTo>
                <a:cubicBezTo>
                  <a:pt x="53767" y="20102"/>
                  <a:pt x="45355" y="15670"/>
                  <a:pt x="36917" y="11364"/>
                </a:cubicBezTo>
                <a:cubicBezTo>
                  <a:pt x="35175" y="10475"/>
                  <a:pt x="33429" y="9592"/>
                  <a:pt x="31677" y="8733"/>
                </a:cubicBezTo>
                <a:cubicBezTo>
                  <a:pt x="22119" y="4054"/>
                  <a:pt x="11836" y="1"/>
                  <a:pt x="1249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5" name="Google Shape;2305;p13"/>
          <p:cNvSpPr/>
          <p:nvPr/>
        </p:nvSpPr>
        <p:spPr>
          <a:xfrm>
            <a:off x="7984624" y="1555114"/>
            <a:ext cx="847440" cy="268972"/>
          </a:xfrm>
          <a:custGeom>
            <a:rect b="b" l="l" r="r" t="t"/>
            <a:pathLst>
              <a:path extrusionOk="0" h="6113" w="19260">
                <a:moveTo>
                  <a:pt x="3800" y="0"/>
                </a:moveTo>
                <a:cubicBezTo>
                  <a:pt x="2305" y="0"/>
                  <a:pt x="813" y="518"/>
                  <a:pt x="1" y="1735"/>
                </a:cubicBezTo>
                <a:cubicBezTo>
                  <a:pt x="2029" y="1761"/>
                  <a:pt x="3695" y="3337"/>
                  <a:pt x="5437" y="4371"/>
                </a:cubicBezTo>
                <a:cubicBezTo>
                  <a:pt x="7274" y="5460"/>
                  <a:pt x="9399" y="6113"/>
                  <a:pt x="11528" y="6113"/>
                </a:cubicBezTo>
                <a:cubicBezTo>
                  <a:pt x="11929" y="6113"/>
                  <a:pt x="12330" y="6090"/>
                  <a:pt x="12730" y="6042"/>
                </a:cubicBezTo>
                <a:cubicBezTo>
                  <a:pt x="15249" y="5741"/>
                  <a:pt x="17839" y="4340"/>
                  <a:pt x="19260" y="2237"/>
                </a:cubicBezTo>
                <a:lnTo>
                  <a:pt x="19260" y="2237"/>
                </a:lnTo>
                <a:cubicBezTo>
                  <a:pt x="18398" y="3107"/>
                  <a:pt x="17140" y="3374"/>
                  <a:pt x="15892" y="3374"/>
                </a:cubicBezTo>
                <a:cubicBezTo>
                  <a:pt x="15569" y="3374"/>
                  <a:pt x="15247" y="3356"/>
                  <a:pt x="14933" y="3327"/>
                </a:cubicBezTo>
                <a:cubicBezTo>
                  <a:pt x="13437" y="3186"/>
                  <a:pt x="11957" y="2835"/>
                  <a:pt x="10551" y="2283"/>
                </a:cubicBezTo>
                <a:cubicBezTo>
                  <a:pt x="8759" y="1580"/>
                  <a:pt x="7078" y="556"/>
                  <a:pt x="5196" y="149"/>
                </a:cubicBezTo>
                <a:cubicBezTo>
                  <a:pt x="4744" y="52"/>
                  <a:pt x="4272" y="0"/>
                  <a:pt x="3800" y="0"/>
                </a:cubicBezTo>
                <a:close/>
              </a:path>
            </a:pathLst>
          </a:custGeom>
          <a:solidFill>
            <a:srgbClr val="FFFFFF">
              <a:alpha val="803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6" name="Google Shape;2306;p13"/>
          <p:cNvSpPr/>
          <p:nvPr/>
        </p:nvSpPr>
        <p:spPr>
          <a:xfrm>
            <a:off x="8474474" y="1458975"/>
            <a:ext cx="568964" cy="120780"/>
          </a:xfrm>
          <a:custGeom>
            <a:rect b="b" l="l" r="r" t="t"/>
            <a:pathLst>
              <a:path extrusionOk="0" h="2745" w="12931">
                <a:moveTo>
                  <a:pt x="7380" y="1"/>
                </a:moveTo>
                <a:cubicBezTo>
                  <a:pt x="7095" y="1"/>
                  <a:pt x="6814" y="22"/>
                  <a:pt x="6541" y="66"/>
                </a:cubicBezTo>
                <a:cubicBezTo>
                  <a:pt x="5432" y="241"/>
                  <a:pt x="4388" y="688"/>
                  <a:pt x="3308" y="1014"/>
                </a:cubicBezTo>
                <a:cubicBezTo>
                  <a:pt x="2550" y="1245"/>
                  <a:pt x="1750" y="1467"/>
                  <a:pt x="967" y="1467"/>
                </a:cubicBezTo>
                <a:cubicBezTo>
                  <a:pt x="640" y="1467"/>
                  <a:pt x="317" y="1429"/>
                  <a:pt x="1" y="1336"/>
                </a:cubicBezTo>
                <a:lnTo>
                  <a:pt x="1" y="1336"/>
                </a:lnTo>
                <a:cubicBezTo>
                  <a:pt x="947" y="2294"/>
                  <a:pt x="2312" y="2744"/>
                  <a:pt x="3653" y="2744"/>
                </a:cubicBezTo>
                <a:cubicBezTo>
                  <a:pt x="4062" y="2744"/>
                  <a:pt x="4468" y="2703"/>
                  <a:pt x="4859" y="2620"/>
                </a:cubicBezTo>
                <a:cubicBezTo>
                  <a:pt x="6230" y="2334"/>
                  <a:pt x="7555" y="1822"/>
                  <a:pt x="8940" y="1617"/>
                </a:cubicBezTo>
                <a:cubicBezTo>
                  <a:pt x="9291" y="1564"/>
                  <a:pt x="9652" y="1535"/>
                  <a:pt x="10012" y="1535"/>
                </a:cubicBezTo>
                <a:cubicBezTo>
                  <a:pt x="11072" y="1535"/>
                  <a:pt x="12129" y="1789"/>
                  <a:pt x="12930" y="2460"/>
                </a:cubicBezTo>
                <a:cubicBezTo>
                  <a:pt x="11603" y="1036"/>
                  <a:pt x="9384" y="1"/>
                  <a:pt x="7380" y="1"/>
                </a:cubicBezTo>
                <a:close/>
              </a:path>
            </a:pathLst>
          </a:custGeom>
          <a:solidFill>
            <a:srgbClr val="FFFFFF">
              <a:alpha val="803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7" name="Google Shape;2307;p13"/>
          <p:cNvSpPr txBox="1"/>
          <p:nvPr>
            <p:ph type="title"/>
          </p:nvPr>
        </p:nvSpPr>
        <p:spPr>
          <a:xfrm>
            <a:off x="720000" y="1824075"/>
            <a:ext cx="2093700" cy="407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308" name="Google Shape;2308;p13"/>
          <p:cNvSpPr txBox="1"/>
          <p:nvPr>
            <p:ph hasCustomPrompt="1" idx="2" type="title"/>
          </p:nvPr>
        </p:nvSpPr>
        <p:spPr>
          <a:xfrm>
            <a:off x="745025" y="1244125"/>
            <a:ext cx="530700" cy="407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309" name="Google Shape;2309;p13"/>
          <p:cNvSpPr txBox="1"/>
          <p:nvPr>
            <p:ph idx="1" type="subTitle"/>
          </p:nvPr>
        </p:nvSpPr>
        <p:spPr>
          <a:xfrm>
            <a:off x="720000" y="2231773"/>
            <a:ext cx="2093700" cy="489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310" name="Google Shape;2310;p13"/>
          <p:cNvSpPr txBox="1"/>
          <p:nvPr>
            <p:ph idx="3" type="title"/>
          </p:nvPr>
        </p:nvSpPr>
        <p:spPr>
          <a:xfrm>
            <a:off x="3056800" y="1824075"/>
            <a:ext cx="2093700" cy="407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311" name="Google Shape;2311;p13"/>
          <p:cNvSpPr txBox="1"/>
          <p:nvPr>
            <p:ph hasCustomPrompt="1" idx="4" type="title"/>
          </p:nvPr>
        </p:nvSpPr>
        <p:spPr>
          <a:xfrm>
            <a:off x="3075600" y="1244125"/>
            <a:ext cx="530700" cy="407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312" name="Google Shape;2312;p13"/>
          <p:cNvSpPr txBox="1"/>
          <p:nvPr>
            <p:ph idx="5" type="subTitle"/>
          </p:nvPr>
        </p:nvSpPr>
        <p:spPr>
          <a:xfrm>
            <a:off x="3056800" y="2231773"/>
            <a:ext cx="2093700" cy="489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313" name="Google Shape;2313;p13"/>
          <p:cNvSpPr txBox="1"/>
          <p:nvPr>
            <p:ph idx="6" type="title"/>
          </p:nvPr>
        </p:nvSpPr>
        <p:spPr>
          <a:xfrm>
            <a:off x="720000" y="3611779"/>
            <a:ext cx="2093700" cy="407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314" name="Google Shape;2314;p13"/>
          <p:cNvSpPr txBox="1"/>
          <p:nvPr>
            <p:ph hasCustomPrompt="1" idx="7" type="title"/>
          </p:nvPr>
        </p:nvSpPr>
        <p:spPr>
          <a:xfrm>
            <a:off x="764225" y="3031850"/>
            <a:ext cx="530700" cy="407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315" name="Google Shape;2315;p13"/>
          <p:cNvSpPr txBox="1"/>
          <p:nvPr>
            <p:ph idx="8" type="subTitle"/>
          </p:nvPr>
        </p:nvSpPr>
        <p:spPr>
          <a:xfrm>
            <a:off x="720000" y="4019502"/>
            <a:ext cx="2093700" cy="489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316" name="Google Shape;2316;p13"/>
          <p:cNvSpPr txBox="1"/>
          <p:nvPr>
            <p:ph idx="9" type="title"/>
          </p:nvPr>
        </p:nvSpPr>
        <p:spPr>
          <a:xfrm>
            <a:off x="3056800" y="3611779"/>
            <a:ext cx="2093700" cy="407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317" name="Google Shape;2317;p13"/>
          <p:cNvSpPr txBox="1"/>
          <p:nvPr>
            <p:ph hasCustomPrompt="1" idx="13" type="title"/>
          </p:nvPr>
        </p:nvSpPr>
        <p:spPr>
          <a:xfrm>
            <a:off x="3075600" y="3031850"/>
            <a:ext cx="530700" cy="407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318" name="Google Shape;2318;p13"/>
          <p:cNvSpPr txBox="1"/>
          <p:nvPr>
            <p:ph idx="14" type="subTitle"/>
          </p:nvPr>
        </p:nvSpPr>
        <p:spPr>
          <a:xfrm>
            <a:off x="3056800" y="4019502"/>
            <a:ext cx="2093700" cy="489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grpSp>
        <p:nvGrpSpPr>
          <p:cNvPr id="2319" name="Google Shape;2319;p13"/>
          <p:cNvGrpSpPr/>
          <p:nvPr/>
        </p:nvGrpSpPr>
        <p:grpSpPr>
          <a:xfrm flipH="1">
            <a:off x="8006255" y="1961355"/>
            <a:ext cx="1235256" cy="1030744"/>
            <a:chOff x="763250" y="1835425"/>
            <a:chExt cx="701850" cy="585650"/>
          </a:xfrm>
        </p:grpSpPr>
        <p:sp>
          <p:nvSpPr>
            <p:cNvPr id="2320" name="Google Shape;2320;p13"/>
            <p:cNvSpPr/>
            <p:nvPr/>
          </p:nvSpPr>
          <p:spPr>
            <a:xfrm>
              <a:off x="763250" y="1987000"/>
              <a:ext cx="701850" cy="434075"/>
            </a:xfrm>
            <a:custGeom>
              <a:rect b="b" l="l" r="r" t="t"/>
              <a:pathLst>
                <a:path extrusionOk="0" h="17363" w="28074">
                  <a:moveTo>
                    <a:pt x="24625" y="4664"/>
                  </a:moveTo>
                  <a:cubicBezTo>
                    <a:pt x="24802" y="4664"/>
                    <a:pt x="24952" y="4803"/>
                    <a:pt x="24957" y="4980"/>
                  </a:cubicBezTo>
                  <a:cubicBezTo>
                    <a:pt x="24967" y="5161"/>
                    <a:pt x="24831" y="5312"/>
                    <a:pt x="24646" y="5322"/>
                  </a:cubicBezTo>
                  <a:cubicBezTo>
                    <a:pt x="24640" y="5322"/>
                    <a:pt x="24634" y="5322"/>
                    <a:pt x="24628" y="5322"/>
                  </a:cubicBezTo>
                  <a:cubicBezTo>
                    <a:pt x="24455" y="5322"/>
                    <a:pt x="24314" y="5185"/>
                    <a:pt x="24304" y="5010"/>
                  </a:cubicBezTo>
                  <a:cubicBezTo>
                    <a:pt x="24294" y="4830"/>
                    <a:pt x="24435" y="4674"/>
                    <a:pt x="24616" y="4664"/>
                  </a:cubicBezTo>
                  <a:cubicBezTo>
                    <a:pt x="24619" y="4664"/>
                    <a:pt x="24622" y="4664"/>
                    <a:pt x="24625" y="4664"/>
                  </a:cubicBezTo>
                  <a:close/>
                  <a:moveTo>
                    <a:pt x="22974" y="5321"/>
                  </a:moveTo>
                  <a:cubicBezTo>
                    <a:pt x="23145" y="5321"/>
                    <a:pt x="23296" y="5455"/>
                    <a:pt x="23306" y="5633"/>
                  </a:cubicBezTo>
                  <a:cubicBezTo>
                    <a:pt x="23316" y="5814"/>
                    <a:pt x="23175" y="5969"/>
                    <a:pt x="22994" y="5979"/>
                  </a:cubicBezTo>
                  <a:cubicBezTo>
                    <a:pt x="22988" y="5979"/>
                    <a:pt x="22982" y="5980"/>
                    <a:pt x="22976" y="5980"/>
                  </a:cubicBezTo>
                  <a:cubicBezTo>
                    <a:pt x="22803" y="5980"/>
                    <a:pt x="22658" y="5843"/>
                    <a:pt x="22648" y="5668"/>
                  </a:cubicBezTo>
                  <a:cubicBezTo>
                    <a:pt x="22643" y="5487"/>
                    <a:pt x="22779" y="5332"/>
                    <a:pt x="22964" y="5322"/>
                  </a:cubicBezTo>
                  <a:cubicBezTo>
                    <a:pt x="22967" y="5322"/>
                    <a:pt x="22971" y="5321"/>
                    <a:pt x="22974" y="5321"/>
                  </a:cubicBezTo>
                  <a:close/>
                  <a:moveTo>
                    <a:pt x="23635" y="7650"/>
                  </a:moveTo>
                  <a:cubicBezTo>
                    <a:pt x="23808" y="7650"/>
                    <a:pt x="23953" y="7787"/>
                    <a:pt x="23963" y="7962"/>
                  </a:cubicBezTo>
                  <a:cubicBezTo>
                    <a:pt x="23973" y="8142"/>
                    <a:pt x="23833" y="8298"/>
                    <a:pt x="23652" y="8308"/>
                  </a:cubicBezTo>
                  <a:cubicBezTo>
                    <a:pt x="23649" y="8308"/>
                    <a:pt x="23645" y="8308"/>
                    <a:pt x="23642" y="8308"/>
                  </a:cubicBezTo>
                  <a:cubicBezTo>
                    <a:pt x="23461" y="8308"/>
                    <a:pt x="23315" y="8170"/>
                    <a:pt x="23306" y="7997"/>
                  </a:cubicBezTo>
                  <a:cubicBezTo>
                    <a:pt x="23296" y="7811"/>
                    <a:pt x="23436" y="7661"/>
                    <a:pt x="23617" y="7651"/>
                  </a:cubicBezTo>
                  <a:cubicBezTo>
                    <a:pt x="23623" y="7650"/>
                    <a:pt x="23629" y="7650"/>
                    <a:pt x="23635" y="7650"/>
                  </a:cubicBezTo>
                  <a:close/>
                  <a:moveTo>
                    <a:pt x="6671" y="8679"/>
                  </a:moveTo>
                  <a:cubicBezTo>
                    <a:pt x="6848" y="8679"/>
                    <a:pt x="6998" y="8813"/>
                    <a:pt x="7008" y="8996"/>
                  </a:cubicBezTo>
                  <a:cubicBezTo>
                    <a:pt x="7013" y="9171"/>
                    <a:pt x="6877" y="9327"/>
                    <a:pt x="6697" y="9337"/>
                  </a:cubicBezTo>
                  <a:cubicBezTo>
                    <a:pt x="6691" y="9337"/>
                    <a:pt x="6684" y="9338"/>
                    <a:pt x="6678" y="9338"/>
                  </a:cubicBezTo>
                  <a:cubicBezTo>
                    <a:pt x="6506" y="9338"/>
                    <a:pt x="6360" y="9200"/>
                    <a:pt x="6350" y="9026"/>
                  </a:cubicBezTo>
                  <a:cubicBezTo>
                    <a:pt x="6340" y="8845"/>
                    <a:pt x="6481" y="8690"/>
                    <a:pt x="6662" y="8680"/>
                  </a:cubicBezTo>
                  <a:cubicBezTo>
                    <a:pt x="6665" y="8679"/>
                    <a:pt x="6668" y="8679"/>
                    <a:pt x="6671" y="8679"/>
                  </a:cubicBezTo>
                  <a:close/>
                  <a:moveTo>
                    <a:pt x="6345" y="10255"/>
                  </a:moveTo>
                  <a:cubicBezTo>
                    <a:pt x="6521" y="10255"/>
                    <a:pt x="6672" y="10394"/>
                    <a:pt x="6677" y="10572"/>
                  </a:cubicBezTo>
                  <a:cubicBezTo>
                    <a:pt x="6687" y="10752"/>
                    <a:pt x="6546" y="10903"/>
                    <a:pt x="6365" y="10913"/>
                  </a:cubicBezTo>
                  <a:cubicBezTo>
                    <a:pt x="6359" y="10913"/>
                    <a:pt x="6353" y="10914"/>
                    <a:pt x="6347" y="10914"/>
                  </a:cubicBezTo>
                  <a:cubicBezTo>
                    <a:pt x="6174" y="10914"/>
                    <a:pt x="6029" y="10777"/>
                    <a:pt x="6024" y="10602"/>
                  </a:cubicBezTo>
                  <a:cubicBezTo>
                    <a:pt x="6014" y="10421"/>
                    <a:pt x="6155" y="10266"/>
                    <a:pt x="6335" y="10256"/>
                  </a:cubicBezTo>
                  <a:cubicBezTo>
                    <a:pt x="6338" y="10255"/>
                    <a:pt x="6342" y="10255"/>
                    <a:pt x="6345" y="10255"/>
                  </a:cubicBezTo>
                  <a:close/>
                  <a:moveTo>
                    <a:pt x="8648" y="10877"/>
                  </a:moveTo>
                  <a:cubicBezTo>
                    <a:pt x="8825" y="10877"/>
                    <a:pt x="8966" y="11015"/>
                    <a:pt x="8975" y="11189"/>
                  </a:cubicBezTo>
                  <a:cubicBezTo>
                    <a:pt x="8985" y="11370"/>
                    <a:pt x="8845" y="11525"/>
                    <a:pt x="8664" y="11535"/>
                  </a:cubicBezTo>
                  <a:cubicBezTo>
                    <a:pt x="8661" y="11536"/>
                    <a:pt x="8658" y="11536"/>
                    <a:pt x="8655" y="11536"/>
                  </a:cubicBezTo>
                  <a:cubicBezTo>
                    <a:pt x="8478" y="11536"/>
                    <a:pt x="8328" y="11402"/>
                    <a:pt x="8318" y="11219"/>
                  </a:cubicBezTo>
                  <a:cubicBezTo>
                    <a:pt x="8313" y="11039"/>
                    <a:pt x="8448" y="10888"/>
                    <a:pt x="8629" y="10878"/>
                  </a:cubicBezTo>
                  <a:cubicBezTo>
                    <a:pt x="8635" y="10878"/>
                    <a:pt x="8642" y="10877"/>
                    <a:pt x="8648" y="10877"/>
                  </a:cubicBezTo>
                  <a:close/>
                  <a:moveTo>
                    <a:pt x="21454" y="11391"/>
                  </a:moveTo>
                  <a:cubicBezTo>
                    <a:pt x="21618" y="11391"/>
                    <a:pt x="21784" y="11438"/>
                    <a:pt x="21930" y="11535"/>
                  </a:cubicBezTo>
                  <a:cubicBezTo>
                    <a:pt x="22327" y="11802"/>
                    <a:pt x="22427" y="12334"/>
                    <a:pt x="22166" y="12730"/>
                  </a:cubicBezTo>
                  <a:cubicBezTo>
                    <a:pt x="22000" y="12975"/>
                    <a:pt x="21729" y="13108"/>
                    <a:pt x="21453" y="13108"/>
                  </a:cubicBezTo>
                  <a:cubicBezTo>
                    <a:pt x="21287" y="13108"/>
                    <a:pt x="21120" y="13061"/>
                    <a:pt x="20972" y="12961"/>
                  </a:cubicBezTo>
                  <a:cubicBezTo>
                    <a:pt x="20891" y="12906"/>
                    <a:pt x="20826" y="12835"/>
                    <a:pt x="20771" y="12765"/>
                  </a:cubicBezTo>
                  <a:cubicBezTo>
                    <a:pt x="20698" y="12831"/>
                    <a:pt x="20603" y="12868"/>
                    <a:pt x="20504" y="12868"/>
                  </a:cubicBezTo>
                  <a:cubicBezTo>
                    <a:pt x="20459" y="12868"/>
                    <a:pt x="20414" y="12861"/>
                    <a:pt x="20369" y="12846"/>
                  </a:cubicBezTo>
                  <a:cubicBezTo>
                    <a:pt x="20158" y="12775"/>
                    <a:pt x="20048" y="12544"/>
                    <a:pt x="20123" y="12339"/>
                  </a:cubicBezTo>
                  <a:cubicBezTo>
                    <a:pt x="20181" y="12175"/>
                    <a:pt x="20335" y="12071"/>
                    <a:pt x="20499" y="12071"/>
                  </a:cubicBezTo>
                  <a:cubicBezTo>
                    <a:pt x="20536" y="12071"/>
                    <a:pt x="20573" y="12077"/>
                    <a:pt x="20610" y="12088"/>
                  </a:cubicBezTo>
                  <a:cubicBezTo>
                    <a:pt x="20630" y="11977"/>
                    <a:pt x="20675" y="11867"/>
                    <a:pt x="20741" y="11771"/>
                  </a:cubicBezTo>
                  <a:cubicBezTo>
                    <a:pt x="20907" y="11523"/>
                    <a:pt x="21178" y="11391"/>
                    <a:pt x="21454" y="11391"/>
                  </a:cubicBezTo>
                  <a:close/>
                  <a:moveTo>
                    <a:pt x="16587" y="13898"/>
                  </a:moveTo>
                  <a:cubicBezTo>
                    <a:pt x="16644" y="13898"/>
                    <a:pt x="16701" y="13909"/>
                    <a:pt x="16755" y="13935"/>
                  </a:cubicBezTo>
                  <a:cubicBezTo>
                    <a:pt x="16956" y="14025"/>
                    <a:pt x="17041" y="14261"/>
                    <a:pt x="16951" y="14462"/>
                  </a:cubicBezTo>
                  <a:cubicBezTo>
                    <a:pt x="16891" y="14602"/>
                    <a:pt x="16755" y="14688"/>
                    <a:pt x="16615" y="14693"/>
                  </a:cubicBezTo>
                  <a:cubicBezTo>
                    <a:pt x="16630" y="14788"/>
                    <a:pt x="16630" y="14878"/>
                    <a:pt x="16615" y="14979"/>
                  </a:cubicBezTo>
                  <a:cubicBezTo>
                    <a:pt x="16543" y="15396"/>
                    <a:pt x="16182" y="15689"/>
                    <a:pt x="15773" y="15689"/>
                  </a:cubicBezTo>
                  <a:cubicBezTo>
                    <a:pt x="15725" y="15689"/>
                    <a:pt x="15675" y="15685"/>
                    <a:pt x="15626" y="15676"/>
                  </a:cubicBezTo>
                  <a:cubicBezTo>
                    <a:pt x="15159" y="15596"/>
                    <a:pt x="14843" y="15154"/>
                    <a:pt x="14923" y="14688"/>
                  </a:cubicBezTo>
                  <a:cubicBezTo>
                    <a:pt x="14996" y="14268"/>
                    <a:pt x="15360" y="13974"/>
                    <a:pt x="15776" y="13974"/>
                  </a:cubicBezTo>
                  <a:cubicBezTo>
                    <a:pt x="15823" y="13974"/>
                    <a:pt x="15870" y="13977"/>
                    <a:pt x="15917" y="13985"/>
                  </a:cubicBezTo>
                  <a:cubicBezTo>
                    <a:pt x="16033" y="14010"/>
                    <a:pt x="16143" y="14050"/>
                    <a:pt x="16233" y="14110"/>
                  </a:cubicBezTo>
                  <a:cubicBezTo>
                    <a:pt x="16306" y="13977"/>
                    <a:pt x="16443" y="13898"/>
                    <a:pt x="16587" y="13898"/>
                  </a:cubicBezTo>
                  <a:close/>
                  <a:moveTo>
                    <a:pt x="11770" y="15220"/>
                  </a:moveTo>
                  <a:cubicBezTo>
                    <a:pt x="11942" y="15220"/>
                    <a:pt x="12093" y="15358"/>
                    <a:pt x="12102" y="15536"/>
                  </a:cubicBezTo>
                  <a:cubicBezTo>
                    <a:pt x="12112" y="15717"/>
                    <a:pt x="11972" y="15867"/>
                    <a:pt x="11791" y="15877"/>
                  </a:cubicBezTo>
                  <a:cubicBezTo>
                    <a:pt x="11785" y="15878"/>
                    <a:pt x="11779" y="15878"/>
                    <a:pt x="11773" y="15878"/>
                  </a:cubicBezTo>
                  <a:cubicBezTo>
                    <a:pt x="11600" y="15878"/>
                    <a:pt x="11455" y="15741"/>
                    <a:pt x="11445" y="15566"/>
                  </a:cubicBezTo>
                  <a:cubicBezTo>
                    <a:pt x="11435" y="15385"/>
                    <a:pt x="11575" y="15235"/>
                    <a:pt x="11761" y="15220"/>
                  </a:cubicBezTo>
                  <a:cubicBezTo>
                    <a:pt x="11764" y="15220"/>
                    <a:pt x="11767" y="15220"/>
                    <a:pt x="11770" y="15220"/>
                  </a:cubicBezTo>
                  <a:close/>
                  <a:moveTo>
                    <a:pt x="25811" y="1"/>
                  </a:moveTo>
                  <a:cubicBezTo>
                    <a:pt x="23747" y="1"/>
                    <a:pt x="21650" y="418"/>
                    <a:pt x="19807" y="1261"/>
                  </a:cubicBezTo>
                  <a:cubicBezTo>
                    <a:pt x="18020" y="2074"/>
                    <a:pt x="16409" y="3259"/>
                    <a:pt x="14582" y="3991"/>
                  </a:cubicBezTo>
                  <a:cubicBezTo>
                    <a:pt x="12469" y="4840"/>
                    <a:pt x="10155" y="5056"/>
                    <a:pt x="8002" y="5793"/>
                  </a:cubicBezTo>
                  <a:cubicBezTo>
                    <a:pt x="4533" y="6983"/>
                    <a:pt x="1652" y="9809"/>
                    <a:pt x="1" y="13081"/>
                  </a:cubicBezTo>
                  <a:cubicBezTo>
                    <a:pt x="3399" y="15079"/>
                    <a:pt x="7073" y="16741"/>
                    <a:pt x="10978" y="17227"/>
                  </a:cubicBezTo>
                  <a:cubicBezTo>
                    <a:pt x="11696" y="17317"/>
                    <a:pt x="12423" y="17363"/>
                    <a:pt x="13151" y="17363"/>
                  </a:cubicBezTo>
                  <a:cubicBezTo>
                    <a:pt x="16389" y="17363"/>
                    <a:pt x="19640" y="16455"/>
                    <a:pt x="22131" y="14427"/>
                  </a:cubicBezTo>
                  <a:cubicBezTo>
                    <a:pt x="26232" y="11084"/>
                    <a:pt x="27597" y="5442"/>
                    <a:pt x="28074" y="172"/>
                  </a:cubicBezTo>
                  <a:cubicBezTo>
                    <a:pt x="27334" y="58"/>
                    <a:pt x="26575" y="1"/>
                    <a:pt x="258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1" name="Google Shape;2321;p13"/>
            <p:cNvSpPr/>
            <p:nvPr/>
          </p:nvSpPr>
          <p:spPr>
            <a:xfrm>
              <a:off x="1370600" y="2103575"/>
              <a:ext cx="16825" cy="16500"/>
            </a:xfrm>
            <a:custGeom>
              <a:rect b="b" l="l" r="r" t="t"/>
              <a:pathLst>
                <a:path extrusionOk="0" h="660" w="673">
                  <a:moveTo>
                    <a:pt x="331" y="1"/>
                  </a:moveTo>
                  <a:cubicBezTo>
                    <a:pt x="328" y="1"/>
                    <a:pt x="325" y="1"/>
                    <a:pt x="322" y="1"/>
                  </a:cubicBezTo>
                  <a:cubicBezTo>
                    <a:pt x="141" y="11"/>
                    <a:pt x="0" y="167"/>
                    <a:pt x="10" y="347"/>
                  </a:cubicBezTo>
                  <a:cubicBezTo>
                    <a:pt x="20" y="522"/>
                    <a:pt x="161" y="659"/>
                    <a:pt x="334" y="659"/>
                  </a:cubicBezTo>
                  <a:cubicBezTo>
                    <a:pt x="340" y="659"/>
                    <a:pt x="346" y="659"/>
                    <a:pt x="352" y="659"/>
                  </a:cubicBezTo>
                  <a:cubicBezTo>
                    <a:pt x="537" y="649"/>
                    <a:pt x="673" y="498"/>
                    <a:pt x="663" y="317"/>
                  </a:cubicBezTo>
                  <a:cubicBezTo>
                    <a:pt x="658" y="140"/>
                    <a:pt x="508" y="1"/>
                    <a:pt x="3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2" name="Google Shape;2322;p13"/>
            <p:cNvSpPr/>
            <p:nvPr/>
          </p:nvSpPr>
          <p:spPr>
            <a:xfrm>
              <a:off x="1345625" y="2178250"/>
              <a:ext cx="16975" cy="16475"/>
            </a:xfrm>
            <a:custGeom>
              <a:rect b="b" l="l" r="r" t="t"/>
              <a:pathLst>
                <a:path extrusionOk="0" h="659" w="679">
                  <a:moveTo>
                    <a:pt x="340" y="0"/>
                  </a:moveTo>
                  <a:cubicBezTo>
                    <a:pt x="334" y="0"/>
                    <a:pt x="328" y="0"/>
                    <a:pt x="322" y="1"/>
                  </a:cubicBezTo>
                  <a:cubicBezTo>
                    <a:pt x="141" y="11"/>
                    <a:pt x="1" y="161"/>
                    <a:pt x="11" y="347"/>
                  </a:cubicBezTo>
                  <a:cubicBezTo>
                    <a:pt x="20" y="520"/>
                    <a:pt x="166" y="658"/>
                    <a:pt x="347" y="658"/>
                  </a:cubicBezTo>
                  <a:cubicBezTo>
                    <a:pt x="350" y="658"/>
                    <a:pt x="354" y="658"/>
                    <a:pt x="357" y="658"/>
                  </a:cubicBezTo>
                  <a:cubicBezTo>
                    <a:pt x="538" y="648"/>
                    <a:pt x="678" y="492"/>
                    <a:pt x="668" y="312"/>
                  </a:cubicBezTo>
                  <a:cubicBezTo>
                    <a:pt x="658" y="137"/>
                    <a:pt x="513" y="0"/>
                    <a:pt x="34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3" name="Google Shape;2323;p13"/>
            <p:cNvSpPr/>
            <p:nvPr/>
          </p:nvSpPr>
          <p:spPr>
            <a:xfrm>
              <a:off x="1329325" y="2120025"/>
              <a:ext cx="16825" cy="16475"/>
            </a:xfrm>
            <a:custGeom>
              <a:rect b="b" l="l" r="r" t="t"/>
              <a:pathLst>
                <a:path extrusionOk="0" h="659" w="673">
                  <a:moveTo>
                    <a:pt x="331" y="0"/>
                  </a:moveTo>
                  <a:cubicBezTo>
                    <a:pt x="328" y="0"/>
                    <a:pt x="324" y="1"/>
                    <a:pt x="321" y="1"/>
                  </a:cubicBezTo>
                  <a:cubicBezTo>
                    <a:pt x="136" y="11"/>
                    <a:pt x="0" y="166"/>
                    <a:pt x="5" y="347"/>
                  </a:cubicBezTo>
                  <a:cubicBezTo>
                    <a:pt x="15" y="522"/>
                    <a:pt x="160" y="659"/>
                    <a:pt x="333" y="659"/>
                  </a:cubicBezTo>
                  <a:cubicBezTo>
                    <a:pt x="339" y="659"/>
                    <a:pt x="345" y="658"/>
                    <a:pt x="351" y="658"/>
                  </a:cubicBezTo>
                  <a:cubicBezTo>
                    <a:pt x="532" y="648"/>
                    <a:pt x="673" y="493"/>
                    <a:pt x="663" y="312"/>
                  </a:cubicBezTo>
                  <a:cubicBezTo>
                    <a:pt x="653" y="134"/>
                    <a:pt x="502" y="0"/>
                    <a:pt x="3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4" name="Google Shape;2324;p13"/>
            <p:cNvSpPr/>
            <p:nvPr/>
          </p:nvSpPr>
          <p:spPr>
            <a:xfrm>
              <a:off x="1278500" y="2271750"/>
              <a:ext cx="45450" cy="42975"/>
            </a:xfrm>
            <a:custGeom>
              <a:rect b="b" l="l" r="r" t="t"/>
              <a:pathLst>
                <a:path extrusionOk="0" h="1719" w="1818">
                  <a:moveTo>
                    <a:pt x="844" y="1"/>
                  </a:moveTo>
                  <a:cubicBezTo>
                    <a:pt x="568" y="1"/>
                    <a:pt x="297" y="133"/>
                    <a:pt x="131" y="381"/>
                  </a:cubicBezTo>
                  <a:cubicBezTo>
                    <a:pt x="65" y="477"/>
                    <a:pt x="20" y="587"/>
                    <a:pt x="0" y="698"/>
                  </a:cubicBezTo>
                  <a:cubicBezTo>
                    <a:pt x="5" y="698"/>
                    <a:pt x="15" y="698"/>
                    <a:pt x="20" y="703"/>
                  </a:cubicBezTo>
                  <a:cubicBezTo>
                    <a:pt x="231" y="773"/>
                    <a:pt x="342" y="1004"/>
                    <a:pt x="271" y="1215"/>
                  </a:cubicBezTo>
                  <a:cubicBezTo>
                    <a:pt x="246" y="1280"/>
                    <a:pt x="206" y="1330"/>
                    <a:pt x="161" y="1375"/>
                  </a:cubicBezTo>
                  <a:cubicBezTo>
                    <a:pt x="216" y="1445"/>
                    <a:pt x="281" y="1516"/>
                    <a:pt x="362" y="1571"/>
                  </a:cubicBezTo>
                  <a:cubicBezTo>
                    <a:pt x="510" y="1671"/>
                    <a:pt x="677" y="1718"/>
                    <a:pt x="843" y="1718"/>
                  </a:cubicBezTo>
                  <a:cubicBezTo>
                    <a:pt x="1119" y="1718"/>
                    <a:pt x="1390" y="1585"/>
                    <a:pt x="1556" y="1340"/>
                  </a:cubicBezTo>
                  <a:cubicBezTo>
                    <a:pt x="1817" y="944"/>
                    <a:pt x="1717" y="412"/>
                    <a:pt x="1320" y="145"/>
                  </a:cubicBezTo>
                  <a:cubicBezTo>
                    <a:pt x="1174" y="48"/>
                    <a:pt x="1008" y="1"/>
                    <a:pt x="8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5" name="Google Shape;2325;p13"/>
            <p:cNvSpPr/>
            <p:nvPr/>
          </p:nvSpPr>
          <p:spPr>
            <a:xfrm>
              <a:off x="1277375" y="2289175"/>
              <a:ext cx="9675" cy="16975"/>
            </a:xfrm>
            <a:custGeom>
              <a:rect b="b" l="l" r="r" t="t"/>
              <a:pathLst>
                <a:path extrusionOk="0" h="679" w="387">
                  <a:moveTo>
                    <a:pt x="45" y="1"/>
                  </a:moveTo>
                  <a:cubicBezTo>
                    <a:pt x="0" y="237"/>
                    <a:pt x="55" y="482"/>
                    <a:pt x="206" y="678"/>
                  </a:cubicBezTo>
                  <a:cubicBezTo>
                    <a:pt x="251" y="633"/>
                    <a:pt x="291" y="583"/>
                    <a:pt x="316" y="518"/>
                  </a:cubicBezTo>
                  <a:cubicBezTo>
                    <a:pt x="387" y="307"/>
                    <a:pt x="276" y="76"/>
                    <a:pt x="65" y="6"/>
                  </a:cubicBezTo>
                  <a:cubicBezTo>
                    <a:pt x="60" y="1"/>
                    <a:pt x="50" y="1"/>
                    <a:pt x="45" y="1"/>
                  </a:cubicBezTo>
                  <a:close/>
                </a:path>
              </a:pathLst>
            </a:custGeom>
            <a:solidFill>
              <a:srgbClr val="0010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6" name="Google Shape;2326;p13"/>
            <p:cNvSpPr/>
            <p:nvPr/>
          </p:nvSpPr>
          <p:spPr>
            <a:xfrm>
              <a:off x="1264450" y="2288775"/>
              <a:ext cx="18075" cy="19950"/>
            </a:xfrm>
            <a:custGeom>
              <a:rect b="b" l="l" r="r" t="t"/>
              <a:pathLst>
                <a:path extrusionOk="0" h="798" w="723">
                  <a:moveTo>
                    <a:pt x="451" y="0"/>
                  </a:moveTo>
                  <a:cubicBezTo>
                    <a:pt x="287" y="0"/>
                    <a:pt x="133" y="104"/>
                    <a:pt x="75" y="268"/>
                  </a:cubicBezTo>
                  <a:cubicBezTo>
                    <a:pt x="0" y="473"/>
                    <a:pt x="110" y="704"/>
                    <a:pt x="321" y="775"/>
                  </a:cubicBezTo>
                  <a:cubicBezTo>
                    <a:pt x="366" y="790"/>
                    <a:pt x="411" y="797"/>
                    <a:pt x="456" y="797"/>
                  </a:cubicBezTo>
                  <a:cubicBezTo>
                    <a:pt x="555" y="797"/>
                    <a:pt x="650" y="760"/>
                    <a:pt x="723" y="694"/>
                  </a:cubicBezTo>
                  <a:cubicBezTo>
                    <a:pt x="572" y="498"/>
                    <a:pt x="517" y="253"/>
                    <a:pt x="562" y="17"/>
                  </a:cubicBezTo>
                  <a:cubicBezTo>
                    <a:pt x="525" y="6"/>
                    <a:pt x="488" y="0"/>
                    <a:pt x="45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7" name="Google Shape;2327;p13"/>
            <p:cNvSpPr/>
            <p:nvPr/>
          </p:nvSpPr>
          <p:spPr>
            <a:xfrm>
              <a:off x="1169075" y="2334425"/>
              <a:ext cx="20225" cy="19900"/>
            </a:xfrm>
            <a:custGeom>
              <a:rect b="b" l="l" r="r" t="t"/>
              <a:pathLst>
                <a:path extrusionOk="0" h="796" w="809">
                  <a:moveTo>
                    <a:pt x="354" y="1"/>
                  </a:moveTo>
                  <a:cubicBezTo>
                    <a:pt x="210" y="1"/>
                    <a:pt x="73" y="80"/>
                    <a:pt x="0" y="213"/>
                  </a:cubicBezTo>
                  <a:cubicBezTo>
                    <a:pt x="206" y="344"/>
                    <a:pt x="342" y="560"/>
                    <a:pt x="382" y="796"/>
                  </a:cubicBezTo>
                  <a:cubicBezTo>
                    <a:pt x="522" y="791"/>
                    <a:pt x="658" y="705"/>
                    <a:pt x="718" y="565"/>
                  </a:cubicBezTo>
                  <a:cubicBezTo>
                    <a:pt x="808" y="364"/>
                    <a:pt x="723" y="128"/>
                    <a:pt x="522" y="38"/>
                  </a:cubicBezTo>
                  <a:cubicBezTo>
                    <a:pt x="468" y="12"/>
                    <a:pt x="411" y="1"/>
                    <a:pt x="35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8" name="Google Shape;2328;p13"/>
            <p:cNvSpPr/>
            <p:nvPr/>
          </p:nvSpPr>
          <p:spPr>
            <a:xfrm>
              <a:off x="1134300" y="2336325"/>
              <a:ext cx="44700" cy="42925"/>
            </a:xfrm>
            <a:custGeom>
              <a:rect b="b" l="l" r="r" t="t"/>
              <a:pathLst>
                <a:path extrusionOk="0" h="1717" w="1788">
                  <a:moveTo>
                    <a:pt x="934" y="1"/>
                  </a:moveTo>
                  <a:cubicBezTo>
                    <a:pt x="518" y="1"/>
                    <a:pt x="154" y="295"/>
                    <a:pt x="81" y="715"/>
                  </a:cubicBezTo>
                  <a:cubicBezTo>
                    <a:pt x="1" y="1181"/>
                    <a:pt x="317" y="1623"/>
                    <a:pt x="784" y="1703"/>
                  </a:cubicBezTo>
                  <a:cubicBezTo>
                    <a:pt x="833" y="1712"/>
                    <a:pt x="883" y="1716"/>
                    <a:pt x="931" y="1716"/>
                  </a:cubicBezTo>
                  <a:cubicBezTo>
                    <a:pt x="1340" y="1716"/>
                    <a:pt x="1701" y="1423"/>
                    <a:pt x="1773" y="1006"/>
                  </a:cubicBezTo>
                  <a:cubicBezTo>
                    <a:pt x="1788" y="905"/>
                    <a:pt x="1788" y="815"/>
                    <a:pt x="1773" y="720"/>
                  </a:cubicBezTo>
                  <a:cubicBezTo>
                    <a:pt x="1757" y="722"/>
                    <a:pt x="1740" y="723"/>
                    <a:pt x="1724" y="723"/>
                  </a:cubicBezTo>
                  <a:cubicBezTo>
                    <a:pt x="1675" y="723"/>
                    <a:pt x="1627" y="712"/>
                    <a:pt x="1582" y="690"/>
                  </a:cubicBezTo>
                  <a:cubicBezTo>
                    <a:pt x="1381" y="594"/>
                    <a:pt x="1291" y="358"/>
                    <a:pt x="1381" y="157"/>
                  </a:cubicBezTo>
                  <a:cubicBezTo>
                    <a:pt x="1386" y="152"/>
                    <a:pt x="1391" y="147"/>
                    <a:pt x="1391" y="137"/>
                  </a:cubicBezTo>
                  <a:cubicBezTo>
                    <a:pt x="1301" y="77"/>
                    <a:pt x="1191" y="37"/>
                    <a:pt x="1075" y="12"/>
                  </a:cubicBezTo>
                  <a:cubicBezTo>
                    <a:pt x="1028" y="4"/>
                    <a:pt x="981" y="1"/>
                    <a:pt x="93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9" name="Google Shape;2329;p13"/>
            <p:cNvSpPr/>
            <p:nvPr/>
          </p:nvSpPr>
          <p:spPr>
            <a:xfrm>
              <a:off x="1166550" y="2339750"/>
              <a:ext cx="12075" cy="14675"/>
            </a:xfrm>
            <a:custGeom>
              <a:rect b="b" l="l" r="r" t="t"/>
              <a:pathLst>
                <a:path extrusionOk="0" h="587" w="483">
                  <a:moveTo>
                    <a:pt x="101" y="0"/>
                  </a:moveTo>
                  <a:cubicBezTo>
                    <a:pt x="101" y="10"/>
                    <a:pt x="96" y="15"/>
                    <a:pt x="91" y="20"/>
                  </a:cubicBezTo>
                  <a:cubicBezTo>
                    <a:pt x="1" y="221"/>
                    <a:pt x="91" y="457"/>
                    <a:pt x="292" y="553"/>
                  </a:cubicBezTo>
                  <a:cubicBezTo>
                    <a:pt x="337" y="575"/>
                    <a:pt x="385" y="586"/>
                    <a:pt x="434" y="586"/>
                  </a:cubicBezTo>
                  <a:cubicBezTo>
                    <a:pt x="450" y="586"/>
                    <a:pt x="467" y="585"/>
                    <a:pt x="483" y="583"/>
                  </a:cubicBezTo>
                  <a:cubicBezTo>
                    <a:pt x="443" y="347"/>
                    <a:pt x="307" y="131"/>
                    <a:pt x="10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0" name="Google Shape;2330;p13"/>
            <p:cNvSpPr/>
            <p:nvPr/>
          </p:nvSpPr>
          <p:spPr>
            <a:xfrm>
              <a:off x="1049100" y="2367475"/>
              <a:ext cx="16975" cy="16475"/>
            </a:xfrm>
            <a:custGeom>
              <a:rect b="b" l="l" r="r" t="t"/>
              <a:pathLst>
                <a:path extrusionOk="0" h="659" w="679">
                  <a:moveTo>
                    <a:pt x="336" y="1"/>
                  </a:moveTo>
                  <a:cubicBezTo>
                    <a:pt x="333" y="1"/>
                    <a:pt x="330" y="1"/>
                    <a:pt x="327" y="1"/>
                  </a:cubicBezTo>
                  <a:cubicBezTo>
                    <a:pt x="141" y="16"/>
                    <a:pt x="1" y="166"/>
                    <a:pt x="11" y="347"/>
                  </a:cubicBezTo>
                  <a:cubicBezTo>
                    <a:pt x="21" y="522"/>
                    <a:pt x="166" y="659"/>
                    <a:pt x="339" y="659"/>
                  </a:cubicBezTo>
                  <a:cubicBezTo>
                    <a:pt x="345" y="659"/>
                    <a:pt x="351" y="659"/>
                    <a:pt x="357" y="658"/>
                  </a:cubicBezTo>
                  <a:cubicBezTo>
                    <a:pt x="538" y="648"/>
                    <a:pt x="678" y="498"/>
                    <a:pt x="668" y="317"/>
                  </a:cubicBezTo>
                  <a:cubicBezTo>
                    <a:pt x="659" y="139"/>
                    <a:pt x="508" y="1"/>
                    <a:pt x="3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1" name="Google Shape;2331;p13"/>
            <p:cNvSpPr/>
            <p:nvPr/>
          </p:nvSpPr>
          <p:spPr>
            <a:xfrm>
              <a:off x="971050" y="2258925"/>
              <a:ext cx="16850" cy="16350"/>
            </a:xfrm>
            <a:custGeom>
              <a:rect b="b" l="l" r="r" t="t"/>
              <a:pathLst>
                <a:path extrusionOk="0" h="654" w="674">
                  <a:moveTo>
                    <a:pt x="336" y="0"/>
                  </a:moveTo>
                  <a:cubicBezTo>
                    <a:pt x="330" y="0"/>
                    <a:pt x="323" y="1"/>
                    <a:pt x="317" y="1"/>
                  </a:cubicBezTo>
                  <a:cubicBezTo>
                    <a:pt x="136" y="11"/>
                    <a:pt x="1" y="162"/>
                    <a:pt x="6" y="342"/>
                  </a:cubicBezTo>
                  <a:cubicBezTo>
                    <a:pt x="16" y="522"/>
                    <a:pt x="161" y="654"/>
                    <a:pt x="333" y="654"/>
                  </a:cubicBezTo>
                  <a:cubicBezTo>
                    <a:pt x="340" y="654"/>
                    <a:pt x="346" y="654"/>
                    <a:pt x="352" y="653"/>
                  </a:cubicBezTo>
                  <a:cubicBezTo>
                    <a:pt x="533" y="648"/>
                    <a:pt x="673" y="493"/>
                    <a:pt x="663" y="312"/>
                  </a:cubicBezTo>
                  <a:cubicBezTo>
                    <a:pt x="654" y="138"/>
                    <a:pt x="513" y="0"/>
                    <a:pt x="3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2" name="Google Shape;2332;p13"/>
            <p:cNvSpPr/>
            <p:nvPr/>
          </p:nvSpPr>
          <p:spPr>
            <a:xfrm>
              <a:off x="921750" y="2203975"/>
              <a:ext cx="16825" cy="16475"/>
            </a:xfrm>
            <a:custGeom>
              <a:rect b="b" l="l" r="r" t="t"/>
              <a:pathLst>
                <a:path extrusionOk="0" h="659" w="673">
                  <a:moveTo>
                    <a:pt x="331" y="0"/>
                  </a:moveTo>
                  <a:cubicBezTo>
                    <a:pt x="328" y="0"/>
                    <a:pt x="325" y="0"/>
                    <a:pt x="322" y="1"/>
                  </a:cubicBezTo>
                  <a:cubicBezTo>
                    <a:pt x="141" y="11"/>
                    <a:pt x="0" y="166"/>
                    <a:pt x="10" y="347"/>
                  </a:cubicBezTo>
                  <a:cubicBezTo>
                    <a:pt x="20" y="521"/>
                    <a:pt x="166" y="659"/>
                    <a:pt x="338" y="659"/>
                  </a:cubicBezTo>
                  <a:cubicBezTo>
                    <a:pt x="344" y="659"/>
                    <a:pt x="351" y="658"/>
                    <a:pt x="357" y="658"/>
                  </a:cubicBezTo>
                  <a:cubicBezTo>
                    <a:pt x="537" y="648"/>
                    <a:pt x="673" y="492"/>
                    <a:pt x="668" y="317"/>
                  </a:cubicBezTo>
                  <a:cubicBezTo>
                    <a:pt x="658" y="134"/>
                    <a:pt x="508" y="0"/>
                    <a:pt x="3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3" name="Google Shape;2333;p13"/>
            <p:cNvSpPr/>
            <p:nvPr/>
          </p:nvSpPr>
          <p:spPr>
            <a:xfrm>
              <a:off x="913600" y="2243375"/>
              <a:ext cx="16825" cy="16475"/>
            </a:xfrm>
            <a:custGeom>
              <a:rect b="b" l="l" r="r" t="t"/>
              <a:pathLst>
                <a:path extrusionOk="0" h="659" w="673">
                  <a:moveTo>
                    <a:pt x="331" y="0"/>
                  </a:moveTo>
                  <a:cubicBezTo>
                    <a:pt x="328" y="0"/>
                    <a:pt x="324" y="0"/>
                    <a:pt x="321" y="1"/>
                  </a:cubicBezTo>
                  <a:cubicBezTo>
                    <a:pt x="141" y="11"/>
                    <a:pt x="0" y="166"/>
                    <a:pt x="10" y="347"/>
                  </a:cubicBezTo>
                  <a:cubicBezTo>
                    <a:pt x="15" y="522"/>
                    <a:pt x="160" y="659"/>
                    <a:pt x="333" y="659"/>
                  </a:cubicBezTo>
                  <a:cubicBezTo>
                    <a:pt x="339" y="659"/>
                    <a:pt x="345" y="658"/>
                    <a:pt x="351" y="658"/>
                  </a:cubicBezTo>
                  <a:cubicBezTo>
                    <a:pt x="532" y="648"/>
                    <a:pt x="673" y="497"/>
                    <a:pt x="663" y="317"/>
                  </a:cubicBezTo>
                  <a:cubicBezTo>
                    <a:pt x="658" y="139"/>
                    <a:pt x="507" y="0"/>
                    <a:pt x="3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4" name="Google Shape;2334;p13"/>
            <p:cNvSpPr/>
            <p:nvPr/>
          </p:nvSpPr>
          <p:spPr>
            <a:xfrm>
              <a:off x="1135825" y="2301975"/>
              <a:ext cx="46700" cy="29900"/>
            </a:xfrm>
            <a:custGeom>
              <a:rect b="b" l="l" r="r" t="t"/>
              <a:pathLst>
                <a:path extrusionOk="0" fill="none" h="1196" w="1868">
                  <a:moveTo>
                    <a:pt x="1867" y="221"/>
                  </a:moveTo>
                  <a:cubicBezTo>
                    <a:pt x="1054" y="1"/>
                    <a:pt x="276" y="472"/>
                    <a:pt x="0" y="1195"/>
                  </a:cubicBezTo>
                </a:path>
              </a:pathLst>
            </a:custGeom>
            <a:solidFill>
              <a:schemeClr val="accent6"/>
            </a:solidFill>
            <a:ln cap="rnd" cmpd="sng" w="10425">
              <a:solidFill>
                <a:srgbClr val="4B2D95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5" name="Google Shape;2335;p13"/>
            <p:cNvSpPr/>
            <p:nvPr/>
          </p:nvSpPr>
          <p:spPr>
            <a:xfrm>
              <a:off x="1245875" y="2252025"/>
              <a:ext cx="49825" cy="24500"/>
            </a:xfrm>
            <a:custGeom>
              <a:rect b="b" l="l" r="r" t="t"/>
              <a:pathLst>
                <a:path extrusionOk="0" fill="none" h="980" w="1993">
                  <a:moveTo>
                    <a:pt x="0" y="980"/>
                  </a:moveTo>
                  <a:cubicBezTo>
                    <a:pt x="402" y="237"/>
                    <a:pt x="1285" y="1"/>
                    <a:pt x="1993" y="307"/>
                  </a:cubicBezTo>
                </a:path>
              </a:pathLst>
            </a:custGeom>
            <a:solidFill>
              <a:schemeClr val="accent6"/>
            </a:solidFill>
            <a:ln cap="rnd" cmpd="sng" w="10425">
              <a:solidFill>
                <a:srgbClr val="4B2D95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6" name="Google Shape;2336;p13"/>
            <p:cNvSpPr/>
            <p:nvPr/>
          </p:nvSpPr>
          <p:spPr>
            <a:xfrm>
              <a:off x="899525" y="1835425"/>
              <a:ext cx="204575" cy="259275"/>
            </a:xfrm>
            <a:custGeom>
              <a:rect b="b" l="l" r="r" t="t"/>
              <a:pathLst>
                <a:path extrusionOk="0" fill="none" h="10371" w="8183">
                  <a:moveTo>
                    <a:pt x="8182" y="10371"/>
                  </a:moveTo>
                  <a:cubicBezTo>
                    <a:pt x="8032" y="9251"/>
                    <a:pt x="7344" y="8217"/>
                    <a:pt x="6365" y="7655"/>
                  </a:cubicBezTo>
                  <a:cubicBezTo>
                    <a:pt x="4498" y="6576"/>
                    <a:pt x="2465" y="7339"/>
                    <a:pt x="980" y="5346"/>
                  </a:cubicBezTo>
                  <a:cubicBezTo>
                    <a:pt x="247" y="4358"/>
                    <a:pt x="1" y="2977"/>
                    <a:pt x="513" y="1858"/>
                  </a:cubicBezTo>
                  <a:cubicBezTo>
                    <a:pt x="1020" y="739"/>
                    <a:pt x="2340" y="1"/>
                    <a:pt x="3529" y="302"/>
                  </a:cubicBezTo>
                </a:path>
              </a:pathLst>
            </a:custGeom>
            <a:solidFill>
              <a:schemeClr val="accent6"/>
            </a:solidFill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7" name="Google Shape;2337;p13"/>
            <p:cNvSpPr/>
            <p:nvPr/>
          </p:nvSpPr>
          <p:spPr>
            <a:xfrm>
              <a:off x="808800" y="2305750"/>
              <a:ext cx="172200" cy="62750"/>
            </a:xfrm>
            <a:custGeom>
              <a:rect b="b" l="l" r="r" t="t"/>
              <a:pathLst>
                <a:path extrusionOk="0" fill="none" h="2510" w="6888">
                  <a:moveTo>
                    <a:pt x="1" y="0"/>
                  </a:moveTo>
                  <a:cubicBezTo>
                    <a:pt x="2079" y="1325"/>
                    <a:pt x="4448" y="2189"/>
                    <a:pt x="6887" y="2510"/>
                  </a:cubicBezTo>
                </a:path>
              </a:pathLst>
            </a:custGeom>
            <a:solidFill>
              <a:schemeClr val="accent6"/>
            </a:solidFill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8" name="Google Shape;2338;p13"/>
            <p:cNvSpPr/>
            <p:nvPr/>
          </p:nvSpPr>
          <p:spPr>
            <a:xfrm>
              <a:off x="1395075" y="2023400"/>
              <a:ext cx="2900" cy="37175"/>
            </a:xfrm>
            <a:custGeom>
              <a:rect b="b" l="l" r="r" t="t"/>
              <a:pathLst>
                <a:path extrusionOk="0" fill="none" h="1487" w="116">
                  <a:moveTo>
                    <a:pt x="116" y="1"/>
                  </a:moveTo>
                  <a:cubicBezTo>
                    <a:pt x="30" y="493"/>
                    <a:pt x="0" y="990"/>
                    <a:pt x="20" y="1486"/>
                  </a:cubicBezTo>
                </a:path>
              </a:pathLst>
            </a:custGeom>
            <a:solidFill>
              <a:schemeClr val="accent6"/>
            </a:solidFill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9" name="Google Shape;2339;p13"/>
            <p:cNvSpPr/>
            <p:nvPr/>
          </p:nvSpPr>
          <p:spPr>
            <a:xfrm>
              <a:off x="1414525" y="2025925"/>
              <a:ext cx="4650" cy="29750"/>
            </a:xfrm>
            <a:custGeom>
              <a:rect b="b" l="l" r="r" t="t"/>
              <a:pathLst>
                <a:path extrusionOk="0" fill="none" h="1190" w="186">
                  <a:moveTo>
                    <a:pt x="186" y="0"/>
                  </a:moveTo>
                  <a:cubicBezTo>
                    <a:pt x="121" y="397"/>
                    <a:pt x="60" y="793"/>
                    <a:pt x="0" y="1190"/>
                  </a:cubicBezTo>
                </a:path>
              </a:pathLst>
            </a:custGeom>
            <a:solidFill>
              <a:schemeClr val="accent6"/>
            </a:solidFill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0" name="Google Shape;2340;p13"/>
            <p:cNvSpPr/>
            <p:nvPr/>
          </p:nvSpPr>
          <p:spPr>
            <a:xfrm>
              <a:off x="1180375" y="2353675"/>
              <a:ext cx="90350" cy="37675"/>
            </a:xfrm>
            <a:custGeom>
              <a:rect b="b" l="l" r="r" t="t"/>
              <a:pathLst>
                <a:path extrusionOk="0" fill="none" h="1507" w="3614">
                  <a:moveTo>
                    <a:pt x="0" y="819"/>
                  </a:moveTo>
                  <a:cubicBezTo>
                    <a:pt x="1210" y="1506"/>
                    <a:pt x="2756" y="1029"/>
                    <a:pt x="3614" y="1"/>
                  </a:cubicBezTo>
                </a:path>
              </a:pathLst>
            </a:custGeom>
            <a:solidFill>
              <a:schemeClr val="accent6"/>
            </a:solidFill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1" name="Google Shape;2341;p13"/>
            <p:cNvSpPr/>
            <p:nvPr/>
          </p:nvSpPr>
          <p:spPr>
            <a:xfrm>
              <a:off x="1177975" y="2362700"/>
              <a:ext cx="7175" cy="26125"/>
            </a:xfrm>
            <a:custGeom>
              <a:rect b="b" l="l" r="r" t="t"/>
              <a:pathLst>
                <a:path extrusionOk="0" fill="none" h="1045" w="287">
                  <a:moveTo>
                    <a:pt x="101" y="1045"/>
                  </a:moveTo>
                  <a:cubicBezTo>
                    <a:pt x="1" y="694"/>
                    <a:pt x="71" y="297"/>
                    <a:pt x="287" y="1"/>
                  </a:cubicBezTo>
                </a:path>
              </a:pathLst>
            </a:custGeom>
            <a:solidFill>
              <a:schemeClr val="accent6"/>
            </a:solidFill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2" name="Google Shape;2342;p13"/>
            <p:cNvSpPr/>
            <p:nvPr/>
          </p:nvSpPr>
          <p:spPr>
            <a:xfrm>
              <a:off x="1225925" y="2093300"/>
              <a:ext cx="11675" cy="62900"/>
            </a:xfrm>
            <a:custGeom>
              <a:rect b="b" l="l" r="r" t="t"/>
              <a:pathLst>
                <a:path extrusionOk="0" fill="none" h="2516" w="467">
                  <a:moveTo>
                    <a:pt x="0" y="1"/>
                  </a:moveTo>
                  <a:cubicBezTo>
                    <a:pt x="156" y="839"/>
                    <a:pt x="311" y="1677"/>
                    <a:pt x="467" y="2515"/>
                  </a:cubicBezTo>
                </a:path>
              </a:pathLst>
            </a:custGeom>
            <a:solidFill>
              <a:schemeClr val="accent6"/>
            </a:solidFill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43" name="Google Shape;2343;p13"/>
          <p:cNvGrpSpPr/>
          <p:nvPr/>
        </p:nvGrpSpPr>
        <p:grpSpPr>
          <a:xfrm flipH="1">
            <a:off x="6929105" y="237364"/>
            <a:ext cx="2336438" cy="780360"/>
            <a:chOff x="4897050" y="1836675"/>
            <a:chExt cx="1283475" cy="428675"/>
          </a:xfrm>
        </p:grpSpPr>
        <p:sp>
          <p:nvSpPr>
            <p:cNvPr id="2344" name="Google Shape;2344;p13"/>
            <p:cNvSpPr/>
            <p:nvPr/>
          </p:nvSpPr>
          <p:spPr>
            <a:xfrm>
              <a:off x="6129175" y="1993425"/>
              <a:ext cx="51350" cy="30875"/>
            </a:xfrm>
            <a:custGeom>
              <a:rect b="b" l="l" r="r" t="t"/>
              <a:pathLst>
                <a:path extrusionOk="0" h="1235" w="2054">
                  <a:moveTo>
                    <a:pt x="0" y="0"/>
                  </a:moveTo>
                  <a:lnTo>
                    <a:pt x="0" y="0"/>
                  </a:lnTo>
                  <a:cubicBezTo>
                    <a:pt x="382" y="261"/>
                    <a:pt x="592" y="748"/>
                    <a:pt x="527" y="1210"/>
                  </a:cubicBezTo>
                  <a:lnTo>
                    <a:pt x="527" y="1235"/>
                  </a:lnTo>
                  <a:cubicBezTo>
                    <a:pt x="743" y="1225"/>
                    <a:pt x="954" y="1215"/>
                    <a:pt x="1165" y="1205"/>
                  </a:cubicBezTo>
                  <a:cubicBezTo>
                    <a:pt x="1451" y="1185"/>
                    <a:pt x="1732" y="1170"/>
                    <a:pt x="2013" y="1155"/>
                  </a:cubicBezTo>
                  <a:cubicBezTo>
                    <a:pt x="2053" y="793"/>
                    <a:pt x="1877" y="397"/>
                    <a:pt x="1541" y="236"/>
                  </a:cubicBezTo>
                  <a:cubicBezTo>
                    <a:pt x="1024" y="156"/>
                    <a:pt x="517" y="75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5" name="Google Shape;2345;p13"/>
            <p:cNvSpPr/>
            <p:nvPr/>
          </p:nvSpPr>
          <p:spPr>
            <a:xfrm>
              <a:off x="5990750" y="1973225"/>
              <a:ext cx="96900" cy="55225"/>
            </a:xfrm>
            <a:custGeom>
              <a:rect b="b" l="l" r="r" t="t"/>
              <a:pathLst>
                <a:path extrusionOk="0" h="2209" w="3876">
                  <a:moveTo>
                    <a:pt x="1" y="0"/>
                  </a:moveTo>
                  <a:lnTo>
                    <a:pt x="1" y="20"/>
                  </a:lnTo>
                  <a:cubicBezTo>
                    <a:pt x="688" y="467"/>
                    <a:pt x="1180" y="1370"/>
                    <a:pt x="1050" y="2198"/>
                  </a:cubicBezTo>
                  <a:lnTo>
                    <a:pt x="1050" y="2209"/>
                  </a:lnTo>
                  <a:cubicBezTo>
                    <a:pt x="1602" y="2198"/>
                    <a:pt x="2159" y="2188"/>
                    <a:pt x="2711" y="2173"/>
                  </a:cubicBezTo>
                  <a:cubicBezTo>
                    <a:pt x="3078" y="2163"/>
                    <a:pt x="3444" y="2153"/>
                    <a:pt x="3815" y="2138"/>
                  </a:cubicBezTo>
                  <a:cubicBezTo>
                    <a:pt x="3876" y="1827"/>
                    <a:pt x="3785" y="1501"/>
                    <a:pt x="3620" y="1220"/>
                  </a:cubicBezTo>
                  <a:cubicBezTo>
                    <a:pt x="3449" y="929"/>
                    <a:pt x="3198" y="683"/>
                    <a:pt x="2952" y="442"/>
                  </a:cubicBezTo>
                  <a:lnTo>
                    <a:pt x="2957" y="427"/>
                  </a:lnTo>
                  <a:cubicBezTo>
                    <a:pt x="2571" y="371"/>
                    <a:pt x="2184" y="316"/>
                    <a:pt x="1798" y="261"/>
                  </a:cubicBezTo>
                  <a:cubicBezTo>
                    <a:pt x="1195" y="181"/>
                    <a:pt x="598" y="85"/>
                    <a:pt x="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6" name="Google Shape;2346;p13"/>
            <p:cNvSpPr/>
            <p:nvPr/>
          </p:nvSpPr>
          <p:spPr>
            <a:xfrm>
              <a:off x="6064550" y="1983875"/>
              <a:ext cx="79450" cy="42825"/>
            </a:xfrm>
            <a:custGeom>
              <a:rect b="b" l="l" r="r" t="t"/>
              <a:pathLst>
                <a:path extrusionOk="0" h="1713" w="3178">
                  <a:moveTo>
                    <a:pt x="5" y="1"/>
                  </a:moveTo>
                  <a:lnTo>
                    <a:pt x="0" y="16"/>
                  </a:lnTo>
                  <a:cubicBezTo>
                    <a:pt x="246" y="257"/>
                    <a:pt x="497" y="503"/>
                    <a:pt x="668" y="794"/>
                  </a:cubicBezTo>
                  <a:cubicBezTo>
                    <a:pt x="833" y="1075"/>
                    <a:pt x="924" y="1401"/>
                    <a:pt x="863" y="1712"/>
                  </a:cubicBezTo>
                  <a:cubicBezTo>
                    <a:pt x="1611" y="1687"/>
                    <a:pt x="2364" y="1657"/>
                    <a:pt x="3112" y="1617"/>
                  </a:cubicBezTo>
                  <a:lnTo>
                    <a:pt x="3112" y="1592"/>
                  </a:lnTo>
                  <a:cubicBezTo>
                    <a:pt x="3177" y="1130"/>
                    <a:pt x="2967" y="643"/>
                    <a:pt x="2585" y="377"/>
                  </a:cubicBezTo>
                  <a:cubicBezTo>
                    <a:pt x="2465" y="362"/>
                    <a:pt x="2344" y="342"/>
                    <a:pt x="2224" y="327"/>
                  </a:cubicBezTo>
                  <a:cubicBezTo>
                    <a:pt x="1486" y="217"/>
                    <a:pt x="743" y="106"/>
                    <a:pt x="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7" name="Google Shape;2347;p13"/>
            <p:cNvSpPr/>
            <p:nvPr/>
          </p:nvSpPr>
          <p:spPr>
            <a:xfrm>
              <a:off x="5955000" y="1968325"/>
              <a:ext cx="65275" cy="60375"/>
            </a:xfrm>
            <a:custGeom>
              <a:rect b="b" l="l" r="r" t="t"/>
              <a:pathLst>
                <a:path extrusionOk="0" h="2415" w="2611">
                  <a:moveTo>
                    <a:pt x="0" y="0"/>
                  </a:moveTo>
                  <a:cubicBezTo>
                    <a:pt x="211" y="743"/>
                    <a:pt x="216" y="1581"/>
                    <a:pt x="66" y="2415"/>
                  </a:cubicBezTo>
                  <a:lnTo>
                    <a:pt x="151" y="2415"/>
                  </a:lnTo>
                  <a:cubicBezTo>
                    <a:pt x="929" y="2415"/>
                    <a:pt x="1702" y="2415"/>
                    <a:pt x="2480" y="2405"/>
                  </a:cubicBezTo>
                  <a:lnTo>
                    <a:pt x="2480" y="2394"/>
                  </a:lnTo>
                  <a:cubicBezTo>
                    <a:pt x="2610" y="1566"/>
                    <a:pt x="2118" y="663"/>
                    <a:pt x="1431" y="216"/>
                  </a:cubicBezTo>
                  <a:lnTo>
                    <a:pt x="1431" y="196"/>
                  </a:lnTo>
                  <a:cubicBezTo>
                    <a:pt x="954" y="121"/>
                    <a:pt x="477" y="55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8" name="Google Shape;2348;p13"/>
            <p:cNvSpPr/>
            <p:nvPr/>
          </p:nvSpPr>
          <p:spPr>
            <a:xfrm>
              <a:off x="5514925" y="2145625"/>
              <a:ext cx="113450" cy="87225"/>
            </a:xfrm>
            <a:custGeom>
              <a:rect b="b" l="l" r="r" t="t"/>
              <a:pathLst>
                <a:path extrusionOk="0" h="3489" w="4538">
                  <a:moveTo>
                    <a:pt x="683" y="1"/>
                  </a:moveTo>
                  <a:cubicBezTo>
                    <a:pt x="312" y="1130"/>
                    <a:pt x="81" y="2304"/>
                    <a:pt x="1" y="3489"/>
                  </a:cubicBezTo>
                  <a:cubicBezTo>
                    <a:pt x="1687" y="2716"/>
                    <a:pt x="3243" y="1602"/>
                    <a:pt x="4538" y="241"/>
                  </a:cubicBezTo>
                  <a:cubicBezTo>
                    <a:pt x="3519" y="171"/>
                    <a:pt x="2495" y="101"/>
                    <a:pt x="1466" y="46"/>
                  </a:cubicBezTo>
                  <a:cubicBezTo>
                    <a:pt x="1205" y="31"/>
                    <a:pt x="944" y="16"/>
                    <a:pt x="683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9" name="Google Shape;2349;p13"/>
            <p:cNvSpPr/>
            <p:nvPr/>
          </p:nvSpPr>
          <p:spPr>
            <a:xfrm>
              <a:off x="4897050" y="1836675"/>
              <a:ext cx="1063375" cy="428675"/>
            </a:xfrm>
            <a:custGeom>
              <a:rect b="b" l="l" r="r" t="t"/>
              <a:pathLst>
                <a:path extrusionOk="0" h="17147" w="42535">
                  <a:moveTo>
                    <a:pt x="35626" y="1270"/>
                  </a:moveTo>
                  <a:cubicBezTo>
                    <a:pt x="35788" y="1270"/>
                    <a:pt x="35924" y="1398"/>
                    <a:pt x="35934" y="1562"/>
                  </a:cubicBezTo>
                  <a:cubicBezTo>
                    <a:pt x="35944" y="1733"/>
                    <a:pt x="35808" y="1878"/>
                    <a:pt x="35638" y="1888"/>
                  </a:cubicBezTo>
                  <a:cubicBezTo>
                    <a:pt x="35632" y="1889"/>
                    <a:pt x="35626" y="1889"/>
                    <a:pt x="35620" y="1889"/>
                  </a:cubicBezTo>
                  <a:cubicBezTo>
                    <a:pt x="35457" y="1889"/>
                    <a:pt x="35326" y="1757"/>
                    <a:pt x="35316" y="1592"/>
                  </a:cubicBezTo>
                  <a:cubicBezTo>
                    <a:pt x="35306" y="1422"/>
                    <a:pt x="35437" y="1281"/>
                    <a:pt x="35607" y="1271"/>
                  </a:cubicBezTo>
                  <a:cubicBezTo>
                    <a:pt x="35614" y="1271"/>
                    <a:pt x="35620" y="1270"/>
                    <a:pt x="35626" y="1270"/>
                  </a:cubicBezTo>
                  <a:close/>
                  <a:moveTo>
                    <a:pt x="31761" y="1461"/>
                  </a:moveTo>
                  <a:cubicBezTo>
                    <a:pt x="31924" y="1461"/>
                    <a:pt x="32059" y="1588"/>
                    <a:pt x="32069" y="1753"/>
                  </a:cubicBezTo>
                  <a:cubicBezTo>
                    <a:pt x="32074" y="1923"/>
                    <a:pt x="31943" y="2069"/>
                    <a:pt x="31773" y="2079"/>
                  </a:cubicBezTo>
                  <a:cubicBezTo>
                    <a:pt x="31767" y="2079"/>
                    <a:pt x="31761" y="2080"/>
                    <a:pt x="31755" y="2080"/>
                  </a:cubicBezTo>
                  <a:cubicBezTo>
                    <a:pt x="31592" y="2080"/>
                    <a:pt x="31456" y="1948"/>
                    <a:pt x="31451" y="1783"/>
                  </a:cubicBezTo>
                  <a:cubicBezTo>
                    <a:pt x="31441" y="1612"/>
                    <a:pt x="31572" y="1467"/>
                    <a:pt x="31743" y="1462"/>
                  </a:cubicBezTo>
                  <a:cubicBezTo>
                    <a:pt x="31749" y="1461"/>
                    <a:pt x="31755" y="1461"/>
                    <a:pt x="31761" y="1461"/>
                  </a:cubicBezTo>
                  <a:close/>
                  <a:moveTo>
                    <a:pt x="24954" y="2023"/>
                  </a:moveTo>
                  <a:cubicBezTo>
                    <a:pt x="25112" y="2023"/>
                    <a:pt x="25248" y="2150"/>
                    <a:pt x="25258" y="2315"/>
                  </a:cubicBezTo>
                  <a:cubicBezTo>
                    <a:pt x="25263" y="2486"/>
                    <a:pt x="25137" y="2631"/>
                    <a:pt x="24961" y="2641"/>
                  </a:cubicBezTo>
                  <a:cubicBezTo>
                    <a:pt x="24958" y="2641"/>
                    <a:pt x="24955" y="2641"/>
                    <a:pt x="24952" y="2641"/>
                  </a:cubicBezTo>
                  <a:cubicBezTo>
                    <a:pt x="24790" y="2641"/>
                    <a:pt x="24650" y="2513"/>
                    <a:pt x="24640" y="2345"/>
                  </a:cubicBezTo>
                  <a:cubicBezTo>
                    <a:pt x="24630" y="2174"/>
                    <a:pt x="24761" y="2029"/>
                    <a:pt x="24936" y="2024"/>
                  </a:cubicBezTo>
                  <a:cubicBezTo>
                    <a:pt x="24942" y="2023"/>
                    <a:pt x="24948" y="2023"/>
                    <a:pt x="24954" y="2023"/>
                  </a:cubicBezTo>
                  <a:close/>
                  <a:moveTo>
                    <a:pt x="33387" y="2063"/>
                  </a:moveTo>
                  <a:cubicBezTo>
                    <a:pt x="33550" y="2063"/>
                    <a:pt x="33685" y="2195"/>
                    <a:pt x="33695" y="2355"/>
                  </a:cubicBezTo>
                  <a:cubicBezTo>
                    <a:pt x="33700" y="2531"/>
                    <a:pt x="33570" y="2671"/>
                    <a:pt x="33399" y="2681"/>
                  </a:cubicBezTo>
                  <a:cubicBezTo>
                    <a:pt x="33393" y="2682"/>
                    <a:pt x="33387" y="2682"/>
                    <a:pt x="33381" y="2682"/>
                  </a:cubicBezTo>
                  <a:cubicBezTo>
                    <a:pt x="33218" y="2682"/>
                    <a:pt x="33083" y="2550"/>
                    <a:pt x="33078" y="2390"/>
                  </a:cubicBezTo>
                  <a:cubicBezTo>
                    <a:pt x="33068" y="2215"/>
                    <a:pt x="33198" y="2074"/>
                    <a:pt x="33369" y="2064"/>
                  </a:cubicBezTo>
                  <a:cubicBezTo>
                    <a:pt x="33375" y="2064"/>
                    <a:pt x="33381" y="2063"/>
                    <a:pt x="33387" y="2063"/>
                  </a:cubicBezTo>
                  <a:close/>
                  <a:moveTo>
                    <a:pt x="31148" y="2856"/>
                  </a:moveTo>
                  <a:cubicBezTo>
                    <a:pt x="31311" y="2856"/>
                    <a:pt x="31442" y="2988"/>
                    <a:pt x="31451" y="3153"/>
                  </a:cubicBezTo>
                  <a:cubicBezTo>
                    <a:pt x="31462" y="3324"/>
                    <a:pt x="31331" y="3464"/>
                    <a:pt x="31160" y="3474"/>
                  </a:cubicBezTo>
                  <a:cubicBezTo>
                    <a:pt x="31154" y="3475"/>
                    <a:pt x="31148" y="3475"/>
                    <a:pt x="31143" y="3475"/>
                  </a:cubicBezTo>
                  <a:cubicBezTo>
                    <a:pt x="30980" y="3475"/>
                    <a:pt x="30844" y="3343"/>
                    <a:pt x="30834" y="3183"/>
                  </a:cubicBezTo>
                  <a:cubicBezTo>
                    <a:pt x="30829" y="3013"/>
                    <a:pt x="30960" y="2867"/>
                    <a:pt x="31130" y="2857"/>
                  </a:cubicBezTo>
                  <a:cubicBezTo>
                    <a:pt x="31136" y="2857"/>
                    <a:pt x="31142" y="2856"/>
                    <a:pt x="31148" y="2856"/>
                  </a:cubicBezTo>
                  <a:close/>
                  <a:moveTo>
                    <a:pt x="21814" y="3314"/>
                  </a:moveTo>
                  <a:cubicBezTo>
                    <a:pt x="21980" y="3314"/>
                    <a:pt x="22121" y="3442"/>
                    <a:pt x="22131" y="3610"/>
                  </a:cubicBezTo>
                  <a:cubicBezTo>
                    <a:pt x="22141" y="3781"/>
                    <a:pt x="22005" y="3926"/>
                    <a:pt x="21839" y="3931"/>
                  </a:cubicBezTo>
                  <a:cubicBezTo>
                    <a:pt x="21833" y="3932"/>
                    <a:pt x="21827" y="3932"/>
                    <a:pt x="21821" y="3932"/>
                  </a:cubicBezTo>
                  <a:cubicBezTo>
                    <a:pt x="21654" y="3932"/>
                    <a:pt x="21523" y="3805"/>
                    <a:pt x="21513" y="3640"/>
                  </a:cubicBezTo>
                  <a:cubicBezTo>
                    <a:pt x="21503" y="3469"/>
                    <a:pt x="21639" y="3324"/>
                    <a:pt x="21804" y="3314"/>
                  </a:cubicBezTo>
                  <a:cubicBezTo>
                    <a:pt x="21808" y="3314"/>
                    <a:pt x="21811" y="3314"/>
                    <a:pt x="21814" y="3314"/>
                  </a:cubicBezTo>
                  <a:close/>
                  <a:moveTo>
                    <a:pt x="23881" y="3444"/>
                  </a:moveTo>
                  <a:cubicBezTo>
                    <a:pt x="24043" y="3444"/>
                    <a:pt x="24179" y="3571"/>
                    <a:pt x="24189" y="3735"/>
                  </a:cubicBezTo>
                  <a:cubicBezTo>
                    <a:pt x="24194" y="3906"/>
                    <a:pt x="24063" y="4052"/>
                    <a:pt x="23892" y="4057"/>
                  </a:cubicBezTo>
                  <a:cubicBezTo>
                    <a:pt x="23886" y="4057"/>
                    <a:pt x="23880" y="4057"/>
                    <a:pt x="23874" y="4057"/>
                  </a:cubicBezTo>
                  <a:cubicBezTo>
                    <a:pt x="23712" y="4057"/>
                    <a:pt x="23581" y="3930"/>
                    <a:pt x="23571" y="3766"/>
                  </a:cubicBezTo>
                  <a:cubicBezTo>
                    <a:pt x="23561" y="3595"/>
                    <a:pt x="23692" y="3449"/>
                    <a:pt x="23862" y="3444"/>
                  </a:cubicBezTo>
                  <a:cubicBezTo>
                    <a:pt x="23868" y="3444"/>
                    <a:pt x="23875" y="3444"/>
                    <a:pt x="23881" y="3444"/>
                  </a:cubicBezTo>
                  <a:close/>
                  <a:moveTo>
                    <a:pt x="38060" y="6160"/>
                  </a:moveTo>
                  <a:cubicBezTo>
                    <a:pt x="38094" y="6160"/>
                    <a:pt x="38128" y="6163"/>
                    <a:pt x="38162" y="6170"/>
                  </a:cubicBezTo>
                  <a:cubicBezTo>
                    <a:pt x="38473" y="6225"/>
                    <a:pt x="38679" y="6521"/>
                    <a:pt x="38624" y="6832"/>
                  </a:cubicBezTo>
                  <a:cubicBezTo>
                    <a:pt x="38584" y="7048"/>
                    <a:pt x="38428" y="7209"/>
                    <a:pt x="38238" y="7274"/>
                  </a:cubicBezTo>
                  <a:cubicBezTo>
                    <a:pt x="38293" y="7394"/>
                    <a:pt x="38323" y="7525"/>
                    <a:pt x="38333" y="7666"/>
                  </a:cubicBezTo>
                  <a:cubicBezTo>
                    <a:pt x="38368" y="8057"/>
                    <a:pt x="38207" y="8423"/>
                    <a:pt x="37936" y="8669"/>
                  </a:cubicBezTo>
                  <a:cubicBezTo>
                    <a:pt x="37741" y="8845"/>
                    <a:pt x="37490" y="8955"/>
                    <a:pt x="37209" y="8981"/>
                  </a:cubicBezTo>
                  <a:cubicBezTo>
                    <a:pt x="37178" y="8983"/>
                    <a:pt x="37147" y="8984"/>
                    <a:pt x="37116" y="8984"/>
                  </a:cubicBezTo>
                  <a:cubicBezTo>
                    <a:pt x="36483" y="8984"/>
                    <a:pt x="35946" y="8498"/>
                    <a:pt x="35894" y="7851"/>
                  </a:cubicBezTo>
                  <a:cubicBezTo>
                    <a:pt x="35843" y="7179"/>
                    <a:pt x="36345" y="6586"/>
                    <a:pt x="37023" y="6536"/>
                  </a:cubicBezTo>
                  <a:cubicBezTo>
                    <a:pt x="37056" y="6533"/>
                    <a:pt x="37089" y="6532"/>
                    <a:pt x="37121" y="6532"/>
                  </a:cubicBezTo>
                  <a:cubicBezTo>
                    <a:pt x="37256" y="6532"/>
                    <a:pt x="37384" y="6556"/>
                    <a:pt x="37510" y="6596"/>
                  </a:cubicBezTo>
                  <a:cubicBezTo>
                    <a:pt x="37567" y="6339"/>
                    <a:pt x="37802" y="6160"/>
                    <a:pt x="38060" y="6160"/>
                  </a:cubicBezTo>
                  <a:close/>
                  <a:moveTo>
                    <a:pt x="32422" y="0"/>
                  </a:moveTo>
                  <a:cubicBezTo>
                    <a:pt x="28671" y="0"/>
                    <a:pt x="24724" y="1128"/>
                    <a:pt x="21513" y="2260"/>
                  </a:cubicBezTo>
                  <a:cubicBezTo>
                    <a:pt x="15284" y="4453"/>
                    <a:pt x="9527" y="7972"/>
                    <a:pt x="4448" y="12158"/>
                  </a:cubicBezTo>
                  <a:cubicBezTo>
                    <a:pt x="3872" y="11947"/>
                    <a:pt x="3222" y="11841"/>
                    <a:pt x="2566" y="11841"/>
                  </a:cubicBezTo>
                  <a:cubicBezTo>
                    <a:pt x="1661" y="11841"/>
                    <a:pt x="745" y="12042"/>
                    <a:pt x="0" y="12444"/>
                  </a:cubicBezTo>
                  <a:cubicBezTo>
                    <a:pt x="772" y="13114"/>
                    <a:pt x="1857" y="13518"/>
                    <a:pt x="2897" y="13518"/>
                  </a:cubicBezTo>
                  <a:cubicBezTo>
                    <a:pt x="3135" y="13518"/>
                    <a:pt x="3370" y="13497"/>
                    <a:pt x="3599" y="13453"/>
                  </a:cubicBezTo>
                  <a:lnTo>
                    <a:pt x="3599" y="13453"/>
                  </a:lnTo>
                  <a:cubicBezTo>
                    <a:pt x="2796" y="14492"/>
                    <a:pt x="2701" y="15852"/>
                    <a:pt x="2937" y="17147"/>
                  </a:cubicBezTo>
                  <a:cubicBezTo>
                    <a:pt x="3900" y="16153"/>
                    <a:pt x="4523" y="14853"/>
                    <a:pt x="4648" y="13468"/>
                  </a:cubicBezTo>
                  <a:cubicBezTo>
                    <a:pt x="9250" y="12507"/>
                    <a:pt x="14004" y="12173"/>
                    <a:pt x="18775" y="12173"/>
                  </a:cubicBezTo>
                  <a:cubicBezTo>
                    <a:pt x="20984" y="12173"/>
                    <a:pt x="23196" y="12244"/>
                    <a:pt x="25398" y="12359"/>
                  </a:cubicBezTo>
                  <a:cubicBezTo>
                    <a:pt x="25659" y="12374"/>
                    <a:pt x="25920" y="12389"/>
                    <a:pt x="26181" y="12404"/>
                  </a:cubicBezTo>
                  <a:cubicBezTo>
                    <a:pt x="27210" y="12459"/>
                    <a:pt x="28234" y="12529"/>
                    <a:pt x="29253" y="12599"/>
                  </a:cubicBezTo>
                  <a:cubicBezTo>
                    <a:pt x="30262" y="12670"/>
                    <a:pt x="31261" y="12750"/>
                    <a:pt x="32260" y="12830"/>
                  </a:cubicBezTo>
                  <a:cubicBezTo>
                    <a:pt x="33117" y="12899"/>
                    <a:pt x="34007" y="12959"/>
                    <a:pt x="34892" y="12959"/>
                  </a:cubicBezTo>
                  <a:cubicBezTo>
                    <a:pt x="37000" y="12959"/>
                    <a:pt x="39072" y="12616"/>
                    <a:pt x="40572" y="11219"/>
                  </a:cubicBezTo>
                  <a:cubicBezTo>
                    <a:pt x="41455" y="10396"/>
                    <a:pt x="42133" y="9051"/>
                    <a:pt x="42384" y="7681"/>
                  </a:cubicBezTo>
                  <a:cubicBezTo>
                    <a:pt x="42534" y="6847"/>
                    <a:pt x="42529" y="6009"/>
                    <a:pt x="42318" y="5266"/>
                  </a:cubicBezTo>
                  <a:cubicBezTo>
                    <a:pt x="42258" y="5055"/>
                    <a:pt x="42183" y="4850"/>
                    <a:pt x="42087" y="4654"/>
                  </a:cubicBezTo>
                  <a:cubicBezTo>
                    <a:pt x="41656" y="3766"/>
                    <a:pt x="40963" y="3033"/>
                    <a:pt x="40190" y="2415"/>
                  </a:cubicBezTo>
                  <a:cubicBezTo>
                    <a:pt x="37980" y="644"/>
                    <a:pt x="35257" y="0"/>
                    <a:pt x="32422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0" name="Google Shape;2350;p13"/>
            <p:cNvSpPr/>
            <p:nvPr/>
          </p:nvSpPr>
          <p:spPr>
            <a:xfrm>
              <a:off x="5834775" y="1990675"/>
              <a:ext cx="29275" cy="27850"/>
            </a:xfrm>
            <a:custGeom>
              <a:rect b="b" l="l" r="r" t="t"/>
              <a:pathLst>
                <a:path extrusionOk="0" h="1114" w="1171">
                  <a:moveTo>
                    <a:pt x="551" y="0"/>
                  </a:moveTo>
                  <a:cubicBezTo>
                    <a:pt x="293" y="0"/>
                    <a:pt x="58" y="179"/>
                    <a:pt x="1" y="436"/>
                  </a:cubicBezTo>
                  <a:cubicBezTo>
                    <a:pt x="327" y="547"/>
                    <a:pt x="593" y="793"/>
                    <a:pt x="729" y="1114"/>
                  </a:cubicBezTo>
                  <a:cubicBezTo>
                    <a:pt x="919" y="1049"/>
                    <a:pt x="1075" y="888"/>
                    <a:pt x="1115" y="672"/>
                  </a:cubicBezTo>
                  <a:cubicBezTo>
                    <a:pt x="1170" y="361"/>
                    <a:pt x="964" y="65"/>
                    <a:pt x="653" y="10"/>
                  </a:cubicBezTo>
                  <a:cubicBezTo>
                    <a:pt x="619" y="3"/>
                    <a:pt x="585" y="0"/>
                    <a:pt x="55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1" name="Google Shape;2351;p13"/>
            <p:cNvSpPr/>
            <p:nvPr/>
          </p:nvSpPr>
          <p:spPr>
            <a:xfrm>
              <a:off x="5833150" y="2001575"/>
              <a:ext cx="19850" cy="17650"/>
            </a:xfrm>
            <a:custGeom>
              <a:rect b="b" l="l" r="r" t="t"/>
              <a:pathLst>
                <a:path extrusionOk="0" h="706" w="794">
                  <a:moveTo>
                    <a:pt x="66" y="0"/>
                  </a:moveTo>
                  <a:cubicBezTo>
                    <a:pt x="61" y="10"/>
                    <a:pt x="56" y="20"/>
                    <a:pt x="56" y="31"/>
                  </a:cubicBezTo>
                  <a:cubicBezTo>
                    <a:pt x="1" y="342"/>
                    <a:pt x="206" y="638"/>
                    <a:pt x="518" y="693"/>
                  </a:cubicBezTo>
                  <a:cubicBezTo>
                    <a:pt x="556" y="701"/>
                    <a:pt x="594" y="705"/>
                    <a:pt x="631" y="705"/>
                  </a:cubicBezTo>
                  <a:cubicBezTo>
                    <a:pt x="688" y="705"/>
                    <a:pt x="742" y="696"/>
                    <a:pt x="794" y="678"/>
                  </a:cubicBezTo>
                  <a:cubicBezTo>
                    <a:pt x="658" y="357"/>
                    <a:pt x="392" y="111"/>
                    <a:pt x="6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2" name="Google Shape;2352;p13"/>
            <p:cNvSpPr/>
            <p:nvPr/>
          </p:nvSpPr>
          <p:spPr>
            <a:xfrm>
              <a:off x="5793125" y="1999950"/>
              <a:ext cx="63150" cy="61350"/>
            </a:xfrm>
            <a:custGeom>
              <a:rect b="b" l="l" r="r" t="t"/>
              <a:pathLst>
                <a:path extrusionOk="0" h="2454" w="2526">
                  <a:moveTo>
                    <a:pt x="1278" y="1"/>
                  </a:moveTo>
                  <a:cubicBezTo>
                    <a:pt x="1246" y="1"/>
                    <a:pt x="1213" y="2"/>
                    <a:pt x="1180" y="5"/>
                  </a:cubicBezTo>
                  <a:cubicBezTo>
                    <a:pt x="502" y="55"/>
                    <a:pt x="0" y="648"/>
                    <a:pt x="51" y="1320"/>
                  </a:cubicBezTo>
                  <a:cubicBezTo>
                    <a:pt x="103" y="1967"/>
                    <a:pt x="640" y="2453"/>
                    <a:pt x="1273" y="2453"/>
                  </a:cubicBezTo>
                  <a:cubicBezTo>
                    <a:pt x="1304" y="2453"/>
                    <a:pt x="1335" y="2452"/>
                    <a:pt x="1366" y="2450"/>
                  </a:cubicBezTo>
                  <a:cubicBezTo>
                    <a:pt x="1647" y="2424"/>
                    <a:pt x="1898" y="2314"/>
                    <a:pt x="2093" y="2138"/>
                  </a:cubicBezTo>
                  <a:cubicBezTo>
                    <a:pt x="2364" y="1892"/>
                    <a:pt x="2525" y="1526"/>
                    <a:pt x="2490" y="1135"/>
                  </a:cubicBezTo>
                  <a:cubicBezTo>
                    <a:pt x="2480" y="994"/>
                    <a:pt x="2450" y="863"/>
                    <a:pt x="2395" y="743"/>
                  </a:cubicBezTo>
                  <a:cubicBezTo>
                    <a:pt x="2343" y="761"/>
                    <a:pt x="2289" y="770"/>
                    <a:pt x="2232" y="770"/>
                  </a:cubicBezTo>
                  <a:cubicBezTo>
                    <a:pt x="2195" y="770"/>
                    <a:pt x="2157" y="766"/>
                    <a:pt x="2119" y="758"/>
                  </a:cubicBezTo>
                  <a:cubicBezTo>
                    <a:pt x="1807" y="703"/>
                    <a:pt x="1602" y="407"/>
                    <a:pt x="1657" y="96"/>
                  </a:cubicBezTo>
                  <a:cubicBezTo>
                    <a:pt x="1657" y="85"/>
                    <a:pt x="1662" y="75"/>
                    <a:pt x="1667" y="65"/>
                  </a:cubicBezTo>
                  <a:cubicBezTo>
                    <a:pt x="1541" y="25"/>
                    <a:pt x="1413" y="1"/>
                    <a:pt x="127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3" name="Google Shape;2353;p13"/>
            <p:cNvSpPr/>
            <p:nvPr/>
          </p:nvSpPr>
          <p:spPr>
            <a:xfrm>
              <a:off x="5779700" y="1868425"/>
              <a:ext cx="15950" cy="15475"/>
            </a:xfrm>
            <a:custGeom>
              <a:rect b="b" l="l" r="r" t="t"/>
              <a:pathLst>
                <a:path extrusionOk="0" h="619" w="638">
                  <a:moveTo>
                    <a:pt x="320" y="0"/>
                  </a:moveTo>
                  <a:cubicBezTo>
                    <a:pt x="314" y="0"/>
                    <a:pt x="308" y="1"/>
                    <a:pt x="301" y="1"/>
                  </a:cubicBezTo>
                  <a:cubicBezTo>
                    <a:pt x="131" y="11"/>
                    <a:pt x="0" y="152"/>
                    <a:pt x="10" y="322"/>
                  </a:cubicBezTo>
                  <a:cubicBezTo>
                    <a:pt x="20" y="487"/>
                    <a:pt x="151" y="619"/>
                    <a:pt x="314" y="619"/>
                  </a:cubicBezTo>
                  <a:cubicBezTo>
                    <a:pt x="320" y="619"/>
                    <a:pt x="326" y="619"/>
                    <a:pt x="332" y="618"/>
                  </a:cubicBezTo>
                  <a:cubicBezTo>
                    <a:pt x="502" y="608"/>
                    <a:pt x="638" y="463"/>
                    <a:pt x="628" y="292"/>
                  </a:cubicBezTo>
                  <a:cubicBezTo>
                    <a:pt x="618" y="128"/>
                    <a:pt x="482" y="0"/>
                    <a:pt x="32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4" name="Google Shape;2354;p13"/>
            <p:cNvSpPr/>
            <p:nvPr/>
          </p:nvSpPr>
          <p:spPr>
            <a:xfrm>
              <a:off x="5723725" y="1888250"/>
              <a:ext cx="15850" cy="15475"/>
            </a:xfrm>
            <a:custGeom>
              <a:rect b="b" l="l" r="r" t="t"/>
              <a:pathLst>
                <a:path extrusionOk="0" h="619" w="634">
                  <a:moveTo>
                    <a:pt x="320" y="0"/>
                  </a:moveTo>
                  <a:cubicBezTo>
                    <a:pt x="314" y="0"/>
                    <a:pt x="308" y="1"/>
                    <a:pt x="302" y="1"/>
                  </a:cubicBezTo>
                  <a:cubicBezTo>
                    <a:pt x="131" y="11"/>
                    <a:pt x="1" y="152"/>
                    <a:pt x="11" y="327"/>
                  </a:cubicBezTo>
                  <a:cubicBezTo>
                    <a:pt x="16" y="487"/>
                    <a:pt x="151" y="619"/>
                    <a:pt x="314" y="619"/>
                  </a:cubicBezTo>
                  <a:cubicBezTo>
                    <a:pt x="320" y="619"/>
                    <a:pt x="326" y="619"/>
                    <a:pt x="332" y="618"/>
                  </a:cubicBezTo>
                  <a:cubicBezTo>
                    <a:pt x="503" y="608"/>
                    <a:pt x="633" y="468"/>
                    <a:pt x="628" y="292"/>
                  </a:cubicBezTo>
                  <a:cubicBezTo>
                    <a:pt x="618" y="132"/>
                    <a:pt x="483" y="0"/>
                    <a:pt x="32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5" name="Google Shape;2355;p13"/>
            <p:cNvSpPr/>
            <p:nvPr/>
          </p:nvSpPr>
          <p:spPr>
            <a:xfrm>
              <a:off x="5683075" y="1873200"/>
              <a:ext cx="15825" cy="15475"/>
            </a:xfrm>
            <a:custGeom>
              <a:rect b="b" l="l" r="r" t="t"/>
              <a:pathLst>
                <a:path extrusionOk="0" h="619" w="633">
                  <a:moveTo>
                    <a:pt x="320" y="0"/>
                  </a:moveTo>
                  <a:cubicBezTo>
                    <a:pt x="314" y="0"/>
                    <a:pt x="308" y="0"/>
                    <a:pt x="302" y="1"/>
                  </a:cubicBezTo>
                  <a:cubicBezTo>
                    <a:pt x="131" y="6"/>
                    <a:pt x="0" y="151"/>
                    <a:pt x="10" y="322"/>
                  </a:cubicBezTo>
                  <a:cubicBezTo>
                    <a:pt x="15" y="487"/>
                    <a:pt x="151" y="619"/>
                    <a:pt x="314" y="619"/>
                  </a:cubicBezTo>
                  <a:cubicBezTo>
                    <a:pt x="320" y="619"/>
                    <a:pt x="326" y="618"/>
                    <a:pt x="332" y="618"/>
                  </a:cubicBezTo>
                  <a:cubicBezTo>
                    <a:pt x="502" y="608"/>
                    <a:pt x="633" y="462"/>
                    <a:pt x="628" y="292"/>
                  </a:cubicBezTo>
                  <a:cubicBezTo>
                    <a:pt x="618" y="127"/>
                    <a:pt x="483" y="0"/>
                    <a:pt x="32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6" name="Google Shape;2356;p13"/>
            <p:cNvSpPr/>
            <p:nvPr/>
          </p:nvSpPr>
          <p:spPr>
            <a:xfrm>
              <a:off x="5667775" y="1908075"/>
              <a:ext cx="15825" cy="15475"/>
            </a:xfrm>
            <a:custGeom>
              <a:rect b="b" l="l" r="r" t="t"/>
              <a:pathLst>
                <a:path extrusionOk="0" h="619" w="633">
                  <a:moveTo>
                    <a:pt x="319" y="0"/>
                  </a:moveTo>
                  <a:cubicBezTo>
                    <a:pt x="313" y="0"/>
                    <a:pt x="307" y="1"/>
                    <a:pt x="301" y="1"/>
                  </a:cubicBezTo>
                  <a:cubicBezTo>
                    <a:pt x="131" y="11"/>
                    <a:pt x="0" y="157"/>
                    <a:pt x="5" y="327"/>
                  </a:cubicBezTo>
                  <a:cubicBezTo>
                    <a:pt x="15" y="487"/>
                    <a:pt x="151" y="619"/>
                    <a:pt x="314" y="619"/>
                  </a:cubicBezTo>
                  <a:cubicBezTo>
                    <a:pt x="319" y="619"/>
                    <a:pt x="325" y="619"/>
                    <a:pt x="331" y="618"/>
                  </a:cubicBezTo>
                  <a:cubicBezTo>
                    <a:pt x="502" y="608"/>
                    <a:pt x="633" y="468"/>
                    <a:pt x="622" y="297"/>
                  </a:cubicBezTo>
                  <a:cubicBezTo>
                    <a:pt x="613" y="132"/>
                    <a:pt x="482" y="0"/>
                    <a:pt x="31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7" name="Google Shape;2357;p13"/>
            <p:cNvSpPr/>
            <p:nvPr/>
          </p:nvSpPr>
          <p:spPr>
            <a:xfrm>
              <a:off x="5512800" y="1887250"/>
              <a:ext cx="15825" cy="15475"/>
            </a:xfrm>
            <a:custGeom>
              <a:rect b="b" l="l" r="r" t="t"/>
              <a:pathLst>
                <a:path extrusionOk="0" h="619" w="633">
                  <a:moveTo>
                    <a:pt x="324" y="0"/>
                  </a:moveTo>
                  <a:cubicBezTo>
                    <a:pt x="318" y="0"/>
                    <a:pt x="312" y="0"/>
                    <a:pt x="306" y="1"/>
                  </a:cubicBezTo>
                  <a:cubicBezTo>
                    <a:pt x="131" y="6"/>
                    <a:pt x="0" y="151"/>
                    <a:pt x="10" y="322"/>
                  </a:cubicBezTo>
                  <a:cubicBezTo>
                    <a:pt x="20" y="490"/>
                    <a:pt x="160" y="618"/>
                    <a:pt x="322" y="618"/>
                  </a:cubicBezTo>
                  <a:cubicBezTo>
                    <a:pt x="325" y="618"/>
                    <a:pt x="328" y="618"/>
                    <a:pt x="331" y="618"/>
                  </a:cubicBezTo>
                  <a:cubicBezTo>
                    <a:pt x="507" y="608"/>
                    <a:pt x="633" y="463"/>
                    <a:pt x="628" y="292"/>
                  </a:cubicBezTo>
                  <a:cubicBezTo>
                    <a:pt x="618" y="127"/>
                    <a:pt x="482" y="0"/>
                    <a:pt x="32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8" name="Google Shape;2358;p13"/>
            <p:cNvSpPr/>
            <p:nvPr/>
          </p:nvSpPr>
          <p:spPr>
            <a:xfrm>
              <a:off x="5486075" y="1922750"/>
              <a:ext cx="15825" cy="15375"/>
            </a:xfrm>
            <a:custGeom>
              <a:rect b="b" l="l" r="r" t="t"/>
              <a:pathLst>
                <a:path extrusionOk="0" h="615" w="633">
                  <a:moveTo>
                    <a:pt x="320" y="1"/>
                  </a:moveTo>
                  <a:cubicBezTo>
                    <a:pt x="314" y="1"/>
                    <a:pt x="307" y="1"/>
                    <a:pt x="301" y="1"/>
                  </a:cubicBezTo>
                  <a:cubicBezTo>
                    <a:pt x="131" y="6"/>
                    <a:pt x="0" y="152"/>
                    <a:pt x="10" y="323"/>
                  </a:cubicBezTo>
                  <a:cubicBezTo>
                    <a:pt x="20" y="487"/>
                    <a:pt x="151" y="614"/>
                    <a:pt x="313" y="614"/>
                  </a:cubicBezTo>
                  <a:cubicBezTo>
                    <a:pt x="319" y="614"/>
                    <a:pt x="325" y="614"/>
                    <a:pt x="331" y="614"/>
                  </a:cubicBezTo>
                  <a:cubicBezTo>
                    <a:pt x="502" y="609"/>
                    <a:pt x="633" y="463"/>
                    <a:pt x="628" y="292"/>
                  </a:cubicBezTo>
                  <a:cubicBezTo>
                    <a:pt x="618" y="128"/>
                    <a:pt x="482" y="1"/>
                    <a:pt x="32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9" name="Google Shape;2359;p13"/>
            <p:cNvSpPr/>
            <p:nvPr/>
          </p:nvSpPr>
          <p:spPr>
            <a:xfrm>
              <a:off x="5434625" y="1919500"/>
              <a:ext cx="15950" cy="15475"/>
            </a:xfrm>
            <a:custGeom>
              <a:rect b="b" l="l" r="r" t="t"/>
              <a:pathLst>
                <a:path extrusionOk="0" h="619" w="638">
                  <a:moveTo>
                    <a:pt x="311" y="1"/>
                  </a:moveTo>
                  <a:cubicBezTo>
                    <a:pt x="308" y="1"/>
                    <a:pt x="305" y="1"/>
                    <a:pt x="301" y="1"/>
                  </a:cubicBezTo>
                  <a:cubicBezTo>
                    <a:pt x="136" y="11"/>
                    <a:pt x="0" y="156"/>
                    <a:pt x="10" y="327"/>
                  </a:cubicBezTo>
                  <a:cubicBezTo>
                    <a:pt x="20" y="492"/>
                    <a:pt x="151" y="619"/>
                    <a:pt x="318" y="619"/>
                  </a:cubicBezTo>
                  <a:cubicBezTo>
                    <a:pt x="324" y="619"/>
                    <a:pt x="330" y="619"/>
                    <a:pt x="336" y="618"/>
                  </a:cubicBezTo>
                  <a:cubicBezTo>
                    <a:pt x="502" y="613"/>
                    <a:pt x="638" y="468"/>
                    <a:pt x="628" y="297"/>
                  </a:cubicBezTo>
                  <a:cubicBezTo>
                    <a:pt x="618" y="129"/>
                    <a:pt x="477" y="1"/>
                    <a:pt x="31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0" name="Google Shape;2360;p13"/>
            <p:cNvSpPr/>
            <p:nvPr/>
          </p:nvSpPr>
          <p:spPr>
            <a:xfrm>
              <a:off x="5955000" y="1968325"/>
              <a:ext cx="5425" cy="60375"/>
            </a:xfrm>
            <a:custGeom>
              <a:rect b="b" l="l" r="r" t="t"/>
              <a:pathLst>
                <a:path extrusionOk="0" fill="none" h="2415" w="217">
                  <a:moveTo>
                    <a:pt x="66" y="2415"/>
                  </a:moveTo>
                  <a:cubicBezTo>
                    <a:pt x="216" y="1581"/>
                    <a:pt x="211" y="743"/>
                    <a:pt x="0" y="0"/>
                  </a:cubicBezTo>
                </a:path>
              </a:pathLst>
            </a:custGeom>
            <a:noFill/>
            <a:ln cap="flat" cmpd="sng" w="5275">
              <a:solidFill>
                <a:schemeClr val="accent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1" name="Google Shape;2361;p13"/>
            <p:cNvSpPr/>
            <p:nvPr/>
          </p:nvSpPr>
          <p:spPr>
            <a:xfrm>
              <a:off x="5628375" y="2048500"/>
              <a:ext cx="69025" cy="103175"/>
            </a:xfrm>
            <a:custGeom>
              <a:rect b="b" l="l" r="r" t="t"/>
              <a:pathLst>
                <a:path extrusionOk="0" fill="none" h="4127" w="2761">
                  <a:moveTo>
                    <a:pt x="0" y="4126"/>
                  </a:moveTo>
                  <a:cubicBezTo>
                    <a:pt x="1154" y="2922"/>
                    <a:pt x="2108" y="1521"/>
                    <a:pt x="2761" y="1"/>
                  </a:cubicBezTo>
                </a:path>
              </a:pathLst>
            </a:custGeom>
            <a:noFill/>
            <a:ln cap="flat" cmpd="sng" w="5275">
              <a:solidFill>
                <a:schemeClr val="accent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2" name="Google Shape;2362;p13"/>
            <p:cNvSpPr/>
            <p:nvPr/>
          </p:nvSpPr>
          <p:spPr>
            <a:xfrm>
              <a:off x="5532000" y="1989025"/>
              <a:ext cx="102025" cy="156625"/>
            </a:xfrm>
            <a:custGeom>
              <a:rect b="b" l="l" r="r" t="t"/>
              <a:pathLst>
                <a:path extrusionOk="0" fill="none" h="6265" w="4081">
                  <a:moveTo>
                    <a:pt x="4081" y="0"/>
                  </a:moveTo>
                  <a:cubicBezTo>
                    <a:pt x="2199" y="1682"/>
                    <a:pt x="788" y="3875"/>
                    <a:pt x="0" y="6265"/>
                  </a:cubicBezTo>
                </a:path>
              </a:pathLst>
            </a:custGeom>
            <a:noFill/>
            <a:ln cap="flat" cmpd="sng" w="5275">
              <a:solidFill>
                <a:schemeClr val="accent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3" name="Google Shape;2363;p13"/>
            <p:cNvSpPr/>
            <p:nvPr/>
          </p:nvSpPr>
          <p:spPr>
            <a:xfrm>
              <a:off x="6129050" y="1993300"/>
              <a:ext cx="14950" cy="30375"/>
            </a:xfrm>
            <a:custGeom>
              <a:rect b="b" l="l" r="r" t="t"/>
              <a:pathLst>
                <a:path extrusionOk="0" fill="none" h="1215" w="598">
                  <a:moveTo>
                    <a:pt x="0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387" y="266"/>
                    <a:pt x="597" y="753"/>
                    <a:pt x="532" y="1215"/>
                  </a:cubicBezTo>
                </a:path>
              </a:pathLst>
            </a:custGeom>
            <a:noFill/>
            <a:ln cap="flat" cmpd="sng" w="5275">
              <a:solidFill>
                <a:schemeClr val="accent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4" name="Google Shape;2364;p13"/>
            <p:cNvSpPr/>
            <p:nvPr/>
          </p:nvSpPr>
          <p:spPr>
            <a:xfrm>
              <a:off x="6064550" y="1984250"/>
              <a:ext cx="23100" cy="44200"/>
            </a:xfrm>
            <a:custGeom>
              <a:rect b="b" l="l" r="r" t="t"/>
              <a:pathLst>
                <a:path extrusionOk="0" fill="none" h="1768" w="924">
                  <a:moveTo>
                    <a:pt x="0" y="1"/>
                  </a:moveTo>
                  <a:cubicBezTo>
                    <a:pt x="246" y="242"/>
                    <a:pt x="497" y="488"/>
                    <a:pt x="668" y="779"/>
                  </a:cubicBezTo>
                  <a:cubicBezTo>
                    <a:pt x="833" y="1060"/>
                    <a:pt x="924" y="1386"/>
                    <a:pt x="863" y="1697"/>
                  </a:cubicBezTo>
                  <a:cubicBezTo>
                    <a:pt x="858" y="1722"/>
                    <a:pt x="853" y="1742"/>
                    <a:pt x="848" y="1768"/>
                  </a:cubicBezTo>
                </a:path>
              </a:pathLst>
            </a:custGeom>
            <a:noFill/>
            <a:ln cap="flat" cmpd="sng" w="5275">
              <a:solidFill>
                <a:schemeClr val="accent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5" name="Google Shape;2365;p13"/>
            <p:cNvSpPr/>
            <p:nvPr/>
          </p:nvSpPr>
          <p:spPr>
            <a:xfrm>
              <a:off x="5990750" y="1973725"/>
              <a:ext cx="29525" cy="54475"/>
            </a:xfrm>
            <a:custGeom>
              <a:rect b="b" l="l" r="r" t="t"/>
              <a:pathLst>
                <a:path extrusionOk="0" fill="none" h="2179" w="1181">
                  <a:moveTo>
                    <a:pt x="1" y="0"/>
                  </a:moveTo>
                  <a:cubicBezTo>
                    <a:pt x="688" y="447"/>
                    <a:pt x="1180" y="1350"/>
                    <a:pt x="1050" y="2178"/>
                  </a:cubicBezTo>
                </a:path>
              </a:pathLst>
            </a:custGeom>
            <a:noFill/>
            <a:ln cap="flat" cmpd="sng" w="5275">
              <a:solidFill>
                <a:schemeClr val="accent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6" name="Google Shape;2366;p13"/>
            <p:cNvSpPr/>
            <p:nvPr/>
          </p:nvSpPr>
          <p:spPr>
            <a:xfrm>
              <a:off x="5541150" y="2074100"/>
              <a:ext cx="55375" cy="105675"/>
            </a:xfrm>
            <a:custGeom>
              <a:rect b="b" l="l" r="r" t="t"/>
              <a:pathLst>
                <a:path extrusionOk="0" fill="none" h="4227" w="2215">
                  <a:moveTo>
                    <a:pt x="1" y="4227"/>
                  </a:moveTo>
                  <a:cubicBezTo>
                    <a:pt x="106" y="3780"/>
                    <a:pt x="247" y="3333"/>
                    <a:pt x="417" y="2907"/>
                  </a:cubicBezTo>
                  <a:cubicBezTo>
                    <a:pt x="834" y="1838"/>
                    <a:pt x="1446" y="849"/>
                    <a:pt x="2214" y="1"/>
                  </a:cubicBezTo>
                </a:path>
              </a:pathLst>
            </a:custGeom>
            <a:noFill/>
            <a:ln cap="flat" cmpd="sng" w="5275">
              <a:solidFill>
                <a:schemeClr val="accent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7" name="Google Shape;2367;p13"/>
            <p:cNvSpPr/>
            <p:nvPr/>
          </p:nvSpPr>
          <p:spPr>
            <a:xfrm>
              <a:off x="5112500" y="2091550"/>
              <a:ext cx="26750" cy="3400"/>
            </a:xfrm>
            <a:custGeom>
              <a:rect b="b" l="l" r="r" t="t"/>
              <a:pathLst>
                <a:path extrusionOk="0" fill="none" h="136" w="1070">
                  <a:moveTo>
                    <a:pt x="1070" y="136"/>
                  </a:moveTo>
                  <a:cubicBezTo>
                    <a:pt x="708" y="121"/>
                    <a:pt x="352" y="76"/>
                    <a:pt x="1" y="0"/>
                  </a:cubicBezTo>
                </a:path>
              </a:pathLst>
            </a:custGeom>
            <a:noFill/>
            <a:ln cap="flat" cmpd="sng" w="5275">
              <a:solidFill>
                <a:schemeClr val="accent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8" name="Google Shape;2368;p13"/>
            <p:cNvSpPr/>
            <p:nvPr/>
          </p:nvSpPr>
          <p:spPr>
            <a:xfrm>
              <a:off x="5105600" y="2106850"/>
              <a:ext cx="27250" cy="1025"/>
            </a:xfrm>
            <a:custGeom>
              <a:rect b="b" l="l" r="r" t="t"/>
              <a:pathLst>
                <a:path extrusionOk="0" fill="none" h="41" w="1090">
                  <a:moveTo>
                    <a:pt x="1090" y="31"/>
                  </a:moveTo>
                  <a:cubicBezTo>
                    <a:pt x="728" y="1"/>
                    <a:pt x="362" y="6"/>
                    <a:pt x="1" y="41"/>
                  </a:cubicBezTo>
                </a:path>
              </a:pathLst>
            </a:custGeom>
            <a:noFill/>
            <a:ln cap="flat" cmpd="sng" w="5275">
              <a:solidFill>
                <a:schemeClr val="accent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9" name="Google Shape;2369;p13"/>
            <p:cNvSpPr/>
            <p:nvPr/>
          </p:nvSpPr>
          <p:spPr>
            <a:xfrm>
              <a:off x="5785975" y="1939325"/>
              <a:ext cx="56100" cy="50600"/>
            </a:xfrm>
            <a:custGeom>
              <a:rect b="b" l="l" r="r" t="t"/>
              <a:pathLst>
                <a:path extrusionOk="0" fill="none" h="2024" w="2244">
                  <a:moveTo>
                    <a:pt x="2244" y="21"/>
                  </a:moveTo>
                  <a:cubicBezTo>
                    <a:pt x="1039" y="1"/>
                    <a:pt x="126" y="924"/>
                    <a:pt x="0" y="2024"/>
                  </a:cubicBezTo>
                </a:path>
              </a:pathLst>
            </a:custGeom>
            <a:noFill/>
            <a:ln cap="rnd" cmpd="sng" w="10425">
              <a:solidFill>
                <a:schemeClr val="accent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0" name="Google Shape;2370;p13"/>
            <p:cNvSpPr/>
            <p:nvPr/>
          </p:nvSpPr>
          <p:spPr>
            <a:xfrm>
              <a:off x="5830400" y="2042725"/>
              <a:ext cx="110575" cy="34925"/>
            </a:xfrm>
            <a:custGeom>
              <a:rect b="b" l="l" r="r" t="t"/>
              <a:pathLst>
                <a:path extrusionOk="0" fill="none" h="1397" w="4423">
                  <a:moveTo>
                    <a:pt x="4422" y="1185"/>
                  </a:moveTo>
                  <a:cubicBezTo>
                    <a:pt x="3117" y="1396"/>
                    <a:pt x="1732" y="1115"/>
                    <a:pt x="602" y="427"/>
                  </a:cubicBezTo>
                  <a:cubicBezTo>
                    <a:pt x="392" y="297"/>
                    <a:pt x="191" y="156"/>
                    <a:pt x="0" y="1"/>
                  </a:cubicBezTo>
                </a:path>
              </a:pathLst>
            </a:custGeom>
            <a:noFill/>
            <a:ln cap="flat" cmpd="sng" w="5275">
              <a:solidFill>
                <a:schemeClr val="accent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1" name="Google Shape;2371;p13"/>
            <p:cNvSpPr/>
            <p:nvPr/>
          </p:nvSpPr>
          <p:spPr>
            <a:xfrm>
              <a:off x="5827250" y="2035950"/>
              <a:ext cx="6425" cy="14325"/>
            </a:xfrm>
            <a:custGeom>
              <a:rect b="b" l="l" r="r" t="t"/>
              <a:pathLst>
                <a:path extrusionOk="0" fill="none" h="573" w="257">
                  <a:moveTo>
                    <a:pt x="26" y="573"/>
                  </a:moveTo>
                  <a:cubicBezTo>
                    <a:pt x="1" y="362"/>
                    <a:pt x="91" y="136"/>
                    <a:pt x="257" y="1"/>
                  </a:cubicBezTo>
                </a:path>
              </a:pathLst>
            </a:custGeom>
            <a:noFill/>
            <a:ln cap="flat" cmpd="sng" w="5275">
              <a:solidFill>
                <a:schemeClr val="accent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2" name="Google Shape;2372;p13"/>
            <p:cNvSpPr/>
            <p:nvPr/>
          </p:nvSpPr>
          <p:spPr>
            <a:xfrm>
              <a:off x="5289675" y="2104475"/>
              <a:ext cx="208200" cy="6550"/>
            </a:xfrm>
            <a:custGeom>
              <a:rect b="b" l="l" r="r" t="t"/>
              <a:pathLst>
                <a:path extrusionOk="0" fill="none" h="262" w="8328">
                  <a:moveTo>
                    <a:pt x="1" y="261"/>
                  </a:moveTo>
                  <a:cubicBezTo>
                    <a:pt x="2772" y="40"/>
                    <a:pt x="5552" y="0"/>
                    <a:pt x="8328" y="151"/>
                  </a:cubicBezTo>
                </a:path>
              </a:pathLst>
            </a:custGeom>
            <a:noFill/>
            <a:ln cap="flat" cmpd="sng" w="5275">
              <a:solidFill>
                <a:schemeClr val="accent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3" name="Google Shape;2373;p13"/>
            <p:cNvSpPr/>
            <p:nvPr/>
          </p:nvSpPr>
          <p:spPr>
            <a:xfrm>
              <a:off x="5460725" y="2088400"/>
              <a:ext cx="29125" cy="1400"/>
            </a:xfrm>
            <a:custGeom>
              <a:rect b="b" l="l" r="r" t="t"/>
              <a:pathLst>
                <a:path extrusionOk="0" fill="none" h="56" w="1165">
                  <a:moveTo>
                    <a:pt x="0" y="56"/>
                  </a:moveTo>
                  <a:cubicBezTo>
                    <a:pt x="392" y="36"/>
                    <a:pt x="778" y="21"/>
                    <a:pt x="1165" y="1"/>
                  </a:cubicBezTo>
                </a:path>
              </a:pathLst>
            </a:custGeom>
            <a:noFill/>
            <a:ln cap="flat" cmpd="sng" w="5275">
              <a:solidFill>
                <a:schemeClr val="accent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74" name="Google Shape;2374;p13"/>
          <p:cNvGrpSpPr/>
          <p:nvPr/>
        </p:nvGrpSpPr>
        <p:grpSpPr>
          <a:xfrm>
            <a:off x="80324" y="-153212"/>
            <a:ext cx="9108424" cy="3884910"/>
            <a:chOff x="80324" y="-153212"/>
            <a:chExt cx="9108424" cy="3884910"/>
          </a:xfrm>
        </p:grpSpPr>
        <p:grpSp>
          <p:nvGrpSpPr>
            <p:cNvPr id="2375" name="Google Shape;2375;p13"/>
            <p:cNvGrpSpPr/>
            <p:nvPr/>
          </p:nvGrpSpPr>
          <p:grpSpPr>
            <a:xfrm>
              <a:off x="5095113" y="-153212"/>
              <a:ext cx="316899" cy="316978"/>
              <a:chOff x="5052650" y="3025125"/>
              <a:chExt cx="316899" cy="316978"/>
            </a:xfrm>
          </p:grpSpPr>
          <p:sp>
            <p:nvSpPr>
              <p:cNvPr id="2376" name="Google Shape;2376;p13"/>
              <p:cNvSpPr/>
              <p:nvPr/>
            </p:nvSpPr>
            <p:spPr>
              <a:xfrm>
                <a:off x="5052650" y="3025125"/>
                <a:ext cx="316899" cy="316978"/>
              </a:xfrm>
              <a:custGeom>
                <a:rect b="b" l="l" r="r" t="t"/>
                <a:pathLst>
                  <a:path extrusionOk="0" h="4012" w="4011">
                    <a:moveTo>
                      <a:pt x="2008" y="1"/>
                    </a:moveTo>
                    <a:cubicBezTo>
                      <a:pt x="899" y="1"/>
                      <a:pt x="0" y="899"/>
                      <a:pt x="0" y="2003"/>
                    </a:cubicBezTo>
                    <a:cubicBezTo>
                      <a:pt x="0" y="3113"/>
                      <a:pt x="899" y="4011"/>
                      <a:pt x="2008" y="4011"/>
                    </a:cubicBezTo>
                    <a:cubicBezTo>
                      <a:pt x="3112" y="4011"/>
                      <a:pt x="4011" y="3113"/>
                      <a:pt x="4011" y="2003"/>
                    </a:cubicBezTo>
                    <a:cubicBezTo>
                      <a:pt x="4011" y="899"/>
                      <a:pt x="3112" y="1"/>
                      <a:pt x="200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7" name="Google Shape;2377;p13"/>
              <p:cNvSpPr/>
              <p:nvPr/>
            </p:nvSpPr>
            <p:spPr>
              <a:xfrm>
                <a:off x="5108192" y="3195308"/>
                <a:ext cx="85723" cy="84933"/>
              </a:xfrm>
              <a:custGeom>
                <a:rect b="b" l="l" r="r" t="t"/>
                <a:pathLst>
                  <a:path extrusionOk="0" fill="none" h="1075" w="1085">
                    <a:moveTo>
                      <a:pt x="0" y="0"/>
                    </a:moveTo>
                    <a:cubicBezTo>
                      <a:pt x="146" y="512"/>
                      <a:pt x="572" y="934"/>
                      <a:pt x="1084" y="1074"/>
                    </a:cubicBezTo>
                  </a:path>
                </a:pathLst>
              </a:custGeom>
              <a:noFill/>
              <a:ln cap="flat" cmpd="sng" w="5275">
                <a:solidFill>
                  <a:schemeClr val="accent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8" name="Google Shape;2378;p13"/>
              <p:cNvSpPr/>
              <p:nvPr/>
            </p:nvSpPr>
            <p:spPr>
              <a:xfrm>
                <a:off x="5164051" y="3190488"/>
                <a:ext cx="35395" cy="31840"/>
              </a:xfrm>
              <a:custGeom>
                <a:rect b="b" l="l" r="r" t="t"/>
                <a:pathLst>
                  <a:path extrusionOk="0" fill="none" h="403" w="448">
                    <a:moveTo>
                      <a:pt x="1" y="1"/>
                    </a:moveTo>
                    <a:cubicBezTo>
                      <a:pt x="36" y="217"/>
                      <a:pt x="232" y="392"/>
                      <a:pt x="448" y="402"/>
                    </a:cubicBezTo>
                  </a:path>
                </a:pathLst>
              </a:custGeom>
              <a:noFill/>
              <a:ln cap="flat" cmpd="sng" w="5275">
                <a:solidFill>
                  <a:schemeClr val="accent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79" name="Google Shape;2379;p13"/>
            <p:cNvGrpSpPr/>
            <p:nvPr/>
          </p:nvGrpSpPr>
          <p:grpSpPr>
            <a:xfrm>
              <a:off x="7885524" y="1244132"/>
              <a:ext cx="120724" cy="120609"/>
              <a:chOff x="4788500" y="2618450"/>
              <a:chExt cx="130400" cy="130275"/>
            </a:xfrm>
          </p:grpSpPr>
          <p:sp>
            <p:nvSpPr>
              <p:cNvPr id="2380" name="Google Shape;2380;p13"/>
              <p:cNvSpPr/>
              <p:nvPr/>
            </p:nvSpPr>
            <p:spPr>
              <a:xfrm>
                <a:off x="4788500" y="2618450"/>
                <a:ext cx="130400" cy="130275"/>
              </a:xfrm>
              <a:custGeom>
                <a:rect b="b" l="l" r="r" t="t"/>
                <a:pathLst>
                  <a:path extrusionOk="0" h="5211" w="5216">
                    <a:moveTo>
                      <a:pt x="2606" y="0"/>
                    </a:moveTo>
                    <a:cubicBezTo>
                      <a:pt x="1170" y="0"/>
                      <a:pt x="1" y="1170"/>
                      <a:pt x="1" y="2605"/>
                    </a:cubicBezTo>
                    <a:cubicBezTo>
                      <a:pt x="1" y="4046"/>
                      <a:pt x="1170" y="5210"/>
                      <a:pt x="2606" y="5210"/>
                    </a:cubicBezTo>
                    <a:cubicBezTo>
                      <a:pt x="4046" y="5210"/>
                      <a:pt x="5216" y="4046"/>
                      <a:pt x="5216" y="2605"/>
                    </a:cubicBezTo>
                    <a:cubicBezTo>
                      <a:pt x="5216" y="1170"/>
                      <a:pt x="4046" y="0"/>
                      <a:pt x="260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1" name="Google Shape;2381;p13"/>
              <p:cNvSpPr/>
              <p:nvPr/>
            </p:nvSpPr>
            <p:spPr>
              <a:xfrm>
                <a:off x="4800425" y="2652075"/>
                <a:ext cx="17725" cy="56125"/>
              </a:xfrm>
              <a:custGeom>
                <a:rect b="b" l="l" r="r" t="t"/>
                <a:pathLst>
                  <a:path extrusionOk="0" fill="none" h="2245" w="709">
                    <a:moveTo>
                      <a:pt x="452" y="0"/>
                    </a:moveTo>
                    <a:cubicBezTo>
                      <a:pt x="1" y="683"/>
                      <a:pt x="111" y="1682"/>
                      <a:pt x="708" y="2244"/>
                    </a:cubicBezTo>
                  </a:path>
                </a:pathLst>
              </a:custGeom>
              <a:noFill/>
              <a:ln cap="flat" cmpd="sng" w="5275">
                <a:solidFill>
                  <a:srgbClr val="002255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82" name="Google Shape;2382;p13"/>
            <p:cNvGrpSpPr/>
            <p:nvPr/>
          </p:nvGrpSpPr>
          <p:grpSpPr>
            <a:xfrm>
              <a:off x="7594183" y="3094126"/>
              <a:ext cx="211626" cy="211449"/>
              <a:chOff x="4788500" y="2618450"/>
              <a:chExt cx="130400" cy="130275"/>
            </a:xfrm>
          </p:grpSpPr>
          <p:sp>
            <p:nvSpPr>
              <p:cNvPr id="2383" name="Google Shape;2383;p13"/>
              <p:cNvSpPr/>
              <p:nvPr/>
            </p:nvSpPr>
            <p:spPr>
              <a:xfrm>
                <a:off x="4788500" y="2618450"/>
                <a:ext cx="130400" cy="130275"/>
              </a:xfrm>
              <a:custGeom>
                <a:rect b="b" l="l" r="r" t="t"/>
                <a:pathLst>
                  <a:path extrusionOk="0" h="5211" w="5216">
                    <a:moveTo>
                      <a:pt x="2606" y="0"/>
                    </a:moveTo>
                    <a:cubicBezTo>
                      <a:pt x="1170" y="0"/>
                      <a:pt x="1" y="1170"/>
                      <a:pt x="1" y="2605"/>
                    </a:cubicBezTo>
                    <a:cubicBezTo>
                      <a:pt x="1" y="4046"/>
                      <a:pt x="1170" y="5210"/>
                      <a:pt x="2606" y="5210"/>
                    </a:cubicBezTo>
                    <a:cubicBezTo>
                      <a:pt x="4046" y="5210"/>
                      <a:pt x="5216" y="4046"/>
                      <a:pt x="5216" y="2605"/>
                    </a:cubicBezTo>
                    <a:cubicBezTo>
                      <a:pt x="5216" y="1170"/>
                      <a:pt x="4046" y="0"/>
                      <a:pt x="260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4" name="Google Shape;2384;p13"/>
              <p:cNvSpPr/>
              <p:nvPr/>
            </p:nvSpPr>
            <p:spPr>
              <a:xfrm>
                <a:off x="4800425" y="2652075"/>
                <a:ext cx="17725" cy="56125"/>
              </a:xfrm>
              <a:custGeom>
                <a:rect b="b" l="l" r="r" t="t"/>
                <a:pathLst>
                  <a:path extrusionOk="0" fill="none" h="2245" w="709">
                    <a:moveTo>
                      <a:pt x="452" y="0"/>
                    </a:moveTo>
                    <a:cubicBezTo>
                      <a:pt x="1" y="683"/>
                      <a:pt x="111" y="1682"/>
                      <a:pt x="708" y="2244"/>
                    </a:cubicBezTo>
                  </a:path>
                </a:pathLst>
              </a:custGeom>
              <a:noFill/>
              <a:ln cap="flat" cmpd="sng" w="5275">
                <a:solidFill>
                  <a:srgbClr val="002255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85" name="Google Shape;2385;p13"/>
            <p:cNvGrpSpPr/>
            <p:nvPr/>
          </p:nvGrpSpPr>
          <p:grpSpPr>
            <a:xfrm>
              <a:off x="9068024" y="367382"/>
              <a:ext cx="120724" cy="120609"/>
              <a:chOff x="4788500" y="2618450"/>
              <a:chExt cx="130400" cy="130275"/>
            </a:xfrm>
          </p:grpSpPr>
          <p:sp>
            <p:nvSpPr>
              <p:cNvPr id="2386" name="Google Shape;2386;p13"/>
              <p:cNvSpPr/>
              <p:nvPr/>
            </p:nvSpPr>
            <p:spPr>
              <a:xfrm>
                <a:off x="4788500" y="2618450"/>
                <a:ext cx="130400" cy="130275"/>
              </a:xfrm>
              <a:custGeom>
                <a:rect b="b" l="l" r="r" t="t"/>
                <a:pathLst>
                  <a:path extrusionOk="0" h="5211" w="5216">
                    <a:moveTo>
                      <a:pt x="2606" y="0"/>
                    </a:moveTo>
                    <a:cubicBezTo>
                      <a:pt x="1170" y="0"/>
                      <a:pt x="1" y="1170"/>
                      <a:pt x="1" y="2605"/>
                    </a:cubicBezTo>
                    <a:cubicBezTo>
                      <a:pt x="1" y="4046"/>
                      <a:pt x="1170" y="5210"/>
                      <a:pt x="2606" y="5210"/>
                    </a:cubicBezTo>
                    <a:cubicBezTo>
                      <a:pt x="4046" y="5210"/>
                      <a:pt x="5216" y="4046"/>
                      <a:pt x="5216" y="2605"/>
                    </a:cubicBezTo>
                    <a:cubicBezTo>
                      <a:pt x="5216" y="1170"/>
                      <a:pt x="4046" y="0"/>
                      <a:pt x="260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7" name="Google Shape;2387;p13"/>
              <p:cNvSpPr/>
              <p:nvPr/>
            </p:nvSpPr>
            <p:spPr>
              <a:xfrm>
                <a:off x="4800425" y="2652075"/>
                <a:ext cx="17725" cy="56125"/>
              </a:xfrm>
              <a:custGeom>
                <a:rect b="b" l="l" r="r" t="t"/>
                <a:pathLst>
                  <a:path extrusionOk="0" fill="none" h="2245" w="709">
                    <a:moveTo>
                      <a:pt x="452" y="0"/>
                    </a:moveTo>
                    <a:cubicBezTo>
                      <a:pt x="1" y="683"/>
                      <a:pt x="111" y="1682"/>
                      <a:pt x="708" y="2244"/>
                    </a:cubicBezTo>
                  </a:path>
                </a:pathLst>
              </a:custGeom>
              <a:noFill/>
              <a:ln cap="flat" cmpd="sng" w="5275">
                <a:solidFill>
                  <a:srgbClr val="002255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88" name="Google Shape;2388;p13"/>
            <p:cNvGrpSpPr/>
            <p:nvPr/>
          </p:nvGrpSpPr>
          <p:grpSpPr>
            <a:xfrm>
              <a:off x="6203163" y="367300"/>
              <a:ext cx="120739" cy="120769"/>
              <a:chOff x="5052650" y="3025125"/>
              <a:chExt cx="316899" cy="316978"/>
            </a:xfrm>
          </p:grpSpPr>
          <p:sp>
            <p:nvSpPr>
              <p:cNvPr id="2389" name="Google Shape;2389;p13"/>
              <p:cNvSpPr/>
              <p:nvPr/>
            </p:nvSpPr>
            <p:spPr>
              <a:xfrm>
                <a:off x="5052650" y="3025125"/>
                <a:ext cx="316899" cy="316978"/>
              </a:xfrm>
              <a:custGeom>
                <a:rect b="b" l="l" r="r" t="t"/>
                <a:pathLst>
                  <a:path extrusionOk="0" h="4012" w="4011">
                    <a:moveTo>
                      <a:pt x="2008" y="1"/>
                    </a:moveTo>
                    <a:cubicBezTo>
                      <a:pt x="899" y="1"/>
                      <a:pt x="0" y="899"/>
                      <a:pt x="0" y="2003"/>
                    </a:cubicBezTo>
                    <a:cubicBezTo>
                      <a:pt x="0" y="3113"/>
                      <a:pt x="899" y="4011"/>
                      <a:pt x="2008" y="4011"/>
                    </a:cubicBezTo>
                    <a:cubicBezTo>
                      <a:pt x="3112" y="4011"/>
                      <a:pt x="4011" y="3113"/>
                      <a:pt x="4011" y="2003"/>
                    </a:cubicBezTo>
                    <a:cubicBezTo>
                      <a:pt x="4011" y="899"/>
                      <a:pt x="3112" y="1"/>
                      <a:pt x="200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0" name="Google Shape;2390;p13"/>
              <p:cNvSpPr/>
              <p:nvPr/>
            </p:nvSpPr>
            <p:spPr>
              <a:xfrm>
                <a:off x="5108192" y="3195308"/>
                <a:ext cx="85723" cy="84933"/>
              </a:xfrm>
              <a:custGeom>
                <a:rect b="b" l="l" r="r" t="t"/>
                <a:pathLst>
                  <a:path extrusionOk="0" fill="none" h="1075" w="1085">
                    <a:moveTo>
                      <a:pt x="0" y="0"/>
                    </a:moveTo>
                    <a:cubicBezTo>
                      <a:pt x="146" y="512"/>
                      <a:pt x="572" y="934"/>
                      <a:pt x="1084" y="1074"/>
                    </a:cubicBezTo>
                  </a:path>
                </a:pathLst>
              </a:custGeom>
              <a:noFill/>
              <a:ln cap="flat" cmpd="sng" w="5275">
                <a:solidFill>
                  <a:srgbClr val="002255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1" name="Google Shape;2391;p13"/>
              <p:cNvSpPr/>
              <p:nvPr/>
            </p:nvSpPr>
            <p:spPr>
              <a:xfrm>
                <a:off x="5164051" y="3190488"/>
                <a:ext cx="35395" cy="31840"/>
              </a:xfrm>
              <a:custGeom>
                <a:rect b="b" l="l" r="r" t="t"/>
                <a:pathLst>
                  <a:path extrusionOk="0" fill="none" h="403" w="448">
                    <a:moveTo>
                      <a:pt x="1" y="1"/>
                    </a:moveTo>
                    <a:cubicBezTo>
                      <a:pt x="36" y="217"/>
                      <a:pt x="232" y="392"/>
                      <a:pt x="448" y="402"/>
                    </a:cubicBezTo>
                  </a:path>
                </a:pathLst>
              </a:custGeom>
              <a:noFill/>
              <a:ln cap="flat" cmpd="sng" w="5275">
                <a:solidFill>
                  <a:srgbClr val="002255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92" name="Google Shape;2392;p13"/>
            <p:cNvGrpSpPr/>
            <p:nvPr/>
          </p:nvGrpSpPr>
          <p:grpSpPr>
            <a:xfrm>
              <a:off x="9068024" y="3248032"/>
              <a:ext cx="120724" cy="120609"/>
              <a:chOff x="4788500" y="2618450"/>
              <a:chExt cx="130400" cy="130275"/>
            </a:xfrm>
          </p:grpSpPr>
          <p:sp>
            <p:nvSpPr>
              <p:cNvPr id="2393" name="Google Shape;2393;p13"/>
              <p:cNvSpPr/>
              <p:nvPr/>
            </p:nvSpPr>
            <p:spPr>
              <a:xfrm>
                <a:off x="4788500" y="2618450"/>
                <a:ext cx="130400" cy="130275"/>
              </a:xfrm>
              <a:custGeom>
                <a:rect b="b" l="l" r="r" t="t"/>
                <a:pathLst>
                  <a:path extrusionOk="0" h="5211" w="5216">
                    <a:moveTo>
                      <a:pt x="2606" y="0"/>
                    </a:moveTo>
                    <a:cubicBezTo>
                      <a:pt x="1170" y="0"/>
                      <a:pt x="1" y="1170"/>
                      <a:pt x="1" y="2605"/>
                    </a:cubicBezTo>
                    <a:cubicBezTo>
                      <a:pt x="1" y="4046"/>
                      <a:pt x="1170" y="5210"/>
                      <a:pt x="2606" y="5210"/>
                    </a:cubicBezTo>
                    <a:cubicBezTo>
                      <a:pt x="4046" y="5210"/>
                      <a:pt x="5216" y="4046"/>
                      <a:pt x="5216" y="2605"/>
                    </a:cubicBezTo>
                    <a:cubicBezTo>
                      <a:pt x="5216" y="1170"/>
                      <a:pt x="4046" y="0"/>
                      <a:pt x="260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4" name="Google Shape;2394;p13"/>
              <p:cNvSpPr/>
              <p:nvPr/>
            </p:nvSpPr>
            <p:spPr>
              <a:xfrm>
                <a:off x="4800425" y="2652075"/>
                <a:ext cx="17725" cy="56125"/>
              </a:xfrm>
              <a:custGeom>
                <a:rect b="b" l="l" r="r" t="t"/>
                <a:pathLst>
                  <a:path extrusionOk="0" fill="none" h="2245" w="709">
                    <a:moveTo>
                      <a:pt x="452" y="0"/>
                    </a:moveTo>
                    <a:cubicBezTo>
                      <a:pt x="1" y="683"/>
                      <a:pt x="111" y="1682"/>
                      <a:pt x="708" y="2244"/>
                    </a:cubicBezTo>
                  </a:path>
                </a:pathLst>
              </a:custGeom>
              <a:noFill/>
              <a:ln cap="flat" cmpd="sng" w="5275">
                <a:solidFill>
                  <a:srgbClr val="002255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95" name="Google Shape;2395;p13"/>
            <p:cNvGrpSpPr/>
            <p:nvPr/>
          </p:nvGrpSpPr>
          <p:grpSpPr>
            <a:xfrm>
              <a:off x="80324" y="1967620"/>
              <a:ext cx="120724" cy="120609"/>
              <a:chOff x="4788500" y="2618450"/>
              <a:chExt cx="130400" cy="130275"/>
            </a:xfrm>
          </p:grpSpPr>
          <p:sp>
            <p:nvSpPr>
              <p:cNvPr id="2396" name="Google Shape;2396;p13"/>
              <p:cNvSpPr/>
              <p:nvPr/>
            </p:nvSpPr>
            <p:spPr>
              <a:xfrm>
                <a:off x="4788500" y="2618450"/>
                <a:ext cx="130400" cy="130275"/>
              </a:xfrm>
              <a:custGeom>
                <a:rect b="b" l="l" r="r" t="t"/>
                <a:pathLst>
                  <a:path extrusionOk="0" h="5211" w="5216">
                    <a:moveTo>
                      <a:pt x="2606" y="0"/>
                    </a:moveTo>
                    <a:cubicBezTo>
                      <a:pt x="1170" y="0"/>
                      <a:pt x="1" y="1170"/>
                      <a:pt x="1" y="2605"/>
                    </a:cubicBezTo>
                    <a:cubicBezTo>
                      <a:pt x="1" y="4046"/>
                      <a:pt x="1170" y="5210"/>
                      <a:pt x="2606" y="5210"/>
                    </a:cubicBezTo>
                    <a:cubicBezTo>
                      <a:pt x="4046" y="5210"/>
                      <a:pt x="5216" y="4046"/>
                      <a:pt x="5216" y="2605"/>
                    </a:cubicBezTo>
                    <a:cubicBezTo>
                      <a:pt x="5216" y="1170"/>
                      <a:pt x="4046" y="0"/>
                      <a:pt x="260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7" name="Google Shape;2397;p13"/>
              <p:cNvSpPr/>
              <p:nvPr/>
            </p:nvSpPr>
            <p:spPr>
              <a:xfrm>
                <a:off x="4800425" y="2652075"/>
                <a:ext cx="17725" cy="56125"/>
              </a:xfrm>
              <a:custGeom>
                <a:rect b="b" l="l" r="r" t="t"/>
                <a:pathLst>
                  <a:path extrusionOk="0" fill="none" h="2245" w="709">
                    <a:moveTo>
                      <a:pt x="452" y="0"/>
                    </a:moveTo>
                    <a:cubicBezTo>
                      <a:pt x="1" y="683"/>
                      <a:pt x="111" y="1682"/>
                      <a:pt x="708" y="2244"/>
                    </a:cubicBezTo>
                  </a:path>
                </a:pathLst>
              </a:custGeom>
              <a:noFill/>
              <a:ln cap="flat" cmpd="sng" w="5275">
                <a:solidFill>
                  <a:srgbClr val="002255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98" name="Google Shape;2398;p13"/>
            <p:cNvGrpSpPr/>
            <p:nvPr/>
          </p:nvGrpSpPr>
          <p:grpSpPr>
            <a:xfrm>
              <a:off x="138318" y="3520249"/>
              <a:ext cx="211626" cy="211449"/>
              <a:chOff x="4788500" y="2618450"/>
              <a:chExt cx="130400" cy="130275"/>
            </a:xfrm>
          </p:grpSpPr>
          <p:sp>
            <p:nvSpPr>
              <p:cNvPr id="2399" name="Google Shape;2399;p13"/>
              <p:cNvSpPr/>
              <p:nvPr/>
            </p:nvSpPr>
            <p:spPr>
              <a:xfrm>
                <a:off x="4788500" y="2618450"/>
                <a:ext cx="130400" cy="130275"/>
              </a:xfrm>
              <a:custGeom>
                <a:rect b="b" l="l" r="r" t="t"/>
                <a:pathLst>
                  <a:path extrusionOk="0" h="5211" w="5216">
                    <a:moveTo>
                      <a:pt x="2606" y="0"/>
                    </a:moveTo>
                    <a:cubicBezTo>
                      <a:pt x="1170" y="0"/>
                      <a:pt x="1" y="1170"/>
                      <a:pt x="1" y="2605"/>
                    </a:cubicBezTo>
                    <a:cubicBezTo>
                      <a:pt x="1" y="4046"/>
                      <a:pt x="1170" y="5210"/>
                      <a:pt x="2606" y="5210"/>
                    </a:cubicBezTo>
                    <a:cubicBezTo>
                      <a:pt x="4046" y="5210"/>
                      <a:pt x="5216" y="4046"/>
                      <a:pt x="5216" y="2605"/>
                    </a:cubicBezTo>
                    <a:cubicBezTo>
                      <a:pt x="5216" y="1170"/>
                      <a:pt x="4046" y="0"/>
                      <a:pt x="260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00" name="Google Shape;2400;p13"/>
              <p:cNvSpPr/>
              <p:nvPr/>
            </p:nvSpPr>
            <p:spPr>
              <a:xfrm>
                <a:off x="4800425" y="2652075"/>
                <a:ext cx="17725" cy="56125"/>
              </a:xfrm>
              <a:custGeom>
                <a:rect b="b" l="l" r="r" t="t"/>
                <a:pathLst>
                  <a:path extrusionOk="0" fill="none" h="2245" w="709">
                    <a:moveTo>
                      <a:pt x="452" y="0"/>
                    </a:moveTo>
                    <a:cubicBezTo>
                      <a:pt x="1" y="683"/>
                      <a:pt x="111" y="1682"/>
                      <a:pt x="708" y="2244"/>
                    </a:cubicBezTo>
                  </a:path>
                </a:pathLst>
              </a:custGeom>
              <a:noFill/>
              <a:ln cap="flat" cmpd="sng" w="5275">
                <a:solidFill>
                  <a:srgbClr val="002255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401" name="Google Shape;2401;p13"/>
          <p:cNvSpPr txBox="1"/>
          <p:nvPr>
            <p:ph idx="15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402" name="Google Shape;2402;p13"/>
          <p:cNvSpPr txBox="1"/>
          <p:nvPr>
            <p:ph idx="16" type="title"/>
          </p:nvPr>
        </p:nvSpPr>
        <p:spPr>
          <a:xfrm>
            <a:off x="5393200" y="1824075"/>
            <a:ext cx="2093700" cy="407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403" name="Google Shape;2403;p13"/>
          <p:cNvSpPr txBox="1"/>
          <p:nvPr>
            <p:ph hasCustomPrompt="1" idx="17" type="title"/>
          </p:nvPr>
        </p:nvSpPr>
        <p:spPr>
          <a:xfrm>
            <a:off x="5412000" y="1244125"/>
            <a:ext cx="530700" cy="407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404" name="Google Shape;2404;p13"/>
          <p:cNvSpPr txBox="1"/>
          <p:nvPr>
            <p:ph idx="18" type="subTitle"/>
          </p:nvPr>
        </p:nvSpPr>
        <p:spPr>
          <a:xfrm>
            <a:off x="5393200" y="2231773"/>
            <a:ext cx="2093700" cy="489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405" name="Google Shape;2405;p13"/>
          <p:cNvSpPr txBox="1"/>
          <p:nvPr>
            <p:ph idx="19" type="title"/>
          </p:nvPr>
        </p:nvSpPr>
        <p:spPr>
          <a:xfrm>
            <a:off x="5393200" y="3611778"/>
            <a:ext cx="2093700" cy="407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406" name="Google Shape;2406;p13"/>
          <p:cNvSpPr txBox="1"/>
          <p:nvPr>
            <p:ph hasCustomPrompt="1" idx="20" type="title"/>
          </p:nvPr>
        </p:nvSpPr>
        <p:spPr>
          <a:xfrm>
            <a:off x="5412000" y="3031850"/>
            <a:ext cx="530700" cy="407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407" name="Google Shape;2407;p13"/>
          <p:cNvSpPr txBox="1"/>
          <p:nvPr>
            <p:ph idx="21" type="subTitle"/>
          </p:nvPr>
        </p:nvSpPr>
        <p:spPr>
          <a:xfrm>
            <a:off x="5393200" y="4019500"/>
            <a:ext cx="2093700" cy="489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grpSp>
        <p:nvGrpSpPr>
          <p:cNvPr id="2408" name="Google Shape;2408;p13"/>
          <p:cNvGrpSpPr/>
          <p:nvPr/>
        </p:nvGrpSpPr>
        <p:grpSpPr>
          <a:xfrm>
            <a:off x="7594186" y="3624570"/>
            <a:ext cx="1876687" cy="1761812"/>
            <a:chOff x="7099611" y="3472170"/>
            <a:chExt cx="1876687" cy="1761812"/>
          </a:xfrm>
        </p:grpSpPr>
        <p:sp>
          <p:nvSpPr>
            <p:cNvPr id="2409" name="Google Shape;2409;p13"/>
            <p:cNvSpPr/>
            <p:nvPr/>
          </p:nvSpPr>
          <p:spPr>
            <a:xfrm flipH="1">
              <a:off x="7953851" y="3546625"/>
              <a:ext cx="64199" cy="169352"/>
            </a:xfrm>
            <a:custGeom>
              <a:rect b="b" l="l" r="r" t="t"/>
              <a:pathLst>
                <a:path extrusionOk="0" h="4493" w="1703">
                  <a:moveTo>
                    <a:pt x="1065" y="0"/>
                  </a:moveTo>
                  <a:cubicBezTo>
                    <a:pt x="939" y="116"/>
                    <a:pt x="824" y="246"/>
                    <a:pt x="708" y="382"/>
                  </a:cubicBezTo>
                  <a:cubicBezTo>
                    <a:pt x="427" y="728"/>
                    <a:pt x="196" y="1105"/>
                    <a:pt x="1" y="1496"/>
                  </a:cubicBezTo>
                  <a:cubicBezTo>
                    <a:pt x="262" y="2540"/>
                    <a:pt x="658" y="3549"/>
                    <a:pt x="1170" y="4493"/>
                  </a:cubicBezTo>
                  <a:cubicBezTo>
                    <a:pt x="1331" y="3659"/>
                    <a:pt x="1441" y="2801"/>
                    <a:pt x="1702" y="2023"/>
                  </a:cubicBezTo>
                  <a:lnTo>
                    <a:pt x="1702" y="2023"/>
                  </a:lnTo>
                  <a:cubicBezTo>
                    <a:pt x="1682" y="2033"/>
                    <a:pt x="1662" y="2038"/>
                    <a:pt x="1642" y="2043"/>
                  </a:cubicBezTo>
                  <a:cubicBezTo>
                    <a:pt x="1411" y="1376"/>
                    <a:pt x="1215" y="693"/>
                    <a:pt x="10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410" name="Google Shape;2410;p13"/>
            <p:cNvGrpSpPr/>
            <p:nvPr/>
          </p:nvGrpSpPr>
          <p:grpSpPr>
            <a:xfrm flipH="1">
              <a:off x="7099611" y="3472170"/>
              <a:ext cx="1876687" cy="1761812"/>
              <a:chOff x="578800" y="3042675"/>
              <a:chExt cx="1185975" cy="1113450"/>
            </a:xfrm>
          </p:grpSpPr>
          <p:sp>
            <p:nvSpPr>
              <p:cNvPr id="2411" name="Google Shape;2411;p13"/>
              <p:cNvSpPr/>
              <p:nvPr/>
            </p:nvSpPr>
            <p:spPr>
              <a:xfrm>
                <a:off x="694500" y="3538975"/>
                <a:ext cx="55850" cy="73950"/>
              </a:xfrm>
              <a:custGeom>
                <a:rect b="b" l="l" r="r" t="t"/>
                <a:pathLst>
                  <a:path extrusionOk="0" fill="none" h="2958" w="2234">
                    <a:moveTo>
                      <a:pt x="0" y="2395"/>
                    </a:moveTo>
                    <a:cubicBezTo>
                      <a:pt x="608" y="2586"/>
                      <a:pt x="1220" y="2771"/>
                      <a:pt x="1827" y="2957"/>
                    </a:cubicBezTo>
                    <a:cubicBezTo>
                      <a:pt x="1908" y="1988"/>
                      <a:pt x="2108" y="970"/>
                      <a:pt x="2234" y="1"/>
                    </a:cubicBezTo>
                  </a:path>
                </a:pathLst>
              </a:custGeom>
              <a:noFill/>
              <a:ln cap="flat" cmpd="sng" w="5275">
                <a:solidFill>
                  <a:srgbClr val="00003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2" name="Google Shape;2412;p13"/>
              <p:cNvSpPr/>
              <p:nvPr/>
            </p:nvSpPr>
            <p:spPr>
              <a:xfrm>
                <a:off x="598250" y="3490300"/>
                <a:ext cx="171550" cy="221625"/>
              </a:xfrm>
              <a:custGeom>
                <a:rect b="b" l="l" r="r" t="t"/>
                <a:pathLst>
                  <a:path extrusionOk="0" h="8865" w="6862">
                    <a:moveTo>
                      <a:pt x="31" y="0"/>
                    </a:moveTo>
                    <a:lnTo>
                      <a:pt x="0" y="66"/>
                    </a:lnTo>
                    <a:cubicBezTo>
                      <a:pt x="2309" y="1220"/>
                      <a:pt x="3996" y="3584"/>
                      <a:pt x="4282" y="6159"/>
                    </a:cubicBezTo>
                    <a:cubicBezTo>
                      <a:pt x="4347" y="6721"/>
                      <a:pt x="4347" y="7288"/>
                      <a:pt x="4357" y="7856"/>
                    </a:cubicBezTo>
                    <a:lnTo>
                      <a:pt x="4377" y="7856"/>
                    </a:lnTo>
                    <a:cubicBezTo>
                      <a:pt x="4468" y="7911"/>
                      <a:pt x="4563" y="7961"/>
                      <a:pt x="4658" y="8006"/>
                    </a:cubicBezTo>
                    <a:cubicBezTo>
                      <a:pt x="4814" y="8071"/>
                      <a:pt x="4970" y="8122"/>
                      <a:pt x="5130" y="8172"/>
                    </a:cubicBezTo>
                    <a:cubicBezTo>
                      <a:pt x="5722" y="8367"/>
                      <a:pt x="6300" y="8603"/>
                      <a:pt x="6862" y="8864"/>
                    </a:cubicBezTo>
                    <a:cubicBezTo>
                      <a:pt x="6521" y="7886"/>
                      <a:pt x="6365" y="6837"/>
                      <a:pt x="6044" y="5848"/>
                    </a:cubicBezTo>
                    <a:cubicBezTo>
                      <a:pt x="5140" y="3082"/>
                      <a:pt x="2821" y="823"/>
                      <a:pt x="3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3" name="Google Shape;2413;p13"/>
              <p:cNvSpPr/>
              <p:nvPr/>
            </p:nvSpPr>
            <p:spPr>
              <a:xfrm>
                <a:off x="769775" y="3618675"/>
                <a:ext cx="124250" cy="254625"/>
              </a:xfrm>
              <a:custGeom>
                <a:rect b="b" l="l" r="r" t="t"/>
                <a:pathLst>
                  <a:path extrusionOk="0" h="10185" w="4970">
                    <a:moveTo>
                      <a:pt x="1195" y="0"/>
                    </a:moveTo>
                    <a:cubicBezTo>
                      <a:pt x="1065" y="462"/>
                      <a:pt x="929" y="924"/>
                      <a:pt x="784" y="1385"/>
                    </a:cubicBezTo>
                    <a:cubicBezTo>
                      <a:pt x="538" y="2173"/>
                      <a:pt x="272" y="2961"/>
                      <a:pt x="6" y="3734"/>
                    </a:cubicBezTo>
                    <a:lnTo>
                      <a:pt x="1" y="3729"/>
                    </a:lnTo>
                    <a:lnTo>
                      <a:pt x="1" y="3729"/>
                    </a:lnTo>
                    <a:cubicBezTo>
                      <a:pt x="121" y="4071"/>
                      <a:pt x="257" y="4402"/>
                      <a:pt x="438" y="4718"/>
                    </a:cubicBezTo>
                    <a:cubicBezTo>
                      <a:pt x="879" y="5506"/>
                      <a:pt x="1537" y="6164"/>
                      <a:pt x="1963" y="6962"/>
                    </a:cubicBezTo>
                    <a:cubicBezTo>
                      <a:pt x="2490" y="7946"/>
                      <a:pt x="2621" y="9045"/>
                      <a:pt x="2701" y="10169"/>
                    </a:cubicBezTo>
                    <a:cubicBezTo>
                      <a:pt x="2711" y="10174"/>
                      <a:pt x="2721" y="10179"/>
                      <a:pt x="2731" y="10184"/>
                    </a:cubicBezTo>
                    <a:cubicBezTo>
                      <a:pt x="3364" y="8432"/>
                      <a:pt x="4072" y="6691"/>
                      <a:pt x="4940" y="5039"/>
                    </a:cubicBezTo>
                    <a:lnTo>
                      <a:pt x="4970" y="5029"/>
                    </a:lnTo>
                    <a:cubicBezTo>
                      <a:pt x="4714" y="4442"/>
                      <a:pt x="4282" y="3925"/>
                      <a:pt x="3811" y="3509"/>
                    </a:cubicBezTo>
                    <a:cubicBezTo>
                      <a:pt x="3188" y="2956"/>
                      <a:pt x="2480" y="2480"/>
                      <a:pt x="1999" y="1802"/>
                    </a:cubicBezTo>
                    <a:cubicBezTo>
                      <a:pt x="1612" y="1265"/>
                      <a:pt x="1401" y="632"/>
                      <a:pt x="12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4" name="Google Shape;2414;p13"/>
              <p:cNvSpPr/>
              <p:nvPr/>
            </p:nvSpPr>
            <p:spPr>
              <a:xfrm>
                <a:off x="578800" y="3483525"/>
                <a:ext cx="221125" cy="228525"/>
              </a:xfrm>
              <a:custGeom>
                <a:rect b="b" l="l" r="r" t="t"/>
                <a:pathLst>
                  <a:path extrusionOk="0" h="9141" w="8845">
                    <a:moveTo>
                      <a:pt x="0" y="0"/>
                    </a:moveTo>
                    <a:cubicBezTo>
                      <a:pt x="3" y="1"/>
                      <a:pt x="5" y="2"/>
                      <a:pt x="7" y="2"/>
                    </a:cubicBezTo>
                    <a:lnTo>
                      <a:pt x="7" y="2"/>
                    </a:lnTo>
                    <a:cubicBezTo>
                      <a:pt x="5" y="2"/>
                      <a:pt x="3" y="1"/>
                      <a:pt x="0" y="0"/>
                    </a:cubicBezTo>
                    <a:close/>
                    <a:moveTo>
                      <a:pt x="7" y="2"/>
                    </a:moveTo>
                    <a:cubicBezTo>
                      <a:pt x="271" y="97"/>
                      <a:pt x="529" y="212"/>
                      <a:pt x="778" y="337"/>
                    </a:cubicBezTo>
                    <a:lnTo>
                      <a:pt x="809" y="271"/>
                    </a:lnTo>
                    <a:cubicBezTo>
                      <a:pt x="3599" y="1094"/>
                      <a:pt x="5918" y="3353"/>
                      <a:pt x="6822" y="6119"/>
                    </a:cubicBezTo>
                    <a:cubicBezTo>
                      <a:pt x="7143" y="7108"/>
                      <a:pt x="7299" y="8157"/>
                      <a:pt x="7640" y="9135"/>
                    </a:cubicBezTo>
                    <a:lnTo>
                      <a:pt x="7645" y="9140"/>
                    </a:lnTo>
                    <a:cubicBezTo>
                      <a:pt x="7911" y="8367"/>
                      <a:pt x="8177" y="7579"/>
                      <a:pt x="8423" y="6791"/>
                    </a:cubicBezTo>
                    <a:cubicBezTo>
                      <a:pt x="8568" y="6330"/>
                      <a:pt x="8704" y="5868"/>
                      <a:pt x="8834" y="5406"/>
                    </a:cubicBezTo>
                    <a:lnTo>
                      <a:pt x="8845" y="5406"/>
                    </a:lnTo>
                    <a:cubicBezTo>
                      <a:pt x="8619" y="4703"/>
                      <a:pt x="8408" y="3986"/>
                      <a:pt x="7996" y="3383"/>
                    </a:cubicBezTo>
                    <a:cubicBezTo>
                      <a:pt x="7610" y="2811"/>
                      <a:pt x="7058" y="2364"/>
                      <a:pt x="6495" y="1963"/>
                    </a:cubicBezTo>
                    <a:cubicBezTo>
                      <a:pt x="5547" y="1280"/>
                      <a:pt x="4663" y="793"/>
                      <a:pt x="3569" y="452"/>
                    </a:cubicBezTo>
                    <a:cubicBezTo>
                      <a:pt x="2467" y="111"/>
                      <a:pt x="981" y="351"/>
                      <a:pt x="7" y="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5" name="Google Shape;2415;p13"/>
              <p:cNvSpPr/>
              <p:nvPr/>
            </p:nvSpPr>
            <p:spPr>
              <a:xfrm>
                <a:off x="898400" y="3972775"/>
                <a:ext cx="69800" cy="136175"/>
              </a:xfrm>
              <a:custGeom>
                <a:rect b="b" l="l" r="r" t="t"/>
                <a:pathLst>
                  <a:path extrusionOk="0" h="5447" w="2792">
                    <a:moveTo>
                      <a:pt x="1351" y="0"/>
                    </a:moveTo>
                    <a:lnTo>
                      <a:pt x="1301" y="16"/>
                    </a:lnTo>
                    <a:cubicBezTo>
                      <a:pt x="964" y="809"/>
                      <a:pt x="623" y="1602"/>
                      <a:pt x="287" y="2395"/>
                    </a:cubicBezTo>
                    <a:cubicBezTo>
                      <a:pt x="176" y="2656"/>
                      <a:pt x="41" y="2977"/>
                      <a:pt x="1" y="3258"/>
                    </a:cubicBezTo>
                    <a:cubicBezTo>
                      <a:pt x="56" y="3373"/>
                      <a:pt x="106" y="3489"/>
                      <a:pt x="156" y="3609"/>
                    </a:cubicBezTo>
                    <a:cubicBezTo>
                      <a:pt x="392" y="4202"/>
                      <a:pt x="558" y="4874"/>
                      <a:pt x="839" y="5446"/>
                    </a:cubicBezTo>
                    <a:lnTo>
                      <a:pt x="2791" y="5446"/>
                    </a:lnTo>
                    <a:cubicBezTo>
                      <a:pt x="2375" y="5025"/>
                      <a:pt x="2079" y="4443"/>
                      <a:pt x="1933" y="3865"/>
                    </a:cubicBezTo>
                    <a:cubicBezTo>
                      <a:pt x="1667" y="2806"/>
                      <a:pt x="1742" y="1682"/>
                      <a:pt x="1517" y="613"/>
                    </a:cubicBezTo>
                    <a:cubicBezTo>
                      <a:pt x="1471" y="407"/>
                      <a:pt x="1416" y="201"/>
                      <a:pt x="135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6" name="Google Shape;2416;p13"/>
              <p:cNvSpPr/>
              <p:nvPr/>
            </p:nvSpPr>
            <p:spPr>
              <a:xfrm>
                <a:off x="760375" y="3842775"/>
                <a:ext cx="138050" cy="212225"/>
              </a:xfrm>
              <a:custGeom>
                <a:rect b="b" l="l" r="r" t="t"/>
                <a:pathLst>
                  <a:path extrusionOk="0" h="8489" w="5522">
                    <a:moveTo>
                      <a:pt x="26" y="1"/>
                    </a:moveTo>
                    <a:lnTo>
                      <a:pt x="0" y="6"/>
                    </a:lnTo>
                    <a:cubicBezTo>
                      <a:pt x="502" y="1948"/>
                      <a:pt x="206" y="4066"/>
                      <a:pt x="352" y="6094"/>
                    </a:cubicBezTo>
                    <a:cubicBezTo>
                      <a:pt x="377" y="6455"/>
                      <a:pt x="427" y="6827"/>
                      <a:pt x="497" y="7198"/>
                    </a:cubicBezTo>
                    <a:cubicBezTo>
                      <a:pt x="2149" y="7725"/>
                      <a:pt x="3820" y="8157"/>
                      <a:pt x="5517" y="8488"/>
                    </a:cubicBezTo>
                    <a:cubicBezTo>
                      <a:pt x="5522" y="8478"/>
                      <a:pt x="5522" y="8468"/>
                      <a:pt x="5522" y="8458"/>
                    </a:cubicBezTo>
                    <a:cubicBezTo>
                      <a:pt x="4970" y="7294"/>
                      <a:pt x="4096" y="6280"/>
                      <a:pt x="3639" y="5070"/>
                    </a:cubicBezTo>
                    <a:cubicBezTo>
                      <a:pt x="3183" y="3855"/>
                      <a:pt x="3173" y="2515"/>
                      <a:pt x="3077" y="1205"/>
                    </a:cubicBezTo>
                    <a:cubicBezTo>
                      <a:pt x="2083" y="748"/>
                      <a:pt x="1065" y="347"/>
                      <a:pt x="2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7" name="Google Shape;2417;p13"/>
              <p:cNvSpPr/>
              <p:nvPr/>
            </p:nvSpPr>
            <p:spPr>
              <a:xfrm>
                <a:off x="707175" y="3686675"/>
                <a:ext cx="130150" cy="186250"/>
              </a:xfrm>
              <a:custGeom>
                <a:rect b="b" l="l" r="r" t="t"/>
                <a:pathLst>
                  <a:path extrusionOk="0" h="7450" w="5206">
                    <a:moveTo>
                      <a:pt x="0" y="1"/>
                    </a:moveTo>
                    <a:cubicBezTo>
                      <a:pt x="20" y="718"/>
                      <a:pt x="55" y="1431"/>
                      <a:pt x="256" y="2119"/>
                    </a:cubicBezTo>
                    <a:cubicBezTo>
                      <a:pt x="593" y="3278"/>
                      <a:pt x="1381" y="4257"/>
                      <a:pt x="1842" y="5376"/>
                    </a:cubicBezTo>
                    <a:cubicBezTo>
                      <a:pt x="1958" y="5662"/>
                      <a:pt x="2053" y="5953"/>
                      <a:pt x="2128" y="6250"/>
                    </a:cubicBezTo>
                    <a:lnTo>
                      <a:pt x="2154" y="6245"/>
                    </a:lnTo>
                    <a:cubicBezTo>
                      <a:pt x="3193" y="6591"/>
                      <a:pt x="4211" y="6992"/>
                      <a:pt x="5205" y="7449"/>
                    </a:cubicBezTo>
                    <a:cubicBezTo>
                      <a:pt x="5125" y="6325"/>
                      <a:pt x="4994" y="5226"/>
                      <a:pt x="4467" y="4242"/>
                    </a:cubicBezTo>
                    <a:cubicBezTo>
                      <a:pt x="4041" y="3444"/>
                      <a:pt x="3383" y="2786"/>
                      <a:pt x="2942" y="1998"/>
                    </a:cubicBezTo>
                    <a:cubicBezTo>
                      <a:pt x="2761" y="1682"/>
                      <a:pt x="2625" y="1351"/>
                      <a:pt x="2505" y="1009"/>
                    </a:cubicBezTo>
                    <a:cubicBezTo>
                      <a:pt x="1943" y="748"/>
                      <a:pt x="1365" y="512"/>
                      <a:pt x="773" y="317"/>
                    </a:cubicBezTo>
                    <a:cubicBezTo>
                      <a:pt x="613" y="267"/>
                      <a:pt x="457" y="216"/>
                      <a:pt x="301" y="151"/>
                    </a:cubicBezTo>
                    <a:cubicBezTo>
                      <a:pt x="206" y="106"/>
                      <a:pt x="111" y="56"/>
                      <a:pt x="2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8" name="Google Shape;2418;p13"/>
              <p:cNvSpPr/>
              <p:nvPr/>
            </p:nvSpPr>
            <p:spPr>
              <a:xfrm>
                <a:off x="837300" y="3744400"/>
                <a:ext cx="94875" cy="309850"/>
              </a:xfrm>
              <a:custGeom>
                <a:rect b="b" l="l" r="r" t="t"/>
                <a:pathLst>
                  <a:path extrusionOk="0" h="12394" w="3795">
                    <a:moveTo>
                      <a:pt x="2269" y="0"/>
                    </a:moveTo>
                    <a:lnTo>
                      <a:pt x="2239" y="10"/>
                    </a:lnTo>
                    <a:cubicBezTo>
                      <a:pt x="1371" y="1662"/>
                      <a:pt x="663" y="3403"/>
                      <a:pt x="30" y="5155"/>
                    </a:cubicBezTo>
                    <a:cubicBezTo>
                      <a:pt x="20" y="5150"/>
                      <a:pt x="10" y="5145"/>
                      <a:pt x="0" y="5140"/>
                    </a:cubicBezTo>
                    <a:lnTo>
                      <a:pt x="0" y="5140"/>
                    </a:lnTo>
                    <a:cubicBezTo>
                      <a:pt x="96" y="6450"/>
                      <a:pt x="106" y="7790"/>
                      <a:pt x="562" y="9005"/>
                    </a:cubicBezTo>
                    <a:cubicBezTo>
                      <a:pt x="1019" y="10215"/>
                      <a:pt x="1893" y="11229"/>
                      <a:pt x="2445" y="12393"/>
                    </a:cubicBezTo>
                    <a:cubicBezTo>
                      <a:pt x="2485" y="12112"/>
                      <a:pt x="2620" y="11791"/>
                      <a:pt x="2731" y="11530"/>
                    </a:cubicBezTo>
                    <a:cubicBezTo>
                      <a:pt x="3067" y="10737"/>
                      <a:pt x="3408" y="9944"/>
                      <a:pt x="3745" y="9151"/>
                    </a:cubicBezTo>
                    <a:lnTo>
                      <a:pt x="3795" y="9135"/>
                    </a:lnTo>
                    <a:cubicBezTo>
                      <a:pt x="3469" y="8097"/>
                      <a:pt x="2937" y="7118"/>
                      <a:pt x="2650" y="6059"/>
                    </a:cubicBezTo>
                    <a:cubicBezTo>
                      <a:pt x="2164" y="4232"/>
                      <a:pt x="2450" y="2289"/>
                      <a:pt x="2430" y="397"/>
                    </a:cubicBezTo>
                    <a:lnTo>
                      <a:pt x="2405" y="397"/>
                    </a:lnTo>
                    <a:cubicBezTo>
                      <a:pt x="2369" y="261"/>
                      <a:pt x="2319" y="131"/>
                      <a:pt x="226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9" name="Google Shape;2419;p13"/>
              <p:cNvSpPr/>
              <p:nvPr/>
            </p:nvSpPr>
            <p:spPr>
              <a:xfrm>
                <a:off x="772800" y="4022725"/>
                <a:ext cx="146575" cy="86225"/>
              </a:xfrm>
              <a:custGeom>
                <a:rect b="b" l="l" r="r" t="t"/>
                <a:pathLst>
                  <a:path extrusionOk="0" h="3449" w="5863">
                    <a:moveTo>
                      <a:pt x="0" y="0"/>
                    </a:moveTo>
                    <a:cubicBezTo>
                      <a:pt x="266" y="1320"/>
                      <a:pt x="849" y="2620"/>
                      <a:pt x="1772" y="3448"/>
                    </a:cubicBezTo>
                    <a:lnTo>
                      <a:pt x="5863" y="3448"/>
                    </a:lnTo>
                    <a:cubicBezTo>
                      <a:pt x="5582" y="2876"/>
                      <a:pt x="5416" y="2204"/>
                      <a:pt x="5180" y="1611"/>
                    </a:cubicBezTo>
                    <a:cubicBezTo>
                      <a:pt x="5130" y="1491"/>
                      <a:pt x="5080" y="1375"/>
                      <a:pt x="5025" y="1260"/>
                    </a:cubicBezTo>
                    <a:cubicBezTo>
                      <a:pt x="5025" y="1270"/>
                      <a:pt x="5025" y="1280"/>
                      <a:pt x="5020" y="1290"/>
                    </a:cubicBezTo>
                    <a:cubicBezTo>
                      <a:pt x="3323" y="959"/>
                      <a:pt x="1652" y="527"/>
                      <a:pt x="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0" name="Google Shape;2420;p13"/>
              <p:cNvSpPr/>
              <p:nvPr/>
            </p:nvSpPr>
            <p:spPr>
              <a:xfrm>
                <a:off x="1256150" y="4024100"/>
                <a:ext cx="186375" cy="84850"/>
              </a:xfrm>
              <a:custGeom>
                <a:rect b="b" l="l" r="r" t="t"/>
                <a:pathLst>
                  <a:path extrusionOk="0" h="3394" w="7455">
                    <a:moveTo>
                      <a:pt x="7439" y="0"/>
                    </a:moveTo>
                    <a:cubicBezTo>
                      <a:pt x="6159" y="86"/>
                      <a:pt x="4849" y="181"/>
                      <a:pt x="3564" y="261"/>
                    </a:cubicBezTo>
                    <a:cubicBezTo>
                      <a:pt x="3564" y="251"/>
                      <a:pt x="3559" y="246"/>
                      <a:pt x="3554" y="236"/>
                    </a:cubicBezTo>
                    <a:cubicBezTo>
                      <a:pt x="2541" y="824"/>
                      <a:pt x="1431" y="1285"/>
                      <a:pt x="678" y="2174"/>
                    </a:cubicBezTo>
                    <a:cubicBezTo>
                      <a:pt x="377" y="2530"/>
                      <a:pt x="146" y="2947"/>
                      <a:pt x="1" y="3393"/>
                    </a:cubicBezTo>
                    <a:lnTo>
                      <a:pt x="2470" y="3393"/>
                    </a:lnTo>
                    <a:cubicBezTo>
                      <a:pt x="2731" y="2932"/>
                      <a:pt x="3093" y="2525"/>
                      <a:pt x="3529" y="2224"/>
                    </a:cubicBezTo>
                    <a:cubicBezTo>
                      <a:pt x="4779" y="1361"/>
                      <a:pt x="6596" y="1240"/>
                      <a:pt x="7454" y="10"/>
                    </a:cubicBezTo>
                    <a:lnTo>
                      <a:pt x="743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1" name="Google Shape;2421;p13"/>
              <p:cNvSpPr/>
              <p:nvPr/>
            </p:nvSpPr>
            <p:spPr>
              <a:xfrm>
                <a:off x="1418150" y="3831975"/>
                <a:ext cx="177475" cy="124500"/>
              </a:xfrm>
              <a:custGeom>
                <a:rect b="b" l="l" r="r" t="t"/>
                <a:pathLst>
                  <a:path extrusionOk="0" h="4980" w="7099">
                    <a:moveTo>
                      <a:pt x="7098" y="1"/>
                    </a:moveTo>
                    <a:cubicBezTo>
                      <a:pt x="6681" y="91"/>
                      <a:pt x="6265" y="151"/>
                      <a:pt x="5848" y="212"/>
                    </a:cubicBezTo>
                    <a:cubicBezTo>
                      <a:pt x="5296" y="292"/>
                      <a:pt x="4749" y="357"/>
                      <a:pt x="4202" y="448"/>
                    </a:cubicBezTo>
                    <a:cubicBezTo>
                      <a:pt x="4112" y="583"/>
                      <a:pt x="4031" y="719"/>
                      <a:pt x="3961" y="864"/>
                    </a:cubicBezTo>
                    <a:cubicBezTo>
                      <a:pt x="3750" y="1286"/>
                      <a:pt x="3595" y="1743"/>
                      <a:pt x="3283" y="2099"/>
                    </a:cubicBezTo>
                    <a:cubicBezTo>
                      <a:pt x="2917" y="2516"/>
                      <a:pt x="2380" y="2731"/>
                      <a:pt x="1913" y="3027"/>
                    </a:cubicBezTo>
                    <a:cubicBezTo>
                      <a:pt x="1135" y="3519"/>
                      <a:pt x="558" y="4237"/>
                      <a:pt x="1" y="4980"/>
                    </a:cubicBezTo>
                    <a:cubicBezTo>
                      <a:pt x="1251" y="4709"/>
                      <a:pt x="2535" y="4553"/>
                      <a:pt x="3810" y="4403"/>
                    </a:cubicBezTo>
                    <a:cubicBezTo>
                      <a:pt x="4081" y="4262"/>
                      <a:pt x="4337" y="4107"/>
                      <a:pt x="4563" y="3916"/>
                    </a:cubicBezTo>
                    <a:cubicBezTo>
                      <a:pt x="5743" y="2887"/>
                      <a:pt x="5924" y="1050"/>
                      <a:pt x="70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2" name="Google Shape;2422;p13"/>
              <p:cNvSpPr/>
              <p:nvPr/>
            </p:nvSpPr>
            <p:spPr>
              <a:xfrm>
                <a:off x="1520550" y="3746400"/>
                <a:ext cx="64025" cy="97025"/>
              </a:xfrm>
              <a:custGeom>
                <a:rect b="b" l="l" r="r" t="t"/>
                <a:pathLst>
                  <a:path extrusionOk="0" h="3881" w="2561">
                    <a:moveTo>
                      <a:pt x="2550" y="1"/>
                    </a:moveTo>
                    <a:cubicBezTo>
                      <a:pt x="2470" y="16"/>
                      <a:pt x="2390" y="41"/>
                      <a:pt x="2309" y="66"/>
                    </a:cubicBezTo>
                    <a:cubicBezTo>
                      <a:pt x="1406" y="357"/>
                      <a:pt x="768" y="1035"/>
                      <a:pt x="106" y="1677"/>
                    </a:cubicBezTo>
                    <a:lnTo>
                      <a:pt x="126" y="1697"/>
                    </a:lnTo>
                    <a:cubicBezTo>
                      <a:pt x="21" y="2420"/>
                      <a:pt x="0" y="3153"/>
                      <a:pt x="61" y="3881"/>
                    </a:cubicBezTo>
                    <a:cubicBezTo>
                      <a:pt x="71" y="3876"/>
                      <a:pt x="91" y="3876"/>
                      <a:pt x="106" y="3871"/>
                    </a:cubicBezTo>
                    <a:cubicBezTo>
                      <a:pt x="543" y="3178"/>
                      <a:pt x="1165" y="2601"/>
                      <a:pt x="1888" y="2209"/>
                    </a:cubicBezTo>
                    <a:cubicBezTo>
                      <a:pt x="2053" y="1466"/>
                      <a:pt x="2279" y="739"/>
                      <a:pt x="2560" y="36"/>
                    </a:cubicBezTo>
                    <a:lnTo>
                      <a:pt x="255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3" name="Google Shape;2423;p13"/>
              <p:cNvSpPr/>
              <p:nvPr/>
            </p:nvSpPr>
            <p:spPr>
              <a:xfrm>
                <a:off x="1567725" y="3718300"/>
                <a:ext cx="197050" cy="83475"/>
              </a:xfrm>
              <a:custGeom>
                <a:rect b="b" l="l" r="r" t="t"/>
                <a:pathLst>
                  <a:path extrusionOk="0" h="3339" w="7882">
                    <a:moveTo>
                      <a:pt x="7200" y="0"/>
                    </a:moveTo>
                    <a:cubicBezTo>
                      <a:pt x="5989" y="0"/>
                      <a:pt x="4784" y="494"/>
                      <a:pt x="3936" y="1356"/>
                    </a:cubicBezTo>
                    <a:cubicBezTo>
                      <a:pt x="3590" y="1707"/>
                      <a:pt x="3293" y="2113"/>
                      <a:pt x="2872" y="2374"/>
                    </a:cubicBezTo>
                    <a:cubicBezTo>
                      <a:pt x="2355" y="2696"/>
                      <a:pt x="1712" y="2741"/>
                      <a:pt x="1120" y="2891"/>
                    </a:cubicBezTo>
                    <a:cubicBezTo>
                      <a:pt x="729" y="2987"/>
                      <a:pt x="352" y="3137"/>
                      <a:pt x="1" y="3333"/>
                    </a:cubicBezTo>
                    <a:cubicBezTo>
                      <a:pt x="1" y="3333"/>
                      <a:pt x="1" y="3333"/>
                      <a:pt x="1" y="3338"/>
                    </a:cubicBezTo>
                    <a:cubicBezTo>
                      <a:pt x="599" y="3296"/>
                      <a:pt x="1205" y="3282"/>
                      <a:pt x="1811" y="3282"/>
                    </a:cubicBezTo>
                    <a:cubicBezTo>
                      <a:pt x="2363" y="3282"/>
                      <a:pt x="2916" y="3294"/>
                      <a:pt x="3464" y="3308"/>
                    </a:cubicBezTo>
                    <a:cubicBezTo>
                      <a:pt x="5005" y="2309"/>
                      <a:pt x="6079" y="482"/>
                      <a:pt x="7881" y="141"/>
                    </a:cubicBezTo>
                    <a:cubicBezTo>
                      <a:pt x="7781" y="86"/>
                      <a:pt x="7675" y="41"/>
                      <a:pt x="7570" y="0"/>
                    </a:cubicBezTo>
                    <a:lnTo>
                      <a:pt x="7565" y="15"/>
                    </a:lnTo>
                    <a:cubicBezTo>
                      <a:pt x="7443" y="5"/>
                      <a:pt x="7322" y="0"/>
                      <a:pt x="720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4" name="Google Shape;2424;p13"/>
              <p:cNvSpPr/>
              <p:nvPr/>
            </p:nvSpPr>
            <p:spPr>
              <a:xfrm>
                <a:off x="1338850" y="3895100"/>
                <a:ext cx="79325" cy="134925"/>
              </a:xfrm>
              <a:custGeom>
                <a:rect b="b" l="l" r="r" t="t"/>
                <a:pathLst>
                  <a:path extrusionOk="0" h="5397" w="3173">
                    <a:moveTo>
                      <a:pt x="3112" y="1"/>
                    </a:moveTo>
                    <a:cubicBezTo>
                      <a:pt x="2756" y="723"/>
                      <a:pt x="2415" y="1466"/>
                      <a:pt x="1787" y="1953"/>
                    </a:cubicBezTo>
                    <a:cubicBezTo>
                      <a:pt x="1285" y="2340"/>
                      <a:pt x="658" y="2505"/>
                      <a:pt x="46" y="2696"/>
                    </a:cubicBezTo>
                    <a:cubicBezTo>
                      <a:pt x="141" y="3594"/>
                      <a:pt x="0" y="4523"/>
                      <a:pt x="246" y="5396"/>
                    </a:cubicBezTo>
                    <a:cubicBezTo>
                      <a:pt x="583" y="5196"/>
                      <a:pt x="909" y="4990"/>
                      <a:pt x="1210" y="4744"/>
                    </a:cubicBezTo>
                    <a:cubicBezTo>
                      <a:pt x="1988" y="4111"/>
                      <a:pt x="2565" y="3268"/>
                      <a:pt x="3173" y="2455"/>
                    </a:cubicBezTo>
                    <a:lnTo>
                      <a:pt x="3173" y="2455"/>
                    </a:lnTo>
                    <a:cubicBezTo>
                      <a:pt x="3168" y="2460"/>
                      <a:pt x="3163" y="2460"/>
                      <a:pt x="3158" y="2460"/>
                    </a:cubicBezTo>
                    <a:cubicBezTo>
                      <a:pt x="3012" y="1652"/>
                      <a:pt x="3002" y="824"/>
                      <a:pt x="3123" y="11"/>
                    </a:cubicBezTo>
                    <a:lnTo>
                      <a:pt x="311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5" name="Google Shape;2425;p13"/>
              <p:cNvSpPr/>
              <p:nvPr/>
            </p:nvSpPr>
            <p:spPr>
              <a:xfrm>
                <a:off x="1523175" y="3800325"/>
                <a:ext cx="131175" cy="42850"/>
              </a:xfrm>
              <a:custGeom>
                <a:rect b="b" l="l" r="r" t="t"/>
                <a:pathLst>
                  <a:path extrusionOk="0" h="1714" w="5247">
                    <a:moveTo>
                      <a:pt x="3593" y="1"/>
                    </a:moveTo>
                    <a:cubicBezTo>
                      <a:pt x="2987" y="1"/>
                      <a:pt x="2381" y="15"/>
                      <a:pt x="1783" y="57"/>
                    </a:cubicBezTo>
                    <a:cubicBezTo>
                      <a:pt x="1783" y="52"/>
                      <a:pt x="1783" y="52"/>
                      <a:pt x="1783" y="52"/>
                    </a:cubicBezTo>
                    <a:cubicBezTo>
                      <a:pt x="1060" y="444"/>
                      <a:pt x="438" y="1021"/>
                      <a:pt x="1" y="1714"/>
                    </a:cubicBezTo>
                    <a:cubicBezTo>
                      <a:pt x="548" y="1623"/>
                      <a:pt x="1095" y="1558"/>
                      <a:pt x="1647" y="1478"/>
                    </a:cubicBezTo>
                    <a:cubicBezTo>
                      <a:pt x="2064" y="1417"/>
                      <a:pt x="2480" y="1357"/>
                      <a:pt x="2897" y="1267"/>
                    </a:cubicBezTo>
                    <a:cubicBezTo>
                      <a:pt x="2972" y="1192"/>
                      <a:pt x="3063" y="1121"/>
                      <a:pt x="3153" y="1056"/>
                    </a:cubicBezTo>
                    <a:cubicBezTo>
                      <a:pt x="3635" y="715"/>
                      <a:pt x="4227" y="564"/>
                      <a:pt x="4759" y="303"/>
                    </a:cubicBezTo>
                    <a:cubicBezTo>
                      <a:pt x="4930" y="223"/>
                      <a:pt x="5090" y="127"/>
                      <a:pt x="5246" y="27"/>
                    </a:cubicBezTo>
                    <a:cubicBezTo>
                      <a:pt x="4698" y="13"/>
                      <a:pt x="4145" y="1"/>
                      <a:pt x="359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6" name="Google Shape;2426;p13"/>
              <p:cNvSpPr/>
              <p:nvPr/>
            </p:nvSpPr>
            <p:spPr>
              <a:xfrm>
                <a:off x="1567725" y="3711775"/>
                <a:ext cx="189250" cy="89875"/>
              </a:xfrm>
              <a:custGeom>
                <a:rect b="b" l="l" r="r" t="t"/>
                <a:pathLst>
                  <a:path extrusionOk="0" h="3595" w="7570">
                    <a:moveTo>
                      <a:pt x="6178" y="0"/>
                    </a:moveTo>
                    <a:cubicBezTo>
                      <a:pt x="5587" y="0"/>
                      <a:pt x="4997" y="135"/>
                      <a:pt x="4468" y="402"/>
                    </a:cubicBezTo>
                    <a:cubicBezTo>
                      <a:pt x="4097" y="593"/>
                      <a:pt x="3755" y="844"/>
                      <a:pt x="3364" y="999"/>
                    </a:cubicBezTo>
                    <a:cubicBezTo>
                      <a:pt x="2515" y="1335"/>
                      <a:pt x="1547" y="1180"/>
                      <a:pt x="663" y="1386"/>
                    </a:cubicBezTo>
                    <a:lnTo>
                      <a:pt x="673" y="1421"/>
                    </a:lnTo>
                    <a:cubicBezTo>
                      <a:pt x="392" y="2124"/>
                      <a:pt x="166" y="2851"/>
                      <a:pt x="1" y="3594"/>
                    </a:cubicBezTo>
                    <a:cubicBezTo>
                      <a:pt x="352" y="3398"/>
                      <a:pt x="729" y="3248"/>
                      <a:pt x="1120" y="3152"/>
                    </a:cubicBezTo>
                    <a:cubicBezTo>
                      <a:pt x="1712" y="3002"/>
                      <a:pt x="2355" y="2957"/>
                      <a:pt x="2872" y="2635"/>
                    </a:cubicBezTo>
                    <a:cubicBezTo>
                      <a:pt x="3293" y="2374"/>
                      <a:pt x="3590" y="1968"/>
                      <a:pt x="3936" y="1617"/>
                    </a:cubicBezTo>
                    <a:cubicBezTo>
                      <a:pt x="4784" y="755"/>
                      <a:pt x="5989" y="261"/>
                      <a:pt x="7200" y="261"/>
                    </a:cubicBezTo>
                    <a:cubicBezTo>
                      <a:pt x="7322" y="261"/>
                      <a:pt x="7443" y="266"/>
                      <a:pt x="7565" y="276"/>
                    </a:cubicBezTo>
                    <a:lnTo>
                      <a:pt x="7570" y="261"/>
                    </a:lnTo>
                    <a:cubicBezTo>
                      <a:pt x="7127" y="87"/>
                      <a:pt x="6653" y="0"/>
                      <a:pt x="617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7" name="Google Shape;2427;p13"/>
              <p:cNvSpPr/>
              <p:nvPr/>
            </p:nvSpPr>
            <p:spPr>
              <a:xfrm>
                <a:off x="1413900" y="3788325"/>
                <a:ext cx="109800" cy="168275"/>
              </a:xfrm>
              <a:custGeom>
                <a:rect b="b" l="l" r="r" t="t"/>
                <a:pathLst>
                  <a:path extrusionOk="0" h="6731" w="4392">
                    <a:moveTo>
                      <a:pt x="4372" y="0"/>
                    </a:moveTo>
                    <a:cubicBezTo>
                      <a:pt x="4031" y="326"/>
                      <a:pt x="3679" y="648"/>
                      <a:pt x="3288" y="899"/>
                    </a:cubicBezTo>
                    <a:cubicBezTo>
                      <a:pt x="1998" y="1722"/>
                      <a:pt x="1064" y="2460"/>
                      <a:pt x="306" y="3885"/>
                    </a:cubicBezTo>
                    <a:cubicBezTo>
                      <a:pt x="241" y="4016"/>
                      <a:pt x="176" y="4146"/>
                      <a:pt x="110" y="4272"/>
                    </a:cubicBezTo>
                    <a:lnTo>
                      <a:pt x="121" y="4282"/>
                    </a:lnTo>
                    <a:cubicBezTo>
                      <a:pt x="0" y="5095"/>
                      <a:pt x="10" y="5923"/>
                      <a:pt x="156" y="6731"/>
                    </a:cubicBezTo>
                    <a:cubicBezTo>
                      <a:pt x="161" y="6731"/>
                      <a:pt x="166" y="6731"/>
                      <a:pt x="171" y="6726"/>
                    </a:cubicBezTo>
                    <a:cubicBezTo>
                      <a:pt x="728" y="5983"/>
                      <a:pt x="1305" y="5265"/>
                      <a:pt x="2083" y="4773"/>
                    </a:cubicBezTo>
                    <a:cubicBezTo>
                      <a:pt x="2550" y="4477"/>
                      <a:pt x="3087" y="4262"/>
                      <a:pt x="3453" y="3845"/>
                    </a:cubicBezTo>
                    <a:cubicBezTo>
                      <a:pt x="3765" y="3489"/>
                      <a:pt x="3920" y="3032"/>
                      <a:pt x="4131" y="2610"/>
                    </a:cubicBezTo>
                    <a:cubicBezTo>
                      <a:pt x="4201" y="2465"/>
                      <a:pt x="4282" y="2329"/>
                      <a:pt x="4372" y="2194"/>
                    </a:cubicBezTo>
                    <a:lnTo>
                      <a:pt x="4372" y="2194"/>
                    </a:lnTo>
                    <a:cubicBezTo>
                      <a:pt x="4357" y="2199"/>
                      <a:pt x="4337" y="2199"/>
                      <a:pt x="4327" y="2204"/>
                    </a:cubicBezTo>
                    <a:cubicBezTo>
                      <a:pt x="4266" y="1476"/>
                      <a:pt x="4287" y="743"/>
                      <a:pt x="4392" y="20"/>
                    </a:cubicBezTo>
                    <a:lnTo>
                      <a:pt x="437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8" name="Google Shape;2428;p13"/>
              <p:cNvSpPr/>
              <p:nvPr/>
            </p:nvSpPr>
            <p:spPr>
              <a:xfrm>
                <a:off x="1345000" y="3942025"/>
                <a:ext cx="168425" cy="88625"/>
              </a:xfrm>
              <a:custGeom>
                <a:rect b="b" l="l" r="r" t="t"/>
                <a:pathLst>
                  <a:path extrusionOk="0" h="3545" w="6737">
                    <a:moveTo>
                      <a:pt x="6736" y="1"/>
                    </a:moveTo>
                    <a:lnTo>
                      <a:pt x="6736" y="1"/>
                    </a:lnTo>
                    <a:cubicBezTo>
                      <a:pt x="5461" y="151"/>
                      <a:pt x="4177" y="307"/>
                      <a:pt x="2927" y="578"/>
                    </a:cubicBezTo>
                    <a:cubicBezTo>
                      <a:pt x="2319" y="1391"/>
                      <a:pt x="1742" y="2234"/>
                      <a:pt x="964" y="2867"/>
                    </a:cubicBezTo>
                    <a:cubicBezTo>
                      <a:pt x="663" y="3113"/>
                      <a:pt x="337" y="3319"/>
                      <a:pt x="0" y="3519"/>
                    </a:cubicBezTo>
                    <a:cubicBezTo>
                      <a:pt x="5" y="3529"/>
                      <a:pt x="10" y="3534"/>
                      <a:pt x="10" y="3544"/>
                    </a:cubicBezTo>
                    <a:cubicBezTo>
                      <a:pt x="1295" y="3464"/>
                      <a:pt x="2605" y="3369"/>
                      <a:pt x="3885" y="3283"/>
                    </a:cubicBezTo>
                    <a:lnTo>
                      <a:pt x="3900" y="3293"/>
                    </a:lnTo>
                    <a:cubicBezTo>
                      <a:pt x="3926" y="3263"/>
                      <a:pt x="3946" y="3228"/>
                      <a:pt x="3966" y="3193"/>
                    </a:cubicBezTo>
                    <a:cubicBezTo>
                      <a:pt x="4357" y="2576"/>
                      <a:pt x="4433" y="1783"/>
                      <a:pt x="4879" y="1195"/>
                    </a:cubicBezTo>
                    <a:cubicBezTo>
                      <a:pt x="5331" y="603"/>
                      <a:pt x="6064" y="347"/>
                      <a:pt x="67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9" name="Google Shape;2429;p13"/>
              <p:cNvSpPr/>
              <p:nvPr/>
            </p:nvSpPr>
            <p:spPr>
              <a:xfrm>
                <a:off x="1220775" y="3962475"/>
                <a:ext cx="124250" cy="146475"/>
              </a:xfrm>
              <a:custGeom>
                <a:rect b="b" l="l" r="r" t="t"/>
                <a:pathLst>
                  <a:path extrusionOk="0" h="5859" w="4970">
                    <a:moveTo>
                      <a:pt x="4769" y="1"/>
                    </a:moveTo>
                    <a:lnTo>
                      <a:pt x="4769" y="1"/>
                    </a:lnTo>
                    <a:cubicBezTo>
                      <a:pt x="4633" y="41"/>
                      <a:pt x="4503" y="86"/>
                      <a:pt x="4372" y="131"/>
                    </a:cubicBezTo>
                    <a:cubicBezTo>
                      <a:pt x="2329" y="849"/>
                      <a:pt x="788" y="2536"/>
                      <a:pt x="66" y="4548"/>
                    </a:cubicBezTo>
                    <a:cubicBezTo>
                      <a:pt x="76" y="4995"/>
                      <a:pt x="66" y="5437"/>
                      <a:pt x="0" y="5858"/>
                    </a:cubicBezTo>
                    <a:lnTo>
                      <a:pt x="1416" y="5858"/>
                    </a:lnTo>
                    <a:cubicBezTo>
                      <a:pt x="1561" y="5412"/>
                      <a:pt x="1792" y="4995"/>
                      <a:pt x="2093" y="4639"/>
                    </a:cubicBezTo>
                    <a:cubicBezTo>
                      <a:pt x="2846" y="3750"/>
                      <a:pt x="3956" y="3289"/>
                      <a:pt x="4969" y="2701"/>
                    </a:cubicBezTo>
                    <a:cubicBezTo>
                      <a:pt x="4723" y="1828"/>
                      <a:pt x="4864" y="899"/>
                      <a:pt x="476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0" name="Google Shape;2430;p13"/>
              <p:cNvSpPr/>
              <p:nvPr/>
            </p:nvSpPr>
            <p:spPr>
              <a:xfrm>
                <a:off x="1150250" y="3159275"/>
                <a:ext cx="156250" cy="151600"/>
              </a:xfrm>
              <a:custGeom>
                <a:rect b="b" l="l" r="r" t="t"/>
                <a:pathLst>
                  <a:path extrusionOk="0" h="6064" w="6250">
                    <a:moveTo>
                      <a:pt x="6250" y="0"/>
                    </a:moveTo>
                    <a:lnTo>
                      <a:pt x="6250" y="0"/>
                    </a:lnTo>
                    <a:cubicBezTo>
                      <a:pt x="5948" y="131"/>
                      <a:pt x="5647" y="261"/>
                      <a:pt x="5346" y="392"/>
                    </a:cubicBezTo>
                    <a:cubicBezTo>
                      <a:pt x="4844" y="613"/>
                      <a:pt x="4337" y="829"/>
                      <a:pt x="3835" y="1049"/>
                    </a:cubicBezTo>
                    <a:cubicBezTo>
                      <a:pt x="3574" y="1165"/>
                      <a:pt x="3313" y="1280"/>
                      <a:pt x="3052" y="1396"/>
                    </a:cubicBezTo>
                    <a:cubicBezTo>
                      <a:pt x="2887" y="1471"/>
                      <a:pt x="2605" y="1516"/>
                      <a:pt x="2505" y="1672"/>
                    </a:cubicBezTo>
                    <a:lnTo>
                      <a:pt x="2490" y="1632"/>
                    </a:lnTo>
                    <a:cubicBezTo>
                      <a:pt x="2370" y="2249"/>
                      <a:pt x="2219" y="2851"/>
                      <a:pt x="1958" y="3409"/>
                    </a:cubicBezTo>
                    <a:cubicBezTo>
                      <a:pt x="1496" y="4407"/>
                      <a:pt x="698" y="5210"/>
                      <a:pt x="0" y="6064"/>
                    </a:cubicBezTo>
                    <a:cubicBezTo>
                      <a:pt x="1250" y="5697"/>
                      <a:pt x="2550" y="5351"/>
                      <a:pt x="3800" y="4985"/>
                    </a:cubicBezTo>
                    <a:cubicBezTo>
                      <a:pt x="4362" y="4448"/>
                      <a:pt x="4939" y="3920"/>
                      <a:pt x="5336" y="3258"/>
                    </a:cubicBezTo>
                    <a:cubicBezTo>
                      <a:pt x="5913" y="2284"/>
                      <a:pt x="6029" y="1125"/>
                      <a:pt x="62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1" name="Google Shape;2431;p13"/>
              <p:cNvSpPr/>
              <p:nvPr/>
            </p:nvSpPr>
            <p:spPr>
              <a:xfrm>
                <a:off x="1126025" y="3283875"/>
                <a:ext cx="119250" cy="62775"/>
              </a:xfrm>
              <a:custGeom>
                <a:rect b="b" l="l" r="r" t="t"/>
                <a:pathLst>
                  <a:path extrusionOk="0" h="2511" w="4770">
                    <a:moveTo>
                      <a:pt x="4769" y="1"/>
                    </a:moveTo>
                    <a:lnTo>
                      <a:pt x="4769" y="1"/>
                    </a:lnTo>
                    <a:cubicBezTo>
                      <a:pt x="3519" y="367"/>
                      <a:pt x="2219" y="713"/>
                      <a:pt x="969" y="1080"/>
                    </a:cubicBezTo>
                    <a:cubicBezTo>
                      <a:pt x="598" y="1526"/>
                      <a:pt x="257" y="1993"/>
                      <a:pt x="1" y="2510"/>
                    </a:cubicBezTo>
                    <a:cubicBezTo>
                      <a:pt x="257" y="2355"/>
                      <a:pt x="613" y="2314"/>
                      <a:pt x="899" y="2234"/>
                    </a:cubicBezTo>
                    <a:cubicBezTo>
                      <a:pt x="1768" y="1993"/>
                      <a:pt x="2636" y="1752"/>
                      <a:pt x="3499" y="1506"/>
                    </a:cubicBezTo>
                    <a:cubicBezTo>
                      <a:pt x="3820" y="934"/>
                      <a:pt x="4287" y="467"/>
                      <a:pt x="476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2" name="Google Shape;2432;p13"/>
              <p:cNvSpPr/>
              <p:nvPr/>
            </p:nvSpPr>
            <p:spPr>
              <a:xfrm>
                <a:off x="1162800" y="3470850"/>
                <a:ext cx="53225" cy="72550"/>
              </a:xfrm>
              <a:custGeom>
                <a:rect b="b" l="l" r="r" t="t"/>
                <a:pathLst>
                  <a:path extrusionOk="0" h="2902" w="2129">
                    <a:moveTo>
                      <a:pt x="2109" y="0"/>
                    </a:moveTo>
                    <a:cubicBezTo>
                      <a:pt x="1622" y="342"/>
                      <a:pt x="1145" y="693"/>
                      <a:pt x="668" y="1044"/>
                    </a:cubicBezTo>
                    <a:cubicBezTo>
                      <a:pt x="578" y="1386"/>
                      <a:pt x="462" y="1717"/>
                      <a:pt x="342" y="2043"/>
                    </a:cubicBezTo>
                    <a:cubicBezTo>
                      <a:pt x="236" y="2329"/>
                      <a:pt x="121" y="2615"/>
                      <a:pt x="0" y="2901"/>
                    </a:cubicBezTo>
                    <a:cubicBezTo>
                      <a:pt x="638" y="2400"/>
                      <a:pt x="1290" y="1923"/>
                      <a:pt x="1918" y="1411"/>
                    </a:cubicBezTo>
                    <a:lnTo>
                      <a:pt x="1968" y="1426"/>
                    </a:lnTo>
                    <a:cubicBezTo>
                      <a:pt x="2093" y="964"/>
                      <a:pt x="2129" y="487"/>
                      <a:pt x="2109" y="0"/>
                    </a:cubicBezTo>
                    <a:close/>
                  </a:path>
                </a:pathLst>
              </a:custGeom>
              <a:solidFill>
                <a:srgbClr val="59C7D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3" name="Google Shape;2433;p13"/>
              <p:cNvSpPr/>
              <p:nvPr/>
            </p:nvSpPr>
            <p:spPr>
              <a:xfrm>
                <a:off x="1094650" y="3496950"/>
                <a:ext cx="84850" cy="90550"/>
              </a:xfrm>
              <a:custGeom>
                <a:rect b="b" l="l" r="r" t="t"/>
                <a:pathLst>
                  <a:path extrusionOk="0" h="3622" w="3394">
                    <a:moveTo>
                      <a:pt x="3394" y="0"/>
                    </a:moveTo>
                    <a:cubicBezTo>
                      <a:pt x="2495" y="668"/>
                      <a:pt x="1612" y="1346"/>
                      <a:pt x="719" y="2003"/>
                    </a:cubicBezTo>
                    <a:cubicBezTo>
                      <a:pt x="704" y="1983"/>
                      <a:pt x="684" y="1963"/>
                      <a:pt x="668" y="1943"/>
                    </a:cubicBezTo>
                    <a:cubicBezTo>
                      <a:pt x="498" y="2515"/>
                      <a:pt x="257" y="3067"/>
                      <a:pt x="1" y="3614"/>
                    </a:cubicBezTo>
                    <a:cubicBezTo>
                      <a:pt x="7" y="3619"/>
                      <a:pt x="17" y="3621"/>
                      <a:pt x="30" y="3621"/>
                    </a:cubicBezTo>
                    <a:cubicBezTo>
                      <a:pt x="311" y="3621"/>
                      <a:pt x="2023" y="2422"/>
                      <a:pt x="2234" y="2249"/>
                    </a:cubicBezTo>
                    <a:cubicBezTo>
                      <a:pt x="2395" y="2118"/>
                      <a:pt x="2561" y="1983"/>
                      <a:pt x="2726" y="1857"/>
                    </a:cubicBezTo>
                    <a:cubicBezTo>
                      <a:pt x="2847" y="1571"/>
                      <a:pt x="2962" y="1285"/>
                      <a:pt x="3068" y="999"/>
                    </a:cubicBezTo>
                    <a:cubicBezTo>
                      <a:pt x="3188" y="673"/>
                      <a:pt x="3304" y="342"/>
                      <a:pt x="33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4" name="Google Shape;2434;p13"/>
              <p:cNvSpPr/>
              <p:nvPr/>
            </p:nvSpPr>
            <p:spPr>
              <a:xfrm>
                <a:off x="1080100" y="3771375"/>
                <a:ext cx="117600" cy="243575"/>
              </a:xfrm>
              <a:custGeom>
                <a:rect b="b" l="l" r="r" t="t"/>
                <a:pathLst>
                  <a:path extrusionOk="0" h="9743" w="4704">
                    <a:moveTo>
                      <a:pt x="4548" y="1"/>
                    </a:moveTo>
                    <a:cubicBezTo>
                      <a:pt x="3022" y="1491"/>
                      <a:pt x="1557" y="3047"/>
                      <a:pt x="131" y="4643"/>
                    </a:cubicBezTo>
                    <a:cubicBezTo>
                      <a:pt x="121" y="4633"/>
                      <a:pt x="111" y="4623"/>
                      <a:pt x="96" y="4613"/>
                    </a:cubicBezTo>
                    <a:cubicBezTo>
                      <a:pt x="41" y="5271"/>
                      <a:pt x="1" y="5923"/>
                      <a:pt x="96" y="6571"/>
                    </a:cubicBezTo>
                    <a:cubicBezTo>
                      <a:pt x="272" y="7816"/>
                      <a:pt x="964" y="8985"/>
                      <a:pt x="1973" y="9743"/>
                    </a:cubicBezTo>
                    <a:cubicBezTo>
                      <a:pt x="1958" y="8845"/>
                      <a:pt x="2028" y="7956"/>
                      <a:pt x="2234" y="7113"/>
                    </a:cubicBezTo>
                    <a:cubicBezTo>
                      <a:pt x="2410" y="6390"/>
                      <a:pt x="2691" y="5692"/>
                      <a:pt x="3103" y="5045"/>
                    </a:cubicBezTo>
                    <a:cubicBezTo>
                      <a:pt x="3449" y="4503"/>
                      <a:pt x="3881" y="4016"/>
                      <a:pt x="4292" y="3524"/>
                    </a:cubicBezTo>
                    <a:lnTo>
                      <a:pt x="4277" y="3509"/>
                    </a:lnTo>
                    <a:cubicBezTo>
                      <a:pt x="4699" y="2385"/>
                      <a:pt x="4704" y="1200"/>
                      <a:pt x="454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5" name="Google Shape;2435;p13"/>
              <p:cNvSpPr/>
              <p:nvPr/>
            </p:nvSpPr>
            <p:spPr>
              <a:xfrm>
                <a:off x="1046475" y="3461050"/>
                <a:ext cx="64900" cy="126275"/>
              </a:xfrm>
              <a:custGeom>
                <a:rect b="b" l="l" r="r" t="t"/>
                <a:pathLst>
                  <a:path extrusionOk="0" h="5051" w="2596">
                    <a:moveTo>
                      <a:pt x="81" y="1"/>
                    </a:moveTo>
                    <a:lnTo>
                      <a:pt x="81" y="1"/>
                    </a:lnTo>
                    <a:cubicBezTo>
                      <a:pt x="141" y="924"/>
                      <a:pt x="191" y="1853"/>
                      <a:pt x="0" y="2736"/>
                    </a:cubicBezTo>
                    <a:cubicBezTo>
                      <a:pt x="588" y="3549"/>
                      <a:pt x="1230" y="4322"/>
                      <a:pt x="1923" y="5050"/>
                    </a:cubicBezTo>
                    <a:lnTo>
                      <a:pt x="1928" y="5050"/>
                    </a:lnTo>
                    <a:cubicBezTo>
                      <a:pt x="2184" y="4503"/>
                      <a:pt x="2425" y="3951"/>
                      <a:pt x="2595" y="3379"/>
                    </a:cubicBezTo>
                    <a:cubicBezTo>
                      <a:pt x="1682" y="2310"/>
                      <a:pt x="844" y="1180"/>
                      <a:pt x="8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6" name="Google Shape;2436;p13"/>
              <p:cNvSpPr/>
              <p:nvPr/>
            </p:nvSpPr>
            <p:spPr>
              <a:xfrm>
                <a:off x="989750" y="3632725"/>
                <a:ext cx="95775" cy="254000"/>
              </a:xfrm>
              <a:custGeom>
                <a:rect b="b" l="l" r="r" t="t"/>
                <a:pathLst>
                  <a:path extrusionOk="0" h="10160" w="3831">
                    <a:moveTo>
                      <a:pt x="422" y="0"/>
                    </a:moveTo>
                    <a:cubicBezTo>
                      <a:pt x="322" y="301"/>
                      <a:pt x="242" y="608"/>
                      <a:pt x="202" y="924"/>
                    </a:cubicBezTo>
                    <a:cubicBezTo>
                      <a:pt x="1" y="2495"/>
                      <a:pt x="754" y="4016"/>
                      <a:pt x="980" y="5582"/>
                    </a:cubicBezTo>
                    <a:cubicBezTo>
                      <a:pt x="1090" y="6340"/>
                      <a:pt x="1075" y="7103"/>
                      <a:pt x="1000" y="7860"/>
                    </a:cubicBezTo>
                    <a:cubicBezTo>
                      <a:pt x="1868" y="8669"/>
                      <a:pt x="2776" y="9436"/>
                      <a:pt x="3710" y="10159"/>
                    </a:cubicBezTo>
                    <a:cubicBezTo>
                      <a:pt x="3760" y="9607"/>
                      <a:pt x="3820" y="9055"/>
                      <a:pt x="3825" y="8503"/>
                    </a:cubicBezTo>
                    <a:cubicBezTo>
                      <a:pt x="3830" y="6666"/>
                      <a:pt x="3203" y="4839"/>
                      <a:pt x="3052" y="3032"/>
                    </a:cubicBezTo>
                    <a:cubicBezTo>
                      <a:pt x="2119" y="2073"/>
                      <a:pt x="1235" y="1064"/>
                      <a:pt x="42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7" name="Google Shape;2437;p13"/>
              <p:cNvSpPr/>
              <p:nvPr/>
            </p:nvSpPr>
            <p:spPr>
              <a:xfrm>
                <a:off x="1139325" y="3506100"/>
                <a:ext cx="72675" cy="140200"/>
              </a:xfrm>
              <a:custGeom>
                <a:rect b="b" l="l" r="r" t="t"/>
                <a:pathLst>
                  <a:path extrusionOk="0" h="5608" w="2907">
                    <a:moveTo>
                      <a:pt x="2857" y="1"/>
                    </a:moveTo>
                    <a:cubicBezTo>
                      <a:pt x="2229" y="513"/>
                      <a:pt x="1577" y="990"/>
                      <a:pt x="939" y="1491"/>
                    </a:cubicBezTo>
                    <a:cubicBezTo>
                      <a:pt x="568" y="2405"/>
                      <a:pt x="186" y="3324"/>
                      <a:pt x="61" y="4297"/>
                    </a:cubicBezTo>
                    <a:cubicBezTo>
                      <a:pt x="6" y="4739"/>
                      <a:pt x="1" y="5171"/>
                      <a:pt x="36" y="5607"/>
                    </a:cubicBezTo>
                    <a:cubicBezTo>
                      <a:pt x="427" y="5281"/>
                      <a:pt x="814" y="4955"/>
                      <a:pt x="1200" y="4639"/>
                    </a:cubicBezTo>
                    <a:lnTo>
                      <a:pt x="1291" y="4644"/>
                    </a:lnTo>
                    <a:cubicBezTo>
                      <a:pt x="1306" y="3946"/>
                      <a:pt x="1421" y="3258"/>
                      <a:pt x="1687" y="2596"/>
                    </a:cubicBezTo>
                    <a:cubicBezTo>
                      <a:pt x="2044" y="1717"/>
                      <a:pt x="2641" y="949"/>
                      <a:pt x="2902" y="36"/>
                    </a:cubicBezTo>
                    <a:cubicBezTo>
                      <a:pt x="2902" y="31"/>
                      <a:pt x="2907" y="26"/>
                      <a:pt x="2907" y="16"/>
                    </a:cubicBezTo>
                    <a:lnTo>
                      <a:pt x="2857" y="1"/>
                    </a:lnTo>
                    <a:close/>
                  </a:path>
                </a:pathLst>
              </a:custGeom>
              <a:solidFill>
                <a:srgbClr val="00BDD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8" name="Google Shape;2438;p13"/>
              <p:cNvSpPr/>
              <p:nvPr/>
            </p:nvSpPr>
            <p:spPr>
              <a:xfrm>
                <a:off x="1064550" y="3543375"/>
                <a:ext cx="98275" cy="165150"/>
              </a:xfrm>
              <a:custGeom>
                <a:rect b="b" l="l" r="r" t="t"/>
                <a:pathLst>
                  <a:path extrusionOk="0" h="6606" w="3931">
                    <a:moveTo>
                      <a:pt x="3930" y="0"/>
                    </a:moveTo>
                    <a:cubicBezTo>
                      <a:pt x="3765" y="126"/>
                      <a:pt x="3599" y="261"/>
                      <a:pt x="3438" y="392"/>
                    </a:cubicBezTo>
                    <a:cubicBezTo>
                      <a:pt x="3227" y="565"/>
                      <a:pt x="1515" y="1764"/>
                      <a:pt x="1234" y="1764"/>
                    </a:cubicBezTo>
                    <a:cubicBezTo>
                      <a:pt x="1221" y="1764"/>
                      <a:pt x="1211" y="1762"/>
                      <a:pt x="1205" y="1757"/>
                    </a:cubicBezTo>
                    <a:cubicBezTo>
                      <a:pt x="788" y="2671"/>
                      <a:pt x="342" y="3579"/>
                      <a:pt x="146" y="4558"/>
                    </a:cubicBezTo>
                    <a:cubicBezTo>
                      <a:pt x="10" y="5241"/>
                      <a:pt x="0" y="5918"/>
                      <a:pt x="60" y="6606"/>
                    </a:cubicBezTo>
                    <a:lnTo>
                      <a:pt x="66" y="6606"/>
                    </a:lnTo>
                    <a:cubicBezTo>
                      <a:pt x="1044" y="5798"/>
                      <a:pt x="2038" y="4949"/>
                      <a:pt x="3027" y="4116"/>
                    </a:cubicBezTo>
                    <a:cubicBezTo>
                      <a:pt x="2992" y="3680"/>
                      <a:pt x="2997" y="3248"/>
                      <a:pt x="3052" y="2806"/>
                    </a:cubicBezTo>
                    <a:cubicBezTo>
                      <a:pt x="3177" y="1833"/>
                      <a:pt x="3559" y="914"/>
                      <a:pt x="393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9" name="Google Shape;2439;p13"/>
              <p:cNvSpPr/>
              <p:nvPr/>
            </p:nvSpPr>
            <p:spPr>
              <a:xfrm>
                <a:off x="1044475" y="3297425"/>
                <a:ext cx="81700" cy="248100"/>
              </a:xfrm>
              <a:custGeom>
                <a:rect b="b" l="l" r="r" t="t"/>
                <a:pathLst>
                  <a:path extrusionOk="0" h="9924" w="3268">
                    <a:moveTo>
                      <a:pt x="2691" y="1"/>
                    </a:moveTo>
                    <a:cubicBezTo>
                      <a:pt x="1872" y="979"/>
                      <a:pt x="894" y="1853"/>
                      <a:pt x="437" y="3032"/>
                    </a:cubicBezTo>
                    <a:cubicBezTo>
                      <a:pt x="0" y="4142"/>
                      <a:pt x="85" y="5341"/>
                      <a:pt x="161" y="6546"/>
                    </a:cubicBezTo>
                    <a:cubicBezTo>
                      <a:pt x="924" y="7725"/>
                      <a:pt x="1762" y="8855"/>
                      <a:pt x="2675" y="9924"/>
                    </a:cubicBezTo>
                    <a:cubicBezTo>
                      <a:pt x="2736" y="9713"/>
                      <a:pt x="2791" y="9497"/>
                      <a:pt x="2836" y="9276"/>
                    </a:cubicBezTo>
                    <a:cubicBezTo>
                      <a:pt x="3268" y="6977"/>
                      <a:pt x="2244" y="4493"/>
                      <a:pt x="3107" y="2315"/>
                    </a:cubicBezTo>
                    <a:cubicBezTo>
                      <a:pt x="3152" y="2199"/>
                      <a:pt x="3208" y="2079"/>
                      <a:pt x="3263" y="1968"/>
                    </a:cubicBezTo>
                    <a:lnTo>
                      <a:pt x="3253" y="1968"/>
                    </a:lnTo>
                    <a:cubicBezTo>
                      <a:pt x="3067" y="1316"/>
                      <a:pt x="2876" y="658"/>
                      <a:pt x="26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0" name="Google Shape;2440;p13"/>
              <p:cNvSpPr/>
              <p:nvPr/>
            </p:nvSpPr>
            <p:spPr>
              <a:xfrm>
                <a:off x="1111725" y="3257775"/>
                <a:ext cx="38550" cy="88875"/>
              </a:xfrm>
              <a:custGeom>
                <a:rect b="b" l="l" r="r" t="t"/>
                <a:pathLst>
                  <a:path extrusionOk="0" h="3555" w="1542">
                    <a:moveTo>
                      <a:pt x="1040" y="1"/>
                    </a:moveTo>
                    <a:cubicBezTo>
                      <a:pt x="919" y="262"/>
                      <a:pt x="784" y="508"/>
                      <a:pt x="628" y="748"/>
                    </a:cubicBezTo>
                    <a:cubicBezTo>
                      <a:pt x="442" y="1045"/>
                      <a:pt x="226" y="1321"/>
                      <a:pt x="1" y="1587"/>
                    </a:cubicBezTo>
                    <a:cubicBezTo>
                      <a:pt x="186" y="2244"/>
                      <a:pt x="377" y="2902"/>
                      <a:pt x="563" y="3554"/>
                    </a:cubicBezTo>
                    <a:lnTo>
                      <a:pt x="573" y="3554"/>
                    </a:lnTo>
                    <a:cubicBezTo>
                      <a:pt x="829" y="3037"/>
                      <a:pt x="1170" y="2570"/>
                      <a:pt x="1541" y="2124"/>
                    </a:cubicBezTo>
                    <a:lnTo>
                      <a:pt x="1541" y="2124"/>
                    </a:lnTo>
                    <a:cubicBezTo>
                      <a:pt x="1516" y="2129"/>
                      <a:pt x="1486" y="2139"/>
                      <a:pt x="1461" y="2144"/>
                    </a:cubicBezTo>
                    <a:cubicBezTo>
                      <a:pt x="1280" y="1441"/>
                      <a:pt x="1140" y="723"/>
                      <a:pt x="10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1" name="Google Shape;2441;p13"/>
              <p:cNvSpPr/>
              <p:nvPr/>
            </p:nvSpPr>
            <p:spPr>
              <a:xfrm>
                <a:off x="1283900" y="3107825"/>
                <a:ext cx="41675" cy="61250"/>
              </a:xfrm>
              <a:custGeom>
                <a:rect b="b" l="l" r="r" t="t"/>
                <a:pathLst>
                  <a:path extrusionOk="0" h="2450" w="1667">
                    <a:moveTo>
                      <a:pt x="1666" y="0"/>
                    </a:moveTo>
                    <a:cubicBezTo>
                      <a:pt x="1305" y="96"/>
                      <a:pt x="939" y="196"/>
                      <a:pt x="572" y="307"/>
                    </a:cubicBezTo>
                    <a:cubicBezTo>
                      <a:pt x="457" y="623"/>
                      <a:pt x="356" y="949"/>
                      <a:pt x="276" y="1275"/>
                    </a:cubicBezTo>
                    <a:cubicBezTo>
                      <a:pt x="181" y="1667"/>
                      <a:pt x="95" y="2058"/>
                      <a:pt x="0" y="2450"/>
                    </a:cubicBezTo>
                    <a:cubicBezTo>
                      <a:pt x="301" y="2319"/>
                      <a:pt x="602" y="2189"/>
                      <a:pt x="904" y="2058"/>
                    </a:cubicBezTo>
                    <a:cubicBezTo>
                      <a:pt x="954" y="1802"/>
                      <a:pt x="1009" y="1551"/>
                      <a:pt x="1074" y="1306"/>
                    </a:cubicBezTo>
                    <a:cubicBezTo>
                      <a:pt x="1210" y="804"/>
                      <a:pt x="1405" y="372"/>
                      <a:pt x="1666" y="0"/>
                    </a:cubicBezTo>
                    <a:close/>
                  </a:path>
                </a:pathLst>
              </a:custGeom>
              <a:solidFill>
                <a:srgbClr val="00BDD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2" name="Google Shape;2442;p13"/>
              <p:cNvSpPr/>
              <p:nvPr/>
            </p:nvSpPr>
            <p:spPr>
              <a:xfrm>
                <a:off x="1212500" y="3115475"/>
                <a:ext cx="85725" cy="85600"/>
              </a:xfrm>
              <a:custGeom>
                <a:rect b="b" l="l" r="r" t="t"/>
                <a:pathLst>
                  <a:path extrusionOk="0" h="3424" w="3429">
                    <a:moveTo>
                      <a:pt x="3428" y="1"/>
                    </a:moveTo>
                    <a:lnTo>
                      <a:pt x="3428" y="1"/>
                    </a:lnTo>
                    <a:cubicBezTo>
                      <a:pt x="2460" y="287"/>
                      <a:pt x="1476" y="608"/>
                      <a:pt x="532" y="914"/>
                    </a:cubicBezTo>
                    <a:cubicBezTo>
                      <a:pt x="271" y="1692"/>
                      <a:pt x="161" y="2550"/>
                      <a:pt x="0" y="3384"/>
                    </a:cubicBezTo>
                    <a:cubicBezTo>
                      <a:pt x="5" y="3399"/>
                      <a:pt x="10" y="3409"/>
                      <a:pt x="15" y="3424"/>
                    </a:cubicBezTo>
                    <a:cubicBezTo>
                      <a:pt x="115" y="3268"/>
                      <a:pt x="397" y="3223"/>
                      <a:pt x="562" y="3148"/>
                    </a:cubicBezTo>
                    <a:cubicBezTo>
                      <a:pt x="823" y="3032"/>
                      <a:pt x="1084" y="2917"/>
                      <a:pt x="1340" y="2801"/>
                    </a:cubicBezTo>
                    <a:cubicBezTo>
                      <a:pt x="1847" y="2581"/>
                      <a:pt x="2354" y="2365"/>
                      <a:pt x="2856" y="2144"/>
                    </a:cubicBezTo>
                    <a:cubicBezTo>
                      <a:pt x="2951" y="1752"/>
                      <a:pt x="3037" y="1361"/>
                      <a:pt x="3132" y="969"/>
                    </a:cubicBezTo>
                    <a:cubicBezTo>
                      <a:pt x="3212" y="643"/>
                      <a:pt x="3313" y="317"/>
                      <a:pt x="342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3" name="Google Shape;2443;p13"/>
              <p:cNvSpPr/>
              <p:nvPr/>
            </p:nvSpPr>
            <p:spPr>
              <a:xfrm>
                <a:off x="1209850" y="3042675"/>
                <a:ext cx="193900" cy="96175"/>
              </a:xfrm>
              <a:custGeom>
                <a:rect b="b" l="l" r="r" t="t"/>
                <a:pathLst>
                  <a:path extrusionOk="0" h="3847" w="7756">
                    <a:moveTo>
                      <a:pt x="5922" y="0"/>
                    </a:moveTo>
                    <a:cubicBezTo>
                      <a:pt x="3688" y="0"/>
                      <a:pt x="1477" y="343"/>
                      <a:pt x="1" y="1803"/>
                    </a:cubicBezTo>
                    <a:cubicBezTo>
                      <a:pt x="151" y="2496"/>
                      <a:pt x="347" y="3179"/>
                      <a:pt x="578" y="3846"/>
                    </a:cubicBezTo>
                    <a:cubicBezTo>
                      <a:pt x="598" y="3841"/>
                      <a:pt x="618" y="3836"/>
                      <a:pt x="638" y="3826"/>
                    </a:cubicBezTo>
                    <a:cubicBezTo>
                      <a:pt x="814" y="3294"/>
                      <a:pt x="1060" y="2792"/>
                      <a:pt x="1446" y="2361"/>
                    </a:cubicBezTo>
                    <a:cubicBezTo>
                      <a:pt x="1943" y="1803"/>
                      <a:pt x="2621" y="1432"/>
                      <a:pt x="3308" y="1136"/>
                    </a:cubicBezTo>
                    <a:cubicBezTo>
                      <a:pt x="4714" y="523"/>
                      <a:pt x="6225" y="162"/>
                      <a:pt x="7755" y="62"/>
                    </a:cubicBezTo>
                    <a:cubicBezTo>
                      <a:pt x="7153" y="26"/>
                      <a:pt x="6537" y="0"/>
                      <a:pt x="592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4" name="Google Shape;2444;p13"/>
              <p:cNvSpPr/>
              <p:nvPr/>
            </p:nvSpPr>
            <p:spPr>
              <a:xfrm>
                <a:off x="1225800" y="3044200"/>
                <a:ext cx="202300" cy="94150"/>
              </a:xfrm>
              <a:custGeom>
                <a:rect b="b" l="l" r="r" t="t"/>
                <a:pathLst>
                  <a:path extrusionOk="0" h="3766" w="8092">
                    <a:moveTo>
                      <a:pt x="8091" y="71"/>
                    </a:moveTo>
                    <a:cubicBezTo>
                      <a:pt x="8091" y="71"/>
                      <a:pt x="8091" y="71"/>
                      <a:pt x="8091" y="71"/>
                    </a:cubicBezTo>
                    <a:cubicBezTo>
                      <a:pt x="8091" y="71"/>
                      <a:pt x="8091" y="71"/>
                      <a:pt x="8091" y="71"/>
                    </a:cubicBezTo>
                    <a:close/>
                    <a:moveTo>
                      <a:pt x="7117" y="1"/>
                    </a:moveTo>
                    <a:cubicBezTo>
                      <a:pt x="5587" y="101"/>
                      <a:pt x="4076" y="462"/>
                      <a:pt x="2670" y="1075"/>
                    </a:cubicBezTo>
                    <a:cubicBezTo>
                      <a:pt x="1983" y="1371"/>
                      <a:pt x="1305" y="1742"/>
                      <a:pt x="808" y="2300"/>
                    </a:cubicBezTo>
                    <a:cubicBezTo>
                      <a:pt x="422" y="2731"/>
                      <a:pt x="176" y="3233"/>
                      <a:pt x="0" y="3765"/>
                    </a:cubicBezTo>
                    <a:cubicBezTo>
                      <a:pt x="944" y="3459"/>
                      <a:pt x="1928" y="3138"/>
                      <a:pt x="2896" y="2852"/>
                    </a:cubicBezTo>
                    <a:cubicBezTo>
                      <a:pt x="3263" y="2741"/>
                      <a:pt x="3629" y="2641"/>
                      <a:pt x="3990" y="2545"/>
                    </a:cubicBezTo>
                    <a:cubicBezTo>
                      <a:pt x="4332" y="2039"/>
                      <a:pt x="4799" y="1627"/>
                      <a:pt x="5386" y="1281"/>
                    </a:cubicBezTo>
                    <a:cubicBezTo>
                      <a:pt x="6017" y="907"/>
                      <a:pt x="7240" y="68"/>
                      <a:pt x="8014" y="68"/>
                    </a:cubicBezTo>
                    <a:cubicBezTo>
                      <a:pt x="8040" y="68"/>
                      <a:pt x="8066" y="69"/>
                      <a:pt x="8091" y="71"/>
                    </a:cubicBezTo>
                    <a:lnTo>
                      <a:pt x="8091" y="71"/>
                    </a:lnTo>
                    <a:cubicBezTo>
                      <a:pt x="7770" y="46"/>
                      <a:pt x="7444" y="26"/>
                      <a:pt x="711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5" name="Google Shape;2445;p13"/>
              <p:cNvSpPr/>
              <p:nvPr/>
            </p:nvSpPr>
            <p:spPr>
              <a:xfrm>
                <a:off x="1137700" y="3125150"/>
                <a:ext cx="74825" cy="186225"/>
              </a:xfrm>
              <a:custGeom>
                <a:rect b="b" l="l" r="r" t="t"/>
                <a:pathLst>
                  <a:path extrusionOk="0" h="7449" w="2993">
                    <a:moveTo>
                      <a:pt x="1823" y="0"/>
                    </a:moveTo>
                    <a:cubicBezTo>
                      <a:pt x="999" y="1646"/>
                      <a:pt x="799" y="3629"/>
                      <a:pt x="1" y="5306"/>
                    </a:cubicBezTo>
                    <a:cubicBezTo>
                      <a:pt x="101" y="6028"/>
                      <a:pt x="241" y="6746"/>
                      <a:pt x="422" y="7449"/>
                    </a:cubicBezTo>
                    <a:cubicBezTo>
                      <a:pt x="447" y="7444"/>
                      <a:pt x="477" y="7434"/>
                      <a:pt x="502" y="7429"/>
                    </a:cubicBezTo>
                    <a:cubicBezTo>
                      <a:pt x="1200" y="6575"/>
                      <a:pt x="1998" y="5772"/>
                      <a:pt x="2460" y="4774"/>
                    </a:cubicBezTo>
                    <a:cubicBezTo>
                      <a:pt x="2721" y="4216"/>
                      <a:pt x="2872" y="3614"/>
                      <a:pt x="2992" y="2997"/>
                    </a:cubicBezTo>
                    <a:cubicBezTo>
                      <a:pt x="2480" y="2053"/>
                      <a:pt x="2084" y="1044"/>
                      <a:pt x="182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6" name="Google Shape;2446;p13"/>
              <p:cNvSpPr/>
              <p:nvPr/>
            </p:nvSpPr>
            <p:spPr>
              <a:xfrm>
                <a:off x="1100550" y="3321525"/>
                <a:ext cx="114975" cy="225525"/>
              </a:xfrm>
              <a:custGeom>
                <a:rect b="b" l="l" r="r" t="t"/>
                <a:pathLst>
                  <a:path extrusionOk="0" h="9021" w="4599">
                    <a:moveTo>
                      <a:pt x="4518" y="0"/>
                    </a:moveTo>
                    <a:lnTo>
                      <a:pt x="4518" y="0"/>
                    </a:lnTo>
                    <a:cubicBezTo>
                      <a:pt x="3655" y="246"/>
                      <a:pt x="2787" y="487"/>
                      <a:pt x="1918" y="728"/>
                    </a:cubicBezTo>
                    <a:cubicBezTo>
                      <a:pt x="1632" y="808"/>
                      <a:pt x="1276" y="849"/>
                      <a:pt x="1020" y="1004"/>
                    </a:cubicBezTo>
                    <a:cubicBezTo>
                      <a:pt x="965" y="1115"/>
                      <a:pt x="909" y="1235"/>
                      <a:pt x="864" y="1351"/>
                    </a:cubicBezTo>
                    <a:cubicBezTo>
                      <a:pt x="1" y="3529"/>
                      <a:pt x="1025" y="6013"/>
                      <a:pt x="593" y="8312"/>
                    </a:cubicBezTo>
                    <a:cubicBezTo>
                      <a:pt x="548" y="8533"/>
                      <a:pt x="493" y="8749"/>
                      <a:pt x="432" y="8960"/>
                    </a:cubicBezTo>
                    <a:cubicBezTo>
                      <a:pt x="448" y="8980"/>
                      <a:pt x="468" y="9000"/>
                      <a:pt x="483" y="9020"/>
                    </a:cubicBezTo>
                    <a:cubicBezTo>
                      <a:pt x="1376" y="8363"/>
                      <a:pt x="2259" y="7685"/>
                      <a:pt x="3158" y="7017"/>
                    </a:cubicBezTo>
                    <a:cubicBezTo>
                      <a:pt x="3635" y="6666"/>
                      <a:pt x="4112" y="6315"/>
                      <a:pt x="4599" y="5973"/>
                    </a:cubicBezTo>
                    <a:cubicBezTo>
                      <a:pt x="4528" y="4061"/>
                      <a:pt x="3610" y="2048"/>
                      <a:pt x="4378" y="291"/>
                    </a:cubicBezTo>
                    <a:cubicBezTo>
                      <a:pt x="4418" y="191"/>
                      <a:pt x="4468" y="96"/>
                      <a:pt x="451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7" name="Google Shape;2447;p13"/>
              <p:cNvSpPr/>
              <p:nvPr/>
            </p:nvSpPr>
            <p:spPr>
              <a:xfrm>
                <a:off x="1000300" y="3529450"/>
                <a:ext cx="94375" cy="179075"/>
              </a:xfrm>
              <a:custGeom>
                <a:rect b="b" l="l" r="r" t="t"/>
                <a:pathLst>
                  <a:path extrusionOk="0" h="7163" w="3775">
                    <a:moveTo>
                      <a:pt x="1847" y="0"/>
                    </a:moveTo>
                    <a:cubicBezTo>
                      <a:pt x="1837" y="51"/>
                      <a:pt x="1822" y="106"/>
                      <a:pt x="1812" y="156"/>
                    </a:cubicBezTo>
                    <a:cubicBezTo>
                      <a:pt x="1546" y="1225"/>
                      <a:pt x="919" y="2169"/>
                      <a:pt x="422" y="3152"/>
                    </a:cubicBezTo>
                    <a:cubicBezTo>
                      <a:pt x="261" y="3474"/>
                      <a:pt x="116" y="3800"/>
                      <a:pt x="0" y="4131"/>
                    </a:cubicBezTo>
                    <a:cubicBezTo>
                      <a:pt x="813" y="5195"/>
                      <a:pt x="1697" y="6204"/>
                      <a:pt x="2630" y="7163"/>
                    </a:cubicBezTo>
                    <a:cubicBezTo>
                      <a:pt x="2570" y="6475"/>
                      <a:pt x="2580" y="5798"/>
                      <a:pt x="2716" y="5115"/>
                    </a:cubicBezTo>
                    <a:cubicBezTo>
                      <a:pt x="2912" y="4136"/>
                      <a:pt x="3358" y="3228"/>
                      <a:pt x="3775" y="2314"/>
                    </a:cubicBezTo>
                    <a:lnTo>
                      <a:pt x="3770" y="2314"/>
                    </a:lnTo>
                    <a:cubicBezTo>
                      <a:pt x="3077" y="1586"/>
                      <a:pt x="2435" y="813"/>
                      <a:pt x="184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8" name="Google Shape;2448;p13"/>
              <p:cNvSpPr/>
              <p:nvPr/>
            </p:nvSpPr>
            <p:spPr>
              <a:xfrm>
                <a:off x="1066050" y="3622050"/>
                <a:ext cx="127775" cy="265425"/>
              </a:xfrm>
              <a:custGeom>
                <a:rect b="b" l="l" r="r" t="t"/>
                <a:pathLst>
                  <a:path extrusionOk="0" h="10617" w="5111">
                    <a:moveTo>
                      <a:pt x="4131" y="1"/>
                    </a:moveTo>
                    <a:cubicBezTo>
                      <a:pt x="3745" y="317"/>
                      <a:pt x="3358" y="643"/>
                      <a:pt x="2967" y="969"/>
                    </a:cubicBezTo>
                    <a:cubicBezTo>
                      <a:pt x="1978" y="1802"/>
                      <a:pt x="984" y="2651"/>
                      <a:pt x="6" y="3459"/>
                    </a:cubicBezTo>
                    <a:lnTo>
                      <a:pt x="0" y="3459"/>
                    </a:lnTo>
                    <a:cubicBezTo>
                      <a:pt x="151" y="5266"/>
                      <a:pt x="778" y="7093"/>
                      <a:pt x="773" y="8930"/>
                    </a:cubicBezTo>
                    <a:cubicBezTo>
                      <a:pt x="768" y="9482"/>
                      <a:pt x="708" y="10034"/>
                      <a:pt x="658" y="10586"/>
                    </a:cubicBezTo>
                    <a:cubicBezTo>
                      <a:pt x="673" y="10596"/>
                      <a:pt x="683" y="10606"/>
                      <a:pt x="693" y="10616"/>
                    </a:cubicBezTo>
                    <a:cubicBezTo>
                      <a:pt x="2119" y="9020"/>
                      <a:pt x="3584" y="7464"/>
                      <a:pt x="5110" y="5974"/>
                    </a:cubicBezTo>
                    <a:cubicBezTo>
                      <a:pt x="4854" y="3986"/>
                      <a:pt x="4167" y="1943"/>
                      <a:pt x="4222" y="6"/>
                    </a:cubicBezTo>
                    <a:lnTo>
                      <a:pt x="413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9" name="Google Shape;2449;p13"/>
              <p:cNvSpPr/>
              <p:nvPr/>
            </p:nvSpPr>
            <p:spPr>
              <a:xfrm>
                <a:off x="998675" y="3829225"/>
                <a:ext cx="140925" cy="279725"/>
              </a:xfrm>
              <a:custGeom>
                <a:rect b="b" l="l" r="r" t="t"/>
                <a:pathLst>
                  <a:path extrusionOk="0" h="11189" w="5637">
                    <a:moveTo>
                      <a:pt x="643" y="0"/>
                    </a:moveTo>
                    <a:cubicBezTo>
                      <a:pt x="527" y="1190"/>
                      <a:pt x="271" y="2385"/>
                      <a:pt x="126" y="3579"/>
                    </a:cubicBezTo>
                    <a:cubicBezTo>
                      <a:pt x="55" y="4096"/>
                      <a:pt x="15" y="4618"/>
                      <a:pt x="10" y="5140"/>
                    </a:cubicBezTo>
                    <a:cubicBezTo>
                      <a:pt x="0" y="7309"/>
                      <a:pt x="743" y="9467"/>
                      <a:pt x="2063" y="11188"/>
                    </a:cubicBezTo>
                    <a:lnTo>
                      <a:pt x="5637" y="11188"/>
                    </a:lnTo>
                    <a:cubicBezTo>
                      <a:pt x="5431" y="9959"/>
                      <a:pt x="5245" y="8684"/>
                      <a:pt x="5230" y="7429"/>
                    </a:cubicBezTo>
                    <a:cubicBezTo>
                      <a:pt x="4221" y="6671"/>
                      <a:pt x="3529" y="5502"/>
                      <a:pt x="3353" y="4257"/>
                    </a:cubicBezTo>
                    <a:cubicBezTo>
                      <a:pt x="3258" y="3609"/>
                      <a:pt x="3298" y="2957"/>
                      <a:pt x="3353" y="2299"/>
                    </a:cubicBezTo>
                    <a:cubicBezTo>
                      <a:pt x="2419" y="1576"/>
                      <a:pt x="1511" y="809"/>
                      <a:pt x="64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0" name="Google Shape;2450;p13"/>
              <p:cNvSpPr/>
              <p:nvPr/>
            </p:nvSpPr>
            <p:spPr>
              <a:xfrm>
                <a:off x="1465725" y="3292150"/>
                <a:ext cx="136800" cy="98525"/>
              </a:xfrm>
              <a:custGeom>
                <a:rect b="b" l="l" r="r" t="t"/>
                <a:pathLst>
                  <a:path extrusionOk="0" h="3941" w="5472">
                    <a:moveTo>
                      <a:pt x="5471" y="1"/>
                    </a:moveTo>
                    <a:lnTo>
                      <a:pt x="5471" y="1"/>
                    </a:lnTo>
                    <a:cubicBezTo>
                      <a:pt x="4608" y="578"/>
                      <a:pt x="3744" y="1150"/>
                      <a:pt x="2886" y="1727"/>
                    </a:cubicBezTo>
                    <a:cubicBezTo>
                      <a:pt x="1877" y="2395"/>
                      <a:pt x="848" y="3088"/>
                      <a:pt x="0" y="3936"/>
                    </a:cubicBezTo>
                    <a:lnTo>
                      <a:pt x="0" y="3941"/>
                    </a:lnTo>
                    <a:cubicBezTo>
                      <a:pt x="1044" y="3750"/>
                      <a:pt x="2133" y="3529"/>
                      <a:pt x="3177" y="3339"/>
                    </a:cubicBezTo>
                    <a:cubicBezTo>
                      <a:pt x="3258" y="3273"/>
                      <a:pt x="3338" y="3213"/>
                      <a:pt x="3418" y="3148"/>
                    </a:cubicBezTo>
                    <a:cubicBezTo>
                      <a:pt x="4437" y="2340"/>
                      <a:pt x="5441" y="1276"/>
                      <a:pt x="547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1" name="Google Shape;2451;p13"/>
              <p:cNvSpPr/>
              <p:nvPr/>
            </p:nvSpPr>
            <p:spPr>
              <a:xfrm>
                <a:off x="1436975" y="3341350"/>
                <a:ext cx="35675" cy="84100"/>
              </a:xfrm>
              <a:custGeom>
                <a:rect b="b" l="l" r="r" t="t"/>
                <a:pathLst>
                  <a:path extrusionOk="0" h="3364" w="1427">
                    <a:moveTo>
                      <a:pt x="1426" y="0"/>
                    </a:moveTo>
                    <a:lnTo>
                      <a:pt x="1426" y="0"/>
                    </a:lnTo>
                    <a:cubicBezTo>
                      <a:pt x="934" y="312"/>
                      <a:pt x="472" y="658"/>
                      <a:pt x="51" y="1054"/>
                    </a:cubicBezTo>
                    <a:cubicBezTo>
                      <a:pt x="6" y="1822"/>
                      <a:pt x="1" y="2595"/>
                      <a:pt x="36" y="3363"/>
                    </a:cubicBezTo>
                    <a:cubicBezTo>
                      <a:pt x="347" y="2851"/>
                      <a:pt x="723" y="2390"/>
                      <a:pt x="1150" y="1968"/>
                    </a:cubicBezTo>
                    <a:cubicBezTo>
                      <a:pt x="1260" y="1315"/>
                      <a:pt x="1311" y="653"/>
                      <a:pt x="142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2" name="Google Shape;2452;p13"/>
              <p:cNvSpPr/>
              <p:nvPr/>
            </p:nvSpPr>
            <p:spPr>
              <a:xfrm>
                <a:off x="1305600" y="3521800"/>
                <a:ext cx="143575" cy="114200"/>
              </a:xfrm>
              <a:custGeom>
                <a:rect b="b" l="l" r="r" t="t"/>
                <a:pathLst>
                  <a:path extrusionOk="0" h="4568" w="5743">
                    <a:moveTo>
                      <a:pt x="5742" y="0"/>
                    </a:moveTo>
                    <a:lnTo>
                      <a:pt x="5742" y="0"/>
                    </a:lnTo>
                    <a:cubicBezTo>
                      <a:pt x="4588" y="447"/>
                      <a:pt x="3393" y="979"/>
                      <a:pt x="2259" y="1491"/>
                    </a:cubicBezTo>
                    <a:cubicBezTo>
                      <a:pt x="1923" y="1807"/>
                      <a:pt x="1581" y="2123"/>
                      <a:pt x="1280" y="2470"/>
                    </a:cubicBezTo>
                    <a:cubicBezTo>
                      <a:pt x="733" y="3082"/>
                      <a:pt x="297" y="3800"/>
                      <a:pt x="0" y="4568"/>
                    </a:cubicBezTo>
                    <a:cubicBezTo>
                      <a:pt x="728" y="4292"/>
                      <a:pt x="1466" y="4011"/>
                      <a:pt x="2194" y="3735"/>
                    </a:cubicBezTo>
                    <a:lnTo>
                      <a:pt x="2239" y="3760"/>
                    </a:lnTo>
                    <a:cubicBezTo>
                      <a:pt x="2395" y="3463"/>
                      <a:pt x="2605" y="3187"/>
                      <a:pt x="2876" y="2936"/>
                    </a:cubicBezTo>
                    <a:cubicBezTo>
                      <a:pt x="3444" y="2424"/>
                      <a:pt x="4202" y="2158"/>
                      <a:pt x="4764" y="1641"/>
                    </a:cubicBezTo>
                    <a:cubicBezTo>
                      <a:pt x="5246" y="1190"/>
                      <a:pt x="5532" y="623"/>
                      <a:pt x="574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3" name="Google Shape;2453;p13"/>
              <p:cNvSpPr/>
              <p:nvPr/>
            </p:nvSpPr>
            <p:spPr>
              <a:xfrm>
                <a:off x="1167700" y="3949425"/>
                <a:ext cx="89475" cy="159525"/>
              </a:xfrm>
              <a:custGeom>
                <a:rect b="b" l="l" r="r" t="t"/>
                <a:pathLst>
                  <a:path extrusionOk="0" h="6381" w="3579">
                    <a:moveTo>
                      <a:pt x="3564" y="1"/>
                    </a:moveTo>
                    <a:cubicBezTo>
                      <a:pt x="2364" y="704"/>
                      <a:pt x="1185" y="1451"/>
                      <a:pt x="65" y="2285"/>
                    </a:cubicBezTo>
                    <a:cubicBezTo>
                      <a:pt x="55" y="2390"/>
                      <a:pt x="50" y="2495"/>
                      <a:pt x="45" y="2606"/>
                    </a:cubicBezTo>
                    <a:cubicBezTo>
                      <a:pt x="0" y="3866"/>
                      <a:pt x="346" y="5131"/>
                      <a:pt x="377" y="6380"/>
                    </a:cubicBezTo>
                    <a:lnTo>
                      <a:pt x="2123" y="6380"/>
                    </a:lnTo>
                    <a:cubicBezTo>
                      <a:pt x="2189" y="5959"/>
                      <a:pt x="2199" y="5517"/>
                      <a:pt x="2189" y="5070"/>
                    </a:cubicBezTo>
                    <a:cubicBezTo>
                      <a:pt x="2179" y="3504"/>
                      <a:pt x="1973" y="1873"/>
                      <a:pt x="2901" y="689"/>
                    </a:cubicBezTo>
                    <a:cubicBezTo>
                      <a:pt x="3097" y="443"/>
                      <a:pt x="3338" y="227"/>
                      <a:pt x="3579" y="11"/>
                    </a:cubicBezTo>
                    <a:lnTo>
                      <a:pt x="356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4" name="Google Shape;2454;p13"/>
              <p:cNvSpPr/>
              <p:nvPr/>
            </p:nvSpPr>
            <p:spPr>
              <a:xfrm>
                <a:off x="1135950" y="3822575"/>
                <a:ext cx="95900" cy="185350"/>
              </a:xfrm>
              <a:custGeom>
                <a:rect b="b" l="l" r="r" t="t"/>
                <a:pathLst>
                  <a:path extrusionOk="0" h="7414" w="3836">
                    <a:moveTo>
                      <a:pt x="3107" y="0"/>
                    </a:moveTo>
                    <a:cubicBezTo>
                      <a:pt x="3052" y="106"/>
                      <a:pt x="2992" y="206"/>
                      <a:pt x="2932" y="307"/>
                    </a:cubicBezTo>
                    <a:cubicBezTo>
                      <a:pt x="2676" y="723"/>
                      <a:pt x="2374" y="1100"/>
                      <a:pt x="2058" y="1476"/>
                    </a:cubicBezTo>
                    <a:cubicBezTo>
                      <a:pt x="1647" y="1968"/>
                      <a:pt x="1215" y="2455"/>
                      <a:pt x="869" y="2997"/>
                    </a:cubicBezTo>
                    <a:cubicBezTo>
                      <a:pt x="457" y="3644"/>
                      <a:pt x="176" y="4342"/>
                      <a:pt x="0" y="5065"/>
                    </a:cubicBezTo>
                    <a:cubicBezTo>
                      <a:pt x="337" y="5893"/>
                      <a:pt x="753" y="6681"/>
                      <a:pt x="1260" y="7414"/>
                    </a:cubicBezTo>
                    <a:cubicBezTo>
                      <a:pt x="1285" y="7394"/>
                      <a:pt x="1310" y="7374"/>
                      <a:pt x="1335" y="7359"/>
                    </a:cubicBezTo>
                    <a:cubicBezTo>
                      <a:pt x="1526" y="5311"/>
                      <a:pt x="2686" y="3539"/>
                      <a:pt x="3835" y="1752"/>
                    </a:cubicBezTo>
                    <a:lnTo>
                      <a:pt x="3835" y="1752"/>
                    </a:lnTo>
                    <a:cubicBezTo>
                      <a:pt x="3825" y="1762"/>
                      <a:pt x="3815" y="1767"/>
                      <a:pt x="3805" y="1772"/>
                    </a:cubicBezTo>
                    <a:cubicBezTo>
                      <a:pt x="3524" y="1210"/>
                      <a:pt x="3303" y="623"/>
                      <a:pt x="3137" y="15"/>
                    </a:cubicBezTo>
                    <a:lnTo>
                      <a:pt x="310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5" name="Google Shape;2455;p13"/>
              <p:cNvSpPr/>
              <p:nvPr/>
            </p:nvSpPr>
            <p:spPr>
              <a:xfrm>
                <a:off x="1231825" y="3751550"/>
                <a:ext cx="117725" cy="114850"/>
              </a:xfrm>
              <a:custGeom>
                <a:rect b="b" l="l" r="r" t="t"/>
                <a:pathLst>
                  <a:path extrusionOk="0" h="4594" w="4709">
                    <a:moveTo>
                      <a:pt x="4708" y="0"/>
                    </a:moveTo>
                    <a:lnTo>
                      <a:pt x="4708" y="0"/>
                    </a:lnTo>
                    <a:cubicBezTo>
                      <a:pt x="3564" y="884"/>
                      <a:pt x="2399" y="1787"/>
                      <a:pt x="1220" y="2621"/>
                    </a:cubicBezTo>
                    <a:cubicBezTo>
                      <a:pt x="1215" y="2616"/>
                      <a:pt x="1215" y="2611"/>
                      <a:pt x="1210" y="2605"/>
                    </a:cubicBezTo>
                    <a:cubicBezTo>
                      <a:pt x="843" y="3283"/>
                      <a:pt x="422" y="3941"/>
                      <a:pt x="0" y="4593"/>
                    </a:cubicBezTo>
                    <a:cubicBezTo>
                      <a:pt x="1456" y="3800"/>
                      <a:pt x="2881" y="2887"/>
                      <a:pt x="4256" y="1968"/>
                    </a:cubicBezTo>
                    <a:cubicBezTo>
                      <a:pt x="4548" y="1371"/>
                      <a:pt x="4663" y="698"/>
                      <a:pt x="470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6" name="Google Shape;2456;p13"/>
              <p:cNvSpPr/>
              <p:nvPr/>
            </p:nvSpPr>
            <p:spPr>
              <a:xfrm>
                <a:off x="1236950" y="3554175"/>
                <a:ext cx="68675" cy="262525"/>
              </a:xfrm>
              <a:custGeom>
                <a:rect b="b" l="l" r="r" t="t"/>
                <a:pathLst>
                  <a:path extrusionOk="0" h="10501" w="2747">
                    <a:moveTo>
                      <a:pt x="2425" y="0"/>
                    </a:moveTo>
                    <a:cubicBezTo>
                      <a:pt x="2149" y="261"/>
                      <a:pt x="1893" y="532"/>
                      <a:pt x="1662" y="833"/>
                    </a:cubicBezTo>
                    <a:cubicBezTo>
                      <a:pt x="292" y="2640"/>
                      <a:pt x="292" y="5045"/>
                      <a:pt x="1" y="7338"/>
                    </a:cubicBezTo>
                    <a:cubicBezTo>
                      <a:pt x="232" y="8357"/>
                      <a:pt x="468" y="9607"/>
                      <a:pt x="1005" y="10500"/>
                    </a:cubicBezTo>
                    <a:cubicBezTo>
                      <a:pt x="1532" y="9537"/>
                      <a:pt x="1948" y="8538"/>
                      <a:pt x="2119" y="7464"/>
                    </a:cubicBezTo>
                    <a:cubicBezTo>
                      <a:pt x="2270" y="6545"/>
                      <a:pt x="2224" y="5602"/>
                      <a:pt x="2370" y="4678"/>
                    </a:cubicBezTo>
                    <a:cubicBezTo>
                      <a:pt x="2445" y="4201"/>
                      <a:pt x="2576" y="3724"/>
                      <a:pt x="2746" y="3273"/>
                    </a:cubicBezTo>
                    <a:lnTo>
                      <a:pt x="2746" y="3273"/>
                    </a:lnTo>
                    <a:cubicBezTo>
                      <a:pt x="2726" y="3283"/>
                      <a:pt x="2706" y="3288"/>
                      <a:pt x="2691" y="3298"/>
                    </a:cubicBezTo>
                    <a:cubicBezTo>
                      <a:pt x="2576" y="2535"/>
                      <a:pt x="2500" y="1772"/>
                      <a:pt x="2460" y="1004"/>
                    </a:cubicBezTo>
                    <a:cubicBezTo>
                      <a:pt x="2440" y="668"/>
                      <a:pt x="2430" y="336"/>
                      <a:pt x="242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7" name="Google Shape;2457;p13"/>
              <p:cNvSpPr/>
              <p:nvPr/>
            </p:nvSpPr>
            <p:spPr>
              <a:xfrm>
                <a:off x="1359925" y="3367700"/>
                <a:ext cx="78325" cy="191875"/>
              </a:xfrm>
              <a:custGeom>
                <a:rect b="b" l="l" r="r" t="t"/>
                <a:pathLst>
                  <a:path extrusionOk="0" h="7675" w="3133">
                    <a:moveTo>
                      <a:pt x="3133" y="0"/>
                    </a:moveTo>
                    <a:lnTo>
                      <a:pt x="3133" y="0"/>
                    </a:lnTo>
                    <a:cubicBezTo>
                      <a:pt x="2571" y="517"/>
                      <a:pt x="2089" y="1115"/>
                      <a:pt x="1722" y="1812"/>
                    </a:cubicBezTo>
                    <a:cubicBezTo>
                      <a:pt x="1215" y="2766"/>
                      <a:pt x="954" y="3845"/>
                      <a:pt x="352" y="4744"/>
                    </a:cubicBezTo>
                    <a:cubicBezTo>
                      <a:pt x="267" y="4874"/>
                      <a:pt x="171" y="5005"/>
                      <a:pt x="66" y="5125"/>
                    </a:cubicBezTo>
                    <a:cubicBezTo>
                      <a:pt x="11" y="5973"/>
                      <a:pt x="1" y="6827"/>
                      <a:pt x="46" y="7675"/>
                    </a:cubicBezTo>
                    <a:cubicBezTo>
                      <a:pt x="61" y="7670"/>
                      <a:pt x="71" y="7660"/>
                      <a:pt x="86" y="7655"/>
                    </a:cubicBezTo>
                    <a:cubicBezTo>
                      <a:pt x="543" y="7228"/>
                      <a:pt x="995" y="6797"/>
                      <a:pt x="1346" y="6285"/>
                    </a:cubicBezTo>
                    <a:cubicBezTo>
                      <a:pt x="2114" y="5160"/>
                      <a:pt x="2335" y="3750"/>
                      <a:pt x="2977" y="2555"/>
                    </a:cubicBezTo>
                    <a:cubicBezTo>
                      <a:pt x="3022" y="2470"/>
                      <a:pt x="3068" y="2390"/>
                      <a:pt x="3118" y="2309"/>
                    </a:cubicBezTo>
                    <a:cubicBezTo>
                      <a:pt x="3083" y="1541"/>
                      <a:pt x="3088" y="768"/>
                      <a:pt x="313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8" name="Google Shape;2458;p13"/>
              <p:cNvSpPr/>
              <p:nvPr/>
            </p:nvSpPr>
            <p:spPr>
              <a:xfrm>
                <a:off x="1437850" y="3375600"/>
                <a:ext cx="107325" cy="49975"/>
              </a:xfrm>
              <a:custGeom>
                <a:rect b="b" l="l" r="r" t="t"/>
                <a:pathLst>
                  <a:path extrusionOk="0" h="1999" w="4293">
                    <a:moveTo>
                      <a:pt x="4292" y="1"/>
                    </a:moveTo>
                    <a:lnTo>
                      <a:pt x="4292" y="1"/>
                    </a:lnTo>
                    <a:cubicBezTo>
                      <a:pt x="3248" y="191"/>
                      <a:pt x="2159" y="412"/>
                      <a:pt x="1115" y="603"/>
                    </a:cubicBezTo>
                    <a:lnTo>
                      <a:pt x="1115" y="598"/>
                    </a:lnTo>
                    <a:cubicBezTo>
                      <a:pt x="688" y="1020"/>
                      <a:pt x="312" y="1481"/>
                      <a:pt x="1" y="1993"/>
                    </a:cubicBezTo>
                    <a:lnTo>
                      <a:pt x="1" y="1998"/>
                    </a:lnTo>
                    <a:cubicBezTo>
                      <a:pt x="789" y="1793"/>
                      <a:pt x="1607" y="1577"/>
                      <a:pt x="2410" y="1501"/>
                    </a:cubicBezTo>
                    <a:cubicBezTo>
                      <a:pt x="2982" y="954"/>
                      <a:pt x="3660" y="488"/>
                      <a:pt x="429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9" name="Google Shape;2459;p13"/>
              <p:cNvSpPr/>
              <p:nvPr/>
            </p:nvSpPr>
            <p:spPr>
              <a:xfrm>
                <a:off x="1465725" y="3286500"/>
                <a:ext cx="136800" cy="104050"/>
              </a:xfrm>
              <a:custGeom>
                <a:rect b="b" l="l" r="r" t="t"/>
                <a:pathLst>
                  <a:path extrusionOk="0" h="4162" w="5472">
                    <a:moveTo>
                      <a:pt x="5466" y="1"/>
                    </a:moveTo>
                    <a:cubicBezTo>
                      <a:pt x="3699" y="563"/>
                      <a:pt x="1832" y="1206"/>
                      <a:pt x="276" y="2194"/>
                    </a:cubicBezTo>
                    <a:cubicBezTo>
                      <a:pt x="161" y="2847"/>
                      <a:pt x="110" y="3509"/>
                      <a:pt x="0" y="4162"/>
                    </a:cubicBezTo>
                    <a:cubicBezTo>
                      <a:pt x="848" y="3314"/>
                      <a:pt x="1877" y="2621"/>
                      <a:pt x="2886" y="1953"/>
                    </a:cubicBezTo>
                    <a:cubicBezTo>
                      <a:pt x="3744" y="1376"/>
                      <a:pt x="4608" y="804"/>
                      <a:pt x="5471" y="227"/>
                    </a:cubicBezTo>
                    <a:cubicBezTo>
                      <a:pt x="5471" y="152"/>
                      <a:pt x="5471" y="76"/>
                      <a:pt x="546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0" name="Google Shape;2460;p13"/>
              <p:cNvSpPr/>
              <p:nvPr/>
            </p:nvSpPr>
            <p:spPr>
              <a:xfrm>
                <a:off x="1362075" y="3413125"/>
                <a:ext cx="136050" cy="145950"/>
              </a:xfrm>
              <a:custGeom>
                <a:rect b="b" l="l" r="r" t="t"/>
                <a:pathLst>
                  <a:path extrusionOk="0" h="5838" w="5442">
                    <a:moveTo>
                      <a:pt x="5441" y="0"/>
                    </a:moveTo>
                    <a:lnTo>
                      <a:pt x="5441" y="0"/>
                    </a:lnTo>
                    <a:cubicBezTo>
                      <a:pt x="4638" y="76"/>
                      <a:pt x="3820" y="292"/>
                      <a:pt x="3032" y="497"/>
                    </a:cubicBezTo>
                    <a:lnTo>
                      <a:pt x="3032" y="492"/>
                    </a:lnTo>
                    <a:cubicBezTo>
                      <a:pt x="2982" y="573"/>
                      <a:pt x="2936" y="653"/>
                      <a:pt x="2891" y="738"/>
                    </a:cubicBezTo>
                    <a:cubicBezTo>
                      <a:pt x="2249" y="1933"/>
                      <a:pt x="2028" y="3343"/>
                      <a:pt x="1260" y="4468"/>
                    </a:cubicBezTo>
                    <a:cubicBezTo>
                      <a:pt x="909" y="4980"/>
                      <a:pt x="457" y="5411"/>
                      <a:pt x="0" y="5838"/>
                    </a:cubicBezTo>
                    <a:cubicBezTo>
                      <a:pt x="1129" y="5326"/>
                      <a:pt x="2329" y="4794"/>
                      <a:pt x="3483" y="4347"/>
                    </a:cubicBezTo>
                    <a:cubicBezTo>
                      <a:pt x="3845" y="3288"/>
                      <a:pt x="3990" y="2078"/>
                      <a:pt x="4553" y="1105"/>
                    </a:cubicBezTo>
                    <a:cubicBezTo>
                      <a:pt x="4794" y="688"/>
                      <a:pt x="5100" y="332"/>
                      <a:pt x="544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1" name="Google Shape;2461;p13"/>
              <p:cNvSpPr/>
              <p:nvPr/>
            </p:nvSpPr>
            <p:spPr>
              <a:xfrm>
                <a:off x="1297575" y="3495825"/>
                <a:ext cx="64525" cy="140800"/>
              </a:xfrm>
              <a:custGeom>
                <a:rect b="b" l="l" r="r" t="t"/>
                <a:pathLst>
                  <a:path extrusionOk="0" h="5632" w="2581">
                    <a:moveTo>
                      <a:pt x="2560" y="0"/>
                    </a:moveTo>
                    <a:cubicBezTo>
                      <a:pt x="1842" y="889"/>
                      <a:pt x="843" y="1541"/>
                      <a:pt x="0" y="2334"/>
                    </a:cubicBezTo>
                    <a:cubicBezTo>
                      <a:pt x="5" y="2670"/>
                      <a:pt x="15" y="3002"/>
                      <a:pt x="35" y="3338"/>
                    </a:cubicBezTo>
                    <a:cubicBezTo>
                      <a:pt x="75" y="4106"/>
                      <a:pt x="151" y="4869"/>
                      <a:pt x="266" y="5632"/>
                    </a:cubicBezTo>
                    <a:cubicBezTo>
                      <a:pt x="281" y="5622"/>
                      <a:pt x="301" y="5617"/>
                      <a:pt x="321" y="5607"/>
                    </a:cubicBezTo>
                    <a:cubicBezTo>
                      <a:pt x="618" y="4839"/>
                      <a:pt x="1054" y="4121"/>
                      <a:pt x="1601" y="3509"/>
                    </a:cubicBezTo>
                    <a:cubicBezTo>
                      <a:pt x="1902" y="3162"/>
                      <a:pt x="2244" y="2846"/>
                      <a:pt x="2580" y="2530"/>
                    </a:cubicBezTo>
                    <a:lnTo>
                      <a:pt x="2580" y="2530"/>
                    </a:lnTo>
                    <a:cubicBezTo>
                      <a:pt x="2565" y="2535"/>
                      <a:pt x="2555" y="2545"/>
                      <a:pt x="2540" y="2550"/>
                    </a:cubicBezTo>
                    <a:cubicBezTo>
                      <a:pt x="2495" y="1702"/>
                      <a:pt x="2505" y="848"/>
                      <a:pt x="256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2" name="Google Shape;2462;p13"/>
              <p:cNvSpPr/>
              <p:nvPr/>
            </p:nvSpPr>
            <p:spPr>
              <a:xfrm>
                <a:off x="1262050" y="3615150"/>
                <a:ext cx="99525" cy="201925"/>
              </a:xfrm>
              <a:custGeom>
                <a:rect b="b" l="l" r="r" t="t"/>
                <a:pathLst>
                  <a:path extrusionOk="0" h="8077" w="3981">
                    <a:moveTo>
                      <a:pt x="3936" y="1"/>
                    </a:moveTo>
                    <a:cubicBezTo>
                      <a:pt x="3208" y="277"/>
                      <a:pt x="2470" y="558"/>
                      <a:pt x="1742" y="834"/>
                    </a:cubicBezTo>
                    <a:cubicBezTo>
                      <a:pt x="1572" y="1285"/>
                      <a:pt x="1441" y="1762"/>
                      <a:pt x="1366" y="2239"/>
                    </a:cubicBezTo>
                    <a:cubicBezTo>
                      <a:pt x="1220" y="3163"/>
                      <a:pt x="1266" y="4106"/>
                      <a:pt x="1115" y="5025"/>
                    </a:cubicBezTo>
                    <a:cubicBezTo>
                      <a:pt x="944" y="6099"/>
                      <a:pt x="528" y="7098"/>
                      <a:pt x="1" y="8061"/>
                    </a:cubicBezTo>
                    <a:cubicBezTo>
                      <a:pt x="6" y="8067"/>
                      <a:pt x="6" y="8072"/>
                      <a:pt x="11" y="8077"/>
                    </a:cubicBezTo>
                    <a:cubicBezTo>
                      <a:pt x="1190" y="7243"/>
                      <a:pt x="2355" y="6340"/>
                      <a:pt x="3499" y="5456"/>
                    </a:cubicBezTo>
                    <a:cubicBezTo>
                      <a:pt x="3615" y="3589"/>
                      <a:pt x="3193" y="1516"/>
                      <a:pt x="3981" y="26"/>
                    </a:cubicBezTo>
                    <a:lnTo>
                      <a:pt x="393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3" name="Google Shape;2463;p13"/>
              <p:cNvSpPr/>
              <p:nvPr/>
            </p:nvSpPr>
            <p:spPr>
              <a:xfrm>
                <a:off x="1213625" y="3737625"/>
                <a:ext cx="48450" cy="129275"/>
              </a:xfrm>
              <a:custGeom>
                <a:rect b="b" l="l" r="r" t="t"/>
                <a:pathLst>
                  <a:path extrusionOk="0" h="5171" w="1938">
                    <a:moveTo>
                      <a:pt x="934" y="0"/>
                    </a:moveTo>
                    <a:cubicBezTo>
                      <a:pt x="778" y="1200"/>
                      <a:pt x="547" y="2359"/>
                      <a:pt x="0" y="3398"/>
                    </a:cubicBezTo>
                    <a:lnTo>
                      <a:pt x="30" y="3413"/>
                    </a:lnTo>
                    <a:cubicBezTo>
                      <a:pt x="196" y="4021"/>
                      <a:pt x="417" y="4608"/>
                      <a:pt x="698" y="5170"/>
                    </a:cubicBezTo>
                    <a:cubicBezTo>
                      <a:pt x="708" y="5165"/>
                      <a:pt x="718" y="5160"/>
                      <a:pt x="728" y="5150"/>
                    </a:cubicBezTo>
                    <a:cubicBezTo>
                      <a:pt x="1150" y="4498"/>
                      <a:pt x="1571" y="3840"/>
                      <a:pt x="1938" y="3162"/>
                    </a:cubicBezTo>
                    <a:cubicBezTo>
                      <a:pt x="1401" y="2269"/>
                      <a:pt x="1165" y="1019"/>
                      <a:pt x="93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4" name="Google Shape;2464;p13"/>
              <p:cNvSpPr/>
              <p:nvPr/>
            </p:nvSpPr>
            <p:spPr>
              <a:xfrm>
                <a:off x="1169325" y="3800750"/>
                <a:ext cx="168925" cy="205800"/>
              </a:xfrm>
              <a:custGeom>
                <a:rect b="b" l="l" r="r" t="t"/>
                <a:pathLst>
                  <a:path extrusionOk="0" h="8232" w="6757">
                    <a:moveTo>
                      <a:pt x="6756" y="0"/>
                    </a:moveTo>
                    <a:lnTo>
                      <a:pt x="6756" y="0"/>
                    </a:lnTo>
                    <a:cubicBezTo>
                      <a:pt x="5381" y="919"/>
                      <a:pt x="3956" y="1832"/>
                      <a:pt x="2500" y="2625"/>
                    </a:cubicBezTo>
                    <a:cubicBezTo>
                      <a:pt x="1351" y="4412"/>
                      <a:pt x="191" y="6184"/>
                      <a:pt x="0" y="8232"/>
                    </a:cubicBezTo>
                    <a:cubicBezTo>
                      <a:pt x="1120" y="7398"/>
                      <a:pt x="2299" y="6651"/>
                      <a:pt x="3499" y="5948"/>
                    </a:cubicBezTo>
                    <a:lnTo>
                      <a:pt x="3514" y="5958"/>
                    </a:lnTo>
                    <a:cubicBezTo>
                      <a:pt x="3805" y="5697"/>
                      <a:pt x="4096" y="5436"/>
                      <a:pt x="4312" y="5110"/>
                    </a:cubicBezTo>
                    <a:cubicBezTo>
                      <a:pt x="4939" y="4161"/>
                      <a:pt x="4779" y="2866"/>
                      <a:pt x="5356" y="1882"/>
                    </a:cubicBezTo>
                    <a:cubicBezTo>
                      <a:pt x="5647" y="1385"/>
                      <a:pt x="6114" y="1004"/>
                      <a:pt x="6450" y="532"/>
                    </a:cubicBezTo>
                    <a:cubicBezTo>
                      <a:pt x="6571" y="361"/>
                      <a:pt x="6671" y="186"/>
                      <a:pt x="675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5" name="Google Shape;2465;p13"/>
              <p:cNvSpPr/>
              <p:nvPr/>
            </p:nvSpPr>
            <p:spPr>
              <a:xfrm>
                <a:off x="1129050" y="3949175"/>
                <a:ext cx="48075" cy="159775"/>
              </a:xfrm>
              <a:custGeom>
                <a:rect b="b" l="l" r="r" t="t"/>
                <a:pathLst>
                  <a:path extrusionOk="0" h="6391" w="1923">
                    <a:moveTo>
                      <a:pt x="276" y="1"/>
                    </a:moveTo>
                    <a:cubicBezTo>
                      <a:pt x="70" y="844"/>
                      <a:pt x="0" y="1733"/>
                      <a:pt x="15" y="2631"/>
                    </a:cubicBezTo>
                    <a:cubicBezTo>
                      <a:pt x="35" y="3886"/>
                      <a:pt x="216" y="5161"/>
                      <a:pt x="422" y="6390"/>
                    </a:cubicBezTo>
                    <a:lnTo>
                      <a:pt x="1923" y="6390"/>
                    </a:lnTo>
                    <a:cubicBezTo>
                      <a:pt x="1892" y="5141"/>
                      <a:pt x="1546" y="3876"/>
                      <a:pt x="1591" y="2616"/>
                    </a:cubicBezTo>
                    <a:cubicBezTo>
                      <a:pt x="1596" y="2505"/>
                      <a:pt x="1601" y="2400"/>
                      <a:pt x="1611" y="2295"/>
                    </a:cubicBezTo>
                    <a:lnTo>
                      <a:pt x="1611" y="2295"/>
                    </a:lnTo>
                    <a:cubicBezTo>
                      <a:pt x="1586" y="2310"/>
                      <a:pt x="1561" y="2330"/>
                      <a:pt x="1536" y="2350"/>
                    </a:cubicBezTo>
                    <a:cubicBezTo>
                      <a:pt x="1029" y="1617"/>
                      <a:pt x="613" y="829"/>
                      <a:pt x="27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6" name="Google Shape;2466;p13"/>
              <p:cNvSpPr/>
              <p:nvPr/>
            </p:nvSpPr>
            <p:spPr>
              <a:xfrm>
                <a:off x="836425" y="3177350"/>
                <a:ext cx="59750" cy="163150"/>
              </a:xfrm>
              <a:custGeom>
                <a:rect b="b" l="l" r="r" t="t"/>
                <a:pathLst>
                  <a:path extrusionOk="0" h="6526" w="2390">
                    <a:moveTo>
                      <a:pt x="1014" y="0"/>
                    </a:moveTo>
                    <a:cubicBezTo>
                      <a:pt x="713" y="954"/>
                      <a:pt x="387" y="1963"/>
                      <a:pt x="40" y="2901"/>
                    </a:cubicBezTo>
                    <a:cubicBezTo>
                      <a:pt x="30" y="2896"/>
                      <a:pt x="15" y="2881"/>
                      <a:pt x="0" y="2876"/>
                    </a:cubicBezTo>
                    <a:lnTo>
                      <a:pt x="0" y="2876"/>
                    </a:lnTo>
                    <a:cubicBezTo>
                      <a:pt x="171" y="3735"/>
                      <a:pt x="341" y="4588"/>
                      <a:pt x="673" y="5396"/>
                    </a:cubicBezTo>
                    <a:cubicBezTo>
                      <a:pt x="823" y="5777"/>
                      <a:pt x="1014" y="6139"/>
                      <a:pt x="1200" y="6505"/>
                    </a:cubicBezTo>
                    <a:cubicBezTo>
                      <a:pt x="1215" y="6510"/>
                      <a:pt x="1230" y="6520"/>
                      <a:pt x="1250" y="6525"/>
                    </a:cubicBezTo>
                    <a:cubicBezTo>
                      <a:pt x="1536" y="5351"/>
                      <a:pt x="1907" y="4186"/>
                      <a:pt x="2389" y="3072"/>
                    </a:cubicBezTo>
                    <a:cubicBezTo>
                      <a:pt x="2359" y="2921"/>
                      <a:pt x="2334" y="2771"/>
                      <a:pt x="2304" y="2620"/>
                    </a:cubicBezTo>
                    <a:cubicBezTo>
                      <a:pt x="2103" y="1647"/>
                      <a:pt x="1646" y="753"/>
                      <a:pt x="101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7" name="Google Shape;2467;p13"/>
              <p:cNvSpPr/>
              <p:nvPr/>
            </p:nvSpPr>
            <p:spPr>
              <a:xfrm>
                <a:off x="744825" y="3120625"/>
                <a:ext cx="91625" cy="128650"/>
              </a:xfrm>
              <a:custGeom>
                <a:rect b="b" l="l" r="r" t="t"/>
                <a:pathLst>
                  <a:path extrusionOk="0" h="5146" w="3665">
                    <a:moveTo>
                      <a:pt x="0" y="0"/>
                    </a:moveTo>
                    <a:cubicBezTo>
                      <a:pt x="1034" y="256"/>
                      <a:pt x="1511" y="1617"/>
                      <a:pt x="1702" y="2661"/>
                    </a:cubicBezTo>
                    <a:cubicBezTo>
                      <a:pt x="1782" y="3107"/>
                      <a:pt x="1807" y="3554"/>
                      <a:pt x="1832" y="4006"/>
                    </a:cubicBezTo>
                    <a:lnTo>
                      <a:pt x="1847" y="4006"/>
                    </a:lnTo>
                    <a:cubicBezTo>
                      <a:pt x="2449" y="4387"/>
                      <a:pt x="3057" y="4764"/>
                      <a:pt x="3664" y="5145"/>
                    </a:cubicBezTo>
                    <a:cubicBezTo>
                      <a:pt x="3539" y="4508"/>
                      <a:pt x="3413" y="3870"/>
                      <a:pt x="3222" y="3248"/>
                    </a:cubicBezTo>
                    <a:cubicBezTo>
                      <a:pt x="2786" y="1827"/>
                      <a:pt x="1862" y="397"/>
                      <a:pt x="437" y="21"/>
                    </a:cubicBezTo>
                    <a:cubicBezTo>
                      <a:pt x="291" y="5"/>
                      <a:pt x="146" y="0"/>
                      <a:pt x="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8" name="Google Shape;2468;p13"/>
              <p:cNvSpPr/>
              <p:nvPr/>
            </p:nvSpPr>
            <p:spPr>
              <a:xfrm>
                <a:off x="755725" y="3121125"/>
                <a:ext cx="106075" cy="128775"/>
              </a:xfrm>
              <a:custGeom>
                <a:rect b="b" l="l" r="r" t="t"/>
                <a:pathLst>
                  <a:path extrusionOk="0" h="5151" w="4243">
                    <a:moveTo>
                      <a:pt x="1" y="1"/>
                    </a:moveTo>
                    <a:cubicBezTo>
                      <a:pt x="1426" y="377"/>
                      <a:pt x="2350" y="1807"/>
                      <a:pt x="2786" y="3228"/>
                    </a:cubicBezTo>
                    <a:cubicBezTo>
                      <a:pt x="2977" y="3850"/>
                      <a:pt x="3103" y="4488"/>
                      <a:pt x="3228" y="5125"/>
                    </a:cubicBezTo>
                    <a:cubicBezTo>
                      <a:pt x="3243" y="5130"/>
                      <a:pt x="3258" y="5145"/>
                      <a:pt x="3268" y="5150"/>
                    </a:cubicBezTo>
                    <a:cubicBezTo>
                      <a:pt x="3615" y="4212"/>
                      <a:pt x="3941" y="3203"/>
                      <a:pt x="4242" y="2249"/>
                    </a:cubicBezTo>
                    <a:cubicBezTo>
                      <a:pt x="3183" y="989"/>
                      <a:pt x="1637" y="131"/>
                      <a:pt x="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9" name="Google Shape;2469;p13"/>
              <p:cNvSpPr/>
              <p:nvPr/>
            </p:nvSpPr>
            <p:spPr>
              <a:xfrm>
                <a:off x="790625" y="3220750"/>
                <a:ext cx="75800" cy="119250"/>
              </a:xfrm>
              <a:custGeom>
                <a:rect b="b" l="l" r="r" t="t"/>
                <a:pathLst>
                  <a:path extrusionOk="0" h="4770" w="3032">
                    <a:moveTo>
                      <a:pt x="0" y="1"/>
                    </a:moveTo>
                    <a:cubicBezTo>
                      <a:pt x="30" y="618"/>
                      <a:pt x="45" y="1236"/>
                      <a:pt x="171" y="1833"/>
                    </a:cubicBezTo>
                    <a:cubicBezTo>
                      <a:pt x="306" y="2465"/>
                      <a:pt x="552" y="3058"/>
                      <a:pt x="818" y="3645"/>
                    </a:cubicBezTo>
                    <a:lnTo>
                      <a:pt x="823" y="3645"/>
                    </a:lnTo>
                    <a:cubicBezTo>
                      <a:pt x="1144" y="3836"/>
                      <a:pt x="1471" y="4016"/>
                      <a:pt x="1807" y="4192"/>
                    </a:cubicBezTo>
                    <a:cubicBezTo>
                      <a:pt x="2204" y="4398"/>
                      <a:pt x="2615" y="4594"/>
                      <a:pt x="3032" y="4769"/>
                    </a:cubicBezTo>
                    <a:cubicBezTo>
                      <a:pt x="2846" y="4403"/>
                      <a:pt x="2655" y="4041"/>
                      <a:pt x="2505" y="3660"/>
                    </a:cubicBezTo>
                    <a:cubicBezTo>
                      <a:pt x="2173" y="2852"/>
                      <a:pt x="2003" y="1999"/>
                      <a:pt x="1832" y="1140"/>
                    </a:cubicBezTo>
                    <a:cubicBezTo>
                      <a:pt x="1225" y="759"/>
                      <a:pt x="617" y="382"/>
                      <a:pt x="1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0" name="Google Shape;2470;p13"/>
              <p:cNvSpPr/>
              <p:nvPr/>
            </p:nvSpPr>
            <p:spPr>
              <a:xfrm>
                <a:off x="866400" y="3254125"/>
                <a:ext cx="88375" cy="311975"/>
              </a:xfrm>
              <a:custGeom>
                <a:rect b="b" l="l" r="r" t="t"/>
                <a:pathLst>
                  <a:path extrusionOk="0" h="12479" w="3535">
                    <a:moveTo>
                      <a:pt x="1190" y="1"/>
                    </a:moveTo>
                    <a:cubicBezTo>
                      <a:pt x="708" y="1115"/>
                      <a:pt x="337" y="2280"/>
                      <a:pt x="51" y="3454"/>
                    </a:cubicBezTo>
                    <a:cubicBezTo>
                      <a:pt x="31" y="3449"/>
                      <a:pt x="16" y="3439"/>
                      <a:pt x="1" y="3434"/>
                    </a:cubicBezTo>
                    <a:lnTo>
                      <a:pt x="1" y="3434"/>
                    </a:lnTo>
                    <a:cubicBezTo>
                      <a:pt x="262" y="3951"/>
                      <a:pt x="528" y="4463"/>
                      <a:pt x="688" y="5015"/>
                    </a:cubicBezTo>
                    <a:cubicBezTo>
                      <a:pt x="1391" y="7359"/>
                      <a:pt x="252" y="9999"/>
                      <a:pt x="1125" y="12283"/>
                    </a:cubicBezTo>
                    <a:cubicBezTo>
                      <a:pt x="1145" y="12343"/>
                      <a:pt x="1170" y="12404"/>
                      <a:pt x="1195" y="12464"/>
                    </a:cubicBezTo>
                    <a:cubicBezTo>
                      <a:pt x="1205" y="12469"/>
                      <a:pt x="1215" y="12474"/>
                      <a:pt x="1225" y="12479"/>
                    </a:cubicBezTo>
                    <a:cubicBezTo>
                      <a:pt x="1943" y="11028"/>
                      <a:pt x="2636" y="9538"/>
                      <a:pt x="3349" y="8092"/>
                    </a:cubicBezTo>
                    <a:lnTo>
                      <a:pt x="3394" y="8077"/>
                    </a:lnTo>
                    <a:cubicBezTo>
                      <a:pt x="2822" y="6250"/>
                      <a:pt x="3534" y="3891"/>
                      <a:pt x="2495" y="2355"/>
                    </a:cubicBezTo>
                    <a:cubicBezTo>
                      <a:pt x="2219" y="1954"/>
                      <a:pt x="1813" y="1652"/>
                      <a:pt x="1562" y="1231"/>
                    </a:cubicBezTo>
                    <a:cubicBezTo>
                      <a:pt x="1341" y="859"/>
                      <a:pt x="1261" y="433"/>
                      <a:pt x="119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1" name="Google Shape;2471;p13"/>
              <p:cNvSpPr/>
              <p:nvPr/>
            </p:nvSpPr>
            <p:spPr>
              <a:xfrm>
                <a:off x="934425" y="3529950"/>
                <a:ext cx="82575" cy="388775"/>
              </a:xfrm>
              <a:custGeom>
                <a:rect b="b" l="l" r="r" t="t"/>
                <a:pathLst>
                  <a:path extrusionOk="0" h="15551" w="3303">
                    <a:moveTo>
                      <a:pt x="2199" y="0"/>
                    </a:moveTo>
                    <a:cubicBezTo>
                      <a:pt x="1340" y="1501"/>
                      <a:pt x="648" y="3087"/>
                      <a:pt x="10" y="4693"/>
                    </a:cubicBezTo>
                    <a:lnTo>
                      <a:pt x="0" y="4693"/>
                    </a:lnTo>
                    <a:cubicBezTo>
                      <a:pt x="427" y="6275"/>
                      <a:pt x="417" y="7986"/>
                      <a:pt x="522" y="9642"/>
                    </a:cubicBezTo>
                    <a:cubicBezTo>
                      <a:pt x="663" y="11791"/>
                      <a:pt x="1099" y="14110"/>
                      <a:pt x="2696" y="15550"/>
                    </a:cubicBezTo>
                    <a:cubicBezTo>
                      <a:pt x="2841" y="14356"/>
                      <a:pt x="3097" y="13161"/>
                      <a:pt x="3213" y="11971"/>
                    </a:cubicBezTo>
                    <a:cubicBezTo>
                      <a:pt x="3288" y="11214"/>
                      <a:pt x="3303" y="10451"/>
                      <a:pt x="3193" y="9693"/>
                    </a:cubicBezTo>
                    <a:cubicBezTo>
                      <a:pt x="2967" y="8127"/>
                      <a:pt x="2214" y="6606"/>
                      <a:pt x="2415" y="5035"/>
                    </a:cubicBezTo>
                    <a:cubicBezTo>
                      <a:pt x="2455" y="4719"/>
                      <a:pt x="2535" y="4412"/>
                      <a:pt x="2635" y="4111"/>
                    </a:cubicBezTo>
                    <a:cubicBezTo>
                      <a:pt x="2751" y="3780"/>
                      <a:pt x="2896" y="3454"/>
                      <a:pt x="3057" y="3132"/>
                    </a:cubicBezTo>
                    <a:lnTo>
                      <a:pt x="3027" y="3117"/>
                    </a:lnTo>
                    <a:cubicBezTo>
                      <a:pt x="3127" y="1988"/>
                      <a:pt x="2721" y="974"/>
                      <a:pt x="219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2" name="Google Shape;2472;p13"/>
              <p:cNvSpPr/>
              <p:nvPr/>
            </p:nvSpPr>
            <p:spPr>
              <a:xfrm>
                <a:off x="830900" y="3535725"/>
                <a:ext cx="103550" cy="111575"/>
              </a:xfrm>
              <a:custGeom>
                <a:rect b="b" l="l" r="r" t="t"/>
                <a:pathLst>
                  <a:path extrusionOk="0" h="4463" w="4142">
                    <a:moveTo>
                      <a:pt x="0" y="0"/>
                    </a:moveTo>
                    <a:cubicBezTo>
                      <a:pt x="20" y="311"/>
                      <a:pt x="61" y="618"/>
                      <a:pt x="126" y="924"/>
                    </a:cubicBezTo>
                    <a:cubicBezTo>
                      <a:pt x="352" y="1998"/>
                      <a:pt x="884" y="2972"/>
                      <a:pt x="1396" y="3955"/>
                    </a:cubicBezTo>
                    <a:cubicBezTo>
                      <a:pt x="2309" y="4121"/>
                      <a:pt x="3223" y="4292"/>
                      <a:pt x="4141" y="4462"/>
                    </a:cubicBezTo>
                    <a:cubicBezTo>
                      <a:pt x="4011" y="3986"/>
                      <a:pt x="3845" y="3519"/>
                      <a:pt x="3624" y="3072"/>
                    </a:cubicBezTo>
                    <a:cubicBezTo>
                      <a:pt x="3313" y="2435"/>
                      <a:pt x="2896" y="1847"/>
                      <a:pt x="2615" y="1200"/>
                    </a:cubicBezTo>
                    <a:cubicBezTo>
                      <a:pt x="1923" y="889"/>
                      <a:pt x="1225" y="578"/>
                      <a:pt x="527" y="271"/>
                    </a:cubicBezTo>
                    <a:cubicBezTo>
                      <a:pt x="347" y="186"/>
                      <a:pt x="166" y="106"/>
                      <a:pt x="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3" name="Google Shape;2473;p13"/>
              <p:cNvSpPr/>
              <p:nvPr/>
            </p:nvSpPr>
            <p:spPr>
              <a:xfrm>
                <a:off x="811075" y="3311850"/>
                <a:ext cx="90125" cy="253875"/>
              </a:xfrm>
              <a:custGeom>
                <a:rect b="b" l="l" r="r" t="t"/>
                <a:pathLst>
                  <a:path extrusionOk="0" h="10155" w="3605">
                    <a:moveTo>
                      <a:pt x="0" y="1"/>
                    </a:moveTo>
                    <a:cubicBezTo>
                      <a:pt x="352" y="774"/>
                      <a:pt x="733" y="1532"/>
                      <a:pt x="929" y="2355"/>
                    </a:cubicBezTo>
                    <a:cubicBezTo>
                      <a:pt x="1446" y="4498"/>
                      <a:pt x="643" y="6767"/>
                      <a:pt x="793" y="8955"/>
                    </a:cubicBezTo>
                    <a:cubicBezTo>
                      <a:pt x="959" y="9061"/>
                      <a:pt x="1140" y="9141"/>
                      <a:pt x="1320" y="9226"/>
                    </a:cubicBezTo>
                    <a:cubicBezTo>
                      <a:pt x="2018" y="9533"/>
                      <a:pt x="2716" y="9844"/>
                      <a:pt x="3408" y="10155"/>
                    </a:cubicBezTo>
                    <a:cubicBezTo>
                      <a:pt x="3383" y="10095"/>
                      <a:pt x="3358" y="10034"/>
                      <a:pt x="3338" y="9974"/>
                    </a:cubicBezTo>
                    <a:cubicBezTo>
                      <a:pt x="2465" y="7690"/>
                      <a:pt x="3604" y="5050"/>
                      <a:pt x="2901" y="2706"/>
                    </a:cubicBezTo>
                    <a:cubicBezTo>
                      <a:pt x="2741" y="2154"/>
                      <a:pt x="2475" y="1642"/>
                      <a:pt x="2214" y="1125"/>
                    </a:cubicBezTo>
                    <a:cubicBezTo>
                      <a:pt x="1797" y="950"/>
                      <a:pt x="1386" y="754"/>
                      <a:pt x="989" y="548"/>
                    </a:cubicBezTo>
                    <a:cubicBezTo>
                      <a:pt x="653" y="372"/>
                      <a:pt x="326" y="192"/>
                      <a:pt x="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4" name="Google Shape;2474;p13"/>
              <p:cNvSpPr/>
              <p:nvPr/>
            </p:nvSpPr>
            <p:spPr>
              <a:xfrm>
                <a:off x="896275" y="3456050"/>
                <a:ext cx="93125" cy="191250"/>
              </a:xfrm>
              <a:custGeom>
                <a:rect b="b" l="l" r="r" t="t"/>
                <a:pathLst>
                  <a:path extrusionOk="0" h="7650" w="3725">
                    <a:moveTo>
                      <a:pt x="2199" y="0"/>
                    </a:moveTo>
                    <a:lnTo>
                      <a:pt x="2154" y="15"/>
                    </a:lnTo>
                    <a:cubicBezTo>
                      <a:pt x="1441" y="1461"/>
                      <a:pt x="748" y="2951"/>
                      <a:pt x="30" y="4402"/>
                    </a:cubicBezTo>
                    <a:cubicBezTo>
                      <a:pt x="20" y="4397"/>
                      <a:pt x="10" y="4392"/>
                      <a:pt x="0" y="4387"/>
                    </a:cubicBezTo>
                    <a:lnTo>
                      <a:pt x="0" y="4387"/>
                    </a:lnTo>
                    <a:cubicBezTo>
                      <a:pt x="281" y="5034"/>
                      <a:pt x="698" y="5622"/>
                      <a:pt x="1009" y="6259"/>
                    </a:cubicBezTo>
                    <a:cubicBezTo>
                      <a:pt x="1230" y="6706"/>
                      <a:pt x="1396" y="7173"/>
                      <a:pt x="1526" y="7649"/>
                    </a:cubicBezTo>
                    <a:lnTo>
                      <a:pt x="1536" y="7649"/>
                    </a:lnTo>
                    <a:cubicBezTo>
                      <a:pt x="2174" y="6043"/>
                      <a:pt x="2866" y="4457"/>
                      <a:pt x="3725" y="2956"/>
                    </a:cubicBezTo>
                    <a:cubicBezTo>
                      <a:pt x="3258" y="2073"/>
                      <a:pt x="2686" y="1220"/>
                      <a:pt x="2314" y="326"/>
                    </a:cubicBezTo>
                    <a:cubicBezTo>
                      <a:pt x="2269" y="221"/>
                      <a:pt x="2234" y="110"/>
                      <a:pt x="21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5" name="Google Shape;2475;p13"/>
              <p:cNvSpPr/>
              <p:nvPr/>
            </p:nvSpPr>
            <p:spPr>
              <a:xfrm>
                <a:off x="865775" y="3634600"/>
                <a:ext cx="184500" cy="474350"/>
              </a:xfrm>
              <a:custGeom>
                <a:rect b="b" l="l" r="r" t="t"/>
                <a:pathLst>
                  <a:path extrusionOk="0" h="18974" w="7380">
                    <a:moveTo>
                      <a:pt x="1" y="0"/>
                    </a:moveTo>
                    <a:lnTo>
                      <a:pt x="1" y="0"/>
                    </a:lnTo>
                    <a:cubicBezTo>
                      <a:pt x="377" y="733"/>
                      <a:pt x="749" y="1471"/>
                      <a:pt x="974" y="2259"/>
                    </a:cubicBezTo>
                    <a:cubicBezTo>
                      <a:pt x="1210" y="3082"/>
                      <a:pt x="1281" y="3931"/>
                      <a:pt x="1291" y="4789"/>
                    </a:cubicBezTo>
                    <a:cubicBezTo>
                      <a:pt x="1311" y="6681"/>
                      <a:pt x="1025" y="8624"/>
                      <a:pt x="1511" y="10451"/>
                    </a:cubicBezTo>
                    <a:cubicBezTo>
                      <a:pt x="1798" y="11510"/>
                      <a:pt x="2330" y="12489"/>
                      <a:pt x="2656" y="13527"/>
                    </a:cubicBezTo>
                    <a:cubicBezTo>
                      <a:pt x="2721" y="13728"/>
                      <a:pt x="2776" y="13934"/>
                      <a:pt x="2822" y="14140"/>
                    </a:cubicBezTo>
                    <a:cubicBezTo>
                      <a:pt x="3047" y="15209"/>
                      <a:pt x="2972" y="16333"/>
                      <a:pt x="3238" y="17392"/>
                    </a:cubicBezTo>
                    <a:cubicBezTo>
                      <a:pt x="3384" y="17970"/>
                      <a:pt x="3680" y="18552"/>
                      <a:pt x="4096" y="18973"/>
                    </a:cubicBezTo>
                    <a:lnTo>
                      <a:pt x="7379" y="18973"/>
                    </a:lnTo>
                    <a:cubicBezTo>
                      <a:pt x="6059" y="17252"/>
                      <a:pt x="5316" y="15094"/>
                      <a:pt x="5326" y="12925"/>
                    </a:cubicBezTo>
                    <a:cubicBezTo>
                      <a:pt x="5331" y="12403"/>
                      <a:pt x="5371" y="11881"/>
                      <a:pt x="5442" y="11364"/>
                    </a:cubicBezTo>
                    <a:cubicBezTo>
                      <a:pt x="3845" y="9924"/>
                      <a:pt x="3409" y="7605"/>
                      <a:pt x="3268" y="5456"/>
                    </a:cubicBezTo>
                    <a:cubicBezTo>
                      <a:pt x="3163" y="3800"/>
                      <a:pt x="3173" y="2089"/>
                      <a:pt x="2746" y="507"/>
                    </a:cubicBezTo>
                    <a:cubicBezTo>
                      <a:pt x="1828" y="337"/>
                      <a:pt x="914" y="166"/>
                      <a:pt x="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6" name="Google Shape;2476;p13"/>
              <p:cNvSpPr/>
              <p:nvPr/>
            </p:nvSpPr>
            <p:spPr>
              <a:xfrm>
                <a:off x="1205575" y="4076175"/>
                <a:ext cx="17100" cy="74050"/>
              </a:xfrm>
              <a:custGeom>
                <a:rect b="b" l="l" r="r" t="t"/>
                <a:pathLst>
                  <a:path extrusionOk="0" fill="none" h="2962" w="684">
                    <a:moveTo>
                      <a:pt x="674" y="0"/>
                    </a:moveTo>
                    <a:cubicBezTo>
                      <a:pt x="684" y="447"/>
                      <a:pt x="674" y="889"/>
                      <a:pt x="608" y="1310"/>
                    </a:cubicBezTo>
                    <a:cubicBezTo>
                      <a:pt x="533" y="1908"/>
                      <a:pt x="357" y="2470"/>
                      <a:pt x="1" y="2962"/>
                    </a:cubicBezTo>
                  </a:path>
                </a:pathLst>
              </a:custGeom>
              <a:noFill/>
              <a:ln cap="flat" cmpd="sng" w="5275">
                <a:solidFill>
                  <a:srgbClr val="00003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7" name="Google Shape;2477;p13"/>
              <p:cNvSpPr/>
              <p:nvPr/>
            </p:nvSpPr>
            <p:spPr>
              <a:xfrm>
                <a:off x="1129050" y="3859475"/>
                <a:ext cx="58375" cy="256875"/>
              </a:xfrm>
              <a:custGeom>
                <a:rect b="b" l="l" r="r" t="t"/>
                <a:pathLst>
                  <a:path extrusionOk="0" fill="none" h="10275" w="2335">
                    <a:moveTo>
                      <a:pt x="472" y="10275"/>
                    </a:moveTo>
                    <a:cubicBezTo>
                      <a:pt x="452" y="10174"/>
                      <a:pt x="437" y="10079"/>
                      <a:pt x="422" y="9978"/>
                    </a:cubicBezTo>
                    <a:cubicBezTo>
                      <a:pt x="216" y="8749"/>
                      <a:pt x="35" y="7474"/>
                      <a:pt x="15" y="6219"/>
                    </a:cubicBezTo>
                    <a:cubicBezTo>
                      <a:pt x="0" y="5321"/>
                      <a:pt x="70" y="4432"/>
                      <a:pt x="276" y="3589"/>
                    </a:cubicBezTo>
                    <a:cubicBezTo>
                      <a:pt x="452" y="2866"/>
                      <a:pt x="733" y="2168"/>
                      <a:pt x="1145" y="1521"/>
                    </a:cubicBezTo>
                    <a:cubicBezTo>
                      <a:pt x="1491" y="979"/>
                      <a:pt x="1923" y="492"/>
                      <a:pt x="2334" y="0"/>
                    </a:cubicBezTo>
                  </a:path>
                </a:pathLst>
              </a:custGeom>
              <a:noFill/>
              <a:ln cap="flat" cmpd="sng" w="5275">
                <a:solidFill>
                  <a:srgbClr val="00003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8" name="Google Shape;2478;p13"/>
              <p:cNvSpPr/>
              <p:nvPr/>
            </p:nvSpPr>
            <p:spPr>
              <a:xfrm>
                <a:off x="989750" y="3533325"/>
                <a:ext cx="87125" cy="605100"/>
              </a:xfrm>
              <a:custGeom>
                <a:rect b="b" l="l" r="r" t="t"/>
                <a:pathLst>
                  <a:path extrusionOk="0" fill="none" h="24204" w="3485">
                    <a:moveTo>
                      <a:pt x="2234" y="1"/>
                    </a:moveTo>
                    <a:cubicBezTo>
                      <a:pt x="1968" y="1070"/>
                      <a:pt x="1341" y="2014"/>
                      <a:pt x="844" y="2997"/>
                    </a:cubicBezTo>
                    <a:cubicBezTo>
                      <a:pt x="683" y="3319"/>
                      <a:pt x="538" y="3645"/>
                      <a:pt x="422" y="3976"/>
                    </a:cubicBezTo>
                    <a:cubicBezTo>
                      <a:pt x="322" y="4277"/>
                      <a:pt x="242" y="4584"/>
                      <a:pt x="202" y="4900"/>
                    </a:cubicBezTo>
                    <a:cubicBezTo>
                      <a:pt x="1" y="6471"/>
                      <a:pt x="754" y="7992"/>
                      <a:pt x="980" y="9558"/>
                    </a:cubicBezTo>
                    <a:cubicBezTo>
                      <a:pt x="1090" y="10316"/>
                      <a:pt x="1075" y="11079"/>
                      <a:pt x="1000" y="11836"/>
                    </a:cubicBezTo>
                    <a:cubicBezTo>
                      <a:pt x="884" y="13026"/>
                      <a:pt x="628" y="14221"/>
                      <a:pt x="483" y="15415"/>
                    </a:cubicBezTo>
                    <a:cubicBezTo>
                      <a:pt x="412" y="15932"/>
                      <a:pt x="372" y="16454"/>
                      <a:pt x="367" y="16976"/>
                    </a:cubicBezTo>
                    <a:cubicBezTo>
                      <a:pt x="357" y="19145"/>
                      <a:pt x="1100" y="21303"/>
                      <a:pt x="2420" y="23024"/>
                    </a:cubicBezTo>
                    <a:cubicBezTo>
                      <a:pt x="2736" y="23446"/>
                      <a:pt x="3098" y="23843"/>
                      <a:pt x="3484" y="24204"/>
                    </a:cubicBezTo>
                  </a:path>
                </a:pathLst>
              </a:custGeom>
              <a:noFill/>
              <a:ln cap="flat" cmpd="sng" w="5275">
                <a:solidFill>
                  <a:srgbClr val="00003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9" name="Google Shape;2479;p13"/>
              <p:cNvSpPr/>
              <p:nvPr/>
            </p:nvSpPr>
            <p:spPr>
              <a:xfrm>
                <a:off x="891375" y="3754300"/>
                <a:ext cx="108700" cy="370325"/>
              </a:xfrm>
              <a:custGeom>
                <a:rect b="b" l="l" r="r" t="t"/>
                <a:pathLst>
                  <a:path extrusionOk="0" fill="none" h="14813" w="4348">
                    <a:moveTo>
                      <a:pt x="267" y="1"/>
                    </a:moveTo>
                    <a:cubicBezTo>
                      <a:pt x="287" y="1893"/>
                      <a:pt x="1" y="3836"/>
                      <a:pt x="487" y="5663"/>
                    </a:cubicBezTo>
                    <a:cubicBezTo>
                      <a:pt x="774" y="6722"/>
                      <a:pt x="1306" y="7701"/>
                      <a:pt x="1632" y="8739"/>
                    </a:cubicBezTo>
                    <a:cubicBezTo>
                      <a:pt x="1697" y="8940"/>
                      <a:pt x="1752" y="9146"/>
                      <a:pt x="1798" y="9352"/>
                    </a:cubicBezTo>
                    <a:cubicBezTo>
                      <a:pt x="2023" y="10421"/>
                      <a:pt x="1948" y="11545"/>
                      <a:pt x="2214" y="12604"/>
                    </a:cubicBezTo>
                    <a:cubicBezTo>
                      <a:pt x="2360" y="13182"/>
                      <a:pt x="2656" y="13764"/>
                      <a:pt x="3072" y="14185"/>
                    </a:cubicBezTo>
                    <a:cubicBezTo>
                      <a:pt x="3424" y="14537"/>
                      <a:pt x="3850" y="14773"/>
                      <a:pt x="4347" y="14813"/>
                    </a:cubicBezTo>
                  </a:path>
                </a:pathLst>
              </a:custGeom>
              <a:noFill/>
              <a:ln cap="flat" cmpd="sng" w="5275">
                <a:solidFill>
                  <a:srgbClr val="00003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0" name="Google Shape;2480;p13"/>
              <p:cNvSpPr/>
              <p:nvPr/>
            </p:nvSpPr>
            <p:spPr>
              <a:xfrm>
                <a:off x="1167700" y="3291900"/>
                <a:ext cx="435325" cy="850425"/>
              </a:xfrm>
              <a:custGeom>
                <a:rect b="b" l="l" r="r" t="t"/>
                <a:pathLst>
                  <a:path extrusionOk="0" fill="none" h="34017" w="17413">
                    <a:moveTo>
                      <a:pt x="17412" y="1"/>
                    </a:moveTo>
                    <a:lnTo>
                      <a:pt x="17392" y="11"/>
                    </a:lnTo>
                    <a:cubicBezTo>
                      <a:pt x="16529" y="588"/>
                      <a:pt x="15665" y="1160"/>
                      <a:pt x="14807" y="1737"/>
                    </a:cubicBezTo>
                    <a:cubicBezTo>
                      <a:pt x="13798" y="2405"/>
                      <a:pt x="12769" y="3098"/>
                      <a:pt x="11921" y="3946"/>
                    </a:cubicBezTo>
                    <a:cubicBezTo>
                      <a:pt x="11494" y="4368"/>
                      <a:pt x="11118" y="4829"/>
                      <a:pt x="10807" y="5341"/>
                    </a:cubicBezTo>
                    <a:cubicBezTo>
                      <a:pt x="10757" y="5422"/>
                      <a:pt x="10711" y="5502"/>
                      <a:pt x="10666" y="5587"/>
                    </a:cubicBezTo>
                    <a:cubicBezTo>
                      <a:pt x="10024" y="6782"/>
                      <a:pt x="9803" y="8192"/>
                      <a:pt x="9035" y="9317"/>
                    </a:cubicBezTo>
                    <a:cubicBezTo>
                      <a:pt x="8684" y="9829"/>
                      <a:pt x="8232" y="10260"/>
                      <a:pt x="7775" y="10687"/>
                    </a:cubicBezTo>
                    <a:cubicBezTo>
                      <a:pt x="7439" y="11003"/>
                      <a:pt x="7097" y="11319"/>
                      <a:pt x="6796" y="11666"/>
                    </a:cubicBezTo>
                    <a:cubicBezTo>
                      <a:pt x="6249" y="12278"/>
                      <a:pt x="5813" y="12996"/>
                      <a:pt x="5516" y="13764"/>
                    </a:cubicBezTo>
                    <a:cubicBezTo>
                      <a:pt x="5346" y="14215"/>
                      <a:pt x="5215" y="14692"/>
                      <a:pt x="5140" y="15169"/>
                    </a:cubicBezTo>
                    <a:cubicBezTo>
                      <a:pt x="4994" y="16093"/>
                      <a:pt x="5040" y="17036"/>
                      <a:pt x="4889" y="17955"/>
                    </a:cubicBezTo>
                    <a:cubicBezTo>
                      <a:pt x="4718" y="19029"/>
                      <a:pt x="4302" y="20028"/>
                      <a:pt x="3775" y="20991"/>
                    </a:cubicBezTo>
                    <a:cubicBezTo>
                      <a:pt x="3408" y="21669"/>
                      <a:pt x="2987" y="22327"/>
                      <a:pt x="2565" y="22979"/>
                    </a:cubicBezTo>
                    <a:cubicBezTo>
                      <a:pt x="1416" y="24766"/>
                      <a:pt x="256" y="26538"/>
                      <a:pt x="65" y="28586"/>
                    </a:cubicBezTo>
                    <a:cubicBezTo>
                      <a:pt x="55" y="28691"/>
                      <a:pt x="50" y="28796"/>
                      <a:pt x="45" y="28907"/>
                    </a:cubicBezTo>
                    <a:cubicBezTo>
                      <a:pt x="0" y="30167"/>
                      <a:pt x="346" y="31432"/>
                      <a:pt x="377" y="32681"/>
                    </a:cubicBezTo>
                    <a:cubicBezTo>
                      <a:pt x="392" y="33128"/>
                      <a:pt x="362" y="33575"/>
                      <a:pt x="256" y="34017"/>
                    </a:cubicBezTo>
                  </a:path>
                </a:pathLst>
              </a:custGeom>
              <a:noFill/>
              <a:ln cap="flat" cmpd="sng" w="5275">
                <a:solidFill>
                  <a:srgbClr val="00003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1" name="Google Shape;2481;p13"/>
              <p:cNvSpPr/>
              <p:nvPr/>
            </p:nvSpPr>
            <p:spPr>
              <a:xfrm>
                <a:off x="1250125" y="3715925"/>
                <a:ext cx="506725" cy="440200"/>
              </a:xfrm>
              <a:custGeom>
                <a:rect b="b" l="l" r="r" t="t"/>
                <a:pathLst>
                  <a:path extrusionOk="0" fill="none" h="17608" w="20269">
                    <a:moveTo>
                      <a:pt x="20269" y="110"/>
                    </a:moveTo>
                    <a:cubicBezTo>
                      <a:pt x="18939" y="0"/>
                      <a:pt x="17573" y="502"/>
                      <a:pt x="16640" y="1451"/>
                    </a:cubicBezTo>
                    <a:cubicBezTo>
                      <a:pt x="16294" y="1802"/>
                      <a:pt x="15997" y="2208"/>
                      <a:pt x="15576" y="2469"/>
                    </a:cubicBezTo>
                    <a:cubicBezTo>
                      <a:pt x="15059" y="2791"/>
                      <a:pt x="14416" y="2836"/>
                      <a:pt x="13824" y="2986"/>
                    </a:cubicBezTo>
                    <a:cubicBezTo>
                      <a:pt x="13433" y="3082"/>
                      <a:pt x="13056" y="3232"/>
                      <a:pt x="12705" y="3428"/>
                    </a:cubicBezTo>
                    <a:cubicBezTo>
                      <a:pt x="11982" y="3820"/>
                      <a:pt x="11360" y="4397"/>
                      <a:pt x="10923" y="5090"/>
                    </a:cubicBezTo>
                    <a:cubicBezTo>
                      <a:pt x="10833" y="5225"/>
                      <a:pt x="10752" y="5361"/>
                      <a:pt x="10682" y="5506"/>
                    </a:cubicBezTo>
                    <a:cubicBezTo>
                      <a:pt x="10471" y="5928"/>
                      <a:pt x="10316" y="6385"/>
                      <a:pt x="10004" y="6741"/>
                    </a:cubicBezTo>
                    <a:cubicBezTo>
                      <a:pt x="9638" y="7158"/>
                      <a:pt x="9101" y="7373"/>
                      <a:pt x="8634" y="7669"/>
                    </a:cubicBezTo>
                    <a:cubicBezTo>
                      <a:pt x="7856" y="8161"/>
                      <a:pt x="7279" y="8879"/>
                      <a:pt x="6722" y="9622"/>
                    </a:cubicBezTo>
                    <a:cubicBezTo>
                      <a:pt x="6114" y="10435"/>
                      <a:pt x="5537" y="11278"/>
                      <a:pt x="4759" y="11911"/>
                    </a:cubicBezTo>
                    <a:cubicBezTo>
                      <a:pt x="4458" y="12157"/>
                      <a:pt x="4132" y="12363"/>
                      <a:pt x="3795" y="12563"/>
                    </a:cubicBezTo>
                    <a:cubicBezTo>
                      <a:pt x="2782" y="13151"/>
                      <a:pt x="1672" y="13612"/>
                      <a:pt x="919" y="14501"/>
                    </a:cubicBezTo>
                    <a:cubicBezTo>
                      <a:pt x="618" y="14857"/>
                      <a:pt x="387" y="15274"/>
                      <a:pt x="242" y="15720"/>
                    </a:cubicBezTo>
                    <a:cubicBezTo>
                      <a:pt x="46" y="16328"/>
                      <a:pt x="1" y="16980"/>
                      <a:pt x="136" y="17608"/>
                    </a:cubicBezTo>
                  </a:path>
                </a:pathLst>
              </a:custGeom>
              <a:noFill/>
              <a:ln cap="flat" cmpd="sng" w="5275">
                <a:solidFill>
                  <a:srgbClr val="00003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2" name="Google Shape;2482;p13"/>
              <p:cNvSpPr/>
              <p:nvPr/>
            </p:nvSpPr>
            <p:spPr>
              <a:xfrm>
                <a:off x="1064550" y="3043700"/>
                <a:ext cx="351750" cy="973525"/>
              </a:xfrm>
              <a:custGeom>
                <a:rect b="b" l="l" r="r" t="t"/>
                <a:pathLst>
                  <a:path extrusionOk="0" fill="none" h="38941" w="14070">
                    <a:moveTo>
                      <a:pt x="14069" y="1"/>
                    </a:moveTo>
                    <a:cubicBezTo>
                      <a:pt x="13899" y="6"/>
                      <a:pt x="13733" y="11"/>
                      <a:pt x="13567" y="21"/>
                    </a:cubicBezTo>
                    <a:cubicBezTo>
                      <a:pt x="12037" y="121"/>
                      <a:pt x="10526" y="482"/>
                      <a:pt x="9120" y="1095"/>
                    </a:cubicBezTo>
                    <a:cubicBezTo>
                      <a:pt x="8433" y="1391"/>
                      <a:pt x="7755" y="1762"/>
                      <a:pt x="7258" y="2320"/>
                    </a:cubicBezTo>
                    <a:cubicBezTo>
                      <a:pt x="6872" y="2751"/>
                      <a:pt x="6626" y="3253"/>
                      <a:pt x="6450" y="3785"/>
                    </a:cubicBezTo>
                    <a:cubicBezTo>
                      <a:pt x="6189" y="4563"/>
                      <a:pt x="6079" y="5421"/>
                      <a:pt x="5918" y="6255"/>
                    </a:cubicBezTo>
                    <a:cubicBezTo>
                      <a:pt x="5798" y="6872"/>
                      <a:pt x="5647" y="7474"/>
                      <a:pt x="5386" y="8032"/>
                    </a:cubicBezTo>
                    <a:cubicBezTo>
                      <a:pt x="4924" y="9030"/>
                      <a:pt x="4131" y="9833"/>
                      <a:pt x="3428" y="10687"/>
                    </a:cubicBezTo>
                    <a:cubicBezTo>
                      <a:pt x="3057" y="11133"/>
                      <a:pt x="2716" y="11600"/>
                      <a:pt x="2460" y="12117"/>
                    </a:cubicBezTo>
                    <a:cubicBezTo>
                      <a:pt x="2405" y="12228"/>
                      <a:pt x="2349" y="12348"/>
                      <a:pt x="2304" y="12464"/>
                    </a:cubicBezTo>
                    <a:cubicBezTo>
                      <a:pt x="1441" y="14642"/>
                      <a:pt x="2465" y="17126"/>
                      <a:pt x="2033" y="19425"/>
                    </a:cubicBezTo>
                    <a:cubicBezTo>
                      <a:pt x="1988" y="19646"/>
                      <a:pt x="1933" y="19862"/>
                      <a:pt x="1872" y="20073"/>
                    </a:cubicBezTo>
                    <a:cubicBezTo>
                      <a:pt x="1702" y="20645"/>
                      <a:pt x="1461" y="21197"/>
                      <a:pt x="1205" y="21744"/>
                    </a:cubicBezTo>
                    <a:cubicBezTo>
                      <a:pt x="788" y="22658"/>
                      <a:pt x="342" y="23566"/>
                      <a:pt x="146" y="24545"/>
                    </a:cubicBezTo>
                    <a:cubicBezTo>
                      <a:pt x="10" y="25228"/>
                      <a:pt x="0" y="25905"/>
                      <a:pt x="60" y="26593"/>
                    </a:cubicBezTo>
                    <a:cubicBezTo>
                      <a:pt x="211" y="28400"/>
                      <a:pt x="838" y="30227"/>
                      <a:pt x="833" y="32064"/>
                    </a:cubicBezTo>
                    <a:cubicBezTo>
                      <a:pt x="828" y="32616"/>
                      <a:pt x="768" y="33168"/>
                      <a:pt x="718" y="33720"/>
                    </a:cubicBezTo>
                    <a:cubicBezTo>
                      <a:pt x="663" y="34378"/>
                      <a:pt x="623" y="35030"/>
                      <a:pt x="718" y="35678"/>
                    </a:cubicBezTo>
                    <a:cubicBezTo>
                      <a:pt x="894" y="36923"/>
                      <a:pt x="1586" y="38092"/>
                      <a:pt x="2595" y="38850"/>
                    </a:cubicBezTo>
                    <a:cubicBezTo>
                      <a:pt x="2630" y="38885"/>
                      <a:pt x="2671" y="38910"/>
                      <a:pt x="2711" y="38940"/>
                    </a:cubicBezTo>
                  </a:path>
                </a:pathLst>
              </a:custGeom>
              <a:noFill/>
              <a:ln cap="flat" cmpd="sng" w="5275">
                <a:solidFill>
                  <a:srgbClr val="00003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3" name="Google Shape;2483;p13"/>
              <p:cNvSpPr/>
              <p:nvPr/>
            </p:nvSpPr>
            <p:spPr>
              <a:xfrm>
                <a:off x="753225" y="3120500"/>
                <a:ext cx="248850" cy="798475"/>
              </a:xfrm>
              <a:custGeom>
                <a:rect b="b" l="l" r="r" t="t"/>
                <a:pathLst>
                  <a:path extrusionOk="0" fill="none" h="31939" w="9954">
                    <a:moveTo>
                      <a:pt x="0" y="0"/>
                    </a:moveTo>
                    <a:cubicBezTo>
                      <a:pt x="35" y="5"/>
                      <a:pt x="66" y="16"/>
                      <a:pt x="101" y="26"/>
                    </a:cubicBezTo>
                    <a:cubicBezTo>
                      <a:pt x="1526" y="402"/>
                      <a:pt x="2450" y="1832"/>
                      <a:pt x="2886" y="3253"/>
                    </a:cubicBezTo>
                    <a:cubicBezTo>
                      <a:pt x="3077" y="3875"/>
                      <a:pt x="3203" y="4513"/>
                      <a:pt x="3328" y="5150"/>
                    </a:cubicBezTo>
                    <a:cubicBezTo>
                      <a:pt x="3499" y="6009"/>
                      <a:pt x="3669" y="6862"/>
                      <a:pt x="4001" y="7670"/>
                    </a:cubicBezTo>
                    <a:cubicBezTo>
                      <a:pt x="4151" y="8051"/>
                      <a:pt x="4342" y="8413"/>
                      <a:pt x="4528" y="8779"/>
                    </a:cubicBezTo>
                    <a:cubicBezTo>
                      <a:pt x="4789" y="9296"/>
                      <a:pt x="5055" y="9808"/>
                      <a:pt x="5215" y="10360"/>
                    </a:cubicBezTo>
                    <a:cubicBezTo>
                      <a:pt x="5918" y="12704"/>
                      <a:pt x="4779" y="15344"/>
                      <a:pt x="5652" y="17628"/>
                    </a:cubicBezTo>
                    <a:cubicBezTo>
                      <a:pt x="5672" y="17688"/>
                      <a:pt x="5697" y="17749"/>
                      <a:pt x="5722" y="17809"/>
                    </a:cubicBezTo>
                    <a:cubicBezTo>
                      <a:pt x="6003" y="18456"/>
                      <a:pt x="6420" y="19044"/>
                      <a:pt x="6731" y="19681"/>
                    </a:cubicBezTo>
                    <a:cubicBezTo>
                      <a:pt x="6952" y="20128"/>
                      <a:pt x="7118" y="20595"/>
                      <a:pt x="7248" y="21071"/>
                    </a:cubicBezTo>
                    <a:cubicBezTo>
                      <a:pt x="7675" y="22653"/>
                      <a:pt x="7665" y="24364"/>
                      <a:pt x="7770" y="26020"/>
                    </a:cubicBezTo>
                    <a:cubicBezTo>
                      <a:pt x="7911" y="28169"/>
                      <a:pt x="8347" y="30488"/>
                      <a:pt x="9944" y="31928"/>
                    </a:cubicBezTo>
                    <a:cubicBezTo>
                      <a:pt x="9949" y="31933"/>
                      <a:pt x="9949" y="31933"/>
                      <a:pt x="9954" y="31938"/>
                    </a:cubicBezTo>
                  </a:path>
                </a:pathLst>
              </a:custGeom>
              <a:noFill/>
              <a:ln cap="flat" cmpd="sng" w="5275">
                <a:solidFill>
                  <a:srgbClr val="00003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4" name="Google Shape;2484;p13"/>
              <p:cNvSpPr/>
              <p:nvPr/>
            </p:nvSpPr>
            <p:spPr>
              <a:xfrm>
                <a:off x="599000" y="3490300"/>
                <a:ext cx="342850" cy="644500"/>
              </a:xfrm>
              <a:custGeom>
                <a:rect b="b" l="l" r="r" t="t"/>
                <a:pathLst>
                  <a:path extrusionOk="0" fill="none" h="25780" w="13714">
                    <a:moveTo>
                      <a:pt x="1" y="0"/>
                    </a:moveTo>
                    <a:cubicBezTo>
                      <a:pt x="2791" y="823"/>
                      <a:pt x="5110" y="3082"/>
                      <a:pt x="6014" y="5848"/>
                    </a:cubicBezTo>
                    <a:cubicBezTo>
                      <a:pt x="6335" y="6837"/>
                      <a:pt x="6491" y="7886"/>
                      <a:pt x="6832" y="8864"/>
                    </a:cubicBezTo>
                    <a:cubicBezTo>
                      <a:pt x="6952" y="9206"/>
                      <a:pt x="7088" y="9537"/>
                      <a:pt x="7269" y="9853"/>
                    </a:cubicBezTo>
                    <a:cubicBezTo>
                      <a:pt x="7710" y="10641"/>
                      <a:pt x="8368" y="11299"/>
                      <a:pt x="8794" y="12097"/>
                    </a:cubicBezTo>
                    <a:cubicBezTo>
                      <a:pt x="9321" y="13081"/>
                      <a:pt x="9452" y="14180"/>
                      <a:pt x="9532" y="15304"/>
                    </a:cubicBezTo>
                    <a:cubicBezTo>
                      <a:pt x="9628" y="16614"/>
                      <a:pt x="9638" y="17954"/>
                      <a:pt x="10094" y="19169"/>
                    </a:cubicBezTo>
                    <a:cubicBezTo>
                      <a:pt x="10551" y="20379"/>
                      <a:pt x="11425" y="21393"/>
                      <a:pt x="11977" y="22557"/>
                    </a:cubicBezTo>
                    <a:cubicBezTo>
                      <a:pt x="12032" y="22672"/>
                      <a:pt x="12082" y="22788"/>
                      <a:pt x="12132" y="22908"/>
                    </a:cubicBezTo>
                    <a:cubicBezTo>
                      <a:pt x="12368" y="23501"/>
                      <a:pt x="12534" y="24173"/>
                      <a:pt x="12815" y="24745"/>
                    </a:cubicBezTo>
                    <a:cubicBezTo>
                      <a:pt x="13026" y="25172"/>
                      <a:pt x="13297" y="25543"/>
                      <a:pt x="13713" y="25779"/>
                    </a:cubicBezTo>
                  </a:path>
                </a:pathLst>
              </a:custGeom>
              <a:noFill/>
              <a:ln cap="flat" cmpd="sng" w="5275">
                <a:solidFill>
                  <a:srgbClr val="00003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5" name="Google Shape;2485;p13"/>
              <p:cNvSpPr/>
              <p:nvPr/>
            </p:nvSpPr>
            <p:spPr>
              <a:xfrm>
                <a:off x="743925" y="4108925"/>
                <a:ext cx="624575" cy="25"/>
              </a:xfrm>
              <a:custGeom>
                <a:rect b="b" l="l" r="r" t="t"/>
                <a:pathLst>
                  <a:path extrusionOk="0" fill="none" h="1" w="24983">
                    <a:moveTo>
                      <a:pt x="24982" y="0"/>
                    </a:moveTo>
                    <a:lnTo>
                      <a:pt x="24836" y="0"/>
                    </a:lnTo>
                    <a:lnTo>
                      <a:pt x="22959" y="0"/>
                    </a:lnTo>
                    <a:lnTo>
                      <a:pt x="20490" y="0"/>
                    </a:lnTo>
                    <a:lnTo>
                      <a:pt x="19074" y="0"/>
                    </a:lnTo>
                    <a:lnTo>
                      <a:pt x="17328" y="0"/>
                    </a:lnTo>
                    <a:lnTo>
                      <a:pt x="15827" y="0"/>
                    </a:lnTo>
                    <a:lnTo>
                      <a:pt x="12253" y="0"/>
                    </a:lnTo>
                    <a:lnTo>
                      <a:pt x="8970" y="0"/>
                    </a:lnTo>
                    <a:lnTo>
                      <a:pt x="7018" y="0"/>
                    </a:lnTo>
                    <a:lnTo>
                      <a:pt x="2927" y="0"/>
                    </a:lnTo>
                    <a:lnTo>
                      <a:pt x="1" y="0"/>
                    </a:lnTo>
                  </a:path>
                </a:pathLst>
              </a:custGeom>
              <a:noFill/>
              <a:ln cap="flat" cmpd="sng" w="5275">
                <a:solidFill>
                  <a:srgbClr val="00003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6" name="Google Shape;2486;p13"/>
              <p:cNvSpPr/>
              <p:nvPr/>
            </p:nvSpPr>
            <p:spPr>
              <a:xfrm>
                <a:off x="1209100" y="3084725"/>
                <a:ext cx="116725" cy="54125"/>
              </a:xfrm>
              <a:custGeom>
                <a:rect b="b" l="l" r="r" t="t"/>
                <a:pathLst>
                  <a:path extrusionOk="0" fill="none" h="2165" w="4669">
                    <a:moveTo>
                      <a:pt x="1" y="1"/>
                    </a:moveTo>
                    <a:cubicBezTo>
                      <a:pt x="11" y="41"/>
                      <a:pt x="21" y="81"/>
                      <a:pt x="31" y="121"/>
                    </a:cubicBezTo>
                    <a:cubicBezTo>
                      <a:pt x="181" y="814"/>
                      <a:pt x="377" y="1497"/>
                      <a:pt x="608" y="2164"/>
                    </a:cubicBezTo>
                    <a:cubicBezTo>
                      <a:pt x="628" y="2159"/>
                      <a:pt x="648" y="2154"/>
                      <a:pt x="668" y="2144"/>
                    </a:cubicBezTo>
                    <a:cubicBezTo>
                      <a:pt x="1612" y="1838"/>
                      <a:pt x="2596" y="1517"/>
                      <a:pt x="3564" y="1231"/>
                    </a:cubicBezTo>
                    <a:cubicBezTo>
                      <a:pt x="3931" y="1120"/>
                      <a:pt x="4297" y="1020"/>
                      <a:pt x="4658" y="924"/>
                    </a:cubicBezTo>
                    <a:cubicBezTo>
                      <a:pt x="4663" y="919"/>
                      <a:pt x="4663" y="919"/>
                      <a:pt x="4668" y="919"/>
                    </a:cubicBezTo>
                  </a:path>
                </a:pathLst>
              </a:custGeom>
              <a:noFill/>
              <a:ln cap="flat" cmpd="sng" w="5275">
                <a:solidFill>
                  <a:srgbClr val="00003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7" name="Google Shape;2487;p13"/>
              <p:cNvSpPr/>
              <p:nvPr/>
            </p:nvSpPr>
            <p:spPr>
              <a:xfrm>
                <a:off x="1183125" y="3124650"/>
                <a:ext cx="126000" cy="76425"/>
              </a:xfrm>
              <a:custGeom>
                <a:rect b="b" l="l" r="r" t="t"/>
                <a:pathLst>
                  <a:path extrusionOk="0" fill="none" h="3057" w="5040">
                    <a:moveTo>
                      <a:pt x="1" y="0"/>
                    </a:moveTo>
                    <a:cubicBezTo>
                      <a:pt x="1" y="10"/>
                      <a:pt x="6" y="15"/>
                      <a:pt x="6" y="20"/>
                    </a:cubicBezTo>
                    <a:cubicBezTo>
                      <a:pt x="267" y="1064"/>
                      <a:pt x="663" y="2073"/>
                      <a:pt x="1175" y="3017"/>
                    </a:cubicBezTo>
                    <a:cubicBezTo>
                      <a:pt x="1180" y="3032"/>
                      <a:pt x="1185" y="3042"/>
                      <a:pt x="1190" y="3057"/>
                    </a:cubicBezTo>
                    <a:cubicBezTo>
                      <a:pt x="1290" y="2901"/>
                      <a:pt x="1572" y="2856"/>
                      <a:pt x="1737" y="2781"/>
                    </a:cubicBezTo>
                    <a:cubicBezTo>
                      <a:pt x="1998" y="2665"/>
                      <a:pt x="2259" y="2550"/>
                      <a:pt x="2520" y="2434"/>
                    </a:cubicBezTo>
                    <a:cubicBezTo>
                      <a:pt x="3022" y="2214"/>
                      <a:pt x="3529" y="1998"/>
                      <a:pt x="4031" y="1777"/>
                    </a:cubicBezTo>
                    <a:cubicBezTo>
                      <a:pt x="4332" y="1646"/>
                      <a:pt x="4633" y="1516"/>
                      <a:pt x="4935" y="1385"/>
                    </a:cubicBezTo>
                    <a:cubicBezTo>
                      <a:pt x="4970" y="1365"/>
                      <a:pt x="5005" y="1355"/>
                      <a:pt x="5040" y="1340"/>
                    </a:cubicBezTo>
                  </a:path>
                </a:pathLst>
              </a:custGeom>
              <a:noFill/>
              <a:ln cap="flat" cmpd="sng" w="5275">
                <a:solidFill>
                  <a:srgbClr val="00003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8" name="Google Shape;2488;p13"/>
              <p:cNvSpPr/>
              <p:nvPr/>
            </p:nvSpPr>
            <p:spPr>
              <a:xfrm>
                <a:off x="1137700" y="3257275"/>
                <a:ext cx="109575" cy="54100"/>
              </a:xfrm>
              <a:custGeom>
                <a:rect b="b" l="l" r="r" t="t"/>
                <a:pathLst>
                  <a:path extrusionOk="0" fill="none" h="2164" w="4383">
                    <a:moveTo>
                      <a:pt x="1" y="0"/>
                    </a:moveTo>
                    <a:cubicBezTo>
                      <a:pt x="1" y="11"/>
                      <a:pt x="1" y="16"/>
                      <a:pt x="1" y="21"/>
                    </a:cubicBezTo>
                    <a:cubicBezTo>
                      <a:pt x="101" y="743"/>
                      <a:pt x="241" y="1461"/>
                      <a:pt x="422" y="2164"/>
                    </a:cubicBezTo>
                    <a:cubicBezTo>
                      <a:pt x="447" y="2159"/>
                      <a:pt x="477" y="2149"/>
                      <a:pt x="502" y="2144"/>
                    </a:cubicBezTo>
                    <a:cubicBezTo>
                      <a:pt x="1752" y="1777"/>
                      <a:pt x="3052" y="1431"/>
                      <a:pt x="4302" y="1065"/>
                    </a:cubicBezTo>
                    <a:cubicBezTo>
                      <a:pt x="4332" y="1055"/>
                      <a:pt x="4357" y="1050"/>
                      <a:pt x="4382" y="1039"/>
                    </a:cubicBezTo>
                  </a:path>
                </a:pathLst>
              </a:custGeom>
              <a:noFill/>
              <a:ln cap="flat" cmpd="sng" w="5275">
                <a:solidFill>
                  <a:srgbClr val="00003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9" name="Google Shape;2489;p13"/>
              <p:cNvSpPr/>
              <p:nvPr/>
            </p:nvSpPr>
            <p:spPr>
              <a:xfrm>
                <a:off x="1111725" y="3297300"/>
                <a:ext cx="102800" cy="49350"/>
              </a:xfrm>
              <a:custGeom>
                <a:rect b="b" l="l" r="r" t="t"/>
                <a:pathLst>
                  <a:path extrusionOk="0" fill="none" h="1974" w="4112">
                    <a:moveTo>
                      <a:pt x="1" y="1"/>
                    </a:moveTo>
                    <a:cubicBezTo>
                      <a:pt x="1" y="6"/>
                      <a:pt x="1" y="6"/>
                      <a:pt x="1" y="6"/>
                    </a:cubicBezTo>
                    <a:cubicBezTo>
                      <a:pt x="186" y="663"/>
                      <a:pt x="377" y="1321"/>
                      <a:pt x="563" y="1973"/>
                    </a:cubicBezTo>
                    <a:cubicBezTo>
                      <a:pt x="568" y="1973"/>
                      <a:pt x="573" y="1973"/>
                      <a:pt x="573" y="1973"/>
                    </a:cubicBezTo>
                    <a:cubicBezTo>
                      <a:pt x="829" y="1818"/>
                      <a:pt x="1185" y="1777"/>
                      <a:pt x="1471" y="1697"/>
                    </a:cubicBezTo>
                    <a:cubicBezTo>
                      <a:pt x="2340" y="1456"/>
                      <a:pt x="3208" y="1215"/>
                      <a:pt x="4071" y="969"/>
                    </a:cubicBezTo>
                    <a:cubicBezTo>
                      <a:pt x="4086" y="964"/>
                      <a:pt x="4096" y="964"/>
                      <a:pt x="4111" y="959"/>
                    </a:cubicBezTo>
                  </a:path>
                </a:pathLst>
              </a:custGeom>
              <a:noFill/>
              <a:ln cap="flat" cmpd="sng" w="5275">
                <a:solidFill>
                  <a:srgbClr val="00003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90" name="Google Shape;2490;p13"/>
              <p:cNvSpPr/>
              <p:nvPr/>
            </p:nvSpPr>
            <p:spPr>
              <a:xfrm>
                <a:off x="1241100" y="3081100"/>
                <a:ext cx="77950" cy="170175"/>
              </a:xfrm>
              <a:custGeom>
                <a:rect b="b" l="l" r="r" t="t"/>
                <a:pathLst>
                  <a:path extrusionOk="0" fill="none" h="6807" w="3118">
                    <a:moveTo>
                      <a:pt x="3117" y="0"/>
                    </a:moveTo>
                    <a:cubicBezTo>
                      <a:pt x="2741" y="392"/>
                      <a:pt x="2480" y="869"/>
                      <a:pt x="2284" y="1376"/>
                    </a:cubicBezTo>
                    <a:cubicBezTo>
                      <a:pt x="2169" y="1692"/>
                      <a:pt x="2068" y="2018"/>
                      <a:pt x="1988" y="2344"/>
                    </a:cubicBezTo>
                    <a:cubicBezTo>
                      <a:pt x="1893" y="2736"/>
                      <a:pt x="1807" y="3127"/>
                      <a:pt x="1712" y="3519"/>
                    </a:cubicBezTo>
                    <a:cubicBezTo>
                      <a:pt x="1602" y="3981"/>
                      <a:pt x="1471" y="4437"/>
                      <a:pt x="1280" y="4874"/>
                    </a:cubicBezTo>
                    <a:cubicBezTo>
                      <a:pt x="964" y="5582"/>
                      <a:pt x="497" y="6209"/>
                      <a:pt x="0" y="6807"/>
                    </a:cubicBezTo>
                  </a:path>
                </a:pathLst>
              </a:custGeom>
              <a:noFill/>
              <a:ln cap="flat" cmpd="sng" w="5275">
                <a:solidFill>
                  <a:srgbClr val="00003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91" name="Google Shape;2491;p13"/>
              <p:cNvSpPr/>
              <p:nvPr/>
            </p:nvSpPr>
            <p:spPr>
              <a:xfrm>
                <a:off x="1047350" y="3459425"/>
                <a:ext cx="168925" cy="87625"/>
              </a:xfrm>
              <a:custGeom>
                <a:rect b="b" l="l" r="r" t="t"/>
                <a:pathLst>
                  <a:path extrusionOk="0" fill="none" h="3505" w="6757">
                    <a:moveTo>
                      <a:pt x="1" y="1"/>
                    </a:moveTo>
                    <a:cubicBezTo>
                      <a:pt x="16" y="26"/>
                      <a:pt x="31" y="46"/>
                      <a:pt x="46" y="66"/>
                    </a:cubicBezTo>
                    <a:cubicBezTo>
                      <a:pt x="809" y="1245"/>
                      <a:pt x="1647" y="2375"/>
                      <a:pt x="2560" y="3444"/>
                    </a:cubicBezTo>
                    <a:cubicBezTo>
                      <a:pt x="2576" y="3464"/>
                      <a:pt x="2596" y="3484"/>
                      <a:pt x="2611" y="3504"/>
                    </a:cubicBezTo>
                    <a:cubicBezTo>
                      <a:pt x="3504" y="2847"/>
                      <a:pt x="4387" y="2169"/>
                      <a:pt x="5286" y="1501"/>
                    </a:cubicBezTo>
                    <a:cubicBezTo>
                      <a:pt x="5763" y="1150"/>
                      <a:pt x="6240" y="799"/>
                      <a:pt x="6727" y="457"/>
                    </a:cubicBezTo>
                    <a:cubicBezTo>
                      <a:pt x="6737" y="452"/>
                      <a:pt x="6747" y="447"/>
                      <a:pt x="6757" y="442"/>
                    </a:cubicBezTo>
                  </a:path>
                </a:pathLst>
              </a:custGeom>
              <a:noFill/>
              <a:ln cap="flat" cmpd="sng" w="5275">
                <a:solidFill>
                  <a:srgbClr val="00003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92" name="Google Shape;2492;p13"/>
              <p:cNvSpPr/>
              <p:nvPr/>
            </p:nvSpPr>
            <p:spPr>
              <a:xfrm>
                <a:off x="1045975" y="3506100"/>
                <a:ext cx="164775" cy="84100"/>
              </a:xfrm>
              <a:custGeom>
                <a:rect b="b" l="l" r="r" t="t"/>
                <a:pathLst>
                  <a:path extrusionOk="0" fill="none" h="3364" w="6591">
                    <a:moveTo>
                      <a:pt x="0" y="909"/>
                    </a:moveTo>
                    <a:cubicBezTo>
                      <a:pt x="10" y="919"/>
                      <a:pt x="10" y="924"/>
                      <a:pt x="20" y="934"/>
                    </a:cubicBezTo>
                    <a:cubicBezTo>
                      <a:pt x="608" y="1747"/>
                      <a:pt x="1250" y="2520"/>
                      <a:pt x="1943" y="3248"/>
                    </a:cubicBezTo>
                    <a:cubicBezTo>
                      <a:pt x="1948" y="3248"/>
                      <a:pt x="1948" y="3248"/>
                      <a:pt x="1948" y="3248"/>
                    </a:cubicBezTo>
                    <a:cubicBezTo>
                      <a:pt x="2103" y="3364"/>
                      <a:pt x="3961" y="2064"/>
                      <a:pt x="4181" y="1883"/>
                    </a:cubicBezTo>
                    <a:cubicBezTo>
                      <a:pt x="4342" y="1752"/>
                      <a:pt x="4508" y="1617"/>
                      <a:pt x="4673" y="1491"/>
                    </a:cubicBezTo>
                    <a:cubicBezTo>
                      <a:pt x="5311" y="990"/>
                      <a:pt x="5963" y="513"/>
                      <a:pt x="6591" y="1"/>
                    </a:cubicBezTo>
                  </a:path>
                </a:pathLst>
              </a:custGeom>
              <a:noFill/>
              <a:ln cap="flat" cmpd="sng" w="5275">
                <a:solidFill>
                  <a:srgbClr val="00003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93" name="Google Shape;2493;p13"/>
              <p:cNvSpPr/>
              <p:nvPr/>
            </p:nvSpPr>
            <p:spPr>
              <a:xfrm>
                <a:off x="1000050" y="3622050"/>
                <a:ext cx="169300" cy="86475"/>
              </a:xfrm>
              <a:custGeom>
                <a:rect b="b" l="l" r="r" t="t"/>
                <a:pathLst>
                  <a:path extrusionOk="0" fill="none" h="3459" w="6772">
                    <a:moveTo>
                      <a:pt x="0" y="417"/>
                    </a:moveTo>
                    <a:cubicBezTo>
                      <a:pt x="5" y="417"/>
                      <a:pt x="10" y="427"/>
                      <a:pt x="10" y="427"/>
                    </a:cubicBezTo>
                    <a:cubicBezTo>
                      <a:pt x="823" y="1491"/>
                      <a:pt x="1707" y="2500"/>
                      <a:pt x="2640" y="3459"/>
                    </a:cubicBezTo>
                    <a:lnTo>
                      <a:pt x="2646" y="3459"/>
                    </a:lnTo>
                    <a:cubicBezTo>
                      <a:pt x="3624" y="2651"/>
                      <a:pt x="4618" y="1802"/>
                      <a:pt x="5607" y="969"/>
                    </a:cubicBezTo>
                    <a:cubicBezTo>
                      <a:pt x="5998" y="643"/>
                      <a:pt x="6385" y="317"/>
                      <a:pt x="6771" y="1"/>
                    </a:cubicBezTo>
                  </a:path>
                </a:pathLst>
              </a:custGeom>
              <a:noFill/>
              <a:ln cap="flat" cmpd="sng" w="5275">
                <a:solidFill>
                  <a:srgbClr val="00003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94" name="Google Shape;2494;p13"/>
              <p:cNvSpPr/>
              <p:nvPr/>
            </p:nvSpPr>
            <p:spPr>
              <a:xfrm>
                <a:off x="1139325" y="3427300"/>
                <a:ext cx="48350" cy="308725"/>
              </a:xfrm>
              <a:custGeom>
                <a:rect b="b" l="l" r="r" t="t"/>
                <a:pathLst>
                  <a:path extrusionOk="0" fill="none" h="12349" w="1934">
                    <a:moveTo>
                      <a:pt x="1627" y="1"/>
                    </a:moveTo>
                    <a:cubicBezTo>
                      <a:pt x="1933" y="894"/>
                      <a:pt x="1853" y="1863"/>
                      <a:pt x="1607" y="2786"/>
                    </a:cubicBezTo>
                    <a:cubicBezTo>
                      <a:pt x="1517" y="3128"/>
                      <a:pt x="1401" y="3459"/>
                      <a:pt x="1281" y="3785"/>
                    </a:cubicBezTo>
                    <a:cubicBezTo>
                      <a:pt x="1175" y="4071"/>
                      <a:pt x="1060" y="4357"/>
                      <a:pt x="939" y="4643"/>
                    </a:cubicBezTo>
                    <a:cubicBezTo>
                      <a:pt x="568" y="5557"/>
                      <a:pt x="186" y="6476"/>
                      <a:pt x="61" y="7449"/>
                    </a:cubicBezTo>
                    <a:cubicBezTo>
                      <a:pt x="6" y="7891"/>
                      <a:pt x="1" y="8323"/>
                      <a:pt x="36" y="8759"/>
                    </a:cubicBezTo>
                    <a:cubicBezTo>
                      <a:pt x="126" y="9974"/>
                      <a:pt x="518" y="11179"/>
                      <a:pt x="909" y="12348"/>
                    </a:cubicBezTo>
                  </a:path>
                </a:pathLst>
              </a:custGeom>
              <a:noFill/>
              <a:ln cap="flat" cmpd="sng" w="5275">
                <a:solidFill>
                  <a:srgbClr val="00003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95" name="Google Shape;2495;p13"/>
              <p:cNvSpPr/>
              <p:nvPr/>
            </p:nvSpPr>
            <p:spPr>
              <a:xfrm>
                <a:off x="1013850" y="3770875"/>
                <a:ext cx="180475" cy="116600"/>
              </a:xfrm>
              <a:custGeom>
                <a:rect b="b" l="l" r="r" t="t"/>
                <a:pathLst>
                  <a:path extrusionOk="0" fill="none" h="4664" w="7219">
                    <a:moveTo>
                      <a:pt x="0" y="2304"/>
                    </a:moveTo>
                    <a:cubicBezTo>
                      <a:pt x="16" y="2314"/>
                      <a:pt x="26" y="2324"/>
                      <a:pt x="36" y="2334"/>
                    </a:cubicBezTo>
                    <a:cubicBezTo>
                      <a:pt x="904" y="3143"/>
                      <a:pt x="1812" y="3910"/>
                      <a:pt x="2746" y="4633"/>
                    </a:cubicBezTo>
                    <a:cubicBezTo>
                      <a:pt x="2761" y="4643"/>
                      <a:pt x="2771" y="4653"/>
                      <a:pt x="2781" y="4663"/>
                    </a:cubicBezTo>
                    <a:cubicBezTo>
                      <a:pt x="4207" y="3067"/>
                      <a:pt x="5672" y="1511"/>
                      <a:pt x="7198" y="21"/>
                    </a:cubicBezTo>
                    <a:cubicBezTo>
                      <a:pt x="7203" y="10"/>
                      <a:pt x="7208" y="5"/>
                      <a:pt x="7218" y="0"/>
                    </a:cubicBezTo>
                  </a:path>
                </a:pathLst>
              </a:custGeom>
              <a:noFill/>
              <a:ln cap="flat" cmpd="sng" w="5275">
                <a:solidFill>
                  <a:srgbClr val="00003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96" name="Google Shape;2496;p13"/>
              <p:cNvSpPr/>
              <p:nvPr/>
            </p:nvSpPr>
            <p:spPr>
              <a:xfrm>
                <a:off x="1013975" y="3947550"/>
                <a:ext cx="30525" cy="91875"/>
              </a:xfrm>
              <a:custGeom>
                <a:rect b="b" l="l" r="r" t="t"/>
                <a:pathLst>
                  <a:path extrusionOk="0" fill="none" h="3675" w="1221">
                    <a:moveTo>
                      <a:pt x="91" y="1"/>
                    </a:moveTo>
                    <a:cubicBezTo>
                      <a:pt x="0" y="1306"/>
                      <a:pt x="412" y="2641"/>
                      <a:pt x="1220" y="3675"/>
                    </a:cubicBezTo>
                  </a:path>
                </a:pathLst>
              </a:custGeom>
              <a:noFill/>
              <a:ln cap="flat" cmpd="sng" w="5275">
                <a:solidFill>
                  <a:srgbClr val="00003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97" name="Google Shape;2497;p13"/>
              <p:cNvSpPr/>
              <p:nvPr/>
            </p:nvSpPr>
            <p:spPr>
              <a:xfrm>
                <a:off x="791000" y="3176850"/>
                <a:ext cx="70800" cy="73050"/>
              </a:xfrm>
              <a:custGeom>
                <a:rect b="b" l="l" r="r" t="t"/>
                <a:pathLst>
                  <a:path extrusionOk="0" fill="none" h="2922" w="2832">
                    <a:moveTo>
                      <a:pt x="0" y="1757"/>
                    </a:moveTo>
                    <a:cubicBezTo>
                      <a:pt x="602" y="2138"/>
                      <a:pt x="1210" y="2515"/>
                      <a:pt x="1817" y="2896"/>
                    </a:cubicBezTo>
                    <a:cubicBezTo>
                      <a:pt x="1832" y="2901"/>
                      <a:pt x="1847" y="2916"/>
                      <a:pt x="1857" y="2921"/>
                    </a:cubicBezTo>
                    <a:cubicBezTo>
                      <a:pt x="2204" y="1983"/>
                      <a:pt x="2530" y="974"/>
                      <a:pt x="2831" y="20"/>
                    </a:cubicBezTo>
                    <a:cubicBezTo>
                      <a:pt x="2831" y="10"/>
                      <a:pt x="2831" y="10"/>
                      <a:pt x="2831" y="0"/>
                    </a:cubicBezTo>
                  </a:path>
                </a:pathLst>
              </a:custGeom>
              <a:noFill/>
              <a:ln cap="flat" cmpd="sng" w="5275">
                <a:solidFill>
                  <a:srgbClr val="00003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98" name="Google Shape;2498;p13"/>
              <p:cNvSpPr/>
              <p:nvPr/>
            </p:nvSpPr>
            <p:spPr>
              <a:xfrm>
                <a:off x="811200" y="3253625"/>
                <a:ext cx="85100" cy="86875"/>
              </a:xfrm>
              <a:custGeom>
                <a:rect b="b" l="l" r="r" t="t"/>
                <a:pathLst>
                  <a:path extrusionOk="0" fill="none" h="3475" w="3404">
                    <a:moveTo>
                      <a:pt x="0" y="2330"/>
                    </a:moveTo>
                    <a:cubicBezTo>
                      <a:pt x="321" y="2521"/>
                      <a:pt x="648" y="2701"/>
                      <a:pt x="984" y="2877"/>
                    </a:cubicBezTo>
                    <a:cubicBezTo>
                      <a:pt x="1381" y="3083"/>
                      <a:pt x="1792" y="3279"/>
                      <a:pt x="2209" y="3454"/>
                    </a:cubicBezTo>
                    <a:cubicBezTo>
                      <a:pt x="2224" y="3459"/>
                      <a:pt x="2239" y="3469"/>
                      <a:pt x="2259" y="3474"/>
                    </a:cubicBezTo>
                    <a:cubicBezTo>
                      <a:pt x="2545" y="2300"/>
                      <a:pt x="2916" y="1135"/>
                      <a:pt x="3398" y="21"/>
                    </a:cubicBezTo>
                    <a:cubicBezTo>
                      <a:pt x="3398" y="16"/>
                      <a:pt x="3403" y="6"/>
                      <a:pt x="3403" y="1"/>
                    </a:cubicBezTo>
                  </a:path>
                </a:pathLst>
              </a:custGeom>
              <a:noFill/>
              <a:ln cap="flat" cmpd="sng" w="5275">
                <a:solidFill>
                  <a:srgbClr val="00003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99" name="Google Shape;2499;p13"/>
              <p:cNvSpPr/>
              <p:nvPr/>
            </p:nvSpPr>
            <p:spPr>
              <a:xfrm>
                <a:off x="824250" y="3302075"/>
                <a:ext cx="35400" cy="146075"/>
              </a:xfrm>
              <a:custGeom>
                <a:rect b="b" l="l" r="r" t="t"/>
                <a:pathLst>
                  <a:path extrusionOk="0" fill="none" h="5843" w="1416">
                    <a:moveTo>
                      <a:pt x="0" y="0"/>
                    </a:moveTo>
                    <a:cubicBezTo>
                      <a:pt x="156" y="312"/>
                      <a:pt x="316" y="623"/>
                      <a:pt x="462" y="939"/>
                    </a:cubicBezTo>
                    <a:cubicBezTo>
                      <a:pt x="828" y="1717"/>
                      <a:pt x="1145" y="2515"/>
                      <a:pt x="1280" y="3363"/>
                    </a:cubicBezTo>
                    <a:cubicBezTo>
                      <a:pt x="1416" y="4181"/>
                      <a:pt x="1371" y="5020"/>
                      <a:pt x="1280" y="5843"/>
                    </a:cubicBezTo>
                  </a:path>
                </a:pathLst>
              </a:custGeom>
              <a:noFill/>
              <a:ln cap="flat" cmpd="sng" w="5275">
                <a:solidFill>
                  <a:srgbClr val="00003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0" name="Google Shape;2500;p13"/>
              <p:cNvSpPr/>
              <p:nvPr/>
            </p:nvSpPr>
            <p:spPr>
              <a:xfrm>
                <a:off x="830150" y="3456425"/>
                <a:ext cx="119975" cy="109675"/>
              </a:xfrm>
              <a:custGeom>
                <a:rect b="b" l="l" r="r" t="t"/>
                <a:pathLst>
                  <a:path extrusionOk="0" fill="none" h="4387" w="4799">
                    <a:moveTo>
                      <a:pt x="0" y="3157"/>
                    </a:moveTo>
                    <a:cubicBezTo>
                      <a:pt x="10" y="3162"/>
                      <a:pt x="20" y="3167"/>
                      <a:pt x="30" y="3172"/>
                    </a:cubicBezTo>
                    <a:cubicBezTo>
                      <a:pt x="196" y="3278"/>
                      <a:pt x="377" y="3358"/>
                      <a:pt x="557" y="3443"/>
                    </a:cubicBezTo>
                    <a:cubicBezTo>
                      <a:pt x="1255" y="3750"/>
                      <a:pt x="1953" y="4061"/>
                      <a:pt x="2645" y="4372"/>
                    </a:cubicBezTo>
                    <a:cubicBezTo>
                      <a:pt x="2655" y="4377"/>
                      <a:pt x="2665" y="4382"/>
                      <a:pt x="2675" y="4387"/>
                    </a:cubicBezTo>
                    <a:cubicBezTo>
                      <a:pt x="3393" y="2936"/>
                      <a:pt x="4086" y="1446"/>
                      <a:pt x="4799" y="0"/>
                    </a:cubicBezTo>
                  </a:path>
                </a:pathLst>
              </a:custGeom>
              <a:noFill/>
              <a:ln cap="flat" cmpd="sng" w="5275">
                <a:solidFill>
                  <a:srgbClr val="00003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1" name="Google Shape;2501;p13"/>
              <p:cNvSpPr/>
              <p:nvPr/>
            </p:nvSpPr>
            <p:spPr>
              <a:xfrm>
                <a:off x="974200" y="3734475"/>
                <a:ext cx="3900" cy="29650"/>
              </a:xfrm>
              <a:custGeom>
                <a:rect b="b" l="l" r="r" t="t"/>
                <a:pathLst>
                  <a:path extrusionOk="0" fill="none" h="1186" w="156">
                    <a:moveTo>
                      <a:pt x="156" y="1"/>
                    </a:moveTo>
                    <a:cubicBezTo>
                      <a:pt x="106" y="392"/>
                      <a:pt x="51" y="789"/>
                      <a:pt x="0" y="1185"/>
                    </a:cubicBezTo>
                  </a:path>
                </a:pathLst>
              </a:custGeom>
              <a:noFill/>
              <a:ln cap="flat" cmpd="sng" w="5275">
                <a:solidFill>
                  <a:srgbClr val="00003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2" name="Google Shape;2502;p13"/>
              <p:cNvSpPr/>
              <p:nvPr/>
            </p:nvSpPr>
            <p:spPr>
              <a:xfrm>
                <a:off x="988625" y="3749800"/>
                <a:ext cx="2025" cy="22475"/>
              </a:xfrm>
              <a:custGeom>
                <a:rect b="b" l="l" r="r" t="t"/>
                <a:pathLst>
                  <a:path extrusionOk="0" fill="none" h="899" w="81">
                    <a:moveTo>
                      <a:pt x="81" y="0"/>
                    </a:moveTo>
                    <a:cubicBezTo>
                      <a:pt x="26" y="296"/>
                      <a:pt x="1" y="598"/>
                      <a:pt x="1" y="899"/>
                    </a:cubicBezTo>
                  </a:path>
                </a:pathLst>
              </a:custGeom>
              <a:noFill/>
              <a:ln cap="flat" cmpd="sng" w="5275">
                <a:solidFill>
                  <a:srgbClr val="00003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3" name="Google Shape;2503;p13"/>
              <p:cNvSpPr/>
              <p:nvPr/>
            </p:nvSpPr>
            <p:spPr>
              <a:xfrm>
                <a:off x="865150" y="3529575"/>
                <a:ext cx="124500" cy="117725"/>
              </a:xfrm>
              <a:custGeom>
                <a:rect b="b" l="l" r="r" t="t"/>
                <a:pathLst>
                  <a:path extrusionOk="0" fill="none" h="4709" w="4980">
                    <a:moveTo>
                      <a:pt x="1" y="4196"/>
                    </a:moveTo>
                    <a:cubicBezTo>
                      <a:pt x="11" y="4201"/>
                      <a:pt x="16" y="4201"/>
                      <a:pt x="26" y="4201"/>
                    </a:cubicBezTo>
                    <a:cubicBezTo>
                      <a:pt x="939" y="4367"/>
                      <a:pt x="1853" y="4538"/>
                      <a:pt x="2771" y="4708"/>
                    </a:cubicBezTo>
                    <a:cubicBezTo>
                      <a:pt x="2771" y="4708"/>
                      <a:pt x="2781" y="4708"/>
                      <a:pt x="2781" y="4708"/>
                    </a:cubicBezTo>
                    <a:cubicBezTo>
                      <a:pt x="3419" y="3102"/>
                      <a:pt x="4111" y="1516"/>
                      <a:pt x="4970" y="15"/>
                    </a:cubicBezTo>
                    <a:cubicBezTo>
                      <a:pt x="4975" y="10"/>
                      <a:pt x="4980" y="5"/>
                      <a:pt x="4980" y="0"/>
                    </a:cubicBezTo>
                  </a:path>
                </a:pathLst>
              </a:custGeom>
              <a:noFill/>
              <a:ln cap="flat" cmpd="sng" w="5275">
                <a:solidFill>
                  <a:srgbClr val="00003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4" name="Google Shape;2504;p13"/>
              <p:cNvSpPr/>
              <p:nvPr/>
            </p:nvSpPr>
            <p:spPr>
              <a:xfrm>
                <a:off x="910450" y="3822075"/>
                <a:ext cx="47825" cy="162025"/>
              </a:xfrm>
              <a:custGeom>
                <a:rect b="b" l="l" r="r" t="t"/>
                <a:pathLst>
                  <a:path extrusionOk="0" fill="none" h="6481" w="1913">
                    <a:moveTo>
                      <a:pt x="201" y="0"/>
                    </a:moveTo>
                    <a:cubicBezTo>
                      <a:pt x="1" y="1110"/>
                      <a:pt x="327" y="2254"/>
                      <a:pt x="748" y="3303"/>
                    </a:cubicBezTo>
                    <a:cubicBezTo>
                      <a:pt x="1170" y="4352"/>
                      <a:pt x="1692" y="5371"/>
                      <a:pt x="1913" y="6480"/>
                    </a:cubicBezTo>
                  </a:path>
                </a:pathLst>
              </a:custGeom>
              <a:noFill/>
              <a:ln cap="flat" cmpd="sng" w="5275">
                <a:solidFill>
                  <a:srgbClr val="00003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5" name="Google Shape;2505;p13"/>
              <p:cNvSpPr/>
              <p:nvPr/>
            </p:nvSpPr>
            <p:spPr>
              <a:xfrm>
                <a:off x="1465725" y="3338975"/>
                <a:ext cx="80575" cy="51700"/>
              </a:xfrm>
              <a:custGeom>
                <a:rect b="b" l="l" r="r" t="t"/>
                <a:pathLst>
                  <a:path extrusionOk="0" fill="none" h="2068" w="3223">
                    <a:moveTo>
                      <a:pt x="296" y="0"/>
                    </a:moveTo>
                    <a:cubicBezTo>
                      <a:pt x="286" y="30"/>
                      <a:pt x="281" y="65"/>
                      <a:pt x="276" y="95"/>
                    </a:cubicBezTo>
                    <a:cubicBezTo>
                      <a:pt x="161" y="748"/>
                      <a:pt x="110" y="1410"/>
                      <a:pt x="0" y="2063"/>
                    </a:cubicBezTo>
                    <a:lnTo>
                      <a:pt x="0" y="2068"/>
                    </a:lnTo>
                    <a:cubicBezTo>
                      <a:pt x="1044" y="1877"/>
                      <a:pt x="2133" y="1656"/>
                      <a:pt x="3177" y="1466"/>
                    </a:cubicBezTo>
                    <a:cubicBezTo>
                      <a:pt x="3192" y="1461"/>
                      <a:pt x="3207" y="1456"/>
                      <a:pt x="3222" y="1456"/>
                    </a:cubicBezTo>
                  </a:path>
                </a:pathLst>
              </a:custGeom>
              <a:noFill/>
              <a:ln cap="flat" cmpd="sng" w="5275">
                <a:solidFill>
                  <a:srgbClr val="00003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6" name="Google Shape;2506;p13"/>
              <p:cNvSpPr/>
              <p:nvPr/>
            </p:nvSpPr>
            <p:spPr>
              <a:xfrm>
                <a:off x="1436975" y="3365325"/>
                <a:ext cx="61775" cy="60250"/>
              </a:xfrm>
              <a:custGeom>
                <a:rect b="b" l="l" r="r" t="t"/>
                <a:pathLst>
                  <a:path extrusionOk="0" fill="none" h="2410" w="2471">
                    <a:moveTo>
                      <a:pt x="56" y="0"/>
                    </a:moveTo>
                    <a:cubicBezTo>
                      <a:pt x="56" y="35"/>
                      <a:pt x="51" y="60"/>
                      <a:pt x="51" y="95"/>
                    </a:cubicBezTo>
                    <a:cubicBezTo>
                      <a:pt x="6" y="863"/>
                      <a:pt x="1" y="1636"/>
                      <a:pt x="36" y="2404"/>
                    </a:cubicBezTo>
                    <a:lnTo>
                      <a:pt x="36" y="2409"/>
                    </a:lnTo>
                    <a:cubicBezTo>
                      <a:pt x="824" y="2204"/>
                      <a:pt x="1642" y="1988"/>
                      <a:pt x="2445" y="1912"/>
                    </a:cubicBezTo>
                    <a:cubicBezTo>
                      <a:pt x="2455" y="1912"/>
                      <a:pt x="2460" y="1907"/>
                      <a:pt x="2470" y="1907"/>
                    </a:cubicBezTo>
                  </a:path>
                </a:pathLst>
              </a:custGeom>
              <a:noFill/>
              <a:ln cap="flat" cmpd="sng" w="5275">
                <a:solidFill>
                  <a:srgbClr val="00003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7" name="Google Shape;2507;p13"/>
              <p:cNvSpPr/>
              <p:nvPr/>
            </p:nvSpPr>
            <p:spPr>
              <a:xfrm>
                <a:off x="1359925" y="3494050"/>
                <a:ext cx="89250" cy="65525"/>
              </a:xfrm>
              <a:custGeom>
                <a:rect b="b" l="l" r="r" t="t"/>
                <a:pathLst>
                  <a:path extrusionOk="0" fill="none" h="2621" w="3570">
                    <a:moveTo>
                      <a:pt x="71" y="1"/>
                    </a:moveTo>
                    <a:cubicBezTo>
                      <a:pt x="71" y="26"/>
                      <a:pt x="66" y="46"/>
                      <a:pt x="66" y="71"/>
                    </a:cubicBezTo>
                    <a:cubicBezTo>
                      <a:pt x="11" y="919"/>
                      <a:pt x="1" y="1773"/>
                      <a:pt x="46" y="2621"/>
                    </a:cubicBezTo>
                    <a:cubicBezTo>
                      <a:pt x="61" y="2616"/>
                      <a:pt x="71" y="2606"/>
                      <a:pt x="86" y="2601"/>
                    </a:cubicBezTo>
                    <a:cubicBezTo>
                      <a:pt x="1215" y="2089"/>
                      <a:pt x="2415" y="1557"/>
                      <a:pt x="3569" y="1110"/>
                    </a:cubicBezTo>
                    <a:lnTo>
                      <a:pt x="3569" y="1110"/>
                    </a:lnTo>
                  </a:path>
                </a:pathLst>
              </a:custGeom>
              <a:noFill/>
              <a:ln cap="flat" cmpd="sng" w="5275">
                <a:solidFill>
                  <a:srgbClr val="00003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8" name="Google Shape;2508;p13"/>
              <p:cNvSpPr/>
              <p:nvPr/>
            </p:nvSpPr>
            <p:spPr>
              <a:xfrm>
                <a:off x="1297575" y="3553150"/>
                <a:ext cx="62875" cy="83475"/>
              </a:xfrm>
              <a:custGeom>
                <a:rect b="b" l="l" r="r" t="t"/>
                <a:pathLst>
                  <a:path extrusionOk="0" fill="none" h="3339" w="2515">
                    <a:moveTo>
                      <a:pt x="0" y="1"/>
                    </a:moveTo>
                    <a:lnTo>
                      <a:pt x="0" y="41"/>
                    </a:lnTo>
                    <a:cubicBezTo>
                      <a:pt x="5" y="377"/>
                      <a:pt x="15" y="709"/>
                      <a:pt x="35" y="1045"/>
                    </a:cubicBezTo>
                    <a:cubicBezTo>
                      <a:pt x="75" y="1813"/>
                      <a:pt x="151" y="2576"/>
                      <a:pt x="261" y="3339"/>
                    </a:cubicBezTo>
                    <a:cubicBezTo>
                      <a:pt x="281" y="3329"/>
                      <a:pt x="301" y="3324"/>
                      <a:pt x="321" y="3314"/>
                    </a:cubicBezTo>
                    <a:cubicBezTo>
                      <a:pt x="1049" y="3038"/>
                      <a:pt x="1787" y="2757"/>
                      <a:pt x="2515" y="2481"/>
                    </a:cubicBezTo>
                  </a:path>
                </a:pathLst>
              </a:custGeom>
              <a:noFill/>
              <a:ln cap="flat" cmpd="sng" w="5275">
                <a:solidFill>
                  <a:srgbClr val="00003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9" name="Google Shape;2509;p13"/>
              <p:cNvSpPr/>
              <p:nvPr/>
            </p:nvSpPr>
            <p:spPr>
              <a:xfrm>
                <a:off x="1236700" y="3736750"/>
                <a:ext cx="113100" cy="80325"/>
              </a:xfrm>
              <a:custGeom>
                <a:rect b="b" l="l" r="r" t="t"/>
                <a:pathLst>
                  <a:path extrusionOk="0" fill="none" h="3213" w="4524">
                    <a:moveTo>
                      <a:pt x="1" y="0"/>
                    </a:moveTo>
                    <a:cubicBezTo>
                      <a:pt x="1" y="10"/>
                      <a:pt x="6" y="25"/>
                      <a:pt x="11" y="35"/>
                    </a:cubicBezTo>
                    <a:cubicBezTo>
                      <a:pt x="242" y="1054"/>
                      <a:pt x="478" y="2304"/>
                      <a:pt x="1015" y="3197"/>
                    </a:cubicBezTo>
                    <a:cubicBezTo>
                      <a:pt x="1020" y="3203"/>
                      <a:pt x="1020" y="3208"/>
                      <a:pt x="1025" y="3213"/>
                    </a:cubicBezTo>
                    <a:cubicBezTo>
                      <a:pt x="2204" y="2379"/>
                      <a:pt x="3369" y="1476"/>
                      <a:pt x="4513" y="592"/>
                    </a:cubicBezTo>
                    <a:cubicBezTo>
                      <a:pt x="4518" y="587"/>
                      <a:pt x="4518" y="587"/>
                      <a:pt x="4523" y="582"/>
                    </a:cubicBezTo>
                  </a:path>
                </a:pathLst>
              </a:custGeom>
              <a:noFill/>
              <a:ln cap="flat" cmpd="sng" w="5275">
                <a:solidFill>
                  <a:srgbClr val="00003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0" name="Google Shape;2510;p13"/>
              <p:cNvSpPr/>
              <p:nvPr/>
            </p:nvSpPr>
            <p:spPr>
              <a:xfrm>
                <a:off x="1315875" y="3694825"/>
                <a:ext cx="11200" cy="18600"/>
              </a:xfrm>
              <a:custGeom>
                <a:rect b="b" l="l" r="r" t="t"/>
                <a:pathLst>
                  <a:path extrusionOk="0" fill="none" h="744" w="448">
                    <a:moveTo>
                      <a:pt x="448" y="1"/>
                    </a:moveTo>
                    <a:cubicBezTo>
                      <a:pt x="277" y="232"/>
                      <a:pt x="126" y="483"/>
                      <a:pt x="1" y="744"/>
                    </a:cubicBezTo>
                  </a:path>
                </a:pathLst>
              </a:custGeom>
              <a:noFill/>
              <a:ln cap="flat" cmpd="sng" w="5275">
                <a:solidFill>
                  <a:srgbClr val="00003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1" name="Google Shape;2511;p13"/>
              <p:cNvSpPr/>
              <p:nvPr/>
            </p:nvSpPr>
            <p:spPr>
              <a:xfrm>
                <a:off x="1322800" y="3708250"/>
                <a:ext cx="11425" cy="18225"/>
              </a:xfrm>
              <a:custGeom>
                <a:rect b="b" l="l" r="r" t="t"/>
                <a:pathLst>
                  <a:path extrusionOk="0" fill="none" h="729" w="457">
                    <a:moveTo>
                      <a:pt x="457" y="1"/>
                    </a:moveTo>
                    <a:cubicBezTo>
                      <a:pt x="316" y="252"/>
                      <a:pt x="166" y="493"/>
                      <a:pt x="0" y="729"/>
                    </a:cubicBezTo>
                  </a:path>
                </a:pathLst>
              </a:custGeom>
              <a:noFill/>
              <a:ln cap="flat" cmpd="sng" w="5275">
                <a:solidFill>
                  <a:srgbClr val="00003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2" name="Google Shape;2512;p13"/>
              <p:cNvSpPr/>
              <p:nvPr/>
            </p:nvSpPr>
            <p:spPr>
              <a:xfrm>
                <a:off x="1135450" y="3947925"/>
                <a:ext cx="121350" cy="60000"/>
              </a:xfrm>
              <a:custGeom>
                <a:rect b="b" l="l" r="r" t="t"/>
                <a:pathLst>
                  <a:path extrusionOk="0" fill="none" h="2400" w="4854">
                    <a:moveTo>
                      <a:pt x="0" y="1"/>
                    </a:moveTo>
                    <a:cubicBezTo>
                      <a:pt x="5" y="16"/>
                      <a:pt x="15" y="36"/>
                      <a:pt x="20" y="51"/>
                    </a:cubicBezTo>
                    <a:cubicBezTo>
                      <a:pt x="357" y="879"/>
                      <a:pt x="773" y="1667"/>
                      <a:pt x="1280" y="2400"/>
                    </a:cubicBezTo>
                    <a:cubicBezTo>
                      <a:pt x="1305" y="2380"/>
                      <a:pt x="1330" y="2360"/>
                      <a:pt x="1355" y="2345"/>
                    </a:cubicBezTo>
                    <a:cubicBezTo>
                      <a:pt x="2475" y="1511"/>
                      <a:pt x="3654" y="764"/>
                      <a:pt x="4854" y="61"/>
                    </a:cubicBezTo>
                  </a:path>
                </a:pathLst>
              </a:custGeom>
              <a:noFill/>
              <a:ln cap="flat" cmpd="sng" w="5275">
                <a:solidFill>
                  <a:srgbClr val="00003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3" name="Google Shape;2513;p13"/>
              <p:cNvSpPr/>
              <p:nvPr/>
            </p:nvSpPr>
            <p:spPr>
              <a:xfrm>
                <a:off x="1255400" y="3556050"/>
                <a:ext cx="66900" cy="168550"/>
              </a:xfrm>
              <a:custGeom>
                <a:rect b="b" l="l" r="r" t="t"/>
                <a:pathLst>
                  <a:path extrusionOk="0" fill="none" h="6742" w="2676">
                    <a:moveTo>
                      <a:pt x="1" y="6741"/>
                    </a:moveTo>
                    <a:cubicBezTo>
                      <a:pt x="91" y="5497"/>
                      <a:pt x="216" y="4242"/>
                      <a:pt x="603" y="3057"/>
                    </a:cubicBezTo>
                    <a:cubicBezTo>
                      <a:pt x="854" y="2294"/>
                      <a:pt x="1220" y="1556"/>
                      <a:pt x="1722" y="929"/>
                    </a:cubicBezTo>
                    <a:cubicBezTo>
                      <a:pt x="1998" y="578"/>
                      <a:pt x="2315" y="266"/>
                      <a:pt x="2676" y="0"/>
                    </a:cubicBezTo>
                  </a:path>
                </a:pathLst>
              </a:custGeom>
              <a:noFill/>
              <a:ln cap="flat" cmpd="sng" w="5275">
                <a:solidFill>
                  <a:srgbClr val="00003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4" name="Google Shape;2514;p13"/>
              <p:cNvSpPr/>
              <p:nvPr/>
            </p:nvSpPr>
            <p:spPr>
              <a:xfrm>
                <a:off x="1567725" y="3747275"/>
                <a:ext cx="89000" cy="54500"/>
              </a:xfrm>
              <a:custGeom>
                <a:rect b="b" l="l" r="r" t="t"/>
                <a:pathLst>
                  <a:path extrusionOk="0" fill="none" h="2180" w="3560">
                    <a:moveTo>
                      <a:pt x="673" y="1"/>
                    </a:moveTo>
                    <a:cubicBezTo>
                      <a:pt x="392" y="704"/>
                      <a:pt x="166" y="1431"/>
                      <a:pt x="1" y="2174"/>
                    </a:cubicBezTo>
                    <a:cubicBezTo>
                      <a:pt x="1" y="2174"/>
                      <a:pt x="1" y="2174"/>
                      <a:pt x="1" y="2179"/>
                    </a:cubicBezTo>
                    <a:cubicBezTo>
                      <a:pt x="1145" y="2099"/>
                      <a:pt x="2315" y="2119"/>
                      <a:pt x="3464" y="2149"/>
                    </a:cubicBezTo>
                    <a:cubicBezTo>
                      <a:pt x="3494" y="2149"/>
                      <a:pt x="3529" y="2149"/>
                      <a:pt x="3559" y="2149"/>
                    </a:cubicBezTo>
                  </a:path>
                </a:pathLst>
              </a:custGeom>
              <a:noFill/>
              <a:ln cap="flat" cmpd="sng" w="5275">
                <a:solidFill>
                  <a:srgbClr val="00003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5" name="Google Shape;2515;p13"/>
              <p:cNvSpPr/>
              <p:nvPr/>
            </p:nvSpPr>
            <p:spPr>
              <a:xfrm>
                <a:off x="1520550" y="3788825"/>
                <a:ext cx="76575" cy="54600"/>
              </a:xfrm>
              <a:custGeom>
                <a:rect b="b" l="l" r="r" t="t"/>
                <a:pathLst>
                  <a:path extrusionOk="0" fill="none" h="2184" w="3063">
                    <a:moveTo>
                      <a:pt x="126" y="0"/>
                    </a:moveTo>
                    <a:cubicBezTo>
                      <a:pt x="21" y="723"/>
                      <a:pt x="0" y="1456"/>
                      <a:pt x="61" y="2184"/>
                    </a:cubicBezTo>
                    <a:cubicBezTo>
                      <a:pt x="71" y="2179"/>
                      <a:pt x="91" y="2179"/>
                      <a:pt x="106" y="2174"/>
                    </a:cubicBezTo>
                    <a:cubicBezTo>
                      <a:pt x="653" y="2083"/>
                      <a:pt x="1200" y="2018"/>
                      <a:pt x="1752" y="1938"/>
                    </a:cubicBezTo>
                    <a:cubicBezTo>
                      <a:pt x="2169" y="1877"/>
                      <a:pt x="2585" y="1817"/>
                      <a:pt x="3002" y="1727"/>
                    </a:cubicBezTo>
                    <a:cubicBezTo>
                      <a:pt x="3022" y="1722"/>
                      <a:pt x="3042" y="1717"/>
                      <a:pt x="3062" y="1712"/>
                    </a:cubicBezTo>
                  </a:path>
                </a:pathLst>
              </a:custGeom>
              <a:noFill/>
              <a:ln cap="flat" cmpd="sng" w="5275">
                <a:solidFill>
                  <a:srgbClr val="00003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6" name="Google Shape;2516;p13"/>
              <p:cNvSpPr/>
              <p:nvPr/>
            </p:nvSpPr>
            <p:spPr>
              <a:xfrm>
                <a:off x="1413900" y="3895350"/>
                <a:ext cx="100650" cy="61250"/>
              </a:xfrm>
              <a:custGeom>
                <a:rect b="b" l="l" r="r" t="t"/>
                <a:pathLst>
                  <a:path extrusionOk="0" fill="none" h="2450" w="4026">
                    <a:moveTo>
                      <a:pt x="121" y="1"/>
                    </a:moveTo>
                    <a:cubicBezTo>
                      <a:pt x="0" y="814"/>
                      <a:pt x="10" y="1642"/>
                      <a:pt x="156" y="2450"/>
                    </a:cubicBezTo>
                    <a:cubicBezTo>
                      <a:pt x="161" y="2450"/>
                      <a:pt x="166" y="2450"/>
                      <a:pt x="171" y="2445"/>
                    </a:cubicBezTo>
                    <a:cubicBezTo>
                      <a:pt x="1421" y="2174"/>
                      <a:pt x="2705" y="2018"/>
                      <a:pt x="3980" y="1868"/>
                    </a:cubicBezTo>
                    <a:cubicBezTo>
                      <a:pt x="3995" y="1868"/>
                      <a:pt x="4010" y="1863"/>
                      <a:pt x="4026" y="1863"/>
                    </a:cubicBezTo>
                  </a:path>
                </a:pathLst>
              </a:custGeom>
              <a:noFill/>
              <a:ln cap="flat" cmpd="sng" w="5275">
                <a:solidFill>
                  <a:srgbClr val="00003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7" name="Google Shape;2517;p13"/>
              <p:cNvSpPr/>
              <p:nvPr/>
            </p:nvSpPr>
            <p:spPr>
              <a:xfrm>
                <a:off x="1338850" y="3960600"/>
                <a:ext cx="103300" cy="70050"/>
              </a:xfrm>
              <a:custGeom>
                <a:rect b="b" l="l" r="r" t="t"/>
                <a:pathLst>
                  <a:path extrusionOk="0" fill="none" h="2802" w="4132">
                    <a:moveTo>
                      <a:pt x="36" y="1"/>
                    </a:moveTo>
                    <a:cubicBezTo>
                      <a:pt x="41" y="26"/>
                      <a:pt x="41" y="51"/>
                      <a:pt x="46" y="76"/>
                    </a:cubicBezTo>
                    <a:cubicBezTo>
                      <a:pt x="141" y="974"/>
                      <a:pt x="0" y="1903"/>
                      <a:pt x="246" y="2776"/>
                    </a:cubicBezTo>
                    <a:cubicBezTo>
                      <a:pt x="251" y="2786"/>
                      <a:pt x="256" y="2791"/>
                      <a:pt x="256" y="2801"/>
                    </a:cubicBezTo>
                    <a:cubicBezTo>
                      <a:pt x="1541" y="2721"/>
                      <a:pt x="2851" y="2626"/>
                      <a:pt x="4131" y="2540"/>
                    </a:cubicBezTo>
                  </a:path>
                </a:pathLst>
              </a:custGeom>
              <a:noFill/>
              <a:ln cap="flat" cmpd="sng" w="5275">
                <a:solidFill>
                  <a:srgbClr val="00003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8" name="Google Shape;2518;p13"/>
              <p:cNvSpPr/>
              <p:nvPr/>
            </p:nvSpPr>
            <p:spPr>
              <a:xfrm>
                <a:off x="1462450" y="3857825"/>
                <a:ext cx="2650" cy="19600"/>
              </a:xfrm>
              <a:custGeom>
                <a:rect b="b" l="l" r="r" t="t"/>
                <a:pathLst>
                  <a:path extrusionOk="0" fill="none" h="784" w="106">
                    <a:moveTo>
                      <a:pt x="106" y="1"/>
                    </a:moveTo>
                    <a:cubicBezTo>
                      <a:pt x="71" y="262"/>
                      <a:pt x="36" y="518"/>
                      <a:pt x="1" y="784"/>
                    </a:cubicBezTo>
                  </a:path>
                </a:pathLst>
              </a:custGeom>
              <a:noFill/>
              <a:ln cap="flat" cmpd="sng" w="5275">
                <a:solidFill>
                  <a:srgbClr val="00003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9" name="Google Shape;2519;p13"/>
              <p:cNvSpPr/>
              <p:nvPr/>
            </p:nvSpPr>
            <p:spPr>
              <a:xfrm>
                <a:off x="1476875" y="3852700"/>
                <a:ext cx="3800" cy="22100"/>
              </a:xfrm>
              <a:custGeom>
                <a:rect b="b" l="l" r="r" t="t"/>
                <a:pathLst>
                  <a:path extrusionOk="0" fill="none" h="884" w="152">
                    <a:moveTo>
                      <a:pt x="151" y="0"/>
                    </a:moveTo>
                    <a:cubicBezTo>
                      <a:pt x="101" y="296"/>
                      <a:pt x="51" y="587"/>
                      <a:pt x="1" y="883"/>
                    </a:cubicBezTo>
                  </a:path>
                </a:pathLst>
              </a:custGeom>
              <a:noFill/>
              <a:ln cap="flat" cmpd="sng" w="5275">
                <a:solidFill>
                  <a:srgbClr val="00003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0" name="Google Shape;2520;p13"/>
              <p:cNvSpPr/>
              <p:nvPr/>
            </p:nvSpPr>
            <p:spPr>
              <a:xfrm>
                <a:off x="1525075" y="3816925"/>
                <a:ext cx="55350" cy="97525"/>
              </a:xfrm>
              <a:custGeom>
                <a:rect b="b" l="l" r="r" t="t"/>
                <a:pathLst>
                  <a:path extrusionOk="0" fill="none" h="3901" w="2214">
                    <a:moveTo>
                      <a:pt x="2214" y="1"/>
                    </a:moveTo>
                    <a:cubicBezTo>
                      <a:pt x="1948" y="231"/>
                      <a:pt x="1742" y="507"/>
                      <a:pt x="1571" y="814"/>
                    </a:cubicBezTo>
                    <a:cubicBezTo>
                      <a:pt x="1009" y="1807"/>
                      <a:pt x="818" y="3087"/>
                      <a:pt x="0" y="3901"/>
                    </a:cubicBezTo>
                  </a:path>
                </a:pathLst>
              </a:custGeom>
              <a:noFill/>
              <a:ln cap="flat" cmpd="sng" w="5275">
                <a:solidFill>
                  <a:srgbClr val="00003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1" name="Google Shape;2521;p13"/>
              <p:cNvSpPr/>
              <p:nvPr/>
            </p:nvSpPr>
            <p:spPr>
              <a:xfrm>
                <a:off x="707675" y="3618675"/>
                <a:ext cx="92000" cy="93375"/>
              </a:xfrm>
              <a:custGeom>
                <a:rect b="b" l="l" r="r" t="t"/>
                <a:pathLst>
                  <a:path extrusionOk="0" fill="none" h="3735" w="3680">
                    <a:moveTo>
                      <a:pt x="0" y="2721"/>
                    </a:moveTo>
                    <a:cubicBezTo>
                      <a:pt x="91" y="2776"/>
                      <a:pt x="186" y="2826"/>
                      <a:pt x="281" y="2871"/>
                    </a:cubicBezTo>
                    <a:cubicBezTo>
                      <a:pt x="437" y="2936"/>
                      <a:pt x="593" y="2987"/>
                      <a:pt x="753" y="3037"/>
                    </a:cubicBezTo>
                    <a:cubicBezTo>
                      <a:pt x="1345" y="3232"/>
                      <a:pt x="1923" y="3468"/>
                      <a:pt x="2485" y="3729"/>
                    </a:cubicBezTo>
                    <a:lnTo>
                      <a:pt x="2490" y="3734"/>
                    </a:lnTo>
                    <a:cubicBezTo>
                      <a:pt x="2756" y="2961"/>
                      <a:pt x="3022" y="2173"/>
                      <a:pt x="3268" y="1385"/>
                    </a:cubicBezTo>
                    <a:cubicBezTo>
                      <a:pt x="3413" y="924"/>
                      <a:pt x="3549" y="462"/>
                      <a:pt x="3679" y="0"/>
                    </a:cubicBezTo>
                  </a:path>
                </a:pathLst>
              </a:custGeom>
              <a:noFill/>
              <a:ln cap="flat" cmpd="sng" w="5275">
                <a:solidFill>
                  <a:srgbClr val="00003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2" name="Google Shape;2522;p13"/>
              <p:cNvSpPr/>
              <p:nvPr/>
            </p:nvSpPr>
            <p:spPr>
              <a:xfrm>
                <a:off x="761000" y="3744650"/>
                <a:ext cx="132275" cy="128650"/>
              </a:xfrm>
              <a:custGeom>
                <a:rect b="b" l="l" r="r" t="t"/>
                <a:pathLst>
                  <a:path extrusionOk="0" fill="none" h="5146" w="5291">
                    <a:moveTo>
                      <a:pt x="1" y="3926"/>
                    </a:moveTo>
                    <a:cubicBezTo>
                      <a:pt x="1040" y="4272"/>
                      <a:pt x="2058" y="4673"/>
                      <a:pt x="3052" y="5130"/>
                    </a:cubicBezTo>
                    <a:cubicBezTo>
                      <a:pt x="3062" y="5135"/>
                      <a:pt x="3072" y="5140"/>
                      <a:pt x="3082" y="5145"/>
                    </a:cubicBezTo>
                    <a:cubicBezTo>
                      <a:pt x="3715" y="3393"/>
                      <a:pt x="4423" y="1652"/>
                      <a:pt x="5291" y="0"/>
                    </a:cubicBezTo>
                  </a:path>
                </a:pathLst>
              </a:custGeom>
              <a:noFill/>
              <a:ln cap="flat" cmpd="sng" w="5275">
                <a:solidFill>
                  <a:srgbClr val="00003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3" name="Google Shape;2523;p13"/>
              <p:cNvSpPr/>
              <p:nvPr/>
            </p:nvSpPr>
            <p:spPr>
              <a:xfrm>
                <a:off x="771425" y="3973150"/>
                <a:ext cx="159500" cy="81850"/>
              </a:xfrm>
              <a:custGeom>
                <a:rect b="b" l="l" r="r" t="t"/>
                <a:pathLst>
                  <a:path extrusionOk="0" fill="none" h="3274" w="6380">
                    <a:moveTo>
                      <a:pt x="0" y="1968"/>
                    </a:moveTo>
                    <a:cubicBezTo>
                      <a:pt x="20" y="1973"/>
                      <a:pt x="40" y="1978"/>
                      <a:pt x="55" y="1983"/>
                    </a:cubicBezTo>
                    <a:cubicBezTo>
                      <a:pt x="1707" y="2510"/>
                      <a:pt x="3378" y="2942"/>
                      <a:pt x="5075" y="3273"/>
                    </a:cubicBezTo>
                    <a:cubicBezTo>
                      <a:pt x="5080" y="3263"/>
                      <a:pt x="5080" y="3253"/>
                      <a:pt x="5080" y="3243"/>
                    </a:cubicBezTo>
                    <a:cubicBezTo>
                      <a:pt x="5120" y="2962"/>
                      <a:pt x="5255" y="2641"/>
                      <a:pt x="5366" y="2380"/>
                    </a:cubicBezTo>
                    <a:cubicBezTo>
                      <a:pt x="5702" y="1587"/>
                      <a:pt x="6043" y="794"/>
                      <a:pt x="6380" y="1"/>
                    </a:cubicBezTo>
                  </a:path>
                </a:pathLst>
              </a:custGeom>
              <a:noFill/>
              <a:ln cap="flat" cmpd="sng" w="5275">
                <a:solidFill>
                  <a:srgbClr val="00003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4" name="Google Shape;2524;p13"/>
              <p:cNvSpPr/>
              <p:nvPr/>
            </p:nvSpPr>
            <p:spPr>
              <a:xfrm>
                <a:off x="793375" y="3953825"/>
                <a:ext cx="21600" cy="16225"/>
              </a:xfrm>
              <a:custGeom>
                <a:rect b="b" l="l" r="r" t="t"/>
                <a:pathLst>
                  <a:path extrusionOk="0" fill="none" h="649" w="864">
                    <a:moveTo>
                      <a:pt x="1" y="1"/>
                    </a:moveTo>
                    <a:cubicBezTo>
                      <a:pt x="277" y="231"/>
                      <a:pt x="563" y="447"/>
                      <a:pt x="864" y="648"/>
                    </a:cubicBezTo>
                  </a:path>
                </a:pathLst>
              </a:custGeom>
              <a:noFill/>
              <a:ln cap="flat" cmpd="sng" w="5275">
                <a:solidFill>
                  <a:srgbClr val="00003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5" name="Google Shape;2525;p13"/>
              <p:cNvSpPr/>
              <p:nvPr/>
            </p:nvSpPr>
            <p:spPr>
              <a:xfrm>
                <a:off x="795875" y="3930475"/>
                <a:ext cx="18475" cy="16475"/>
              </a:xfrm>
              <a:custGeom>
                <a:rect b="b" l="l" r="r" t="t"/>
                <a:pathLst>
                  <a:path extrusionOk="0" fill="none" h="659" w="739">
                    <a:moveTo>
                      <a:pt x="1" y="1"/>
                    </a:moveTo>
                    <a:cubicBezTo>
                      <a:pt x="287" y="162"/>
                      <a:pt x="543" y="387"/>
                      <a:pt x="739" y="659"/>
                    </a:cubicBezTo>
                  </a:path>
                </a:pathLst>
              </a:custGeom>
              <a:noFill/>
              <a:ln cap="flat" cmpd="sng" w="5275">
                <a:solidFill>
                  <a:srgbClr val="00003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6" name="Google Shape;2526;p13"/>
              <p:cNvSpPr/>
              <p:nvPr/>
            </p:nvSpPr>
            <p:spPr>
              <a:xfrm>
                <a:off x="765150" y="3597950"/>
                <a:ext cx="85725" cy="130775"/>
              </a:xfrm>
              <a:custGeom>
                <a:rect b="b" l="l" r="r" t="t"/>
                <a:pathLst>
                  <a:path extrusionOk="0" fill="none" h="5231" w="3429">
                    <a:moveTo>
                      <a:pt x="0" y="1"/>
                    </a:moveTo>
                    <a:cubicBezTo>
                      <a:pt x="216" y="779"/>
                      <a:pt x="542" y="1527"/>
                      <a:pt x="969" y="2214"/>
                    </a:cubicBezTo>
                    <a:cubicBezTo>
                      <a:pt x="1345" y="2827"/>
                      <a:pt x="1797" y="3389"/>
                      <a:pt x="2314" y="3891"/>
                    </a:cubicBezTo>
                    <a:cubicBezTo>
                      <a:pt x="2731" y="4302"/>
                      <a:pt x="3208" y="4689"/>
                      <a:pt x="3428" y="5231"/>
                    </a:cubicBezTo>
                  </a:path>
                </a:pathLst>
              </a:custGeom>
              <a:noFill/>
              <a:ln cap="flat" cmpd="sng" w="5275">
                <a:solidFill>
                  <a:srgbClr val="00003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7" name="Google Shape;2527;p13"/>
              <p:cNvSpPr/>
              <p:nvPr/>
            </p:nvSpPr>
            <p:spPr>
              <a:xfrm>
                <a:off x="1214375" y="3799850"/>
                <a:ext cx="125375" cy="67050"/>
              </a:xfrm>
              <a:custGeom>
                <a:rect b="b" l="l" r="r" t="t"/>
                <a:pathLst>
                  <a:path extrusionOk="0" fill="none" h="2682" w="5015">
                    <a:moveTo>
                      <a:pt x="0" y="924"/>
                    </a:moveTo>
                    <a:cubicBezTo>
                      <a:pt x="166" y="1532"/>
                      <a:pt x="387" y="2119"/>
                      <a:pt x="668" y="2681"/>
                    </a:cubicBezTo>
                    <a:cubicBezTo>
                      <a:pt x="678" y="2676"/>
                      <a:pt x="688" y="2671"/>
                      <a:pt x="698" y="2661"/>
                    </a:cubicBezTo>
                    <a:cubicBezTo>
                      <a:pt x="2154" y="1868"/>
                      <a:pt x="3579" y="960"/>
                      <a:pt x="4954" y="36"/>
                    </a:cubicBezTo>
                    <a:cubicBezTo>
                      <a:pt x="4974" y="26"/>
                      <a:pt x="4995" y="11"/>
                      <a:pt x="5015" y="1"/>
                    </a:cubicBezTo>
                  </a:path>
                </a:pathLst>
              </a:custGeom>
              <a:noFill/>
              <a:ln cap="flat" cmpd="sng" w="5275">
                <a:solidFill>
                  <a:srgbClr val="00003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2528" name="Shape 2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9" name="Google Shape;2529;p14"/>
          <p:cNvSpPr/>
          <p:nvPr/>
        </p:nvSpPr>
        <p:spPr>
          <a:xfrm>
            <a:off x="1585986" y="-25"/>
            <a:ext cx="1443727" cy="5258323"/>
          </a:xfrm>
          <a:custGeom>
            <a:rect b="b" l="l" r="r" t="t"/>
            <a:pathLst>
              <a:path extrusionOk="0" h="160584" w="44090">
                <a:moveTo>
                  <a:pt x="12508" y="0"/>
                </a:moveTo>
                <a:cubicBezTo>
                  <a:pt x="4461" y="18449"/>
                  <a:pt x="0" y="38826"/>
                  <a:pt x="0" y="60237"/>
                </a:cubicBezTo>
                <a:cubicBezTo>
                  <a:pt x="0" y="98759"/>
                  <a:pt x="14471" y="133927"/>
                  <a:pt x="38255" y="160584"/>
                </a:cubicBezTo>
                <a:lnTo>
                  <a:pt x="44089" y="160584"/>
                </a:lnTo>
                <a:cubicBezTo>
                  <a:pt x="25997" y="135711"/>
                  <a:pt x="15327" y="105093"/>
                  <a:pt x="15327" y="71995"/>
                </a:cubicBezTo>
                <a:cubicBezTo>
                  <a:pt x="15327" y="45909"/>
                  <a:pt x="21929" y="21393"/>
                  <a:pt x="33580" y="0"/>
                </a:cubicBezTo>
                <a:close/>
              </a:path>
            </a:pathLst>
          </a:custGeom>
          <a:solidFill>
            <a:srgbClr val="FFFFFF">
              <a:alpha val="183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0" name="Google Shape;2530;p14"/>
          <p:cNvSpPr/>
          <p:nvPr/>
        </p:nvSpPr>
        <p:spPr>
          <a:xfrm>
            <a:off x="-277575" y="2967025"/>
            <a:ext cx="9523639" cy="2270779"/>
          </a:xfrm>
          <a:custGeom>
            <a:rect b="b" l="l" r="r" t="t"/>
            <a:pathLst>
              <a:path extrusionOk="0" h="80897" w="118908">
                <a:moveTo>
                  <a:pt x="2987" y="1"/>
                </a:moveTo>
                <a:lnTo>
                  <a:pt x="0" y="80596"/>
                </a:lnTo>
                <a:lnTo>
                  <a:pt x="117924" y="80596"/>
                </a:lnTo>
                <a:cubicBezTo>
                  <a:pt x="118004" y="80596"/>
                  <a:pt x="118828" y="80897"/>
                  <a:pt x="118908" y="80897"/>
                </a:cubicBezTo>
                <a:lnTo>
                  <a:pt x="118908" y="12007"/>
                </a:lnTo>
                <a:cubicBezTo>
                  <a:pt x="102670" y="14597"/>
                  <a:pt x="89982" y="28887"/>
                  <a:pt x="73654" y="30799"/>
                </a:cubicBezTo>
                <a:cubicBezTo>
                  <a:pt x="72398" y="30946"/>
                  <a:pt x="71145" y="31016"/>
                  <a:pt x="69894" y="31016"/>
                </a:cubicBezTo>
                <a:cubicBezTo>
                  <a:pt x="60336" y="31016"/>
                  <a:pt x="50986" y="26926"/>
                  <a:pt x="42770" y="21835"/>
                </a:cubicBezTo>
                <a:cubicBezTo>
                  <a:pt x="33484" y="16083"/>
                  <a:pt x="25032" y="8960"/>
                  <a:pt x="15294" y="4006"/>
                </a:cubicBezTo>
                <a:cubicBezTo>
                  <a:pt x="11429" y="2034"/>
                  <a:pt x="7308" y="402"/>
                  <a:pt x="2987" y="1"/>
                </a:cubicBezTo>
                <a:close/>
              </a:path>
            </a:pathLst>
          </a:custGeom>
          <a:solidFill>
            <a:srgbClr val="FFFFFF">
              <a:alpha val="803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1" name="Google Shape;2531;p14"/>
          <p:cNvSpPr/>
          <p:nvPr/>
        </p:nvSpPr>
        <p:spPr>
          <a:xfrm>
            <a:off x="1338286" y="-25"/>
            <a:ext cx="1443727" cy="5258323"/>
          </a:xfrm>
          <a:custGeom>
            <a:rect b="b" l="l" r="r" t="t"/>
            <a:pathLst>
              <a:path extrusionOk="0" h="160584" w="44090">
                <a:moveTo>
                  <a:pt x="12508" y="0"/>
                </a:moveTo>
                <a:cubicBezTo>
                  <a:pt x="4461" y="18449"/>
                  <a:pt x="0" y="38826"/>
                  <a:pt x="0" y="60237"/>
                </a:cubicBezTo>
                <a:cubicBezTo>
                  <a:pt x="0" y="98759"/>
                  <a:pt x="14471" y="133927"/>
                  <a:pt x="38255" y="160584"/>
                </a:cubicBezTo>
                <a:lnTo>
                  <a:pt x="44089" y="160584"/>
                </a:lnTo>
                <a:cubicBezTo>
                  <a:pt x="25997" y="135711"/>
                  <a:pt x="15327" y="105093"/>
                  <a:pt x="15327" y="71995"/>
                </a:cubicBezTo>
                <a:cubicBezTo>
                  <a:pt x="15327" y="45909"/>
                  <a:pt x="21929" y="21393"/>
                  <a:pt x="33580" y="0"/>
                </a:cubicBezTo>
                <a:close/>
              </a:path>
            </a:pathLst>
          </a:custGeom>
          <a:solidFill>
            <a:srgbClr val="00103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2" name="Google Shape;2532;p14"/>
          <p:cNvSpPr/>
          <p:nvPr/>
        </p:nvSpPr>
        <p:spPr>
          <a:xfrm>
            <a:off x="3086343" y="3945361"/>
            <a:ext cx="6159858" cy="991519"/>
          </a:xfrm>
          <a:custGeom>
            <a:rect b="b" l="l" r="r" t="t"/>
            <a:pathLst>
              <a:path extrusionOk="0" h="30280" w="188116">
                <a:moveTo>
                  <a:pt x="188115" y="286"/>
                </a:moveTo>
                <a:lnTo>
                  <a:pt x="188115" y="26996"/>
                </a:lnTo>
                <a:cubicBezTo>
                  <a:pt x="165509" y="28763"/>
                  <a:pt x="142617" y="30279"/>
                  <a:pt x="119956" y="30279"/>
                </a:cubicBezTo>
                <a:cubicBezTo>
                  <a:pt x="102596" y="30279"/>
                  <a:pt x="85377" y="29387"/>
                  <a:pt x="68534" y="27014"/>
                </a:cubicBezTo>
                <a:cubicBezTo>
                  <a:pt x="44446" y="23642"/>
                  <a:pt x="22250" y="17397"/>
                  <a:pt x="0" y="11330"/>
                </a:cubicBezTo>
                <a:cubicBezTo>
                  <a:pt x="2712" y="11598"/>
                  <a:pt x="5424" y="11776"/>
                  <a:pt x="8172" y="11937"/>
                </a:cubicBezTo>
                <a:cubicBezTo>
                  <a:pt x="13543" y="12258"/>
                  <a:pt x="18949" y="12401"/>
                  <a:pt x="24338" y="12401"/>
                </a:cubicBezTo>
                <a:cubicBezTo>
                  <a:pt x="35311" y="12401"/>
                  <a:pt x="46284" y="11812"/>
                  <a:pt x="57115" y="10902"/>
                </a:cubicBezTo>
                <a:cubicBezTo>
                  <a:pt x="73405" y="9546"/>
                  <a:pt x="89446" y="7476"/>
                  <a:pt x="105468" y="5496"/>
                </a:cubicBezTo>
                <a:cubicBezTo>
                  <a:pt x="128360" y="2641"/>
                  <a:pt x="152020" y="0"/>
                  <a:pt x="175358" y="0"/>
                </a:cubicBezTo>
                <a:cubicBezTo>
                  <a:pt x="179622" y="0"/>
                  <a:pt x="183869" y="89"/>
                  <a:pt x="188115" y="286"/>
                </a:cubicBezTo>
                <a:close/>
              </a:path>
            </a:pathLst>
          </a:custGeom>
          <a:solidFill>
            <a:srgbClr val="2523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3" name="Google Shape;2533;p14"/>
          <p:cNvSpPr/>
          <p:nvPr/>
        </p:nvSpPr>
        <p:spPr>
          <a:xfrm flipH="1">
            <a:off x="804294" y="4138630"/>
            <a:ext cx="6025358" cy="771850"/>
          </a:xfrm>
          <a:custGeom>
            <a:rect b="b" l="l" r="r" t="t"/>
            <a:pathLst>
              <a:path extrusionOk="0" h="21506" w="71325">
                <a:moveTo>
                  <a:pt x="66486" y="1"/>
                </a:moveTo>
                <a:cubicBezTo>
                  <a:pt x="57639" y="1"/>
                  <a:pt x="48667" y="1874"/>
                  <a:pt x="39989" y="3894"/>
                </a:cubicBezTo>
                <a:cubicBezTo>
                  <a:pt x="33911" y="5309"/>
                  <a:pt x="27832" y="6780"/>
                  <a:pt x="21658" y="7743"/>
                </a:cubicBezTo>
                <a:cubicBezTo>
                  <a:pt x="17551" y="8389"/>
                  <a:pt x="13389" y="8805"/>
                  <a:pt x="9228" y="8805"/>
                </a:cubicBezTo>
                <a:cubicBezTo>
                  <a:pt x="7182" y="8805"/>
                  <a:pt x="5136" y="8705"/>
                  <a:pt x="3097" y="8481"/>
                </a:cubicBezTo>
                <a:cubicBezTo>
                  <a:pt x="2058" y="8366"/>
                  <a:pt x="1029" y="8230"/>
                  <a:pt x="0" y="8050"/>
                </a:cubicBezTo>
                <a:lnTo>
                  <a:pt x="0" y="8050"/>
                </a:lnTo>
                <a:cubicBezTo>
                  <a:pt x="8438" y="12356"/>
                  <a:pt x="16850" y="16788"/>
                  <a:pt x="25985" y="19192"/>
                </a:cubicBezTo>
                <a:cubicBezTo>
                  <a:pt x="32371" y="20871"/>
                  <a:pt x="38900" y="21505"/>
                  <a:pt x="45482" y="21505"/>
                </a:cubicBezTo>
                <a:cubicBezTo>
                  <a:pt x="54073" y="21505"/>
                  <a:pt x="62753" y="20425"/>
                  <a:pt x="71325" y="19177"/>
                </a:cubicBezTo>
                <a:lnTo>
                  <a:pt x="71325" y="199"/>
                </a:lnTo>
                <a:cubicBezTo>
                  <a:pt x="69718" y="64"/>
                  <a:pt x="68104" y="1"/>
                  <a:pt x="66486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4" name="Google Shape;2534;p14"/>
          <p:cNvSpPr/>
          <p:nvPr/>
        </p:nvSpPr>
        <p:spPr>
          <a:xfrm rot="147765">
            <a:off x="3598492" y="4267734"/>
            <a:ext cx="6025395" cy="771865"/>
          </a:xfrm>
          <a:custGeom>
            <a:rect b="b" l="l" r="r" t="t"/>
            <a:pathLst>
              <a:path extrusionOk="0" h="21506" w="71325">
                <a:moveTo>
                  <a:pt x="66486" y="1"/>
                </a:moveTo>
                <a:cubicBezTo>
                  <a:pt x="57639" y="1"/>
                  <a:pt x="48667" y="1874"/>
                  <a:pt x="39989" y="3894"/>
                </a:cubicBezTo>
                <a:cubicBezTo>
                  <a:pt x="33911" y="5309"/>
                  <a:pt x="27832" y="6780"/>
                  <a:pt x="21658" y="7743"/>
                </a:cubicBezTo>
                <a:cubicBezTo>
                  <a:pt x="17551" y="8389"/>
                  <a:pt x="13389" y="8805"/>
                  <a:pt x="9228" y="8805"/>
                </a:cubicBezTo>
                <a:cubicBezTo>
                  <a:pt x="7182" y="8805"/>
                  <a:pt x="5136" y="8705"/>
                  <a:pt x="3097" y="8481"/>
                </a:cubicBezTo>
                <a:cubicBezTo>
                  <a:pt x="2058" y="8366"/>
                  <a:pt x="1029" y="8230"/>
                  <a:pt x="0" y="8050"/>
                </a:cubicBezTo>
                <a:lnTo>
                  <a:pt x="0" y="8050"/>
                </a:lnTo>
                <a:cubicBezTo>
                  <a:pt x="8438" y="12356"/>
                  <a:pt x="16850" y="16788"/>
                  <a:pt x="25985" y="19192"/>
                </a:cubicBezTo>
                <a:cubicBezTo>
                  <a:pt x="32371" y="20871"/>
                  <a:pt x="38900" y="21505"/>
                  <a:pt x="45482" y="21505"/>
                </a:cubicBezTo>
                <a:cubicBezTo>
                  <a:pt x="54073" y="21505"/>
                  <a:pt x="62753" y="20425"/>
                  <a:pt x="71325" y="19177"/>
                </a:cubicBezTo>
                <a:lnTo>
                  <a:pt x="71325" y="199"/>
                </a:lnTo>
                <a:cubicBezTo>
                  <a:pt x="69718" y="64"/>
                  <a:pt x="68104" y="1"/>
                  <a:pt x="66486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5" name="Google Shape;2535;p14"/>
          <p:cNvSpPr/>
          <p:nvPr/>
        </p:nvSpPr>
        <p:spPr>
          <a:xfrm>
            <a:off x="-101875" y="-25"/>
            <a:ext cx="2692851" cy="5258323"/>
          </a:xfrm>
          <a:custGeom>
            <a:rect b="b" l="l" r="r" t="t"/>
            <a:pathLst>
              <a:path extrusionOk="0" h="160584" w="82237">
                <a:moveTo>
                  <a:pt x="0" y="0"/>
                </a:moveTo>
                <a:lnTo>
                  <a:pt x="0" y="160584"/>
                </a:lnTo>
                <a:lnTo>
                  <a:pt x="82237" y="160584"/>
                </a:lnTo>
                <a:cubicBezTo>
                  <a:pt x="58453" y="133927"/>
                  <a:pt x="43982" y="98759"/>
                  <a:pt x="43982" y="60237"/>
                </a:cubicBezTo>
                <a:cubicBezTo>
                  <a:pt x="43982" y="38826"/>
                  <a:pt x="48443" y="18449"/>
                  <a:pt x="56490" y="0"/>
                </a:cubicBezTo>
                <a:close/>
              </a:path>
            </a:pathLst>
          </a:custGeom>
          <a:solidFill>
            <a:srgbClr val="252363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6" name="Google Shape;2536;p14"/>
          <p:cNvSpPr/>
          <p:nvPr/>
        </p:nvSpPr>
        <p:spPr>
          <a:xfrm>
            <a:off x="-101873" y="4038289"/>
            <a:ext cx="9799148" cy="1105218"/>
          </a:xfrm>
          <a:custGeom>
            <a:rect b="b" l="l" r="r" t="t"/>
            <a:pathLst>
              <a:path extrusionOk="0" h="34046" w="108242">
                <a:moveTo>
                  <a:pt x="1249" y="1"/>
                </a:moveTo>
                <a:cubicBezTo>
                  <a:pt x="833" y="1"/>
                  <a:pt x="417" y="7"/>
                  <a:pt x="0" y="20"/>
                </a:cubicBezTo>
                <a:lnTo>
                  <a:pt x="0" y="34046"/>
                </a:lnTo>
                <a:lnTo>
                  <a:pt x="108242" y="34046"/>
                </a:lnTo>
                <a:lnTo>
                  <a:pt x="108242" y="22491"/>
                </a:lnTo>
                <a:cubicBezTo>
                  <a:pt x="99670" y="23739"/>
                  <a:pt x="90990" y="24819"/>
                  <a:pt x="82399" y="24819"/>
                </a:cubicBezTo>
                <a:cubicBezTo>
                  <a:pt x="75817" y="24819"/>
                  <a:pt x="69288" y="24185"/>
                  <a:pt x="62902" y="22506"/>
                </a:cubicBezTo>
                <a:cubicBezTo>
                  <a:pt x="53767" y="20102"/>
                  <a:pt x="45355" y="15670"/>
                  <a:pt x="36917" y="11364"/>
                </a:cubicBezTo>
                <a:cubicBezTo>
                  <a:pt x="35175" y="10475"/>
                  <a:pt x="33429" y="9592"/>
                  <a:pt x="31677" y="8733"/>
                </a:cubicBezTo>
                <a:cubicBezTo>
                  <a:pt x="22119" y="4054"/>
                  <a:pt x="11836" y="1"/>
                  <a:pt x="1249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37" name="Google Shape;2537;p14"/>
          <p:cNvGrpSpPr/>
          <p:nvPr/>
        </p:nvGrpSpPr>
        <p:grpSpPr>
          <a:xfrm>
            <a:off x="632923" y="3479850"/>
            <a:ext cx="2951769" cy="1030046"/>
            <a:chOff x="4830925" y="3166050"/>
            <a:chExt cx="1936475" cy="675750"/>
          </a:xfrm>
        </p:grpSpPr>
        <p:sp>
          <p:nvSpPr>
            <p:cNvPr id="2538" name="Google Shape;2538;p14"/>
            <p:cNvSpPr/>
            <p:nvPr/>
          </p:nvSpPr>
          <p:spPr>
            <a:xfrm>
              <a:off x="5891250" y="3643625"/>
              <a:ext cx="283500" cy="174475"/>
            </a:xfrm>
            <a:custGeom>
              <a:rect b="b" l="l" r="r" t="t"/>
              <a:pathLst>
                <a:path extrusionOk="0" h="6979" w="11340">
                  <a:moveTo>
                    <a:pt x="11339" y="1"/>
                  </a:moveTo>
                  <a:cubicBezTo>
                    <a:pt x="9567" y="613"/>
                    <a:pt x="7695" y="924"/>
                    <a:pt x="5798" y="990"/>
                  </a:cubicBezTo>
                  <a:cubicBezTo>
                    <a:pt x="5557" y="998"/>
                    <a:pt x="5315" y="1002"/>
                    <a:pt x="5073" y="1002"/>
                  </a:cubicBezTo>
                  <a:cubicBezTo>
                    <a:pt x="4875" y="1002"/>
                    <a:pt x="4676" y="999"/>
                    <a:pt x="4478" y="995"/>
                  </a:cubicBezTo>
                  <a:cubicBezTo>
                    <a:pt x="2671" y="2706"/>
                    <a:pt x="1145" y="4719"/>
                    <a:pt x="0" y="6928"/>
                  </a:cubicBezTo>
                  <a:cubicBezTo>
                    <a:pt x="656" y="6963"/>
                    <a:pt x="1312" y="6979"/>
                    <a:pt x="1968" y="6979"/>
                  </a:cubicBezTo>
                  <a:cubicBezTo>
                    <a:pt x="2060" y="6979"/>
                    <a:pt x="2152" y="6978"/>
                    <a:pt x="2244" y="6978"/>
                  </a:cubicBezTo>
                  <a:cubicBezTo>
                    <a:pt x="5803" y="5472"/>
                    <a:pt x="8975" y="3048"/>
                    <a:pt x="11339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9" name="Google Shape;2539;p14"/>
            <p:cNvSpPr/>
            <p:nvPr/>
          </p:nvSpPr>
          <p:spPr>
            <a:xfrm>
              <a:off x="5259450" y="3524900"/>
              <a:ext cx="743750" cy="291925"/>
            </a:xfrm>
            <a:custGeom>
              <a:rect b="b" l="l" r="r" t="t"/>
              <a:pathLst>
                <a:path extrusionOk="0" h="11677" w="29750">
                  <a:moveTo>
                    <a:pt x="21894" y="6682"/>
                  </a:moveTo>
                  <a:cubicBezTo>
                    <a:pt x="22050" y="6682"/>
                    <a:pt x="22176" y="6808"/>
                    <a:pt x="22176" y="6968"/>
                  </a:cubicBezTo>
                  <a:cubicBezTo>
                    <a:pt x="22176" y="7124"/>
                    <a:pt x="22050" y="7249"/>
                    <a:pt x="21894" y="7249"/>
                  </a:cubicBezTo>
                  <a:cubicBezTo>
                    <a:pt x="21739" y="7249"/>
                    <a:pt x="21608" y="7124"/>
                    <a:pt x="21608" y="6968"/>
                  </a:cubicBezTo>
                  <a:cubicBezTo>
                    <a:pt x="21608" y="6808"/>
                    <a:pt x="21739" y="6682"/>
                    <a:pt x="21894" y="6682"/>
                  </a:cubicBezTo>
                  <a:close/>
                  <a:moveTo>
                    <a:pt x="25303" y="6682"/>
                  </a:moveTo>
                  <a:cubicBezTo>
                    <a:pt x="25463" y="6682"/>
                    <a:pt x="25589" y="6808"/>
                    <a:pt x="25589" y="6968"/>
                  </a:cubicBezTo>
                  <a:cubicBezTo>
                    <a:pt x="25589" y="7124"/>
                    <a:pt x="25463" y="7249"/>
                    <a:pt x="25303" y="7249"/>
                  </a:cubicBezTo>
                  <a:cubicBezTo>
                    <a:pt x="25147" y="7249"/>
                    <a:pt x="25022" y="7124"/>
                    <a:pt x="25022" y="6968"/>
                  </a:cubicBezTo>
                  <a:cubicBezTo>
                    <a:pt x="25022" y="6808"/>
                    <a:pt x="25147" y="6682"/>
                    <a:pt x="25303" y="6682"/>
                  </a:cubicBezTo>
                  <a:close/>
                  <a:moveTo>
                    <a:pt x="21041" y="7536"/>
                  </a:moveTo>
                  <a:cubicBezTo>
                    <a:pt x="21197" y="7536"/>
                    <a:pt x="21327" y="7661"/>
                    <a:pt x="21327" y="7817"/>
                  </a:cubicBezTo>
                  <a:cubicBezTo>
                    <a:pt x="21327" y="7977"/>
                    <a:pt x="21197" y="8103"/>
                    <a:pt x="21041" y="8103"/>
                  </a:cubicBezTo>
                  <a:cubicBezTo>
                    <a:pt x="20886" y="8103"/>
                    <a:pt x="20755" y="7977"/>
                    <a:pt x="20755" y="7817"/>
                  </a:cubicBezTo>
                  <a:cubicBezTo>
                    <a:pt x="20755" y="7661"/>
                    <a:pt x="20886" y="7536"/>
                    <a:pt x="21041" y="7536"/>
                  </a:cubicBezTo>
                  <a:close/>
                  <a:moveTo>
                    <a:pt x="22748" y="8103"/>
                  </a:moveTo>
                  <a:cubicBezTo>
                    <a:pt x="22903" y="8103"/>
                    <a:pt x="23029" y="8228"/>
                    <a:pt x="23029" y="8384"/>
                  </a:cubicBezTo>
                  <a:cubicBezTo>
                    <a:pt x="23029" y="8544"/>
                    <a:pt x="22903" y="8670"/>
                    <a:pt x="22748" y="8670"/>
                  </a:cubicBezTo>
                  <a:cubicBezTo>
                    <a:pt x="22587" y="8670"/>
                    <a:pt x="22462" y="8544"/>
                    <a:pt x="22462" y="8384"/>
                  </a:cubicBezTo>
                  <a:cubicBezTo>
                    <a:pt x="22462" y="8228"/>
                    <a:pt x="22587" y="8103"/>
                    <a:pt x="22748" y="8103"/>
                  </a:cubicBezTo>
                  <a:close/>
                  <a:moveTo>
                    <a:pt x="4206" y="1"/>
                  </a:moveTo>
                  <a:cubicBezTo>
                    <a:pt x="2763" y="1"/>
                    <a:pt x="1306" y="157"/>
                    <a:pt x="0" y="744"/>
                  </a:cubicBezTo>
                  <a:cubicBezTo>
                    <a:pt x="412" y="1136"/>
                    <a:pt x="823" y="1517"/>
                    <a:pt x="1245" y="1889"/>
                  </a:cubicBezTo>
                  <a:cubicBezTo>
                    <a:pt x="7850" y="7731"/>
                    <a:pt x="16474" y="11225"/>
                    <a:pt x="25272" y="11677"/>
                  </a:cubicBezTo>
                  <a:cubicBezTo>
                    <a:pt x="26417" y="9468"/>
                    <a:pt x="27943" y="7455"/>
                    <a:pt x="29750" y="5744"/>
                  </a:cubicBezTo>
                  <a:cubicBezTo>
                    <a:pt x="27652" y="5694"/>
                    <a:pt x="25549" y="5362"/>
                    <a:pt x="23536" y="4825"/>
                  </a:cubicBezTo>
                  <a:cubicBezTo>
                    <a:pt x="20630" y="4042"/>
                    <a:pt x="17889" y="2737"/>
                    <a:pt x="15033" y="1794"/>
                  </a:cubicBezTo>
                  <a:cubicBezTo>
                    <a:pt x="11816" y="729"/>
                    <a:pt x="8443" y="127"/>
                    <a:pt x="5050" y="17"/>
                  </a:cubicBezTo>
                  <a:cubicBezTo>
                    <a:pt x="4770" y="7"/>
                    <a:pt x="4488" y="1"/>
                    <a:pt x="420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0" name="Google Shape;2540;p14"/>
            <p:cNvSpPr/>
            <p:nvPr/>
          </p:nvSpPr>
          <p:spPr>
            <a:xfrm>
              <a:off x="5947350" y="3291150"/>
              <a:ext cx="812025" cy="526925"/>
            </a:xfrm>
            <a:custGeom>
              <a:rect b="b" l="l" r="r" t="t"/>
              <a:pathLst>
                <a:path extrusionOk="0" h="21077" w="32481">
                  <a:moveTo>
                    <a:pt x="32425" y="1"/>
                  </a:moveTo>
                  <a:cubicBezTo>
                    <a:pt x="30332" y="1005"/>
                    <a:pt x="29413" y="3168"/>
                    <a:pt x="27647" y="4538"/>
                  </a:cubicBezTo>
                  <a:cubicBezTo>
                    <a:pt x="26161" y="5693"/>
                    <a:pt x="24158" y="5944"/>
                    <a:pt x="22522" y="6887"/>
                  </a:cubicBezTo>
                  <a:cubicBezTo>
                    <a:pt x="21598" y="7424"/>
                    <a:pt x="20815" y="8167"/>
                    <a:pt x="19972" y="8825"/>
                  </a:cubicBezTo>
                  <a:cubicBezTo>
                    <a:pt x="18592" y="9899"/>
                    <a:pt x="16574" y="10712"/>
                    <a:pt x="14687" y="10717"/>
                  </a:cubicBezTo>
                  <a:cubicBezTo>
                    <a:pt x="13035" y="12298"/>
                    <a:pt x="11133" y="13397"/>
                    <a:pt x="9095" y="14100"/>
                  </a:cubicBezTo>
                  <a:cubicBezTo>
                    <a:pt x="6731" y="17147"/>
                    <a:pt x="3559" y="19571"/>
                    <a:pt x="0" y="21077"/>
                  </a:cubicBezTo>
                  <a:cubicBezTo>
                    <a:pt x="136" y="21077"/>
                    <a:pt x="276" y="21072"/>
                    <a:pt x="412" y="21072"/>
                  </a:cubicBezTo>
                  <a:cubicBezTo>
                    <a:pt x="7173" y="20946"/>
                    <a:pt x="13879" y="18999"/>
                    <a:pt x="19701" y="15561"/>
                  </a:cubicBezTo>
                  <a:cubicBezTo>
                    <a:pt x="25072" y="12388"/>
                    <a:pt x="31401" y="7595"/>
                    <a:pt x="32380" y="989"/>
                  </a:cubicBezTo>
                  <a:cubicBezTo>
                    <a:pt x="32425" y="663"/>
                    <a:pt x="32460" y="337"/>
                    <a:pt x="32480" y="11"/>
                  </a:cubicBezTo>
                  <a:lnTo>
                    <a:pt x="3242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1" name="Google Shape;2541;p14"/>
            <p:cNvSpPr/>
            <p:nvPr/>
          </p:nvSpPr>
          <p:spPr>
            <a:xfrm>
              <a:off x="6174725" y="3545750"/>
              <a:ext cx="139800" cy="97900"/>
            </a:xfrm>
            <a:custGeom>
              <a:rect b="b" l="l" r="r" t="t"/>
              <a:pathLst>
                <a:path extrusionOk="0" h="3916" w="5592">
                  <a:moveTo>
                    <a:pt x="2419" y="1"/>
                  </a:moveTo>
                  <a:cubicBezTo>
                    <a:pt x="1757" y="1391"/>
                    <a:pt x="944" y="2706"/>
                    <a:pt x="0" y="3916"/>
                  </a:cubicBezTo>
                  <a:cubicBezTo>
                    <a:pt x="2038" y="3213"/>
                    <a:pt x="3940" y="2114"/>
                    <a:pt x="5592" y="533"/>
                  </a:cubicBezTo>
                  <a:cubicBezTo>
                    <a:pt x="5311" y="533"/>
                    <a:pt x="5035" y="513"/>
                    <a:pt x="4763" y="478"/>
                  </a:cubicBezTo>
                  <a:cubicBezTo>
                    <a:pt x="4578" y="764"/>
                    <a:pt x="4272" y="980"/>
                    <a:pt x="3905" y="1045"/>
                  </a:cubicBezTo>
                  <a:cubicBezTo>
                    <a:pt x="3831" y="1058"/>
                    <a:pt x="3758" y="1064"/>
                    <a:pt x="3685" y="1064"/>
                  </a:cubicBezTo>
                  <a:cubicBezTo>
                    <a:pt x="3072" y="1064"/>
                    <a:pt x="2527" y="625"/>
                    <a:pt x="24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2" name="Google Shape;2542;p14"/>
            <p:cNvSpPr/>
            <p:nvPr/>
          </p:nvSpPr>
          <p:spPr>
            <a:xfrm>
              <a:off x="4830925" y="3166050"/>
              <a:ext cx="1936475" cy="502625"/>
            </a:xfrm>
            <a:custGeom>
              <a:rect b="b" l="l" r="r" t="t"/>
              <a:pathLst>
                <a:path extrusionOk="0" h="20105" w="77459">
                  <a:moveTo>
                    <a:pt x="73995" y="4834"/>
                  </a:moveTo>
                  <a:cubicBezTo>
                    <a:pt x="74151" y="4834"/>
                    <a:pt x="74276" y="4965"/>
                    <a:pt x="74276" y="5120"/>
                  </a:cubicBezTo>
                  <a:cubicBezTo>
                    <a:pt x="74276" y="5276"/>
                    <a:pt x="74151" y="5401"/>
                    <a:pt x="73995" y="5401"/>
                  </a:cubicBezTo>
                  <a:cubicBezTo>
                    <a:pt x="73834" y="5401"/>
                    <a:pt x="73709" y="5276"/>
                    <a:pt x="73709" y="5120"/>
                  </a:cubicBezTo>
                  <a:cubicBezTo>
                    <a:pt x="73709" y="4965"/>
                    <a:pt x="73834" y="4834"/>
                    <a:pt x="73995" y="4834"/>
                  </a:cubicBezTo>
                  <a:close/>
                  <a:moveTo>
                    <a:pt x="14024" y="5401"/>
                  </a:moveTo>
                  <a:cubicBezTo>
                    <a:pt x="14180" y="5401"/>
                    <a:pt x="14305" y="5532"/>
                    <a:pt x="14305" y="5687"/>
                  </a:cubicBezTo>
                  <a:cubicBezTo>
                    <a:pt x="14305" y="5843"/>
                    <a:pt x="14180" y="5973"/>
                    <a:pt x="14024" y="5973"/>
                  </a:cubicBezTo>
                  <a:cubicBezTo>
                    <a:pt x="13864" y="5973"/>
                    <a:pt x="13738" y="5843"/>
                    <a:pt x="13738" y="5687"/>
                  </a:cubicBezTo>
                  <a:cubicBezTo>
                    <a:pt x="13738" y="5532"/>
                    <a:pt x="13864" y="5401"/>
                    <a:pt x="14024" y="5401"/>
                  </a:cubicBezTo>
                  <a:close/>
                  <a:moveTo>
                    <a:pt x="68880" y="5401"/>
                  </a:moveTo>
                  <a:cubicBezTo>
                    <a:pt x="69036" y="5401"/>
                    <a:pt x="69161" y="5532"/>
                    <a:pt x="69161" y="5687"/>
                  </a:cubicBezTo>
                  <a:cubicBezTo>
                    <a:pt x="69161" y="5843"/>
                    <a:pt x="69036" y="5973"/>
                    <a:pt x="68880" y="5973"/>
                  </a:cubicBezTo>
                  <a:cubicBezTo>
                    <a:pt x="68720" y="5973"/>
                    <a:pt x="68594" y="5843"/>
                    <a:pt x="68594" y="5687"/>
                  </a:cubicBezTo>
                  <a:cubicBezTo>
                    <a:pt x="68594" y="5532"/>
                    <a:pt x="68720" y="5401"/>
                    <a:pt x="68880" y="5401"/>
                  </a:cubicBezTo>
                  <a:close/>
                  <a:moveTo>
                    <a:pt x="70301" y="5687"/>
                  </a:moveTo>
                  <a:cubicBezTo>
                    <a:pt x="70456" y="5687"/>
                    <a:pt x="70582" y="5813"/>
                    <a:pt x="70582" y="5973"/>
                  </a:cubicBezTo>
                  <a:cubicBezTo>
                    <a:pt x="70582" y="6129"/>
                    <a:pt x="70456" y="6254"/>
                    <a:pt x="70301" y="6254"/>
                  </a:cubicBezTo>
                  <a:cubicBezTo>
                    <a:pt x="70145" y="6254"/>
                    <a:pt x="70015" y="6129"/>
                    <a:pt x="70015" y="5973"/>
                  </a:cubicBezTo>
                  <a:cubicBezTo>
                    <a:pt x="70015" y="5813"/>
                    <a:pt x="70145" y="5687"/>
                    <a:pt x="70301" y="5687"/>
                  </a:cubicBezTo>
                  <a:close/>
                  <a:moveTo>
                    <a:pt x="71435" y="5973"/>
                  </a:moveTo>
                  <a:cubicBezTo>
                    <a:pt x="71596" y="5973"/>
                    <a:pt x="71721" y="6099"/>
                    <a:pt x="71721" y="6254"/>
                  </a:cubicBezTo>
                  <a:cubicBezTo>
                    <a:pt x="71721" y="6415"/>
                    <a:pt x="71596" y="6541"/>
                    <a:pt x="71435" y="6541"/>
                  </a:cubicBezTo>
                  <a:cubicBezTo>
                    <a:pt x="71280" y="6541"/>
                    <a:pt x="71154" y="6415"/>
                    <a:pt x="71154" y="6254"/>
                  </a:cubicBezTo>
                  <a:cubicBezTo>
                    <a:pt x="71154" y="6099"/>
                    <a:pt x="71280" y="5973"/>
                    <a:pt x="71435" y="5973"/>
                  </a:cubicBezTo>
                  <a:close/>
                  <a:moveTo>
                    <a:pt x="15445" y="6254"/>
                  </a:moveTo>
                  <a:cubicBezTo>
                    <a:pt x="15600" y="6254"/>
                    <a:pt x="15731" y="6380"/>
                    <a:pt x="15731" y="6541"/>
                  </a:cubicBezTo>
                  <a:cubicBezTo>
                    <a:pt x="15731" y="6696"/>
                    <a:pt x="15600" y="6822"/>
                    <a:pt x="15445" y="6822"/>
                  </a:cubicBezTo>
                  <a:cubicBezTo>
                    <a:pt x="15289" y="6822"/>
                    <a:pt x="15159" y="6696"/>
                    <a:pt x="15159" y="6541"/>
                  </a:cubicBezTo>
                  <a:cubicBezTo>
                    <a:pt x="15159" y="6380"/>
                    <a:pt x="15289" y="6254"/>
                    <a:pt x="15445" y="6254"/>
                  </a:cubicBezTo>
                  <a:close/>
                  <a:moveTo>
                    <a:pt x="14305" y="6822"/>
                  </a:moveTo>
                  <a:cubicBezTo>
                    <a:pt x="14466" y="6822"/>
                    <a:pt x="14591" y="6952"/>
                    <a:pt x="14591" y="7108"/>
                  </a:cubicBezTo>
                  <a:cubicBezTo>
                    <a:pt x="14591" y="7263"/>
                    <a:pt x="14466" y="7394"/>
                    <a:pt x="14305" y="7394"/>
                  </a:cubicBezTo>
                  <a:cubicBezTo>
                    <a:pt x="14150" y="7394"/>
                    <a:pt x="14024" y="7263"/>
                    <a:pt x="14024" y="7108"/>
                  </a:cubicBezTo>
                  <a:cubicBezTo>
                    <a:pt x="14024" y="6952"/>
                    <a:pt x="14150" y="6822"/>
                    <a:pt x="14305" y="6822"/>
                  </a:cubicBezTo>
                  <a:close/>
                  <a:moveTo>
                    <a:pt x="70015" y="7394"/>
                  </a:moveTo>
                  <a:cubicBezTo>
                    <a:pt x="70170" y="7394"/>
                    <a:pt x="70301" y="7519"/>
                    <a:pt x="70301" y="7675"/>
                  </a:cubicBezTo>
                  <a:cubicBezTo>
                    <a:pt x="70301" y="7831"/>
                    <a:pt x="70170" y="7961"/>
                    <a:pt x="70015" y="7961"/>
                  </a:cubicBezTo>
                  <a:cubicBezTo>
                    <a:pt x="69859" y="7961"/>
                    <a:pt x="69729" y="7831"/>
                    <a:pt x="69729" y="7675"/>
                  </a:cubicBezTo>
                  <a:cubicBezTo>
                    <a:pt x="69729" y="7519"/>
                    <a:pt x="69859" y="7394"/>
                    <a:pt x="70015" y="7394"/>
                  </a:cubicBezTo>
                  <a:close/>
                  <a:moveTo>
                    <a:pt x="68027" y="8247"/>
                  </a:moveTo>
                  <a:cubicBezTo>
                    <a:pt x="68183" y="8247"/>
                    <a:pt x="68308" y="8373"/>
                    <a:pt x="68308" y="8528"/>
                  </a:cubicBezTo>
                  <a:cubicBezTo>
                    <a:pt x="68308" y="8689"/>
                    <a:pt x="68183" y="8814"/>
                    <a:pt x="68027" y="8814"/>
                  </a:cubicBezTo>
                  <a:cubicBezTo>
                    <a:pt x="67871" y="8814"/>
                    <a:pt x="67741" y="8689"/>
                    <a:pt x="67741" y="8528"/>
                  </a:cubicBezTo>
                  <a:cubicBezTo>
                    <a:pt x="67741" y="8373"/>
                    <a:pt x="67871" y="8247"/>
                    <a:pt x="68027" y="8247"/>
                  </a:cubicBezTo>
                  <a:close/>
                  <a:moveTo>
                    <a:pt x="3288" y="0"/>
                  </a:moveTo>
                  <a:lnTo>
                    <a:pt x="3288" y="0"/>
                  </a:lnTo>
                  <a:cubicBezTo>
                    <a:pt x="3609" y="1200"/>
                    <a:pt x="4096" y="2475"/>
                    <a:pt x="5009" y="3313"/>
                  </a:cubicBezTo>
                  <a:cubicBezTo>
                    <a:pt x="3132" y="3409"/>
                    <a:pt x="1245" y="4242"/>
                    <a:pt x="0" y="5642"/>
                  </a:cubicBezTo>
                  <a:cubicBezTo>
                    <a:pt x="351" y="5680"/>
                    <a:pt x="717" y="5699"/>
                    <a:pt x="1091" y="5699"/>
                  </a:cubicBezTo>
                  <a:cubicBezTo>
                    <a:pt x="2677" y="5699"/>
                    <a:pt x="4415" y="5369"/>
                    <a:pt x="5808" y="4829"/>
                  </a:cubicBezTo>
                  <a:cubicBezTo>
                    <a:pt x="5840" y="4816"/>
                    <a:pt x="5877" y="4810"/>
                    <a:pt x="5919" y="4810"/>
                  </a:cubicBezTo>
                  <a:cubicBezTo>
                    <a:pt x="6715" y="4810"/>
                    <a:pt x="9182" y="6975"/>
                    <a:pt x="9688" y="7414"/>
                  </a:cubicBezTo>
                  <a:cubicBezTo>
                    <a:pt x="11143" y="8679"/>
                    <a:pt x="12413" y="10260"/>
                    <a:pt x="13743" y="11655"/>
                  </a:cubicBezTo>
                  <a:cubicBezTo>
                    <a:pt x="14857" y="12820"/>
                    <a:pt x="15972" y="13984"/>
                    <a:pt x="17141" y="15098"/>
                  </a:cubicBezTo>
                  <a:cubicBezTo>
                    <a:pt x="18447" y="14511"/>
                    <a:pt x="19904" y="14355"/>
                    <a:pt x="21347" y="14355"/>
                  </a:cubicBezTo>
                  <a:cubicBezTo>
                    <a:pt x="21629" y="14355"/>
                    <a:pt x="21911" y="14361"/>
                    <a:pt x="22191" y="14371"/>
                  </a:cubicBezTo>
                  <a:cubicBezTo>
                    <a:pt x="25584" y="14481"/>
                    <a:pt x="28957" y="15083"/>
                    <a:pt x="32174" y="16148"/>
                  </a:cubicBezTo>
                  <a:cubicBezTo>
                    <a:pt x="35030" y="17091"/>
                    <a:pt x="37771" y="18396"/>
                    <a:pt x="40677" y="19179"/>
                  </a:cubicBezTo>
                  <a:cubicBezTo>
                    <a:pt x="42690" y="19716"/>
                    <a:pt x="44793" y="20048"/>
                    <a:pt x="46891" y="20098"/>
                  </a:cubicBezTo>
                  <a:cubicBezTo>
                    <a:pt x="47089" y="20102"/>
                    <a:pt x="47288" y="20105"/>
                    <a:pt x="47486" y="20105"/>
                  </a:cubicBezTo>
                  <a:cubicBezTo>
                    <a:pt x="47728" y="20105"/>
                    <a:pt x="47970" y="20101"/>
                    <a:pt x="48211" y="20093"/>
                  </a:cubicBezTo>
                  <a:cubicBezTo>
                    <a:pt x="50108" y="20027"/>
                    <a:pt x="51980" y="19716"/>
                    <a:pt x="53752" y="19104"/>
                  </a:cubicBezTo>
                  <a:cubicBezTo>
                    <a:pt x="54696" y="17894"/>
                    <a:pt x="55509" y="16579"/>
                    <a:pt x="56171" y="15189"/>
                  </a:cubicBezTo>
                  <a:cubicBezTo>
                    <a:pt x="56166" y="15184"/>
                    <a:pt x="56166" y="15184"/>
                    <a:pt x="56166" y="15184"/>
                  </a:cubicBezTo>
                  <a:cubicBezTo>
                    <a:pt x="56046" y="14476"/>
                    <a:pt x="56518" y="13814"/>
                    <a:pt x="57215" y="13688"/>
                  </a:cubicBezTo>
                  <a:cubicBezTo>
                    <a:pt x="57289" y="13676"/>
                    <a:pt x="57360" y="13670"/>
                    <a:pt x="57431" y="13670"/>
                  </a:cubicBezTo>
                  <a:cubicBezTo>
                    <a:pt x="57534" y="13670"/>
                    <a:pt x="57634" y="13682"/>
                    <a:pt x="57732" y="13703"/>
                  </a:cubicBezTo>
                  <a:cubicBezTo>
                    <a:pt x="57775" y="13406"/>
                    <a:pt x="58026" y="13188"/>
                    <a:pt x="58323" y="13188"/>
                  </a:cubicBezTo>
                  <a:cubicBezTo>
                    <a:pt x="58342" y="13188"/>
                    <a:pt x="58361" y="13189"/>
                    <a:pt x="58380" y="13191"/>
                  </a:cubicBezTo>
                  <a:cubicBezTo>
                    <a:pt x="58711" y="13216"/>
                    <a:pt x="58957" y="13507"/>
                    <a:pt x="58927" y="13839"/>
                  </a:cubicBezTo>
                  <a:cubicBezTo>
                    <a:pt x="58907" y="14070"/>
                    <a:pt x="58761" y="14260"/>
                    <a:pt x="58566" y="14341"/>
                  </a:cubicBezTo>
                  <a:cubicBezTo>
                    <a:pt x="58636" y="14461"/>
                    <a:pt x="58686" y="14597"/>
                    <a:pt x="58711" y="14742"/>
                  </a:cubicBezTo>
                  <a:cubicBezTo>
                    <a:pt x="58766" y="15073"/>
                    <a:pt x="58691" y="15400"/>
                    <a:pt x="58515" y="15666"/>
                  </a:cubicBezTo>
                  <a:cubicBezTo>
                    <a:pt x="58787" y="15701"/>
                    <a:pt x="59063" y="15721"/>
                    <a:pt x="59344" y="15721"/>
                  </a:cubicBezTo>
                  <a:cubicBezTo>
                    <a:pt x="61231" y="15716"/>
                    <a:pt x="63249" y="14903"/>
                    <a:pt x="64629" y="13829"/>
                  </a:cubicBezTo>
                  <a:cubicBezTo>
                    <a:pt x="65472" y="13171"/>
                    <a:pt x="66255" y="12428"/>
                    <a:pt x="67179" y="11891"/>
                  </a:cubicBezTo>
                  <a:cubicBezTo>
                    <a:pt x="68815" y="10948"/>
                    <a:pt x="70818" y="10697"/>
                    <a:pt x="72304" y="9542"/>
                  </a:cubicBezTo>
                  <a:cubicBezTo>
                    <a:pt x="74070" y="8172"/>
                    <a:pt x="74989" y="6009"/>
                    <a:pt x="77082" y="5005"/>
                  </a:cubicBezTo>
                  <a:lnTo>
                    <a:pt x="77137" y="5015"/>
                  </a:lnTo>
                  <a:cubicBezTo>
                    <a:pt x="77458" y="4754"/>
                    <a:pt x="77343" y="4202"/>
                    <a:pt x="77022" y="3946"/>
                  </a:cubicBezTo>
                  <a:cubicBezTo>
                    <a:pt x="76700" y="3690"/>
                    <a:pt x="76259" y="3649"/>
                    <a:pt x="75847" y="3629"/>
                  </a:cubicBezTo>
                  <a:cubicBezTo>
                    <a:pt x="75445" y="3611"/>
                    <a:pt x="75043" y="3603"/>
                    <a:pt x="74643" y="3603"/>
                  </a:cubicBezTo>
                  <a:cubicBezTo>
                    <a:pt x="67072" y="3603"/>
                    <a:pt x="59798" y="6680"/>
                    <a:pt x="52347" y="8267"/>
                  </a:cubicBezTo>
                  <a:cubicBezTo>
                    <a:pt x="48399" y="9108"/>
                    <a:pt x="44363" y="9529"/>
                    <a:pt x="40327" y="9529"/>
                  </a:cubicBezTo>
                  <a:cubicBezTo>
                    <a:pt x="36171" y="9529"/>
                    <a:pt x="32016" y="9083"/>
                    <a:pt x="27958" y="8192"/>
                  </a:cubicBezTo>
                  <a:cubicBezTo>
                    <a:pt x="20785" y="6611"/>
                    <a:pt x="13844" y="3654"/>
                    <a:pt x="6500" y="3429"/>
                  </a:cubicBezTo>
                  <a:cubicBezTo>
                    <a:pt x="6485" y="3348"/>
                    <a:pt x="6405" y="3323"/>
                    <a:pt x="6385" y="3238"/>
                  </a:cubicBezTo>
                  <a:cubicBezTo>
                    <a:pt x="5993" y="1732"/>
                    <a:pt x="4779" y="457"/>
                    <a:pt x="3288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3" name="Google Shape;2543;p14"/>
            <p:cNvSpPr/>
            <p:nvPr/>
          </p:nvSpPr>
          <p:spPr>
            <a:xfrm>
              <a:off x="6673625" y="3286900"/>
              <a:ext cx="14225" cy="14200"/>
            </a:xfrm>
            <a:custGeom>
              <a:rect b="b" l="l" r="r" t="t"/>
              <a:pathLst>
                <a:path extrusionOk="0" h="568" w="569">
                  <a:moveTo>
                    <a:pt x="287" y="0"/>
                  </a:moveTo>
                  <a:cubicBezTo>
                    <a:pt x="126" y="0"/>
                    <a:pt x="1" y="131"/>
                    <a:pt x="1" y="286"/>
                  </a:cubicBezTo>
                  <a:cubicBezTo>
                    <a:pt x="1" y="442"/>
                    <a:pt x="126" y="567"/>
                    <a:pt x="287" y="567"/>
                  </a:cubicBezTo>
                  <a:cubicBezTo>
                    <a:pt x="443" y="567"/>
                    <a:pt x="568" y="442"/>
                    <a:pt x="568" y="286"/>
                  </a:cubicBezTo>
                  <a:cubicBezTo>
                    <a:pt x="568" y="131"/>
                    <a:pt x="443" y="0"/>
                    <a:pt x="287" y="0"/>
                  </a:cubicBezTo>
                  <a:close/>
                </a:path>
              </a:pathLst>
            </a:custGeom>
            <a:solidFill>
              <a:srgbClr val="27427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4" name="Google Shape;2544;p14"/>
            <p:cNvSpPr/>
            <p:nvPr/>
          </p:nvSpPr>
          <p:spPr>
            <a:xfrm>
              <a:off x="6609775" y="3315375"/>
              <a:ext cx="14200" cy="14200"/>
            </a:xfrm>
            <a:custGeom>
              <a:rect b="b" l="l" r="r" t="t"/>
              <a:pathLst>
                <a:path extrusionOk="0" h="568" w="568">
                  <a:moveTo>
                    <a:pt x="281" y="0"/>
                  </a:moveTo>
                  <a:cubicBezTo>
                    <a:pt x="126" y="0"/>
                    <a:pt x="0" y="126"/>
                    <a:pt x="0" y="281"/>
                  </a:cubicBezTo>
                  <a:cubicBezTo>
                    <a:pt x="0" y="442"/>
                    <a:pt x="126" y="568"/>
                    <a:pt x="281" y="568"/>
                  </a:cubicBezTo>
                  <a:cubicBezTo>
                    <a:pt x="442" y="568"/>
                    <a:pt x="567" y="442"/>
                    <a:pt x="567" y="281"/>
                  </a:cubicBezTo>
                  <a:cubicBezTo>
                    <a:pt x="567" y="126"/>
                    <a:pt x="442" y="0"/>
                    <a:pt x="281" y="0"/>
                  </a:cubicBezTo>
                  <a:close/>
                </a:path>
              </a:pathLst>
            </a:custGeom>
            <a:solidFill>
              <a:srgbClr val="27427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5" name="Google Shape;2545;p14"/>
            <p:cNvSpPr/>
            <p:nvPr/>
          </p:nvSpPr>
          <p:spPr>
            <a:xfrm>
              <a:off x="6581275" y="3308225"/>
              <a:ext cx="14200" cy="14200"/>
            </a:xfrm>
            <a:custGeom>
              <a:rect b="b" l="l" r="r" t="t"/>
              <a:pathLst>
                <a:path extrusionOk="0" h="568" w="568">
                  <a:moveTo>
                    <a:pt x="287" y="0"/>
                  </a:moveTo>
                  <a:cubicBezTo>
                    <a:pt x="131" y="0"/>
                    <a:pt x="1" y="126"/>
                    <a:pt x="1" y="286"/>
                  </a:cubicBezTo>
                  <a:cubicBezTo>
                    <a:pt x="1" y="442"/>
                    <a:pt x="131" y="567"/>
                    <a:pt x="287" y="567"/>
                  </a:cubicBezTo>
                  <a:cubicBezTo>
                    <a:pt x="442" y="567"/>
                    <a:pt x="568" y="442"/>
                    <a:pt x="568" y="286"/>
                  </a:cubicBezTo>
                  <a:cubicBezTo>
                    <a:pt x="568" y="126"/>
                    <a:pt x="442" y="0"/>
                    <a:pt x="287" y="0"/>
                  </a:cubicBezTo>
                  <a:close/>
                </a:path>
              </a:pathLst>
            </a:custGeom>
            <a:solidFill>
              <a:srgbClr val="27427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6" name="Google Shape;2546;p14"/>
            <p:cNvSpPr/>
            <p:nvPr/>
          </p:nvSpPr>
          <p:spPr>
            <a:xfrm>
              <a:off x="6574125" y="3350875"/>
              <a:ext cx="14325" cy="14225"/>
            </a:xfrm>
            <a:custGeom>
              <a:rect b="b" l="l" r="r" t="t"/>
              <a:pathLst>
                <a:path extrusionOk="0" h="569" w="573">
                  <a:moveTo>
                    <a:pt x="287" y="1"/>
                  </a:moveTo>
                  <a:cubicBezTo>
                    <a:pt x="131" y="1"/>
                    <a:pt x="1" y="126"/>
                    <a:pt x="1" y="282"/>
                  </a:cubicBezTo>
                  <a:cubicBezTo>
                    <a:pt x="1" y="438"/>
                    <a:pt x="131" y="568"/>
                    <a:pt x="287" y="568"/>
                  </a:cubicBezTo>
                  <a:cubicBezTo>
                    <a:pt x="442" y="568"/>
                    <a:pt x="573" y="438"/>
                    <a:pt x="573" y="282"/>
                  </a:cubicBezTo>
                  <a:cubicBezTo>
                    <a:pt x="573" y="126"/>
                    <a:pt x="442" y="1"/>
                    <a:pt x="287" y="1"/>
                  </a:cubicBezTo>
                  <a:close/>
                </a:path>
              </a:pathLst>
            </a:custGeom>
            <a:solidFill>
              <a:srgbClr val="27427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7" name="Google Shape;2547;p14"/>
            <p:cNvSpPr/>
            <p:nvPr/>
          </p:nvSpPr>
          <p:spPr>
            <a:xfrm>
              <a:off x="6545775" y="3301075"/>
              <a:ext cx="14200" cy="14325"/>
            </a:xfrm>
            <a:custGeom>
              <a:rect b="b" l="l" r="r" t="t"/>
              <a:pathLst>
                <a:path extrusionOk="0" h="573" w="568">
                  <a:moveTo>
                    <a:pt x="286" y="0"/>
                  </a:moveTo>
                  <a:cubicBezTo>
                    <a:pt x="126" y="0"/>
                    <a:pt x="0" y="131"/>
                    <a:pt x="0" y="286"/>
                  </a:cubicBezTo>
                  <a:cubicBezTo>
                    <a:pt x="0" y="442"/>
                    <a:pt x="126" y="572"/>
                    <a:pt x="286" y="572"/>
                  </a:cubicBezTo>
                  <a:cubicBezTo>
                    <a:pt x="442" y="572"/>
                    <a:pt x="567" y="442"/>
                    <a:pt x="567" y="286"/>
                  </a:cubicBezTo>
                  <a:cubicBezTo>
                    <a:pt x="567" y="131"/>
                    <a:pt x="442" y="0"/>
                    <a:pt x="286" y="0"/>
                  </a:cubicBezTo>
                  <a:close/>
                </a:path>
              </a:pathLst>
            </a:custGeom>
            <a:solidFill>
              <a:srgbClr val="27427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8" name="Google Shape;2548;p14"/>
            <p:cNvSpPr/>
            <p:nvPr/>
          </p:nvSpPr>
          <p:spPr>
            <a:xfrm>
              <a:off x="6524425" y="3372225"/>
              <a:ext cx="14225" cy="14200"/>
            </a:xfrm>
            <a:custGeom>
              <a:rect b="b" l="l" r="r" t="t"/>
              <a:pathLst>
                <a:path extrusionOk="0" h="568" w="569">
                  <a:moveTo>
                    <a:pt x="287" y="0"/>
                  </a:moveTo>
                  <a:cubicBezTo>
                    <a:pt x="131" y="0"/>
                    <a:pt x="1" y="126"/>
                    <a:pt x="1" y="281"/>
                  </a:cubicBezTo>
                  <a:cubicBezTo>
                    <a:pt x="1" y="442"/>
                    <a:pt x="131" y="567"/>
                    <a:pt x="287" y="567"/>
                  </a:cubicBezTo>
                  <a:cubicBezTo>
                    <a:pt x="443" y="567"/>
                    <a:pt x="568" y="442"/>
                    <a:pt x="568" y="281"/>
                  </a:cubicBezTo>
                  <a:cubicBezTo>
                    <a:pt x="568" y="126"/>
                    <a:pt x="443" y="0"/>
                    <a:pt x="287" y="0"/>
                  </a:cubicBezTo>
                  <a:close/>
                </a:path>
              </a:pathLst>
            </a:custGeom>
            <a:solidFill>
              <a:srgbClr val="27427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9" name="Google Shape;2549;p14"/>
            <p:cNvSpPr/>
            <p:nvPr/>
          </p:nvSpPr>
          <p:spPr>
            <a:xfrm>
              <a:off x="6274225" y="3495750"/>
              <a:ext cx="30650" cy="28825"/>
            </a:xfrm>
            <a:custGeom>
              <a:rect b="b" l="l" r="r" t="t"/>
              <a:pathLst>
                <a:path extrusionOk="0" h="1153" w="1226">
                  <a:moveTo>
                    <a:pt x="591" y="0"/>
                  </a:moveTo>
                  <a:cubicBezTo>
                    <a:pt x="294" y="0"/>
                    <a:pt x="43" y="218"/>
                    <a:pt x="0" y="515"/>
                  </a:cubicBezTo>
                  <a:cubicBezTo>
                    <a:pt x="357" y="600"/>
                    <a:pt x="663" y="831"/>
                    <a:pt x="834" y="1153"/>
                  </a:cubicBezTo>
                  <a:cubicBezTo>
                    <a:pt x="1029" y="1072"/>
                    <a:pt x="1175" y="882"/>
                    <a:pt x="1195" y="651"/>
                  </a:cubicBezTo>
                  <a:cubicBezTo>
                    <a:pt x="1225" y="319"/>
                    <a:pt x="979" y="28"/>
                    <a:pt x="648" y="3"/>
                  </a:cubicBezTo>
                  <a:cubicBezTo>
                    <a:pt x="629" y="1"/>
                    <a:pt x="610" y="0"/>
                    <a:pt x="59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0" name="Google Shape;2550;p14"/>
            <p:cNvSpPr/>
            <p:nvPr/>
          </p:nvSpPr>
          <p:spPr>
            <a:xfrm>
              <a:off x="6273475" y="3508625"/>
              <a:ext cx="21600" cy="17150"/>
            </a:xfrm>
            <a:custGeom>
              <a:rect b="b" l="l" r="r" t="t"/>
              <a:pathLst>
                <a:path extrusionOk="0" h="686" w="864">
                  <a:moveTo>
                    <a:pt x="30" y="0"/>
                  </a:moveTo>
                  <a:cubicBezTo>
                    <a:pt x="30" y="15"/>
                    <a:pt x="25" y="25"/>
                    <a:pt x="25" y="35"/>
                  </a:cubicBezTo>
                  <a:cubicBezTo>
                    <a:pt x="0" y="367"/>
                    <a:pt x="246" y="658"/>
                    <a:pt x="578" y="683"/>
                  </a:cubicBezTo>
                  <a:cubicBezTo>
                    <a:pt x="598" y="685"/>
                    <a:pt x="618" y="686"/>
                    <a:pt x="638" y="686"/>
                  </a:cubicBezTo>
                  <a:cubicBezTo>
                    <a:pt x="717" y="686"/>
                    <a:pt x="795" y="670"/>
                    <a:pt x="864" y="638"/>
                  </a:cubicBezTo>
                  <a:cubicBezTo>
                    <a:pt x="693" y="316"/>
                    <a:pt x="387" y="85"/>
                    <a:pt x="3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1" name="Google Shape;2551;p14"/>
            <p:cNvSpPr/>
            <p:nvPr/>
          </p:nvSpPr>
          <p:spPr>
            <a:xfrm>
              <a:off x="6232050" y="3507800"/>
              <a:ext cx="68050" cy="64550"/>
            </a:xfrm>
            <a:custGeom>
              <a:rect b="b" l="l" r="r" t="t"/>
              <a:pathLst>
                <a:path extrusionOk="0" h="2582" w="2722">
                  <a:moveTo>
                    <a:pt x="1386" y="0"/>
                  </a:moveTo>
                  <a:cubicBezTo>
                    <a:pt x="1315" y="0"/>
                    <a:pt x="1244" y="6"/>
                    <a:pt x="1170" y="18"/>
                  </a:cubicBezTo>
                  <a:cubicBezTo>
                    <a:pt x="473" y="144"/>
                    <a:pt x="1" y="806"/>
                    <a:pt x="121" y="1514"/>
                  </a:cubicBezTo>
                  <a:cubicBezTo>
                    <a:pt x="121" y="1514"/>
                    <a:pt x="121" y="1514"/>
                    <a:pt x="126" y="1519"/>
                  </a:cubicBezTo>
                  <a:cubicBezTo>
                    <a:pt x="234" y="2143"/>
                    <a:pt x="779" y="2582"/>
                    <a:pt x="1392" y="2582"/>
                  </a:cubicBezTo>
                  <a:cubicBezTo>
                    <a:pt x="1465" y="2582"/>
                    <a:pt x="1538" y="2576"/>
                    <a:pt x="1612" y="2563"/>
                  </a:cubicBezTo>
                  <a:cubicBezTo>
                    <a:pt x="1979" y="2498"/>
                    <a:pt x="2285" y="2282"/>
                    <a:pt x="2470" y="1996"/>
                  </a:cubicBezTo>
                  <a:cubicBezTo>
                    <a:pt x="2646" y="1730"/>
                    <a:pt x="2721" y="1403"/>
                    <a:pt x="2666" y="1072"/>
                  </a:cubicBezTo>
                  <a:cubicBezTo>
                    <a:pt x="2641" y="927"/>
                    <a:pt x="2591" y="791"/>
                    <a:pt x="2521" y="671"/>
                  </a:cubicBezTo>
                  <a:cubicBezTo>
                    <a:pt x="2452" y="703"/>
                    <a:pt x="2374" y="719"/>
                    <a:pt x="2295" y="719"/>
                  </a:cubicBezTo>
                  <a:cubicBezTo>
                    <a:pt x="2275" y="719"/>
                    <a:pt x="2255" y="718"/>
                    <a:pt x="2235" y="716"/>
                  </a:cubicBezTo>
                  <a:cubicBezTo>
                    <a:pt x="1903" y="691"/>
                    <a:pt x="1657" y="400"/>
                    <a:pt x="1682" y="68"/>
                  </a:cubicBezTo>
                  <a:cubicBezTo>
                    <a:pt x="1682" y="58"/>
                    <a:pt x="1687" y="48"/>
                    <a:pt x="1687" y="33"/>
                  </a:cubicBezTo>
                  <a:cubicBezTo>
                    <a:pt x="1589" y="12"/>
                    <a:pt x="1489" y="0"/>
                    <a:pt x="138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2" name="Google Shape;2552;p14"/>
            <p:cNvSpPr/>
            <p:nvPr/>
          </p:nvSpPr>
          <p:spPr>
            <a:xfrm>
              <a:off x="5884975" y="3691950"/>
              <a:ext cx="14200" cy="14200"/>
            </a:xfrm>
            <a:custGeom>
              <a:rect b="b" l="l" r="r" t="t"/>
              <a:pathLst>
                <a:path extrusionOk="0" h="568" w="568">
                  <a:moveTo>
                    <a:pt x="282" y="0"/>
                  </a:moveTo>
                  <a:cubicBezTo>
                    <a:pt x="126" y="0"/>
                    <a:pt x="1" y="126"/>
                    <a:pt x="1" y="286"/>
                  </a:cubicBezTo>
                  <a:cubicBezTo>
                    <a:pt x="1" y="442"/>
                    <a:pt x="126" y="567"/>
                    <a:pt x="282" y="567"/>
                  </a:cubicBezTo>
                  <a:cubicBezTo>
                    <a:pt x="442" y="567"/>
                    <a:pt x="568" y="442"/>
                    <a:pt x="568" y="286"/>
                  </a:cubicBezTo>
                  <a:cubicBezTo>
                    <a:pt x="568" y="126"/>
                    <a:pt x="442" y="0"/>
                    <a:pt x="282" y="0"/>
                  </a:cubicBezTo>
                  <a:close/>
                </a:path>
              </a:pathLst>
            </a:custGeom>
            <a:solidFill>
              <a:srgbClr val="27427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3" name="Google Shape;2553;p14"/>
            <p:cNvSpPr/>
            <p:nvPr/>
          </p:nvSpPr>
          <p:spPr>
            <a:xfrm>
              <a:off x="5820975" y="3727450"/>
              <a:ext cx="14200" cy="14200"/>
            </a:xfrm>
            <a:custGeom>
              <a:rect b="b" l="l" r="r" t="t"/>
              <a:pathLst>
                <a:path extrusionOk="0" h="568" w="568">
                  <a:moveTo>
                    <a:pt x="287" y="1"/>
                  </a:moveTo>
                  <a:cubicBezTo>
                    <a:pt x="126" y="1"/>
                    <a:pt x="1" y="126"/>
                    <a:pt x="1" y="282"/>
                  </a:cubicBezTo>
                  <a:cubicBezTo>
                    <a:pt x="1" y="442"/>
                    <a:pt x="126" y="568"/>
                    <a:pt x="287" y="568"/>
                  </a:cubicBezTo>
                  <a:cubicBezTo>
                    <a:pt x="442" y="568"/>
                    <a:pt x="568" y="442"/>
                    <a:pt x="568" y="282"/>
                  </a:cubicBezTo>
                  <a:cubicBezTo>
                    <a:pt x="568" y="126"/>
                    <a:pt x="442" y="1"/>
                    <a:pt x="287" y="1"/>
                  </a:cubicBezTo>
                  <a:close/>
                </a:path>
              </a:pathLst>
            </a:custGeom>
            <a:solidFill>
              <a:srgbClr val="27427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4" name="Google Shape;2554;p14"/>
            <p:cNvSpPr/>
            <p:nvPr/>
          </p:nvSpPr>
          <p:spPr>
            <a:xfrm>
              <a:off x="5799650" y="3691950"/>
              <a:ext cx="14200" cy="14200"/>
            </a:xfrm>
            <a:custGeom>
              <a:rect b="b" l="l" r="r" t="t"/>
              <a:pathLst>
                <a:path extrusionOk="0" h="568" w="568">
                  <a:moveTo>
                    <a:pt x="286" y="0"/>
                  </a:moveTo>
                  <a:cubicBezTo>
                    <a:pt x="131" y="0"/>
                    <a:pt x="0" y="126"/>
                    <a:pt x="0" y="286"/>
                  </a:cubicBezTo>
                  <a:cubicBezTo>
                    <a:pt x="0" y="442"/>
                    <a:pt x="131" y="567"/>
                    <a:pt x="286" y="567"/>
                  </a:cubicBezTo>
                  <a:cubicBezTo>
                    <a:pt x="442" y="567"/>
                    <a:pt x="568" y="442"/>
                    <a:pt x="568" y="286"/>
                  </a:cubicBezTo>
                  <a:cubicBezTo>
                    <a:pt x="568" y="126"/>
                    <a:pt x="442" y="0"/>
                    <a:pt x="286" y="0"/>
                  </a:cubicBezTo>
                  <a:close/>
                </a:path>
              </a:pathLst>
            </a:custGeom>
            <a:solidFill>
              <a:srgbClr val="27427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5" name="Google Shape;2555;p14"/>
            <p:cNvSpPr/>
            <p:nvPr/>
          </p:nvSpPr>
          <p:spPr>
            <a:xfrm>
              <a:off x="5778325" y="3713275"/>
              <a:ext cx="14325" cy="14200"/>
            </a:xfrm>
            <a:custGeom>
              <a:rect b="b" l="l" r="r" t="t"/>
              <a:pathLst>
                <a:path extrusionOk="0" h="568" w="573">
                  <a:moveTo>
                    <a:pt x="286" y="1"/>
                  </a:moveTo>
                  <a:cubicBezTo>
                    <a:pt x="131" y="1"/>
                    <a:pt x="0" y="126"/>
                    <a:pt x="0" y="282"/>
                  </a:cubicBezTo>
                  <a:cubicBezTo>
                    <a:pt x="0" y="442"/>
                    <a:pt x="131" y="568"/>
                    <a:pt x="286" y="568"/>
                  </a:cubicBezTo>
                  <a:cubicBezTo>
                    <a:pt x="442" y="568"/>
                    <a:pt x="572" y="442"/>
                    <a:pt x="572" y="282"/>
                  </a:cubicBezTo>
                  <a:cubicBezTo>
                    <a:pt x="572" y="126"/>
                    <a:pt x="442" y="1"/>
                    <a:pt x="286" y="1"/>
                  </a:cubicBezTo>
                  <a:close/>
                </a:path>
              </a:pathLst>
            </a:custGeom>
            <a:solidFill>
              <a:srgbClr val="27427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6" name="Google Shape;2556;p14"/>
            <p:cNvSpPr/>
            <p:nvPr/>
          </p:nvSpPr>
          <p:spPr>
            <a:xfrm>
              <a:off x="5209875" y="3322400"/>
              <a:ext cx="14325" cy="14200"/>
            </a:xfrm>
            <a:custGeom>
              <a:rect b="b" l="l" r="r" t="t"/>
              <a:pathLst>
                <a:path extrusionOk="0" h="568" w="573">
                  <a:moveTo>
                    <a:pt x="287" y="0"/>
                  </a:moveTo>
                  <a:cubicBezTo>
                    <a:pt x="131" y="0"/>
                    <a:pt x="1" y="126"/>
                    <a:pt x="1" y="287"/>
                  </a:cubicBezTo>
                  <a:cubicBezTo>
                    <a:pt x="1" y="442"/>
                    <a:pt x="131" y="568"/>
                    <a:pt x="287" y="568"/>
                  </a:cubicBezTo>
                  <a:cubicBezTo>
                    <a:pt x="442" y="568"/>
                    <a:pt x="573" y="442"/>
                    <a:pt x="573" y="287"/>
                  </a:cubicBezTo>
                  <a:cubicBezTo>
                    <a:pt x="573" y="126"/>
                    <a:pt x="442" y="0"/>
                    <a:pt x="287" y="0"/>
                  </a:cubicBezTo>
                  <a:close/>
                </a:path>
              </a:pathLst>
            </a:custGeom>
            <a:solidFill>
              <a:srgbClr val="27427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7" name="Google Shape;2557;p14"/>
            <p:cNvSpPr/>
            <p:nvPr/>
          </p:nvSpPr>
          <p:spPr>
            <a:xfrm>
              <a:off x="5181525" y="3336575"/>
              <a:ext cx="14200" cy="14325"/>
            </a:xfrm>
            <a:custGeom>
              <a:rect b="b" l="l" r="r" t="t"/>
              <a:pathLst>
                <a:path extrusionOk="0" h="573" w="568">
                  <a:moveTo>
                    <a:pt x="281" y="1"/>
                  </a:moveTo>
                  <a:cubicBezTo>
                    <a:pt x="126" y="1"/>
                    <a:pt x="0" y="131"/>
                    <a:pt x="0" y="287"/>
                  </a:cubicBezTo>
                  <a:cubicBezTo>
                    <a:pt x="0" y="442"/>
                    <a:pt x="126" y="573"/>
                    <a:pt x="281" y="573"/>
                  </a:cubicBezTo>
                  <a:cubicBezTo>
                    <a:pt x="442" y="573"/>
                    <a:pt x="567" y="442"/>
                    <a:pt x="567" y="287"/>
                  </a:cubicBezTo>
                  <a:cubicBezTo>
                    <a:pt x="567" y="131"/>
                    <a:pt x="442" y="1"/>
                    <a:pt x="281" y="1"/>
                  </a:cubicBezTo>
                  <a:close/>
                </a:path>
              </a:pathLst>
            </a:custGeom>
            <a:solidFill>
              <a:srgbClr val="27427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8" name="Google Shape;2558;p14"/>
            <p:cNvSpPr/>
            <p:nvPr/>
          </p:nvSpPr>
          <p:spPr>
            <a:xfrm>
              <a:off x="5174375" y="3301075"/>
              <a:ext cx="14200" cy="14325"/>
            </a:xfrm>
            <a:custGeom>
              <a:rect b="b" l="l" r="r" t="t"/>
              <a:pathLst>
                <a:path extrusionOk="0" h="573" w="568">
                  <a:moveTo>
                    <a:pt x="286" y="0"/>
                  </a:moveTo>
                  <a:cubicBezTo>
                    <a:pt x="126" y="0"/>
                    <a:pt x="0" y="131"/>
                    <a:pt x="0" y="286"/>
                  </a:cubicBezTo>
                  <a:cubicBezTo>
                    <a:pt x="0" y="442"/>
                    <a:pt x="126" y="572"/>
                    <a:pt x="286" y="572"/>
                  </a:cubicBezTo>
                  <a:cubicBezTo>
                    <a:pt x="442" y="572"/>
                    <a:pt x="567" y="442"/>
                    <a:pt x="567" y="286"/>
                  </a:cubicBezTo>
                  <a:cubicBezTo>
                    <a:pt x="567" y="131"/>
                    <a:pt x="442" y="0"/>
                    <a:pt x="286" y="0"/>
                  </a:cubicBezTo>
                  <a:close/>
                </a:path>
              </a:pathLst>
            </a:custGeom>
            <a:solidFill>
              <a:srgbClr val="27427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9" name="Google Shape;2559;p14"/>
            <p:cNvSpPr/>
            <p:nvPr/>
          </p:nvSpPr>
          <p:spPr>
            <a:xfrm>
              <a:off x="6221900" y="3443250"/>
              <a:ext cx="53850" cy="58100"/>
            </a:xfrm>
            <a:custGeom>
              <a:rect b="b" l="l" r="r" t="t"/>
              <a:pathLst>
                <a:path extrusionOk="0" fill="none" h="2324" w="2154">
                  <a:moveTo>
                    <a:pt x="2154" y="0"/>
                  </a:moveTo>
                  <a:cubicBezTo>
                    <a:pt x="889" y="95"/>
                    <a:pt x="20" y="1160"/>
                    <a:pt x="0" y="2324"/>
                  </a:cubicBezTo>
                </a:path>
              </a:pathLst>
            </a:custGeom>
            <a:noFill/>
            <a:ln cap="rnd" cmpd="sng" w="10425">
              <a:solidFill>
                <a:schemeClr val="accent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0" name="Google Shape;2560;p14"/>
            <p:cNvSpPr/>
            <p:nvPr/>
          </p:nvSpPr>
          <p:spPr>
            <a:xfrm>
              <a:off x="6269450" y="3291150"/>
              <a:ext cx="488525" cy="267925"/>
            </a:xfrm>
            <a:custGeom>
              <a:rect b="b" l="l" r="r" t="t"/>
              <a:pathLst>
                <a:path extrusionOk="0" fill="none" h="10717" w="19541">
                  <a:moveTo>
                    <a:pt x="19541" y="1"/>
                  </a:moveTo>
                  <a:cubicBezTo>
                    <a:pt x="17448" y="1005"/>
                    <a:pt x="16529" y="3168"/>
                    <a:pt x="14763" y="4538"/>
                  </a:cubicBezTo>
                  <a:cubicBezTo>
                    <a:pt x="13277" y="5693"/>
                    <a:pt x="11274" y="5944"/>
                    <a:pt x="9638" y="6887"/>
                  </a:cubicBezTo>
                  <a:cubicBezTo>
                    <a:pt x="8714" y="7424"/>
                    <a:pt x="7931" y="8167"/>
                    <a:pt x="7088" y="8825"/>
                  </a:cubicBezTo>
                  <a:cubicBezTo>
                    <a:pt x="5708" y="9899"/>
                    <a:pt x="3690" y="10712"/>
                    <a:pt x="1803" y="10717"/>
                  </a:cubicBezTo>
                  <a:cubicBezTo>
                    <a:pt x="1522" y="10717"/>
                    <a:pt x="1246" y="10697"/>
                    <a:pt x="974" y="10662"/>
                  </a:cubicBezTo>
                  <a:cubicBezTo>
                    <a:pt x="643" y="10616"/>
                    <a:pt x="312" y="10541"/>
                    <a:pt x="1" y="10431"/>
                  </a:cubicBezTo>
                </a:path>
              </a:pathLst>
            </a:custGeom>
            <a:noFill/>
            <a:ln cap="flat" cmpd="sng" w="5275">
              <a:solidFill>
                <a:srgbClr val="002255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1" name="Google Shape;2561;p14"/>
            <p:cNvSpPr/>
            <p:nvPr/>
          </p:nvSpPr>
          <p:spPr>
            <a:xfrm>
              <a:off x="6262925" y="3535225"/>
              <a:ext cx="15225" cy="34650"/>
            </a:xfrm>
            <a:custGeom>
              <a:rect b="b" l="l" r="r" t="t"/>
              <a:pathLst>
                <a:path extrusionOk="0" fill="none" h="1386" w="609">
                  <a:moveTo>
                    <a:pt x="232" y="1386"/>
                  </a:moveTo>
                  <a:cubicBezTo>
                    <a:pt x="1" y="919"/>
                    <a:pt x="171" y="291"/>
                    <a:pt x="608" y="0"/>
                  </a:cubicBezTo>
                </a:path>
              </a:pathLst>
            </a:custGeom>
            <a:noFill/>
            <a:ln cap="flat" cmpd="sng" w="5275">
              <a:solidFill>
                <a:srgbClr val="002255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2" name="Google Shape;2562;p14"/>
            <p:cNvSpPr/>
            <p:nvPr/>
          </p:nvSpPr>
          <p:spPr>
            <a:xfrm>
              <a:off x="5879075" y="3539725"/>
              <a:ext cx="359025" cy="302075"/>
            </a:xfrm>
            <a:custGeom>
              <a:rect b="b" l="l" r="r" t="t"/>
              <a:pathLst>
                <a:path extrusionOk="0" fill="none" h="12083" w="14361">
                  <a:moveTo>
                    <a:pt x="9372" y="1898"/>
                  </a:moveTo>
                  <a:cubicBezTo>
                    <a:pt x="7771" y="2792"/>
                    <a:pt x="6290" y="3891"/>
                    <a:pt x="4965" y="5151"/>
                  </a:cubicBezTo>
                  <a:cubicBezTo>
                    <a:pt x="3158" y="6862"/>
                    <a:pt x="1632" y="8875"/>
                    <a:pt x="487" y="11084"/>
                  </a:cubicBezTo>
                  <a:cubicBezTo>
                    <a:pt x="317" y="11410"/>
                    <a:pt x="156" y="11746"/>
                    <a:pt x="1" y="12082"/>
                  </a:cubicBezTo>
                  <a:cubicBezTo>
                    <a:pt x="929" y="11826"/>
                    <a:pt x="1843" y="11510"/>
                    <a:pt x="2731" y="11134"/>
                  </a:cubicBezTo>
                  <a:cubicBezTo>
                    <a:pt x="6290" y="9628"/>
                    <a:pt x="9462" y="7204"/>
                    <a:pt x="11826" y="4157"/>
                  </a:cubicBezTo>
                  <a:cubicBezTo>
                    <a:pt x="12770" y="2947"/>
                    <a:pt x="13583" y="1632"/>
                    <a:pt x="14245" y="242"/>
                  </a:cubicBezTo>
                  <a:cubicBezTo>
                    <a:pt x="14286" y="162"/>
                    <a:pt x="14321" y="81"/>
                    <a:pt x="14361" y="1"/>
                  </a:cubicBezTo>
                </a:path>
              </a:pathLst>
            </a:custGeom>
            <a:noFill/>
            <a:ln cap="flat" cmpd="sng" w="5275">
              <a:solidFill>
                <a:srgbClr val="002255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3" name="Google Shape;2563;p14"/>
            <p:cNvSpPr/>
            <p:nvPr/>
          </p:nvSpPr>
          <p:spPr>
            <a:xfrm>
              <a:off x="6177475" y="3702100"/>
              <a:ext cx="11200" cy="29400"/>
            </a:xfrm>
            <a:custGeom>
              <a:rect b="b" l="l" r="r" t="t"/>
              <a:pathLst>
                <a:path extrusionOk="0" fill="none" h="1176" w="448">
                  <a:moveTo>
                    <a:pt x="447" y="1"/>
                  </a:moveTo>
                  <a:cubicBezTo>
                    <a:pt x="302" y="392"/>
                    <a:pt x="151" y="784"/>
                    <a:pt x="1" y="1175"/>
                  </a:cubicBezTo>
                </a:path>
              </a:pathLst>
            </a:custGeom>
            <a:noFill/>
            <a:ln cap="flat" cmpd="sng" w="5275">
              <a:solidFill>
                <a:srgbClr val="002255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4" name="Google Shape;2564;p14"/>
            <p:cNvSpPr/>
            <p:nvPr/>
          </p:nvSpPr>
          <p:spPr>
            <a:xfrm>
              <a:off x="6198425" y="3700475"/>
              <a:ext cx="6300" cy="27625"/>
            </a:xfrm>
            <a:custGeom>
              <a:rect b="b" l="l" r="r" t="t"/>
              <a:pathLst>
                <a:path extrusionOk="0" fill="none" h="1105" w="252">
                  <a:moveTo>
                    <a:pt x="252" y="1"/>
                  </a:moveTo>
                  <a:cubicBezTo>
                    <a:pt x="166" y="372"/>
                    <a:pt x="86" y="738"/>
                    <a:pt x="1" y="1105"/>
                  </a:cubicBezTo>
                </a:path>
              </a:pathLst>
            </a:custGeom>
            <a:noFill/>
            <a:ln cap="flat" cmpd="sng" w="5275">
              <a:solidFill>
                <a:srgbClr val="002255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5" name="Google Shape;2565;p14"/>
            <p:cNvSpPr/>
            <p:nvPr/>
          </p:nvSpPr>
          <p:spPr>
            <a:xfrm>
              <a:off x="5936550" y="3628325"/>
              <a:ext cx="150350" cy="155125"/>
            </a:xfrm>
            <a:custGeom>
              <a:rect b="b" l="l" r="r" t="t"/>
              <a:pathLst>
                <a:path extrusionOk="0" fill="none" h="6205" w="6014">
                  <a:moveTo>
                    <a:pt x="0" y="6204"/>
                  </a:moveTo>
                  <a:cubicBezTo>
                    <a:pt x="1115" y="4498"/>
                    <a:pt x="2460" y="2947"/>
                    <a:pt x="3986" y="1602"/>
                  </a:cubicBezTo>
                  <a:cubicBezTo>
                    <a:pt x="4628" y="1029"/>
                    <a:pt x="5306" y="492"/>
                    <a:pt x="6014" y="1"/>
                  </a:cubicBezTo>
                </a:path>
              </a:pathLst>
            </a:custGeom>
            <a:noFill/>
            <a:ln cap="flat" cmpd="sng" w="5275">
              <a:solidFill>
                <a:srgbClr val="002255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6" name="Google Shape;2566;p14"/>
            <p:cNvSpPr/>
            <p:nvPr/>
          </p:nvSpPr>
          <p:spPr>
            <a:xfrm>
              <a:off x="4947875" y="3208725"/>
              <a:ext cx="19975" cy="30125"/>
            </a:xfrm>
            <a:custGeom>
              <a:rect b="b" l="l" r="r" t="t"/>
              <a:pathLst>
                <a:path extrusionOk="0" fill="none" h="1205" w="799">
                  <a:moveTo>
                    <a:pt x="0" y="0"/>
                  </a:moveTo>
                  <a:cubicBezTo>
                    <a:pt x="311" y="371"/>
                    <a:pt x="577" y="773"/>
                    <a:pt x="798" y="1205"/>
                  </a:cubicBezTo>
                </a:path>
              </a:pathLst>
            </a:custGeom>
            <a:noFill/>
            <a:ln cap="flat" cmpd="sng" w="5275">
              <a:solidFill>
                <a:srgbClr val="002255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7" name="Google Shape;2567;p14"/>
            <p:cNvSpPr/>
            <p:nvPr/>
          </p:nvSpPr>
          <p:spPr>
            <a:xfrm>
              <a:off x="6174725" y="3558550"/>
              <a:ext cx="140175" cy="85100"/>
            </a:xfrm>
            <a:custGeom>
              <a:rect b="b" l="l" r="r" t="t"/>
              <a:pathLst>
                <a:path extrusionOk="0" fill="none" h="3404" w="5607">
                  <a:moveTo>
                    <a:pt x="0" y="3404"/>
                  </a:moveTo>
                  <a:cubicBezTo>
                    <a:pt x="2038" y="2701"/>
                    <a:pt x="3940" y="1602"/>
                    <a:pt x="5592" y="21"/>
                  </a:cubicBezTo>
                  <a:cubicBezTo>
                    <a:pt x="5597" y="11"/>
                    <a:pt x="5602" y="11"/>
                    <a:pt x="5607" y="1"/>
                  </a:cubicBezTo>
                </a:path>
              </a:pathLst>
            </a:custGeom>
            <a:noFill/>
            <a:ln cap="flat" cmpd="sng" w="5275">
              <a:solidFill>
                <a:srgbClr val="002255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8" name="Google Shape;2568;p14"/>
            <p:cNvSpPr/>
            <p:nvPr/>
          </p:nvSpPr>
          <p:spPr>
            <a:xfrm>
              <a:off x="5255175" y="3523800"/>
              <a:ext cx="748025" cy="144700"/>
            </a:xfrm>
            <a:custGeom>
              <a:rect b="b" l="l" r="r" t="t"/>
              <a:pathLst>
                <a:path extrusionOk="0" fill="none" h="5788" w="29921">
                  <a:moveTo>
                    <a:pt x="1" y="869"/>
                  </a:moveTo>
                  <a:cubicBezTo>
                    <a:pt x="56" y="839"/>
                    <a:pt x="116" y="814"/>
                    <a:pt x="171" y="788"/>
                  </a:cubicBezTo>
                  <a:cubicBezTo>
                    <a:pt x="1732" y="86"/>
                    <a:pt x="3509" y="0"/>
                    <a:pt x="5221" y="61"/>
                  </a:cubicBezTo>
                  <a:cubicBezTo>
                    <a:pt x="8614" y="171"/>
                    <a:pt x="11987" y="773"/>
                    <a:pt x="15204" y="1838"/>
                  </a:cubicBezTo>
                  <a:cubicBezTo>
                    <a:pt x="18060" y="2781"/>
                    <a:pt x="20801" y="4086"/>
                    <a:pt x="23707" y="4869"/>
                  </a:cubicBezTo>
                  <a:cubicBezTo>
                    <a:pt x="25720" y="5406"/>
                    <a:pt x="27823" y="5738"/>
                    <a:pt x="29921" y="5788"/>
                  </a:cubicBezTo>
                </a:path>
              </a:pathLst>
            </a:custGeom>
            <a:noFill/>
            <a:ln cap="flat" cmpd="sng" w="5275">
              <a:solidFill>
                <a:srgbClr val="002255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9" name="Google Shape;2569;p14"/>
            <p:cNvSpPr/>
            <p:nvPr/>
          </p:nvSpPr>
          <p:spPr>
            <a:xfrm>
              <a:off x="5109875" y="3328675"/>
              <a:ext cx="14075" cy="26375"/>
            </a:xfrm>
            <a:custGeom>
              <a:rect b="b" l="l" r="r" t="t"/>
              <a:pathLst>
                <a:path extrusionOk="0" fill="none" h="1055" w="563">
                  <a:moveTo>
                    <a:pt x="0" y="0"/>
                  </a:moveTo>
                  <a:cubicBezTo>
                    <a:pt x="236" y="322"/>
                    <a:pt x="427" y="678"/>
                    <a:pt x="562" y="1055"/>
                  </a:cubicBezTo>
                </a:path>
              </a:pathLst>
            </a:custGeom>
            <a:noFill/>
            <a:ln cap="flat" cmpd="sng" w="5275">
              <a:solidFill>
                <a:srgbClr val="002255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0" name="Google Shape;2570;p14"/>
            <p:cNvSpPr/>
            <p:nvPr/>
          </p:nvSpPr>
          <p:spPr>
            <a:xfrm>
              <a:off x="5132325" y="3324025"/>
              <a:ext cx="20600" cy="30775"/>
            </a:xfrm>
            <a:custGeom>
              <a:rect b="b" l="l" r="r" t="t"/>
              <a:pathLst>
                <a:path extrusionOk="0" fill="none" h="1231" w="824">
                  <a:moveTo>
                    <a:pt x="1" y="1"/>
                  </a:moveTo>
                  <a:cubicBezTo>
                    <a:pt x="277" y="412"/>
                    <a:pt x="553" y="819"/>
                    <a:pt x="824" y="1230"/>
                  </a:cubicBezTo>
                </a:path>
              </a:pathLst>
            </a:custGeom>
            <a:noFill/>
            <a:ln cap="flat" cmpd="sng" w="5275">
              <a:solidFill>
                <a:srgbClr val="002255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1" name="Google Shape;2571;p14"/>
            <p:cNvSpPr/>
            <p:nvPr/>
          </p:nvSpPr>
          <p:spPr>
            <a:xfrm>
              <a:off x="5214775" y="3427800"/>
              <a:ext cx="33400" cy="17850"/>
            </a:xfrm>
            <a:custGeom>
              <a:rect b="b" l="l" r="r" t="t"/>
              <a:pathLst>
                <a:path extrusionOk="0" fill="none" h="714" w="1336">
                  <a:moveTo>
                    <a:pt x="0" y="1"/>
                  </a:moveTo>
                  <a:cubicBezTo>
                    <a:pt x="447" y="242"/>
                    <a:pt x="889" y="478"/>
                    <a:pt x="1335" y="713"/>
                  </a:cubicBezTo>
                </a:path>
              </a:pathLst>
            </a:custGeom>
            <a:noFill/>
            <a:ln cap="flat" cmpd="sng" w="5275">
              <a:solidFill>
                <a:srgbClr val="002255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2" name="Google Shape;2572;p14"/>
            <p:cNvSpPr/>
            <p:nvPr/>
          </p:nvSpPr>
          <p:spPr>
            <a:xfrm>
              <a:off x="5223300" y="3404100"/>
              <a:ext cx="33400" cy="15575"/>
            </a:xfrm>
            <a:custGeom>
              <a:rect b="b" l="l" r="r" t="t"/>
              <a:pathLst>
                <a:path extrusionOk="0" fill="none" h="623" w="1336">
                  <a:moveTo>
                    <a:pt x="1" y="0"/>
                  </a:moveTo>
                  <a:cubicBezTo>
                    <a:pt x="477" y="141"/>
                    <a:pt x="924" y="351"/>
                    <a:pt x="1336" y="622"/>
                  </a:cubicBezTo>
                </a:path>
              </a:pathLst>
            </a:custGeom>
            <a:noFill/>
            <a:ln cap="flat" cmpd="sng" w="5275">
              <a:solidFill>
                <a:srgbClr val="002255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3" name="Google Shape;2573;p14"/>
            <p:cNvSpPr/>
            <p:nvPr/>
          </p:nvSpPr>
          <p:spPr>
            <a:xfrm>
              <a:off x="5283400" y="3381875"/>
              <a:ext cx="13575" cy="37675"/>
            </a:xfrm>
            <a:custGeom>
              <a:rect b="b" l="l" r="r" t="t"/>
              <a:pathLst>
                <a:path extrusionOk="0" fill="none" h="1507" w="543">
                  <a:moveTo>
                    <a:pt x="1" y="1"/>
                  </a:moveTo>
                  <a:cubicBezTo>
                    <a:pt x="182" y="503"/>
                    <a:pt x="362" y="1004"/>
                    <a:pt x="543" y="1506"/>
                  </a:cubicBezTo>
                </a:path>
              </a:pathLst>
            </a:custGeom>
            <a:noFill/>
            <a:ln cap="flat" cmpd="sng" w="5275">
              <a:solidFill>
                <a:srgbClr val="002255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74" name="Google Shape;2574;p14"/>
          <p:cNvGrpSpPr/>
          <p:nvPr/>
        </p:nvGrpSpPr>
        <p:grpSpPr>
          <a:xfrm>
            <a:off x="-658384" y="3453275"/>
            <a:ext cx="2074856" cy="1830674"/>
            <a:chOff x="2489900" y="3367200"/>
            <a:chExt cx="903250" cy="796950"/>
          </a:xfrm>
        </p:grpSpPr>
        <p:sp>
          <p:nvSpPr>
            <p:cNvPr id="2575" name="Google Shape;2575;p14"/>
            <p:cNvSpPr/>
            <p:nvPr/>
          </p:nvSpPr>
          <p:spPr>
            <a:xfrm>
              <a:off x="2713025" y="3820200"/>
              <a:ext cx="71425" cy="42300"/>
            </a:xfrm>
            <a:custGeom>
              <a:rect b="b" l="l" r="r" t="t"/>
              <a:pathLst>
                <a:path extrusionOk="0" h="1692" w="2857">
                  <a:moveTo>
                    <a:pt x="1817" y="0"/>
                  </a:moveTo>
                  <a:cubicBezTo>
                    <a:pt x="1205" y="131"/>
                    <a:pt x="597" y="286"/>
                    <a:pt x="0" y="477"/>
                  </a:cubicBezTo>
                  <a:cubicBezTo>
                    <a:pt x="226" y="868"/>
                    <a:pt x="417" y="1290"/>
                    <a:pt x="633" y="1692"/>
                  </a:cubicBezTo>
                  <a:cubicBezTo>
                    <a:pt x="1365" y="1521"/>
                    <a:pt x="2108" y="1395"/>
                    <a:pt x="2856" y="1300"/>
                  </a:cubicBezTo>
                  <a:cubicBezTo>
                    <a:pt x="2610" y="1104"/>
                    <a:pt x="2389" y="888"/>
                    <a:pt x="2199" y="637"/>
                  </a:cubicBezTo>
                  <a:cubicBezTo>
                    <a:pt x="2053" y="442"/>
                    <a:pt x="1928" y="221"/>
                    <a:pt x="181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6" name="Google Shape;2576;p14"/>
            <p:cNvSpPr/>
            <p:nvPr/>
          </p:nvSpPr>
          <p:spPr>
            <a:xfrm>
              <a:off x="2908525" y="3960850"/>
              <a:ext cx="141175" cy="150100"/>
            </a:xfrm>
            <a:custGeom>
              <a:rect b="b" l="l" r="r" t="t"/>
              <a:pathLst>
                <a:path extrusionOk="0" h="6004" w="5647">
                  <a:moveTo>
                    <a:pt x="0" y="1"/>
                  </a:moveTo>
                  <a:cubicBezTo>
                    <a:pt x="141" y="764"/>
                    <a:pt x="276" y="1527"/>
                    <a:pt x="412" y="2294"/>
                  </a:cubicBezTo>
                  <a:cubicBezTo>
                    <a:pt x="1747" y="3444"/>
                    <a:pt x="3233" y="4498"/>
                    <a:pt x="3840" y="6004"/>
                  </a:cubicBezTo>
                  <a:lnTo>
                    <a:pt x="5647" y="6004"/>
                  </a:lnTo>
                  <a:cubicBezTo>
                    <a:pt x="5361" y="4307"/>
                    <a:pt x="4056" y="3273"/>
                    <a:pt x="2675" y="2274"/>
                  </a:cubicBezTo>
                  <a:cubicBezTo>
                    <a:pt x="1712" y="1572"/>
                    <a:pt x="713" y="884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7" name="Google Shape;2577;p14"/>
            <p:cNvSpPr/>
            <p:nvPr/>
          </p:nvSpPr>
          <p:spPr>
            <a:xfrm>
              <a:off x="2671350" y="3718300"/>
              <a:ext cx="89875" cy="101925"/>
            </a:xfrm>
            <a:custGeom>
              <a:rect b="b" l="l" r="r" t="t"/>
              <a:pathLst>
                <a:path extrusionOk="0" h="4077" w="3595">
                  <a:moveTo>
                    <a:pt x="16" y="0"/>
                  </a:moveTo>
                  <a:lnTo>
                    <a:pt x="1" y="41"/>
                  </a:lnTo>
                  <a:cubicBezTo>
                    <a:pt x="181" y="487"/>
                    <a:pt x="297" y="954"/>
                    <a:pt x="472" y="1396"/>
                  </a:cubicBezTo>
                  <a:cubicBezTo>
                    <a:pt x="1195" y="1662"/>
                    <a:pt x="1963" y="1868"/>
                    <a:pt x="2505" y="2410"/>
                  </a:cubicBezTo>
                  <a:cubicBezTo>
                    <a:pt x="2967" y="2866"/>
                    <a:pt x="3193" y="3494"/>
                    <a:pt x="3484" y="4076"/>
                  </a:cubicBezTo>
                  <a:cubicBezTo>
                    <a:pt x="3494" y="4071"/>
                    <a:pt x="3504" y="4071"/>
                    <a:pt x="3514" y="4066"/>
                  </a:cubicBezTo>
                  <a:cubicBezTo>
                    <a:pt x="3564" y="3238"/>
                    <a:pt x="3595" y="2400"/>
                    <a:pt x="3564" y="1566"/>
                  </a:cubicBezTo>
                  <a:lnTo>
                    <a:pt x="3579" y="1556"/>
                  </a:lnTo>
                  <a:cubicBezTo>
                    <a:pt x="3208" y="1004"/>
                    <a:pt x="2781" y="537"/>
                    <a:pt x="2149" y="342"/>
                  </a:cubicBezTo>
                  <a:cubicBezTo>
                    <a:pt x="1617" y="176"/>
                    <a:pt x="1050" y="246"/>
                    <a:pt x="508" y="141"/>
                  </a:cubicBezTo>
                  <a:cubicBezTo>
                    <a:pt x="342" y="111"/>
                    <a:pt x="176" y="61"/>
                    <a:pt x="1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8" name="Google Shape;2578;p14"/>
            <p:cNvSpPr/>
            <p:nvPr/>
          </p:nvSpPr>
          <p:spPr>
            <a:xfrm>
              <a:off x="3088950" y="3831350"/>
              <a:ext cx="93025" cy="154125"/>
            </a:xfrm>
            <a:custGeom>
              <a:rect b="b" l="l" r="r" t="t"/>
              <a:pathLst>
                <a:path extrusionOk="0" h="6165" w="3721">
                  <a:moveTo>
                    <a:pt x="1045" y="1"/>
                  </a:moveTo>
                  <a:cubicBezTo>
                    <a:pt x="739" y="959"/>
                    <a:pt x="327" y="1893"/>
                    <a:pt x="1" y="2852"/>
                  </a:cubicBezTo>
                  <a:lnTo>
                    <a:pt x="66" y="2877"/>
                  </a:lnTo>
                  <a:cubicBezTo>
                    <a:pt x="935" y="4006"/>
                    <a:pt x="1848" y="5105"/>
                    <a:pt x="2807" y="6164"/>
                  </a:cubicBezTo>
                  <a:cubicBezTo>
                    <a:pt x="3123" y="5135"/>
                    <a:pt x="3494" y="4112"/>
                    <a:pt x="3720" y="3073"/>
                  </a:cubicBezTo>
                  <a:cubicBezTo>
                    <a:pt x="2772" y="2099"/>
                    <a:pt x="1878" y="1070"/>
                    <a:pt x="10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9" name="Google Shape;2579;p14"/>
            <p:cNvSpPr/>
            <p:nvPr/>
          </p:nvSpPr>
          <p:spPr>
            <a:xfrm>
              <a:off x="3157725" y="3563950"/>
              <a:ext cx="41800" cy="101425"/>
            </a:xfrm>
            <a:custGeom>
              <a:rect b="b" l="l" r="r" t="t"/>
              <a:pathLst>
                <a:path extrusionOk="0" h="4057" w="1672">
                  <a:moveTo>
                    <a:pt x="1401" y="1"/>
                  </a:moveTo>
                  <a:cubicBezTo>
                    <a:pt x="1014" y="819"/>
                    <a:pt x="578" y="1667"/>
                    <a:pt x="156" y="2465"/>
                  </a:cubicBezTo>
                  <a:cubicBezTo>
                    <a:pt x="136" y="2445"/>
                    <a:pt x="116" y="2425"/>
                    <a:pt x="96" y="2400"/>
                  </a:cubicBezTo>
                  <a:cubicBezTo>
                    <a:pt x="61" y="2922"/>
                    <a:pt x="21" y="3444"/>
                    <a:pt x="1" y="3966"/>
                  </a:cubicBezTo>
                  <a:cubicBezTo>
                    <a:pt x="31" y="3996"/>
                    <a:pt x="61" y="4026"/>
                    <a:pt x="91" y="4056"/>
                  </a:cubicBezTo>
                  <a:cubicBezTo>
                    <a:pt x="618" y="3379"/>
                    <a:pt x="1080" y="2691"/>
                    <a:pt x="1607" y="2013"/>
                  </a:cubicBezTo>
                  <a:lnTo>
                    <a:pt x="1672" y="2003"/>
                  </a:lnTo>
                  <a:cubicBezTo>
                    <a:pt x="1592" y="1336"/>
                    <a:pt x="1516" y="668"/>
                    <a:pt x="14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0" name="Google Shape;2580;p14"/>
            <p:cNvSpPr/>
            <p:nvPr/>
          </p:nvSpPr>
          <p:spPr>
            <a:xfrm>
              <a:off x="2728825" y="3852700"/>
              <a:ext cx="190125" cy="166275"/>
            </a:xfrm>
            <a:custGeom>
              <a:rect b="b" l="l" r="r" t="t"/>
              <a:pathLst>
                <a:path extrusionOk="0" h="6651" w="7605">
                  <a:moveTo>
                    <a:pt x="2224" y="0"/>
                  </a:moveTo>
                  <a:cubicBezTo>
                    <a:pt x="1476" y="95"/>
                    <a:pt x="733" y="221"/>
                    <a:pt x="1" y="392"/>
                  </a:cubicBezTo>
                  <a:cubicBezTo>
                    <a:pt x="201" y="758"/>
                    <a:pt x="422" y="1109"/>
                    <a:pt x="708" y="1410"/>
                  </a:cubicBezTo>
                  <a:cubicBezTo>
                    <a:pt x="1481" y="2229"/>
                    <a:pt x="2651" y="2610"/>
                    <a:pt x="3353" y="3493"/>
                  </a:cubicBezTo>
                  <a:cubicBezTo>
                    <a:pt x="3966" y="4261"/>
                    <a:pt x="4126" y="5285"/>
                    <a:pt x="4443" y="6214"/>
                  </a:cubicBezTo>
                  <a:cubicBezTo>
                    <a:pt x="4458" y="6259"/>
                    <a:pt x="4473" y="6299"/>
                    <a:pt x="4488" y="6339"/>
                  </a:cubicBezTo>
                  <a:lnTo>
                    <a:pt x="4548" y="6319"/>
                  </a:lnTo>
                  <a:cubicBezTo>
                    <a:pt x="4814" y="6334"/>
                    <a:pt x="5080" y="6354"/>
                    <a:pt x="5346" y="6380"/>
                  </a:cubicBezTo>
                  <a:cubicBezTo>
                    <a:pt x="6104" y="6450"/>
                    <a:pt x="6857" y="6545"/>
                    <a:pt x="7605" y="6651"/>
                  </a:cubicBezTo>
                  <a:cubicBezTo>
                    <a:pt x="7605" y="6641"/>
                    <a:pt x="7600" y="6631"/>
                    <a:pt x="7600" y="6620"/>
                  </a:cubicBezTo>
                  <a:cubicBezTo>
                    <a:pt x="6606" y="5767"/>
                    <a:pt x="5692" y="4864"/>
                    <a:pt x="5271" y="3679"/>
                  </a:cubicBezTo>
                  <a:cubicBezTo>
                    <a:pt x="5090" y="3177"/>
                    <a:pt x="5005" y="2640"/>
                    <a:pt x="4754" y="2173"/>
                  </a:cubicBezTo>
                  <a:cubicBezTo>
                    <a:pt x="4227" y="1180"/>
                    <a:pt x="3097" y="708"/>
                    <a:pt x="22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1" name="Google Shape;2581;p14"/>
            <p:cNvSpPr/>
            <p:nvPr/>
          </p:nvSpPr>
          <p:spPr>
            <a:xfrm>
              <a:off x="2512875" y="3681350"/>
              <a:ext cx="170425" cy="86025"/>
            </a:xfrm>
            <a:custGeom>
              <a:rect b="b" l="l" r="r" t="t"/>
              <a:pathLst>
                <a:path extrusionOk="0" h="3441" w="6817">
                  <a:moveTo>
                    <a:pt x="371" y="1"/>
                  </a:moveTo>
                  <a:cubicBezTo>
                    <a:pt x="252" y="1"/>
                    <a:pt x="132" y="6"/>
                    <a:pt x="10" y="18"/>
                  </a:cubicBezTo>
                  <a:lnTo>
                    <a:pt x="0" y="98"/>
                  </a:lnTo>
                  <a:cubicBezTo>
                    <a:pt x="849" y="203"/>
                    <a:pt x="1777" y="821"/>
                    <a:pt x="2329" y="1403"/>
                  </a:cubicBezTo>
                  <a:cubicBezTo>
                    <a:pt x="2957" y="2071"/>
                    <a:pt x="3474" y="2874"/>
                    <a:pt x="4176" y="3441"/>
                  </a:cubicBezTo>
                  <a:cubicBezTo>
                    <a:pt x="4508" y="3371"/>
                    <a:pt x="4839" y="3300"/>
                    <a:pt x="5165" y="3230"/>
                  </a:cubicBezTo>
                  <a:cubicBezTo>
                    <a:pt x="5717" y="3115"/>
                    <a:pt x="6264" y="2994"/>
                    <a:pt x="6817" y="2879"/>
                  </a:cubicBezTo>
                  <a:cubicBezTo>
                    <a:pt x="6817" y="2879"/>
                    <a:pt x="6811" y="2879"/>
                    <a:pt x="6811" y="2874"/>
                  </a:cubicBezTo>
                  <a:cubicBezTo>
                    <a:pt x="6726" y="2844"/>
                    <a:pt x="6641" y="2808"/>
                    <a:pt x="6556" y="2778"/>
                  </a:cubicBezTo>
                  <a:cubicBezTo>
                    <a:pt x="4435" y="1930"/>
                    <a:pt x="2600" y="1"/>
                    <a:pt x="3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2" name="Google Shape;2582;p14"/>
            <p:cNvSpPr/>
            <p:nvPr/>
          </p:nvSpPr>
          <p:spPr>
            <a:xfrm>
              <a:off x="2758450" y="3757200"/>
              <a:ext cx="28625" cy="95525"/>
            </a:xfrm>
            <a:custGeom>
              <a:rect b="b" l="l" r="r" t="t"/>
              <a:pathLst>
                <a:path extrusionOk="0" h="3821" w="1145">
                  <a:moveTo>
                    <a:pt x="95" y="0"/>
                  </a:moveTo>
                  <a:lnTo>
                    <a:pt x="80" y="10"/>
                  </a:lnTo>
                  <a:cubicBezTo>
                    <a:pt x="111" y="844"/>
                    <a:pt x="80" y="1682"/>
                    <a:pt x="30" y="2510"/>
                  </a:cubicBezTo>
                  <a:cubicBezTo>
                    <a:pt x="20" y="2515"/>
                    <a:pt x="10" y="2515"/>
                    <a:pt x="0" y="2520"/>
                  </a:cubicBezTo>
                  <a:cubicBezTo>
                    <a:pt x="111" y="2741"/>
                    <a:pt x="236" y="2962"/>
                    <a:pt x="382" y="3157"/>
                  </a:cubicBezTo>
                  <a:cubicBezTo>
                    <a:pt x="572" y="3408"/>
                    <a:pt x="793" y="3624"/>
                    <a:pt x="1039" y="3820"/>
                  </a:cubicBezTo>
                  <a:cubicBezTo>
                    <a:pt x="1064" y="3815"/>
                    <a:pt x="1089" y="3815"/>
                    <a:pt x="1114" y="3810"/>
                  </a:cubicBezTo>
                  <a:cubicBezTo>
                    <a:pt x="1144" y="3107"/>
                    <a:pt x="1104" y="2369"/>
                    <a:pt x="1124" y="1667"/>
                  </a:cubicBezTo>
                  <a:cubicBezTo>
                    <a:pt x="748" y="1135"/>
                    <a:pt x="447" y="527"/>
                    <a:pt x="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3" name="Google Shape;2583;p14"/>
            <p:cNvSpPr/>
            <p:nvPr/>
          </p:nvSpPr>
          <p:spPr>
            <a:xfrm>
              <a:off x="3069250" y="3902625"/>
              <a:ext cx="89875" cy="208325"/>
            </a:xfrm>
            <a:custGeom>
              <a:rect b="b" l="l" r="r" t="t"/>
              <a:pathLst>
                <a:path extrusionOk="0" h="8333" w="3595">
                  <a:moveTo>
                    <a:pt x="789" y="1"/>
                  </a:moveTo>
                  <a:cubicBezTo>
                    <a:pt x="754" y="101"/>
                    <a:pt x="719" y="201"/>
                    <a:pt x="689" y="302"/>
                  </a:cubicBezTo>
                  <a:cubicBezTo>
                    <a:pt x="302" y="1522"/>
                    <a:pt x="1" y="2917"/>
                    <a:pt x="237" y="4202"/>
                  </a:cubicBezTo>
                  <a:cubicBezTo>
                    <a:pt x="458" y="4694"/>
                    <a:pt x="684" y="5181"/>
                    <a:pt x="874" y="5688"/>
                  </a:cubicBezTo>
                  <a:cubicBezTo>
                    <a:pt x="1196" y="6521"/>
                    <a:pt x="1421" y="7444"/>
                    <a:pt x="1411" y="8333"/>
                  </a:cubicBezTo>
                  <a:lnTo>
                    <a:pt x="3063" y="8333"/>
                  </a:lnTo>
                  <a:cubicBezTo>
                    <a:pt x="3033" y="7650"/>
                    <a:pt x="2967" y="6957"/>
                    <a:pt x="2997" y="6275"/>
                  </a:cubicBezTo>
                  <a:cubicBezTo>
                    <a:pt x="3043" y="5271"/>
                    <a:pt x="3299" y="4287"/>
                    <a:pt x="3595" y="3313"/>
                  </a:cubicBezTo>
                  <a:cubicBezTo>
                    <a:pt x="2636" y="2254"/>
                    <a:pt x="1723" y="1155"/>
                    <a:pt x="854" y="26"/>
                  </a:cubicBezTo>
                  <a:lnTo>
                    <a:pt x="78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4" name="Google Shape;2584;p14"/>
            <p:cNvSpPr/>
            <p:nvPr/>
          </p:nvSpPr>
          <p:spPr>
            <a:xfrm>
              <a:off x="3156850" y="3614025"/>
              <a:ext cx="95650" cy="296775"/>
            </a:xfrm>
            <a:custGeom>
              <a:rect b="b" l="l" r="r" t="t"/>
              <a:pathLst>
                <a:path extrusionOk="0" h="11871" w="3826">
                  <a:moveTo>
                    <a:pt x="1707" y="0"/>
                  </a:moveTo>
                  <a:lnTo>
                    <a:pt x="1642" y="10"/>
                  </a:lnTo>
                  <a:cubicBezTo>
                    <a:pt x="1115" y="688"/>
                    <a:pt x="653" y="1376"/>
                    <a:pt x="126" y="2053"/>
                  </a:cubicBezTo>
                  <a:cubicBezTo>
                    <a:pt x="96" y="2023"/>
                    <a:pt x="66" y="1993"/>
                    <a:pt x="36" y="1963"/>
                  </a:cubicBezTo>
                  <a:lnTo>
                    <a:pt x="36" y="1963"/>
                  </a:lnTo>
                  <a:cubicBezTo>
                    <a:pt x="0" y="2826"/>
                    <a:pt x="10" y="3690"/>
                    <a:pt x="141" y="4543"/>
                  </a:cubicBezTo>
                  <a:cubicBezTo>
                    <a:pt x="407" y="6295"/>
                    <a:pt x="1175" y="7961"/>
                    <a:pt x="1225" y="9733"/>
                  </a:cubicBezTo>
                  <a:cubicBezTo>
                    <a:pt x="1245" y="10420"/>
                    <a:pt x="1155" y="11093"/>
                    <a:pt x="1004" y="11766"/>
                  </a:cubicBezTo>
                  <a:cubicBezTo>
                    <a:pt x="1039" y="11801"/>
                    <a:pt x="1075" y="11836"/>
                    <a:pt x="1105" y="11871"/>
                  </a:cubicBezTo>
                  <a:cubicBezTo>
                    <a:pt x="2013" y="10601"/>
                    <a:pt x="2927" y="9276"/>
                    <a:pt x="3825" y="8006"/>
                  </a:cubicBezTo>
                  <a:cubicBezTo>
                    <a:pt x="3785" y="7765"/>
                    <a:pt x="3735" y="7524"/>
                    <a:pt x="3675" y="7288"/>
                  </a:cubicBezTo>
                  <a:cubicBezTo>
                    <a:pt x="3514" y="6666"/>
                    <a:pt x="3293" y="6054"/>
                    <a:pt x="3062" y="5441"/>
                  </a:cubicBezTo>
                  <a:cubicBezTo>
                    <a:pt x="2751" y="4608"/>
                    <a:pt x="2415" y="3780"/>
                    <a:pt x="2189" y="2922"/>
                  </a:cubicBezTo>
                  <a:cubicBezTo>
                    <a:pt x="1938" y="1968"/>
                    <a:pt x="1817" y="984"/>
                    <a:pt x="17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5" name="Google Shape;2585;p14"/>
            <p:cNvSpPr/>
            <p:nvPr/>
          </p:nvSpPr>
          <p:spPr>
            <a:xfrm>
              <a:off x="3123350" y="3437975"/>
              <a:ext cx="69400" cy="187625"/>
            </a:xfrm>
            <a:custGeom>
              <a:rect b="b" l="l" r="r" t="t"/>
              <a:pathLst>
                <a:path extrusionOk="0" h="7505" w="2776">
                  <a:moveTo>
                    <a:pt x="0" y="0"/>
                  </a:moveTo>
                  <a:lnTo>
                    <a:pt x="0" y="0"/>
                  </a:lnTo>
                  <a:cubicBezTo>
                    <a:pt x="1325" y="1476"/>
                    <a:pt x="1627" y="3609"/>
                    <a:pt x="1576" y="5597"/>
                  </a:cubicBezTo>
                  <a:cubicBezTo>
                    <a:pt x="1561" y="6214"/>
                    <a:pt x="1516" y="6827"/>
                    <a:pt x="1471" y="7439"/>
                  </a:cubicBezTo>
                  <a:cubicBezTo>
                    <a:pt x="1491" y="7464"/>
                    <a:pt x="1511" y="7484"/>
                    <a:pt x="1531" y="7504"/>
                  </a:cubicBezTo>
                  <a:cubicBezTo>
                    <a:pt x="1953" y="6706"/>
                    <a:pt x="2389" y="5858"/>
                    <a:pt x="2776" y="5040"/>
                  </a:cubicBezTo>
                  <a:cubicBezTo>
                    <a:pt x="2736" y="4829"/>
                    <a:pt x="2701" y="4623"/>
                    <a:pt x="2650" y="4412"/>
                  </a:cubicBezTo>
                  <a:cubicBezTo>
                    <a:pt x="2284" y="2741"/>
                    <a:pt x="1441" y="894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6" name="Google Shape;2586;p14"/>
            <p:cNvSpPr/>
            <p:nvPr/>
          </p:nvSpPr>
          <p:spPr>
            <a:xfrm>
              <a:off x="3095100" y="3562075"/>
              <a:ext cx="65025" cy="101025"/>
            </a:xfrm>
            <a:custGeom>
              <a:rect b="b" l="l" r="r" t="t"/>
              <a:pathLst>
                <a:path extrusionOk="0" h="4041" w="2601">
                  <a:moveTo>
                    <a:pt x="242" y="0"/>
                  </a:moveTo>
                  <a:cubicBezTo>
                    <a:pt x="101" y="527"/>
                    <a:pt x="1" y="1054"/>
                    <a:pt x="6" y="1602"/>
                  </a:cubicBezTo>
                  <a:cubicBezTo>
                    <a:pt x="6" y="1637"/>
                    <a:pt x="11" y="1672"/>
                    <a:pt x="11" y="1702"/>
                  </a:cubicBezTo>
                  <a:cubicBezTo>
                    <a:pt x="864" y="2460"/>
                    <a:pt x="1692" y="3243"/>
                    <a:pt x="2506" y="4041"/>
                  </a:cubicBezTo>
                  <a:cubicBezTo>
                    <a:pt x="2526" y="3519"/>
                    <a:pt x="2566" y="2997"/>
                    <a:pt x="2601" y="2475"/>
                  </a:cubicBezTo>
                  <a:cubicBezTo>
                    <a:pt x="1833" y="1657"/>
                    <a:pt x="1065" y="834"/>
                    <a:pt x="297" y="15"/>
                  </a:cubicBezTo>
                  <a:lnTo>
                    <a:pt x="2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7" name="Google Shape;2587;p14"/>
            <p:cNvSpPr/>
            <p:nvPr/>
          </p:nvSpPr>
          <p:spPr>
            <a:xfrm>
              <a:off x="2841000" y="4010675"/>
              <a:ext cx="163525" cy="100275"/>
            </a:xfrm>
            <a:custGeom>
              <a:rect b="b" l="l" r="r" t="t"/>
              <a:pathLst>
                <a:path extrusionOk="0" h="4011" w="6541">
                  <a:moveTo>
                    <a:pt x="61" y="0"/>
                  </a:moveTo>
                  <a:lnTo>
                    <a:pt x="1" y="20"/>
                  </a:lnTo>
                  <a:cubicBezTo>
                    <a:pt x="583" y="1657"/>
                    <a:pt x="1743" y="3057"/>
                    <a:pt x="3198" y="4011"/>
                  </a:cubicBezTo>
                  <a:lnTo>
                    <a:pt x="6541" y="4011"/>
                  </a:lnTo>
                  <a:cubicBezTo>
                    <a:pt x="5934" y="2505"/>
                    <a:pt x="4448" y="1451"/>
                    <a:pt x="3113" y="301"/>
                  </a:cubicBezTo>
                  <a:lnTo>
                    <a:pt x="3113" y="301"/>
                  </a:lnTo>
                  <a:cubicBezTo>
                    <a:pt x="3113" y="312"/>
                    <a:pt x="3118" y="322"/>
                    <a:pt x="3118" y="332"/>
                  </a:cubicBezTo>
                  <a:cubicBezTo>
                    <a:pt x="2370" y="226"/>
                    <a:pt x="1617" y="131"/>
                    <a:pt x="859" y="61"/>
                  </a:cubicBezTo>
                  <a:cubicBezTo>
                    <a:pt x="593" y="35"/>
                    <a:pt x="327" y="15"/>
                    <a:pt x="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8" name="Google Shape;2588;p14"/>
            <p:cNvSpPr/>
            <p:nvPr/>
          </p:nvSpPr>
          <p:spPr>
            <a:xfrm>
              <a:off x="2489900" y="3671900"/>
              <a:ext cx="193275" cy="81300"/>
            </a:xfrm>
            <a:custGeom>
              <a:rect b="b" l="l" r="r" t="t"/>
              <a:pathLst>
                <a:path extrusionOk="0" h="3252" w="7731">
                  <a:moveTo>
                    <a:pt x="2535" y="1"/>
                  </a:moveTo>
                  <a:cubicBezTo>
                    <a:pt x="1659" y="1"/>
                    <a:pt x="783" y="199"/>
                    <a:pt x="1" y="597"/>
                  </a:cubicBezTo>
                  <a:cubicBezTo>
                    <a:pt x="201" y="502"/>
                    <a:pt x="423" y="457"/>
                    <a:pt x="654" y="457"/>
                  </a:cubicBezTo>
                  <a:cubicBezTo>
                    <a:pt x="741" y="457"/>
                    <a:pt x="830" y="464"/>
                    <a:pt x="919" y="476"/>
                  </a:cubicBezTo>
                  <a:lnTo>
                    <a:pt x="929" y="396"/>
                  </a:lnTo>
                  <a:cubicBezTo>
                    <a:pt x="1051" y="384"/>
                    <a:pt x="1171" y="379"/>
                    <a:pt x="1290" y="379"/>
                  </a:cubicBezTo>
                  <a:cubicBezTo>
                    <a:pt x="3519" y="379"/>
                    <a:pt x="5354" y="2308"/>
                    <a:pt x="7475" y="3156"/>
                  </a:cubicBezTo>
                  <a:cubicBezTo>
                    <a:pt x="7560" y="3186"/>
                    <a:pt x="7645" y="3222"/>
                    <a:pt x="7730" y="3252"/>
                  </a:cubicBezTo>
                  <a:cubicBezTo>
                    <a:pt x="7555" y="2810"/>
                    <a:pt x="7439" y="2343"/>
                    <a:pt x="7259" y="1897"/>
                  </a:cubicBezTo>
                  <a:lnTo>
                    <a:pt x="7274" y="1856"/>
                  </a:lnTo>
                  <a:cubicBezTo>
                    <a:pt x="6531" y="1575"/>
                    <a:pt x="5888" y="1033"/>
                    <a:pt x="5181" y="652"/>
                  </a:cubicBezTo>
                  <a:cubicBezTo>
                    <a:pt x="4370" y="218"/>
                    <a:pt x="3452" y="1"/>
                    <a:pt x="25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9" name="Google Shape;2589;p14"/>
            <p:cNvSpPr/>
            <p:nvPr/>
          </p:nvSpPr>
          <p:spPr>
            <a:xfrm>
              <a:off x="2617275" y="3753175"/>
              <a:ext cx="141200" cy="78950"/>
            </a:xfrm>
            <a:custGeom>
              <a:rect b="b" l="l" r="r" t="t"/>
              <a:pathLst>
                <a:path extrusionOk="0" h="3158" w="5648">
                  <a:moveTo>
                    <a:pt x="2635" y="1"/>
                  </a:moveTo>
                  <a:cubicBezTo>
                    <a:pt x="2635" y="6"/>
                    <a:pt x="2641" y="6"/>
                    <a:pt x="2641" y="6"/>
                  </a:cubicBezTo>
                  <a:cubicBezTo>
                    <a:pt x="2088" y="121"/>
                    <a:pt x="1541" y="242"/>
                    <a:pt x="989" y="357"/>
                  </a:cubicBezTo>
                  <a:cubicBezTo>
                    <a:pt x="663" y="427"/>
                    <a:pt x="332" y="498"/>
                    <a:pt x="0" y="568"/>
                  </a:cubicBezTo>
                  <a:cubicBezTo>
                    <a:pt x="151" y="688"/>
                    <a:pt x="307" y="799"/>
                    <a:pt x="477" y="894"/>
                  </a:cubicBezTo>
                  <a:cubicBezTo>
                    <a:pt x="1215" y="1311"/>
                    <a:pt x="2103" y="1411"/>
                    <a:pt x="2791" y="1898"/>
                  </a:cubicBezTo>
                  <a:cubicBezTo>
                    <a:pt x="3248" y="2219"/>
                    <a:pt x="3559" y="2671"/>
                    <a:pt x="3830" y="3158"/>
                  </a:cubicBezTo>
                  <a:cubicBezTo>
                    <a:pt x="4427" y="2967"/>
                    <a:pt x="5035" y="2812"/>
                    <a:pt x="5647" y="2681"/>
                  </a:cubicBezTo>
                  <a:cubicBezTo>
                    <a:pt x="5356" y="2099"/>
                    <a:pt x="5130" y="1471"/>
                    <a:pt x="4668" y="1015"/>
                  </a:cubicBezTo>
                  <a:cubicBezTo>
                    <a:pt x="4126" y="473"/>
                    <a:pt x="3358" y="267"/>
                    <a:pt x="26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0" name="Google Shape;2590;p14"/>
            <p:cNvSpPr/>
            <p:nvPr/>
          </p:nvSpPr>
          <p:spPr>
            <a:xfrm>
              <a:off x="2784425" y="3798850"/>
              <a:ext cx="134400" cy="219375"/>
            </a:xfrm>
            <a:custGeom>
              <a:rect b="b" l="l" r="r" t="t"/>
              <a:pathLst>
                <a:path extrusionOk="0" h="8775" w="5376">
                  <a:moveTo>
                    <a:pt x="85" y="1"/>
                  </a:moveTo>
                  <a:cubicBezTo>
                    <a:pt x="65" y="703"/>
                    <a:pt x="105" y="1441"/>
                    <a:pt x="75" y="2144"/>
                  </a:cubicBezTo>
                  <a:cubicBezTo>
                    <a:pt x="50" y="2149"/>
                    <a:pt x="25" y="2149"/>
                    <a:pt x="0" y="2154"/>
                  </a:cubicBezTo>
                  <a:cubicBezTo>
                    <a:pt x="873" y="2862"/>
                    <a:pt x="2003" y="3334"/>
                    <a:pt x="2530" y="4327"/>
                  </a:cubicBezTo>
                  <a:cubicBezTo>
                    <a:pt x="2781" y="4794"/>
                    <a:pt x="2866" y="5331"/>
                    <a:pt x="3047" y="5833"/>
                  </a:cubicBezTo>
                  <a:cubicBezTo>
                    <a:pt x="3468" y="7018"/>
                    <a:pt x="4382" y="7921"/>
                    <a:pt x="5376" y="8774"/>
                  </a:cubicBezTo>
                  <a:cubicBezTo>
                    <a:pt x="5240" y="8007"/>
                    <a:pt x="5105" y="7244"/>
                    <a:pt x="4964" y="6481"/>
                  </a:cubicBezTo>
                  <a:cubicBezTo>
                    <a:pt x="4658" y="6099"/>
                    <a:pt x="4402" y="5678"/>
                    <a:pt x="4231" y="5206"/>
                  </a:cubicBezTo>
                  <a:cubicBezTo>
                    <a:pt x="3800" y="4041"/>
                    <a:pt x="3473" y="2761"/>
                    <a:pt x="2540" y="1943"/>
                  </a:cubicBezTo>
                  <a:cubicBezTo>
                    <a:pt x="1968" y="1441"/>
                    <a:pt x="1225" y="1165"/>
                    <a:pt x="658" y="653"/>
                  </a:cubicBezTo>
                  <a:cubicBezTo>
                    <a:pt x="442" y="463"/>
                    <a:pt x="256" y="237"/>
                    <a:pt x="8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1" name="Google Shape;2591;p14"/>
            <p:cNvSpPr/>
            <p:nvPr/>
          </p:nvSpPr>
          <p:spPr>
            <a:xfrm>
              <a:off x="3101125" y="3432075"/>
              <a:ext cx="62900" cy="191875"/>
            </a:xfrm>
            <a:custGeom>
              <a:rect b="b" l="l" r="r" t="t"/>
              <a:pathLst>
                <a:path extrusionOk="0" h="7675" w="2516">
                  <a:moveTo>
                    <a:pt x="453" y="0"/>
                  </a:moveTo>
                  <a:cubicBezTo>
                    <a:pt x="1030" y="1014"/>
                    <a:pt x="869" y="2279"/>
                    <a:pt x="548" y="3403"/>
                  </a:cubicBezTo>
                  <a:cubicBezTo>
                    <a:pt x="377" y="4001"/>
                    <a:pt x="161" y="4598"/>
                    <a:pt x="1" y="5200"/>
                  </a:cubicBezTo>
                  <a:lnTo>
                    <a:pt x="56" y="5215"/>
                  </a:lnTo>
                  <a:cubicBezTo>
                    <a:pt x="824" y="6034"/>
                    <a:pt x="1592" y="6857"/>
                    <a:pt x="2360" y="7675"/>
                  </a:cubicBezTo>
                  <a:cubicBezTo>
                    <a:pt x="2405" y="7063"/>
                    <a:pt x="2450" y="6450"/>
                    <a:pt x="2465" y="5833"/>
                  </a:cubicBezTo>
                  <a:cubicBezTo>
                    <a:pt x="2516" y="3845"/>
                    <a:pt x="2214" y="1712"/>
                    <a:pt x="889" y="236"/>
                  </a:cubicBezTo>
                  <a:cubicBezTo>
                    <a:pt x="749" y="146"/>
                    <a:pt x="608" y="71"/>
                    <a:pt x="4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2" name="Google Shape;2592;p14"/>
            <p:cNvSpPr/>
            <p:nvPr/>
          </p:nvSpPr>
          <p:spPr>
            <a:xfrm>
              <a:off x="3143425" y="3814175"/>
              <a:ext cx="114325" cy="296775"/>
            </a:xfrm>
            <a:custGeom>
              <a:rect b="b" l="l" r="r" t="t"/>
              <a:pathLst>
                <a:path extrusionOk="0" h="11871" w="4573">
                  <a:moveTo>
                    <a:pt x="4362" y="0"/>
                  </a:moveTo>
                  <a:cubicBezTo>
                    <a:pt x="3464" y="1270"/>
                    <a:pt x="2550" y="2595"/>
                    <a:pt x="1642" y="3865"/>
                  </a:cubicBezTo>
                  <a:cubicBezTo>
                    <a:pt x="1612" y="3830"/>
                    <a:pt x="1576" y="3795"/>
                    <a:pt x="1541" y="3760"/>
                  </a:cubicBezTo>
                  <a:cubicBezTo>
                    <a:pt x="1315" y="4799"/>
                    <a:pt x="944" y="5822"/>
                    <a:pt x="628" y="6851"/>
                  </a:cubicBezTo>
                  <a:cubicBezTo>
                    <a:pt x="327" y="7825"/>
                    <a:pt x="76" y="8809"/>
                    <a:pt x="30" y="9813"/>
                  </a:cubicBezTo>
                  <a:cubicBezTo>
                    <a:pt x="0" y="10495"/>
                    <a:pt x="66" y="11188"/>
                    <a:pt x="96" y="11871"/>
                  </a:cubicBezTo>
                  <a:lnTo>
                    <a:pt x="3147" y="11871"/>
                  </a:lnTo>
                  <a:cubicBezTo>
                    <a:pt x="3599" y="11253"/>
                    <a:pt x="3875" y="10470"/>
                    <a:pt x="3981" y="9707"/>
                  </a:cubicBezTo>
                  <a:cubicBezTo>
                    <a:pt x="4166" y="8322"/>
                    <a:pt x="3941" y="6912"/>
                    <a:pt x="4006" y="5511"/>
                  </a:cubicBezTo>
                  <a:cubicBezTo>
                    <a:pt x="4081" y="3865"/>
                    <a:pt x="4573" y="2229"/>
                    <a:pt x="4437" y="582"/>
                  </a:cubicBezTo>
                  <a:cubicBezTo>
                    <a:pt x="4422" y="387"/>
                    <a:pt x="4397" y="191"/>
                    <a:pt x="43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3" name="Google Shape;2593;p14"/>
            <p:cNvSpPr/>
            <p:nvPr/>
          </p:nvSpPr>
          <p:spPr>
            <a:xfrm>
              <a:off x="3095350" y="3604600"/>
              <a:ext cx="92650" cy="303575"/>
            </a:xfrm>
            <a:custGeom>
              <a:rect b="b" l="l" r="r" t="t"/>
              <a:pathLst>
                <a:path extrusionOk="0" h="12143" w="3706">
                  <a:moveTo>
                    <a:pt x="1" y="1"/>
                  </a:moveTo>
                  <a:lnTo>
                    <a:pt x="1" y="1"/>
                  </a:lnTo>
                  <a:cubicBezTo>
                    <a:pt x="41" y="1291"/>
                    <a:pt x="638" y="2495"/>
                    <a:pt x="975" y="3750"/>
                  </a:cubicBezTo>
                  <a:cubicBezTo>
                    <a:pt x="1351" y="5161"/>
                    <a:pt x="1381" y="6667"/>
                    <a:pt x="1060" y="8092"/>
                  </a:cubicBezTo>
                  <a:cubicBezTo>
                    <a:pt x="985" y="8423"/>
                    <a:pt x="894" y="8750"/>
                    <a:pt x="789" y="9071"/>
                  </a:cubicBezTo>
                  <a:cubicBezTo>
                    <a:pt x="1622" y="10140"/>
                    <a:pt x="2516" y="11169"/>
                    <a:pt x="3464" y="12143"/>
                  </a:cubicBezTo>
                  <a:cubicBezTo>
                    <a:pt x="3615" y="11470"/>
                    <a:pt x="3705" y="10797"/>
                    <a:pt x="3685" y="10110"/>
                  </a:cubicBezTo>
                  <a:cubicBezTo>
                    <a:pt x="3635" y="8338"/>
                    <a:pt x="2867" y="6672"/>
                    <a:pt x="2601" y="4920"/>
                  </a:cubicBezTo>
                  <a:cubicBezTo>
                    <a:pt x="2470" y="4067"/>
                    <a:pt x="2460" y="3203"/>
                    <a:pt x="2496" y="2340"/>
                  </a:cubicBezTo>
                  <a:cubicBezTo>
                    <a:pt x="1682" y="1542"/>
                    <a:pt x="854" y="759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4" name="Google Shape;2594;p14"/>
            <p:cNvSpPr/>
            <p:nvPr/>
          </p:nvSpPr>
          <p:spPr>
            <a:xfrm>
              <a:off x="2990700" y="3914175"/>
              <a:ext cx="114100" cy="196775"/>
            </a:xfrm>
            <a:custGeom>
              <a:rect b="b" l="l" r="r" t="t"/>
              <a:pathLst>
                <a:path extrusionOk="0" h="7871" w="4564">
                  <a:moveTo>
                    <a:pt x="2174" y="0"/>
                  </a:moveTo>
                  <a:lnTo>
                    <a:pt x="2099" y="11"/>
                  </a:lnTo>
                  <a:cubicBezTo>
                    <a:pt x="1441" y="849"/>
                    <a:pt x="829" y="1772"/>
                    <a:pt x="237" y="2661"/>
                  </a:cubicBezTo>
                  <a:cubicBezTo>
                    <a:pt x="161" y="2636"/>
                    <a:pt x="81" y="2605"/>
                    <a:pt x="1" y="2575"/>
                  </a:cubicBezTo>
                  <a:lnTo>
                    <a:pt x="1" y="2575"/>
                  </a:lnTo>
                  <a:cubicBezTo>
                    <a:pt x="929" y="4357"/>
                    <a:pt x="2305" y="5999"/>
                    <a:pt x="2686" y="7871"/>
                  </a:cubicBezTo>
                  <a:lnTo>
                    <a:pt x="4553" y="7871"/>
                  </a:lnTo>
                  <a:cubicBezTo>
                    <a:pt x="4563" y="6982"/>
                    <a:pt x="4338" y="6059"/>
                    <a:pt x="4016" y="5226"/>
                  </a:cubicBezTo>
                  <a:cubicBezTo>
                    <a:pt x="3826" y="4719"/>
                    <a:pt x="3600" y="4232"/>
                    <a:pt x="3379" y="3740"/>
                  </a:cubicBezTo>
                  <a:cubicBezTo>
                    <a:pt x="2942" y="2786"/>
                    <a:pt x="2505" y="1833"/>
                    <a:pt x="2295" y="809"/>
                  </a:cubicBezTo>
                  <a:cubicBezTo>
                    <a:pt x="2239" y="543"/>
                    <a:pt x="2199" y="272"/>
                    <a:pt x="217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5" name="Google Shape;2595;p14"/>
            <p:cNvSpPr/>
            <p:nvPr/>
          </p:nvSpPr>
          <p:spPr>
            <a:xfrm>
              <a:off x="2880525" y="3568850"/>
              <a:ext cx="52875" cy="114200"/>
            </a:xfrm>
            <a:custGeom>
              <a:rect b="b" l="l" r="r" t="t"/>
              <a:pathLst>
                <a:path extrusionOk="0" h="4568" w="2115">
                  <a:moveTo>
                    <a:pt x="689" y="0"/>
                  </a:moveTo>
                  <a:cubicBezTo>
                    <a:pt x="438" y="487"/>
                    <a:pt x="182" y="979"/>
                    <a:pt x="1" y="1491"/>
                  </a:cubicBezTo>
                  <a:cubicBezTo>
                    <a:pt x="558" y="2535"/>
                    <a:pt x="1150" y="3564"/>
                    <a:pt x="1783" y="4568"/>
                  </a:cubicBezTo>
                  <a:cubicBezTo>
                    <a:pt x="1738" y="3780"/>
                    <a:pt x="1898" y="2997"/>
                    <a:pt x="2114" y="2219"/>
                  </a:cubicBezTo>
                  <a:cubicBezTo>
                    <a:pt x="1587" y="1526"/>
                    <a:pt x="1125" y="788"/>
                    <a:pt x="724" y="15"/>
                  </a:cubicBezTo>
                  <a:lnTo>
                    <a:pt x="68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6" name="Google Shape;2596;p14"/>
            <p:cNvSpPr/>
            <p:nvPr/>
          </p:nvSpPr>
          <p:spPr>
            <a:xfrm>
              <a:off x="2933375" y="3367825"/>
              <a:ext cx="86350" cy="258775"/>
            </a:xfrm>
            <a:custGeom>
              <a:rect b="b" l="l" r="r" t="t"/>
              <a:pathLst>
                <a:path extrusionOk="0" h="10351" w="3454">
                  <a:moveTo>
                    <a:pt x="2695" y="0"/>
                  </a:moveTo>
                  <a:lnTo>
                    <a:pt x="2695" y="0"/>
                  </a:lnTo>
                  <a:cubicBezTo>
                    <a:pt x="2670" y="11"/>
                    <a:pt x="2650" y="26"/>
                    <a:pt x="2625" y="36"/>
                  </a:cubicBezTo>
                  <a:cubicBezTo>
                    <a:pt x="1727" y="999"/>
                    <a:pt x="1340" y="2339"/>
                    <a:pt x="1170" y="3644"/>
                  </a:cubicBezTo>
                  <a:cubicBezTo>
                    <a:pt x="994" y="4975"/>
                    <a:pt x="1009" y="6340"/>
                    <a:pt x="733" y="7655"/>
                  </a:cubicBezTo>
                  <a:cubicBezTo>
                    <a:pt x="547" y="8528"/>
                    <a:pt x="236" y="9397"/>
                    <a:pt x="0" y="10260"/>
                  </a:cubicBezTo>
                  <a:cubicBezTo>
                    <a:pt x="20" y="10295"/>
                    <a:pt x="40" y="10320"/>
                    <a:pt x="65" y="10350"/>
                  </a:cubicBezTo>
                  <a:cubicBezTo>
                    <a:pt x="502" y="9964"/>
                    <a:pt x="939" y="9562"/>
                    <a:pt x="1365" y="9151"/>
                  </a:cubicBezTo>
                  <a:cubicBezTo>
                    <a:pt x="1687" y="8839"/>
                    <a:pt x="2008" y="8533"/>
                    <a:pt x="2314" y="8227"/>
                  </a:cubicBezTo>
                  <a:lnTo>
                    <a:pt x="2349" y="8232"/>
                  </a:lnTo>
                  <a:cubicBezTo>
                    <a:pt x="2660" y="5466"/>
                    <a:pt x="3453" y="2590"/>
                    <a:pt x="269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7" name="Google Shape;2597;p14"/>
            <p:cNvSpPr/>
            <p:nvPr/>
          </p:nvSpPr>
          <p:spPr>
            <a:xfrm>
              <a:off x="2903000" y="3799975"/>
              <a:ext cx="87725" cy="178600"/>
            </a:xfrm>
            <a:custGeom>
              <a:rect b="b" l="l" r="r" t="t"/>
              <a:pathLst>
                <a:path extrusionOk="0" h="7144" w="3509">
                  <a:moveTo>
                    <a:pt x="71" y="1"/>
                  </a:moveTo>
                  <a:lnTo>
                    <a:pt x="71" y="1"/>
                  </a:lnTo>
                  <a:cubicBezTo>
                    <a:pt x="86" y="1025"/>
                    <a:pt x="0" y="2054"/>
                    <a:pt x="96" y="3073"/>
                  </a:cubicBezTo>
                  <a:cubicBezTo>
                    <a:pt x="176" y="3981"/>
                    <a:pt x="412" y="4875"/>
                    <a:pt x="773" y="5713"/>
                  </a:cubicBezTo>
                  <a:cubicBezTo>
                    <a:pt x="1205" y="5934"/>
                    <a:pt x="1576" y="6285"/>
                    <a:pt x="2023" y="6506"/>
                  </a:cubicBezTo>
                  <a:cubicBezTo>
                    <a:pt x="2505" y="6742"/>
                    <a:pt x="3002" y="6958"/>
                    <a:pt x="3509" y="7143"/>
                  </a:cubicBezTo>
                  <a:cubicBezTo>
                    <a:pt x="3157" y="6466"/>
                    <a:pt x="2871" y="5773"/>
                    <a:pt x="2731" y="5035"/>
                  </a:cubicBezTo>
                  <a:cubicBezTo>
                    <a:pt x="2520" y="3966"/>
                    <a:pt x="2620" y="2862"/>
                    <a:pt x="2620" y="1768"/>
                  </a:cubicBezTo>
                  <a:cubicBezTo>
                    <a:pt x="1772" y="1180"/>
                    <a:pt x="919" y="588"/>
                    <a:pt x="7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8" name="Google Shape;2598;p14"/>
            <p:cNvSpPr/>
            <p:nvPr/>
          </p:nvSpPr>
          <p:spPr>
            <a:xfrm>
              <a:off x="2925075" y="3621300"/>
              <a:ext cx="109075" cy="223375"/>
            </a:xfrm>
            <a:custGeom>
              <a:rect b="b" l="l" r="r" t="t"/>
              <a:pathLst>
                <a:path extrusionOk="0" h="8935" w="4363">
                  <a:moveTo>
                    <a:pt x="2556" y="0"/>
                  </a:moveTo>
                  <a:cubicBezTo>
                    <a:pt x="2254" y="327"/>
                    <a:pt x="1948" y="643"/>
                    <a:pt x="1637" y="959"/>
                  </a:cubicBezTo>
                  <a:cubicBezTo>
                    <a:pt x="1115" y="1491"/>
                    <a:pt x="583" y="2018"/>
                    <a:pt x="41" y="2535"/>
                  </a:cubicBezTo>
                  <a:cubicBezTo>
                    <a:pt x="31" y="2515"/>
                    <a:pt x="16" y="2490"/>
                    <a:pt x="1" y="2470"/>
                  </a:cubicBezTo>
                  <a:lnTo>
                    <a:pt x="1" y="2470"/>
                  </a:lnTo>
                  <a:cubicBezTo>
                    <a:pt x="6" y="2600"/>
                    <a:pt x="21" y="2726"/>
                    <a:pt x="36" y="2851"/>
                  </a:cubicBezTo>
                  <a:cubicBezTo>
                    <a:pt x="247" y="4337"/>
                    <a:pt x="1215" y="5612"/>
                    <a:pt x="1562" y="7073"/>
                  </a:cubicBezTo>
                  <a:cubicBezTo>
                    <a:pt x="1707" y="7675"/>
                    <a:pt x="1737" y="8292"/>
                    <a:pt x="1737" y="8915"/>
                  </a:cubicBezTo>
                  <a:cubicBezTo>
                    <a:pt x="1752" y="8920"/>
                    <a:pt x="1763" y="8930"/>
                    <a:pt x="1773" y="8935"/>
                  </a:cubicBezTo>
                  <a:cubicBezTo>
                    <a:pt x="2586" y="7780"/>
                    <a:pt x="3474" y="6601"/>
                    <a:pt x="4363" y="5497"/>
                  </a:cubicBezTo>
                  <a:cubicBezTo>
                    <a:pt x="4363" y="5492"/>
                    <a:pt x="4358" y="5482"/>
                    <a:pt x="4352" y="5471"/>
                  </a:cubicBezTo>
                  <a:cubicBezTo>
                    <a:pt x="4031" y="4603"/>
                    <a:pt x="3484" y="3825"/>
                    <a:pt x="3123" y="2967"/>
                  </a:cubicBezTo>
                  <a:cubicBezTo>
                    <a:pt x="2726" y="2023"/>
                    <a:pt x="2576" y="1024"/>
                    <a:pt x="257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9" name="Google Shape;2599;p14"/>
            <p:cNvSpPr/>
            <p:nvPr/>
          </p:nvSpPr>
          <p:spPr>
            <a:xfrm>
              <a:off x="2897725" y="3368700"/>
              <a:ext cx="101300" cy="255625"/>
            </a:xfrm>
            <a:custGeom>
              <a:rect b="b" l="l" r="r" t="t"/>
              <a:pathLst>
                <a:path extrusionOk="0" h="10225" w="4052">
                  <a:moveTo>
                    <a:pt x="4051" y="1"/>
                  </a:moveTo>
                  <a:cubicBezTo>
                    <a:pt x="2706" y="613"/>
                    <a:pt x="1662" y="1863"/>
                    <a:pt x="1306" y="3298"/>
                  </a:cubicBezTo>
                  <a:cubicBezTo>
                    <a:pt x="1095" y="4172"/>
                    <a:pt x="1120" y="5090"/>
                    <a:pt x="894" y="5959"/>
                  </a:cubicBezTo>
                  <a:cubicBezTo>
                    <a:pt x="708" y="6676"/>
                    <a:pt x="352" y="7344"/>
                    <a:pt x="1" y="8006"/>
                  </a:cubicBezTo>
                  <a:lnTo>
                    <a:pt x="36" y="8021"/>
                  </a:lnTo>
                  <a:cubicBezTo>
                    <a:pt x="437" y="8794"/>
                    <a:pt x="899" y="9532"/>
                    <a:pt x="1426" y="10225"/>
                  </a:cubicBezTo>
                  <a:cubicBezTo>
                    <a:pt x="1662" y="9362"/>
                    <a:pt x="1973" y="8493"/>
                    <a:pt x="2159" y="7620"/>
                  </a:cubicBezTo>
                  <a:cubicBezTo>
                    <a:pt x="2435" y="6305"/>
                    <a:pt x="2420" y="4940"/>
                    <a:pt x="2596" y="3609"/>
                  </a:cubicBezTo>
                  <a:cubicBezTo>
                    <a:pt x="2766" y="2304"/>
                    <a:pt x="3153" y="964"/>
                    <a:pt x="405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0" name="Google Shape;2600;p14"/>
            <p:cNvSpPr/>
            <p:nvPr/>
          </p:nvSpPr>
          <p:spPr>
            <a:xfrm>
              <a:off x="2965100" y="3573500"/>
              <a:ext cx="27025" cy="71800"/>
            </a:xfrm>
            <a:custGeom>
              <a:rect b="b" l="l" r="r" t="t"/>
              <a:pathLst>
                <a:path extrusionOk="0" h="2872" w="1081">
                  <a:moveTo>
                    <a:pt x="1045" y="0"/>
                  </a:moveTo>
                  <a:cubicBezTo>
                    <a:pt x="739" y="306"/>
                    <a:pt x="418" y="612"/>
                    <a:pt x="96" y="924"/>
                  </a:cubicBezTo>
                  <a:cubicBezTo>
                    <a:pt x="61" y="1260"/>
                    <a:pt x="36" y="1601"/>
                    <a:pt x="16" y="1938"/>
                  </a:cubicBezTo>
                  <a:cubicBezTo>
                    <a:pt x="1" y="2244"/>
                    <a:pt x="11" y="2560"/>
                    <a:pt x="36" y="2871"/>
                  </a:cubicBezTo>
                  <a:cubicBezTo>
                    <a:pt x="347" y="2555"/>
                    <a:pt x="653" y="2239"/>
                    <a:pt x="955" y="1912"/>
                  </a:cubicBezTo>
                  <a:lnTo>
                    <a:pt x="970" y="1912"/>
                  </a:lnTo>
                  <a:cubicBezTo>
                    <a:pt x="960" y="1285"/>
                    <a:pt x="1005" y="648"/>
                    <a:pt x="1080" y="5"/>
                  </a:cubicBezTo>
                  <a:lnTo>
                    <a:pt x="10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1" name="Google Shape;2601;p14"/>
            <p:cNvSpPr/>
            <p:nvPr/>
          </p:nvSpPr>
          <p:spPr>
            <a:xfrm>
              <a:off x="2923950" y="3596575"/>
              <a:ext cx="43575" cy="88125"/>
            </a:xfrm>
            <a:custGeom>
              <a:rect b="b" l="l" r="r" t="t"/>
              <a:pathLst>
                <a:path extrusionOk="0" h="3525" w="1743">
                  <a:moveTo>
                    <a:pt x="1742" y="1"/>
                  </a:moveTo>
                  <a:cubicBezTo>
                    <a:pt x="1316" y="412"/>
                    <a:pt x="879" y="814"/>
                    <a:pt x="442" y="1200"/>
                  </a:cubicBezTo>
                  <a:cubicBezTo>
                    <a:pt x="417" y="1170"/>
                    <a:pt x="397" y="1145"/>
                    <a:pt x="377" y="1110"/>
                  </a:cubicBezTo>
                  <a:cubicBezTo>
                    <a:pt x="161" y="1888"/>
                    <a:pt x="1" y="2671"/>
                    <a:pt x="46" y="3459"/>
                  </a:cubicBezTo>
                  <a:cubicBezTo>
                    <a:pt x="61" y="3479"/>
                    <a:pt x="76" y="3504"/>
                    <a:pt x="86" y="3524"/>
                  </a:cubicBezTo>
                  <a:cubicBezTo>
                    <a:pt x="628" y="3007"/>
                    <a:pt x="1160" y="2480"/>
                    <a:pt x="1682" y="1948"/>
                  </a:cubicBezTo>
                  <a:cubicBezTo>
                    <a:pt x="1657" y="1637"/>
                    <a:pt x="1647" y="1321"/>
                    <a:pt x="1662" y="1015"/>
                  </a:cubicBezTo>
                  <a:cubicBezTo>
                    <a:pt x="1682" y="678"/>
                    <a:pt x="1707" y="337"/>
                    <a:pt x="174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2" name="Google Shape;2602;p14"/>
            <p:cNvSpPr/>
            <p:nvPr/>
          </p:nvSpPr>
          <p:spPr>
            <a:xfrm>
              <a:off x="2867600" y="3606125"/>
              <a:ext cx="100925" cy="238050"/>
            </a:xfrm>
            <a:custGeom>
              <a:rect b="b" l="l" r="r" t="t"/>
              <a:pathLst>
                <a:path extrusionOk="0" h="9522" w="4037">
                  <a:moveTo>
                    <a:pt x="518" y="0"/>
                  </a:moveTo>
                  <a:cubicBezTo>
                    <a:pt x="423" y="266"/>
                    <a:pt x="347" y="537"/>
                    <a:pt x="302" y="818"/>
                  </a:cubicBezTo>
                  <a:cubicBezTo>
                    <a:pt x="1" y="2711"/>
                    <a:pt x="1080" y="4528"/>
                    <a:pt x="1381" y="6420"/>
                  </a:cubicBezTo>
                  <a:cubicBezTo>
                    <a:pt x="1451" y="6861"/>
                    <a:pt x="1477" y="7308"/>
                    <a:pt x="1487" y="7755"/>
                  </a:cubicBezTo>
                  <a:cubicBezTo>
                    <a:pt x="2335" y="8342"/>
                    <a:pt x="3188" y="8934"/>
                    <a:pt x="4036" y="9522"/>
                  </a:cubicBezTo>
                  <a:cubicBezTo>
                    <a:pt x="4036" y="8899"/>
                    <a:pt x="4006" y="8282"/>
                    <a:pt x="3861" y="7680"/>
                  </a:cubicBezTo>
                  <a:cubicBezTo>
                    <a:pt x="3514" y="6219"/>
                    <a:pt x="2546" y="4944"/>
                    <a:pt x="2335" y="3458"/>
                  </a:cubicBezTo>
                  <a:cubicBezTo>
                    <a:pt x="2320" y="3333"/>
                    <a:pt x="2305" y="3207"/>
                    <a:pt x="2300" y="3077"/>
                  </a:cubicBezTo>
                  <a:cubicBezTo>
                    <a:pt x="1667" y="2073"/>
                    <a:pt x="1075" y="1044"/>
                    <a:pt x="51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3" name="Google Shape;2603;p14"/>
            <p:cNvSpPr/>
            <p:nvPr/>
          </p:nvSpPr>
          <p:spPr>
            <a:xfrm>
              <a:off x="2966000" y="3758700"/>
              <a:ext cx="85975" cy="222000"/>
            </a:xfrm>
            <a:custGeom>
              <a:rect b="b" l="l" r="r" t="t"/>
              <a:pathLst>
                <a:path extrusionOk="0" h="8880" w="3439">
                  <a:moveTo>
                    <a:pt x="2726" y="1"/>
                  </a:moveTo>
                  <a:cubicBezTo>
                    <a:pt x="1837" y="1105"/>
                    <a:pt x="949" y="2284"/>
                    <a:pt x="136" y="3439"/>
                  </a:cubicBezTo>
                  <a:cubicBezTo>
                    <a:pt x="126" y="3434"/>
                    <a:pt x="115" y="3424"/>
                    <a:pt x="100" y="3419"/>
                  </a:cubicBezTo>
                  <a:lnTo>
                    <a:pt x="100" y="3419"/>
                  </a:lnTo>
                  <a:cubicBezTo>
                    <a:pt x="100" y="4513"/>
                    <a:pt x="0" y="5617"/>
                    <a:pt x="211" y="6686"/>
                  </a:cubicBezTo>
                  <a:cubicBezTo>
                    <a:pt x="351" y="7424"/>
                    <a:pt x="637" y="8117"/>
                    <a:pt x="989" y="8794"/>
                  </a:cubicBezTo>
                  <a:cubicBezTo>
                    <a:pt x="1069" y="8824"/>
                    <a:pt x="1149" y="8855"/>
                    <a:pt x="1225" y="8880"/>
                  </a:cubicBezTo>
                  <a:cubicBezTo>
                    <a:pt x="1817" y="7991"/>
                    <a:pt x="2429" y="7068"/>
                    <a:pt x="3087" y="6230"/>
                  </a:cubicBezTo>
                  <a:lnTo>
                    <a:pt x="3162" y="6219"/>
                  </a:lnTo>
                  <a:cubicBezTo>
                    <a:pt x="2956" y="4141"/>
                    <a:pt x="3438" y="1963"/>
                    <a:pt x="272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4" name="Google Shape;2604;p14"/>
            <p:cNvSpPr/>
            <p:nvPr/>
          </p:nvSpPr>
          <p:spPr>
            <a:xfrm>
              <a:off x="2922325" y="3942775"/>
              <a:ext cx="135550" cy="168175"/>
            </a:xfrm>
            <a:custGeom>
              <a:rect b="b" l="l" r="r" t="t"/>
              <a:pathLst>
                <a:path extrusionOk="0" h="6727" w="5422">
                  <a:moveTo>
                    <a:pt x="0" y="1"/>
                  </a:moveTo>
                  <a:lnTo>
                    <a:pt x="0" y="1"/>
                  </a:lnTo>
                  <a:cubicBezTo>
                    <a:pt x="492" y="1135"/>
                    <a:pt x="1215" y="2164"/>
                    <a:pt x="2123" y="2992"/>
                  </a:cubicBezTo>
                  <a:lnTo>
                    <a:pt x="2123" y="2997"/>
                  </a:lnTo>
                  <a:cubicBezTo>
                    <a:pt x="3504" y="3996"/>
                    <a:pt x="4809" y="5030"/>
                    <a:pt x="5095" y="6727"/>
                  </a:cubicBezTo>
                  <a:lnTo>
                    <a:pt x="5421" y="6727"/>
                  </a:lnTo>
                  <a:cubicBezTo>
                    <a:pt x="5040" y="4855"/>
                    <a:pt x="3664" y="3213"/>
                    <a:pt x="2736" y="1431"/>
                  </a:cubicBezTo>
                  <a:cubicBezTo>
                    <a:pt x="2229" y="1246"/>
                    <a:pt x="1732" y="1030"/>
                    <a:pt x="1250" y="794"/>
                  </a:cubicBezTo>
                  <a:cubicBezTo>
                    <a:pt x="803" y="573"/>
                    <a:pt x="432" y="222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5" name="Google Shape;2605;p14"/>
            <p:cNvSpPr/>
            <p:nvPr/>
          </p:nvSpPr>
          <p:spPr>
            <a:xfrm>
              <a:off x="3233400" y="3647900"/>
              <a:ext cx="42925" cy="148350"/>
            </a:xfrm>
            <a:custGeom>
              <a:rect b="b" l="l" r="r" t="t"/>
              <a:pathLst>
                <a:path extrusionOk="0" h="5934" w="1717">
                  <a:moveTo>
                    <a:pt x="1190" y="1"/>
                  </a:moveTo>
                  <a:cubicBezTo>
                    <a:pt x="261" y="1050"/>
                    <a:pt x="70" y="2631"/>
                    <a:pt x="45" y="4066"/>
                  </a:cubicBezTo>
                  <a:lnTo>
                    <a:pt x="0" y="4086"/>
                  </a:lnTo>
                  <a:cubicBezTo>
                    <a:pt x="231" y="4699"/>
                    <a:pt x="452" y="5311"/>
                    <a:pt x="613" y="5933"/>
                  </a:cubicBezTo>
                  <a:lnTo>
                    <a:pt x="628" y="5928"/>
                  </a:lnTo>
                  <a:cubicBezTo>
                    <a:pt x="407" y="4518"/>
                    <a:pt x="813" y="3017"/>
                    <a:pt x="1717" y="1913"/>
                  </a:cubicBezTo>
                  <a:lnTo>
                    <a:pt x="1707" y="1903"/>
                  </a:lnTo>
                  <a:cubicBezTo>
                    <a:pt x="1431" y="1301"/>
                    <a:pt x="1250" y="658"/>
                    <a:pt x="11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6" name="Google Shape;2606;p14"/>
            <p:cNvSpPr/>
            <p:nvPr/>
          </p:nvSpPr>
          <p:spPr>
            <a:xfrm>
              <a:off x="3282700" y="3499825"/>
              <a:ext cx="110450" cy="173325"/>
            </a:xfrm>
            <a:custGeom>
              <a:rect b="b" l="l" r="r" t="t"/>
              <a:pathLst>
                <a:path extrusionOk="0" h="6933" w="4418">
                  <a:moveTo>
                    <a:pt x="4418" y="1"/>
                  </a:moveTo>
                  <a:lnTo>
                    <a:pt x="4418" y="1"/>
                  </a:lnTo>
                  <a:cubicBezTo>
                    <a:pt x="3449" y="332"/>
                    <a:pt x="2626" y="1075"/>
                    <a:pt x="2194" y="2003"/>
                  </a:cubicBezTo>
                  <a:cubicBezTo>
                    <a:pt x="1818" y="2812"/>
                    <a:pt x="1712" y="3765"/>
                    <a:pt x="1120" y="4433"/>
                  </a:cubicBezTo>
                  <a:cubicBezTo>
                    <a:pt x="809" y="4779"/>
                    <a:pt x="392" y="5010"/>
                    <a:pt x="1" y="5266"/>
                  </a:cubicBezTo>
                  <a:cubicBezTo>
                    <a:pt x="141" y="5838"/>
                    <a:pt x="347" y="6400"/>
                    <a:pt x="603" y="6932"/>
                  </a:cubicBezTo>
                  <a:cubicBezTo>
                    <a:pt x="739" y="6802"/>
                    <a:pt x="869" y="6661"/>
                    <a:pt x="990" y="6516"/>
                  </a:cubicBezTo>
                  <a:cubicBezTo>
                    <a:pt x="2521" y="4674"/>
                    <a:pt x="2435" y="1768"/>
                    <a:pt x="4242" y="197"/>
                  </a:cubicBezTo>
                  <a:lnTo>
                    <a:pt x="4363" y="227"/>
                  </a:lnTo>
                  <a:cubicBezTo>
                    <a:pt x="4383" y="151"/>
                    <a:pt x="4398" y="76"/>
                    <a:pt x="441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7" name="Google Shape;2607;p14"/>
            <p:cNvSpPr/>
            <p:nvPr/>
          </p:nvSpPr>
          <p:spPr>
            <a:xfrm>
              <a:off x="3263125" y="3631475"/>
              <a:ext cx="34675" cy="64250"/>
            </a:xfrm>
            <a:custGeom>
              <a:rect b="b" l="l" r="r" t="t"/>
              <a:pathLst>
                <a:path extrusionOk="0" h="2570" w="1387">
                  <a:moveTo>
                    <a:pt x="784" y="0"/>
                  </a:moveTo>
                  <a:cubicBezTo>
                    <a:pt x="638" y="95"/>
                    <a:pt x="493" y="196"/>
                    <a:pt x="357" y="306"/>
                  </a:cubicBezTo>
                  <a:cubicBezTo>
                    <a:pt x="227" y="417"/>
                    <a:pt x="106" y="532"/>
                    <a:pt x="1" y="658"/>
                  </a:cubicBezTo>
                  <a:cubicBezTo>
                    <a:pt x="61" y="1315"/>
                    <a:pt x="242" y="1958"/>
                    <a:pt x="518" y="2560"/>
                  </a:cubicBezTo>
                  <a:lnTo>
                    <a:pt x="528" y="2570"/>
                  </a:lnTo>
                  <a:cubicBezTo>
                    <a:pt x="563" y="2525"/>
                    <a:pt x="603" y="2475"/>
                    <a:pt x="643" y="2429"/>
                  </a:cubicBezTo>
                  <a:cubicBezTo>
                    <a:pt x="874" y="2163"/>
                    <a:pt x="1135" y="1922"/>
                    <a:pt x="1386" y="1666"/>
                  </a:cubicBezTo>
                  <a:cubicBezTo>
                    <a:pt x="1130" y="1134"/>
                    <a:pt x="924" y="572"/>
                    <a:pt x="7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8" name="Google Shape;2608;p14"/>
            <p:cNvSpPr/>
            <p:nvPr/>
          </p:nvSpPr>
          <p:spPr>
            <a:xfrm>
              <a:off x="3222100" y="3504725"/>
              <a:ext cx="169675" cy="606225"/>
            </a:xfrm>
            <a:custGeom>
              <a:rect b="b" l="l" r="r" t="t"/>
              <a:pathLst>
                <a:path extrusionOk="0" h="24249" w="6787">
                  <a:moveTo>
                    <a:pt x="6666" y="1"/>
                  </a:moveTo>
                  <a:cubicBezTo>
                    <a:pt x="4859" y="1572"/>
                    <a:pt x="4945" y="4478"/>
                    <a:pt x="3414" y="6320"/>
                  </a:cubicBezTo>
                  <a:cubicBezTo>
                    <a:pt x="3293" y="6465"/>
                    <a:pt x="3163" y="6606"/>
                    <a:pt x="3027" y="6736"/>
                  </a:cubicBezTo>
                  <a:cubicBezTo>
                    <a:pt x="2776" y="6992"/>
                    <a:pt x="2515" y="7233"/>
                    <a:pt x="2284" y="7499"/>
                  </a:cubicBezTo>
                  <a:cubicBezTo>
                    <a:pt x="2244" y="7545"/>
                    <a:pt x="2204" y="7595"/>
                    <a:pt x="2169" y="7640"/>
                  </a:cubicBezTo>
                  <a:cubicBezTo>
                    <a:pt x="1265" y="8744"/>
                    <a:pt x="859" y="10245"/>
                    <a:pt x="1080" y="11655"/>
                  </a:cubicBezTo>
                  <a:lnTo>
                    <a:pt x="1065" y="11660"/>
                  </a:lnTo>
                  <a:cubicBezTo>
                    <a:pt x="1125" y="11896"/>
                    <a:pt x="1175" y="12137"/>
                    <a:pt x="1215" y="12378"/>
                  </a:cubicBezTo>
                  <a:cubicBezTo>
                    <a:pt x="1250" y="12569"/>
                    <a:pt x="1275" y="12765"/>
                    <a:pt x="1290" y="12960"/>
                  </a:cubicBezTo>
                  <a:cubicBezTo>
                    <a:pt x="1426" y="14607"/>
                    <a:pt x="934" y="16243"/>
                    <a:pt x="859" y="17889"/>
                  </a:cubicBezTo>
                  <a:cubicBezTo>
                    <a:pt x="794" y="19290"/>
                    <a:pt x="1019" y="20700"/>
                    <a:pt x="834" y="22085"/>
                  </a:cubicBezTo>
                  <a:cubicBezTo>
                    <a:pt x="728" y="22848"/>
                    <a:pt x="452" y="23631"/>
                    <a:pt x="0" y="24249"/>
                  </a:cubicBezTo>
                  <a:lnTo>
                    <a:pt x="2053" y="24249"/>
                  </a:lnTo>
                  <a:cubicBezTo>
                    <a:pt x="2219" y="23039"/>
                    <a:pt x="2028" y="21769"/>
                    <a:pt x="2194" y="20545"/>
                  </a:cubicBezTo>
                  <a:cubicBezTo>
                    <a:pt x="2390" y="19089"/>
                    <a:pt x="3087" y="17729"/>
                    <a:pt x="3188" y="16268"/>
                  </a:cubicBezTo>
                  <a:cubicBezTo>
                    <a:pt x="3288" y="14883"/>
                    <a:pt x="2851" y="13533"/>
                    <a:pt x="2646" y="12162"/>
                  </a:cubicBezTo>
                  <a:cubicBezTo>
                    <a:pt x="2440" y="10792"/>
                    <a:pt x="2520" y="9246"/>
                    <a:pt x="3459" y="8227"/>
                  </a:cubicBezTo>
                  <a:cubicBezTo>
                    <a:pt x="3906" y="7745"/>
                    <a:pt x="4523" y="7409"/>
                    <a:pt x="4874" y="6852"/>
                  </a:cubicBezTo>
                  <a:cubicBezTo>
                    <a:pt x="5090" y="6511"/>
                    <a:pt x="5185" y="6119"/>
                    <a:pt x="5281" y="5733"/>
                  </a:cubicBezTo>
                  <a:cubicBezTo>
                    <a:pt x="5728" y="3906"/>
                    <a:pt x="6325" y="1873"/>
                    <a:pt x="6787" y="31"/>
                  </a:cubicBezTo>
                  <a:lnTo>
                    <a:pt x="666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9" name="Google Shape;2609;p14"/>
            <p:cNvSpPr/>
            <p:nvPr/>
          </p:nvSpPr>
          <p:spPr>
            <a:xfrm>
              <a:off x="2908525" y="3960850"/>
              <a:ext cx="142575" cy="163525"/>
            </a:xfrm>
            <a:custGeom>
              <a:rect b="b" l="l" r="r" t="t"/>
              <a:pathLst>
                <a:path extrusionOk="0" fill="none" h="6541" w="5703">
                  <a:moveTo>
                    <a:pt x="5702" y="6541"/>
                  </a:moveTo>
                  <a:cubicBezTo>
                    <a:pt x="5697" y="6355"/>
                    <a:pt x="5677" y="6174"/>
                    <a:pt x="5647" y="6004"/>
                  </a:cubicBezTo>
                  <a:cubicBezTo>
                    <a:pt x="5361" y="4307"/>
                    <a:pt x="4056" y="3273"/>
                    <a:pt x="2675" y="2274"/>
                  </a:cubicBezTo>
                  <a:cubicBezTo>
                    <a:pt x="1712" y="1572"/>
                    <a:pt x="713" y="884"/>
                    <a:pt x="0" y="1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0" name="Google Shape;2610;p14"/>
            <p:cNvSpPr/>
            <p:nvPr/>
          </p:nvSpPr>
          <p:spPr>
            <a:xfrm>
              <a:off x="3075150" y="4007650"/>
              <a:ext cx="29650" cy="151875"/>
            </a:xfrm>
            <a:custGeom>
              <a:rect b="b" l="l" r="r" t="t"/>
              <a:pathLst>
                <a:path extrusionOk="0" fill="none" h="6075" w="1186">
                  <a:moveTo>
                    <a:pt x="1" y="1"/>
                  </a:moveTo>
                  <a:cubicBezTo>
                    <a:pt x="222" y="493"/>
                    <a:pt x="448" y="980"/>
                    <a:pt x="638" y="1487"/>
                  </a:cubicBezTo>
                  <a:cubicBezTo>
                    <a:pt x="960" y="2320"/>
                    <a:pt x="1185" y="3243"/>
                    <a:pt x="1175" y="4132"/>
                  </a:cubicBezTo>
                  <a:cubicBezTo>
                    <a:pt x="1170" y="4814"/>
                    <a:pt x="1025" y="5477"/>
                    <a:pt x="678" y="6074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1" name="Google Shape;2611;p14"/>
            <p:cNvSpPr/>
            <p:nvPr/>
          </p:nvSpPr>
          <p:spPr>
            <a:xfrm>
              <a:off x="3185950" y="3750050"/>
              <a:ext cx="71800" cy="388500"/>
            </a:xfrm>
            <a:custGeom>
              <a:rect b="b" l="l" r="r" t="t"/>
              <a:pathLst>
                <a:path extrusionOk="0" fill="none" h="15540" w="2872">
                  <a:moveTo>
                    <a:pt x="1898" y="0"/>
                  </a:moveTo>
                  <a:cubicBezTo>
                    <a:pt x="2129" y="613"/>
                    <a:pt x="2350" y="1225"/>
                    <a:pt x="2511" y="1847"/>
                  </a:cubicBezTo>
                  <a:cubicBezTo>
                    <a:pt x="2571" y="2083"/>
                    <a:pt x="2621" y="2324"/>
                    <a:pt x="2661" y="2565"/>
                  </a:cubicBezTo>
                  <a:cubicBezTo>
                    <a:pt x="2696" y="2756"/>
                    <a:pt x="2721" y="2952"/>
                    <a:pt x="2736" y="3147"/>
                  </a:cubicBezTo>
                  <a:cubicBezTo>
                    <a:pt x="2872" y="4794"/>
                    <a:pt x="2380" y="6430"/>
                    <a:pt x="2305" y="8076"/>
                  </a:cubicBezTo>
                  <a:cubicBezTo>
                    <a:pt x="2240" y="9477"/>
                    <a:pt x="2465" y="10887"/>
                    <a:pt x="2280" y="12272"/>
                  </a:cubicBezTo>
                  <a:cubicBezTo>
                    <a:pt x="2174" y="13035"/>
                    <a:pt x="1898" y="13818"/>
                    <a:pt x="1446" y="14436"/>
                  </a:cubicBezTo>
                  <a:cubicBezTo>
                    <a:pt x="1080" y="14943"/>
                    <a:pt x="598" y="15344"/>
                    <a:pt x="1" y="15540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2" name="Google Shape;2612;p14"/>
            <p:cNvSpPr/>
            <p:nvPr/>
          </p:nvSpPr>
          <p:spPr>
            <a:xfrm>
              <a:off x="2815275" y="4110925"/>
              <a:ext cx="498950" cy="25"/>
            </a:xfrm>
            <a:custGeom>
              <a:rect b="b" l="l" r="r" t="t"/>
              <a:pathLst>
                <a:path extrusionOk="0" fill="none" h="1" w="19958">
                  <a:moveTo>
                    <a:pt x="19958" y="1"/>
                  </a:moveTo>
                  <a:lnTo>
                    <a:pt x="19762" y="1"/>
                  </a:lnTo>
                  <a:lnTo>
                    <a:pt x="18326" y="1"/>
                  </a:lnTo>
                  <a:lnTo>
                    <a:pt x="16273" y="1"/>
                  </a:lnTo>
                  <a:lnTo>
                    <a:pt x="13222" y="1"/>
                  </a:lnTo>
                  <a:lnTo>
                    <a:pt x="11570" y="1"/>
                  </a:lnTo>
                  <a:lnTo>
                    <a:pt x="9703" y="1"/>
                  </a:lnTo>
                  <a:lnTo>
                    <a:pt x="9377" y="1"/>
                  </a:lnTo>
                  <a:lnTo>
                    <a:pt x="7570" y="1"/>
                  </a:lnTo>
                  <a:lnTo>
                    <a:pt x="4227" y="1"/>
                  </a:lnTo>
                  <a:lnTo>
                    <a:pt x="1" y="1"/>
                  </a:ln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3" name="Google Shape;2613;p14"/>
            <p:cNvSpPr/>
            <p:nvPr/>
          </p:nvSpPr>
          <p:spPr>
            <a:xfrm>
              <a:off x="3122725" y="3437225"/>
              <a:ext cx="65275" cy="726925"/>
            </a:xfrm>
            <a:custGeom>
              <a:rect b="b" l="l" r="r" t="t"/>
              <a:pathLst>
                <a:path extrusionOk="0" fill="none" h="29077" w="2611">
                  <a:moveTo>
                    <a:pt x="0" y="0"/>
                  </a:moveTo>
                  <a:cubicBezTo>
                    <a:pt x="10" y="10"/>
                    <a:pt x="20" y="20"/>
                    <a:pt x="25" y="30"/>
                  </a:cubicBezTo>
                  <a:cubicBezTo>
                    <a:pt x="1350" y="1506"/>
                    <a:pt x="1652" y="3639"/>
                    <a:pt x="1601" y="5627"/>
                  </a:cubicBezTo>
                  <a:cubicBezTo>
                    <a:pt x="1586" y="6244"/>
                    <a:pt x="1541" y="6857"/>
                    <a:pt x="1496" y="7469"/>
                  </a:cubicBezTo>
                  <a:cubicBezTo>
                    <a:pt x="1461" y="7991"/>
                    <a:pt x="1421" y="8513"/>
                    <a:pt x="1401" y="9035"/>
                  </a:cubicBezTo>
                  <a:cubicBezTo>
                    <a:pt x="1365" y="9898"/>
                    <a:pt x="1375" y="10762"/>
                    <a:pt x="1506" y="11615"/>
                  </a:cubicBezTo>
                  <a:cubicBezTo>
                    <a:pt x="1772" y="13367"/>
                    <a:pt x="2540" y="15033"/>
                    <a:pt x="2590" y="16805"/>
                  </a:cubicBezTo>
                  <a:cubicBezTo>
                    <a:pt x="2610" y="17492"/>
                    <a:pt x="2520" y="18165"/>
                    <a:pt x="2369" y="18838"/>
                  </a:cubicBezTo>
                  <a:cubicBezTo>
                    <a:pt x="2143" y="19877"/>
                    <a:pt x="1772" y="20900"/>
                    <a:pt x="1456" y="21929"/>
                  </a:cubicBezTo>
                  <a:cubicBezTo>
                    <a:pt x="1155" y="22903"/>
                    <a:pt x="904" y="23887"/>
                    <a:pt x="858" y="24891"/>
                  </a:cubicBezTo>
                  <a:cubicBezTo>
                    <a:pt x="828" y="25573"/>
                    <a:pt x="894" y="26266"/>
                    <a:pt x="924" y="26949"/>
                  </a:cubicBezTo>
                  <a:cubicBezTo>
                    <a:pt x="954" y="27672"/>
                    <a:pt x="954" y="28384"/>
                    <a:pt x="763" y="29077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4" name="Google Shape;2614;p14"/>
            <p:cNvSpPr/>
            <p:nvPr/>
          </p:nvSpPr>
          <p:spPr>
            <a:xfrm>
              <a:off x="2966000" y="3844150"/>
              <a:ext cx="94750" cy="296175"/>
            </a:xfrm>
            <a:custGeom>
              <a:rect b="b" l="l" r="r" t="t"/>
              <a:pathLst>
                <a:path extrusionOk="0" fill="none" h="11847" w="3790">
                  <a:moveTo>
                    <a:pt x="100" y="1"/>
                  </a:moveTo>
                  <a:cubicBezTo>
                    <a:pt x="100" y="1095"/>
                    <a:pt x="0" y="2199"/>
                    <a:pt x="211" y="3268"/>
                  </a:cubicBezTo>
                  <a:cubicBezTo>
                    <a:pt x="351" y="4006"/>
                    <a:pt x="637" y="4699"/>
                    <a:pt x="989" y="5376"/>
                  </a:cubicBezTo>
                  <a:cubicBezTo>
                    <a:pt x="1917" y="7158"/>
                    <a:pt x="3293" y="8800"/>
                    <a:pt x="3674" y="10672"/>
                  </a:cubicBezTo>
                  <a:cubicBezTo>
                    <a:pt x="3754" y="11053"/>
                    <a:pt x="3790" y="11445"/>
                    <a:pt x="3775" y="11846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5" name="Google Shape;2615;p14"/>
            <p:cNvSpPr/>
            <p:nvPr/>
          </p:nvSpPr>
          <p:spPr>
            <a:xfrm>
              <a:off x="2923950" y="3367200"/>
              <a:ext cx="76450" cy="476975"/>
            </a:xfrm>
            <a:custGeom>
              <a:rect b="b" l="l" r="r" t="t"/>
              <a:pathLst>
                <a:path extrusionOk="0" fill="none" h="19079" w="3058">
                  <a:moveTo>
                    <a:pt x="3057" y="0"/>
                  </a:moveTo>
                  <a:cubicBezTo>
                    <a:pt x="3037" y="20"/>
                    <a:pt x="3022" y="41"/>
                    <a:pt x="3002" y="61"/>
                  </a:cubicBezTo>
                  <a:cubicBezTo>
                    <a:pt x="2104" y="1024"/>
                    <a:pt x="1717" y="2359"/>
                    <a:pt x="1547" y="3669"/>
                  </a:cubicBezTo>
                  <a:cubicBezTo>
                    <a:pt x="1371" y="5000"/>
                    <a:pt x="1386" y="6365"/>
                    <a:pt x="1110" y="7680"/>
                  </a:cubicBezTo>
                  <a:cubicBezTo>
                    <a:pt x="924" y="8553"/>
                    <a:pt x="613" y="9422"/>
                    <a:pt x="377" y="10285"/>
                  </a:cubicBezTo>
                  <a:cubicBezTo>
                    <a:pt x="161" y="11063"/>
                    <a:pt x="1" y="11846"/>
                    <a:pt x="46" y="12634"/>
                  </a:cubicBezTo>
                  <a:cubicBezTo>
                    <a:pt x="51" y="12764"/>
                    <a:pt x="66" y="12890"/>
                    <a:pt x="81" y="13015"/>
                  </a:cubicBezTo>
                  <a:cubicBezTo>
                    <a:pt x="292" y="14501"/>
                    <a:pt x="1260" y="15776"/>
                    <a:pt x="1607" y="17237"/>
                  </a:cubicBezTo>
                  <a:cubicBezTo>
                    <a:pt x="1752" y="17839"/>
                    <a:pt x="1782" y="18456"/>
                    <a:pt x="1782" y="19079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6" name="Google Shape;2616;p14"/>
            <p:cNvSpPr/>
            <p:nvPr/>
          </p:nvSpPr>
          <p:spPr>
            <a:xfrm>
              <a:off x="2513125" y="3676125"/>
              <a:ext cx="497175" cy="454900"/>
            </a:xfrm>
            <a:custGeom>
              <a:rect b="b" l="l" r="r" t="t"/>
              <a:pathLst>
                <a:path extrusionOk="0" fill="none" h="18196" w="19887">
                  <a:moveTo>
                    <a:pt x="0" y="227"/>
                  </a:moveTo>
                  <a:cubicBezTo>
                    <a:pt x="2395" y="1"/>
                    <a:pt x="4312" y="2094"/>
                    <a:pt x="6546" y="2987"/>
                  </a:cubicBezTo>
                  <a:cubicBezTo>
                    <a:pt x="6631" y="3017"/>
                    <a:pt x="6716" y="3053"/>
                    <a:pt x="6801" y="3083"/>
                  </a:cubicBezTo>
                  <a:cubicBezTo>
                    <a:pt x="7524" y="3349"/>
                    <a:pt x="8292" y="3555"/>
                    <a:pt x="8834" y="4097"/>
                  </a:cubicBezTo>
                  <a:cubicBezTo>
                    <a:pt x="9296" y="4553"/>
                    <a:pt x="9522" y="5181"/>
                    <a:pt x="9813" y="5763"/>
                  </a:cubicBezTo>
                  <a:cubicBezTo>
                    <a:pt x="9924" y="5984"/>
                    <a:pt x="10049" y="6205"/>
                    <a:pt x="10195" y="6400"/>
                  </a:cubicBezTo>
                  <a:cubicBezTo>
                    <a:pt x="10385" y="6651"/>
                    <a:pt x="10606" y="6867"/>
                    <a:pt x="10852" y="7063"/>
                  </a:cubicBezTo>
                  <a:cubicBezTo>
                    <a:pt x="11725" y="7771"/>
                    <a:pt x="12855" y="8243"/>
                    <a:pt x="13382" y="9236"/>
                  </a:cubicBezTo>
                  <a:cubicBezTo>
                    <a:pt x="13633" y="9703"/>
                    <a:pt x="13718" y="10240"/>
                    <a:pt x="13899" y="10742"/>
                  </a:cubicBezTo>
                  <a:cubicBezTo>
                    <a:pt x="14320" y="11927"/>
                    <a:pt x="15234" y="12830"/>
                    <a:pt x="16228" y="13683"/>
                  </a:cubicBezTo>
                  <a:cubicBezTo>
                    <a:pt x="17563" y="14833"/>
                    <a:pt x="19049" y="15887"/>
                    <a:pt x="19656" y="17393"/>
                  </a:cubicBezTo>
                  <a:cubicBezTo>
                    <a:pt x="19756" y="17649"/>
                    <a:pt x="19837" y="17915"/>
                    <a:pt x="19887" y="18196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7" name="Google Shape;2617;p14"/>
            <p:cNvSpPr/>
            <p:nvPr/>
          </p:nvSpPr>
          <p:spPr>
            <a:xfrm>
              <a:off x="3243550" y="3504725"/>
              <a:ext cx="145225" cy="291400"/>
            </a:xfrm>
            <a:custGeom>
              <a:rect b="b" l="l" r="r" t="t"/>
              <a:pathLst>
                <a:path extrusionOk="0" fill="none" h="11656" w="5809">
                  <a:moveTo>
                    <a:pt x="5808" y="1"/>
                  </a:moveTo>
                  <a:cubicBezTo>
                    <a:pt x="4001" y="1572"/>
                    <a:pt x="4087" y="4478"/>
                    <a:pt x="2556" y="6320"/>
                  </a:cubicBezTo>
                  <a:cubicBezTo>
                    <a:pt x="2435" y="6465"/>
                    <a:pt x="2305" y="6606"/>
                    <a:pt x="2169" y="6736"/>
                  </a:cubicBezTo>
                  <a:cubicBezTo>
                    <a:pt x="1918" y="6992"/>
                    <a:pt x="1657" y="7233"/>
                    <a:pt x="1426" y="7499"/>
                  </a:cubicBezTo>
                  <a:cubicBezTo>
                    <a:pt x="1386" y="7545"/>
                    <a:pt x="1346" y="7595"/>
                    <a:pt x="1311" y="7640"/>
                  </a:cubicBezTo>
                  <a:cubicBezTo>
                    <a:pt x="407" y="8744"/>
                    <a:pt x="1" y="10245"/>
                    <a:pt x="222" y="11655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8" name="Google Shape;2618;p14"/>
            <p:cNvSpPr/>
            <p:nvPr/>
          </p:nvSpPr>
          <p:spPr>
            <a:xfrm>
              <a:off x="3102525" y="3562450"/>
              <a:ext cx="90475" cy="63150"/>
            </a:xfrm>
            <a:custGeom>
              <a:rect b="b" l="l" r="r" t="t"/>
              <a:pathLst>
                <a:path extrusionOk="0" fill="none" h="2526" w="3619">
                  <a:moveTo>
                    <a:pt x="0" y="0"/>
                  </a:moveTo>
                  <a:cubicBezTo>
                    <a:pt x="768" y="819"/>
                    <a:pt x="1536" y="1642"/>
                    <a:pt x="2304" y="2460"/>
                  </a:cubicBezTo>
                  <a:cubicBezTo>
                    <a:pt x="2324" y="2485"/>
                    <a:pt x="2344" y="2505"/>
                    <a:pt x="2364" y="2525"/>
                  </a:cubicBezTo>
                  <a:cubicBezTo>
                    <a:pt x="2786" y="1727"/>
                    <a:pt x="3222" y="879"/>
                    <a:pt x="3609" y="61"/>
                  </a:cubicBezTo>
                  <a:cubicBezTo>
                    <a:pt x="3614" y="56"/>
                    <a:pt x="3614" y="46"/>
                    <a:pt x="3619" y="41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9" name="Google Shape;2619;p14"/>
            <p:cNvSpPr/>
            <p:nvPr/>
          </p:nvSpPr>
          <p:spPr>
            <a:xfrm>
              <a:off x="3094475" y="3603850"/>
              <a:ext cx="103425" cy="61525"/>
            </a:xfrm>
            <a:custGeom>
              <a:rect b="b" l="l" r="r" t="t"/>
              <a:pathLst>
                <a:path extrusionOk="0" fill="none" h="2461" w="4137">
                  <a:moveTo>
                    <a:pt x="1" y="1"/>
                  </a:moveTo>
                  <a:cubicBezTo>
                    <a:pt x="16" y="11"/>
                    <a:pt x="26" y="21"/>
                    <a:pt x="36" y="31"/>
                  </a:cubicBezTo>
                  <a:cubicBezTo>
                    <a:pt x="889" y="789"/>
                    <a:pt x="1717" y="1572"/>
                    <a:pt x="2531" y="2370"/>
                  </a:cubicBezTo>
                  <a:cubicBezTo>
                    <a:pt x="2561" y="2400"/>
                    <a:pt x="2591" y="2430"/>
                    <a:pt x="2621" y="2460"/>
                  </a:cubicBezTo>
                  <a:cubicBezTo>
                    <a:pt x="3148" y="1783"/>
                    <a:pt x="3610" y="1095"/>
                    <a:pt x="4137" y="417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0" name="Google Shape;2620;p14"/>
            <p:cNvSpPr/>
            <p:nvPr/>
          </p:nvSpPr>
          <p:spPr>
            <a:xfrm>
              <a:off x="3113425" y="3813925"/>
              <a:ext cx="139325" cy="96875"/>
            </a:xfrm>
            <a:custGeom>
              <a:rect b="b" l="l" r="r" t="t"/>
              <a:pathLst>
                <a:path extrusionOk="0" fill="none" h="3875" w="5573">
                  <a:moveTo>
                    <a:pt x="1" y="617"/>
                  </a:moveTo>
                  <a:cubicBezTo>
                    <a:pt x="26" y="643"/>
                    <a:pt x="46" y="668"/>
                    <a:pt x="66" y="698"/>
                  </a:cubicBezTo>
                  <a:cubicBezTo>
                    <a:pt x="899" y="1767"/>
                    <a:pt x="1793" y="2796"/>
                    <a:pt x="2741" y="3770"/>
                  </a:cubicBezTo>
                  <a:cubicBezTo>
                    <a:pt x="2776" y="3805"/>
                    <a:pt x="2812" y="3840"/>
                    <a:pt x="2842" y="3875"/>
                  </a:cubicBezTo>
                  <a:cubicBezTo>
                    <a:pt x="3750" y="2605"/>
                    <a:pt x="4664" y="1280"/>
                    <a:pt x="5562" y="10"/>
                  </a:cubicBezTo>
                  <a:cubicBezTo>
                    <a:pt x="5567" y="5"/>
                    <a:pt x="5572" y="5"/>
                    <a:pt x="5572" y="0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1" name="Google Shape;2621;p14"/>
            <p:cNvSpPr/>
            <p:nvPr/>
          </p:nvSpPr>
          <p:spPr>
            <a:xfrm>
              <a:off x="3195000" y="3746275"/>
              <a:ext cx="15950" cy="38175"/>
            </a:xfrm>
            <a:custGeom>
              <a:rect b="b" l="l" r="r" t="t"/>
              <a:pathLst>
                <a:path extrusionOk="0" fill="none" h="1527" w="638">
                  <a:moveTo>
                    <a:pt x="638" y="1"/>
                  </a:moveTo>
                  <a:cubicBezTo>
                    <a:pt x="427" y="513"/>
                    <a:pt x="211" y="1020"/>
                    <a:pt x="0" y="1527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2" name="Google Shape;2622;p14"/>
            <p:cNvSpPr/>
            <p:nvPr/>
          </p:nvSpPr>
          <p:spPr>
            <a:xfrm>
              <a:off x="3206175" y="3770125"/>
              <a:ext cx="12675" cy="30250"/>
            </a:xfrm>
            <a:custGeom>
              <a:rect b="b" l="l" r="r" t="t"/>
              <a:pathLst>
                <a:path extrusionOk="0" fill="none" h="1210" w="507">
                  <a:moveTo>
                    <a:pt x="507" y="0"/>
                  </a:moveTo>
                  <a:cubicBezTo>
                    <a:pt x="381" y="422"/>
                    <a:pt x="211" y="824"/>
                    <a:pt x="0" y="1210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3" name="Google Shape;2623;p14"/>
            <p:cNvSpPr/>
            <p:nvPr/>
          </p:nvSpPr>
          <p:spPr>
            <a:xfrm>
              <a:off x="3090600" y="3903250"/>
              <a:ext cx="69275" cy="83100"/>
            </a:xfrm>
            <a:custGeom>
              <a:rect b="b" l="l" r="r" t="t"/>
              <a:pathLst>
                <a:path extrusionOk="0" fill="none" h="3324" w="2771">
                  <a:moveTo>
                    <a:pt x="0" y="1"/>
                  </a:moveTo>
                  <a:cubicBezTo>
                    <a:pt x="869" y="1130"/>
                    <a:pt x="1782" y="2229"/>
                    <a:pt x="2741" y="3288"/>
                  </a:cubicBezTo>
                  <a:cubicBezTo>
                    <a:pt x="2746" y="3298"/>
                    <a:pt x="2756" y="3314"/>
                    <a:pt x="2771" y="3324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4" name="Google Shape;2624;p14"/>
            <p:cNvSpPr/>
            <p:nvPr/>
          </p:nvSpPr>
          <p:spPr>
            <a:xfrm>
              <a:off x="3262875" y="3646275"/>
              <a:ext cx="13200" cy="49200"/>
            </a:xfrm>
            <a:custGeom>
              <a:rect b="b" l="l" r="r" t="t"/>
              <a:pathLst>
                <a:path extrusionOk="0" fill="none" h="1968" w="528">
                  <a:moveTo>
                    <a:pt x="1" y="0"/>
                  </a:moveTo>
                  <a:cubicBezTo>
                    <a:pt x="1" y="20"/>
                    <a:pt x="6" y="45"/>
                    <a:pt x="11" y="66"/>
                  </a:cubicBezTo>
                  <a:cubicBezTo>
                    <a:pt x="71" y="723"/>
                    <a:pt x="252" y="1366"/>
                    <a:pt x="528" y="1968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5" name="Google Shape;2625;p14"/>
            <p:cNvSpPr/>
            <p:nvPr/>
          </p:nvSpPr>
          <p:spPr>
            <a:xfrm>
              <a:off x="3282325" y="3630325"/>
              <a:ext cx="15600" cy="43200"/>
            </a:xfrm>
            <a:custGeom>
              <a:rect b="b" l="l" r="r" t="t"/>
              <a:pathLst>
                <a:path extrusionOk="0" fill="none" h="1728" w="624">
                  <a:moveTo>
                    <a:pt x="1" y="1"/>
                  </a:moveTo>
                  <a:cubicBezTo>
                    <a:pt x="6" y="16"/>
                    <a:pt x="11" y="31"/>
                    <a:pt x="16" y="46"/>
                  </a:cubicBezTo>
                  <a:cubicBezTo>
                    <a:pt x="156" y="618"/>
                    <a:pt x="362" y="1180"/>
                    <a:pt x="618" y="1712"/>
                  </a:cubicBezTo>
                  <a:cubicBezTo>
                    <a:pt x="618" y="1717"/>
                    <a:pt x="623" y="1722"/>
                    <a:pt x="623" y="1727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6" name="Google Shape;2626;p14"/>
            <p:cNvSpPr/>
            <p:nvPr/>
          </p:nvSpPr>
          <p:spPr>
            <a:xfrm>
              <a:off x="3271675" y="3824075"/>
              <a:ext cx="17950" cy="109825"/>
            </a:xfrm>
            <a:custGeom>
              <a:rect b="b" l="l" r="r" t="t"/>
              <a:pathLst>
                <a:path extrusionOk="0" fill="none" h="4393" w="718">
                  <a:moveTo>
                    <a:pt x="0" y="1"/>
                  </a:moveTo>
                  <a:cubicBezTo>
                    <a:pt x="206" y="1471"/>
                    <a:pt x="718" y="2992"/>
                    <a:pt x="241" y="4393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7" name="Google Shape;2627;p14"/>
            <p:cNvSpPr/>
            <p:nvPr/>
          </p:nvSpPr>
          <p:spPr>
            <a:xfrm>
              <a:off x="2880275" y="3605750"/>
              <a:ext cx="108700" cy="78950"/>
            </a:xfrm>
            <a:custGeom>
              <a:rect b="b" l="l" r="r" t="t"/>
              <a:pathLst>
                <a:path extrusionOk="0" fill="none" h="3158" w="4348">
                  <a:moveTo>
                    <a:pt x="1" y="0"/>
                  </a:moveTo>
                  <a:cubicBezTo>
                    <a:pt x="6" y="5"/>
                    <a:pt x="6" y="10"/>
                    <a:pt x="11" y="15"/>
                  </a:cubicBezTo>
                  <a:cubicBezTo>
                    <a:pt x="568" y="1059"/>
                    <a:pt x="1160" y="2088"/>
                    <a:pt x="1793" y="3092"/>
                  </a:cubicBezTo>
                  <a:cubicBezTo>
                    <a:pt x="1808" y="3112"/>
                    <a:pt x="1823" y="3137"/>
                    <a:pt x="1833" y="3157"/>
                  </a:cubicBezTo>
                  <a:cubicBezTo>
                    <a:pt x="2375" y="2640"/>
                    <a:pt x="2907" y="2113"/>
                    <a:pt x="3429" y="1581"/>
                  </a:cubicBezTo>
                  <a:cubicBezTo>
                    <a:pt x="3740" y="1265"/>
                    <a:pt x="4046" y="949"/>
                    <a:pt x="4348" y="622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8" name="Google Shape;2628;p14"/>
            <p:cNvSpPr/>
            <p:nvPr/>
          </p:nvSpPr>
          <p:spPr>
            <a:xfrm>
              <a:off x="2898600" y="3569225"/>
              <a:ext cx="92625" cy="57375"/>
            </a:xfrm>
            <a:custGeom>
              <a:rect b="b" l="l" r="r" t="t"/>
              <a:pathLst>
                <a:path extrusionOk="0" fill="none" h="2295" w="3705">
                  <a:moveTo>
                    <a:pt x="1" y="0"/>
                  </a:moveTo>
                  <a:cubicBezTo>
                    <a:pt x="402" y="773"/>
                    <a:pt x="864" y="1511"/>
                    <a:pt x="1391" y="2204"/>
                  </a:cubicBezTo>
                  <a:cubicBezTo>
                    <a:pt x="1411" y="2239"/>
                    <a:pt x="1431" y="2264"/>
                    <a:pt x="1456" y="2294"/>
                  </a:cubicBezTo>
                  <a:cubicBezTo>
                    <a:pt x="1893" y="1908"/>
                    <a:pt x="2330" y="1506"/>
                    <a:pt x="2756" y="1095"/>
                  </a:cubicBezTo>
                  <a:cubicBezTo>
                    <a:pt x="3078" y="783"/>
                    <a:pt x="3399" y="477"/>
                    <a:pt x="3705" y="171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9" name="Google Shape;2629;p14"/>
            <p:cNvSpPr/>
            <p:nvPr/>
          </p:nvSpPr>
          <p:spPr>
            <a:xfrm>
              <a:off x="2965100" y="3433325"/>
              <a:ext cx="29150" cy="278100"/>
            </a:xfrm>
            <a:custGeom>
              <a:rect b="b" l="l" r="r" t="t"/>
              <a:pathLst>
                <a:path extrusionOk="0" fill="none" h="11124" w="1166">
                  <a:moveTo>
                    <a:pt x="1075" y="1"/>
                  </a:moveTo>
                  <a:cubicBezTo>
                    <a:pt x="1165" y="553"/>
                    <a:pt x="1000" y="1009"/>
                    <a:pt x="919" y="1552"/>
                  </a:cubicBezTo>
                  <a:cubicBezTo>
                    <a:pt x="824" y="2229"/>
                    <a:pt x="699" y="2902"/>
                    <a:pt x="573" y="3574"/>
                  </a:cubicBezTo>
                  <a:cubicBezTo>
                    <a:pt x="392" y="4558"/>
                    <a:pt x="207" y="5542"/>
                    <a:pt x="96" y="6531"/>
                  </a:cubicBezTo>
                  <a:cubicBezTo>
                    <a:pt x="61" y="6867"/>
                    <a:pt x="36" y="7208"/>
                    <a:pt x="16" y="7545"/>
                  </a:cubicBezTo>
                  <a:cubicBezTo>
                    <a:pt x="1" y="7851"/>
                    <a:pt x="11" y="8167"/>
                    <a:pt x="36" y="8478"/>
                  </a:cubicBezTo>
                  <a:cubicBezTo>
                    <a:pt x="126" y="9452"/>
                    <a:pt x="443" y="10401"/>
                    <a:pt x="1090" y="11123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0" name="Google Shape;2630;p14"/>
            <p:cNvSpPr/>
            <p:nvPr/>
          </p:nvSpPr>
          <p:spPr>
            <a:xfrm>
              <a:off x="2904000" y="3758325"/>
              <a:ext cx="130525" cy="86350"/>
            </a:xfrm>
            <a:custGeom>
              <a:rect b="b" l="l" r="r" t="t"/>
              <a:pathLst>
                <a:path extrusionOk="0" fill="none" h="3454" w="5221">
                  <a:moveTo>
                    <a:pt x="0" y="1647"/>
                  </a:moveTo>
                  <a:cubicBezTo>
                    <a:pt x="11" y="1657"/>
                    <a:pt x="16" y="1662"/>
                    <a:pt x="31" y="1667"/>
                  </a:cubicBezTo>
                  <a:cubicBezTo>
                    <a:pt x="879" y="2254"/>
                    <a:pt x="1732" y="2846"/>
                    <a:pt x="2580" y="3434"/>
                  </a:cubicBezTo>
                  <a:lnTo>
                    <a:pt x="2580" y="3434"/>
                  </a:lnTo>
                  <a:cubicBezTo>
                    <a:pt x="2595" y="3439"/>
                    <a:pt x="2606" y="3449"/>
                    <a:pt x="2616" y="3454"/>
                  </a:cubicBezTo>
                  <a:cubicBezTo>
                    <a:pt x="3429" y="2299"/>
                    <a:pt x="4317" y="1120"/>
                    <a:pt x="5206" y="16"/>
                  </a:cubicBezTo>
                  <a:cubicBezTo>
                    <a:pt x="5211" y="11"/>
                    <a:pt x="5216" y="6"/>
                    <a:pt x="5221" y="1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1" name="Google Shape;2631;p14"/>
            <p:cNvSpPr/>
            <p:nvPr/>
          </p:nvSpPr>
          <p:spPr>
            <a:xfrm>
              <a:off x="2919800" y="3914425"/>
              <a:ext cx="123375" cy="66275"/>
            </a:xfrm>
            <a:custGeom>
              <a:rect b="b" l="l" r="r" t="t"/>
              <a:pathLst>
                <a:path extrusionOk="0" fill="none" h="2651" w="4935">
                  <a:moveTo>
                    <a:pt x="1" y="1085"/>
                  </a:moveTo>
                  <a:cubicBezTo>
                    <a:pt x="36" y="1100"/>
                    <a:pt x="66" y="1120"/>
                    <a:pt x="101" y="1135"/>
                  </a:cubicBezTo>
                  <a:cubicBezTo>
                    <a:pt x="533" y="1356"/>
                    <a:pt x="904" y="1707"/>
                    <a:pt x="1351" y="1928"/>
                  </a:cubicBezTo>
                  <a:cubicBezTo>
                    <a:pt x="1833" y="2164"/>
                    <a:pt x="2330" y="2380"/>
                    <a:pt x="2837" y="2565"/>
                  </a:cubicBezTo>
                  <a:cubicBezTo>
                    <a:pt x="2917" y="2595"/>
                    <a:pt x="2997" y="2626"/>
                    <a:pt x="3073" y="2651"/>
                  </a:cubicBezTo>
                  <a:cubicBezTo>
                    <a:pt x="3665" y="1762"/>
                    <a:pt x="4277" y="839"/>
                    <a:pt x="4935" y="1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2" name="Google Shape;2632;p14"/>
            <p:cNvSpPr/>
            <p:nvPr/>
          </p:nvSpPr>
          <p:spPr>
            <a:xfrm>
              <a:off x="2613375" y="3719300"/>
              <a:ext cx="69925" cy="48975"/>
            </a:xfrm>
            <a:custGeom>
              <a:rect b="b" l="l" r="r" t="t"/>
              <a:pathLst>
                <a:path extrusionOk="0" fill="none" h="1959" w="2797">
                  <a:moveTo>
                    <a:pt x="1" y="1958"/>
                  </a:moveTo>
                  <a:cubicBezTo>
                    <a:pt x="51" y="1948"/>
                    <a:pt x="106" y="1933"/>
                    <a:pt x="156" y="1923"/>
                  </a:cubicBezTo>
                  <a:cubicBezTo>
                    <a:pt x="488" y="1853"/>
                    <a:pt x="819" y="1782"/>
                    <a:pt x="1145" y="1712"/>
                  </a:cubicBezTo>
                  <a:cubicBezTo>
                    <a:pt x="1697" y="1597"/>
                    <a:pt x="2244" y="1476"/>
                    <a:pt x="2797" y="1361"/>
                  </a:cubicBezTo>
                  <a:cubicBezTo>
                    <a:pt x="2797" y="1361"/>
                    <a:pt x="2791" y="1361"/>
                    <a:pt x="2791" y="1356"/>
                  </a:cubicBezTo>
                  <a:cubicBezTo>
                    <a:pt x="2616" y="914"/>
                    <a:pt x="2500" y="447"/>
                    <a:pt x="2320" y="1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3" name="Google Shape;2633;p14"/>
            <p:cNvSpPr/>
            <p:nvPr/>
          </p:nvSpPr>
          <p:spPr>
            <a:xfrm>
              <a:off x="2712125" y="3757450"/>
              <a:ext cx="49100" cy="74925"/>
            </a:xfrm>
            <a:custGeom>
              <a:rect b="b" l="l" r="r" t="t"/>
              <a:pathLst>
                <a:path extrusionOk="0" fill="none" h="2997" w="1964">
                  <a:moveTo>
                    <a:pt x="1" y="2997"/>
                  </a:moveTo>
                  <a:cubicBezTo>
                    <a:pt x="11" y="2992"/>
                    <a:pt x="26" y="2987"/>
                    <a:pt x="36" y="2987"/>
                  </a:cubicBezTo>
                  <a:cubicBezTo>
                    <a:pt x="633" y="2796"/>
                    <a:pt x="1241" y="2641"/>
                    <a:pt x="1853" y="2510"/>
                  </a:cubicBezTo>
                  <a:cubicBezTo>
                    <a:pt x="1863" y="2505"/>
                    <a:pt x="1873" y="2505"/>
                    <a:pt x="1883" y="2500"/>
                  </a:cubicBezTo>
                  <a:cubicBezTo>
                    <a:pt x="1933" y="1672"/>
                    <a:pt x="1964" y="834"/>
                    <a:pt x="1933" y="0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4" name="Google Shape;2634;p14"/>
            <p:cNvSpPr/>
            <p:nvPr/>
          </p:nvSpPr>
          <p:spPr>
            <a:xfrm>
              <a:off x="2617025" y="3739875"/>
              <a:ext cx="95525" cy="59875"/>
            </a:xfrm>
            <a:custGeom>
              <a:rect b="b" l="l" r="r" t="t"/>
              <a:pathLst>
                <a:path extrusionOk="0" fill="none" h="2395" w="3821">
                  <a:moveTo>
                    <a:pt x="0" y="1"/>
                  </a:moveTo>
                  <a:cubicBezTo>
                    <a:pt x="236" y="392"/>
                    <a:pt x="598" y="673"/>
                    <a:pt x="999" y="889"/>
                  </a:cubicBezTo>
                  <a:cubicBezTo>
                    <a:pt x="1280" y="1035"/>
                    <a:pt x="1571" y="1155"/>
                    <a:pt x="1862" y="1266"/>
                  </a:cubicBezTo>
                  <a:cubicBezTo>
                    <a:pt x="2580" y="1537"/>
                    <a:pt x="3338" y="1803"/>
                    <a:pt x="3820" y="2395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5" name="Google Shape;2635;p14"/>
            <p:cNvSpPr/>
            <p:nvPr/>
          </p:nvSpPr>
          <p:spPr>
            <a:xfrm>
              <a:off x="2727325" y="3796975"/>
              <a:ext cx="59750" cy="65775"/>
            </a:xfrm>
            <a:custGeom>
              <a:rect b="b" l="l" r="r" t="t"/>
              <a:pathLst>
                <a:path extrusionOk="0" fill="none" h="2631" w="2390">
                  <a:moveTo>
                    <a:pt x="0" y="2631"/>
                  </a:moveTo>
                  <a:cubicBezTo>
                    <a:pt x="20" y="2626"/>
                    <a:pt x="40" y="2621"/>
                    <a:pt x="61" y="2621"/>
                  </a:cubicBezTo>
                  <a:cubicBezTo>
                    <a:pt x="793" y="2450"/>
                    <a:pt x="1536" y="2324"/>
                    <a:pt x="2284" y="2229"/>
                  </a:cubicBezTo>
                  <a:cubicBezTo>
                    <a:pt x="2309" y="2224"/>
                    <a:pt x="2334" y="2224"/>
                    <a:pt x="2359" y="2219"/>
                  </a:cubicBezTo>
                  <a:cubicBezTo>
                    <a:pt x="2389" y="1516"/>
                    <a:pt x="2349" y="778"/>
                    <a:pt x="2369" y="76"/>
                  </a:cubicBezTo>
                  <a:cubicBezTo>
                    <a:pt x="2369" y="51"/>
                    <a:pt x="2374" y="26"/>
                    <a:pt x="2374" y="0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6" name="Google Shape;2636;p14"/>
            <p:cNvSpPr/>
            <p:nvPr/>
          </p:nvSpPr>
          <p:spPr>
            <a:xfrm>
              <a:off x="2842525" y="3960100"/>
              <a:ext cx="76425" cy="58875"/>
            </a:xfrm>
            <a:custGeom>
              <a:rect b="b" l="l" r="r" t="t"/>
              <a:pathLst>
                <a:path extrusionOk="0" fill="none" h="2355" w="3057">
                  <a:moveTo>
                    <a:pt x="0" y="2023"/>
                  </a:moveTo>
                  <a:cubicBezTo>
                    <a:pt x="266" y="2038"/>
                    <a:pt x="532" y="2058"/>
                    <a:pt x="798" y="2084"/>
                  </a:cubicBezTo>
                  <a:cubicBezTo>
                    <a:pt x="1556" y="2154"/>
                    <a:pt x="2309" y="2249"/>
                    <a:pt x="3057" y="2355"/>
                  </a:cubicBezTo>
                  <a:cubicBezTo>
                    <a:pt x="3057" y="2345"/>
                    <a:pt x="3052" y="2335"/>
                    <a:pt x="3052" y="2324"/>
                  </a:cubicBezTo>
                  <a:cubicBezTo>
                    <a:pt x="2916" y="1557"/>
                    <a:pt x="2781" y="794"/>
                    <a:pt x="2640" y="31"/>
                  </a:cubicBezTo>
                  <a:cubicBezTo>
                    <a:pt x="2640" y="21"/>
                    <a:pt x="2640" y="11"/>
                    <a:pt x="2635" y="1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7" name="Google Shape;2637;p14"/>
            <p:cNvSpPr/>
            <p:nvPr/>
          </p:nvSpPr>
          <p:spPr>
            <a:xfrm>
              <a:off x="2851800" y="3980550"/>
              <a:ext cx="51600" cy="80475"/>
            </a:xfrm>
            <a:custGeom>
              <a:rect b="b" l="l" r="r" t="t"/>
              <a:pathLst>
                <a:path extrusionOk="0" fill="none" h="3219" w="2064">
                  <a:moveTo>
                    <a:pt x="0" y="1"/>
                  </a:moveTo>
                  <a:cubicBezTo>
                    <a:pt x="86" y="442"/>
                    <a:pt x="226" y="864"/>
                    <a:pt x="422" y="1266"/>
                  </a:cubicBezTo>
                  <a:cubicBezTo>
                    <a:pt x="799" y="2039"/>
                    <a:pt x="1361" y="2721"/>
                    <a:pt x="2063" y="3218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38" name="Google Shape;2638;p14"/>
          <p:cNvGrpSpPr/>
          <p:nvPr/>
        </p:nvGrpSpPr>
        <p:grpSpPr>
          <a:xfrm>
            <a:off x="7203011" y="4655327"/>
            <a:ext cx="1790243" cy="587151"/>
            <a:chOff x="1656825" y="3872400"/>
            <a:chExt cx="835625" cy="274075"/>
          </a:xfrm>
        </p:grpSpPr>
        <p:sp>
          <p:nvSpPr>
            <p:cNvPr id="2639" name="Google Shape;2639;p14"/>
            <p:cNvSpPr/>
            <p:nvPr/>
          </p:nvSpPr>
          <p:spPr>
            <a:xfrm>
              <a:off x="1725475" y="4015575"/>
              <a:ext cx="191500" cy="105050"/>
            </a:xfrm>
            <a:custGeom>
              <a:rect b="b" l="l" r="r" t="t"/>
              <a:pathLst>
                <a:path extrusionOk="0" h="4202" w="7660">
                  <a:moveTo>
                    <a:pt x="2329" y="0"/>
                  </a:moveTo>
                  <a:cubicBezTo>
                    <a:pt x="1792" y="633"/>
                    <a:pt x="1320" y="1310"/>
                    <a:pt x="924" y="2023"/>
                  </a:cubicBezTo>
                  <a:cubicBezTo>
                    <a:pt x="542" y="2716"/>
                    <a:pt x="231" y="3443"/>
                    <a:pt x="0" y="4201"/>
                  </a:cubicBezTo>
                  <a:lnTo>
                    <a:pt x="7660" y="4201"/>
                  </a:lnTo>
                  <a:cubicBezTo>
                    <a:pt x="5963" y="2721"/>
                    <a:pt x="4096" y="1395"/>
                    <a:pt x="23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0" name="Google Shape;2640;p14"/>
            <p:cNvSpPr/>
            <p:nvPr/>
          </p:nvSpPr>
          <p:spPr>
            <a:xfrm>
              <a:off x="1916575" y="3874275"/>
              <a:ext cx="173200" cy="246350"/>
            </a:xfrm>
            <a:custGeom>
              <a:rect b="b" l="l" r="r" t="t"/>
              <a:pathLst>
                <a:path extrusionOk="0" h="9854" w="6928">
                  <a:moveTo>
                    <a:pt x="5768" y="0"/>
                  </a:moveTo>
                  <a:cubicBezTo>
                    <a:pt x="3830" y="196"/>
                    <a:pt x="1843" y="758"/>
                    <a:pt x="0" y="1642"/>
                  </a:cubicBezTo>
                  <a:cubicBezTo>
                    <a:pt x="1521" y="4382"/>
                    <a:pt x="3042" y="7118"/>
                    <a:pt x="4563" y="9853"/>
                  </a:cubicBezTo>
                  <a:lnTo>
                    <a:pt x="6927" y="9853"/>
                  </a:lnTo>
                  <a:cubicBezTo>
                    <a:pt x="6701" y="6581"/>
                    <a:pt x="6516" y="3308"/>
                    <a:pt x="6370" y="25"/>
                  </a:cubicBezTo>
                  <a:lnTo>
                    <a:pt x="576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1" name="Google Shape;2641;p14"/>
            <p:cNvSpPr/>
            <p:nvPr/>
          </p:nvSpPr>
          <p:spPr>
            <a:xfrm>
              <a:off x="2123000" y="3883300"/>
              <a:ext cx="110450" cy="237325"/>
            </a:xfrm>
            <a:custGeom>
              <a:rect b="b" l="l" r="r" t="t"/>
              <a:pathLst>
                <a:path extrusionOk="0" h="9493" w="4418">
                  <a:moveTo>
                    <a:pt x="2500" y="1"/>
                  </a:moveTo>
                  <a:lnTo>
                    <a:pt x="2485" y="41"/>
                  </a:lnTo>
                  <a:cubicBezTo>
                    <a:pt x="1611" y="3178"/>
                    <a:pt x="788" y="6330"/>
                    <a:pt x="0" y="9492"/>
                  </a:cubicBezTo>
                  <a:lnTo>
                    <a:pt x="1481" y="9492"/>
                  </a:lnTo>
                  <a:cubicBezTo>
                    <a:pt x="2550" y="6596"/>
                    <a:pt x="3514" y="3660"/>
                    <a:pt x="4382" y="698"/>
                  </a:cubicBezTo>
                  <a:lnTo>
                    <a:pt x="4417" y="613"/>
                  </a:lnTo>
                  <a:cubicBezTo>
                    <a:pt x="3790" y="367"/>
                    <a:pt x="3147" y="161"/>
                    <a:pt x="250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2" name="Google Shape;2642;p14"/>
            <p:cNvSpPr/>
            <p:nvPr/>
          </p:nvSpPr>
          <p:spPr>
            <a:xfrm>
              <a:off x="2160000" y="3898625"/>
              <a:ext cx="244600" cy="222000"/>
            </a:xfrm>
            <a:custGeom>
              <a:rect b="b" l="l" r="r" t="t"/>
              <a:pathLst>
                <a:path extrusionOk="0" h="8880" w="9784">
                  <a:moveTo>
                    <a:pt x="2937" y="0"/>
                  </a:moveTo>
                  <a:lnTo>
                    <a:pt x="2902" y="85"/>
                  </a:lnTo>
                  <a:cubicBezTo>
                    <a:pt x="2034" y="3047"/>
                    <a:pt x="1070" y="5983"/>
                    <a:pt x="1" y="8879"/>
                  </a:cubicBezTo>
                  <a:lnTo>
                    <a:pt x="5121" y="8879"/>
                  </a:lnTo>
                  <a:cubicBezTo>
                    <a:pt x="6702" y="7685"/>
                    <a:pt x="8253" y="6445"/>
                    <a:pt x="9774" y="5165"/>
                  </a:cubicBezTo>
                  <a:lnTo>
                    <a:pt x="9784" y="5165"/>
                  </a:lnTo>
                  <a:cubicBezTo>
                    <a:pt x="9272" y="4482"/>
                    <a:pt x="8699" y="3850"/>
                    <a:pt x="8082" y="3268"/>
                  </a:cubicBezTo>
                  <a:cubicBezTo>
                    <a:pt x="6601" y="1862"/>
                    <a:pt x="4845" y="743"/>
                    <a:pt x="29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3" name="Google Shape;2643;p14"/>
            <p:cNvSpPr/>
            <p:nvPr/>
          </p:nvSpPr>
          <p:spPr>
            <a:xfrm>
              <a:off x="1895625" y="3915300"/>
              <a:ext cx="135050" cy="205325"/>
            </a:xfrm>
            <a:custGeom>
              <a:rect b="b" l="l" r="r" t="t"/>
              <a:pathLst>
                <a:path extrusionOk="0" h="8213" w="5402">
                  <a:moveTo>
                    <a:pt x="838" y="1"/>
                  </a:moveTo>
                  <a:cubicBezTo>
                    <a:pt x="557" y="136"/>
                    <a:pt x="276" y="282"/>
                    <a:pt x="0" y="432"/>
                  </a:cubicBezTo>
                  <a:lnTo>
                    <a:pt x="55" y="533"/>
                  </a:lnTo>
                  <a:cubicBezTo>
                    <a:pt x="1360" y="3148"/>
                    <a:pt x="2766" y="5713"/>
                    <a:pt x="4267" y="8212"/>
                  </a:cubicBezTo>
                  <a:lnTo>
                    <a:pt x="5401" y="8212"/>
                  </a:lnTo>
                  <a:cubicBezTo>
                    <a:pt x="3880" y="5477"/>
                    <a:pt x="2359" y="2741"/>
                    <a:pt x="8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4" name="Google Shape;2644;p14"/>
            <p:cNvSpPr/>
            <p:nvPr/>
          </p:nvSpPr>
          <p:spPr>
            <a:xfrm>
              <a:off x="1783675" y="3926100"/>
              <a:ext cx="218625" cy="194525"/>
            </a:xfrm>
            <a:custGeom>
              <a:rect b="b" l="l" r="r" t="t"/>
              <a:pathLst>
                <a:path extrusionOk="0" h="7781" w="8745">
                  <a:moveTo>
                    <a:pt x="4478" y="0"/>
                  </a:moveTo>
                  <a:cubicBezTo>
                    <a:pt x="3690" y="427"/>
                    <a:pt x="2937" y="914"/>
                    <a:pt x="2235" y="1461"/>
                  </a:cubicBezTo>
                  <a:cubicBezTo>
                    <a:pt x="1989" y="1652"/>
                    <a:pt x="1748" y="1847"/>
                    <a:pt x="1512" y="2053"/>
                  </a:cubicBezTo>
                  <a:cubicBezTo>
                    <a:pt x="970" y="2525"/>
                    <a:pt x="463" y="3037"/>
                    <a:pt x="1" y="3579"/>
                  </a:cubicBezTo>
                  <a:cubicBezTo>
                    <a:pt x="1768" y="4974"/>
                    <a:pt x="3635" y="6305"/>
                    <a:pt x="5332" y="7780"/>
                  </a:cubicBezTo>
                  <a:lnTo>
                    <a:pt x="8745" y="7780"/>
                  </a:lnTo>
                  <a:cubicBezTo>
                    <a:pt x="7244" y="5281"/>
                    <a:pt x="5838" y="2716"/>
                    <a:pt x="4533" y="101"/>
                  </a:cubicBezTo>
                  <a:lnTo>
                    <a:pt x="447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5" name="Google Shape;2645;p14"/>
            <p:cNvSpPr/>
            <p:nvPr/>
          </p:nvSpPr>
          <p:spPr>
            <a:xfrm>
              <a:off x="2288000" y="4027725"/>
              <a:ext cx="166800" cy="92900"/>
            </a:xfrm>
            <a:custGeom>
              <a:rect b="b" l="l" r="r" t="t"/>
              <a:pathLst>
                <a:path extrusionOk="0" h="3716" w="6672">
                  <a:moveTo>
                    <a:pt x="4654" y="1"/>
                  </a:moveTo>
                  <a:cubicBezTo>
                    <a:pt x="3133" y="1281"/>
                    <a:pt x="1582" y="2521"/>
                    <a:pt x="1" y="3715"/>
                  </a:cubicBezTo>
                  <a:lnTo>
                    <a:pt x="6671" y="3715"/>
                  </a:lnTo>
                  <a:cubicBezTo>
                    <a:pt x="6380" y="2892"/>
                    <a:pt x="6009" y="2109"/>
                    <a:pt x="5567" y="1361"/>
                  </a:cubicBezTo>
                  <a:cubicBezTo>
                    <a:pt x="5291" y="889"/>
                    <a:pt x="4990" y="433"/>
                    <a:pt x="46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6" name="Google Shape;2646;p14"/>
            <p:cNvSpPr/>
            <p:nvPr/>
          </p:nvSpPr>
          <p:spPr>
            <a:xfrm>
              <a:off x="2060750" y="3872400"/>
              <a:ext cx="124750" cy="248225"/>
            </a:xfrm>
            <a:custGeom>
              <a:rect b="b" l="l" r="r" t="t"/>
              <a:pathLst>
                <a:path extrusionOk="0" h="9929" w="4990">
                  <a:moveTo>
                    <a:pt x="1535" y="1"/>
                  </a:moveTo>
                  <a:cubicBezTo>
                    <a:pt x="1030" y="1"/>
                    <a:pt x="517" y="27"/>
                    <a:pt x="1" y="75"/>
                  </a:cubicBezTo>
                  <a:lnTo>
                    <a:pt x="603" y="100"/>
                  </a:lnTo>
                  <a:cubicBezTo>
                    <a:pt x="749" y="3383"/>
                    <a:pt x="934" y="6656"/>
                    <a:pt x="1160" y="9928"/>
                  </a:cubicBezTo>
                  <a:lnTo>
                    <a:pt x="2490" y="9928"/>
                  </a:lnTo>
                  <a:cubicBezTo>
                    <a:pt x="3278" y="6766"/>
                    <a:pt x="4101" y="3614"/>
                    <a:pt x="4975" y="477"/>
                  </a:cubicBezTo>
                  <a:lnTo>
                    <a:pt x="4990" y="437"/>
                  </a:lnTo>
                  <a:cubicBezTo>
                    <a:pt x="3976" y="181"/>
                    <a:pt x="2932" y="35"/>
                    <a:pt x="1888" y="5"/>
                  </a:cubicBezTo>
                  <a:cubicBezTo>
                    <a:pt x="1771" y="2"/>
                    <a:pt x="1653" y="1"/>
                    <a:pt x="15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7" name="Google Shape;2647;p14"/>
            <p:cNvSpPr/>
            <p:nvPr/>
          </p:nvSpPr>
          <p:spPr>
            <a:xfrm>
              <a:off x="1783425" y="4015450"/>
              <a:ext cx="147850" cy="118100"/>
            </a:xfrm>
            <a:custGeom>
              <a:rect b="b" l="l" r="r" t="t"/>
              <a:pathLst>
                <a:path extrusionOk="0" fill="none" h="4724" w="5914">
                  <a:moveTo>
                    <a:pt x="1" y="0"/>
                  </a:moveTo>
                  <a:cubicBezTo>
                    <a:pt x="6" y="0"/>
                    <a:pt x="11" y="5"/>
                    <a:pt x="11" y="5"/>
                  </a:cubicBezTo>
                  <a:cubicBezTo>
                    <a:pt x="1778" y="1400"/>
                    <a:pt x="3645" y="2726"/>
                    <a:pt x="5342" y="4206"/>
                  </a:cubicBezTo>
                  <a:cubicBezTo>
                    <a:pt x="5537" y="4377"/>
                    <a:pt x="5728" y="4548"/>
                    <a:pt x="5914" y="4723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8" name="Google Shape;2648;p14"/>
            <p:cNvSpPr/>
            <p:nvPr/>
          </p:nvSpPr>
          <p:spPr>
            <a:xfrm>
              <a:off x="2075800" y="3874900"/>
              <a:ext cx="14850" cy="258275"/>
            </a:xfrm>
            <a:custGeom>
              <a:rect b="b" l="l" r="r" t="t"/>
              <a:pathLst>
                <a:path extrusionOk="0" fill="none" h="10331" w="594">
                  <a:moveTo>
                    <a:pt x="1" y="0"/>
                  </a:moveTo>
                  <a:cubicBezTo>
                    <a:pt x="147" y="3283"/>
                    <a:pt x="332" y="6556"/>
                    <a:pt x="558" y="9828"/>
                  </a:cubicBezTo>
                  <a:cubicBezTo>
                    <a:pt x="573" y="9999"/>
                    <a:pt x="583" y="10165"/>
                    <a:pt x="593" y="10330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9" name="Google Shape;2649;p14"/>
            <p:cNvSpPr/>
            <p:nvPr/>
          </p:nvSpPr>
          <p:spPr>
            <a:xfrm>
              <a:off x="2118600" y="3884300"/>
              <a:ext cx="66525" cy="254250"/>
            </a:xfrm>
            <a:custGeom>
              <a:rect b="b" l="l" r="r" t="t"/>
              <a:pathLst>
                <a:path extrusionOk="0" fill="none" h="10170" w="2661">
                  <a:moveTo>
                    <a:pt x="2661" y="1"/>
                  </a:moveTo>
                  <a:cubicBezTo>
                    <a:pt x="1787" y="3138"/>
                    <a:pt x="964" y="6290"/>
                    <a:pt x="176" y="9452"/>
                  </a:cubicBezTo>
                  <a:cubicBezTo>
                    <a:pt x="116" y="9693"/>
                    <a:pt x="61" y="9934"/>
                    <a:pt x="1" y="10170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0" name="Google Shape;2650;p14"/>
            <p:cNvSpPr/>
            <p:nvPr/>
          </p:nvSpPr>
          <p:spPr>
            <a:xfrm>
              <a:off x="2152225" y="3900750"/>
              <a:ext cx="80350" cy="241075"/>
            </a:xfrm>
            <a:custGeom>
              <a:rect b="b" l="l" r="r" t="t"/>
              <a:pathLst>
                <a:path extrusionOk="0" fill="none" h="9643" w="3214">
                  <a:moveTo>
                    <a:pt x="3213" y="0"/>
                  </a:moveTo>
                  <a:cubicBezTo>
                    <a:pt x="2345" y="2962"/>
                    <a:pt x="1381" y="5898"/>
                    <a:pt x="312" y="8794"/>
                  </a:cubicBezTo>
                  <a:cubicBezTo>
                    <a:pt x="212" y="9080"/>
                    <a:pt x="106" y="9361"/>
                    <a:pt x="1" y="9642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1" name="Google Shape;2651;p14"/>
            <p:cNvSpPr/>
            <p:nvPr/>
          </p:nvSpPr>
          <p:spPr>
            <a:xfrm>
              <a:off x="2242700" y="3994850"/>
              <a:ext cx="21350" cy="38425"/>
            </a:xfrm>
            <a:custGeom>
              <a:rect b="b" l="l" r="r" t="t"/>
              <a:pathLst>
                <a:path extrusionOk="0" fill="none" h="1537" w="854">
                  <a:moveTo>
                    <a:pt x="854" y="1"/>
                  </a:moveTo>
                  <a:cubicBezTo>
                    <a:pt x="523" y="483"/>
                    <a:pt x="237" y="1000"/>
                    <a:pt x="1" y="1537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2" name="Google Shape;2652;p14"/>
            <p:cNvSpPr/>
            <p:nvPr/>
          </p:nvSpPr>
          <p:spPr>
            <a:xfrm>
              <a:off x="2272325" y="4004025"/>
              <a:ext cx="20975" cy="29625"/>
            </a:xfrm>
            <a:custGeom>
              <a:rect b="b" l="l" r="r" t="t"/>
              <a:pathLst>
                <a:path extrusionOk="0" fill="none" h="1185" w="839">
                  <a:moveTo>
                    <a:pt x="838" y="0"/>
                  </a:moveTo>
                  <a:cubicBezTo>
                    <a:pt x="557" y="392"/>
                    <a:pt x="281" y="788"/>
                    <a:pt x="0" y="1185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3" name="Google Shape;2653;p14"/>
            <p:cNvSpPr/>
            <p:nvPr/>
          </p:nvSpPr>
          <p:spPr>
            <a:xfrm>
              <a:off x="2254875" y="4027725"/>
              <a:ext cx="149475" cy="117750"/>
            </a:xfrm>
            <a:custGeom>
              <a:rect b="b" l="l" r="r" t="t"/>
              <a:pathLst>
                <a:path extrusionOk="0" fill="none" h="4710" w="5979">
                  <a:moveTo>
                    <a:pt x="5979" y="1"/>
                  </a:moveTo>
                  <a:cubicBezTo>
                    <a:pt x="4458" y="1281"/>
                    <a:pt x="2907" y="2521"/>
                    <a:pt x="1326" y="3715"/>
                  </a:cubicBezTo>
                  <a:cubicBezTo>
                    <a:pt x="884" y="4052"/>
                    <a:pt x="442" y="4383"/>
                    <a:pt x="1" y="4709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4" name="Google Shape;2654;p14"/>
            <p:cNvSpPr/>
            <p:nvPr/>
          </p:nvSpPr>
          <p:spPr>
            <a:xfrm>
              <a:off x="1897000" y="3928600"/>
              <a:ext cx="116725" cy="210975"/>
            </a:xfrm>
            <a:custGeom>
              <a:rect b="b" l="l" r="r" t="t"/>
              <a:pathLst>
                <a:path extrusionOk="0" fill="none" h="8439" w="4669">
                  <a:moveTo>
                    <a:pt x="0" y="1"/>
                  </a:moveTo>
                  <a:cubicBezTo>
                    <a:pt x="1305" y="2616"/>
                    <a:pt x="2711" y="5181"/>
                    <a:pt x="4212" y="7680"/>
                  </a:cubicBezTo>
                  <a:cubicBezTo>
                    <a:pt x="4362" y="7936"/>
                    <a:pt x="4513" y="8187"/>
                    <a:pt x="4668" y="8438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5" name="Google Shape;2655;p14"/>
            <p:cNvSpPr/>
            <p:nvPr/>
          </p:nvSpPr>
          <p:spPr>
            <a:xfrm>
              <a:off x="1916075" y="3914425"/>
              <a:ext cx="128900" cy="232050"/>
            </a:xfrm>
            <a:custGeom>
              <a:rect b="b" l="l" r="r" t="t"/>
              <a:pathLst>
                <a:path extrusionOk="0" fill="none" h="9282" w="5156">
                  <a:moveTo>
                    <a:pt x="0" y="1"/>
                  </a:moveTo>
                  <a:cubicBezTo>
                    <a:pt x="10" y="11"/>
                    <a:pt x="15" y="26"/>
                    <a:pt x="20" y="36"/>
                  </a:cubicBezTo>
                  <a:cubicBezTo>
                    <a:pt x="1541" y="2776"/>
                    <a:pt x="3062" y="5512"/>
                    <a:pt x="4583" y="8247"/>
                  </a:cubicBezTo>
                  <a:cubicBezTo>
                    <a:pt x="4774" y="8594"/>
                    <a:pt x="4964" y="8940"/>
                    <a:pt x="5155" y="9281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6" name="Google Shape;2656;p14"/>
            <p:cNvSpPr/>
            <p:nvPr/>
          </p:nvSpPr>
          <p:spPr>
            <a:xfrm>
              <a:off x="2000775" y="3951325"/>
              <a:ext cx="19600" cy="43800"/>
            </a:xfrm>
            <a:custGeom>
              <a:rect b="b" l="l" r="r" t="t"/>
              <a:pathLst>
                <a:path extrusionOk="0" fill="none" h="1752" w="784">
                  <a:moveTo>
                    <a:pt x="0" y="0"/>
                  </a:moveTo>
                  <a:cubicBezTo>
                    <a:pt x="231" y="597"/>
                    <a:pt x="492" y="1180"/>
                    <a:pt x="783" y="1752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7" name="Google Shape;2657;p14"/>
            <p:cNvSpPr/>
            <p:nvPr/>
          </p:nvSpPr>
          <p:spPr>
            <a:xfrm>
              <a:off x="2033025" y="3944175"/>
              <a:ext cx="9550" cy="34400"/>
            </a:xfrm>
            <a:custGeom>
              <a:rect b="b" l="l" r="r" t="t"/>
              <a:pathLst>
                <a:path extrusionOk="0" fill="none" h="1376" w="382">
                  <a:moveTo>
                    <a:pt x="0" y="0"/>
                  </a:moveTo>
                  <a:cubicBezTo>
                    <a:pt x="126" y="462"/>
                    <a:pt x="256" y="919"/>
                    <a:pt x="382" y="1375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8" name="Google Shape;2658;p14"/>
            <p:cNvSpPr/>
            <p:nvPr/>
          </p:nvSpPr>
          <p:spPr>
            <a:xfrm>
              <a:off x="1813300" y="3964125"/>
              <a:ext cx="20225" cy="27250"/>
            </a:xfrm>
            <a:custGeom>
              <a:rect b="b" l="l" r="r" t="t"/>
              <a:pathLst>
                <a:path extrusionOk="0" fill="none" h="1090" w="809">
                  <a:moveTo>
                    <a:pt x="1" y="0"/>
                  </a:moveTo>
                  <a:cubicBezTo>
                    <a:pt x="96" y="186"/>
                    <a:pt x="201" y="367"/>
                    <a:pt x="327" y="532"/>
                  </a:cubicBezTo>
                  <a:cubicBezTo>
                    <a:pt x="467" y="733"/>
                    <a:pt x="628" y="919"/>
                    <a:pt x="809" y="1089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9" name="Google Shape;2659;p14"/>
            <p:cNvSpPr/>
            <p:nvPr/>
          </p:nvSpPr>
          <p:spPr>
            <a:xfrm>
              <a:off x="1831500" y="3949550"/>
              <a:ext cx="18100" cy="29275"/>
            </a:xfrm>
            <a:custGeom>
              <a:rect b="b" l="l" r="r" t="t"/>
              <a:pathLst>
                <a:path extrusionOk="0" fill="none" h="1171" w="724">
                  <a:moveTo>
                    <a:pt x="0" y="1"/>
                  </a:moveTo>
                  <a:cubicBezTo>
                    <a:pt x="111" y="177"/>
                    <a:pt x="216" y="352"/>
                    <a:pt x="322" y="523"/>
                  </a:cubicBezTo>
                  <a:cubicBezTo>
                    <a:pt x="452" y="739"/>
                    <a:pt x="588" y="955"/>
                    <a:pt x="723" y="1170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0" name="Google Shape;2660;p14"/>
            <p:cNvSpPr/>
            <p:nvPr/>
          </p:nvSpPr>
          <p:spPr>
            <a:xfrm>
              <a:off x="1733250" y="4053325"/>
              <a:ext cx="23850" cy="19850"/>
            </a:xfrm>
            <a:custGeom>
              <a:rect b="b" l="l" r="r" t="t"/>
              <a:pathLst>
                <a:path extrusionOk="0" fill="none" h="794" w="954">
                  <a:moveTo>
                    <a:pt x="0" y="1"/>
                  </a:moveTo>
                  <a:cubicBezTo>
                    <a:pt x="206" y="172"/>
                    <a:pt x="412" y="342"/>
                    <a:pt x="613" y="513"/>
                  </a:cubicBezTo>
                  <a:cubicBezTo>
                    <a:pt x="728" y="608"/>
                    <a:pt x="838" y="704"/>
                    <a:pt x="954" y="794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1" name="Google Shape;2661;p14"/>
            <p:cNvSpPr/>
            <p:nvPr/>
          </p:nvSpPr>
          <p:spPr>
            <a:xfrm>
              <a:off x="2347850" y="3969775"/>
              <a:ext cx="24125" cy="21475"/>
            </a:xfrm>
            <a:custGeom>
              <a:rect b="b" l="l" r="r" t="t"/>
              <a:pathLst>
                <a:path extrusionOk="0" fill="none" h="859" w="965">
                  <a:moveTo>
                    <a:pt x="1" y="858"/>
                  </a:moveTo>
                  <a:cubicBezTo>
                    <a:pt x="207" y="733"/>
                    <a:pt x="397" y="587"/>
                    <a:pt x="568" y="422"/>
                  </a:cubicBezTo>
                  <a:cubicBezTo>
                    <a:pt x="714" y="291"/>
                    <a:pt x="844" y="151"/>
                    <a:pt x="965" y="0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2" name="Google Shape;2662;p14"/>
            <p:cNvSpPr/>
            <p:nvPr/>
          </p:nvSpPr>
          <p:spPr>
            <a:xfrm>
              <a:off x="2417250" y="4053075"/>
              <a:ext cx="28875" cy="13200"/>
            </a:xfrm>
            <a:custGeom>
              <a:rect b="b" l="l" r="r" t="t"/>
              <a:pathLst>
                <a:path extrusionOk="0" fill="none" h="528" w="1155">
                  <a:moveTo>
                    <a:pt x="1" y="528"/>
                  </a:moveTo>
                  <a:cubicBezTo>
                    <a:pt x="131" y="468"/>
                    <a:pt x="262" y="407"/>
                    <a:pt x="397" y="347"/>
                  </a:cubicBezTo>
                  <a:cubicBezTo>
                    <a:pt x="648" y="232"/>
                    <a:pt x="904" y="116"/>
                    <a:pt x="1155" y="1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3" name="Google Shape;2663;p14"/>
            <p:cNvSpPr/>
            <p:nvPr/>
          </p:nvSpPr>
          <p:spPr>
            <a:xfrm>
              <a:off x="1709900" y="4120600"/>
              <a:ext cx="782550" cy="25"/>
            </a:xfrm>
            <a:custGeom>
              <a:rect b="b" l="l" r="r" t="t"/>
              <a:pathLst>
                <a:path extrusionOk="0" fill="none" h="1" w="31302">
                  <a:moveTo>
                    <a:pt x="1" y="0"/>
                  </a:moveTo>
                  <a:lnTo>
                    <a:pt x="623" y="0"/>
                  </a:lnTo>
                  <a:lnTo>
                    <a:pt x="8283" y="0"/>
                  </a:lnTo>
                  <a:lnTo>
                    <a:pt x="11696" y="0"/>
                  </a:lnTo>
                  <a:lnTo>
                    <a:pt x="12830" y="0"/>
                  </a:lnTo>
                  <a:lnTo>
                    <a:pt x="15194" y="0"/>
                  </a:lnTo>
                  <a:lnTo>
                    <a:pt x="16524" y="0"/>
                  </a:lnTo>
                  <a:lnTo>
                    <a:pt x="18005" y="0"/>
                  </a:lnTo>
                  <a:lnTo>
                    <a:pt x="23125" y="0"/>
                  </a:lnTo>
                  <a:lnTo>
                    <a:pt x="29795" y="0"/>
                  </a:lnTo>
                  <a:lnTo>
                    <a:pt x="31301" y="0"/>
                  </a:ln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4" name="Google Shape;2664;p14"/>
            <p:cNvSpPr/>
            <p:nvPr/>
          </p:nvSpPr>
          <p:spPr>
            <a:xfrm>
              <a:off x="1656825" y="4109800"/>
              <a:ext cx="830225" cy="25"/>
            </a:xfrm>
            <a:custGeom>
              <a:rect b="b" l="l" r="r" t="t"/>
              <a:pathLst>
                <a:path extrusionOk="0" fill="none" h="1" w="33209">
                  <a:moveTo>
                    <a:pt x="33208" y="1"/>
                  </a:moveTo>
                  <a:lnTo>
                    <a:pt x="32987" y="1"/>
                  </a:lnTo>
                  <a:lnTo>
                    <a:pt x="0" y="1"/>
                  </a:ln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65" name="Google Shape;2665;p14"/>
          <p:cNvGrpSpPr/>
          <p:nvPr/>
        </p:nvGrpSpPr>
        <p:grpSpPr>
          <a:xfrm>
            <a:off x="1789235" y="2643451"/>
            <a:ext cx="1037240" cy="414744"/>
            <a:chOff x="6176600" y="3023250"/>
            <a:chExt cx="444100" cy="177575"/>
          </a:xfrm>
        </p:grpSpPr>
        <p:sp>
          <p:nvSpPr>
            <p:cNvPr id="2666" name="Google Shape;2666;p14"/>
            <p:cNvSpPr/>
            <p:nvPr/>
          </p:nvSpPr>
          <p:spPr>
            <a:xfrm>
              <a:off x="6347375" y="3025125"/>
              <a:ext cx="39425" cy="44825"/>
            </a:xfrm>
            <a:custGeom>
              <a:rect b="b" l="l" r="r" t="t"/>
              <a:pathLst>
                <a:path extrusionOk="0" h="1793" w="1577">
                  <a:moveTo>
                    <a:pt x="11" y="1"/>
                  </a:moveTo>
                  <a:lnTo>
                    <a:pt x="1" y="66"/>
                  </a:lnTo>
                  <a:cubicBezTo>
                    <a:pt x="126" y="638"/>
                    <a:pt x="242" y="1210"/>
                    <a:pt x="337" y="1783"/>
                  </a:cubicBezTo>
                  <a:lnTo>
                    <a:pt x="342" y="1793"/>
                  </a:lnTo>
                  <a:cubicBezTo>
                    <a:pt x="744" y="1652"/>
                    <a:pt x="1160" y="1537"/>
                    <a:pt x="1577" y="1456"/>
                  </a:cubicBezTo>
                  <a:lnTo>
                    <a:pt x="1577" y="1431"/>
                  </a:lnTo>
                  <a:cubicBezTo>
                    <a:pt x="1537" y="1055"/>
                    <a:pt x="1471" y="678"/>
                    <a:pt x="1381" y="307"/>
                  </a:cubicBezTo>
                  <a:lnTo>
                    <a:pt x="1391" y="277"/>
                  </a:lnTo>
                  <a:cubicBezTo>
                    <a:pt x="939" y="146"/>
                    <a:pt x="478" y="56"/>
                    <a:pt x="1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7" name="Google Shape;2667;p14"/>
            <p:cNvSpPr/>
            <p:nvPr/>
          </p:nvSpPr>
          <p:spPr>
            <a:xfrm>
              <a:off x="6290525" y="3023525"/>
              <a:ext cx="47725" cy="68400"/>
            </a:xfrm>
            <a:custGeom>
              <a:rect b="b" l="l" r="r" t="t"/>
              <a:pathLst>
                <a:path extrusionOk="0" h="2736" w="1909">
                  <a:moveTo>
                    <a:pt x="1230" y="0"/>
                  </a:moveTo>
                  <a:cubicBezTo>
                    <a:pt x="817" y="0"/>
                    <a:pt x="406" y="28"/>
                    <a:pt x="1" y="85"/>
                  </a:cubicBezTo>
                  <a:lnTo>
                    <a:pt x="11" y="180"/>
                  </a:lnTo>
                  <a:cubicBezTo>
                    <a:pt x="172" y="1013"/>
                    <a:pt x="332" y="1842"/>
                    <a:pt x="493" y="2670"/>
                  </a:cubicBezTo>
                  <a:lnTo>
                    <a:pt x="523" y="2735"/>
                  </a:lnTo>
                  <a:cubicBezTo>
                    <a:pt x="985" y="2544"/>
                    <a:pt x="1447" y="2334"/>
                    <a:pt x="1908" y="2138"/>
                  </a:cubicBezTo>
                  <a:lnTo>
                    <a:pt x="1908" y="2128"/>
                  </a:lnTo>
                  <a:cubicBezTo>
                    <a:pt x="1758" y="1420"/>
                    <a:pt x="1627" y="712"/>
                    <a:pt x="1512" y="5"/>
                  </a:cubicBezTo>
                  <a:cubicBezTo>
                    <a:pt x="1418" y="2"/>
                    <a:pt x="1324" y="0"/>
                    <a:pt x="123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8" name="Google Shape;2668;p14"/>
            <p:cNvSpPr/>
            <p:nvPr/>
          </p:nvSpPr>
          <p:spPr>
            <a:xfrm>
              <a:off x="6328300" y="3023625"/>
              <a:ext cx="27650" cy="53350"/>
            </a:xfrm>
            <a:custGeom>
              <a:rect b="b" l="l" r="r" t="t"/>
              <a:pathLst>
                <a:path extrusionOk="0" h="2134" w="1106">
                  <a:moveTo>
                    <a:pt x="1" y="1"/>
                  </a:moveTo>
                  <a:lnTo>
                    <a:pt x="1" y="1"/>
                  </a:lnTo>
                  <a:cubicBezTo>
                    <a:pt x="116" y="708"/>
                    <a:pt x="247" y="1416"/>
                    <a:pt x="397" y="2124"/>
                  </a:cubicBezTo>
                  <a:lnTo>
                    <a:pt x="397" y="2134"/>
                  </a:lnTo>
                  <a:cubicBezTo>
                    <a:pt x="633" y="2033"/>
                    <a:pt x="864" y="1938"/>
                    <a:pt x="1100" y="1858"/>
                  </a:cubicBezTo>
                  <a:cubicBezTo>
                    <a:pt x="1105" y="1858"/>
                    <a:pt x="1105" y="1858"/>
                    <a:pt x="1105" y="1853"/>
                  </a:cubicBezTo>
                  <a:lnTo>
                    <a:pt x="1100" y="1843"/>
                  </a:lnTo>
                  <a:cubicBezTo>
                    <a:pt x="1005" y="1270"/>
                    <a:pt x="889" y="698"/>
                    <a:pt x="764" y="126"/>
                  </a:cubicBezTo>
                  <a:lnTo>
                    <a:pt x="774" y="61"/>
                  </a:lnTo>
                  <a:cubicBezTo>
                    <a:pt x="518" y="26"/>
                    <a:pt x="257" y="11"/>
                    <a:pt x="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9" name="Google Shape;2669;p14"/>
            <p:cNvSpPr/>
            <p:nvPr/>
          </p:nvSpPr>
          <p:spPr>
            <a:xfrm>
              <a:off x="6265575" y="3025625"/>
              <a:ext cx="38025" cy="76700"/>
            </a:xfrm>
            <a:custGeom>
              <a:rect b="b" l="l" r="r" t="t"/>
              <a:pathLst>
                <a:path extrusionOk="0" h="3068" w="1521">
                  <a:moveTo>
                    <a:pt x="999" y="1"/>
                  </a:moveTo>
                  <a:cubicBezTo>
                    <a:pt x="688" y="41"/>
                    <a:pt x="387" y="101"/>
                    <a:pt x="85" y="177"/>
                  </a:cubicBezTo>
                  <a:cubicBezTo>
                    <a:pt x="0" y="1125"/>
                    <a:pt x="101" y="2134"/>
                    <a:pt x="276" y="3068"/>
                  </a:cubicBezTo>
                  <a:cubicBezTo>
                    <a:pt x="698" y="2967"/>
                    <a:pt x="1114" y="2817"/>
                    <a:pt x="1521" y="2651"/>
                  </a:cubicBezTo>
                  <a:lnTo>
                    <a:pt x="1491" y="2586"/>
                  </a:lnTo>
                  <a:cubicBezTo>
                    <a:pt x="1330" y="1758"/>
                    <a:pt x="1170" y="929"/>
                    <a:pt x="1009" y="96"/>
                  </a:cubicBezTo>
                  <a:lnTo>
                    <a:pt x="99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0" name="Google Shape;2670;p14"/>
            <p:cNvSpPr/>
            <p:nvPr/>
          </p:nvSpPr>
          <p:spPr>
            <a:xfrm>
              <a:off x="6415400" y="3058375"/>
              <a:ext cx="185725" cy="141325"/>
            </a:xfrm>
            <a:custGeom>
              <a:rect b="b" l="l" r="r" t="t"/>
              <a:pathLst>
                <a:path extrusionOk="0" h="5653" w="7429">
                  <a:moveTo>
                    <a:pt x="1727" y="1"/>
                  </a:moveTo>
                  <a:cubicBezTo>
                    <a:pt x="1431" y="116"/>
                    <a:pt x="1210" y="367"/>
                    <a:pt x="1034" y="628"/>
                  </a:cubicBezTo>
                  <a:cubicBezTo>
                    <a:pt x="0" y="2149"/>
                    <a:pt x="146" y="4277"/>
                    <a:pt x="1406" y="5653"/>
                  </a:cubicBezTo>
                  <a:cubicBezTo>
                    <a:pt x="2023" y="5607"/>
                    <a:pt x="2635" y="5502"/>
                    <a:pt x="3233" y="5336"/>
                  </a:cubicBezTo>
                  <a:cubicBezTo>
                    <a:pt x="4759" y="4910"/>
                    <a:pt x="5893" y="3821"/>
                    <a:pt x="7429" y="3504"/>
                  </a:cubicBezTo>
                  <a:lnTo>
                    <a:pt x="7429" y="3504"/>
                  </a:lnTo>
                  <a:cubicBezTo>
                    <a:pt x="7075" y="3550"/>
                    <a:pt x="6718" y="3573"/>
                    <a:pt x="6362" y="3573"/>
                  </a:cubicBezTo>
                  <a:cubicBezTo>
                    <a:pt x="5934" y="3573"/>
                    <a:pt x="5506" y="3540"/>
                    <a:pt x="5085" y="3474"/>
                  </a:cubicBezTo>
                  <a:cubicBezTo>
                    <a:pt x="4939" y="3449"/>
                    <a:pt x="4794" y="3424"/>
                    <a:pt x="4653" y="3374"/>
                  </a:cubicBezTo>
                  <a:cubicBezTo>
                    <a:pt x="4563" y="3545"/>
                    <a:pt x="4397" y="3675"/>
                    <a:pt x="4191" y="3710"/>
                  </a:cubicBezTo>
                  <a:cubicBezTo>
                    <a:pt x="4154" y="3716"/>
                    <a:pt x="4117" y="3720"/>
                    <a:pt x="4080" y="3720"/>
                  </a:cubicBezTo>
                  <a:cubicBezTo>
                    <a:pt x="3767" y="3720"/>
                    <a:pt x="3492" y="3497"/>
                    <a:pt x="3438" y="3178"/>
                  </a:cubicBezTo>
                  <a:cubicBezTo>
                    <a:pt x="3403" y="2982"/>
                    <a:pt x="3464" y="2792"/>
                    <a:pt x="3579" y="2646"/>
                  </a:cubicBezTo>
                  <a:lnTo>
                    <a:pt x="3172" y="2280"/>
                  </a:lnTo>
                  <a:cubicBezTo>
                    <a:pt x="3182" y="1687"/>
                    <a:pt x="3619" y="1150"/>
                    <a:pt x="4262" y="1100"/>
                  </a:cubicBezTo>
                  <a:lnTo>
                    <a:pt x="4578" y="799"/>
                  </a:lnTo>
                  <a:cubicBezTo>
                    <a:pt x="4352" y="668"/>
                    <a:pt x="4121" y="548"/>
                    <a:pt x="3875" y="453"/>
                  </a:cubicBezTo>
                  <a:cubicBezTo>
                    <a:pt x="3273" y="217"/>
                    <a:pt x="2550" y="101"/>
                    <a:pt x="1913" y="21"/>
                  </a:cubicBezTo>
                  <a:cubicBezTo>
                    <a:pt x="1852" y="11"/>
                    <a:pt x="1787" y="6"/>
                    <a:pt x="17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1" name="Google Shape;2671;p14"/>
            <p:cNvSpPr/>
            <p:nvPr/>
          </p:nvSpPr>
          <p:spPr>
            <a:xfrm>
              <a:off x="6494700" y="3078325"/>
              <a:ext cx="126000" cy="69375"/>
            </a:xfrm>
            <a:custGeom>
              <a:rect b="b" l="l" r="r" t="t"/>
              <a:pathLst>
                <a:path extrusionOk="0" h="2775" w="5040">
                  <a:moveTo>
                    <a:pt x="1406" y="1"/>
                  </a:moveTo>
                  <a:lnTo>
                    <a:pt x="1090" y="302"/>
                  </a:lnTo>
                  <a:cubicBezTo>
                    <a:pt x="447" y="352"/>
                    <a:pt x="10" y="889"/>
                    <a:pt x="0" y="1482"/>
                  </a:cubicBezTo>
                  <a:lnTo>
                    <a:pt x="407" y="1848"/>
                  </a:lnTo>
                  <a:cubicBezTo>
                    <a:pt x="502" y="1733"/>
                    <a:pt x="638" y="1652"/>
                    <a:pt x="798" y="1622"/>
                  </a:cubicBezTo>
                  <a:cubicBezTo>
                    <a:pt x="834" y="1616"/>
                    <a:pt x="870" y="1613"/>
                    <a:pt x="905" y="1613"/>
                  </a:cubicBezTo>
                  <a:cubicBezTo>
                    <a:pt x="959" y="1613"/>
                    <a:pt x="1011" y="1620"/>
                    <a:pt x="1059" y="1632"/>
                  </a:cubicBezTo>
                  <a:cubicBezTo>
                    <a:pt x="1078" y="1481"/>
                    <a:pt x="1208" y="1370"/>
                    <a:pt x="1358" y="1370"/>
                  </a:cubicBezTo>
                  <a:cubicBezTo>
                    <a:pt x="1367" y="1370"/>
                    <a:pt x="1376" y="1370"/>
                    <a:pt x="1386" y="1371"/>
                  </a:cubicBezTo>
                  <a:cubicBezTo>
                    <a:pt x="1556" y="1381"/>
                    <a:pt x="1682" y="1532"/>
                    <a:pt x="1667" y="1697"/>
                  </a:cubicBezTo>
                  <a:cubicBezTo>
                    <a:pt x="1657" y="1813"/>
                    <a:pt x="1581" y="1908"/>
                    <a:pt x="1481" y="1953"/>
                  </a:cubicBezTo>
                  <a:cubicBezTo>
                    <a:pt x="1516" y="2014"/>
                    <a:pt x="1541" y="2084"/>
                    <a:pt x="1556" y="2154"/>
                  </a:cubicBezTo>
                  <a:cubicBezTo>
                    <a:pt x="1581" y="2305"/>
                    <a:pt x="1551" y="2455"/>
                    <a:pt x="1481" y="2576"/>
                  </a:cubicBezTo>
                  <a:cubicBezTo>
                    <a:pt x="1622" y="2626"/>
                    <a:pt x="1767" y="2651"/>
                    <a:pt x="1913" y="2676"/>
                  </a:cubicBezTo>
                  <a:cubicBezTo>
                    <a:pt x="2334" y="2742"/>
                    <a:pt x="2762" y="2775"/>
                    <a:pt x="3190" y="2775"/>
                  </a:cubicBezTo>
                  <a:cubicBezTo>
                    <a:pt x="3546" y="2775"/>
                    <a:pt x="3903" y="2752"/>
                    <a:pt x="4257" y="2706"/>
                  </a:cubicBezTo>
                  <a:cubicBezTo>
                    <a:pt x="4498" y="2656"/>
                    <a:pt x="4754" y="2626"/>
                    <a:pt x="5015" y="2616"/>
                  </a:cubicBezTo>
                  <a:cubicBezTo>
                    <a:pt x="4995" y="2616"/>
                    <a:pt x="5040" y="1878"/>
                    <a:pt x="5040" y="1793"/>
                  </a:cubicBezTo>
                  <a:cubicBezTo>
                    <a:pt x="4116" y="1718"/>
                    <a:pt x="3358" y="1321"/>
                    <a:pt x="2605" y="799"/>
                  </a:cubicBezTo>
                  <a:cubicBezTo>
                    <a:pt x="2570" y="779"/>
                    <a:pt x="2535" y="754"/>
                    <a:pt x="2500" y="729"/>
                  </a:cubicBezTo>
                  <a:cubicBezTo>
                    <a:pt x="2144" y="478"/>
                    <a:pt x="1787" y="222"/>
                    <a:pt x="14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2" name="Google Shape;2672;p14"/>
            <p:cNvSpPr/>
            <p:nvPr/>
          </p:nvSpPr>
          <p:spPr>
            <a:xfrm>
              <a:off x="6176600" y="3056950"/>
              <a:ext cx="281975" cy="143425"/>
            </a:xfrm>
            <a:custGeom>
              <a:rect b="b" l="l" r="r" t="t"/>
              <a:pathLst>
                <a:path extrusionOk="0" h="5737" w="11279">
                  <a:moveTo>
                    <a:pt x="10190" y="0"/>
                  </a:moveTo>
                  <a:cubicBezTo>
                    <a:pt x="9590" y="0"/>
                    <a:pt x="8995" y="61"/>
                    <a:pt x="8408" y="183"/>
                  </a:cubicBezTo>
                  <a:cubicBezTo>
                    <a:pt x="7991" y="264"/>
                    <a:pt x="7575" y="379"/>
                    <a:pt x="7173" y="520"/>
                  </a:cubicBezTo>
                  <a:cubicBezTo>
                    <a:pt x="7173" y="525"/>
                    <a:pt x="7173" y="525"/>
                    <a:pt x="7168" y="525"/>
                  </a:cubicBezTo>
                  <a:cubicBezTo>
                    <a:pt x="6932" y="605"/>
                    <a:pt x="6701" y="700"/>
                    <a:pt x="6465" y="801"/>
                  </a:cubicBezTo>
                  <a:cubicBezTo>
                    <a:pt x="6004" y="997"/>
                    <a:pt x="5542" y="1207"/>
                    <a:pt x="5080" y="1398"/>
                  </a:cubicBezTo>
                  <a:cubicBezTo>
                    <a:pt x="4673" y="1564"/>
                    <a:pt x="4257" y="1714"/>
                    <a:pt x="3835" y="1815"/>
                  </a:cubicBezTo>
                  <a:cubicBezTo>
                    <a:pt x="3579" y="1875"/>
                    <a:pt x="3318" y="1920"/>
                    <a:pt x="3052" y="1940"/>
                  </a:cubicBezTo>
                  <a:cubicBezTo>
                    <a:pt x="2279" y="1376"/>
                    <a:pt x="1320" y="1130"/>
                    <a:pt x="368" y="1130"/>
                  </a:cubicBezTo>
                  <a:cubicBezTo>
                    <a:pt x="246" y="1130"/>
                    <a:pt x="123" y="1134"/>
                    <a:pt x="0" y="1142"/>
                  </a:cubicBezTo>
                  <a:cubicBezTo>
                    <a:pt x="618" y="1975"/>
                    <a:pt x="1602" y="2653"/>
                    <a:pt x="2621" y="2869"/>
                  </a:cubicBezTo>
                  <a:cubicBezTo>
                    <a:pt x="1602" y="3080"/>
                    <a:pt x="618" y="3762"/>
                    <a:pt x="0" y="4595"/>
                  </a:cubicBezTo>
                  <a:cubicBezTo>
                    <a:pt x="123" y="4603"/>
                    <a:pt x="246" y="4607"/>
                    <a:pt x="368" y="4607"/>
                  </a:cubicBezTo>
                  <a:cubicBezTo>
                    <a:pt x="1320" y="4607"/>
                    <a:pt x="2279" y="4362"/>
                    <a:pt x="3052" y="3797"/>
                  </a:cubicBezTo>
                  <a:cubicBezTo>
                    <a:pt x="4508" y="3903"/>
                    <a:pt x="5798" y="4726"/>
                    <a:pt x="7168" y="5213"/>
                  </a:cubicBezTo>
                  <a:cubicBezTo>
                    <a:pt x="8154" y="5564"/>
                    <a:pt x="9199" y="5736"/>
                    <a:pt x="10245" y="5736"/>
                  </a:cubicBezTo>
                  <a:cubicBezTo>
                    <a:pt x="10483" y="5736"/>
                    <a:pt x="10720" y="5727"/>
                    <a:pt x="10958" y="5710"/>
                  </a:cubicBezTo>
                  <a:cubicBezTo>
                    <a:pt x="9698" y="4334"/>
                    <a:pt x="9552" y="2206"/>
                    <a:pt x="10586" y="685"/>
                  </a:cubicBezTo>
                  <a:cubicBezTo>
                    <a:pt x="10762" y="424"/>
                    <a:pt x="10983" y="173"/>
                    <a:pt x="11279" y="58"/>
                  </a:cubicBezTo>
                  <a:cubicBezTo>
                    <a:pt x="10983" y="23"/>
                    <a:pt x="10687" y="8"/>
                    <a:pt x="10390" y="3"/>
                  </a:cubicBezTo>
                  <a:cubicBezTo>
                    <a:pt x="10324" y="1"/>
                    <a:pt x="10257" y="0"/>
                    <a:pt x="101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3" name="Google Shape;2673;p14"/>
            <p:cNvSpPr/>
            <p:nvPr/>
          </p:nvSpPr>
          <p:spPr>
            <a:xfrm>
              <a:off x="6521175" y="3112550"/>
              <a:ext cx="15575" cy="14625"/>
            </a:xfrm>
            <a:custGeom>
              <a:rect b="b" l="l" r="r" t="t"/>
              <a:pathLst>
                <a:path extrusionOk="0" h="585" w="623">
                  <a:moveTo>
                    <a:pt x="299" y="1"/>
                  </a:moveTo>
                  <a:cubicBezTo>
                    <a:pt x="149" y="1"/>
                    <a:pt x="19" y="112"/>
                    <a:pt x="0" y="263"/>
                  </a:cubicBezTo>
                  <a:cubicBezTo>
                    <a:pt x="181" y="303"/>
                    <a:pt x="337" y="424"/>
                    <a:pt x="422" y="584"/>
                  </a:cubicBezTo>
                  <a:cubicBezTo>
                    <a:pt x="522" y="539"/>
                    <a:pt x="598" y="444"/>
                    <a:pt x="608" y="328"/>
                  </a:cubicBezTo>
                  <a:cubicBezTo>
                    <a:pt x="623" y="163"/>
                    <a:pt x="497" y="12"/>
                    <a:pt x="327" y="2"/>
                  </a:cubicBezTo>
                  <a:cubicBezTo>
                    <a:pt x="317" y="1"/>
                    <a:pt x="308" y="1"/>
                    <a:pt x="29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4" name="Google Shape;2674;p14"/>
            <p:cNvSpPr/>
            <p:nvPr/>
          </p:nvSpPr>
          <p:spPr>
            <a:xfrm>
              <a:off x="6520800" y="3119125"/>
              <a:ext cx="10950" cy="8700"/>
            </a:xfrm>
            <a:custGeom>
              <a:rect b="b" l="l" r="r" t="t"/>
              <a:pathLst>
                <a:path extrusionOk="0" h="348" w="438">
                  <a:moveTo>
                    <a:pt x="15" y="0"/>
                  </a:moveTo>
                  <a:cubicBezTo>
                    <a:pt x="15" y="5"/>
                    <a:pt x="15" y="10"/>
                    <a:pt x="15" y="15"/>
                  </a:cubicBezTo>
                  <a:cubicBezTo>
                    <a:pt x="0" y="186"/>
                    <a:pt x="121" y="332"/>
                    <a:pt x="292" y="347"/>
                  </a:cubicBezTo>
                  <a:cubicBezTo>
                    <a:pt x="300" y="347"/>
                    <a:pt x="309" y="348"/>
                    <a:pt x="318" y="348"/>
                  </a:cubicBezTo>
                  <a:cubicBezTo>
                    <a:pt x="360" y="348"/>
                    <a:pt x="404" y="338"/>
                    <a:pt x="437" y="321"/>
                  </a:cubicBezTo>
                  <a:cubicBezTo>
                    <a:pt x="352" y="161"/>
                    <a:pt x="196" y="40"/>
                    <a:pt x="1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5" name="Google Shape;2675;p14"/>
            <p:cNvSpPr/>
            <p:nvPr/>
          </p:nvSpPr>
          <p:spPr>
            <a:xfrm>
              <a:off x="6500475" y="3118650"/>
              <a:ext cx="33775" cy="32725"/>
            </a:xfrm>
            <a:custGeom>
              <a:rect b="b" l="l" r="r" t="t"/>
              <a:pathLst>
                <a:path extrusionOk="0" h="1309" w="1351">
                  <a:moveTo>
                    <a:pt x="674" y="0"/>
                  </a:moveTo>
                  <a:cubicBezTo>
                    <a:pt x="639" y="0"/>
                    <a:pt x="603" y="3"/>
                    <a:pt x="567" y="9"/>
                  </a:cubicBezTo>
                  <a:cubicBezTo>
                    <a:pt x="407" y="39"/>
                    <a:pt x="271" y="120"/>
                    <a:pt x="176" y="235"/>
                  </a:cubicBezTo>
                  <a:cubicBezTo>
                    <a:pt x="61" y="381"/>
                    <a:pt x="0" y="571"/>
                    <a:pt x="35" y="767"/>
                  </a:cubicBezTo>
                  <a:cubicBezTo>
                    <a:pt x="89" y="1086"/>
                    <a:pt x="364" y="1309"/>
                    <a:pt x="677" y="1309"/>
                  </a:cubicBezTo>
                  <a:cubicBezTo>
                    <a:pt x="714" y="1309"/>
                    <a:pt x="751" y="1305"/>
                    <a:pt x="788" y="1299"/>
                  </a:cubicBezTo>
                  <a:cubicBezTo>
                    <a:pt x="994" y="1264"/>
                    <a:pt x="1160" y="1134"/>
                    <a:pt x="1250" y="963"/>
                  </a:cubicBezTo>
                  <a:cubicBezTo>
                    <a:pt x="1320" y="842"/>
                    <a:pt x="1350" y="692"/>
                    <a:pt x="1325" y="541"/>
                  </a:cubicBezTo>
                  <a:cubicBezTo>
                    <a:pt x="1310" y="471"/>
                    <a:pt x="1285" y="401"/>
                    <a:pt x="1250" y="340"/>
                  </a:cubicBezTo>
                  <a:cubicBezTo>
                    <a:pt x="1217" y="357"/>
                    <a:pt x="1173" y="367"/>
                    <a:pt x="1131" y="367"/>
                  </a:cubicBezTo>
                  <a:cubicBezTo>
                    <a:pt x="1122" y="367"/>
                    <a:pt x="1113" y="366"/>
                    <a:pt x="1105" y="366"/>
                  </a:cubicBezTo>
                  <a:cubicBezTo>
                    <a:pt x="934" y="351"/>
                    <a:pt x="813" y="205"/>
                    <a:pt x="828" y="34"/>
                  </a:cubicBezTo>
                  <a:cubicBezTo>
                    <a:pt x="828" y="29"/>
                    <a:pt x="828" y="24"/>
                    <a:pt x="828" y="19"/>
                  </a:cubicBezTo>
                  <a:cubicBezTo>
                    <a:pt x="780" y="7"/>
                    <a:pt x="728" y="0"/>
                    <a:pt x="67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6" name="Google Shape;2676;p14"/>
            <p:cNvSpPr/>
            <p:nvPr/>
          </p:nvSpPr>
          <p:spPr>
            <a:xfrm>
              <a:off x="6494700" y="3085875"/>
              <a:ext cx="27250" cy="29500"/>
            </a:xfrm>
            <a:custGeom>
              <a:rect b="b" l="l" r="r" t="t"/>
              <a:pathLst>
                <a:path extrusionOk="0" fill="none" h="1180" w="1090">
                  <a:moveTo>
                    <a:pt x="1090" y="0"/>
                  </a:moveTo>
                  <a:cubicBezTo>
                    <a:pt x="447" y="50"/>
                    <a:pt x="10" y="587"/>
                    <a:pt x="0" y="1180"/>
                  </a:cubicBezTo>
                </a:path>
              </a:pathLst>
            </a:custGeom>
            <a:noFill/>
            <a:ln cap="rnd" cmpd="sng" w="10425">
              <a:solidFill>
                <a:schemeClr val="accent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7" name="Google Shape;2677;p14"/>
            <p:cNvSpPr/>
            <p:nvPr/>
          </p:nvSpPr>
          <p:spPr>
            <a:xfrm>
              <a:off x="6272475" y="3056625"/>
              <a:ext cx="163900" cy="45700"/>
            </a:xfrm>
            <a:custGeom>
              <a:rect b="b" l="l" r="r" t="t"/>
              <a:pathLst>
                <a:path extrusionOk="0" fill="none" h="1828" w="6556">
                  <a:moveTo>
                    <a:pt x="0" y="1828"/>
                  </a:moveTo>
                  <a:cubicBezTo>
                    <a:pt x="422" y="1727"/>
                    <a:pt x="838" y="1577"/>
                    <a:pt x="1245" y="1411"/>
                  </a:cubicBezTo>
                  <a:cubicBezTo>
                    <a:pt x="1707" y="1220"/>
                    <a:pt x="2169" y="1010"/>
                    <a:pt x="2630" y="814"/>
                  </a:cubicBezTo>
                  <a:cubicBezTo>
                    <a:pt x="2866" y="713"/>
                    <a:pt x="3097" y="618"/>
                    <a:pt x="3333" y="538"/>
                  </a:cubicBezTo>
                  <a:cubicBezTo>
                    <a:pt x="3338" y="538"/>
                    <a:pt x="3338" y="538"/>
                    <a:pt x="3338" y="533"/>
                  </a:cubicBezTo>
                  <a:cubicBezTo>
                    <a:pt x="3740" y="392"/>
                    <a:pt x="4156" y="277"/>
                    <a:pt x="4573" y="196"/>
                  </a:cubicBezTo>
                  <a:cubicBezTo>
                    <a:pt x="5225" y="61"/>
                    <a:pt x="5888" y="1"/>
                    <a:pt x="6555" y="16"/>
                  </a:cubicBezTo>
                </a:path>
              </a:pathLst>
            </a:custGeom>
            <a:solidFill>
              <a:schemeClr val="accent6"/>
            </a:solidFill>
            <a:ln cap="flat" cmpd="sng" w="5275">
              <a:solidFill>
                <a:srgbClr val="002255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8" name="Google Shape;2678;p14"/>
            <p:cNvSpPr/>
            <p:nvPr/>
          </p:nvSpPr>
          <p:spPr>
            <a:xfrm>
              <a:off x="6415400" y="3058000"/>
              <a:ext cx="44050" cy="142825"/>
            </a:xfrm>
            <a:custGeom>
              <a:rect b="b" l="l" r="r" t="t"/>
              <a:pathLst>
                <a:path extrusionOk="0" fill="none" h="5713" w="1762">
                  <a:moveTo>
                    <a:pt x="1762" y="1"/>
                  </a:moveTo>
                  <a:cubicBezTo>
                    <a:pt x="1747" y="6"/>
                    <a:pt x="1737" y="6"/>
                    <a:pt x="1727" y="16"/>
                  </a:cubicBezTo>
                  <a:cubicBezTo>
                    <a:pt x="1431" y="131"/>
                    <a:pt x="1210" y="382"/>
                    <a:pt x="1034" y="643"/>
                  </a:cubicBezTo>
                  <a:cubicBezTo>
                    <a:pt x="0" y="2164"/>
                    <a:pt x="146" y="4292"/>
                    <a:pt x="1406" y="5668"/>
                  </a:cubicBezTo>
                  <a:cubicBezTo>
                    <a:pt x="1416" y="5683"/>
                    <a:pt x="1431" y="5698"/>
                    <a:pt x="1446" y="5713"/>
                  </a:cubicBezTo>
                </a:path>
              </a:pathLst>
            </a:custGeom>
            <a:solidFill>
              <a:schemeClr val="accent6"/>
            </a:solidFill>
            <a:ln cap="flat" cmpd="sng" w="5275">
              <a:solidFill>
                <a:srgbClr val="002255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9" name="Google Shape;2679;p14"/>
            <p:cNvSpPr/>
            <p:nvPr/>
          </p:nvSpPr>
          <p:spPr>
            <a:xfrm>
              <a:off x="6347375" y="3026775"/>
              <a:ext cx="8425" cy="42925"/>
            </a:xfrm>
            <a:custGeom>
              <a:rect b="b" l="l" r="r" t="t"/>
              <a:pathLst>
                <a:path extrusionOk="0" fill="none" h="1717" w="337">
                  <a:moveTo>
                    <a:pt x="1" y="0"/>
                  </a:moveTo>
                  <a:cubicBezTo>
                    <a:pt x="126" y="572"/>
                    <a:pt x="242" y="1144"/>
                    <a:pt x="337" y="1717"/>
                  </a:cubicBezTo>
                </a:path>
              </a:pathLst>
            </a:custGeom>
            <a:solidFill>
              <a:schemeClr val="accent6"/>
            </a:solidFill>
            <a:ln cap="flat" cmpd="sng" w="5275">
              <a:solidFill>
                <a:srgbClr val="002255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0" name="Google Shape;2680;p14"/>
            <p:cNvSpPr/>
            <p:nvPr/>
          </p:nvSpPr>
          <p:spPr>
            <a:xfrm>
              <a:off x="6328175" y="3023250"/>
              <a:ext cx="10075" cy="53475"/>
            </a:xfrm>
            <a:custGeom>
              <a:rect b="b" l="l" r="r" t="t"/>
              <a:pathLst>
                <a:path extrusionOk="0" fill="none" h="2139" w="403">
                  <a:moveTo>
                    <a:pt x="1" y="0"/>
                  </a:moveTo>
                  <a:cubicBezTo>
                    <a:pt x="1" y="6"/>
                    <a:pt x="6" y="11"/>
                    <a:pt x="6" y="16"/>
                  </a:cubicBezTo>
                  <a:cubicBezTo>
                    <a:pt x="121" y="723"/>
                    <a:pt x="252" y="1431"/>
                    <a:pt x="402" y="2139"/>
                  </a:cubicBezTo>
                </a:path>
              </a:pathLst>
            </a:custGeom>
            <a:solidFill>
              <a:schemeClr val="accent6"/>
            </a:solidFill>
            <a:ln cap="flat" cmpd="sng" w="5275">
              <a:solidFill>
                <a:srgbClr val="002255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1" name="Google Shape;2681;p14"/>
            <p:cNvSpPr/>
            <p:nvPr/>
          </p:nvSpPr>
          <p:spPr>
            <a:xfrm>
              <a:off x="6290800" y="3028025"/>
              <a:ext cx="12050" cy="62250"/>
            </a:xfrm>
            <a:custGeom>
              <a:rect b="b" l="l" r="r" t="t"/>
              <a:pathLst>
                <a:path extrusionOk="0" fill="none" h="2490" w="482">
                  <a:moveTo>
                    <a:pt x="0" y="0"/>
                  </a:moveTo>
                  <a:cubicBezTo>
                    <a:pt x="161" y="833"/>
                    <a:pt x="321" y="1662"/>
                    <a:pt x="482" y="2490"/>
                  </a:cubicBezTo>
                </a:path>
              </a:pathLst>
            </a:custGeom>
            <a:solidFill>
              <a:schemeClr val="accent6"/>
            </a:solidFill>
            <a:ln cap="flat" cmpd="sng" w="5275">
              <a:solidFill>
                <a:srgbClr val="002255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2" name="Google Shape;2682;p14"/>
            <p:cNvSpPr/>
            <p:nvPr/>
          </p:nvSpPr>
          <p:spPr>
            <a:xfrm>
              <a:off x="6323025" y="3118000"/>
              <a:ext cx="78725" cy="42425"/>
            </a:xfrm>
            <a:custGeom>
              <a:rect b="b" l="l" r="r" t="t"/>
              <a:pathLst>
                <a:path extrusionOk="0" fill="none" h="1697" w="3149">
                  <a:moveTo>
                    <a:pt x="3148" y="899"/>
                  </a:moveTo>
                  <a:cubicBezTo>
                    <a:pt x="2255" y="1546"/>
                    <a:pt x="1025" y="1697"/>
                    <a:pt x="1" y="1290"/>
                  </a:cubicBezTo>
                  <a:cubicBezTo>
                    <a:pt x="739" y="627"/>
                    <a:pt x="1738" y="100"/>
                    <a:pt x="2726" y="0"/>
                  </a:cubicBezTo>
                </a:path>
              </a:pathLst>
            </a:custGeom>
            <a:solidFill>
              <a:schemeClr val="accent6"/>
            </a:solidFill>
            <a:ln cap="flat" cmpd="sng" w="5275">
              <a:solidFill>
                <a:srgbClr val="002255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3" name="Google Shape;2683;p14"/>
            <p:cNvSpPr/>
            <p:nvPr/>
          </p:nvSpPr>
          <p:spPr>
            <a:xfrm>
              <a:off x="6523550" y="3139075"/>
              <a:ext cx="83850" cy="9425"/>
            </a:xfrm>
            <a:custGeom>
              <a:rect b="b" l="l" r="r" t="t"/>
              <a:pathLst>
                <a:path extrusionOk="0" fill="none" h="377" w="3354">
                  <a:moveTo>
                    <a:pt x="3354" y="241"/>
                  </a:moveTo>
                  <a:cubicBezTo>
                    <a:pt x="3273" y="251"/>
                    <a:pt x="3188" y="266"/>
                    <a:pt x="3103" y="276"/>
                  </a:cubicBezTo>
                  <a:cubicBezTo>
                    <a:pt x="2325" y="377"/>
                    <a:pt x="1532" y="367"/>
                    <a:pt x="759" y="246"/>
                  </a:cubicBezTo>
                  <a:cubicBezTo>
                    <a:pt x="613" y="221"/>
                    <a:pt x="468" y="196"/>
                    <a:pt x="327" y="146"/>
                  </a:cubicBezTo>
                  <a:cubicBezTo>
                    <a:pt x="217" y="111"/>
                    <a:pt x="101" y="66"/>
                    <a:pt x="1" y="0"/>
                  </a:cubicBezTo>
                </a:path>
              </a:pathLst>
            </a:custGeom>
            <a:solidFill>
              <a:schemeClr val="accent6"/>
            </a:solidFill>
            <a:ln cap="flat" cmpd="sng" w="5275">
              <a:solidFill>
                <a:srgbClr val="002255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4" name="Google Shape;2684;p14"/>
            <p:cNvSpPr/>
            <p:nvPr/>
          </p:nvSpPr>
          <p:spPr>
            <a:xfrm>
              <a:off x="6521300" y="3131675"/>
              <a:ext cx="5675" cy="15825"/>
            </a:xfrm>
            <a:custGeom>
              <a:rect b="b" l="l" r="r" t="t"/>
              <a:pathLst>
                <a:path extrusionOk="0" fill="none" h="633" w="227">
                  <a:moveTo>
                    <a:pt x="11" y="633"/>
                  </a:moveTo>
                  <a:cubicBezTo>
                    <a:pt x="0" y="407"/>
                    <a:pt x="76" y="176"/>
                    <a:pt x="226" y="0"/>
                  </a:cubicBezTo>
                </a:path>
              </a:pathLst>
            </a:custGeom>
            <a:solidFill>
              <a:schemeClr val="accent6"/>
            </a:solidFill>
            <a:ln cap="flat" cmpd="sng" w="5275">
              <a:solidFill>
                <a:srgbClr val="002255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85" name="Google Shape;2685;p14"/>
          <p:cNvGrpSpPr/>
          <p:nvPr/>
        </p:nvGrpSpPr>
        <p:grpSpPr>
          <a:xfrm>
            <a:off x="417687" y="207698"/>
            <a:ext cx="8828396" cy="4000427"/>
            <a:chOff x="417687" y="207698"/>
            <a:chExt cx="8828396" cy="4000427"/>
          </a:xfrm>
        </p:grpSpPr>
        <p:grpSp>
          <p:nvGrpSpPr>
            <p:cNvPr id="2686" name="Google Shape;2686;p14"/>
            <p:cNvGrpSpPr/>
            <p:nvPr/>
          </p:nvGrpSpPr>
          <p:grpSpPr>
            <a:xfrm>
              <a:off x="561550" y="1131975"/>
              <a:ext cx="316899" cy="316978"/>
              <a:chOff x="5052650" y="3025125"/>
              <a:chExt cx="316899" cy="316978"/>
            </a:xfrm>
          </p:grpSpPr>
          <p:sp>
            <p:nvSpPr>
              <p:cNvPr id="2687" name="Google Shape;2687;p14"/>
              <p:cNvSpPr/>
              <p:nvPr/>
            </p:nvSpPr>
            <p:spPr>
              <a:xfrm>
                <a:off x="5052650" y="3025125"/>
                <a:ext cx="316899" cy="316978"/>
              </a:xfrm>
              <a:custGeom>
                <a:rect b="b" l="l" r="r" t="t"/>
                <a:pathLst>
                  <a:path extrusionOk="0" h="4012" w="4011">
                    <a:moveTo>
                      <a:pt x="2008" y="1"/>
                    </a:moveTo>
                    <a:cubicBezTo>
                      <a:pt x="899" y="1"/>
                      <a:pt x="0" y="899"/>
                      <a:pt x="0" y="2003"/>
                    </a:cubicBezTo>
                    <a:cubicBezTo>
                      <a:pt x="0" y="3113"/>
                      <a:pt x="899" y="4011"/>
                      <a:pt x="2008" y="4011"/>
                    </a:cubicBezTo>
                    <a:cubicBezTo>
                      <a:pt x="3112" y="4011"/>
                      <a:pt x="4011" y="3113"/>
                      <a:pt x="4011" y="2003"/>
                    </a:cubicBezTo>
                    <a:cubicBezTo>
                      <a:pt x="4011" y="899"/>
                      <a:pt x="3112" y="1"/>
                      <a:pt x="200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88" name="Google Shape;2688;p14"/>
              <p:cNvSpPr/>
              <p:nvPr/>
            </p:nvSpPr>
            <p:spPr>
              <a:xfrm>
                <a:off x="5108192" y="3195308"/>
                <a:ext cx="85723" cy="84933"/>
              </a:xfrm>
              <a:custGeom>
                <a:rect b="b" l="l" r="r" t="t"/>
                <a:pathLst>
                  <a:path extrusionOk="0" fill="none" h="1075" w="1085">
                    <a:moveTo>
                      <a:pt x="0" y="0"/>
                    </a:moveTo>
                    <a:cubicBezTo>
                      <a:pt x="146" y="512"/>
                      <a:pt x="572" y="934"/>
                      <a:pt x="1084" y="1074"/>
                    </a:cubicBezTo>
                  </a:path>
                </a:pathLst>
              </a:custGeom>
              <a:noFill/>
              <a:ln cap="flat" cmpd="sng" w="5275">
                <a:solidFill>
                  <a:schemeClr val="accent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89" name="Google Shape;2689;p14"/>
              <p:cNvSpPr/>
              <p:nvPr/>
            </p:nvSpPr>
            <p:spPr>
              <a:xfrm>
                <a:off x="5164051" y="3190488"/>
                <a:ext cx="35395" cy="31840"/>
              </a:xfrm>
              <a:custGeom>
                <a:rect b="b" l="l" r="r" t="t"/>
                <a:pathLst>
                  <a:path extrusionOk="0" fill="none" h="403" w="448">
                    <a:moveTo>
                      <a:pt x="1" y="1"/>
                    </a:moveTo>
                    <a:cubicBezTo>
                      <a:pt x="36" y="217"/>
                      <a:pt x="232" y="392"/>
                      <a:pt x="448" y="402"/>
                    </a:cubicBezTo>
                  </a:path>
                </a:pathLst>
              </a:custGeom>
              <a:noFill/>
              <a:ln cap="flat" cmpd="sng" w="5275">
                <a:solidFill>
                  <a:schemeClr val="accent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90" name="Google Shape;2690;p14"/>
            <p:cNvGrpSpPr/>
            <p:nvPr/>
          </p:nvGrpSpPr>
          <p:grpSpPr>
            <a:xfrm>
              <a:off x="1184187" y="2096607"/>
              <a:ext cx="120724" cy="120609"/>
              <a:chOff x="4788500" y="2618450"/>
              <a:chExt cx="130400" cy="130275"/>
            </a:xfrm>
          </p:grpSpPr>
          <p:sp>
            <p:nvSpPr>
              <p:cNvPr id="2691" name="Google Shape;2691;p14"/>
              <p:cNvSpPr/>
              <p:nvPr/>
            </p:nvSpPr>
            <p:spPr>
              <a:xfrm>
                <a:off x="4788500" y="2618450"/>
                <a:ext cx="130400" cy="130275"/>
              </a:xfrm>
              <a:custGeom>
                <a:rect b="b" l="l" r="r" t="t"/>
                <a:pathLst>
                  <a:path extrusionOk="0" h="5211" w="5216">
                    <a:moveTo>
                      <a:pt x="2606" y="0"/>
                    </a:moveTo>
                    <a:cubicBezTo>
                      <a:pt x="1170" y="0"/>
                      <a:pt x="1" y="1170"/>
                      <a:pt x="1" y="2605"/>
                    </a:cubicBezTo>
                    <a:cubicBezTo>
                      <a:pt x="1" y="4046"/>
                      <a:pt x="1170" y="5210"/>
                      <a:pt x="2606" y="5210"/>
                    </a:cubicBezTo>
                    <a:cubicBezTo>
                      <a:pt x="4046" y="5210"/>
                      <a:pt x="5216" y="4046"/>
                      <a:pt x="5216" y="2605"/>
                    </a:cubicBezTo>
                    <a:cubicBezTo>
                      <a:pt x="5216" y="1170"/>
                      <a:pt x="4046" y="0"/>
                      <a:pt x="260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2" name="Google Shape;2692;p14"/>
              <p:cNvSpPr/>
              <p:nvPr/>
            </p:nvSpPr>
            <p:spPr>
              <a:xfrm>
                <a:off x="4800425" y="2652075"/>
                <a:ext cx="17725" cy="56125"/>
              </a:xfrm>
              <a:custGeom>
                <a:rect b="b" l="l" r="r" t="t"/>
                <a:pathLst>
                  <a:path extrusionOk="0" fill="none" h="2245" w="709">
                    <a:moveTo>
                      <a:pt x="452" y="0"/>
                    </a:moveTo>
                    <a:cubicBezTo>
                      <a:pt x="1" y="683"/>
                      <a:pt x="111" y="1682"/>
                      <a:pt x="708" y="2244"/>
                    </a:cubicBezTo>
                  </a:path>
                </a:pathLst>
              </a:custGeom>
              <a:noFill/>
              <a:ln cap="flat" cmpd="sng" w="5275">
                <a:solidFill>
                  <a:srgbClr val="002255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93" name="Google Shape;2693;p14"/>
            <p:cNvGrpSpPr/>
            <p:nvPr/>
          </p:nvGrpSpPr>
          <p:grpSpPr>
            <a:xfrm>
              <a:off x="4536163" y="3731641"/>
              <a:ext cx="120739" cy="120737"/>
              <a:chOff x="5052650" y="3025125"/>
              <a:chExt cx="316899" cy="316978"/>
            </a:xfrm>
          </p:grpSpPr>
          <p:sp>
            <p:nvSpPr>
              <p:cNvPr id="2694" name="Google Shape;2694;p14"/>
              <p:cNvSpPr/>
              <p:nvPr/>
            </p:nvSpPr>
            <p:spPr>
              <a:xfrm>
                <a:off x="5052650" y="3025125"/>
                <a:ext cx="316899" cy="316978"/>
              </a:xfrm>
              <a:custGeom>
                <a:rect b="b" l="l" r="r" t="t"/>
                <a:pathLst>
                  <a:path extrusionOk="0" h="4012" w="4011">
                    <a:moveTo>
                      <a:pt x="2008" y="1"/>
                    </a:moveTo>
                    <a:cubicBezTo>
                      <a:pt x="899" y="1"/>
                      <a:pt x="0" y="899"/>
                      <a:pt x="0" y="2003"/>
                    </a:cubicBezTo>
                    <a:cubicBezTo>
                      <a:pt x="0" y="3113"/>
                      <a:pt x="899" y="4011"/>
                      <a:pt x="2008" y="4011"/>
                    </a:cubicBezTo>
                    <a:cubicBezTo>
                      <a:pt x="3112" y="4011"/>
                      <a:pt x="4011" y="3113"/>
                      <a:pt x="4011" y="2003"/>
                    </a:cubicBezTo>
                    <a:cubicBezTo>
                      <a:pt x="4011" y="899"/>
                      <a:pt x="3112" y="1"/>
                      <a:pt x="200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5" name="Google Shape;2695;p14"/>
              <p:cNvSpPr/>
              <p:nvPr/>
            </p:nvSpPr>
            <p:spPr>
              <a:xfrm>
                <a:off x="5108192" y="3195308"/>
                <a:ext cx="85723" cy="84933"/>
              </a:xfrm>
              <a:custGeom>
                <a:rect b="b" l="l" r="r" t="t"/>
                <a:pathLst>
                  <a:path extrusionOk="0" fill="none" h="1075" w="1085">
                    <a:moveTo>
                      <a:pt x="0" y="0"/>
                    </a:moveTo>
                    <a:cubicBezTo>
                      <a:pt x="146" y="512"/>
                      <a:pt x="572" y="934"/>
                      <a:pt x="1084" y="1074"/>
                    </a:cubicBezTo>
                  </a:path>
                </a:pathLst>
              </a:custGeom>
              <a:noFill/>
              <a:ln cap="flat" cmpd="sng" w="5275">
                <a:solidFill>
                  <a:srgbClr val="002255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6" name="Google Shape;2696;p14"/>
              <p:cNvSpPr/>
              <p:nvPr/>
            </p:nvSpPr>
            <p:spPr>
              <a:xfrm>
                <a:off x="5164051" y="3190488"/>
                <a:ext cx="35395" cy="31840"/>
              </a:xfrm>
              <a:custGeom>
                <a:rect b="b" l="l" r="r" t="t"/>
                <a:pathLst>
                  <a:path extrusionOk="0" fill="none" h="403" w="448">
                    <a:moveTo>
                      <a:pt x="1" y="1"/>
                    </a:moveTo>
                    <a:cubicBezTo>
                      <a:pt x="36" y="217"/>
                      <a:pt x="232" y="392"/>
                      <a:pt x="448" y="402"/>
                    </a:cubicBezTo>
                  </a:path>
                </a:pathLst>
              </a:custGeom>
              <a:noFill/>
              <a:ln cap="flat" cmpd="sng" w="5275">
                <a:solidFill>
                  <a:srgbClr val="002255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97" name="Google Shape;2697;p14"/>
            <p:cNvGrpSpPr/>
            <p:nvPr/>
          </p:nvGrpSpPr>
          <p:grpSpPr>
            <a:xfrm>
              <a:off x="2826464" y="207698"/>
              <a:ext cx="211625" cy="211678"/>
              <a:chOff x="5052650" y="3025125"/>
              <a:chExt cx="316899" cy="316978"/>
            </a:xfrm>
          </p:grpSpPr>
          <p:sp>
            <p:nvSpPr>
              <p:cNvPr id="2698" name="Google Shape;2698;p14"/>
              <p:cNvSpPr/>
              <p:nvPr/>
            </p:nvSpPr>
            <p:spPr>
              <a:xfrm>
                <a:off x="5052650" y="3025125"/>
                <a:ext cx="316899" cy="316978"/>
              </a:xfrm>
              <a:custGeom>
                <a:rect b="b" l="l" r="r" t="t"/>
                <a:pathLst>
                  <a:path extrusionOk="0" h="4012" w="4011">
                    <a:moveTo>
                      <a:pt x="2008" y="1"/>
                    </a:moveTo>
                    <a:cubicBezTo>
                      <a:pt x="899" y="1"/>
                      <a:pt x="0" y="899"/>
                      <a:pt x="0" y="2003"/>
                    </a:cubicBezTo>
                    <a:cubicBezTo>
                      <a:pt x="0" y="3113"/>
                      <a:pt x="899" y="4011"/>
                      <a:pt x="2008" y="4011"/>
                    </a:cubicBezTo>
                    <a:cubicBezTo>
                      <a:pt x="3112" y="4011"/>
                      <a:pt x="4011" y="3113"/>
                      <a:pt x="4011" y="2003"/>
                    </a:cubicBezTo>
                    <a:cubicBezTo>
                      <a:pt x="4011" y="899"/>
                      <a:pt x="3112" y="1"/>
                      <a:pt x="200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9" name="Google Shape;2699;p14"/>
              <p:cNvSpPr/>
              <p:nvPr/>
            </p:nvSpPr>
            <p:spPr>
              <a:xfrm>
                <a:off x="5108192" y="3195308"/>
                <a:ext cx="85723" cy="84933"/>
              </a:xfrm>
              <a:custGeom>
                <a:rect b="b" l="l" r="r" t="t"/>
                <a:pathLst>
                  <a:path extrusionOk="0" fill="none" h="1075" w="1085">
                    <a:moveTo>
                      <a:pt x="0" y="0"/>
                    </a:moveTo>
                    <a:cubicBezTo>
                      <a:pt x="146" y="512"/>
                      <a:pt x="572" y="934"/>
                      <a:pt x="1084" y="1074"/>
                    </a:cubicBezTo>
                  </a:path>
                </a:pathLst>
              </a:custGeom>
              <a:noFill/>
              <a:ln cap="flat" cmpd="sng" w="5275">
                <a:solidFill>
                  <a:srgbClr val="002255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00" name="Google Shape;2700;p14"/>
              <p:cNvSpPr/>
              <p:nvPr/>
            </p:nvSpPr>
            <p:spPr>
              <a:xfrm>
                <a:off x="5164051" y="3190488"/>
                <a:ext cx="35395" cy="31840"/>
              </a:xfrm>
              <a:custGeom>
                <a:rect b="b" l="l" r="r" t="t"/>
                <a:pathLst>
                  <a:path extrusionOk="0" fill="none" h="403" w="448">
                    <a:moveTo>
                      <a:pt x="1" y="1"/>
                    </a:moveTo>
                    <a:cubicBezTo>
                      <a:pt x="36" y="217"/>
                      <a:pt x="232" y="392"/>
                      <a:pt x="448" y="402"/>
                    </a:cubicBezTo>
                  </a:path>
                </a:pathLst>
              </a:custGeom>
              <a:noFill/>
              <a:ln cap="flat" cmpd="sng" w="5275">
                <a:solidFill>
                  <a:srgbClr val="002255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701" name="Google Shape;2701;p14"/>
            <p:cNvGrpSpPr/>
            <p:nvPr/>
          </p:nvGrpSpPr>
          <p:grpSpPr>
            <a:xfrm>
              <a:off x="5033081" y="3996702"/>
              <a:ext cx="211626" cy="211423"/>
              <a:chOff x="4788500" y="2618450"/>
              <a:chExt cx="130400" cy="130275"/>
            </a:xfrm>
          </p:grpSpPr>
          <p:sp>
            <p:nvSpPr>
              <p:cNvPr id="2702" name="Google Shape;2702;p14"/>
              <p:cNvSpPr/>
              <p:nvPr/>
            </p:nvSpPr>
            <p:spPr>
              <a:xfrm>
                <a:off x="4788500" y="2618450"/>
                <a:ext cx="130400" cy="130275"/>
              </a:xfrm>
              <a:custGeom>
                <a:rect b="b" l="l" r="r" t="t"/>
                <a:pathLst>
                  <a:path extrusionOk="0" h="5211" w="5216">
                    <a:moveTo>
                      <a:pt x="2606" y="0"/>
                    </a:moveTo>
                    <a:cubicBezTo>
                      <a:pt x="1170" y="0"/>
                      <a:pt x="1" y="1170"/>
                      <a:pt x="1" y="2605"/>
                    </a:cubicBezTo>
                    <a:cubicBezTo>
                      <a:pt x="1" y="4046"/>
                      <a:pt x="1170" y="5210"/>
                      <a:pt x="2606" y="5210"/>
                    </a:cubicBezTo>
                    <a:cubicBezTo>
                      <a:pt x="4046" y="5210"/>
                      <a:pt x="5216" y="4046"/>
                      <a:pt x="5216" y="2605"/>
                    </a:cubicBezTo>
                    <a:cubicBezTo>
                      <a:pt x="5216" y="1170"/>
                      <a:pt x="4046" y="0"/>
                      <a:pt x="260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03" name="Google Shape;2703;p14"/>
              <p:cNvSpPr/>
              <p:nvPr/>
            </p:nvSpPr>
            <p:spPr>
              <a:xfrm>
                <a:off x="4800425" y="2652075"/>
                <a:ext cx="17725" cy="56125"/>
              </a:xfrm>
              <a:custGeom>
                <a:rect b="b" l="l" r="r" t="t"/>
                <a:pathLst>
                  <a:path extrusionOk="0" fill="none" h="2245" w="709">
                    <a:moveTo>
                      <a:pt x="452" y="0"/>
                    </a:moveTo>
                    <a:cubicBezTo>
                      <a:pt x="1" y="683"/>
                      <a:pt x="111" y="1682"/>
                      <a:pt x="708" y="2244"/>
                    </a:cubicBezTo>
                  </a:path>
                </a:pathLst>
              </a:custGeom>
              <a:noFill/>
              <a:ln cap="flat" cmpd="sng" w="5275">
                <a:solidFill>
                  <a:srgbClr val="002255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704" name="Google Shape;2704;p14"/>
            <p:cNvGrpSpPr/>
            <p:nvPr/>
          </p:nvGrpSpPr>
          <p:grpSpPr>
            <a:xfrm>
              <a:off x="417687" y="539995"/>
              <a:ext cx="120724" cy="120609"/>
              <a:chOff x="4788500" y="2618450"/>
              <a:chExt cx="130400" cy="130275"/>
            </a:xfrm>
          </p:grpSpPr>
          <p:sp>
            <p:nvSpPr>
              <p:cNvPr id="2705" name="Google Shape;2705;p14"/>
              <p:cNvSpPr/>
              <p:nvPr/>
            </p:nvSpPr>
            <p:spPr>
              <a:xfrm>
                <a:off x="4788500" y="2618450"/>
                <a:ext cx="130400" cy="130275"/>
              </a:xfrm>
              <a:custGeom>
                <a:rect b="b" l="l" r="r" t="t"/>
                <a:pathLst>
                  <a:path extrusionOk="0" h="5211" w="5216">
                    <a:moveTo>
                      <a:pt x="2606" y="0"/>
                    </a:moveTo>
                    <a:cubicBezTo>
                      <a:pt x="1170" y="0"/>
                      <a:pt x="1" y="1170"/>
                      <a:pt x="1" y="2605"/>
                    </a:cubicBezTo>
                    <a:cubicBezTo>
                      <a:pt x="1" y="4046"/>
                      <a:pt x="1170" y="5210"/>
                      <a:pt x="2606" y="5210"/>
                    </a:cubicBezTo>
                    <a:cubicBezTo>
                      <a:pt x="4046" y="5210"/>
                      <a:pt x="5216" y="4046"/>
                      <a:pt x="5216" y="2605"/>
                    </a:cubicBezTo>
                    <a:cubicBezTo>
                      <a:pt x="5216" y="1170"/>
                      <a:pt x="4046" y="0"/>
                      <a:pt x="260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06" name="Google Shape;2706;p14"/>
              <p:cNvSpPr/>
              <p:nvPr/>
            </p:nvSpPr>
            <p:spPr>
              <a:xfrm>
                <a:off x="4800425" y="2652075"/>
                <a:ext cx="17725" cy="56125"/>
              </a:xfrm>
              <a:custGeom>
                <a:rect b="b" l="l" r="r" t="t"/>
                <a:pathLst>
                  <a:path extrusionOk="0" fill="none" h="2245" w="709">
                    <a:moveTo>
                      <a:pt x="452" y="0"/>
                    </a:moveTo>
                    <a:cubicBezTo>
                      <a:pt x="1" y="683"/>
                      <a:pt x="111" y="1682"/>
                      <a:pt x="708" y="2244"/>
                    </a:cubicBezTo>
                  </a:path>
                </a:pathLst>
              </a:custGeom>
              <a:noFill/>
              <a:ln cap="flat" cmpd="sng" w="5275">
                <a:solidFill>
                  <a:srgbClr val="002255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707" name="Google Shape;2707;p14"/>
            <p:cNvGrpSpPr/>
            <p:nvPr/>
          </p:nvGrpSpPr>
          <p:grpSpPr>
            <a:xfrm>
              <a:off x="454633" y="2898976"/>
              <a:ext cx="211626" cy="211449"/>
              <a:chOff x="4788500" y="2618450"/>
              <a:chExt cx="130400" cy="130275"/>
            </a:xfrm>
          </p:grpSpPr>
          <p:sp>
            <p:nvSpPr>
              <p:cNvPr id="2708" name="Google Shape;2708;p14"/>
              <p:cNvSpPr/>
              <p:nvPr/>
            </p:nvSpPr>
            <p:spPr>
              <a:xfrm>
                <a:off x="4788500" y="2618450"/>
                <a:ext cx="130400" cy="130275"/>
              </a:xfrm>
              <a:custGeom>
                <a:rect b="b" l="l" r="r" t="t"/>
                <a:pathLst>
                  <a:path extrusionOk="0" h="5211" w="5216">
                    <a:moveTo>
                      <a:pt x="2606" y="0"/>
                    </a:moveTo>
                    <a:cubicBezTo>
                      <a:pt x="1170" y="0"/>
                      <a:pt x="1" y="1170"/>
                      <a:pt x="1" y="2605"/>
                    </a:cubicBezTo>
                    <a:cubicBezTo>
                      <a:pt x="1" y="4046"/>
                      <a:pt x="1170" y="5210"/>
                      <a:pt x="2606" y="5210"/>
                    </a:cubicBezTo>
                    <a:cubicBezTo>
                      <a:pt x="4046" y="5210"/>
                      <a:pt x="5216" y="4046"/>
                      <a:pt x="5216" y="2605"/>
                    </a:cubicBezTo>
                    <a:cubicBezTo>
                      <a:pt x="5216" y="1170"/>
                      <a:pt x="4046" y="0"/>
                      <a:pt x="260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09" name="Google Shape;2709;p14"/>
              <p:cNvSpPr/>
              <p:nvPr/>
            </p:nvSpPr>
            <p:spPr>
              <a:xfrm>
                <a:off x="4800425" y="2652075"/>
                <a:ext cx="17725" cy="56125"/>
              </a:xfrm>
              <a:custGeom>
                <a:rect b="b" l="l" r="r" t="t"/>
                <a:pathLst>
                  <a:path extrusionOk="0" fill="none" h="2245" w="709">
                    <a:moveTo>
                      <a:pt x="452" y="0"/>
                    </a:moveTo>
                    <a:cubicBezTo>
                      <a:pt x="1" y="683"/>
                      <a:pt x="111" y="1682"/>
                      <a:pt x="708" y="2244"/>
                    </a:cubicBezTo>
                  </a:path>
                </a:pathLst>
              </a:custGeom>
              <a:noFill/>
              <a:ln cap="flat" cmpd="sng" w="5275">
                <a:solidFill>
                  <a:srgbClr val="002255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710" name="Google Shape;2710;p14"/>
            <p:cNvGrpSpPr/>
            <p:nvPr/>
          </p:nvGrpSpPr>
          <p:grpSpPr>
            <a:xfrm>
              <a:off x="2470238" y="1188850"/>
              <a:ext cx="120739" cy="120769"/>
              <a:chOff x="5052650" y="3025125"/>
              <a:chExt cx="316899" cy="316978"/>
            </a:xfrm>
          </p:grpSpPr>
          <p:sp>
            <p:nvSpPr>
              <p:cNvPr id="2711" name="Google Shape;2711;p14"/>
              <p:cNvSpPr/>
              <p:nvPr/>
            </p:nvSpPr>
            <p:spPr>
              <a:xfrm>
                <a:off x="5052650" y="3025125"/>
                <a:ext cx="316899" cy="316978"/>
              </a:xfrm>
              <a:custGeom>
                <a:rect b="b" l="l" r="r" t="t"/>
                <a:pathLst>
                  <a:path extrusionOk="0" h="4012" w="4011">
                    <a:moveTo>
                      <a:pt x="2008" y="1"/>
                    </a:moveTo>
                    <a:cubicBezTo>
                      <a:pt x="899" y="1"/>
                      <a:pt x="0" y="899"/>
                      <a:pt x="0" y="2003"/>
                    </a:cubicBezTo>
                    <a:cubicBezTo>
                      <a:pt x="0" y="3113"/>
                      <a:pt x="899" y="4011"/>
                      <a:pt x="2008" y="4011"/>
                    </a:cubicBezTo>
                    <a:cubicBezTo>
                      <a:pt x="3112" y="4011"/>
                      <a:pt x="4011" y="3113"/>
                      <a:pt x="4011" y="2003"/>
                    </a:cubicBezTo>
                    <a:cubicBezTo>
                      <a:pt x="4011" y="899"/>
                      <a:pt x="3112" y="1"/>
                      <a:pt x="200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12" name="Google Shape;2712;p14"/>
              <p:cNvSpPr/>
              <p:nvPr/>
            </p:nvSpPr>
            <p:spPr>
              <a:xfrm>
                <a:off x="5108192" y="3195308"/>
                <a:ext cx="85723" cy="84933"/>
              </a:xfrm>
              <a:custGeom>
                <a:rect b="b" l="l" r="r" t="t"/>
                <a:pathLst>
                  <a:path extrusionOk="0" fill="none" h="1075" w="1085">
                    <a:moveTo>
                      <a:pt x="0" y="0"/>
                    </a:moveTo>
                    <a:cubicBezTo>
                      <a:pt x="146" y="512"/>
                      <a:pt x="572" y="934"/>
                      <a:pt x="1084" y="1074"/>
                    </a:cubicBezTo>
                  </a:path>
                </a:pathLst>
              </a:custGeom>
              <a:noFill/>
              <a:ln cap="flat" cmpd="sng" w="5275">
                <a:solidFill>
                  <a:srgbClr val="002255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13" name="Google Shape;2713;p14"/>
              <p:cNvSpPr/>
              <p:nvPr/>
            </p:nvSpPr>
            <p:spPr>
              <a:xfrm>
                <a:off x="5164051" y="3190488"/>
                <a:ext cx="35395" cy="31840"/>
              </a:xfrm>
              <a:custGeom>
                <a:rect b="b" l="l" r="r" t="t"/>
                <a:pathLst>
                  <a:path extrusionOk="0" fill="none" h="403" w="448">
                    <a:moveTo>
                      <a:pt x="1" y="1"/>
                    </a:moveTo>
                    <a:cubicBezTo>
                      <a:pt x="36" y="217"/>
                      <a:pt x="232" y="392"/>
                      <a:pt x="448" y="402"/>
                    </a:cubicBezTo>
                  </a:path>
                </a:pathLst>
              </a:custGeom>
              <a:noFill/>
              <a:ln cap="flat" cmpd="sng" w="5275">
                <a:solidFill>
                  <a:srgbClr val="002255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714" name="Google Shape;2714;p14"/>
            <p:cNvGrpSpPr/>
            <p:nvPr/>
          </p:nvGrpSpPr>
          <p:grpSpPr>
            <a:xfrm>
              <a:off x="8782274" y="707907"/>
              <a:ext cx="120724" cy="120609"/>
              <a:chOff x="4788500" y="2618450"/>
              <a:chExt cx="130400" cy="130275"/>
            </a:xfrm>
          </p:grpSpPr>
          <p:sp>
            <p:nvSpPr>
              <p:cNvPr id="2715" name="Google Shape;2715;p14"/>
              <p:cNvSpPr/>
              <p:nvPr/>
            </p:nvSpPr>
            <p:spPr>
              <a:xfrm>
                <a:off x="4788500" y="2618450"/>
                <a:ext cx="130400" cy="130275"/>
              </a:xfrm>
              <a:custGeom>
                <a:rect b="b" l="l" r="r" t="t"/>
                <a:pathLst>
                  <a:path extrusionOk="0" h="5211" w="5216">
                    <a:moveTo>
                      <a:pt x="2606" y="0"/>
                    </a:moveTo>
                    <a:cubicBezTo>
                      <a:pt x="1170" y="0"/>
                      <a:pt x="1" y="1170"/>
                      <a:pt x="1" y="2605"/>
                    </a:cubicBezTo>
                    <a:cubicBezTo>
                      <a:pt x="1" y="4046"/>
                      <a:pt x="1170" y="5210"/>
                      <a:pt x="2606" y="5210"/>
                    </a:cubicBezTo>
                    <a:cubicBezTo>
                      <a:pt x="4046" y="5210"/>
                      <a:pt x="5216" y="4046"/>
                      <a:pt x="5216" y="2605"/>
                    </a:cubicBezTo>
                    <a:cubicBezTo>
                      <a:pt x="5216" y="1170"/>
                      <a:pt x="4046" y="0"/>
                      <a:pt x="260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16" name="Google Shape;2716;p14"/>
              <p:cNvSpPr/>
              <p:nvPr/>
            </p:nvSpPr>
            <p:spPr>
              <a:xfrm>
                <a:off x="4800425" y="2652075"/>
                <a:ext cx="17725" cy="56125"/>
              </a:xfrm>
              <a:custGeom>
                <a:rect b="b" l="l" r="r" t="t"/>
                <a:pathLst>
                  <a:path extrusionOk="0" fill="none" h="2245" w="709">
                    <a:moveTo>
                      <a:pt x="452" y="0"/>
                    </a:moveTo>
                    <a:cubicBezTo>
                      <a:pt x="1" y="683"/>
                      <a:pt x="111" y="1682"/>
                      <a:pt x="708" y="2244"/>
                    </a:cubicBezTo>
                  </a:path>
                </a:pathLst>
              </a:custGeom>
              <a:noFill/>
              <a:ln cap="flat" cmpd="sng" w="5275">
                <a:solidFill>
                  <a:srgbClr val="002255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717" name="Google Shape;2717;p14"/>
            <p:cNvGrpSpPr/>
            <p:nvPr/>
          </p:nvGrpSpPr>
          <p:grpSpPr>
            <a:xfrm>
              <a:off x="9034456" y="1885177"/>
              <a:ext cx="211626" cy="211423"/>
              <a:chOff x="4788500" y="2618450"/>
              <a:chExt cx="130400" cy="130275"/>
            </a:xfrm>
          </p:grpSpPr>
          <p:sp>
            <p:nvSpPr>
              <p:cNvPr id="2718" name="Google Shape;2718;p14"/>
              <p:cNvSpPr/>
              <p:nvPr/>
            </p:nvSpPr>
            <p:spPr>
              <a:xfrm>
                <a:off x="4788500" y="2618450"/>
                <a:ext cx="130400" cy="130275"/>
              </a:xfrm>
              <a:custGeom>
                <a:rect b="b" l="l" r="r" t="t"/>
                <a:pathLst>
                  <a:path extrusionOk="0" h="5211" w="5216">
                    <a:moveTo>
                      <a:pt x="2606" y="0"/>
                    </a:moveTo>
                    <a:cubicBezTo>
                      <a:pt x="1170" y="0"/>
                      <a:pt x="1" y="1170"/>
                      <a:pt x="1" y="2605"/>
                    </a:cubicBezTo>
                    <a:cubicBezTo>
                      <a:pt x="1" y="4046"/>
                      <a:pt x="1170" y="5210"/>
                      <a:pt x="2606" y="5210"/>
                    </a:cubicBezTo>
                    <a:cubicBezTo>
                      <a:pt x="4046" y="5210"/>
                      <a:pt x="5216" y="4046"/>
                      <a:pt x="5216" y="2605"/>
                    </a:cubicBezTo>
                    <a:cubicBezTo>
                      <a:pt x="5216" y="1170"/>
                      <a:pt x="4046" y="0"/>
                      <a:pt x="260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19" name="Google Shape;2719;p14"/>
              <p:cNvSpPr/>
              <p:nvPr/>
            </p:nvSpPr>
            <p:spPr>
              <a:xfrm>
                <a:off x="4800425" y="2652075"/>
                <a:ext cx="17725" cy="56125"/>
              </a:xfrm>
              <a:custGeom>
                <a:rect b="b" l="l" r="r" t="t"/>
                <a:pathLst>
                  <a:path extrusionOk="0" fill="none" h="2245" w="709">
                    <a:moveTo>
                      <a:pt x="452" y="0"/>
                    </a:moveTo>
                    <a:cubicBezTo>
                      <a:pt x="1" y="683"/>
                      <a:pt x="111" y="1682"/>
                      <a:pt x="708" y="2244"/>
                    </a:cubicBezTo>
                  </a:path>
                </a:pathLst>
              </a:custGeom>
              <a:noFill/>
              <a:ln cap="flat" cmpd="sng" w="5275">
                <a:solidFill>
                  <a:srgbClr val="002255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720" name="Google Shape;2720;p14"/>
            <p:cNvGrpSpPr/>
            <p:nvPr/>
          </p:nvGrpSpPr>
          <p:grpSpPr>
            <a:xfrm>
              <a:off x="6246374" y="207707"/>
              <a:ext cx="120724" cy="120609"/>
              <a:chOff x="4788500" y="2618450"/>
              <a:chExt cx="130400" cy="130275"/>
            </a:xfrm>
          </p:grpSpPr>
          <p:sp>
            <p:nvSpPr>
              <p:cNvPr id="2721" name="Google Shape;2721;p14"/>
              <p:cNvSpPr/>
              <p:nvPr/>
            </p:nvSpPr>
            <p:spPr>
              <a:xfrm>
                <a:off x="4788500" y="2618450"/>
                <a:ext cx="130400" cy="130275"/>
              </a:xfrm>
              <a:custGeom>
                <a:rect b="b" l="l" r="r" t="t"/>
                <a:pathLst>
                  <a:path extrusionOk="0" h="5211" w="5216">
                    <a:moveTo>
                      <a:pt x="2606" y="0"/>
                    </a:moveTo>
                    <a:cubicBezTo>
                      <a:pt x="1170" y="0"/>
                      <a:pt x="1" y="1170"/>
                      <a:pt x="1" y="2605"/>
                    </a:cubicBezTo>
                    <a:cubicBezTo>
                      <a:pt x="1" y="4046"/>
                      <a:pt x="1170" y="5210"/>
                      <a:pt x="2606" y="5210"/>
                    </a:cubicBezTo>
                    <a:cubicBezTo>
                      <a:pt x="4046" y="5210"/>
                      <a:pt x="5216" y="4046"/>
                      <a:pt x="5216" y="2605"/>
                    </a:cubicBezTo>
                    <a:cubicBezTo>
                      <a:pt x="5216" y="1170"/>
                      <a:pt x="4046" y="0"/>
                      <a:pt x="260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22" name="Google Shape;2722;p14"/>
              <p:cNvSpPr/>
              <p:nvPr/>
            </p:nvSpPr>
            <p:spPr>
              <a:xfrm>
                <a:off x="4800425" y="2652075"/>
                <a:ext cx="17725" cy="56125"/>
              </a:xfrm>
              <a:custGeom>
                <a:rect b="b" l="l" r="r" t="t"/>
                <a:pathLst>
                  <a:path extrusionOk="0" fill="none" h="2245" w="709">
                    <a:moveTo>
                      <a:pt x="452" y="0"/>
                    </a:moveTo>
                    <a:cubicBezTo>
                      <a:pt x="1" y="683"/>
                      <a:pt x="111" y="1682"/>
                      <a:pt x="708" y="2244"/>
                    </a:cubicBezTo>
                  </a:path>
                </a:pathLst>
              </a:custGeom>
              <a:noFill/>
              <a:ln cap="flat" cmpd="sng" w="5275">
                <a:solidFill>
                  <a:srgbClr val="002255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723" name="Google Shape;2723;p14"/>
            <p:cNvGrpSpPr/>
            <p:nvPr/>
          </p:nvGrpSpPr>
          <p:grpSpPr>
            <a:xfrm>
              <a:off x="5758838" y="587138"/>
              <a:ext cx="120739" cy="120769"/>
              <a:chOff x="5052650" y="3025125"/>
              <a:chExt cx="316899" cy="316978"/>
            </a:xfrm>
          </p:grpSpPr>
          <p:sp>
            <p:nvSpPr>
              <p:cNvPr id="2724" name="Google Shape;2724;p14"/>
              <p:cNvSpPr/>
              <p:nvPr/>
            </p:nvSpPr>
            <p:spPr>
              <a:xfrm>
                <a:off x="5052650" y="3025125"/>
                <a:ext cx="316899" cy="316978"/>
              </a:xfrm>
              <a:custGeom>
                <a:rect b="b" l="l" r="r" t="t"/>
                <a:pathLst>
                  <a:path extrusionOk="0" h="4012" w="4011">
                    <a:moveTo>
                      <a:pt x="2008" y="1"/>
                    </a:moveTo>
                    <a:cubicBezTo>
                      <a:pt x="899" y="1"/>
                      <a:pt x="0" y="899"/>
                      <a:pt x="0" y="2003"/>
                    </a:cubicBezTo>
                    <a:cubicBezTo>
                      <a:pt x="0" y="3113"/>
                      <a:pt x="899" y="4011"/>
                      <a:pt x="2008" y="4011"/>
                    </a:cubicBezTo>
                    <a:cubicBezTo>
                      <a:pt x="3112" y="4011"/>
                      <a:pt x="4011" y="3113"/>
                      <a:pt x="4011" y="2003"/>
                    </a:cubicBezTo>
                    <a:cubicBezTo>
                      <a:pt x="4011" y="899"/>
                      <a:pt x="3112" y="1"/>
                      <a:pt x="200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25" name="Google Shape;2725;p14"/>
              <p:cNvSpPr/>
              <p:nvPr/>
            </p:nvSpPr>
            <p:spPr>
              <a:xfrm>
                <a:off x="5108192" y="3195308"/>
                <a:ext cx="85723" cy="84933"/>
              </a:xfrm>
              <a:custGeom>
                <a:rect b="b" l="l" r="r" t="t"/>
                <a:pathLst>
                  <a:path extrusionOk="0" fill="none" h="1075" w="1085">
                    <a:moveTo>
                      <a:pt x="0" y="0"/>
                    </a:moveTo>
                    <a:cubicBezTo>
                      <a:pt x="146" y="512"/>
                      <a:pt x="572" y="934"/>
                      <a:pt x="1084" y="1074"/>
                    </a:cubicBezTo>
                  </a:path>
                </a:pathLst>
              </a:custGeom>
              <a:noFill/>
              <a:ln cap="flat" cmpd="sng" w="5275">
                <a:solidFill>
                  <a:srgbClr val="002255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26" name="Google Shape;2726;p14"/>
              <p:cNvSpPr/>
              <p:nvPr/>
            </p:nvSpPr>
            <p:spPr>
              <a:xfrm>
                <a:off x="5164051" y="3190488"/>
                <a:ext cx="35395" cy="31840"/>
              </a:xfrm>
              <a:custGeom>
                <a:rect b="b" l="l" r="r" t="t"/>
                <a:pathLst>
                  <a:path extrusionOk="0" fill="none" h="403" w="448">
                    <a:moveTo>
                      <a:pt x="1" y="1"/>
                    </a:moveTo>
                    <a:cubicBezTo>
                      <a:pt x="36" y="217"/>
                      <a:pt x="232" y="392"/>
                      <a:pt x="448" y="402"/>
                    </a:cubicBezTo>
                  </a:path>
                </a:pathLst>
              </a:custGeom>
              <a:noFill/>
              <a:ln cap="flat" cmpd="sng" w="5275">
                <a:solidFill>
                  <a:srgbClr val="002255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727" name="Google Shape;2727;p14"/>
          <p:cNvSpPr txBox="1"/>
          <p:nvPr>
            <p:ph type="title"/>
          </p:nvPr>
        </p:nvSpPr>
        <p:spPr>
          <a:xfrm>
            <a:off x="3046675" y="2686025"/>
            <a:ext cx="5377200" cy="531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728" name="Google Shape;2728;p14"/>
          <p:cNvSpPr txBox="1"/>
          <p:nvPr>
            <p:ph idx="1" type="subTitle"/>
          </p:nvPr>
        </p:nvSpPr>
        <p:spPr>
          <a:xfrm>
            <a:off x="3046675" y="1131975"/>
            <a:ext cx="5377200" cy="1554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CUSTOM_1">
    <p:spTree>
      <p:nvGrpSpPr>
        <p:cNvPr id="2729" name="Shape 2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30" name="Google Shape;2730;p15"/>
          <p:cNvGrpSpPr/>
          <p:nvPr/>
        </p:nvGrpSpPr>
        <p:grpSpPr>
          <a:xfrm flipH="1">
            <a:off x="3873929" y="0"/>
            <a:ext cx="2876946" cy="5143313"/>
            <a:chOff x="6536175" y="0"/>
            <a:chExt cx="2440158" cy="4362437"/>
          </a:xfrm>
        </p:grpSpPr>
        <p:sp>
          <p:nvSpPr>
            <p:cNvPr id="2731" name="Google Shape;2731;p15"/>
            <p:cNvSpPr/>
            <p:nvPr/>
          </p:nvSpPr>
          <p:spPr>
            <a:xfrm>
              <a:off x="6536175" y="0"/>
              <a:ext cx="2229678" cy="4362437"/>
            </a:xfrm>
            <a:custGeom>
              <a:rect b="b" l="l" r="r" t="t"/>
              <a:pathLst>
                <a:path extrusionOk="0" h="119339" w="64279">
                  <a:moveTo>
                    <a:pt x="59254" y="0"/>
                  </a:moveTo>
                  <a:cubicBezTo>
                    <a:pt x="59043" y="628"/>
                    <a:pt x="1" y="119339"/>
                    <a:pt x="1" y="119339"/>
                  </a:cubicBezTo>
                  <a:lnTo>
                    <a:pt x="19265" y="119339"/>
                  </a:lnTo>
                  <a:lnTo>
                    <a:pt x="64278" y="0"/>
                  </a:lnTo>
                  <a:close/>
                </a:path>
              </a:pathLst>
            </a:custGeom>
            <a:solidFill>
              <a:srgbClr val="FFFFFF">
                <a:alpha val="80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2" name="Google Shape;2732;p15"/>
            <p:cNvSpPr/>
            <p:nvPr/>
          </p:nvSpPr>
          <p:spPr>
            <a:xfrm>
              <a:off x="7385842" y="0"/>
              <a:ext cx="1590491" cy="4362437"/>
            </a:xfrm>
            <a:custGeom>
              <a:rect b="b" l="l" r="r" t="t"/>
              <a:pathLst>
                <a:path extrusionOk="0" h="119339" w="45852">
                  <a:moveTo>
                    <a:pt x="42504" y="0"/>
                  </a:moveTo>
                  <a:lnTo>
                    <a:pt x="0" y="119339"/>
                  </a:lnTo>
                  <a:lnTo>
                    <a:pt x="10054" y="119339"/>
                  </a:lnTo>
                  <a:lnTo>
                    <a:pt x="45852" y="0"/>
                  </a:lnTo>
                  <a:close/>
                </a:path>
              </a:pathLst>
            </a:custGeom>
            <a:solidFill>
              <a:srgbClr val="FFFFFF">
                <a:alpha val="80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33" name="Google Shape;2733;p15"/>
          <p:cNvGrpSpPr/>
          <p:nvPr/>
        </p:nvGrpSpPr>
        <p:grpSpPr>
          <a:xfrm flipH="1">
            <a:off x="6740905" y="293577"/>
            <a:ext cx="2336438" cy="780360"/>
            <a:chOff x="4897050" y="1836675"/>
            <a:chExt cx="1283475" cy="428675"/>
          </a:xfrm>
        </p:grpSpPr>
        <p:sp>
          <p:nvSpPr>
            <p:cNvPr id="2734" name="Google Shape;2734;p15"/>
            <p:cNvSpPr/>
            <p:nvPr/>
          </p:nvSpPr>
          <p:spPr>
            <a:xfrm>
              <a:off x="6129175" y="1993425"/>
              <a:ext cx="51350" cy="30875"/>
            </a:xfrm>
            <a:custGeom>
              <a:rect b="b" l="l" r="r" t="t"/>
              <a:pathLst>
                <a:path extrusionOk="0" h="1235" w="2054">
                  <a:moveTo>
                    <a:pt x="0" y="0"/>
                  </a:moveTo>
                  <a:lnTo>
                    <a:pt x="0" y="0"/>
                  </a:lnTo>
                  <a:cubicBezTo>
                    <a:pt x="382" y="261"/>
                    <a:pt x="592" y="748"/>
                    <a:pt x="527" y="1210"/>
                  </a:cubicBezTo>
                  <a:lnTo>
                    <a:pt x="527" y="1235"/>
                  </a:lnTo>
                  <a:cubicBezTo>
                    <a:pt x="743" y="1225"/>
                    <a:pt x="954" y="1215"/>
                    <a:pt x="1165" y="1205"/>
                  </a:cubicBezTo>
                  <a:cubicBezTo>
                    <a:pt x="1451" y="1185"/>
                    <a:pt x="1732" y="1170"/>
                    <a:pt x="2013" y="1155"/>
                  </a:cubicBezTo>
                  <a:cubicBezTo>
                    <a:pt x="2053" y="793"/>
                    <a:pt x="1877" y="397"/>
                    <a:pt x="1541" y="236"/>
                  </a:cubicBezTo>
                  <a:cubicBezTo>
                    <a:pt x="1024" y="156"/>
                    <a:pt x="517" y="75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5" name="Google Shape;2735;p15"/>
            <p:cNvSpPr/>
            <p:nvPr/>
          </p:nvSpPr>
          <p:spPr>
            <a:xfrm>
              <a:off x="5990750" y="1973225"/>
              <a:ext cx="96900" cy="55225"/>
            </a:xfrm>
            <a:custGeom>
              <a:rect b="b" l="l" r="r" t="t"/>
              <a:pathLst>
                <a:path extrusionOk="0" h="2209" w="3876">
                  <a:moveTo>
                    <a:pt x="1" y="0"/>
                  </a:moveTo>
                  <a:lnTo>
                    <a:pt x="1" y="20"/>
                  </a:lnTo>
                  <a:cubicBezTo>
                    <a:pt x="688" y="467"/>
                    <a:pt x="1180" y="1370"/>
                    <a:pt x="1050" y="2198"/>
                  </a:cubicBezTo>
                  <a:lnTo>
                    <a:pt x="1050" y="2209"/>
                  </a:lnTo>
                  <a:cubicBezTo>
                    <a:pt x="1602" y="2198"/>
                    <a:pt x="2159" y="2188"/>
                    <a:pt x="2711" y="2173"/>
                  </a:cubicBezTo>
                  <a:cubicBezTo>
                    <a:pt x="3078" y="2163"/>
                    <a:pt x="3444" y="2153"/>
                    <a:pt x="3815" y="2138"/>
                  </a:cubicBezTo>
                  <a:cubicBezTo>
                    <a:pt x="3876" y="1827"/>
                    <a:pt x="3785" y="1501"/>
                    <a:pt x="3620" y="1220"/>
                  </a:cubicBezTo>
                  <a:cubicBezTo>
                    <a:pt x="3449" y="929"/>
                    <a:pt x="3198" y="683"/>
                    <a:pt x="2952" y="442"/>
                  </a:cubicBezTo>
                  <a:lnTo>
                    <a:pt x="2957" y="427"/>
                  </a:lnTo>
                  <a:cubicBezTo>
                    <a:pt x="2571" y="371"/>
                    <a:pt x="2184" y="316"/>
                    <a:pt x="1798" y="261"/>
                  </a:cubicBezTo>
                  <a:cubicBezTo>
                    <a:pt x="1195" y="181"/>
                    <a:pt x="598" y="85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6" name="Google Shape;2736;p15"/>
            <p:cNvSpPr/>
            <p:nvPr/>
          </p:nvSpPr>
          <p:spPr>
            <a:xfrm>
              <a:off x="6064550" y="1983875"/>
              <a:ext cx="79450" cy="42825"/>
            </a:xfrm>
            <a:custGeom>
              <a:rect b="b" l="l" r="r" t="t"/>
              <a:pathLst>
                <a:path extrusionOk="0" h="1713" w="3178">
                  <a:moveTo>
                    <a:pt x="5" y="1"/>
                  </a:moveTo>
                  <a:lnTo>
                    <a:pt x="0" y="16"/>
                  </a:lnTo>
                  <a:cubicBezTo>
                    <a:pt x="246" y="257"/>
                    <a:pt x="497" y="503"/>
                    <a:pt x="668" y="794"/>
                  </a:cubicBezTo>
                  <a:cubicBezTo>
                    <a:pt x="833" y="1075"/>
                    <a:pt x="924" y="1401"/>
                    <a:pt x="863" y="1712"/>
                  </a:cubicBezTo>
                  <a:cubicBezTo>
                    <a:pt x="1611" y="1687"/>
                    <a:pt x="2364" y="1657"/>
                    <a:pt x="3112" y="1617"/>
                  </a:cubicBezTo>
                  <a:lnTo>
                    <a:pt x="3112" y="1592"/>
                  </a:lnTo>
                  <a:cubicBezTo>
                    <a:pt x="3177" y="1130"/>
                    <a:pt x="2967" y="643"/>
                    <a:pt x="2585" y="377"/>
                  </a:cubicBezTo>
                  <a:cubicBezTo>
                    <a:pt x="2465" y="362"/>
                    <a:pt x="2344" y="342"/>
                    <a:pt x="2224" y="327"/>
                  </a:cubicBezTo>
                  <a:cubicBezTo>
                    <a:pt x="1486" y="217"/>
                    <a:pt x="743" y="106"/>
                    <a:pt x="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7" name="Google Shape;2737;p15"/>
            <p:cNvSpPr/>
            <p:nvPr/>
          </p:nvSpPr>
          <p:spPr>
            <a:xfrm>
              <a:off x="5955000" y="1968325"/>
              <a:ext cx="65275" cy="60375"/>
            </a:xfrm>
            <a:custGeom>
              <a:rect b="b" l="l" r="r" t="t"/>
              <a:pathLst>
                <a:path extrusionOk="0" h="2415" w="2611">
                  <a:moveTo>
                    <a:pt x="0" y="0"/>
                  </a:moveTo>
                  <a:cubicBezTo>
                    <a:pt x="211" y="743"/>
                    <a:pt x="216" y="1581"/>
                    <a:pt x="66" y="2415"/>
                  </a:cubicBezTo>
                  <a:lnTo>
                    <a:pt x="151" y="2415"/>
                  </a:lnTo>
                  <a:cubicBezTo>
                    <a:pt x="929" y="2415"/>
                    <a:pt x="1702" y="2415"/>
                    <a:pt x="2480" y="2405"/>
                  </a:cubicBezTo>
                  <a:lnTo>
                    <a:pt x="2480" y="2394"/>
                  </a:lnTo>
                  <a:cubicBezTo>
                    <a:pt x="2610" y="1566"/>
                    <a:pt x="2118" y="663"/>
                    <a:pt x="1431" y="216"/>
                  </a:cubicBezTo>
                  <a:lnTo>
                    <a:pt x="1431" y="196"/>
                  </a:lnTo>
                  <a:cubicBezTo>
                    <a:pt x="954" y="121"/>
                    <a:pt x="477" y="55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8" name="Google Shape;2738;p15"/>
            <p:cNvSpPr/>
            <p:nvPr/>
          </p:nvSpPr>
          <p:spPr>
            <a:xfrm>
              <a:off x="5514925" y="2145625"/>
              <a:ext cx="113450" cy="87225"/>
            </a:xfrm>
            <a:custGeom>
              <a:rect b="b" l="l" r="r" t="t"/>
              <a:pathLst>
                <a:path extrusionOk="0" h="3489" w="4538">
                  <a:moveTo>
                    <a:pt x="683" y="1"/>
                  </a:moveTo>
                  <a:cubicBezTo>
                    <a:pt x="312" y="1130"/>
                    <a:pt x="81" y="2304"/>
                    <a:pt x="1" y="3489"/>
                  </a:cubicBezTo>
                  <a:cubicBezTo>
                    <a:pt x="1687" y="2716"/>
                    <a:pt x="3243" y="1602"/>
                    <a:pt x="4538" y="241"/>
                  </a:cubicBezTo>
                  <a:cubicBezTo>
                    <a:pt x="3519" y="171"/>
                    <a:pt x="2495" y="101"/>
                    <a:pt x="1466" y="46"/>
                  </a:cubicBezTo>
                  <a:cubicBezTo>
                    <a:pt x="1205" y="31"/>
                    <a:pt x="944" y="16"/>
                    <a:pt x="683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9" name="Google Shape;2739;p15"/>
            <p:cNvSpPr/>
            <p:nvPr/>
          </p:nvSpPr>
          <p:spPr>
            <a:xfrm>
              <a:off x="4897050" y="1836675"/>
              <a:ext cx="1063375" cy="428675"/>
            </a:xfrm>
            <a:custGeom>
              <a:rect b="b" l="l" r="r" t="t"/>
              <a:pathLst>
                <a:path extrusionOk="0" h="17147" w="42535">
                  <a:moveTo>
                    <a:pt x="35626" y="1270"/>
                  </a:moveTo>
                  <a:cubicBezTo>
                    <a:pt x="35788" y="1270"/>
                    <a:pt x="35924" y="1398"/>
                    <a:pt x="35934" y="1562"/>
                  </a:cubicBezTo>
                  <a:cubicBezTo>
                    <a:pt x="35944" y="1733"/>
                    <a:pt x="35808" y="1878"/>
                    <a:pt x="35638" y="1888"/>
                  </a:cubicBezTo>
                  <a:cubicBezTo>
                    <a:pt x="35632" y="1889"/>
                    <a:pt x="35626" y="1889"/>
                    <a:pt x="35620" y="1889"/>
                  </a:cubicBezTo>
                  <a:cubicBezTo>
                    <a:pt x="35457" y="1889"/>
                    <a:pt x="35326" y="1757"/>
                    <a:pt x="35316" y="1592"/>
                  </a:cubicBezTo>
                  <a:cubicBezTo>
                    <a:pt x="35306" y="1422"/>
                    <a:pt x="35437" y="1281"/>
                    <a:pt x="35607" y="1271"/>
                  </a:cubicBezTo>
                  <a:cubicBezTo>
                    <a:pt x="35614" y="1271"/>
                    <a:pt x="35620" y="1270"/>
                    <a:pt x="35626" y="1270"/>
                  </a:cubicBezTo>
                  <a:close/>
                  <a:moveTo>
                    <a:pt x="31761" y="1461"/>
                  </a:moveTo>
                  <a:cubicBezTo>
                    <a:pt x="31924" y="1461"/>
                    <a:pt x="32059" y="1588"/>
                    <a:pt x="32069" y="1753"/>
                  </a:cubicBezTo>
                  <a:cubicBezTo>
                    <a:pt x="32074" y="1923"/>
                    <a:pt x="31943" y="2069"/>
                    <a:pt x="31773" y="2079"/>
                  </a:cubicBezTo>
                  <a:cubicBezTo>
                    <a:pt x="31767" y="2079"/>
                    <a:pt x="31761" y="2080"/>
                    <a:pt x="31755" y="2080"/>
                  </a:cubicBezTo>
                  <a:cubicBezTo>
                    <a:pt x="31592" y="2080"/>
                    <a:pt x="31456" y="1948"/>
                    <a:pt x="31451" y="1783"/>
                  </a:cubicBezTo>
                  <a:cubicBezTo>
                    <a:pt x="31441" y="1612"/>
                    <a:pt x="31572" y="1467"/>
                    <a:pt x="31743" y="1462"/>
                  </a:cubicBezTo>
                  <a:cubicBezTo>
                    <a:pt x="31749" y="1461"/>
                    <a:pt x="31755" y="1461"/>
                    <a:pt x="31761" y="1461"/>
                  </a:cubicBezTo>
                  <a:close/>
                  <a:moveTo>
                    <a:pt x="24954" y="2023"/>
                  </a:moveTo>
                  <a:cubicBezTo>
                    <a:pt x="25112" y="2023"/>
                    <a:pt x="25248" y="2150"/>
                    <a:pt x="25258" y="2315"/>
                  </a:cubicBezTo>
                  <a:cubicBezTo>
                    <a:pt x="25263" y="2486"/>
                    <a:pt x="25137" y="2631"/>
                    <a:pt x="24961" y="2641"/>
                  </a:cubicBezTo>
                  <a:cubicBezTo>
                    <a:pt x="24958" y="2641"/>
                    <a:pt x="24955" y="2641"/>
                    <a:pt x="24952" y="2641"/>
                  </a:cubicBezTo>
                  <a:cubicBezTo>
                    <a:pt x="24790" y="2641"/>
                    <a:pt x="24650" y="2513"/>
                    <a:pt x="24640" y="2345"/>
                  </a:cubicBezTo>
                  <a:cubicBezTo>
                    <a:pt x="24630" y="2174"/>
                    <a:pt x="24761" y="2029"/>
                    <a:pt x="24936" y="2024"/>
                  </a:cubicBezTo>
                  <a:cubicBezTo>
                    <a:pt x="24942" y="2023"/>
                    <a:pt x="24948" y="2023"/>
                    <a:pt x="24954" y="2023"/>
                  </a:cubicBezTo>
                  <a:close/>
                  <a:moveTo>
                    <a:pt x="33387" y="2063"/>
                  </a:moveTo>
                  <a:cubicBezTo>
                    <a:pt x="33550" y="2063"/>
                    <a:pt x="33685" y="2195"/>
                    <a:pt x="33695" y="2355"/>
                  </a:cubicBezTo>
                  <a:cubicBezTo>
                    <a:pt x="33700" y="2531"/>
                    <a:pt x="33570" y="2671"/>
                    <a:pt x="33399" y="2681"/>
                  </a:cubicBezTo>
                  <a:cubicBezTo>
                    <a:pt x="33393" y="2682"/>
                    <a:pt x="33387" y="2682"/>
                    <a:pt x="33381" y="2682"/>
                  </a:cubicBezTo>
                  <a:cubicBezTo>
                    <a:pt x="33218" y="2682"/>
                    <a:pt x="33083" y="2550"/>
                    <a:pt x="33078" y="2390"/>
                  </a:cubicBezTo>
                  <a:cubicBezTo>
                    <a:pt x="33068" y="2215"/>
                    <a:pt x="33198" y="2074"/>
                    <a:pt x="33369" y="2064"/>
                  </a:cubicBezTo>
                  <a:cubicBezTo>
                    <a:pt x="33375" y="2064"/>
                    <a:pt x="33381" y="2063"/>
                    <a:pt x="33387" y="2063"/>
                  </a:cubicBezTo>
                  <a:close/>
                  <a:moveTo>
                    <a:pt x="31148" y="2856"/>
                  </a:moveTo>
                  <a:cubicBezTo>
                    <a:pt x="31311" y="2856"/>
                    <a:pt x="31442" y="2988"/>
                    <a:pt x="31451" y="3153"/>
                  </a:cubicBezTo>
                  <a:cubicBezTo>
                    <a:pt x="31462" y="3324"/>
                    <a:pt x="31331" y="3464"/>
                    <a:pt x="31160" y="3474"/>
                  </a:cubicBezTo>
                  <a:cubicBezTo>
                    <a:pt x="31154" y="3475"/>
                    <a:pt x="31148" y="3475"/>
                    <a:pt x="31143" y="3475"/>
                  </a:cubicBezTo>
                  <a:cubicBezTo>
                    <a:pt x="30980" y="3475"/>
                    <a:pt x="30844" y="3343"/>
                    <a:pt x="30834" y="3183"/>
                  </a:cubicBezTo>
                  <a:cubicBezTo>
                    <a:pt x="30829" y="3013"/>
                    <a:pt x="30960" y="2867"/>
                    <a:pt x="31130" y="2857"/>
                  </a:cubicBezTo>
                  <a:cubicBezTo>
                    <a:pt x="31136" y="2857"/>
                    <a:pt x="31142" y="2856"/>
                    <a:pt x="31148" y="2856"/>
                  </a:cubicBezTo>
                  <a:close/>
                  <a:moveTo>
                    <a:pt x="21814" y="3314"/>
                  </a:moveTo>
                  <a:cubicBezTo>
                    <a:pt x="21980" y="3314"/>
                    <a:pt x="22121" y="3442"/>
                    <a:pt x="22131" y="3610"/>
                  </a:cubicBezTo>
                  <a:cubicBezTo>
                    <a:pt x="22141" y="3781"/>
                    <a:pt x="22005" y="3926"/>
                    <a:pt x="21839" y="3931"/>
                  </a:cubicBezTo>
                  <a:cubicBezTo>
                    <a:pt x="21833" y="3932"/>
                    <a:pt x="21827" y="3932"/>
                    <a:pt x="21821" y="3932"/>
                  </a:cubicBezTo>
                  <a:cubicBezTo>
                    <a:pt x="21654" y="3932"/>
                    <a:pt x="21523" y="3805"/>
                    <a:pt x="21513" y="3640"/>
                  </a:cubicBezTo>
                  <a:cubicBezTo>
                    <a:pt x="21503" y="3469"/>
                    <a:pt x="21639" y="3324"/>
                    <a:pt x="21804" y="3314"/>
                  </a:cubicBezTo>
                  <a:cubicBezTo>
                    <a:pt x="21808" y="3314"/>
                    <a:pt x="21811" y="3314"/>
                    <a:pt x="21814" y="3314"/>
                  </a:cubicBezTo>
                  <a:close/>
                  <a:moveTo>
                    <a:pt x="23881" y="3444"/>
                  </a:moveTo>
                  <a:cubicBezTo>
                    <a:pt x="24043" y="3444"/>
                    <a:pt x="24179" y="3571"/>
                    <a:pt x="24189" y="3735"/>
                  </a:cubicBezTo>
                  <a:cubicBezTo>
                    <a:pt x="24194" y="3906"/>
                    <a:pt x="24063" y="4052"/>
                    <a:pt x="23892" y="4057"/>
                  </a:cubicBezTo>
                  <a:cubicBezTo>
                    <a:pt x="23886" y="4057"/>
                    <a:pt x="23880" y="4057"/>
                    <a:pt x="23874" y="4057"/>
                  </a:cubicBezTo>
                  <a:cubicBezTo>
                    <a:pt x="23712" y="4057"/>
                    <a:pt x="23581" y="3930"/>
                    <a:pt x="23571" y="3766"/>
                  </a:cubicBezTo>
                  <a:cubicBezTo>
                    <a:pt x="23561" y="3595"/>
                    <a:pt x="23692" y="3449"/>
                    <a:pt x="23862" y="3444"/>
                  </a:cubicBezTo>
                  <a:cubicBezTo>
                    <a:pt x="23868" y="3444"/>
                    <a:pt x="23875" y="3444"/>
                    <a:pt x="23881" y="3444"/>
                  </a:cubicBezTo>
                  <a:close/>
                  <a:moveTo>
                    <a:pt x="38060" y="6160"/>
                  </a:moveTo>
                  <a:cubicBezTo>
                    <a:pt x="38094" y="6160"/>
                    <a:pt x="38128" y="6163"/>
                    <a:pt x="38162" y="6170"/>
                  </a:cubicBezTo>
                  <a:cubicBezTo>
                    <a:pt x="38473" y="6225"/>
                    <a:pt x="38679" y="6521"/>
                    <a:pt x="38624" y="6832"/>
                  </a:cubicBezTo>
                  <a:cubicBezTo>
                    <a:pt x="38584" y="7048"/>
                    <a:pt x="38428" y="7209"/>
                    <a:pt x="38238" y="7274"/>
                  </a:cubicBezTo>
                  <a:cubicBezTo>
                    <a:pt x="38293" y="7394"/>
                    <a:pt x="38323" y="7525"/>
                    <a:pt x="38333" y="7666"/>
                  </a:cubicBezTo>
                  <a:cubicBezTo>
                    <a:pt x="38368" y="8057"/>
                    <a:pt x="38207" y="8423"/>
                    <a:pt x="37936" y="8669"/>
                  </a:cubicBezTo>
                  <a:cubicBezTo>
                    <a:pt x="37741" y="8845"/>
                    <a:pt x="37490" y="8955"/>
                    <a:pt x="37209" y="8981"/>
                  </a:cubicBezTo>
                  <a:cubicBezTo>
                    <a:pt x="37178" y="8983"/>
                    <a:pt x="37147" y="8984"/>
                    <a:pt x="37116" y="8984"/>
                  </a:cubicBezTo>
                  <a:cubicBezTo>
                    <a:pt x="36483" y="8984"/>
                    <a:pt x="35946" y="8498"/>
                    <a:pt x="35894" y="7851"/>
                  </a:cubicBezTo>
                  <a:cubicBezTo>
                    <a:pt x="35843" y="7179"/>
                    <a:pt x="36345" y="6586"/>
                    <a:pt x="37023" y="6536"/>
                  </a:cubicBezTo>
                  <a:cubicBezTo>
                    <a:pt x="37056" y="6533"/>
                    <a:pt x="37089" y="6532"/>
                    <a:pt x="37121" y="6532"/>
                  </a:cubicBezTo>
                  <a:cubicBezTo>
                    <a:pt x="37256" y="6532"/>
                    <a:pt x="37384" y="6556"/>
                    <a:pt x="37510" y="6596"/>
                  </a:cubicBezTo>
                  <a:cubicBezTo>
                    <a:pt x="37567" y="6339"/>
                    <a:pt x="37802" y="6160"/>
                    <a:pt x="38060" y="6160"/>
                  </a:cubicBezTo>
                  <a:close/>
                  <a:moveTo>
                    <a:pt x="32422" y="0"/>
                  </a:moveTo>
                  <a:cubicBezTo>
                    <a:pt x="28671" y="0"/>
                    <a:pt x="24724" y="1128"/>
                    <a:pt x="21513" y="2260"/>
                  </a:cubicBezTo>
                  <a:cubicBezTo>
                    <a:pt x="15284" y="4453"/>
                    <a:pt x="9527" y="7972"/>
                    <a:pt x="4448" y="12158"/>
                  </a:cubicBezTo>
                  <a:cubicBezTo>
                    <a:pt x="3872" y="11947"/>
                    <a:pt x="3222" y="11841"/>
                    <a:pt x="2566" y="11841"/>
                  </a:cubicBezTo>
                  <a:cubicBezTo>
                    <a:pt x="1661" y="11841"/>
                    <a:pt x="745" y="12042"/>
                    <a:pt x="0" y="12444"/>
                  </a:cubicBezTo>
                  <a:cubicBezTo>
                    <a:pt x="772" y="13114"/>
                    <a:pt x="1857" y="13518"/>
                    <a:pt x="2897" y="13518"/>
                  </a:cubicBezTo>
                  <a:cubicBezTo>
                    <a:pt x="3135" y="13518"/>
                    <a:pt x="3370" y="13497"/>
                    <a:pt x="3599" y="13453"/>
                  </a:cubicBezTo>
                  <a:lnTo>
                    <a:pt x="3599" y="13453"/>
                  </a:lnTo>
                  <a:cubicBezTo>
                    <a:pt x="2796" y="14492"/>
                    <a:pt x="2701" y="15852"/>
                    <a:pt x="2937" y="17147"/>
                  </a:cubicBezTo>
                  <a:cubicBezTo>
                    <a:pt x="3900" y="16153"/>
                    <a:pt x="4523" y="14853"/>
                    <a:pt x="4648" y="13468"/>
                  </a:cubicBezTo>
                  <a:cubicBezTo>
                    <a:pt x="9250" y="12507"/>
                    <a:pt x="14004" y="12173"/>
                    <a:pt x="18775" y="12173"/>
                  </a:cubicBezTo>
                  <a:cubicBezTo>
                    <a:pt x="20984" y="12173"/>
                    <a:pt x="23196" y="12244"/>
                    <a:pt x="25398" y="12359"/>
                  </a:cubicBezTo>
                  <a:cubicBezTo>
                    <a:pt x="25659" y="12374"/>
                    <a:pt x="25920" y="12389"/>
                    <a:pt x="26181" y="12404"/>
                  </a:cubicBezTo>
                  <a:cubicBezTo>
                    <a:pt x="27210" y="12459"/>
                    <a:pt x="28234" y="12529"/>
                    <a:pt x="29253" y="12599"/>
                  </a:cubicBezTo>
                  <a:cubicBezTo>
                    <a:pt x="30262" y="12670"/>
                    <a:pt x="31261" y="12750"/>
                    <a:pt x="32260" y="12830"/>
                  </a:cubicBezTo>
                  <a:cubicBezTo>
                    <a:pt x="33117" y="12899"/>
                    <a:pt x="34007" y="12959"/>
                    <a:pt x="34892" y="12959"/>
                  </a:cubicBezTo>
                  <a:cubicBezTo>
                    <a:pt x="37000" y="12959"/>
                    <a:pt x="39072" y="12616"/>
                    <a:pt x="40572" y="11219"/>
                  </a:cubicBezTo>
                  <a:cubicBezTo>
                    <a:pt x="41455" y="10396"/>
                    <a:pt x="42133" y="9051"/>
                    <a:pt x="42384" y="7681"/>
                  </a:cubicBezTo>
                  <a:cubicBezTo>
                    <a:pt x="42534" y="6847"/>
                    <a:pt x="42529" y="6009"/>
                    <a:pt x="42318" y="5266"/>
                  </a:cubicBezTo>
                  <a:cubicBezTo>
                    <a:pt x="42258" y="5055"/>
                    <a:pt x="42183" y="4850"/>
                    <a:pt x="42087" y="4654"/>
                  </a:cubicBezTo>
                  <a:cubicBezTo>
                    <a:pt x="41656" y="3766"/>
                    <a:pt x="40963" y="3033"/>
                    <a:pt x="40190" y="2415"/>
                  </a:cubicBezTo>
                  <a:cubicBezTo>
                    <a:pt x="37980" y="644"/>
                    <a:pt x="35257" y="0"/>
                    <a:pt x="32422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0" name="Google Shape;2740;p15"/>
            <p:cNvSpPr/>
            <p:nvPr/>
          </p:nvSpPr>
          <p:spPr>
            <a:xfrm>
              <a:off x="5834775" y="1990675"/>
              <a:ext cx="29275" cy="27850"/>
            </a:xfrm>
            <a:custGeom>
              <a:rect b="b" l="l" r="r" t="t"/>
              <a:pathLst>
                <a:path extrusionOk="0" h="1114" w="1171">
                  <a:moveTo>
                    <a:pt x="551" y="0"/>
                  </a:moveTo>
                  <a:cubicBezTo>
                    <a:pt x="293" y="0"/>
                    <a:pt x="58" y="179"/>
                    <a:pt x="1" y="436"/>
                  </a:cubicBezTo>
                  <a:cubicBezTo>
                    <a:pt x="327" y="547"/>
                    <a:pt x="593" y="793"/>
                    <a:pt x="729" y="1114"/>
                  </a:cubicBezTo>
                  <a:cubicBezTo>
                    <a:pt x="919" y="1049"/>
                    <a:pt x="1075" y="888"/>
                    <a:pt x="1115" y="672"/>
                  </a:cubicBezTo>
                  <a:cubicBezTo>
                    <a:pt x="1170" y="361"/>
                    <a:pt x="964" y="65"/>
                    <a:pt x="653" y="10"/>
                  </a:cubicBezTo>
                  <a:cubicBezTo>
                    <a:pt x="619" y="3"/>
                    <a:pt x="585" y="0"/>
                    <a:pt x="55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1" name="Google Shape;2741;p15"/>
            <p:cNvSpPr/>
            <p:nvPr/>
          </p:nvSpPr>
          <p:spPr>
            <a:xfrm>
              <a:off x="5833150" y="2001575"/>
              <a:ext cx="19850" cy="17650"/>
            </a:xfrm>
            <a:custGeom>
              <a:rect b="b" l="l" r="r" t="t"/>
              <a:pathLst>
                <a:path extrusionOk="0" h="706" w="794">
                  <a:moveTo>
                    <a:pt x="66" y="0"/>
                  </a:moveTo>
                  <a:cubicBezTo>
                    <a:pt x="61" y="10"/>
                    <a:pt x="56" y="20"/>
                    <a:pt x="56" y="31"/>
                  </a:cubicBezTo>
                  <a:cubicBezTo>
                    <a:pt x="1" y="342"/>
                    <a:pt x="206" y="638"/>
                    <a:pt x="518" y="693"/>
                  </a:cubicBezTo>
                  <a:cubicBezTo>
                    <a:pt x="556" y="701"/>
                    <a:pt x="594" y="705"/>
                    <a:pt x="631" y="705"/>
                  </a:cubicBezTo>
                  <a:cubicBezTo>
                    <a:pt x="688" y="705"/>
                    <a:pt x="742" y="696"/>
                    <a:pt x="794" y="678"/>
                  </a:cubicBezTo>
                  <a:cubicBezTo>
                    <a:pt x="658" y="357"/>
                    <a:pt x="392" y="111"/>
                    <a:pt x="6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2" name="Google Shape;2742;p15"/>
            <p:cNvSpPr/>
            <p:nvPr/>
          </p:nvSpPr>
          <p:spPr>
            <a:xfrm>
              <a:off x="5793125" y="1999950"/>
              <a:ext cx="63150" cy="61350"/>
            </a:xfrm>
            <a:custGeom>
              <a:rect b="b" l="l" r="r" t="t"/>
              <a:pathLst>
                <a:path extrusionOk="0" h="2454" w="2526">
                  <a:moveTo>
                    <a:pt x="1278" y="1"/>
                  </a:moveTo>
                  <a:cubicBezTo>
                    <a:pt x="1246" y="1"/>
                    <a:pt x="1213" y="2"/>
                    <a:pt x="1180" y="5"/>
                  </a:cubicBezTo>
                  <a:cubicBezTo>
                    <a:pt x="502" y="55"/>
                    <a:pt x="0" y="648"/>
                    <a:pt x="51" y="1320"/>
                  </a:cubicBezTo>
                  <a:cubicBezTo>
                    <a:pt x="103" y="1967"/>
                    <a:pt x="640" y="2453"/>
                    <a:pt x="1273" y="2453"/>
                  </a:cubicBezTo>
                  <a:cubicBezTo>
                    <a:pt x="1304" y="2453"/>
                    <a:pt x="1335" y="2452"/>
                    <a:pt x="1366" y="2450"/>
                  </a:cubicBezTo>
                  <a:cubicBezTo>
                    <a:pt x="1647" y="2424"/>
                    <a:pt x="1898" y="2314"/>
                    <a:pt x="2093" y="2138"/>
                  </a:cubicBezTo>
                  <a:cubicBezTo>
                    <a:pt x="2364" y="1892"/>
                    <a:pt x="2525" y="1526"/>
                    <a:pt x="2490" y="1135"/>
                  </a:cubicBezTo>
                  <a:cubicBezTo>
                    <a:pt x="2480" y="994"/>
                    <a:pt x="2450" y="863"/>
                    <a:pt x="2395" y="743"/>
                  </a:cubicBezTo>
                  <a:cubicBezTo>
                    <a:pt x="2343" y="761"/>
                    <a:pt x="2289" y="770"/>
                    <a:pt x="2232" y="770"/>
                  </a:cubicBezTo>
                  <a:cubicBezTo>
                    <a:pt x="2195" y="770"/>
                    <a:pt x="2157" y="766"/>
                    <a:pt x="2119" y="758"/>
                  </a:cubicBezTo>
                  <a:cubicBezTo>
                    <a:pt x="1807" y="703"/>
                    <a:pt x="1602" y="407"/>
                    <a:pt x="1657" y="96"/>
                  </a:cubicBezTo>
                  <a:cubicBezTo>
                    <a:pt x="1657" y="85"/>
                    <a:pt x="1662" y="75"/>
                    <a:pt x="1667" y="65"/>
                  </a:cubicBezTo>
                  <a:cubicBezTo>
                    <a:pt x="1541" y="25"/>
                    <a:pt x="1413" y="1"/>
                    <a:pt x="127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3" name="Google Shape;2743;p15"/>
            <p:cNvSpPr/>
            <p:nvPr/>
          </p:nvSpPr>
          <p:spPr>
            <a:xfrm>
              <a:off x="5779700" y="1868425"/>
              <a:ext cx="15950" cy="15475"/>
            </a:xfrm>
            <a:custGeom>
              <a:rect b="b" l="l" r="r" t="t"/>
              <a:pathLst>
                <a:path extrusionOk="0" h="619" w="638">
                  <a:moveTo>
                    <a:pt x="320" y="0"/>
                  </a:moveTo>
                  <a:cubicBezTo>
                    <a:pt x="314" y="0"/>
                    <a:pt x="308" y="1"/>
                    <a:pt x="301" y="1"/>
                  </a:cubicBezTo>
                  <a:cubicBezTo>
                    <a:pt x="131" y="11"/>
                    <a:pt x="0" y="152"/>
                    <a:pt x="10" y="322"/>
                  </a:cubicBezTo>
                  <a:cubicBezTo>
                    <a:pt x="20" y="487"/>
                    <a:pt x="151" y="619"/>
                    <a:pt x="314" y="619"/>
                  </a:cubicBezTo>
                  <a:cubicBezTo>
                    <a:pt x="320" y="619"/>
                    <a:pt x="326" y="619"/>
                    <a:pt x="332" y="618"/>
                  </a:cubicBezTo>
                  <a:cubicBezTo>
                    <a:pt x="502" y="608"/>
                    <a:pt x="638" y="463"/>
                    <a:pt x="628" y="292"/>
                  </a:cubicBezTo>
                  <a:cubicBezTo>
                    <a:pt x="618" y="128"/>
                    <a:pt x="482" y="0"/>
                    <a:pt x="32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4" name="Google Shape;2744;p15"/>
            <p:cNvSpPr/>
            <p:nvPr/>
          </p:nvSpPr>
          <p:spPr>
            <a:xfrm>
              <a:off x="5723725" y="1888250"/>
              <a:ext cx="15850" cy="15475"/>
            </a:xfrm>
            <a:custGeom>
              <a:rect b="b" l="l" r="r" t="t"/>
              <a:pathLst>
                <a:path extrusionOk="0" h="619" w="634">
                  <a:moveTo>
                    <a:pt x="320" y="0"/>
                  </a:moveTo>
                  <a:cubicBezTo>
                    <a:pt x="314" y="0"/>
                    <a:pt x="308" y="1"/>
                    <a:pt x="302" y="1"/>
                  </a:cubicBezTo>
                  <a:cubicBezTo>
                    <a:pt x="131" y="11"/>
                    <a:pt x="1" y="152"/>
                    <a:pt x="11" y="327"/>
                  </a:cubicBezTo>
                  <a:cubicBezTo>
                    <a:pt x="16" y="487"/>
                    <a:pt x="151" y="619"/>
                    <a:pt x="314" y="619"/>
                  </a:cubicBezTo>
                  <a:cubicBezTo>
                    <a:pt x="320" y="619"/>
                    <a:pt x="326" y="619"/>
                    <a:pt x="332" y="618"/>
                  </a:cubicBezTo>
                  <a:cubicBezTo>
                    <a:pt x="503" y="608"/>
                    <a:pt x="633" y="468"/>
                    <a:pt x="628" y="292"/>
                  </a:cubicBezTo>
                  <a:cubicBezTo>
                    <a:pt x="618" y="132"/>
                    <a:pt x="483" y="0"/>
                    <a:pt x="32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5" name="Google Shape;2745;p15"/>
            <p:cNvSpPr/>
            <p:nvPr/>
          </p:nvSpPr>
          <p:spPr>
            <a:xfrm>
              <a:off x="5683075" y="1873200"/>
              <a:ext cx="15825" cy="15475"/>
            </a:xfrm>
            <a:custGeom>
              <a:rect b="b" l="l" r="r" t="t"/>
              <a:pathLst>
                <a:path extrusionOk="0" h="619" w="633">
                  <a:moveTo>
                    <a:pt x="320" y="0"/>
                  </a:moveTo>
                  <a:cubicBezTo>
                    <a:pt x="314" y="0"/>
                    <a:pt x="308" y="0"/>
                    <a:pt x="302" y="1"/>
                  </a:cubicBezTo>
                  <a:cubicBezTo>
                    <a:pt x="131" y="6"/>
                    <a:pt x="0" y="151"/>
                    <a:pt x="10" y="322"/>
                  </a:cubicBezTo>
                  <a:cubicBezTo>
                    <a:pt x="15" y="487"/>
                    <a:pt x="151" y="619"/>
                    <a:pt x="314" y="619"/>
                  </a:cubicBezTo>
                  <a:cubicBezTo>
                    <a:pt x="320" y="619"/>
                    <a:pt x="326" y="618"/>
                    <a:pt x="332" y="618"/>
                  </a:cubicBezTo>
                  <a:cubicBezTo>
                    <a:pt x="502" y="608"/>
                    <a:pt x="633" y="462"/>
                    <a:pt x="628" y="292"/>
                  </a:cubicBezTo>
                  <a:cubicBezTo>
                    <a:pt x="618" y="127"/>
                    <a:pt x="483" y="0"/>
                    <a:pt x="32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6" name="Google Shape;2746;p15"/>
            <p:cNvSpPr/>
            <p:nvPr/>
          </p:nvSpPr>
          <p:spPr>
            <a:xfrm>
              <a:off x="5667775" y="1908075"/>
              <a:ext cx="15825" cy="15475"/>
            </a:xfrm>
            <a:custGeom>
              <a:rect b="b" l="l" r="r" t="t"/>
              <a:pathLst>
                <a:path extrusionOk="0" h="619" w="633">
                  <a:moveTo>
                    <a:pt x="319" y="0"/>
                  </a:moveTo>
                  <a:cubicBezTo>
                    <a:pt x="313" y="0"/>
                    <a:pt x="307" y="1"/>
                    <a:pt x="301" y="1"/>
                  </a:cubicBezTo>
                  <a:cubicBezTo>
                    <a:pt x="131" y="11"/>
                    <a:pt x="0" y="157"/>
                    <a:pt x="5" y="327"/>
                  </a:cubicBezTo>
                  <a:cubicBezTo>
                    <a:pt x="15" y="487"/>
                    <a:pt x="151" y="619"/>
                    <a:pt x="314" y="619"/>
                  </a:cubicBezTo>
                  <a:cubicBezTo>
                    <a:pt x="319" y="619"/>
                    <a:pt x="325" y="619"/>
                    <a:pt x="331" y="618"/>
                  </a:cubicBezTo>
                  <a:cubicBezTo>
                    <a:pt x="502" y="608"/>
                    <a:pt x="633" y="468"/>
                    <a:pt x="622" y="297"/>
                  </a:cubicBezTo>
                  <a:cubicBezTo>
                    <a:pt x="613" y="132"/>
                    <a:pt x="482" y="0"/>
                    <a:pt x="31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7" name="Google Shape;2747;p15"/>
            <p:cNvSpPr/>
            <p:nvPr/>
          </p:nvSpPr>
          <p:spPr>
            <a:xfrm>
              <a:off x="5512800" y="1887250"/>
              <a:ext cx="15825" cy="15475"/>
            </a:xfrm>
            <a:custGeom>
              <a:rect b="b" l="l" r="r" t="t"/>
              <a:pathLst>
                <a:path extrusionOk="0" h="619" w="633">
                  <a:moveTo>
                    <a:pt x="324" y="0"/>
                  </a:moveTo>
                  <a:cubicBezTo>
                    <a:pt x="318" y="0"/>
                    <a:pt x="312" y="0"/>
                    <a:pt x="306" y="1"/>
                  </a:cubicBezTo>
                  <a:cubicBezTo>
                    <a:pt x="131" y="6"/>
                    <a:pt x="0" y="151"/>
                    <a:pt x="10" y="322"/>
                  </a:cubicBezTo>
                  <a:cubicBezTo>
                    <a:pt x="20" y="490"/>
                    <a:pt x="160" y="618"/>
                    <a:pt x="322" y="618"/>
                  </a:cubicBezTo>
                  <a:cubicBezTo>
                    <a:pt x="325" y="618"/>
                    <a:pt x="328" y="618"/>
                    <a:pt x="331" y="618"/>
                  </a:cubicBezTo>
                  <a:cubicBezTo>
                    <a:pt x="507" y="608"/>
                    <a:pt x="633" y="463"/>
                    <a:pt x="628" y="292"/>
                  </a:cubicBezTo>
                  <a:cubicBezTo>
                    <a:pt x="618" y="127"/>
                    <a:pt x="482" y="0"/>
                    <a:pt x="32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8" name="Google Shape;2748;p15"/>
            <p:cNvSpPr/>
            <p:nvPr/>
          </p:nvSpPr>
          <p:spPr>
            <a:xfrm>
              <a:off x="5486075" y="1922750"/>
              <a:ext cx="15825" cy="15375"/>
            </a:xfrm>
            <a:custGeom>
              <a:rect b="b" l="l" r="r" t="t"/>
              <a:pathLst>
                <a:path extrusionOk="0" h="615" w="633">
                  <a:moveTo>
                    <a:pt x="320" y="1"/>
                  </a:moveTo>
                  <a:cubicBezTo>
                    <a:pt x="314" y="1"/>
                    <a:pt x="307" y="1"/>
                    <a:pt x="301" y="1"/>
                  </a:cubicBezTo>
                  <a:cubicBezTo>
                    <a:pt x="131" y="6"/>
                    <a:pt x="0" y="152"/>
                    <a:pt x="10" y="323"/>
                  </a:cubicBezTo>
                  <a:cubicBezTo>
                    <a:pt x="20" y="487"/>
                    <a:pt x="151" y="614"/>
                    <a:pt x="313" y="614"/>
                  </a:cubicBezTo>
                  <a:cubicBezTo>
                    <a:pt x="319" y="614"/>
                    <a:pt x="325" y="614"/>
                    <a:pt x="331" y="614"/>
                  </a:cubicBezTo>
                  <a:cubicBezTo>
                    <a:pt x="502" y="609"/>
                    <a:pt x="633" y="463"/>
                    <a:pt x="628" y="292"/>
                  </a:cubicBezTo>
                  <a:cubicBezTo>
                    <a:pt x="618" y="128"/>
                    <a:pt x="482" y="1"/>
                    <a:pt x="32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9" name="Google Shape;2749;p15"/>
            <p:cNvSpPr/>
            <p:nvPr/>
          </p:nvSpPr>
          <p:spPr>
            <a:xfrm>
              <a:off x="5434625" y="1919500"/>
              <a:ext cx="15950" cy="15475"/>
            </a:xfrm>
            <a:custGeom>
              <a:rect b="b" l="l" r="r" t="t"/>
              <a:pathLst>
                <a:path extrusionOk="0" h="619" w="638">
                  <a:moveTo>
                    <a:pt x="311" y="1"/>
                  </a:moveTo>
                  <a:cubicBezTo>
                    <a:pt x="308" y="1"/>
                    <a:pt x="305" y="1"/>
                    <a:pt x="301" y="1"/>
                  </a:cubicBezTo>
                  <a:cubicBezTo>
                    <a:pt x="136" y="11"/>
                    <a:pt x="0" y="156"/>
                    <a:pt x="10" y="327"/>
                  </a:cubicBezTo>
                  <a:cubicBezTo>
                    <a:pt x="20" y="492"/>
                    <a:pt x="151" y="619"/>
                    <a:pt x="318" y="619"/>
                  </a:cubicBezTo>
                  <a:cubicBezTo>
                    <a:pt x="324" y="619"/>
                    <a:pt x="330" y="619"/>
                    <a:pt x="336" y="618"/>
                  </a:cubicBezTo>
                  <a:cubicBezTo>
                    <a:pt x="502" y="613"/>
                    <a:pt x="638" y="468"/>
                    <a:pt x="628" y="297"/>
                  </a:cubicBezTo>
                  <a:cubicBezTo>
                    <a:pt x="618" y="129"/>
                    <a:pt x="477" y="1"/>
                    <a:pt x="31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0" name="Google Shape;2750;p15"/>
            <p:cNvSpPr/>
            <p:nvPr/>
          </p:nvSpPr>
          <p:spPr>
            <a:xfrm>
              <a:off x="5955000" y="1968325"/>
              <a:ext cx="5425" cy="60375"/>
            </a:xfrm>
            <a:custGeom>
              <a:rect b="b" l="l" r="r" t="t"/>
              <a:pathLst>
                <a:path extrusionOk="0" fill="none" h="2415" w="217">
                  <a:moveTo>
                    <a:pt x="66" y="2415"/>
                  </a:moveTo>
                  <a:cubicBezTo>
                    <a:pt x="216" y="1581"/>
                    <a:pt x="211" y="743"/>
                    <a:pt x="0" y="0"/>
                  </a:cubicBezTo>
                </a:path>
              </a:pathLst>
            </a:custGeom>
            <a:noFill/>
            <a:ln cap="flat" cmpd="sng" w="5275">
              <a:solidFill>
                <a:schemeClr val="accent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1" name="Google Shape;2751;p15"/>
            <p:cNvSpPr/>
            <p:nvPr/>
          </p:nvSpPr>
          <p:spPr>
            <a:xfrm>
              <a:off x="5628375" y="2048500"/>
              <a:ext cx="69025" cy="103175"/>
            </a:xfrm>
            <a:custGeom>
              <a:rect b="b" l="l" r="r" t="t"/>
              <a:pathLst>
                <a:path extrusionOk="0" fill="none" h="4127" w="2761">
                  <a:moveTo>
                    <a:pt x="0" y="4126"/>
                  </a:moveTo>
                  <a:cubicBezTo>
                    <a:pt x="1154" y="2922"/>
                    <a:pt x="2108" y="1521"/>
                    <a:pt x="2761" y="1"/>
                  </a:cubicBezTo>
                </a:path>
              </a:pathLst>
            </a:custGeom>
            <a:noFill/>
            <a:ln cap="flat" cmpd="sng" w="5275">
              <a:solidFill>
                <a:schemeClr val="accent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2" name="Google Shape;2752;p15"/>
            <p:cNvSpPr/>
            <p:nvPr/>
          </p:nvSpPr>
          <p:spPr>
            <a:xfrm>
              <a:off x="5532000" y="1989025"/>
              <a:ext cx="102025" cy="156625"/>
            </a:xfrm>
            <a:custGeom>
              <a:rect b="b" l="l" r="r" t="t"/>
              <a:pathLst>
                <a:path extrusionOk="0" fill="none" h="6265" w="4081">
                  <a:moveTo>
                    <a:pt x="4081" y="0"/>
                  </a:moveTo>
                  <a:cubicBezTo>
                    <a:pt x="2199" y="1682"/>
                    <a:pt x="788" y="3875"/>
                    <a:pt x="0" y="6265"/>
                  </a:cubicBezTo>
                </a:path>
              </a:pathLst>
            </a:custGeom>
            <a:noFill/>
            <a:ln cap="flat" cmpd="sng" w="5275">
              <a:solidFill>
                <a:schemeClr val="accent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3" name="Google Shape;2753;p15"/>
            <p:cNvSpPr/>
            <p:nvPr/>
          </p:nvSpPr>
          <p:spPr>
            <a:xfrm>
              <a:off x="6129050" y="1993300"/>
              <a:ext cx="14950" cy="30375"/>
            </a:xfrm>
            <a:custGeom>
              <a:rect b="b" l="l" r="r" t="t"/>
              <a:pathLst>
                <a:path extrusionOk="0" fill="none" h="1215" w="598">
                  <a:moveTo>
                    <a:pt x="0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387" y="266"/>
                    <a:pt x="597" y="753"/>
                    <a:pt x="532" y="1215"/>
                  </a:cubicBezTo>
                </a:path>
              </a:pathLst>
            </a:custGeom>
            <a:noFill/>
            <a:ln cap="flat" cmpd="sng" w="5275">
              <a:solidFill>
                <a:schemeClr val="accent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4" name="Google Shape;2754;p15"/>
            <p:cNvSpPr/>
            <p:nvPr/>
          </p:nvSpPr>
          <p:spPr>
            <a:xfrm>
              <a:off x="6064550" y="1984250"/>
              <a:ext cx="23100" cy="44200"/>
            </a:xfrm>
            <a:custGeom>
              <a:rect b="b" l="l" r="r" t="t"/>
              <a:pathLst>
                <a:path extrusionOk="0" fill="none" h="1768" w="924">
                  <a:moveTo>
                    <a:pt x="0" y="1"/>
                  </a:moveTo>
                  <a:cubicBezTo>
                    <a:pt x="246" y="242"/>
                    <a:pt x="497" y="488"/>
                    <a:pt x="668" y="779"/>
                  </a:cubicBezTo>
                  <a:cubicBezTo>
                    <a:pt x="833" y="1060"/>
                    <a:pt x="924" y="1386"/>
                    <a:pt x="863" y="1697"/>
                  </a:cubicBezTo>
                  <a:cubicBezTo>
                    <a:pt x="858" y="1722"/>
                    <a:pt x="853" y="1742"/>
                    <a:pt x="848" y="1768"/>
                  </a:cubicBezTo>
                </a:path>
              </a:pathLst>
            </a:custGeom>
            <a:noFill/>
            <a:ln cap="flat" cmpd="sng" w="5275">
              <a:solidFill>
                <a:schemeClr val="accent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5" name="Google Shape;2755;p15"/>
            <p:cNvSpPr/>
            <p:nvPr/>
          </p:nvSpPr>
          <p:spPr>
            <a:xfrm>
              <a:off x="5990750" y="1973725"/>
              <a:ext cx="29525" cy="54475"/>
            </a:xfrm>
            <a:custGeom>
              <a:rect b="b" l="l" r="r" t="t"/>
              <a:pathLst>
                <a:path extrusionOk="0" fill="none" h="2179" w="1181">
                  <a:moveTo>
                    <a:pt x="1" y="0"/>
                  </a:moveTo>
                  <a:cubicBezTo>
                    <a:pt x="688" y="447"/>
                    <a:pt x="1180" y="1350"/>
                    <a:pt x="1050" y="2178"/>
                  </a:cubicBezTo>
                </a:path>
              </a:pathLst>
            </a:custGeom>
            <a:noFill/>
            <a:ln cap="flat" cmpd="sng" w="5275">
              <a:solidFill>
                <a:schemeClr val="accent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6" name="Google Shape;2756;p15"/>
            <p:cNvSpPr/>
            <p:nvPr/>
          </p:nvSpPr>
          <p:spPr>
            <a:xfrm>
              <a:off x="5541150" y="2074100"/>
              <a:ext cx="55375" cy="105675"/>
            </a:xfrm>
            <a:custGeom>
              <a:rect b="b" l="l" r="r" t="t"/>
              <a:pathLst>
                <a:path extrusionOk="0" fill="none" h="4227" w="2215">
                  <a:moveTo>
                    <a:pt x="1" y="4227"/>
                  </a:moveTo>
                  <a:cubicBezTo>
                    <a:pt x="106" y="3780"/>
                    <a:pt x="247" y="3333"/>
                    <a:pt x="417" y="2907"/>
                  </a:cubicBezTo>
                  <a:cubicBezTo>
                    <a:pt x="834" y="1838"/>
                    <a:pt x="1446" y="849"/>
                    <a:pt x="2214" y="1"/>
                  </a:cubicBezTo>
                </a:path>
              </a:pathLst>
            </a:custGeom>
            <a:noFill/>
            <a:ln cap="flat" cmpd="sng" w="5275">
              <a:solidFill>
                <a:schemeClr val="accent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7" name="Google Shape;2757;p15"/>
            <p:cNvSpPr/>
            <p:nvPr/>
          </p:nvSpPr>
          <p:spPr>
            <a:xfrm>
              <a:off x="5112500" y="2091550"/>
              <a:ext cx="26750" cy="3400"/>
            </a:xfrm>
            <a:custGeom>
              <a:rect b="b" l="l" r="r" t="t"/>
              <a:pathLst>
                <a:path extrusionOk="0" fill="none" h="136" w="1070">
                  <a:moveTo>
                    <a:pt x="1070" y="136"/>
                  </a:moveTo>
                  <a:cubicBezTo>
                    <a:pt x="708" y="121"/>
                    <a:pt x="352" y="76"/>
                    <a:pt x="1" y="0"/>
                  </a:cubicBezTo>
                </a:path>
              </a:pathLst>
            </a:custGeom>
            <a:noFill/>
            <a:ln cap="flat" cmpd="sng" w="5275">
              <a:solidFill>
                <a:schemeClr val="accent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8" name="Google Shape;2758;p15"/>
            <p:cNvSpPr/>
            <p:nvPr/>
          </p:nvSpPr>
          <p:spPr>
            <a:xfrm>
              <a:off x="5105600" y="2106850"/>
              <a:ext cx="27250" cy="1025"/>
            </a:xfrm>
            <a:custGeom>
              <a:rect b="b" l="l" r="r" t="t"/>
              <a:pathLst>
                <a:path extrusionOk="0" fill="none" h="41" w="1090">
                  <a:moveTo>
                    <a:pt x="1090" y="31"/>
                  </a:moveTo>
                  <a:cubicBezTo>
                    <a:pt x="728" y="1"/>
                    <a:pt x="362" y="6"/>
                    <a:pt x="1" y="41"/>
                  </a:cubicBezTo>
                </a:path>
              </a:pathLst>
            </a:custGeom>
            <a:noFill/>
            <a:ln cap="flat" cmpd="sng" w="5275">
              <a:solidFill>
                <a:schemeClr val="accent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9" name="Google Shape;2759;p15"/>
            <p:cNvSpPr/>
            <p:nvPr/>
          </p:nvSpPr>
          <p:spPr>
            <a:xfrm>
              <a:off x="5785975" y="1939325"/>
              <a:ext cx="56100" cy="50600"/>
            </a:xfrm>
            <a:custGeom>
              <a:rect b="b" l="l" r="r" t="t"/>
              <a:pathLst>
                <a:path extrusionOk="0" fill="none" h="2024" w="2244">
                  <a:moveTo>
                    <a:pt x="2244" y="21"/>
                  </a:moveTo>
                  <a:cubicBezTo>
                    <a:pt x="1039" y="1"/>
                    <a:pt x="126" y="924"/>
                    <a:pt x="0" y="2024"/>
                  </a:cubicBezTo>
                </a:path>
              </a:pathLst>
            </a:custGeom>
            <a:noFill/>
            <a:ln cap="rnd" cmpd="sng" w="10425">
              <a:solidFill>
                <a:schemeClr val="accent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0" name="Google Shape;2760;p15"/>
            <p:cNvSpPr/>
            <p:nvPr/>
          </p:nvSpPr>
          <p:spPr>
            <a:xfrm>
              <a:off x="5830400" y="2042725"/>
              <a:ext cx="110575" cy="34925"/>
            </a:xfrm>
            <a:custGeom>
              <a:rect b="b" l="l" r="r" t="t"/>
              <a:pathLst>
                <a:path extrusionOk="0" fill="none" h="1397" w="4423">
                  <a:moveTo>
                    <a:pt x="4422" y="1185"/>
                  </a:moveTo>
                  <a:cubicBezTo>
                    <a:pt x="3117" y="1396"/>
                    <a:pt x="1732" y="1115"/>
                    <a:pt x="602" y="427"/>
                  </a:cubicBezTo>
                  <a:cubicBezTo>
                    <a:pt x="392" y="297"/>
                    <a:pt x="191" y="156"/>
                    <a:pt x="0" y="1"/>
                  </a:cubicBezTo>
                </a:path>
              </a:pathLst>
            </a:custGeom>
            <a:noFill/>
            <a:ln cap="flat" cmpd="sng" w="5275">
              <a:solidFill>
                <a:schemeClr val="accent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1" name="Google Shape;2761;p15"/>
            <p:cNvSpPr/>
            <p:nvPr/>
          </p:nvSpPr>
          <p:spPr>
            <a:xfrm>
              <a:off x="5827250" y="2035950"/>
              <a:ext cx="6425" cy="14325"/>
            </a:xfrm>
            <a:custGeom>
              <a:rect b="b" l="l" r="r" t="t"/>
              <a:pathLst>
                <a:path extrusionOk="0" fill="none" h="573" w="257">
                  <a:moveTo>
                    <a:pt x="26" y="573"/>
                  </a:moveTo>
                  <a:cubicBezTo>
                    <a:pt x="1" y="362"/>
                    <a:pt x="91" y="136"/>
                    <a:pt x="257" y="1"/>
                  </a:cubicBezTo>
                </a:path>
              </a:pathLst>
            </a:custGeom>
            <a:noFill/>
            <a:ln cap="flat" cmpd="sng" w="5275">
              <a:solidFill>
                <a:schemeClr val="accent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2" name="Google Shape;2762;p15"/>
            <p:cNvSpPr/>
            <p:nvPr/>
          </p:nvSpPr>
          <p:spPr>
            <a:xfrm>
              <a:off x="5289675" y="2104475"/>
              <a:ext cx="208200" cy="6550"/>
            </a:xfrm>
            <a:custGeom>
              <a:rect b="b" l="l" r="r" t="t"/>
              <a:pathLst>
                <a:path extrusionOk="0" fill="none" h="262" w="8328">
                  <a:moveTo>
                    <a:pt x="1" y="261"/>
                  </a:moveTo>
                  <a:cubicBezTo>
                    <a:pt x="2772" y="40"/>
                    <a:pt x="5552" y="0"/>
                    <a:pt x="8328" y="151"/>
                  </a:cubicBezTo>
                </a:path>
              </a:pathLst>
            </a:custGeom>
            <a:noFill/>
            <a:ln cap="flat" cmpd="sng" w="5275">
              <a:solidFill>
                <a:schemeClr val="accent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3" name="Google Shape;2763;p15"/>
            <p:cNvSpPr/>
            <p:nvPr/>
          </p:nvSpPr>
          <p:spPr>
            <a:xfrm>
              <a:off x="5460725" y="2088400"/>
              <a:ext cx="29125" cy="1400"/>
            </a:xfrm>
            <a:custGeom>
              <a:rect b="b" l="l" r="r" t="t"/>
              <a:pathLst>
                <a:path extrusionOk="0" fill="none" h="56" w="1165">
                  <a:moveTo>
                    <a:pt x="0" y="56"/>
                  </a:moveTo>
                  <a:cubicBezTo>
                    <a:pt x="392" y="36"/>
                    <a:pt x="778" y="21"/>
                    <a:pt x="1165" y="1"/>
                  </a:cubicBezTo>
                </a:path>
              </a:pathLst>
            </a:custGeom>
            <a:noFill/>
            <a:ln cap="flat" cmpd="sng" w="5275">
              <a:solidFill>
                <a:schemeClr val="accent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64" name="Google Shape;2764;p15"/>
          <p:cNvSpPr/>
          <p:nvPr/>
        </p:nvSpPr>
        <p:spPr>
          <a:xfrm>
            <a:off x="-277575" y="2431775"/>
            <a:ext cx="9523639" cy="2806115"/>
          </a:xfrm>
          <a:custGeom>
            <a:rect b="b" l="l" r="r" t="t"/>
            <a:pathLst>
              <a:path extrusionOk="0" h="80897" w="118908">
                <a:moveTo>
                  <a:pt x="2987" y="1"/>
                </a:moveTo>
                <a:lnTo>
                  <a:pt x="0" y="80596"/>
                </a:lnTo>
                <a:lnTo>
                  <a:pt x="117924" y="80596"/>
                </a:lnTo>
                <a:cubicBezTo>
                  <a:pt x="118004" y="80596"/>
                  <a:pt x="118828" y="80897"/>
                  <a:pt x="118908" y="80897"/>
                </a:cubicBezTo>
                <a:lnTo>
                  <a:pt x="118908" y="12007"/>
                </a:lnTo>
                <a:cubicBezTo>
                  <a:pt x="102670" y="14597"/>
                  <a:pt x="89982" y="28887"/>
                  <a:pt x="73654" y="30799"/>
                </a:cubicBezTo>
                <a:cubicBezTo>
                  <a:pt x="72398" y="30946"/>
                  <a:pt x="71145" y="31016"/>
                  <a:pt x="69894" y="31016"/>
                </a:cubicBezTo>
                <a:cubicBezTo>
                  <a:pt x="60336" y="31016"/>
                  <a:pt x="50986" y="26926"/>
                  <a:pt x="42770" y="21835"/>
                </a:cubicBezTo>
                <a:cubicBezTo>
                  <a:pt x="33484" y="16083"/>
                  <a:pt x="25032" y="8960"/>
                  <a:pt x="15294" y="4006"/>
                </a:cubicBezTo>
                <a:cubicBezTo>
                  <a:pt x="11429" y="2034"/>
                  <a:pt x="7308" y="402"/>
                  <a:pt x="2987" y="1"/>
                </a:cubicBezTo>
                <a:close/>
              </a:path>
            </a:pathLst>
          </a:custGeom>
          <a:solidFill>
            <a:srgbClr val="FFFFFF">
              <a:alpha val="803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5" name="Google Shape;2765;p15"/>
          <p:cNvSpPr/>
          <p:nvPr/>
        </p:nvSpPr>
        <p:spPr>
          <a:xfrm flipH="1">
            <a:off x="-5" y="3655999"/>
            <a:ext cx="9144014" cy="1384140"/>
          </a:xfrm>
          <a:custGeom>
            <a:rect b="b" l="l" r="r" t="t"/>
            <a:pathLst>
              <a:path extrusionOk="0" h="34046" w="108242">
                <a:moveTo>
                  <a:pt x="1249" y="1"/>
                </a:moveTo>
                <a:cubicBezTo>
                  <a:pt x="833" y="1"/>
                  <a:pt x="417" y="7"/>
                  <a:pt x="0" y="20"/>
                </a:cubicBezTo>
                <a:lnTo>
                  <a:pt x="0" y="34046"/>
                </a:lnTo>
                <a:lnTo>
                  <a:pt x="108242" y="34046"/>
                </a:lnTo>
                <a:lnTo>
                  <a:pt x="108242" y="22491"/>
                </a:lnTo>
                <a:cubicBezTo>
                  <a:pt x="99670" y="23739"/>
                  <a:pt x="90990" y="24819"/>
                  <a:pt x="82399" y="24819"/>
                </a:cubicBezTo>
                <a:cubicBezTo>
                  <a:pt x="75817" y="24819"/>
                  <a:pt x="69288" y="24185"/>
                  <a:pt x="62902" y="22506"/>
                </a:cubicBezTo>
                <a:cubicBezTo>
                  <a:pt x="53767" y="20102"/>
                  <a:pt x="45355" y="15670"/>
                  <a:pt x="36917" y="11364"/>
                </a:cubicBezTo>
                <a:cubicBezTo>
                  <a:pt x="35175" y="10475"/>
                  <a:pt x="33429" y="9592"/>
                  <a:pt x="31677" y="8733"/>
                </a:cubicBezTo>
                <a:cubicBezTo>
                  <a:pt x="22119" y="4054"/>
                  <a:pt x="11836" y="1"/>
                  <a:pt x="1249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6" name="Google Shape;2766;p15"/>
          <p:cNvSpPr/>
          <p:nvPr/>
        </p:nvSpPr>
        <p:spPr>
          <a:xfrm flipH="1">
            <a:off x="527787" y="3910895"/>
            <a:ext cx="8616238" cy="874326"/>
          </a:xfrm>
          <a:custGeom>
            <a:rect b="b" l="l" r="r" t="t"/>
            <a:pathLst>
              <a:path extrusionOk="0" h="21506" w="71325">
                <a:moveTo>
                  <a:pt x="66486" y="1"/>
                </a:moveTo>
                <a:cubicBezTo>
                  <a:pt x="57639" y="1"/>
                  <a:pt x="48667" y="1874"/>
                  <a:pt x="39989" y="3894"/>
                </a:cubicBezTo>
                <a:cubicBezTo>
                  <a:pt x="33911" y="5309"/>
                  <a:pt x="27832" y="6780"/>
                  <a:pt x="21658" y="7743"/>
                </a:cubicBezTo>
                <a:cubicBezTo>
                  <a:pt x="17551" y="8389"/>
                  <a:pt x="13389" y="8805"/>
                  <a:pt x="9228" y="8805"/>
                </a:cubicBezTo>
                <a:cubicBezTo>
                  <a:pt x="7182" y="8805"/>
                  <a:pt x="5136" y="8705"/>
                  <a:pt x="3097" y="8481"/>
                </a:cubicBezTo>
                <a:cubicBezTo>
                  <a:pt x="2058" y="8366"/>
                  <a:pt x="1029" y="8230"/>
                  <a:pt x="0" y="8050"/>
                </a:cubicBezTo>
                <a:lnTo>
                  <a:pt x="0" y="8050"/>
                </a:lnTo>
                <a:cubicBezTo>
                  <a:pt x="8438" y="12356"/>
                  <a:pt x="16850" y="16788"/>
                  <a:pt x="25985" y="19192"/>
                </a:cubicBezTo>
                <a:cubicBezTo>
                  <a:pt x="32371" y="20871"/>
                  <a:pt x="38900" y="21505"/>
                  <a:pt x="45482" y="21505"/>
                </a:cubicBezTo>
                <a:cubicBezTo>
                  <a:pt x="54073" y="21505"/>
                  <a:pt x="62753" y="20425"/>
                  <a:pt x="71325" y="19177"/>
                </a:cubicBezTo>
                <a:lnTo>
                  <a:pt x="71325" y="199"/>
                </a:lnTo>
                <a:cubicBezTo>
                  <a:pt x="69718" y="64"/>
                  <a:pt x="68104" y="1"/>
                  <a:pt x="66486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67" name="Google Shape;2767;p15"/>
          <p:cNvGrpSpPr/>
          <p:nvPr/>
        </p:nvGrpSpPr>
        <p:grpSpPr>
          <a:xfrm rot="285632">
            <a:off x="3557752" y="4169594"/>
            <a:ext cx="1790235" cy="587148"/>
            <a:chOff x="1656825" y="3872400"/>
            <a:chExt cx="835625" cy="274075"/>
          </a:xfrm>
        </p:grpSpPr>
        <p:sp>
          <p:nvSpPr>
            <p:cNvPr id="2768" name="Google Shape;2768;p15"/>
            <p:cNvSpPr/>
            <p:nvPr/>
          </p:nvSpPr>
          <p:spPr>
            <a:xfrm>
              <a:off x="1725475" y="4015575"/>
              <a:ext cx="191500" cy="105050"/>
            </a:xfrm>
            <a:custGeom>
              <a:rect b="b" l="l" r="r" t="t"/>
              <a:pathLst>
                <a:path extrusionOk="0" h="4202" w="7660">
                  <a:moveTo>
                    <a:pt x="2329" y="0"/>
                  </a:moveTo>
                  <a:cubicBezTo>
                    <a:pt x="1792" y="633"/>
                    <a:pt x="1320" y="1310"/>
                    <a:pt x="924" y="2023"/>
                  </a:cubicBezTo>
                  <a:cubicBezTo>
                    <a:pt x="542" y="2716"/>
                    <a:pt x="231" y="3443"/>
                    <a:pt x="0" y="4201"/>
                  </a:cubicBezTo>
                  <a:lnTo>
                    <a:pt x="7660" y="4201"/>
                  </a:lnTo>
                  <a:cubicBezTo>
                    <a:pt x="5963" y="2721"/>
                    <a:pt x="4096" y="1395"/>
                    <a:pt x="23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9" name="Google Shape;2769;p15"/>
            <p:cNvSpPr/>
            <p:nvPr/>
          </p:nvSpPr>
          <p:spPr>
            <a:xfrm>
              <a:off x="1916575" y="3874275"/>
              <a:ext cx="173200" cy="246350"/>
            </a:xfrm>
            <a:custGeom>
              <a:rect b="b" l="l" r="r" t="t"/>
              <a:pathLst>
                <a:path extrusionOk="0" h="9854" w="6928">
                  <a:moveTo>
                    <a:pt x="5768" y="0"/>
                  </a:moveTo>
                  <a:cubicBezTo>
                    <a:pt x="3830" y="196"/>
                    <a:pt x="1843" y="758"/>
                    <a:pt x="0" y="1642"/>
                  </a:cubicBezTo>
                  <a:cubicBezTo>
                    <a:pt x="1521" y="4382"/>
                    <a:pt x="3042" y="7118"/>
                    <a:pt x="4563" y="9853"/>
                  </a:cubicBezTo>
                  <a:lnTo>
                    <a:pt x="6927" y="9853"/>
                  </a:lnTo>
                  <a:cubicBezTo>
                    <a:pt x="6701" y="6581"/>
                    <a:pt x="6516" y="3308"/>
                    <a:pt x="6370" y="25"/>
                  </a:cubicBezTo>
                  <a:lnTo>
                    <a:pt x="576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0" name="Google Shape;2770;p15"/>
            <p:cNvSpPr/>
            <p:nvPr/>
          </p:nvSpPr>
          <p:spPr>
            <a:xfrm>
              <a:off x="2123000" y="3883300"/>
              <a:ext cx="110450" cy="237325"/>
            </a:xfrm>
            <a:custGeom>
              <a:rect b="b" l="l" r="r" t="t"/>
              <a:pathLst>
                <a:path extrusionOk="0" h="9493" w="4418">
                  <a:moveTo>
                    <a:pt x="2500" y="1"/>
                  </a:moveTo>
                  <a:lnTo>
                    <a:pt x="2485" y="41"/>
                  </a:lnTo>
                  <a:cubicBezTo>
                    <a:pt x="1611" y="3178"/>
                    <a:pt x="788" y="6330"/>
                    <a:pt x="0" y="9492"/>
                  </a:cubicBezTo>
                  <a:lnTo>
                    <a:pt x="1481" y="9492"/>
                  </a:lnTo>
                  <a:cubicBezTo>
                    <a:pt x="2550" y="6596"/>
                    <a:pt x="3514" y="3660"/>
                    <a:pt x="4382" y="698"/>
                  </a:cubicBezTo>
                  <a:lnTo>
                    <a:pt x="4417" y="613"/>
                  </a:lnTo>
                  <a:cubicBezTo>
                    <a:pt x="3790" y="367"/>
                    <a:pt x="3147" y="161"/>
                    <a:pt x="250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1" name="Google Shape;2771;p15"/>
            <p:cNvSpPr/>
            <p:nvPr/>
          </p:nvSpPr>
          <p:spPr>
            <a:xfrm>
              <a:off x="2160000" y="3898625"/>
              <a:ext cx="244600" cy="222000"/>
            </a:xfrm>
            <a:custGeom>
              <a:rect b="b" l="l" r="r" t="t"/>
              <a:pathLst>
                <a:path extrusionOk="0" h="8880" w="9784">
                  <a:moveTo>
                    <a:pt x="2937" y="0"/>
                  </a:moveTo>
                  <a:lnTo>
                    <a:pt x="2902" y="85"/>
                  </a:lnTo>
                  <a:cubicBezTo>
                    <a:pt x="2034" y="3047"/>
                    <a:pt x="1070" y="5983"/>
                    <a:pt x="1" y="8879"/>
                  </a:cubicBezTo>
                  <a:lnTo>
                    <a:pt x="5121" y="8879"/>
                  </a:lnTo>
                  <a:cubicBezTo>
                    <a:pt x="6702" y="7685"/>
                    <a:pt x="8253" y="6445"/>
                    <a:pt x="9774" y="5165"/>
                  </a:cubicBezTo>
                  <a:lnTo>
                    <a:pt x="9784" y="5165"/>
                  </a:lnTo>
                  <a:cubicBezTo>
                    <a:pt x="9272" y="4482"/>
                    <a:pt x="8699" y="3850"/>
                    <a:pt x="8082" y="3268"/>
                  </a:cubicBezTo>
                  <a:cubicBezTo>
                    <a:pt x="6601" y="1862"/>
                    <a:pt x="4845" y="743"/>
                    <a:pt x="29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2" name="Google Shape;2772;p15"/>
            <p:cNvSpPr/>
            <p:nvPr/>
          </p:nvSpPr>
          <p:spPr>
            <a:xfrm>
              <a:off x="1895625" y="3915300"/>
              <a:ext cx="135050" cy="205325"/>
            </a:xfrm>
            <a:custGeom>
              <a:rect b="b" l="l" r="r" t="t"/>
              <a:pathLst>
                <a:path extrusionOk="0" h="8213" w="5402">
                  <a:moveTo>
                    <a:pt x="838" y="1"/>
                  </a:moveTo>
                  <a:cubicBezTo>
                    <a:pt x="557" y="136"/>
                    <a:pt x="276" y="282"/>
                    <a:pt x="0" y="432"/>
                  </a:cubicBezTo>
                  <a:lnTo>
                    <a:pt x="55" y="533"/>
                  </a:lnTo>
                  <a:cubicBezTo>
                    <a:pt x="1360" y="3148"/>
                    <a:pt x="2766" y="5713"/>
                    <a:pt x="4267" y="8212"/>
                  </a:cubicBezTo>
                  <a:lnTo>
                    <a:pt x="5401" y="8212"/>
                  </a:lnTo>
                  <a:cubicBezTo>
                    <a:pt x="3880" y="5477"/>
                    <a:pt x="2359" y="2741"/>
                    <a:pt x="8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3" name="Google Shape;2773;p15"/>
            <p:cNvSpPr/>
            <p:nvPr/>
          </p:nvSpPr>
          <p:spPr>
            <a:xfrm>
              <a:off x="1783675" y="3926100"/>
              <a:ext cx="218625" cy="194525"/>
            </a:xfrm>
            <a:custGeom>
              <a:rect b="b" l="l" r="r" t="t"/>
              <a:pathLst>
                <a:path extrusionOk="0" h="7781" w="8745">
                  <a:moveTo>
                    <a:pt x="4478" y="0"/>
                  </a:moveTo>
                  <a:cubicBezTo>
                    <a:pt x="3690" y="427"/>
                    <a:pt x="2937" y="914"/>
                    <a:pt x="2235" y="1461"/>
                  </a:cubicBezTo>
                  <a:cubicBezTo>
                    <a:pt x="1989" y="1652"/>
                    <a:pt x="1748" y="1847"/>
                    <a:pt x="1512" y="2053"/>
                  </a:cubicBezTo>
                  <a:cubicBezTo>
                    <a:pt x="970" y="2525"/>
                    <a:pt x="463" y="3037"/>
                    <a:pt x="1" y="3579"/>
                  </a:cubicBezTo>
                  <a:cubicBezTo>
                    <a:pt x="1768" y="4974"/>
                    <a:pt x="3635" y="6305"/>
                    <a:pt x="5332" y="7780"/>
                  </a:cubicBezTo>
                  <a:lnTo>
                    <a:pt x="8745" y="7780"/>
                  </a:lnTo>
                  <a:cubicBezTo>
                    <a:pt x="7244" y="5281"/>
                    <a:pt x="5838" y="2716"/>
                    <a:pt x="4533" y="101"/>
                  </a:cubicBezTo>
                  <a:lnTo>
                    <a:pt x="447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4" name="Google Shape;2774;p15"/>
            <p:cNvSpPr/>
            <p:nvPr/>
          </p:nvSpPr>
          <p:spPr>
            <a:xfrm>
              <a:off x="2288000" y="4027725"/>
              <a:ext cx="166800" cy="92900"/>
            </a:xfrm>
            <a:custGeom>
              <a:rect b="b" l="l" r="r" t="t"/>
              <a:pathLst>
                <a:path extrusionOk="0" h="3716" w="6672">
                  <a:moveTo>
                    <a:pt x="4654" y="1"/>
                  </a:moveTo>
                  <a:cubicBezTo>
                    <a:pt x="3133" y="1281"/>
                    <a:pt x="1582" y="2521"/>
                    <a:pt x="1" y="3715"/>
                  </a:cubicBezTo>
                  <a:lnTo>
                    <a:pt x="6671" y="3715"/>
                  </a:lnTo>
                  <a:cubicBezTo>
                    <a:pt x="6380" y="2892"/>
                    <a:pt x="6009" y="2109"/>
                    <a:pt x="5567" y="1361"/>
                  </a:cubicBezTo>
                  <a:cubicBezTo>
                    <a:pt x="5291" y="889"/>
                    <a:pt x="4990" y="433"/>
                    <a:pt x="46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5" name="Google Shape;2775;p15"/>
            <p:cNvSpPr/>
            <p:nvPr/>
          </p:nvSpPr>
          <p:spPr>
            <a:xfrm>
              <a:off x="2060750" y="3872400"/>
              <a:ext cx="124750" cy="248225"/>
            </a:xfrm>
            <a:custGeom>
              <a:rect b="b" l="l" r="r" t="t"/>
              <a:pathLst>
                <a:path extrusionOk="0" h="9929" w="4990">
                  <a:moveTo>
                    <a:pt x="1535" y="1"/>
                  </a:moveTo>
                  <a:cubicBezTo>
                    <a:pt x="1030" y="1"/>
                    <a:pt x="517" y="27"/>
                    <a:pt x="1" y="75"/>
                  </a:cubicBezTo>
                  <a:lnTo>
                    <a:pt x="603" y="100"/>
                  </a:lnTo>
                  <a:cubicBezTo>
                    <a:pt x="749" y="3383"/>
                    <a:pt x="934" y="6656"/>
                    <a:pt x="1160" y="9928"/>
                  </a:cubicBezTo>
                  <a:lnTo>
                    <a:pt x="2490" y="9928"/>
                  </a:lnTo>
                  <a:cubicBezTo>
                    <a:pt x="3278" y="6766"/>
                    <a:pt x="4101" y="3614"/>
                    <a:pt x="4975" y="477"/>
                  </a:cubicBezTo>
                  <a:lnTo>
                    <a:pt x="4990" y="437"/>
                  </a:lnTo>
                  <a:cubicBezTo>
                    <a:pt x="3976" y="181"/>
                    <a:pt x="2932" y="35"/>
                    <a:pt x="1888" y="5"/>
                  </a:cubicBezTo>
                  <a:cubicBezTo>
                    <a:pt x="1771" y="2"/>
                    <a:pt x="1653" y="1"/>
                    <a:pt x="15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6" name="Google Shape;2776;p15"/>
            <p:cNvSpPr/>
            <p:nvPr/>
          </p:nvSpPr>
          <p:spPr>
            <a:xfrm>
              <a:off x="1783425" y="4015450"/>
              <a:ext cx="147850" cy="118100"/>
            </a:xfrm>
            <a:custGeom>
              <a:rect b="b" l="l" r="r" t="t"/>
              <a:pathLst>
                <a:path extrusionOk="0" fill="none" h="4724" w="5914">
                  <a:moveTo>
                    <a:pt x="1" y="0"/>
                  </a:moveTo>
                  <a:cubicBezTo>
                    <a:pt x="6" y="0"/>
                    <a:pt x="11" y="5"/>
                    <a:pt x="11" y="5"/>
                  </a:cubicBezTo>
                  <a:cubicBezTo>
                    <a:pt x="1778" y="1400"/>
                    <a:pt x="3645" y="2726"/>
                    <a:pt x="5342" y="4206"/>
                  </a:cubicBezTo>
                  <a:cubicBezTo>
                    <a:pt x="5537" y="4377"/>
                    <a:pt x="5728" y="4548"/>
                    <a:pt x="5914" y="4723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7" name="Google Shape;2777;p15"/>
            <p:cNvSpPr/>
            <p:nvPr/>
          </p:nvSpPr>
          <p:spPr>
            <a:xfrm>
              <a:off x="2075800" y="3874900"/>
              <a:ext cx="14850" cy="258275"/>
            </a:xfrm>
            <a:custGeom>
              <a:rect b="b" l="l" r="r" t="t"/>
              <a:pathLst>
                <a:path extrusionOk="0" fill="none" h="10331" w="594">
                  <a:moveTo>
                    <a:pt x="1" y="0"/>
                  </a:moveTo>
                  <a:cubicBezTo>
                    <a:pt x="147" y="3283"/>
                    <a:pt x="332" y="6556"/>
                    <a:pt x="558" y="9828"/>
                  </a:cubicBezTo>
                  <a:cubicBezTo>
                    <a:pt x="573" y="9999"/>
                    <a:pt x="583" y="10165"/>
                    <a:pt x="593" y="10330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8" name="Google Shape;2778;p15"/>
            <p:cNvSpPr/>
            <p:nvPr/>
          </p:nvSpPr>
          <p:spPr>
            <a:xfrm>
              <a:off x="2118600" y="3884300"/>
              <a:ext cx="66525" cy="254250"/>
            </a:xfrm>
            <a:custGeom>
              <a:rect b="b" l="l" r="r" t="t"/>
              <a:pathLst>
                <a:path extrusionOk="0" fill="none" h="10170" w="2661">
                  <a:moveTo>
                    <a:pt x="2661" y="1"/>
                  </a:moveTo>
                  <a:cubicBezTo>
                    <a:pt x="1787" y="3138"/>
                    <a:pt x="964" y="6290"/>
                    <a:pt x="176" y="9452"/>
                  </a:cubicBezTo>
                  <a:cubicBezTo>
                    <a:pt x="116" y="9693"/>
                    <a:pt x="61" y="9934"/>
                    <a:pt x="1" y="10170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9" name="Google Shape;2779;p15"/>
            <p:cNvSpPr/>
            <p:nvPr/>
          </p:nvSpPr>
          <p:spPr>
            <a:xfrm>
              <a:off x="2152225" y="3900750"/>
              <a:ext cx="80350" cy="241075"/>
            </a:xfrm>
            <a:custGeom>
              <a:rect b="b" l="l" r="r" t="t"/>
              <a:pathLst>
                <a:path extrusionOk="0" fill="none" h="9643" w="3214">
                  <a:moveTo>
                    <a:pt x="3213" y="0"/>
                  </a:moveTo>
                  <a:cubicBezTo>
                    <a:pt x="2345" y="2962"/>
                    <a:pt x="1381" y="5898"/>
                    <a:pt x="312" y="8794"/>
                  </a:cubicBezTo>
                  <a:cubicBezTo>
                    <a:pt x="212" y="9080"/>
                    <a:pt x="106" y="9361"/>
                    <a:pt x="1" y="9642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0" name="Google Shape;2780;p15"/>
            <p:cNvSpPr/>
            <p:nvPr/>
          </p:nvSpPr>
          <p:spPr>
            <a:xfrm>
              <a:off x="2242700" y="3994850"/>
              <a:ext cx="21350" cy="38425"/>
            </a:xfrm>
            <a:custGeom>
              <a:rect b="b" l="l" r="r" t="t"/>
              <a:pathLst>
                <a:path extrusionOk="0" fill="none" h="1537" w="854">
                  <a:moveTo>
                    <a:pt x="854" y="1"/>
                  </a:moveTo>
                  <a:cubicBezTo>
                    <a:pt x="523" y="483"/>
                    <a:pt x="237" y="1000"/>
                    <a:pt x="1" y="1537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1" name="Google Shape;2781;p15"/>
            <p:cNvSpPr/>
            <p:nvPr/>
          </p:nvSpPr>
          <p:spPr>
            <a:xfrm>
              <a:off x="2272325" y="4004025"/>
              <a:ext cx="20975" cy="29625"/>
            </a:xfrm>
            <a:custGeom>
              <a:rect b="b" l="l" r="r" t="t"/>
              <a:pathLst>
                <a:path extrusionOk="0" fill="none" h="1185" w="839">
                  <a:moveTo>
                    <a:pt x="838" y="0"/>
                  </a:moveTo>
                  <a:cubicBezTo>
                    <a:pt x="557" y="392"/>
                    <a:pt x="281" y="788"/>
                    <a:pt x="0" y="1185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2" name="Google Shape;2782;p15"/>
            <p:cNvSpPr/>
            <p:nvPr/>
          </p:nvSpPr>
          <p:spPr>
            <a:xfrm>
              <a:off x="2254875" y="4027725"/>
              <a:ext cx="149475" cy="117750"/>
            </a:xfrm>
            <a:custGeom>
              <a:rect b="b" l="l" r="r" t="t"/>
              <a:pathLst>
                <a:path extrusionOk="0" fill="none" h="4710" w="5979">
                  <a:moveTo>
                    <a:pt x="5979" y="1"/>
                  </a:moveTo>
                  <a:cubicBezTo>
                    <a:pt x="4458" y="1281"/>
                    <a:pt x="2907" y="2521"/>
                    <a:pt x="1326" y="3715"/>
                  </a:cubicBezTo>
                  <a:cubicBezTo>
                    <a:pt x="884" y="4052"/>
                    <a:pt x="442" y="4383"/>
                    <a:pt x="1" y="4709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3" name="Google Shape;2783;p15"/>
            <p:cNvSpPr/>
            <p:nvPr/>
          </p:nvSpPr>
          <p:spPr>
            <a:xfrm>
              <a:off x="1897000" y="3928600"/>
              <a:ext cx="116725" cy="210975"/>
            </a:xfrm>
            <a:custGeom>
              <a:rect b="b" l="l" r="r" t="t"/>
              <a:pathLst>
                <a:path extrusionOk="0" fill="none" h="8439" w="4669">
                  <a:moveTo>
                    <a:pt x="0" y="1"/>
                  </a:moveTo>
                  <a:cubicBezTo>
                    <a:pt x="1305" y="2616"/>
                    <a:pt x="2711" y="5181"/>
                    <a:pt x="4212" y="7680"/>
                  </a:cubicBezTo>
                  <a:cubicBezTo>
                    <a:pt x="4362" y="7936"/>
                    <a:pt x="4513" y="8187"/>
                    <a:pt x="4668" y="8438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4" name="Google Shape;2784;p15"/>
            <p:cNvSpPr/>
            <p:nvPr/>
          </p:nvSpPr>
          <p:spPr>
            <a:xfrm>
              <a:off x="1916075" y="3914425"/>
              <a:ext cx="128900" cy="232050"/>
            </a:xfrm>
            <a:custGeom>
              <a:rect b="b" l="l" r="r" t="t"/>
              <a:pathLst>
                <a:path extrusionOk="0" fill="none" h="9282" w="5156">
                  <a:moveTo>
                    <a:pt x="0" y="1"/>
                  </a:moveTo>
                  <a:cubicBezTo>
                    <a:pt x="10" y="11"/>
                    <a:pt x="15" y="26"/>
                    <a:pt x="20" y="36"/>
                  </a:cubicBezTo>
                  <a:cubicBezTo>
                    <a:pt x="1541" y="2776"/>
                    <a:pt x="3062" y="5512"/>
                    <a:pt x="4583" y="8247"/>
                  </a:cubicBezTo>
                  <a:cubicBezTo>
                    <a:pt x="4774" y="8594"/>
                    <a:pt x="4964" y="8940"/>
                    <a:pt x="5155" y="9281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5" name="Google Shape;2785;p15"/>
            <p:cNvSpPr/>
            <p:nvPr/>
          </p:nvSpPr>
          <p:spPr>
            <a:xfrm>
              <a:off x="2000775" y="3951325"/>
              <a:ext cx="19600" cy="43800"/>
            </a:xfrm>
            <a:custGeom>
              <a:rect b="b" l="l" r="r" t="t"/>
              <a:pathLst>
                <a:path extrusionOk="0" fill="none" h="1752" w="784">
                  <a:moveTo>
                    <a:pt x="0" y="0"/>
                  </a:moveTo>
                  <a:cubicBezTo>
                    <a:pt x="231" y="597"/>
                    <a:pt x="492" y="1180"/>
                    <a:pt x="783" y="1752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6" name="Google Shape;2786;p15"/>
            <p:cNvSpPr/>
            <p:nvPr/>
          </p:nvSpPr>
          <p:spPr>
            <a:xfrm>
              <a:off x="2033025" y="3944175"/>
              <a:ext cx="9550" cy="34400"/>
            </a:xfrm>
            <a:custGeom>
              <a:rect b="b" l="l" r="r" t="t"/>
              <a:pathLst>
                <a:path extrusionOk="0" fill="none" h="1376" w="382">
                  <a:moveTo>
                    <a:pt x="0" y="0"/>
                  </a:moveTo>
                  <a:cubicBezTo>
                    <a:pt x="126" y="462"/>
                    <a:pt x="256" y="919"/>
                    <a:pt x="382" y="1375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7" name="Google Shape;2787;p15"/>
            <p:cNvSpPr/>
            <p:nvPr/>
          </p:nvSpPr>
          <p:spPr>
            <a:xfrm>
              <a:off x="1813300" y="3964125"/>
              <a:ext cx="20225" cy="27250"/>
            </a:xfrm>
            <a:custGeom>
              <a:rect b="b" l="l" r="r" t="t"/>
              <a:pathLst>
                <a:path extrusionOk="0" fill="none" h="1090" w="809">
                  <a:moveTo>
                    <a:pt x="1" y="0"/>
                  </a:moveTo>
                  <a:cubicBezTo>
                    <a:pt x="96" y="186"/>
                    <a:pt x="201" y="367"/>
                    <a:pt x="327" y="532"/>
                  </a:cubicBezTo>
                  <a:cubicBezTo>
                    <a:pt x="467" y="733"/>
                    <a:pt x="628" y="919"/>
                    <a:pt x="809" y="1089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8" name="Google Shape;2788;p15"/>
            <p:cNvSpPr/>
            <p:nvPr/>
          </p:nvSpPr>
          <p:spPr>
            <a:xfrm>
              <a:off x="1831500" y="3949550"/>
              <a:ext cx="18100" cy="29275"/>
            </a:xfrm>
            <a:custGeom>
              <a:rect b="b" l="l" r="r" t="t"/>
              <a:pathLst>
                <a:path extrusionOk="0" fill="none" h="1171" w="724">
                  <a:moveTo>
                    <a:pt x="0" y="1"/>
                  </a:moveTo>
                  <a:cubicBezTo>
                    <a:pt x="111" y="177"/>
                    <a:pt x="216" y="352"/>
                    <a:pt x="322" y="523"/>
                  </a:cubicBezTo>
                  <a:cubicBezTo>
                    <a:pt x="452" y="739"/>
                    <a:pt x="588" y="955"/>
                    <a:pt x="723" y="1170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9" name="Google Shape;2789;p15"/>
            <p:cNvSpPr/>
            <p:nvPr/>
          </p:nvSpPr>
          <p:spPr>
            <a:xfrm>
              <a:off x="1733250" y="4053325"/>
              <a:ext cx="23850" cy="19850"/>
            </a:xfrm>
            <a:custGeom>
              <a:rect b="b" l="l" r="r" t="t"/>
              <a:pathLst>
                <a:path extrusionOk="0" fill="none" h="794" w="954">
                  <a:moveTo>
                    <a:pt x="0" y="1"/>
                  </a:moveTo>
                  <a:cubicBezTo>
                    <a:pt x="206" y="172"/>
                    <a:pt x="412" y="342"/>
                    <a:pt x="613" y="513"/>
                  </a:cubicBezTo>
                  <a:cubicBezTo>
                    <a:pt x="728" y="608"/>
                    <a:pt x="838" y="704"/>
                    <a:pt x="954" y="794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0" name="Google Shape;2790;p15"/>
            <p:cNvSpPr/>
            <p:nvPr/>
          </p:nvSpPr>
          <p:spPr>
            <a:xfrm>
              <a:off x="2347850" y="3969775"/>
              <a:ext cx="24125" cy="21475"/>
            </a:xfrm>
            <a:custGeom>
              <a:rect b="b" l="l" r="r" t="t"/>
              <a:pathLst>
                <a:path extrusionOk="0" fill="none" h="859" w="965">
                  <a:moveTo>
                    <a:pt x="1" y="858"/>
                  </a:moveTo>
                  <a:cubicBezTo>
                    <a:pt x="207" y="733"/>
                    <a:pt x="397" y="587"/>
                    <a:pt x="568" y="422"/>
                  </a:cubicBezTo>
                  <a:cubicBezTo>
                    <a:pt x="714" y="291"/>
                    <a:pt x="844" y="151"/>
                    <a:pt x="965" y="0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1" name="Google Shape;2791;p15"/>
            <p:cNvSpPr/>
            <p:nvPr/>
          </p:nvSpPr>
          <p:spPr>
            <a:xfrm>
              <a:off x="2417250" y="4053075"/>
              <a:ext cx="28875" cy="13200"/>
            </a:xfrm>
            <a:custGeom>
              <a:rect b="b" l="l" r="r" t="t"/>
              <a:pathLst>
                <a:path extrusionOk="0" fill="none" h="528" w="1155">
                  <a:moveTo>
                    <a:pt x="1" y="528"/>
                  </a:moveTo>
                  <a:cubicBezTo>
                    <a:pt x="131" y="468"/>
                    <a:pt x="262" y="407"/>
                    <a:pt x="397" y="347"/>
                  </a:cubicBezTo>
                  <a:cubicBezTo>
                    <a:pt x="648" y="232"/>
                    <a:pt x="904" y="116"/>
                    <a:pt x="1155" y="1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2" name="Google Shape;2792;p15"/>
            <p:cNvSpPr/>
            <p:nvPr/>
          </p:nvSpPr>
          <p:spPr>
            <a:xfrm>
              <a:off x="1709900" y="4120600"/>
              <a:ext cx="782550" cy="25"/>
            </a:xfrm>
            <a:custGeom>
              <a:rect b="b" l="l" r="r" t="t"/>
              <a:pathLst>
                <a:path extrusionOk="0" fill="none" h="1" w="31302">
                  <a:moveTo>
                    <a:pt x="1" y="0"/>
                  </a:moveTo>
                  <a:lnTo>
                    <a:pt x="623" y="0"/>
                  </a:lnTo>
                  <a:lnTo>
                    <a:pt x="8283" y="0"/>
                  </a:lnTo>
                  <a:lnTo>
                    <a:pt x="11696" y="0"/>
                  </a:lnTo>
                  <a:lnTo>
                    <a:pt x="12830" y="0"/>
                  </a:lnTo>
                  <a:lnTo>
                    <a:pt x="15194" y="0"/>
                  </a:lnTo>
                  <a:lnTo>
                    <a:pt x="16524" y="0"/>
                  </a:lnTo>
                  <a:lnTo>
                    <a:pt x="18005" y="0"/>
                  </a:lnTo>
                  <a:lnTo>
                    <a:pt x="23125" y="0"/>
                  </a:lnTo>
                  <a:lnTo>
                    <a:pt x="29795" y="0"/>
                  </a:lnTo>
                  <a:lnTo>
                    <a:pt x="31301" y="0"/>
                  </a:ln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3" name="Google Shape;2793;p15"/>
            <p:cNvSpPr/>
            <p:nvPr/>
          </p:nvSpPr>
          <p:spPr>
            <a:xfrm>
              <a:off x="1656825" y="4109800"/>
              <a:ext cx="830225" cy="25"/>
            </a:xfrm>
            <a:custGeom>
              <a:rect b="b" l="l" r="r" t="t"/>
              <a:pathLst>
                <a:path extrusionOk="0" fill="none" h="1" w="33209">
                  <a:moveTo>
                    <a:pt x="33208" y="1"/>
                  </a:moveTo>
                  <a:lnTo>
                    <a:pt x="32987" y="1"/>
                  </a:lnTo>
                  <a:lnTo>
                    <a:pt x="0" y="1"/>
                  </a:ln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94" name="Google Shape;2794;p15"/>
          <p:cNvSpPr/>
          <p:nvPr/>
        </p:nvSpPr>
        <p:spPr>
          <a:xfrm>
            <a:off x="0" y="3910899"/>
            <a:ext cx="9144014" cy="1249403"/>
          </a:xfrm>
          <a:custGeom>
            <a:rect b="b" l="l" r="r" t="t"/>
            <a:pathLst>
              <a:path extrusionOk="0" h="34046" w="108242">
                <a:moveTo>
                  <a:pt x="1249" y="1"/>
                </a:moveTo>
                <a:cubicBezTo>
                  <a:pt x="833" y="1"/>
                  <a:pt x="417" y="7"/>
                  <a:pt x="0" y="20"/>
                </a:cubicBezTo>
                <a:lnTo>
                  <a:pt x="0" y="34046"/>
                </a:lnTo>
                <a:lnTo>
                  <a:pt x="108242" y="34046"/>
                </a:lnTo>
                <a:lnTo>
                  <a:pt x="108242" y="22491"/>
                </a:lnTo>
                <a:cubicBezTo>
                  <a:pt x="99670" y="23739"/>
                  <a:pt x="90990" y="24819"/>
                  <a:pt x="82399" y="24819"/>
                </a:cubicBezTo>
                <a:cubicBezTo>
                  <a:pt x="75817" y="24819"/>
                  <a:pt x="69288" y="24185"/>
                  <a:pt x="62902" y="22506"/>
                </a:cubicBezTo>
                <a:cubicBezTo>
                  <a:pt x="53767" y="20102"/>
                  <a:pt x="45355" y="15670"/>
                  <a:pt x="36917" y="11364"/>
                </a:cubicBezTo>
                <a:cubicBezTo>
                  <a:pt x="35175" y="10475"/>
                  <a:pt x="33429" y="9592"/>
                  <a:pt x="31677" y="8733"/>
                </a:cubicBezTo>
                <a:cubicBezTo>
                  <a:pt x="22119" y="4054"/>
                  <a:pt x="11836" y="1"/>
                  <a:pt x="1249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95" name="Google Shape;2795;p15"/>
          <p:cNvGrpSpPr/>
          <p:nvPr/>
        </p:nvGrpSpPr>
        <p:grpSpPr>
          <a:xfrm>
            <a:off x="-64244" y="162345"/>
            <a:ext cx="8930584" cy="3012643"/>
            <a:chOff x="-64244" y="162345"/>
            <a:chExt cx="8930584" cy="3012643"/>
          </a:xfrm>
        </p:grpSpPr>
        <p:grpSp>
          <p:nvGrpSpPr>
            <p:cNvPr id="2796" name="Google Shape;2796;p15"/>
            <p:cNvGrpSpPr/>
            <p:nvPr/>
          </p:nvGrpSpPr>
          <p:grpSpPr>
            <a:xfrm>
              <a:off x="-64244" y="1625394"/>
              <a:ext cx="254819" cy="254914"/>
              <a:chOff x="5052650" y="3025125"/>
              <a:chExt cx="316899" cy="316978"/>
            </a:xfrm>
          </p:grpSpPr>
          <p:sp>
            <p:nvSpPr>
              <p:cNvPr id="2797" name="Google Shape;2797;p15"/>
              <p:cNvSpPr/>
              <p:nvPr/>
            </p:nvSpPr>
            <p:spPr>
              <a:xfrm>
                <a:off x="5052650" y="3025125"/>
                <a:ext cx="316899" cy="316978"/>
              </a:xfrm>
              <a:custGeom>
                <a:rect b="b" l="l" r="r" t="t"/>
                <a:pathLst>
                  <a:path extrusionOk="0" h="4012" w="4011">
                    <a:moveTo>
                      <a:pt x="2008" y="1"/>
                    </a:moveTo>
                    <a:cubicBezTo>
                      <a:pt x="899" y="1"/>
                      <a:pt x="0" y="899"/>
                      <a:pt x="0" y="2003"/>
                    </a:cubicBezTo>
                    <a:cubicBezTo>
                      <a:pt x="0" y="3113"/>
                      <a:pt x="899" y="4011"/>
                      <a:pt x="2008" y="4011"/>
                    </a:cubicBezTo>
                    <a:cubicBezTo>
                      <a:pt x="3112" y="4011"/>
                      <a:pt x="4011" y="3113"/>
                      <a:pt x="4011" y="2003"/>
                    </a:cubicBezTo>
                    <a:cubicBezTo>
                      <a:pt x="4011" y="899"/>
                      <a:pt x="3112" y="1"/>
                      <a:pt x="200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98" name="Google Shape;2798;p15"/>
              <p:cNvSpPr/>
              <p:nvPr/>
            </p:nvSpPr>
            <p:spPr>
              <a:xfrm>
                <a:off x="5108192" y="3195308"/>
                <a:ext cx="85723" cy="84933"/>
              </a:xfrm>
              <a:custGeom>
                <a:rect b="b" l="l" r="r" t="t"/>
                <a:pathLst>
                  <a:path extrusionOk="0" fill="none" h="1075" w="1085">
                    <a:moveTo>
                      <a:pt x="0" y="0"/>
                    </a:moveTo>
                    <a:cubicBezTo>
                      <a:pt x="146" y="512"/>
                      <a:pt x="572" y="934"/>
                      <a:pt x="1084" y="1074"/>
                    </a:cubicBezTo>
                  </a:path>
                </a:pathLst>
              </a:custGeom>
              <a:noFill/>
              <a:ln cap="flat" cmpd="sng" w="5275">
                <a:solidFill>
                  <a:schemeClr val="accent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99" name="Google Shape;2799;p15"/>
              <p:cNvSpPr/>
              <p:nvPr/>
            </p:nvSpPr>
            <p:spPr>
              <a:xfrm>
                <a:off x="5164051" y="3190488"/>
                <a:ext cx="35395" cy="31840"/>
              </a:xfrm>
              <a:custGeom>
                <a:rect b="b" l="l" r="r" t="t"/>
                <a:pathLst>
                  <a:path extrusionOk="0" fill="none" h="403" w="448">
                    <a:moveTo>
                      <a:pt x="1" y="1"/>
                    </a:moveTo>
                    <a:cubicBezTo>
                      <a:pt x="36" y="217"/>
                      <a:pt x="232" y="392"/>
                      <a:pt x="448" y="402"/>
                    </a:cubicBezTo>
                  </a:path>
                </a:pathLst>
              </a:custGeom>
              <a:noFill/>
              <a:ln cap="flat" cmpd="sng" w="5275">
                <a:solidFill>
                  <a:schemeClr val="accent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800" name="Google Shape;2800;p15"/>
            <p:cNvGrpSpPr/>
            <p:nvPr/>
          </p:nvGrpSpPr>
          <p:grpSpPr>
            <a:xfrm>
              <a:off x="1111724" y="1776207"/>
              <a:ext cx="120724" cy="120609"/>
              <a:chOff x="4788500" y="2618450"/>
              <a:chExt cx="130400" cy="130275"/>
            </a:xfrm>
          </p:grpSpPr>
          <p:sp>
            <p:nvSpPr>
              <p:cNvPr id="2801" name="Google Shape;2801;p15"/>
              <p:cNvSpPr/>
              <p:nvPr/>
            </p:nvSpPr>
            <p:spPr>
              <a:xfrm>
                <a:off x="4788500" y="2618450"/>
                <a:ext cx="130400" cy="130275"/>
              </a:xfrm>
              <a:custGeom>
                <a:rect b="b" l="l" r="r" t="t"/>
                <a:pathLst>
                  <a:path extrusionOk="0" h="5211" w="5216">
                    <a:moveTo>
                      <a:pt x="2606" y="0"/>
                    </a:moveTo>
                    <a:cubicBezTo>
                      <a:pt x="1170" y="0"/>
                      <a:pt x="1" y="1170"/>
                      <a:pt x="1" y="2605"/>
                    </a:cubicBezTo>
                    <a:cubicBezTo>
                      <a:pt x="1" y="4046"/>
                      <a:pt x="1170" y="5210"/>
                      <a:pt x="2606" y="5210"/>
                    </a:cubicBezTo>
                    <a:cubicBezTo>
                      <a:pt x="4046" y="5210"/>
                      <a:pt x="5216" y="4046"/>
                      <a:pt x="5216" y="2605"/>
                    </a:cubicBezTo>
                    <a:cubicBezTo>
                      <a:pt x="5216" y="1170"/>
                      <a:pt x="4046" y="0"/>
                      <a:pt x="260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2" name="Google Shape;2802;p15"/>
              <p:cNvSpPr/>
              <p:nvPr/>
            </p:nvSpPr>
            <p:spPr>
              <a:xfrm>
                <a:off x="4800425" y="2652075"/>
                <a:ext cx="17725" cy="56125"/>
              </a:xfrm>
              <a:custGeom>
                <a:rect b="b" l="l" r="r" t="t"/>
                <a:pathLst>
                  <a:path extrusionOk="0" fill="none" h="2245" w="709">
                    <a:moveTo>
                      <a:pt x="452" y="0"/>
                    </a:moveTo>
                    <a:cubicBezTo>
                      <a:pt x="1" y="683"/>
                      <a:pt x="111" y="1682"/>
                      <a:pt x="708" y="2244"/>
                    </a:cubicBezTo>
                  </a:path>
                </a:pathLst>
              </a:custGeom>
              <a:noFill/>
              <a:ln cap="flat" cmpd="sng" w="5275">
                <a:solidFill>
                  <a:srgbClr val="002255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803" name="Google Shape;2803;p15"/>
            <p:cNvGrpSpPr/>
            <p:nvPr/>
          </p:nvGrpSpPr>
          <p:grpSpPr>
            <a:xfrm>
              <a:off x="8696989" y="2571746"/>
              <a:ext cx="169351" cy="169361"/>
              <a:chOff x="5052650" y="3025125"/>
              <a:chExt cx="316899" cy="316978"/>
            </a:xfrm>
          </p:grpSpPr>
          <p:sp>
            <p:nvSpPr>
              <p:cNvPr id="2804" name="Google Shape;2804;p15"/>
              <p:cNvSpPr/>
              <p:nvPr/>
            </p:nvSpPr>
            <p:spPr>
              <a:xfrm>
                <a:off x="5052650" y="3025125"/>
                <a:ext cx="316899" cy="316978"/>
              </a:xfrm>
              <a:custGeom>
                <a:rect b="b" l="l" r="r" t="t"/>
                <a:pathLst>
                  <a:path extrusionOk="0" h="4012" w="4011">
                    <a:moveTo>
                      <a:pt x="2008" y="1"/>
                    </a:moveTo>
                    <a:cubicBezTo>
                      <a:pt x="899" y="1"/>
                      <a:pt x="0" y="899"/>
                      <a:pt x="0" y="2003"/>
                    </a:cubicBezTo>
                    <a:cubicBezTo>
                      <a:pt x="0" y="3113"/>
                      <a:pt x="899" y="4011"/>
                      <a:pt x="2008" y="4011"/>
                    </a:cubicBezTo>
                    <a:cubicBezTo>
                      <a:pt x="3112" y="4011"/>
                      <a:pt x="4011" y="3113"/>
                      <a:pt x="4011" y="2003"/>
                    </a:cubicBezTo>
                    <a:cubicBezTo>
                      <a:pt x="4011" y="899"/>
                      <a:pt x="3112" y="1"/>
                      <a:pt x="200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5" name="Google Shape;2805;p15"/>
              <p:cNvSpPr/>
              <p:nvPr/>
            </p:nvSpPr>
            <p:spPr>
              <a:xfrm>
                <a:off x="5108192" y="3195308"/>
                <a:ext cx="85723" cy="84933"/>
              </a:xfrm>
              <a:custGeom>
                <a:rect b="b" l="l" r="r" t="t"/>
                <a:pathLst>
                  <a:path extrusionOk="0" fill="none" h="1075" w="1085">
                    <a:moveTo>
                      <a:pt x="0" y="0"/>
                    </a:moveTo>
                    <a:cubicBezTo>
                      <a:pt x="146" y="512"/>
                      <a:pt x="572" y="934"/>
                      <a:pt x="1084" y="1074"/>
                    </a:cubicBezTo>
                  </a:path>
                </a:pathLst>
              </a:custGeom>
              <a:noFill/>
              <a:ln cap="flat" cmpd="sng" w="5275">
                <a:solidFill>
                  <a:srgbClr val="002255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6" name="Google Shape;2806;p15"/>
              <p:cNvSpPr/>
              <p:nvPr/>
            </p:nvSpPr>
            <p:spPr>
              <a:xfrm>
                <a:off x="5164051" y="3190488"/>
                <a:ext cx="35395" cy="31840"/>
              </a:xfrm>
              <a:custGeom>
                <a:rect b="b" l="l" r="r" t="t"/>
                <a:pathLst>
                  <a:path extrusionOk="0" fill="none" h="403" w="448">
                    <a:moveTo>
                      <a:pt x="1" y="1"/>
                    </a:moveTo>
                    <a:cubicBezTo>
                      <a:pt x="36" y="217"/>
                      <a:pt x="232" y="392"/>
                      <a:pt x="448" y="402"/>
                    </a:cubicBezTo>
                  </a:path>
                </a:pathLst>
              </a:custGeom>
              <a:noFill/>
              <a:ln cap="flat" cmpd="sng" w="5275">
                <a:solidFill>
                  <a:srgbClr val="002255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807" name="Google Shape;2807;p15"/>
            <p:cNvGrpSpPr/>
            <p:nvPr/>
          </p:nvGrpSpPr>
          <p:grpSpPr>
            <a:xfrm>
              <a:off x="8479213" y="1655438"/>
              <a:ext cx="120739" cy="120769"/>
              <a:chOff x="5052650" y="3025125"/>
              <a:chExt cx="316899" cy="316978"/>
            </a:xfrm>
          </p:grpSpPr>
          <p:sp>
            <p:nvSpPr>
              <p:cNvPr id="2808" name="Google Shape;2808;p15"/>
              <p:cNvSpPr/>
              <p:nvPr/>
            </p:nvSpPr>
            <p:spPr>
              <a:xfrm>
                <a:off x="5052650" y="3025125"/>
                <a:ext cx="316899" cy="316978"/>
              </a:xfrm>
              <a:custGeom>
                <a:rect b="b" l="l" r="r" t="t"/>
                <a:pathLst>
                  <a:path extrusionOk="0" h="4012" w="4011">
                    <a:moveTo>
                      <a:pt x="2008" y="1"/>
                    </a:moveTo>
                    <a:cubicBezTo>
                      <a:pt x="899" y="1"/>
                      <a:pt x="0" y="899"/>
                      <a:pt x="0" y="2003"/>
                    </a:cubicBezTo>
                    <a:cubicBezTo>
                      <a:pt x="0" y="3113"/>
                      <a:pt x="899" y="4011"/>
                      <a:pt x="2008" y="4011"/>
                    </a:cubicBezTo>
                    <a:cubicBezTo>
                      <a:pt x="3112" y="4011"/>
                      <a:pt x="4011" y="3113"/>
                      <a:pt x="4011" y="2003"/>
                    </a:cubicBezTo>
                    <a:cubicBezTo>
                      <a:pt x="4011" y="899"/>
                      <a:pt x="3112" y="1"/>
                      <a:pt x="200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9" name="Google Shape;2809;p15"/>
              <p:cNvSpPr/>
              <p:nvPr/>
            </p:nvSpPr>
            <p:spPr>
              <a:xfrm>
                <a:off x="5108192" y="3195308"/>
                <a:ext cx="85723" cy="84933"/>
              </a:xfrm>
              <a:custGeom>
                <a:rect b="b" l="l" r="r" t="t"/>
                <a:pathLst>
                  <a:path extrusionOk="0" fill="none" h="1075" w="1085">
                    <a:moveTo>
                      <a:pt x="0" y="0"/>
                    </a:moveTo>
                    <a:cubicBezTo>
                      <a:pt x="146" y="512"/>
                      <a:pt x="572" y="934"/>
                      <a:pt x="1084" y="1074"/>
                    </a:cubicBezTo>
                  </a:path>
                </a:pathLst>
              </a:custGeom>
              <a:noFill/>
              <a:ln cap="flat" cmpd="sng" w="5275">
                <a:solidFill>
                  <a:srgbClr val="002255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10" name="Google Shape;2810;p15"/>
              <p:cNvSpPr/>
              <p:nvPr/>
            </p:nvSpPr>
            <p:spPr>
              <a:xfrm>
                <a:off x="5164051" y="3190488"/>
                <a:ext cx="35395" cy="31840"/>
              </a:xfrm>
              <a:custGeom>
                <a:rect b="b" l="l" r="r" t="t"/>
                <a:pathLst>
                  <a:path extrusionOk="0" fill="none" h="403" w="448">
                    <a:moveTo>
                      <a:pt x="1" y="1"/>
                    </a:moveTo>
                    <a:cubicBezTo>
                      <a:pt x="36" y="217"/>
                      <a:pt x="232" y="392"/>
                      <a:pt x="448" y="402"/>
                    </a:cubicBezTo>
                  </a:path>
                </a:pathLst>
              </a:custGeom>
              <a:noFill/>
              <a:ln cap="flat" cmpd="sng" w="5275">
                <a:solidFill>
                  <a:srgbClr val="002255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811" name="Google Shape;2811;p15"/>
            <p:cNvGrpSpPr/>
            <p:nvPr/>
          </p:nvGrpSpPr>
          <p:grpSpPr>
            <a:xfrm>
              <a:off x="7515206" y="2963564"/>
              <a:ext cx="211626" cy="211423"/>
              <a:chOff x="4788500" y="2618450"/>
              <a:chExt cx="130400" cy="130275"/>
            </a:xfrm>
          </p:grpSpPr>
          <p:sp>
            <p:nvSpPr>
              <p:cNvPr id="2812" name="Google Shape;2812;p15"/>
              <p:cNvSpPr/>
              <p:nvPr/>
            </p:nvSpPr>
            <p:spPr>
              <a:xfrm>
                <a:off x="4788500" y="2618450"/>
                <a:ext cx="130400" cy="130275"/>
              </a:xfrm>
              <a:custGeom>
                <a:rect b="b" l="l" r="r" t="t"/>
                <a:pathLst>
                  <a:path extrusionOk="0" h="5211" w="5216">
                    <a:moveTo>
                      <a:pt x="2606" y="0"/>
                    </a:moveTo>
                    <a:cubicBezTo>
                      <a:pt x="1170" y="0"/>
                      <a:pt x="1" y="1170"/>
                      <a:pt x="1" y="2605"/>
                    </a:cubicBezTo>
                    <a:cubicBezTo>
                      <a:pt x="1" y="4046"/>
                      <a:pt x="1170" y="5210"/>
                      <a:pt x="2606" y="5210"/>
                    </a:cubicBezTo>
                    <a:cubicBezTo>
                      <a:pt x="4046" y="5210"/>
                      <a:pt x="5216" y="4046"/>
                      <a:pt x="5216" y="2605"/>
                    </a:cubicBezTo>
                    <a:cubicBezTo>
                      <a:pt x="5216" y="1170"/>
                      <a:pt x="4046" y="0"/>
                      <a:pt x="260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13" name="Google Shape;2813;p15"/>
              <p:cNvSpPr/>
              <p:nvPr/>
            </p:nvSpPr>
            <p:spPr>
              <a:xfrm>
                <a:off x="4800425" y="2652075"/>
                <a:ext cx="17725" cy="56125"/>
              </a:xfrm>
              <a:custGeom>
                <a:rect b="b" l="l" r="r" t="t"/>
                <a:pathLst>
                  <a:path extrusionOk="0" fill="none" h="2245" w="709">
                    <a:moveTo>
                      <a:pt x="452" y="0"/>
                    </a:moveTo>
                    <a:cubicBezTo>
                      <a:pt x="1" y="683"/>
                      <a:pt x="111" y="1682"/>
                      <a:pt x="708" y="2244"/>
                    </a:cubicBezTo>
                  </a:path>
                </a:pathLst>
              </a:custGeom>
              <a:noFill/>
              <a:ln cap="flat" cmpd="sng" w="5275">
                <a:solidFill>
                  <a:srgbClr val="002255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814" name="Google Shape;2814;p15"/>
            <p:cNvGrpSpPr/>
            <p:nvPr/>
          </p:nvGrpSpPr>
          <p:grpSpPr>
            <a:xfrm>
              <a:off x="5369274" y="162345"/>
              <a:ext cx="120724" cy="120609"/>
              <a:chOff x="4788500" y="2618450"/>
              <a:chExt cx="130400" cy="130275"/>
            </a:xfrm>
          </p:grpSpPr>
          <p:sp>
            <p:nvSpPr>
              <p:cNvPr id="2815" name="Google Shape;2815;p15"/>
              <p:cNvSpPr/>
              <p:nvPr/>
            </p:nvSpPr>
            <p:spPr>
              <a:xfrm>
                <a:off x="4788500" y="2618450"/>
                <a:ext cx="130400" cy="130275"/>
              </a:xfrm>
              <a:custGeom>
                <a:rect b="b" l="l" r="r" t="t"/>
                <a:pathLst>
                  <a:path extrusionOk="0" h="5211" w="5216">
                    <a:moveTo>
                      <a:pt x="2606" y="0"/>
                    </a:moveTo>
                    <a:cubicBezTo>
                      <a:pt x="1170" y="0"/>
                      <a:pt x="1" y="1170"/>
                      <a:pt x="1" y="2605"/>
                    </a:cubicBezTo>
                    <a:cubicBezTo>
                      <a:pt x="1" y="4046"/>
                      <a:pt x="1170" y="5210"/>
                      <a:pt x="2606" y="5210"/>
                    </a:cubicBezTo>
                    <a:cubicBezTo>
                      <a:pt x="4046" y="5210"/>
                      <a:pt x="5216" y="4046"/>
                      <a:pt x="5216" y="2605"/>
                    </a:cubicBezTo>
                    <a:cubicBezTo>
                      <a:pt x="5216" y="1170"/>
                      <a:pt x="4046" y="0"/>
                      <a:pt x="260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16" name="Google Shape;2816;p15"/>
              <p:cNvSpPr/>
              <p:nvPr/>
            </p:nvSpPr>
            <p:spPr>
              <a:xfrm>
                <a:off x="4800425" y="2652075"/>
                <a:ext cx="17725" cy="56125"/>
              </a:xfrm>
              <a:custGeom>
                <a:rect b="b" l="l" r="r" t="t"/>
                <a:pathLst>
                  <a:path extrusionOk="0" fill="none" h="2245" w="709">
                    <a:moveTo>
                      <a:pt x="452" y="0"/>
                    </a:moveTo>
                    <a:cubicBezTo>
                      <a:pt x="1" y="683"/>
                      <a:pt x="111" y="1682"/>
                      <a:pt x="708" y="2244"/>
                    </a:cubicBezTo>
                  </a:path>
                </a:pathLst>
              </a:custGeom>
              <a:noFill/>
              <a:ln cap="flat" cmpd="sng" w="5275">
                <a:solidFill>
                  <a:srgbClr val="002255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817" name="Google Shape;2817;p15"/>
            <p:cNvGrpSpPr/>
            <p:nvPr/>
          </p:nvGrpSpPr>
          <p:grpSpPr>
            <a:xfrm>
              <a:off x="316158" y="2550701"/>
              <a:ext cx="211626" cy="211449"/>
              <a:chOff x="4788500" y="2618450"/>
              <a:chExt cx="130400" cy="130275"/>
            </a:xfrm>
          </p:grpSpPr>
          <p:sp>
            <p:nvSpPr>
              <p:cNvPr id="2818" name="Google Shape;2818;p15"/>
              <p:cNvSpPr/>
              <p:nvPr/>
            </p:nvSpPr>
            <p:spPr>
              <a:xfrm>
                <a:off x="4788500" y="2618450"/>
                <a:ext cx="130400" cy="130275"/>
              </a:xfrm>
              <a:custGeom>
                <a:rect b="b" l="l" r="r" t="t"/>
                <a:pathLst>
                  <a:path extrusionOk="0" h="5211" w="5216">
                    <a:moveTo>
                      <a:pt x="2606" y="0"/>
                    </a:moveTo>
                    <a:cubicBezTo>
                      <a:pt x="1170" y="0"/>
                      <a:pt x="1" y="1170"/>
                      <a:pt x="1" y="2605"/>
                    </a:cubicBezTo>
                    <a:cubicBezTo>
                      <a:pt x="1" y="4046"/>
                      <a:pt x="1170" y="5210"/>
                      <a:pt x="2606" y="5210"/>
                    </a:cubicBezTo>
                    <a:cubicBezTo>
                      <a:pt x="4046" y="5210"/>
                      <a:pt x="5216" y="4046"/>
                      <a:pt x="5216" y="2605"/>
                    </a:cubicBezTo>
                    <a:cubicBezTo>
                      <a:pt x="5216" y="1170"/>
                      <a:pt x="4046" y="0"/>
                      <a:pt x="260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19" name="Google Shape;2819;p15"/>
              <p:cNvSpPr/>
              <p:nvPr/>
            </p:nvSpPr>
            <p:spPr>
              <a:xfrm>
                <a:off x="4800425" y="2652075"/>
                <a:ext cx="17725" cy="56125"/>
              </a:xfrm>
              <a:custGeom>
                <a:rect b="b" l="l" r="r" t="t"/>
                <a:pathLst>
                  <a:path extrusionOk="0" fill="none" h="2245" w="709">
                    <a:moveTo>
                      <a:pt x="452" y="0"/>
                    </a:moveTo>
                    <a:cubicBezTo>
                      <a:pt x="1" y="683"/>
                      <a:pt x="111" y="1682"/>
                      <a:pt x="708" y="2244"/>
                    </a:cubicBezTo>
                  </a:path>
                </a:pathLst>
              </a:custGeom>
              <a:noFill/>
              <a:ln cap="flat" cmpd="sng" w="5275">
                <a:solidFill>
                  <a:srgbClr val="002255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820" name="Google Shape;2820;p15"/>
            <p:cNvGrpSpPr/>
            <p:nvPr/>
          </p:nvGrpSpPr>
          <p:grpSpPr>
            <a:xfrm>
              <a:off x="3586013" y="659638"/>
              <a:ext cx="120739" cy="120769"/>
              <a:chOff x="5052650" y="3025125"/>
              <a:chExt cx="316899" cy="316978"/>
            </a:xfrm>
          </p:grpSpPr>
          <p:sp>
            <p:nvSpPr>
              <p:cNvPr id="2821" name="Google Shape;2821;p15"/>
              <p:cNvSpPr/>
              <p:nvPr/>
            </p:nvSpPr>
            <p:spPr>
              <a:xfrm>
                <a:off x="5052650" y="3025125"/>
                <a:ext cx="316899" cy="316978"/>
              </a:xfrm>
              <a:custGeom>
                <a:rect b="b" l="l" r="r" t="t"/>
                <a:pathLst>
                  <a:path extrusionOk="0" h="4012" w="4011">
                    <a:moveTo>
                      <a:pt x="2008" y="1"/>
                    </a:moveTo>
                    <a:cubicBezTo>
                      <a:pt x="899" y="1"/>
                      <a:pt x="0" y="899"/>
                      <a:pt x="0" y="2003"/>
                    </a:cubicBezTo>
                    <a:cubicBezTo>
                      <a:pt x="0" y="3113"/>
                      <a:pt x="899" y="4011"/>
                      <a:pt x="2008" y="4011"/>
                    </a:cubicBezTo>
                    <a:cubicBezTo>
                      <a:pt x="3112" y="4011"/>
                      <a:pt x="4011" y="3113"/>
                      <a:pt x="4011" y="2003"/>
                    </a:cubicBezTo>
                    <a:cubicBezTo>
                      <a:pt x="4011" y="899"/>
                      <a:pt x="3112" y="1"/>
                      <a:pt x="200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2" name="Google Shape;2822;p15"/>
              <p:cNvSpPr/>
              <p:nvPr/>
            </p:nvSpPr>
            <p:spPr>
              <a:xfrm>
                <a:off x="5108192" y="3195308"/>
                <a:ext cx="85723" cy="84933"/>
              </a:xfrm>
              <a:custGeom>
                <a:rect b="b" l="l" r="r" t="t"/>
                <a:pathLst>
                  <a:path extrusionOk="0" fill="none" h="1075" w="1085">
                    <a:moveTo>
                      <a:pt x="0" y="0"/>
                    </a:moveTo>
                    <a:cubicBezTo>
                      <a:pt x="146" y="512"/>
                      <a:pt x="572" y="934"/>
                      <a:pt x="1084" y="1074"/>
                    </a:cubicBezTo>
                  </a:path>
                </a:pathLst>
              </a:custGeom>
              <a:noFill/>
              <a:ln cap="flat" cmpd="sng" w="5275">
                <a:solidFill>
                  <a:srgbClr val="002255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3" name="Google Shape;2823;p15"/>
              <p:cNvSpPr/>
              <p:nvPr/>
            </p:nvSpPr>
            <p:spPr>
              <a:xfrm>
                <a:off x="5164051" y="3190488"/>
                <a:ext cx="35395" cy="31840"/>
              </a:xfrm>
              <a:custGeom>
                <a:rect b="b" l="l" r="r" t="t"/>
                <a:pathLst>
                  <a:path extrusionOk="0" fill="none" h="403" w="448">
                    <a:moveTo>
                      <a:pt x="1" y="1"/>
                    </a:moveTo>
                    <a:cubicBezTo>
                      <a:pt x="36" y="217"/>
                      <a:pt x="232" y="392"/>
                      <a:pt x="448" y="402"/>
                    </a:cubicBezTo>
                  </a:path>
                </a:pathLst>
              </a:custGeom>
              <a:noFill/>
              <a:ln cap="flat" cmpd="sng" w="5275">
                <a:solidFill>
                  <a:srgbClr val="002255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824" name="Google Shape;2824;p15"/>
          <p:cNvGrpSpPr/>
          <p:nvPr/>
        </p:nvGrpSpPr>
        <p:grpSpPr>
          <a:xfrm flipH="1">
            <a:off x="-125439" y="3480916"/>
            <a:ext cx="3277898" cy="1122588"/>
            <a:chOff x="1607000" y="1593250"/>
            <a:chExt cx="1114325" cy="381625"/>
          </a:xfrm>
        </p:grpSpPr>
        <p:sp>
          <p:nvSpPr>
            <p:cNvPr id="2825" name="Google Shape;2825;p15"/>
            <p:cNvSpPr/>
            <p:nvPr/>
          </p:nvSpPr>
          <p:spPr>
            <a:xfrm>
              <a:off x="2035775" y="1643325"/>
              <a:ext cx="166800" cy="87300"/>
            </a:xfrm>
            <a:custGeom>
              <a:rect b="b" l="l" r="r" t="t"/>
              <a:pathLst>
                <a:path extrusionOk="0" h="3492" w="6672">
                  <a:moveTo>
                    <a:pt x="6671" y="0"/>
                  </a:moveTo>
                  <a:lnTo>
                    <a:pt x="6671" y="0"/>
                  </a:lnTo>
                  <a:cubicBezTo>
                    <a:pt x="4297" y="813"/>
                    <a:pt x="1853" y="1672"/>
                    <a:pt x="1" y="3353"/>
                  </a:cubicBezTo>
                  <a:cubicBezTo>
                    <a:pt x="1151" y="3447"/>
                    <a:pt x="2307" y="3491"/>
                    <a:pt x="3464" y="3491"/>
                  </a:cubicBezTo>
                  <a:cubicBezTo>
                    <a:pt x="4342" y="3491"/>
                    <a:pt x="5221" y="3466"/>
                    <a:pt x="6099" y="3418"/>
                  </a:cubicBezTo>
                  <a:cubicBezTo>
                    <a:pt x="6355" y="2354"/>
                    <a:pt x="6531" y="1079"/>
                    <a:pt x="66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6" name="Google Shape;2826;p15"/>
            <p:cNvSpPr/>
            <p:nvPr/>
          </p:nvSpPr>
          <p:spPr>
            <a:xfrm>
              <a:off x="1991225" y="1838575"/>
              <a:ext cx="134925" cy="63275"/>
            </a:xfrm>
            <a:custGeom>
              <a:rect b="b" l="l" r="r" t="t"/>
              <a:pathLst>
                <a:path extrusionOk="0" h="2531" w="5397">
                  <a:moveTo>
                    <a:pt x="3971" y="0"/>
                  </a:moveTo>
                  <a:cubicBezTo>
                    <a:pt x="3268" y="81"/>
                    <a:pt x="2561" y="130"/>
                    <a:pt x="1853" y="130"/>
                  </a:cubicBezTo>
                  <a:cubicBezTo>
                    <a:pt x="1546" y="130"/>
                    <a:pt x="1238" y="120"/>
                    <a:pt x="930" y="101"/>
                  </a:cubicBezTo>
                  <a:cubicBezTo>
                    <a:pt x="618" y="81"/>
                    <a:pt x="307" y="51"/>
                    <a:pt x="1" y="10"/>
                  </a:cubicBezTo>
                  <a:lnTo>
                    <a:pt x="1" y="10"/>
                  </a:lnTo>
                  <a:cubicBezTo>
                    <a:pt x="553" y="929"/>
                    <a:pt x="1226" y="1777"/>
                    <a:pt x="1999" y="2530"/>
                  </a:cubicBezTo>
                  <a:cubicBezTo>
                    <a:pt x="2395" y="2515"/>
                    <a:pt x="2787" y="2490"/>
                    <a:pt x="3178" y="2455"/>
                  </a:cubicBezTo>
                  <a:cubicBezTo>
                    <a:pt x="3926" y="2384"/>
                    <a:pt x="4664" y="2274"/>
                    <a:pt x="5397" y="2129"/>
                  </a:cubicBezTo>
                  <a:cubicBezTo>
                    <a:pt x="4975" y="1381"/>
                    <a:pt x="4498" y="658"/>
                    <a:pt x="3971" y="0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7" name="Google Shape;2827;p15"/>
            <p:cNvSpPr/>
            <p:nvPr/>
          </p:nvSpPr>
          <p:spPr>
            <a:xfrm>
              <a:off x="2041175" y="1891775"/>
              <a:ext cx="121500" cy="83100"/>
            </a:xfrm>
            <a:custGeom>
              <a:rect b="b" l="l" r="r" t="t"/>
              <a:pathLst>
                <a:path extrusionOk="0" h="3324" w="4860">
                  <a:moveTo>
                    <a:pt x="3399" y="1"/>
                  </a:moveTo>
                  <a:cubicBezTo>
                    <a:pt x="2666" y="146"/>
                    <a:pt x="1928" y="256"/>
                    <a:pt x="1180" y="327"/>
                  </a:cubicBezTo>
                  <a:cubicBezTo>
                    <a:pt x="789" y="362"/>
                    <a:pt x="397" y="387"/>
                    <a:pt x="1" y="402"/>
                  </a:cubicBezTo>
                  <a:cubicBezTo>
                    <a:pt x="1366" y="1727"/>
                    <a:pt x="3037" y="2751"/>
                    <a:pt x="4859" y="3323"/>
                  </a:cubicBezTo>
                  <a:cubicBezTo>
                    <a:pt x="4498" y="2204"/>
                    <a:pt x="4001" y="1070"/>
                    <a:pt x="3399" y="1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8" name="Google Shape;2828;p15"/>
            <p:cNvSpPr/>
            <p:nvPr/>
          </p:nvSpPr>
          <p:spPr>
            <a:xfrm>
              <a:off x="1607000" y="1593250"/>
              <a:ext cx="1114325" cy="248575"/>
            </a:xfrm>
            <a:custGeom>
              <a:rect b="b" l="l" r="r" t="t"/>
              <a:pathLst>
                <a:path extrusionOk="0" h="9943" w="44573">
                  <a:moveTo>
                    <a:pt x="33549" y="5160"/>
                  </a:moveTo>
                  <a:cubicBezTo>
                    <a:pt x="33721" y="5160"/>
                    <a:pt x="33871" y="5294"/>
                    <a:pt x="33876" y="5467"/>
                  </a:cubicBezTo>
                  <a:cubicBezTo>
                    <a:pt x="33886" y="5647"/>
                    <a:pt x="33751" y="5798"/>
                    <a:pt x="33570" y="5803"/>
                  </a:cubicBezTo>
                  <a:cubicBezTo>
                    <a:pt x="33564" y="5803"/>
                    <a:pt x="33558" y="5803"/>
                    <a:pt x="33552" y="5803"/>
                  </a:cubicBezTo>
                  <a:cubicBezTo>
                    <a:pt x="33384" y="5803"/>
                    <a:pt x="33243" y="5671"/>
                    <a:pt x="33234" y="5497"/>
                  </a:cubicBezTo>
                  <a:cubicBezTo>
                    <a:pt x="33224" y="5321"/>
                    <a:pt x="33364" y="5170"/>
                    <a:pt x="33540" y="5160"/>
                  </a:cubicBezTo>
                  <a:cubicBezTo>
                    <a:pt x="33543" y="5160"/>
                    <a:pt x="33546" y="5160"/>
                    <a:pt x="33549" y="5160"/>
                  </a:cubicBezTo>
                  <a:close/>
                  <a:moveTo>
                    <a:pt x="4956" y="3778"/>
                  </a:moveTo>
                  <a:cubicBezTo>
                    <a:pt x="5186" y="3778"/>
                    <a:pt x="5398" y="3934"/>
                    <a:pt x="5452" y="4167"/>
                  </a:cubicBezTo>
                  <a:cubicBezTo>
                    <a:pt x="5564" y="4129"/>
                    <a:pt x="5684" y="4109"/>
                    <a:pt x="5808" y="4109"/>
                  </a:cubicBezTo>
                  <a:cubicBezTo>
                    <a:pt x="5833" y="4109"/>
                    <a:pt x="5858" y="4110"/>
                    <a:pt x="5883" y="4111"/>
                  </a:cubicBezTo>
                  <a:cubicBezTo>
                    <a:pt x="6486" y="4157"/>
                    <a:pt x="6932" y="4684"/>
                    <a:pt x="6887" y="5281"/>
                  </a:cubicBezTo>
                  <a:cubicBezTo>
                    <a:pt x="6844" y="5855"/>
                    <a:pt x="6363" y="6288"/>
                    <a:pt x="5801" y="6288"/>
                  </a:cubicBezTo>
                  <a:cubicBezTo>
                    <a:pt x="5773" y="6288"/>
                    <a:pt x="5746" y="6287"/>
                    <a:pt x="5718" y="6285"/>
                  </a:cubicBezTo>
                  <a:cubicBezTo>
                    <a:pt x="5316" y="6255"/>
                    <a:pt x="4980" y="6009"/>
                    <a:pt x="4819" y="5667"/>
                  </a:cubicBezTo>
                  <a:cubicBezTo>
                    <a:pt x="4739" y="5502"/>
                    <a:pt x="4699" y="5311"/>
                    <a:pt x="4714" y="5115"/>
                  </a:cubicBezTo>
                  <a:cubicBezTo>
                    <a:pt x="4724" y="4990"/>
                    <a:pt x="4754" y="4874"/>
                    <a:pt x="4804" y="4764"/>
                  </a:cubicBezTo>
                  <a:cubicBezTo>
                    <a:pt x="4629" y="4714"/>
                    <a:pt x="4493" y="4568"/>
                    <a:pt x="4458" y="4377"/>
                  </a:cubicBezTo>
                  <a:cubicBezTo>
                    <a:pt x="4408" y="4101"/>
                    <a:pt x="4593" y="3835"/>
                    <a:pt x="4870" y="3785"/>
                  </a:cubicBezTo>
                  <a:cubicBezTo>
                    <a:pt x="4898" y="3780"/>
                    <a:pt x="4927" y="3778"/>
                    <a:pt x="4956" y="3778"/>
                  </a:cubicBezTo>
                  <a:close/>
                  <a:moveTo>
                    <a:pt x="20439" y="6500"/>
                  </a:moveTo>
                  <a:cubicBezTo>
                    <a:pt x="20615" y="6500"/>
                    <a:pt x="20761" y="6634"/>
                    <a:pt x="20766" y="6807"/>
                  </a:cubicBezTo>
                  <a:cubicBezTo>
                    <a:pt x="20776" y="6987"/>
                    <a:pt x="20640" y="7138"/>
                    <a:pt x="20460" y="7143"/>
                  </a:cubicBezTo>
                  <a:cubicBezTo>
                    <a:pt x="20453" y="7143"/>
                    <a:pt x="20447" y="7144"/>
                    <a:pt x="20441" y="7144"/>
                  </a:cubicBezTo>
                  <a:cubicBezTo>
                    <a:pt x="20274" y="7144"/>
                    <a:pt x="20133" y="7011"/>
                    <a:pt x="20123" y="6837"/>
                  </a:cubicBezTo>
                  <a:cubicBezTo>
                    <a:pt x="20118" y="6661"/>
                    <a:pt x="20254" y="6511"/>
                    <a:pt x="20429" y="6501"/>
                  </a:cubicBezTo>
                  <a:cubicBezTo>
                    <a:pt x="20433" y="6501"/>
                    <a:pt x="20436" y="6500"/>
                    <a:pt x="20439" y="6500"/>
                  </a:cubicBezTo>
                  <a:close/>
                  <a:moveTo>
                    <a:pt x="22281" y="7294"/>
                  </a:moveTo>
                  <a:cubicBezTo>
                    <a:pt x="22453" y="7294"/>
                    <a:pt x="22598" y="7427"/>
                    <a:pt x="22608" y="7600"/>
                  </a:cubicBezTo>
                  <a:cubicBezTo>
                    <a:pt x="22618" y="7781"/>
                    <a:pt x="22482" y="7931"/>
                    <a:pt x="22302" y="7936"/>
                  </a:cubicBezTo>
                  <a:cubicBezTo>
                    <a:pt x="22296" y="7936"/>
                    <a:pt x="22289" y="7937"/>
                    <a:pt x="22283" y="7937"/>
                  </a:cubicBezTo>
                  <a:cubicBezTo>
                    <a:pt x="22116" y="7937"/>
                    <a:pt x="21975" y="7804"/>
                    <a:pt x="21965" y="7630"/>
                  </a:cubicBezTo>
                  <a:cubicBezTo>
                    <a:pt x="21955" y="7454"/>
                    <a:pt x="22096" y="7304"/>
                    <a:pt x="22272" y="7294"/>
                  </a:cubicBezTo>
                  <a:cubicBezTo>
                    <a:pt x="22275" y="7294"/>
                    <a:pt x="22278" y="7294"/>
                    <a:pt x="22281" y="7294"/>
                  </a:cubicBezTo>
                  <a:close/>
                  <a:moveTo>
                    <a:pt x="43990" y="1"/>
                  </a:moveTo>
                  <a:lnTo>
                    <a:pt x="43990" y="1"/>
                  </a:lnTo>
                  <a:cubicBezTo>
                    <a:pt x="42203" y="372"/>
                    <a:pt x="40507" y="1481"/>
                    <a:pt x="39528" y="3022"/>
                  </a:cubicBezTo>
                  <a:cubicBezTo>
                    <a:pt x="39365" y="3012"/>
                    <a:pt x="39201" y="3007"/>
                    <a:pt x="39035" y="3007"/>
                  </a:cubicBezTo>
                  <a:cubicBezTo>
                    <a:pt x="37536" y="3007"/>
                    <a:pt x="35936" y="3411"/>
                    <a:pt x="34499" y="3745"/>
                  </a:cubicBezTo>
                  <a:cubicBezTo>
                    <a:pt x="30809" y="4608"/>
                    <a:pt x="27030" y="5226"/>
                    <a:pt x="23250" y="5421"/>
                  </a:cubicBezTo>
                  <a:cubicBezTo>
                    <a:pt x="22372" y="5469"/>
                    <a:pt x="21493" y="5494"/>
                    <a:pt x="20615" y="5494"/>
                  </a:cubicBezTo>
                  <a:cubicBezTo>
                    <a:pt x="19458" y="5494"/>
                    <a:pt x="18302" y="5450"/>
                    <a:pt x="17152" y="5356"/>
                  </a:cubicBezTo>
                  <a:cubicBezTo>
                    <a:pt x="15792" y="5251"/>
                    <a:pt x="14436" y="5075"/>
                    <a:pt x="13091" y="4829"/>
                  </a:cubicBezTo>
                  <a:cubicBezTo>
                    <a:pt x="9271" y="4119"/>
                    <a:pt x="5440" y="2763"/>
                    <a:pt x="1531" y="2763"/>
                  </a:cubicBezTo>
                  <a:cubicBezTo>
                    <a:pt x="1022" y="2763"/>
                    <a:pt x="512" y="2786"/>
                    <a:pt x="1" y="2837"/>
                  </a:cubicBezTo>
                  <a:cubicBezTo>
                    <a:pt x="693" y="4247"/>
                    <a:pt x="1662" y="5527"/>
                    <a:pt x="2822" y="6661"/>
                  </a:cubicBezTo>
                  <a:cubicBezTo>
                    <a:pt x="3071" y="6620"/>
                    <a:pt x="3322" y="6602"/>
                    <a:pt x="3573" y="6602"/>
                  </a:cubicBezTo>
                  <a:cubicBezTo>
                    <a:pt x="4493" y="6602"/>
                    <a:pt x="5417" y="6848"/>
                    <a:pt x="6300" y="7128"/>
                  </a:cubicBezTo>
                  <a:cubicBezTo>
                    <a:pt x="9317" y="8072"/>
                    <a:pt x="12258" y="9417"/>
                    <a:pt x="15370" y="9823"/>
                  </a:cubicBezTo>
                  <a:cubicBezTo>
                    <a:pt x="15676" y="9864"/>
                    <a:pt x="15987" y="9894"/>
                    <a:pt x="16299" y="9914"/>
                  </a:cubicBezTo>
                  <a:cubicBezTo>
                    <a:pt x="16607" y="9933"/>
                    <a:pt x="16915" y="9943"/>
                    <a:pt x="17222" y="9943"/>
                  </a:cubicBezTo>
                  <a:cubicBezTo>
                    <a:pt x="17930" y="9943"/>
                    <a:pt x="18637" y="9894"/>
                    <a:pt x="19340" y="9813"/>
                  </a:cubicBezTo>
                  <a:cubicBezTo>
                    <a:pt x="22076" y="9492"/>
                    <a:pt x="24776" y="8654"/>
                    <a:pt x="27507" y="8162"/>
                  </a:cubicBezTo>
                  <a:cubicBezTo>
                    <a:pt x="28289" y="8022"/>
                    <a:pt x="29111" y="7921"/>
                    <a:pt x="29921" y="7921"/>
                  </a:cubicBezTo>
                  <a:cubicBezTo>
                    <a:pt x="30420" y="7921"/>
                    <a:pt x="30915" y="7960"/>
                    <a:pt x="31392" y="8052"/>
                  </a:cubicBezTo>
                  <a:cubicBezTo>
                    <a:pt x="34218" y="6762"/>
                    <a:pt x="37058" y="5457"/>
                    <a:pt x="40005" y="4588"/>
                  </a:cubicBezTo>
                  <a:cubicBezTo>
                    <a:pt x="41084" y="5595"/>
                    <a:pt x="42577" y="6252"/>
                    <a:pt x="44056" y="6252"/>
                  </a:cubicBezTo>
                  <a:cubicBezTo>
                    <a:pt x="44229" y="6252"/>
                    <a:pt x="44401" y="6243"/>
                    <a:pt x="44572" y="6225"/>
                  </a:cubicBezTo>
                  <a:cubicBezTo>
                    <a:pt x="43764" y="5025"/>
                    <a:pt x="42675" y="3886"/>
                    <a:pt x="41295" y="3464"/>
                  </a:cubicBezTo>
                  <a:cubicBezTo>
                    <a:pt x="42715" y="2917"/>
                    <a:pt x="43624" y="1481"/>
                    <a:pt x="43990" y="1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9" name="Google Shape;2829;p15"/>
            <p:cNvSpPr/>
            <p:nvPr/>
          </p:nvSpPr>
          <p:spPr>
            <a:xfrm>
              <a:off x="1677525" y="1758300"/>
              <a:ext cx="363675" cy="143725"/>
            </a:xfrm>
            <a:custGeom>
              <a:rect b="b" l="l" r="r" t="t"/>
              <a:pathLst>
                <a:path extrusionOk="0" h="5749" w="14547">
                  <a:moveTo>
                    <a:pt x="752" y="0"/>
                  </a:moveTo>
                  <a:cubicBezTo>
                    <a:pt x="501" y="0"/>
                    <a:pt x="250" y="18"/>
                    <a:pt x="1" y="59"/>
                  </a:cubicBezTo>
                  <a:cubicBezTo>
                    <a:pt x="3643" y="3633"/>
                    <a:pt x="9178" y="5749"/>
                    <a:pt x="13968" y="5749"/>
                  </a:cubicBezTo>
                  <a:cubicBezTo>
                    <a:pt x="14063" y="5749"/>
                    <a:pt x="14157" y="5748"/>
                    <a:pt x="14251" y="5746"/>
                  </a:cubicBezTo>
                  <a:cubicBezTo>
                    <a:pt x="14351" y="5746"/>
                    <a:pt x="14446" y="5741"/>
                    <a:pt x="14547" y="5741"/>
                  </a:cubicBezTo>
                  <a:cubicBezTo>
                    <a:pt x="13774" y="4988"/>
                    <a:pt x="13101" y="4140"/>
                    <a:pt x="12549" y="3221"/>
                  </a:cubicBezTo>
                  <a:cubicBezTo>
                    <a:pt x="9437" y="2815"/>
                    <a:pt x="6496" y="1470"/>
                    <a:pt x="3479" y="526"/>
                  </a:cubicBezTo>
                  <a:cubicBezTo>
                    <a:pt x="2596" y="246"/>
                    <a:pt x="1672" y="0"/>
                    <a:pt x="7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0" name="Google Shape;2830;p15"/>
            <p:cNvSpPr/>
            <p:nvPr/>
          </p:nvSpPr>
          <p:spPr>
            <a:xfrm>
              <a:off x="2090500" y="1791275"/>
              <a:ext cx="301300" cy="100525"/>
            </a:xfrm>
            <a:custGeom>
              <a:rect b="b" l="l" r="r" t="t"/>
              <a:pathLst>
                <a:path extrusionOk="0" h="4021" w="12052">
                  <a:moveTo>
                    <a:pt x="10581" y="0"/>
                  </a:moveTo>
                  <a:cubicBezTo>
                    <a:pt x="9771" y="0"/>
                    <a:pt x="8949" y="101"/>
                    <a:pt x="8167" y="241"/>
                  </a:cubicBezTo>
                  <a:cubicBezTo>
                    <a:pt x="5436" y="733"/>
                    <a:pt x="2736" y="1571"/>
                    <a:pt x="0" y="1892"/>
                  </a:cubicBezTo>
                  <a:cubicBezTo>
                    <a:pt x="527" y="2550"/>
                    <a:pt x="1004" y="3273"/>
                    <a:pt x="1421" y="4021"/>
                  </a:cubicBezTo>
                  <a:cubicBezTo>
                    <a:pt x="5080" y="3298"/>
                    <a:pt x="8558" y="1722"/>
                    <a:pt x="12052" y="131"/>
                  </a:cubicBezTo>
                  <a:cubicBezTo>
                    <a:pt x="11575" y="39"/>
                    <a:pt x="11080" y="0"/>
                    <a:pt x="1058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1" name="Google Shape;2831;p15"/>
            <p:cNvSpPr/>
            <p:nvPr/>
          </p:nvSpPr>
          <p:spPr>
            <a:xfrm>
              <a:off x="2437575" y="1722250"/>
              <a:ext cx="16600" cy="16100"/>
            </a:xfrm>
            <a:custGeom>
              <a:rect b="b" l="l" r="r" t="t"/>
              <a:pathLst>
                <a:path extrusionOk="0" h="644" w="664">
                  <a:moveTo>
                    <a:pt x="326" y="0"/>
                  </a:moveTo>
                  <a:cubicBezTo>
                    <a:pt x="323" y="0"/>
                    <a:pt x="320" y="0"/>
                    <a:pt x="317" y="0"/>
                  </a:cubicBezTo>
                  <a:cubicBezTo>
                    <a:pt x="141" y="10"/>
                    <a:pt x="1" y="161"/>
                    <a:pt x="11" y="337"/>
                  </a:cubicBezTo>
                  <a:cubicBezTo>
                    <a:pt x="20" y="511"/>
                    <a:pt x="161" y="643"/>
                    <a:pt x="329" y="643"/>
                  </a:cubicBezTo>
                  <a:cubicBezTo>
                    <a:pt x="335" y="643"/>
                    <a:pt x="341" y="643"/>
                    <a:pt x="347" y="643"/>
                  </a:cubicBezTo>
                  <a:cubicBezTo>
                    <a:pt x="528" y="638"/>
                    <a:pt x="663" y="487"/>
                    <a:pt x="653" y="307"/>
                  </a:cubicBezTo>
                  <a:cubicBezTo>
                    <a:pt x="648" y="134"/>
                    <a:pt x="498" y="0"/>
                    <a:pt x="3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2" name="Google Shape;2832;p15"/>
            <p:cNvSpPr/>
            <p:nvPr/>
          </p:nvSpPr>
          <p:spPr>
            <a:xfrm>
              <a:off x="2155875" y="1775575"/>
              <a:ext cx="16575" cy="16100"/>
            </a:xfrm>
            <a:custGeom>
              <a:rect b="b" l="l" r="r" t="t"/>
              <a:pathLst>
                <a:path extrusionOk="0" h="644" w="663">
                  <a:moveTo>
                    <a:pt x="326" y="1"/>
                  </a:moveTo>
                  <a:cubicBezTo>
                    <a:pt x="323" y="1"/>
                    <a:pt x="320" y="1"/>
                    <a:pt x="317" y="1"/>
                  </a:cubicBezTo>
                  <a:cubicBezTo>
                    <a:pt x="141" y="11"/>
                    <a:pt x="0" y="161"/>
                    <a:pt x="10" y="337"/>
                  </a:cubicBezTo>
                  <a:cubicBezTo>
                    <a:pt x="20" y="511"/>
                    <a:pt x="161" y="644"/>
                    <a:pt x="328" y="644"/>
                  </a:cubicBezTo>
                  <a:cubicBezTo>
                    <a:pt x="334" y="644"/>
                    <a:pt x="341" y="643"/>
                    <a:pt x="347" y="643"/>
                  </a:cubicBezTo>
                  <a:cubicBezTo>
                    <a:pt x="527" y="638"/>
                    <a:pt x="663" y="488"/>
                    <a:pt x="653" y="307"/>
                  </a:cubicBezTo>
                  <a:cubicBezTo>
                    <a:pt x="643" y="134"/>
                    <a:pt x="498" y="1"/>
                    <a:pt x="3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3" name="Google Shape;2833;p15"/>
            <p:cNvSpPr/>
            <p:nvPr/>
          </p:nvSpPr>
          <p:spPr>
            <a:xfrm>
              <a:off x="2109950" y="1755750"/>
              <a:ext cx="16450" cy="16100"/>
            </a:xfrm>
            <a:custGeom>
              <a:rect b="b" l="l" r="r" t="t"/>
              <a:pathLst>
                <a:path extrusionOk="0" h="644" w="658">
                  <a:moveTo>
                    <a:pt x="321" y="0"/>
                  </a:moveTo>
                  <a:cubicBezTo>
                    <a:pt x="318" y="0"/>
                    <a:pt x="315" y="1"/>
                    <a:pt x="311" y="1"/>
                  </a:cubicBezTo>
                  <a:cubicBezTo>
                    <a:pt x="136" y="11"/>
                    <a:pt x="0" y="161"/>
                    <a:pt x="5" y="337"/>
                  </a:cubicBezTo>
                  <a:cubicBezTo>
                    <a:pt x="15" y="511"/>
                    <a:pt x="156" y="644"/>
                    <a:pt x="323" y="644"/>
                  </a:cubicBezTo>
                  <a:cubicBezTo>
                    <a:pt x="329" y="644"/>
                    <a:pt x="335" y="643"/>
                    <a:pt x="342" y="643"/>
                  </a:cubicBezTo>
                  <a:cubicBezTo>
                    <a:pt x="522" y="638"/>
                    <a:pt x="658" y="487"/>
                    <a:pt x="648" y="307"/>
                  </a:cubicBezTo>
                  <a:cubicBezTo>
                    <a:pt x="643" y="134"/>
                    <a:pt x="497" y="0"/>
                    <a:pt x="3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4" name="Google Shape;2834;p15"/>
            <p:cNvSpPr/>
            <p:nvPr/>
          </p:nvSpPr>
          <p:spPr>
            <a:xfrm>
              <a:off x="1724450" y="1695950"/>
              <a:ext cx="55875" cy="54500"/>
            </a:xfrm>
            <a:custGeom>
              <a:rect b="b" l="l" r="r" t="t"/>
              <a:pathLst>
                <a:path extrusionOk="0" h="2180" w="2235">
                  <a:moveTo>
                    <a:pt x="1110" y="1"/>
                  </a:moveTo>
                  <a:cubicBezTo>
                    <a:pt x="986" y="1"/>
                    <a:pt x="866" y="21"/>
                    <a:pt x="754" y="59"/>
                  </a:cubicBezTo>
                  <a:cubicBezTo>
                    <a:pt x="759" y="69"/>
                    <a:pt x="759" y="74"/>
                    <a:pt x="759" y="89"/>
                  </a:cubicBezTo>
                  <a:cubicBezTo>
                    <a:pt x="809" y="365"/>
                    <a:pt x="628" y="626"/>
                    <a:pt x="352" y="676"/>
                  </a:cubicBezTo>
                  <a:cubicBezTo>
                    <a:pt x="322" y="681"/>
                    <a:pt x="291" y="684"/>
                    <a:pt x="261" y="684"/>
                  </a:cubicBezTo>
                  <a:cubicBezTo>
                    <a:pt x="207" y="684"/>
                    <a:pt x="155" y="675"/>
                    <a:pt x="106" y="656"/>
                  </a:cubicBezTo>
                  <a:cubicBezTo>
                    <a:pt x="56" y="766"/>
                    <a:pt x="26" y="882"/>
                    <a:pt x="16" y="1007"/>
                  </a:cubicBezTo>
                  <a:cubicBezTo>
                    <a:pt x="1" y="1203"/>
                    <a:pt x="41" y="1394"/>
                    <a:pt x="121" y="1559"/>
                  </a:cubicBezTo>
                  <a:cubicBezTo>
                    <a:pt x="282" y="1901"/>
                    <a:pt x="618" y="2147"/>
                    <a:pt x="1020" y="2177"/>
                  </a:cubicBezTo>
                  <a:cubicBezTo>
                    <a:pt x="1048" y="2179"/>
                    <a:pt x="1075" y="2180"/>
                    <a:pt x="1103" y="2180"/>
                  </a:cubicBezTo>
                  <a:cubicBezTo>
                    <a:pt x="1665" y="2180"/>
                    <a:pt x="2146" y="1747"/>
                    <a:pt x="2189" y="1173"/>
                  </a:cubicBezTo>
                  <a:cubicBezTo>
                    <a:pt x="2234" y="576"/>
                    <a:pt x="1788" y="49"/>
                    <a:pt x="1185" y="3"/>
                  </a:cubicBezTo>
                  <a:cubicBezTo>
                    <a:pt x="1160" y="2"/>
                    <a:pt x="1135" y="1"/>
                    <a:pt x="111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5" name="Google Shape;2835;p15"/>
            <p:cNvSpPr/>
            <p:nvPr/>
          </p:nvSpPr>
          <p:spPr>
            <a:xfrm>
              <a:off x="1727100" y="1697400"/>
              <a:ext cx="17575" cy="15675"/>
            </a:xfrm>
            <a:custGeom>
              <a:rect b="b" l="l" r="r" t="t"/>
              <a:pathLst>
                <a:path extrusionOk="0" h="627" w="703">
                  <a:moveTo>
                    <a:pt x="648" y="1"/>
                  </a:moveTo>
                  <a:cubicBezTo>
                    <a:pt x="357" y="101"/>
                    <a:pt x="121" y="317"/>
                    <a:pt x="0" y="598"/>
                  </a:cubicBezTo>
                  <a:cubicBezTo>
                    <a:pt x="49" y="617"/>
                    <a:pt x="101" y="626"/>
                    <a:pt x="155" y="626"/>
                  </a:cubicBezTo>
                  <a:cubicBezTo>
                    <a:pt x="185" y="626"/>
                    <a:pt x="216" y="623"/>
                    <a:pt x="246" y="618"/>
                  </a:cubicBezTo>
                  <a:cubicBezTo>
                    <a:pt x="522" y="568"/>
                    <a:pt x="703" y="307"/>
                    <a:pt x="653" y="31"/>
                  </a:cubicBezTo>
                  <a:cubicBezTo>
                    <a:pt x="653" y="16"/>
                    <a:pt x="653" y="11"/>
                    <a:pt x="64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6" name="Google Shape;2836;p15"/>
            <p:cNvSpPr/>
            <p:nvPr/>
          </p:nvSpPr>
          <p:spPr>
            <a:xfrm>
              <a:off x="1717175" y="1687675"/>
              <a:ext cx="26125" cy="24675"/>
            </a:xfrm>
            <a:custGeom>
              <a:rect b="b" l="l" r="r" t="t"/>
              <a:pathLst>
                <a:path extrusionOk="0" h="987" w="1045">
                  <a:moveTo>
                    <a:pt x="549" y="1"/>
                  </a:moveTo>
                  <a:cubicBezTo>
                    <a:pt x="520" y="1"/>
                    <a:pt x="491" y="3"/>
                    <a:pt x="463" y="8"/>
                  </a:cubicBezTo>
                  <a:cubicBezTo>
                    <a:pt x="186" y="58"/>
                    <a:pt x="1" y="324"/>
                    <a:pt x="51" y="600"/>
                  </a:cubicBezTo>
                  <a:cubicBezTo>
                    <a:pt x="86" y="791"/>
                    <a:pt x="222" y="937"/>
                    <a:pt x="397" y="987"/>
                  </a:cubicBezTo>
                  <a:cubicBezTo>
                    <a:pt x="518" y="706"/>
                    <a:pt x="754" y="490"/>
                    <a:pt x="1045" y="390"/>
                  </a:cubicBezTo>
                  <a:cubicBezTo>
                    <a:pt x="991" y="157"/>
                    <a:pt x="779" y="1"/>
                    <a:pt x="54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7" name="Google Shape;2837;p15"/>
            <p:cNvSpPr/>
            <p:nvPr/>
          </p:nvSpPr>
          <p:spPr>
            <a:xfrm>
              <a:off x="2035775" y="1727150"/>
              <a:ext cx="152500" cy="4400"/>
            </a:xfrm>
            <a:custGeom>
              <a:rect b="b" l="l" r="r" t="t"/>
              <a:pathLst>
                <a:path extrusionOk="0" fill="none" h="176" w="6100">
                  <a:moveTo>
                    <a:pt x="6099" y="65"/>
                  </a:moveTo>
                  <a:cubicBezTo>
                    <a:pt x="4061" y="176"/>
                    <a:pt x="2024" y="166"/>
                    <a:pt x="1" y="0"/>
                  </a:cubicBezTo>
                </a:path>
              </a:pathLst>
            </a:custGeom>
            <a:solidFill>
              <a:schemeClr val="accent6"/>
            </a:solidFill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8" name="Google Shape;2838;p15"/>
            <p:cNvSpPr/>
            <p:nvPr/>
          </p:nvSpPr>
          <p:spPr>
            <a:xfrm>
              <a:off x="2059750" y="1804325"/>
              <a:ext cx="66400" cy="87475"/>
            </a:xfrm>
            <a:custGeom>
              <a:rect b="b" l="l" r="r" t="t"/>
              <a:pathLst>
                <a:path extrusionOk="0" fill="none" h="3499" w="2656">
                  <a:moveTo>
                    <a:pt x="2656" y="3499"/>
                  </a:moveTo>
                  <a:cubicBezTo>
                    <a:pt x="2234" y="2751"/>
                    <a:pt x="1757" y="2028"/>
                    <a:pt x="1230" y="1370"/>
                  </a:cubicBezTo>
                  <a:cubicBezTo>
                    <a:pt x="844" y="878"/>
                    <a:pt x="432" y="422"/>
                    <a:pt x="1" y="0"/>
                  </a:cubicBezTo>
                </a:path>
              </a:pathLst>
            </a:custGeom>
            <a:solidFill>
              <a:schemeClr val="accent6"/>
            </a:solidFill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9" name="Google Shape;2839;p15"/>
            <p:cNvSpPr/>
            <p:nvPr/>
          </p:nvSpPr>
          <p:spPr>
            <a:xfrm>
              <a:off x="1970650" y="1797275"/>
              <a:ext cx="70550" cy="104575"/>
            </a:xfrm>
            <a:custGeom>
              <a:rect b="b" l="l" r="r" t="t"/>
              <a:pathLst>
                <a:path extrusionOk="0" fill="none" h="4183" w="2822">
                  <a:moveTo>
                    <a:pt x="1" y="1"/>
                  </a:moveTo>
                  <a:cubicBezTo>
                    <a:pt x="232" y="573"/>
                    <a:pt x="508" y="1130"/>
                    <a:pt x="824" y="1662"/>
                  </a:cubicBezTo>
                  <a:cubicBezTo>
                    <a:pt x="1376" y="2581"/>
                    <a:pt x="2049" y="3429"/>
                    <a:pt x="2822" y="4182"/>
                  </a:cubicBezTo>
                </a:path>
              </a:pathLst>
            </a:custGeom>
            <a:solidFill>
              <a:schemeClr val="accent6"/>
            </a:solidFill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0" name="Google Shape;2840;p15"/>
            <p:cNvSpPr/>
            <p:nvPr/>
          </p:nvSpPr>
          <p:spPr>
            <a:xfrm>
              <a:off x="2090500" y="1788500"/>
              <a:ext cx="301300" cy="50100"/>
            </a:xfrm>
            <a:custGeom>
              <a:rect b="b" l="l" r="r" t="t"/>
              <a:pathLst>
                <a:path extrusionOk="0" fill="none" h="2004" w="12052">
                  <a:moveTo>
                    <a:pt x="0" y="2003"/>
                  </a:moveTo>
                  <a:cubicBezTo>
                    <a:pt x="2736" y="1682"/>
                    <a:pt x="5436" y="844"/>
                    <a:pt x="8167" y="352"/>
                  </a:cubicBezTo>
                  <a:cubicBezTo>
                    <a:pt x="9432" y="126"/>
                    <a:pt x="10802" y="1"/>
                    <a:pt x="12052" y="242"/>
                  </a:cubicBezTo>
                </a:path>
              </a:pathLst>
            </a:custGeom>
            <a:solidFill>
              <a:schemeClr val="accent6"/>
            </a:solidFill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1" name="Google Shape;2841;p15"/>
            <p:cNvSpPr/>
            <p:nvPr/>
          </p:nvSpPr>
          <p:spPr>
            <a:xfrm>
              <a:off x="1676775" y="1755000"/>
              <a:ext cx="314475" cy="83850"/>
            </a:xfrm>
            <a:custGeom>
              <a:rect b="b" l="l" r="r" t="t"/>
              <a:pathLst>
                <a:path extrusionOk="0" fill="none" h="3354" w="12579">
                  <a:moveTo>
                    <a:pt x="1" y="196"/>
                  </a:moveTo>
                  <a:cubicBezTo>
                    <a:pt x="11" y="191"/>
                    <a:pt x="21" y="191"/>
                    <a:pt x="31" y="191"/>
                  </a:cubicBezTo>
                  <a:cubicBezTo>
                    <a:pt x="1195" y="0"/>
                    <a:pt x="2385" y="302"/>
                    <a:pt x="3509" y="658"/>
                  </a:cubicBezTo>
                  <a:cubicBezTo>
                    <a:pt x="6526" y="1602"/>
                    <a:pt x="9467" y="2947"/>
                    <a:pt x="12579" y="3353"/>
                  </a:cubicBezTo>
                </a:path>
              </a:pathLst>
            </a:custGeom>
            <a:solidFill>
              <a:schemeClr val="accent6"/>
            </a:solidFill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2" name="Google Shape;2842;p15"/>
            <p:cNvSpPr/>
            <p:nvPr/>
          </p:nvSpPr>
          <p:spPr>
            <a:xfrm>
              <a:off x="1877175" y="1750850"/>
              <a:ext cx="16575" cy="32900"/>
            </a:xfrm>
            <a:custGeom>
              <a:rect b="b" l="l" r="r" t="t"/>
              <a:pathLst>
                <a:path extrusionOk="0" fill="none" h="1316" w="663">
                  <a:moveTo>
                    <a:pt x="0" y="1316"/>
                  </a:moveTo>
                  <a:cubicBezTo>
                    <a:pt x="221" y="874"/>
                    <a:pt x="442" y="438"/>
                    <a:pt x="663" y="1"/>
                  </a:cubicBezTo>
                </a:path>
              </a:pathLst>
            </a:custGeom>
            <a:solidFill>
              <a:schemeClr val="accent6"/>
            </a:solidFill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3" name="Google Shape;2843;p15"/>
            <p:cNvSpPr/>
            <p:nvPr/>
          </p:nvSpPr>
          <p:spPr>
            <a:xfrm>
              <a:off x="1897625" y="1756500"/>
              <a:ext cx="21100" cy="38550"/>
            </a:xfrm>
            <a:custGeom>
              <a:rect b="b" l="l" r="r" t="t"/>
              <a:pathLst>
                <a:path extrusionOk="0" fill="none" h="1542" w="844">
                  <a:moveTo>
                    <a:pt x="1" y="1542"/>
                  </a:moveTo>
                  <a:cubicBezTo>
                    <a:pt x="282" y="1030"/>
                    <a:pt x="563" y="518"/>
                    <a:pt x="844" y="1"/>
                  </a:cubicBezTo>
                </a:path>
              </a:pathLst>
            </a:custGeom>
            <a:solidFill>
              <a:schemeClr val="accent6"/>
            </a:solidFill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4" name="Google Shape;2844;p15"/>
            <p:cNvSpPr/>
            <p:nvPr/>
          </p:nvSpPr>
          <p:spPr>
            <a:xfrm>
              <a:off x="2030500" y="1855875"/>
              <a:ext cx="65425" cy="63650"/>
            </a:xfrm>
            <a:custGeom>
              <a:rect b="b" l="l" r="r" t="t"/>
              <a:pathLst>
                <a:path extrusionOk="0" fill="none" h="2546" w="2617">
                  <a:moveTo>
                    <a:pt x="1" y="1"/>
                  </a:moveTo>
                  <a:cubicBezTo>
                    <a:pt x="468" y="648"/>
                    <a:pt x="1005" y="1241"/>
                    <a:pt x="1607" y="1763"/>
                  </a:cubicBezTo>
                  <a:cubicBezTo>
                    <a:pt x="1928" y="2044"/>
                    <a:pt x="2265" y="2305"/>
                    <a:pt x="2616" y="2546"/>
                  </a:cubicBezTo>
                </a:path>
              </a:pathLst>
            </a:custGeom>
            <a:solidFill>
              <a:schemeClr val="accent6"/>
            </a:solidFill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5" name="Google Shape;2845;p15"/>
            <p:cNvSpPr/>
            <p:nvPr/>
          </p:nvSpPr>
          <p:spPr>
            <a:xfrm>
              <a:off x="1666600" y="1723000"/>
              <a:ext cx="74575" cy="28125"/>
            </a:xfrm>
            <a:custGeom>
              <a:rect b="b" l="l" r="r" t="t"/>
              <a:pathLst>
                <a:path extrusionOk="0" fill="none" h="1125" w="2983">
                  <a:moveTo>
                    <a:pt x="1" y="1090"/>
                  </a:moveTo>
                  <a:cubicBezTo>
                    <a:pt x="789" y="1125"/>
                    <a:pt x="1793" y="929"/>
                    <a:pt x="2435" y="477"/>
                  </a:cubicBezTo>
                  <a:cubicBezTo>
                    <a:pt x="2631" y="342"/>
                    <a:pt x="2812" y="186"/>
                    <a:pt x="2972" y="16"/>
                  </a:cubicBezTo>
                  <a:cubicBezTo>
                    <a:pt x="2977" y="11"/>
                    <a:pt x="2982" y="6"/>
                    <a:pt x="2982" y="1"/>
                  </a:cubicBezTo>
                </a:path>
              </a:pathLst>
            </a:custGeom>
            <a:solidFill>
              <a:schemeClr val="accent6"/>
            </a:solidFill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6" name="Google Shape;2846;p15"/>
            <p:cNvSpPr/>
            <p:nvPr/>
          </p:nvSpPr>
          <p:spPr>
            <a:xfrm>
              <a:off x="1730600" y="1716350"/>
              <a:ext cx="21875" cy="23250"/>
            </a:xfrm>
            <a:custGeom>
              <a:rect b="b" l="l" r="r" t="t"/>
              <a:pathLst>
                <a:path extrusionOk="0" fill="none" h="930" w="875">
                  <a:moveTo>
                    <a:pt x="1" y="1"/>
                  </a:moveTo>
                  <a:cubicBezTo>
                    <a:pt x="151" y="71"/>
                    <a:pt x="292" y="166"/>
                    <a:pt x="412" y="282"/>
                  </a:cubicBezTo>
                  <a:cubicBezTo>
                    <a:pt x="613" y="457"/>
                    <a:pt x="774" y="683"/>
                    <a:pt x="874" y="929"/>
                  </a:cubicBezTo>
                </a:path>
              </a:pathLst>
            </a:custGeom>
            <a:solidFill>
              <a:schemeClr val="accent6"/>
            </a:solidFill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47" name="Google Shape;2847;p15"/>
          <p:cNvGrpSpPr/>
          <p:nvPr/>
        </p:nvGrpSpPr>
        <p:grpSpPr>
          <a:xfrm flipH="1">
            <a:off x="6839452" y="3781733"/>
            <a:ext cx="2615356" cy="1537625"/>
            <a:chOff x="2300300" y="2941775"/>
            <a:chExt cx="825450" cy="485300"/>
          </a:xfrm>
        </p:grpSpPr>
        <p:sp>
          <p:nvSpPr>
            <p:cNvPr id="2848" name="Google Shape;2848;p15"/>
            <p:cNvSpPr/>
            <p:nvPr/>
          </p:nvSpPr>
          <p:spPr>
            <a:xfrm>
              <a:off x="3021325" y="3237675"/>
              <a:ext cx="104425" cy="46225"/>
            </a:xfrm>
            <a:custGeom>
              <a:rect b="b" l="l" r="r" t="t"/>
              <a:pathLst>
                <a:path extrusionOk="0" h="1849" w="4177">
                  <a:moveTo>
                    <a:pt x="1742" y="1"/>
                  </a:moveTo>
                  <a:cubicBezTo>
                    <a:pt x="1443" y="1"/>
                    <a:pt x="1138" y="29"/>
                    <a:pt x="834" y="37"/>
                  </a:cubicBezTo>
                  <a:cubicBezTo>
                    <a:pt x="558" y="378"/>
                    <a:pt x="277" y="719"/>
                    <a:pt x="1" y="1056"/>
                  </a:cubicBezTo>
                  <a:cubicBezTo>
                    <a:pt x="32" y="1058"/>
                    <a:pt x="63" y="1059"/>
                    <a:pt x="94" y="1059"/>
                  </a:cubicBezTo>
                  <a:cubicBezTo>
                    <a:pt x="139" y="1059"/>
                    <a:pt x="184" y="1056"/>
                    <a:pt x="231" y="1050"/>
                  </a:cubicBezTo>
                  <a:cubicBezTo>
                    <a:pt x="568" y="1020"/>
                    <a:pt x="889" y="885"/>
                    <a:pt x="1225" y="835"/>
                  </a:cubicBezTo>
                  <a:cubicBezTo>
                    <a:pt x="1341" y="816"/>
                    <a:pt x="1457" y="808"/>
                    <a:pt x="1571" y="808"/>
                  </a:cubicBezTo>
                  <a:cubicBezTo>
                    <a:pt x="2395" y="808"/>
                    <a:pt x="3184" y="1250"/>
                    <a:pt x="3911" y="1673"/>
                  </a:cubicBezTo>
                  <a:lnTo>
                    <a:pt x="3886" y="1758"/>
                  </a:lnTo>
                  <a:cubicBezTo>
                    <a:pt x="3981" y="1783"/>
                    <a:pt x="4076" y="1813"/>
                    <a:pt x="4177" y="1849"/>
                  </a:cubicBezTo>
                  <a:cubicBezTo>
                    <a:pt x="3785" y="1151"/>
                    <a:pt x="3343" y="408"/>
                    <a:pt x="2596" y="127"/>
                  </a:cubicBezTo>
                  <a:cubicBezTo>
                    <a:pt x="2320" y="28"/>
                    <a:pt x="2034" y="1"/>
                    <a:pt x="174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9" name="Google Shape;2849;p15"/>
            <p:cNvSpPr/>
            <p:nvPr/>
          </p:nvSpPr>
          <p:spPr>
            <a:xfrm>
              <a:off x="2897600" y="3253050"/>
              <a:ext cx="162275" cy="53950"/>
            </a:xfrm>
            <a:custGeom>
              <a:rect b="b" l="l" r="r" t="t"/>
              <a:pathLst>
                <a:path extrusionOk="0" h="2158" w="6491">
                  <a:moveTo>
                    <a:pt x="2778" y="1"/>
                  </a:moveTo>
                  <a:cubicBezTo>
                    <a:pt x="2395" y="1"/>
                    <a:pt x="2027" y="102"/>
                    <a:pt x="1777" y="380"/>
                  </a:cubicBezTo>
                  <a:cubicBezTo>
                    <a:pt x="1562" y="611"/>
                    <a:pt x="1476" y="932"/>
                    <a:pt x="1306" y="1203"/>
                  </a:cubicBezTo>
                  <a:cubicBezTo>
                    <a:pt x="1014" y="1660"/>
                    <a:pt x="533" y="1906"/>
                    <a:pt x="6" y="2082"/>
                  </a:cubicBezTo>
                  <a:lnTo>
                    <a:pt x="1" y="2117"/>
                  </a:lnTo>
                  <a:cubicBezTo>
                    <a:pt x="357" y="2142"/>
                    <a:pt x="728" y="2132"/>
                    <a:pt x="1085" y="2157"/>
                  </a:cubicBezTo>
                  <a:cubicBezTo>
                    <a:pt x="1351" y="1896"/>
                    <a:pt x="1632" y="1675"/>
                    <a:pt x="1983" y="1550"/>
                  </a:cubicBezTo>
                  <a:cubicBezTo>
                    <a:pt x="2193" y="1478"/>
                    <a:pt x="2407" y="1450"/>
                    <a:pt x="2624" y="1450"/>
                  </a:cubicBezTo>
                  <a:cubicBezTo>
                    <a:pt x="3377" y="1450"/>
                    <a:pt x="4165" y="1785"/>
                    <a:pt x="4923" y="1785"/>
                  </a:cubicBezTo>
                  <a:cubicBezTo>
                    <a:pt x="5108" y="1785"/>
                    <a:pt x="5291" y="1765"/>
                    <a:pt x="5472" y="1715"/>
                  </a:cubicBezTo>
                  <a:cubicBezTo>
                    <a:pt x="5833" y="1620"/>
                    <a:pt x="6149" y="1409"/>
                    <a:pt x="6490" y="1249"/>
                  </a:cubicBezTo>
                  <a:cubicBezTo>
                    <a:pt x="5958" y="1003"/>
                    <a:pt x="5431" y="747"/>
                    <a:pt x="4904" y="501"/>
                  </a:cubicBezTo>
                  <a:cubicBezTo>
                    <a:pt x="4919" y="481"/>
                    <a:pt x="4935" y="461"/>
                    <a:pt x="4950" y="441"/>
                  </a:cubicBezTo>
                  <a:cubicBezTo>
                    <a:pt x="4438" y="425"/>
                    <a:pt x="3946" y="220"/>
                    <a:pt x="3444" y="89"/>
                  </a:cubicBezTo>
                  <a:cubicBezTo>
                    <a:pt x="3231" y="35"/>
                    <a:pt x="3002" y="1"/>
                    <a:pt x="27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0" name="Google Shape;2850;p15"/>
            <p:cNvSpPr/>
            <p:nvPr/>
          </p:nvSpPr>
          <p:spPr>
            <a:xfrm>
              <a:off x="2615150" y="3079850"/>
              <a:ext cx="45575" cy="132400"/>
            </a:xfrm>
            <a:custGeom>
              <a:rect b="b" l="l" r="r" t="t"/>
              <a:pathLst>
                <a:path extrusionOk="0" h="5296" w="1823">
                  <a:moveTo>
                    <a:pt x="1511" y="0"/>
                  </a:moveTo>
                  <a:cubicBezTo>
                    <a:pt x="1039" y="974"/>
                    <a:pt x="582" y="1973"/>
                    <a:pt x="40" y="2901"/>
                  </a:cubicBezTo>
                  <a:cubicBezTo>
                    <a:pt x="25" y="2891"/>
                    <a:pt x="15" y="2886"/>
                    <a:pt x="0" y="2881"/>
                  </a:cubicBezTo>
                  <a:lnTo>
                    <a:pt x="0" y="2881"/>
                  </a:lnTo>
                  <a:cubicBezTo>
                    <a:pt x="15" y="3037"/>
                    <a:pt x="40" y="3187"/>
                    <a:pt x="70" y="3343"/>
                  </a:cubicBezTo>
                  <a:cubicBezTo>
                    <a:pt x="216" y="4031"/>
                    <a:pt x="542" y="4658"/>
                    <a:pt x="898" y="5270"/>
                  </a:cubicBezTo>
                  <a:cubicBezTo>
                    <a:pt x="924" y="5280"/>
                    <a:pt x="944" y="5291"/>
                    <a:pt x="964" y="5296"/>
                  </a:cubicBezTo>
                  <a:cubicBezTo>
                    <a:pt x="1230" y="4613"/>
                    <a:pt x="1506" y="3890"/>
                    <a:pt x="1822" y="3228"/>
                  </a:cubicBezTo>
                  <a:cubicBezTo>
                    <a:pt x="1797" y="3162"/>
                    <a:pt x="1777" y="3097"/>
                    <a:pt x="1757" y="3032"/>
                  </a:cubicBezTo>
                  <a:cubicBezTo>
                    <a:pt x="1486" y="2093"/>
                    <a:pt x="1692" y="1074"/>
                    <a:pt x="1531" y="111"/>
                  </a:cubicBezTo>
                  <a:cubicBezTo>
                    <a:pt x="1526" y="75"/>
                    <a:pt x="1516" y="40"/>
                    <a:pt x="15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1" name="Google Shape;2851;p15"/>
            <p:cNvSpPr/>
            <p:nvPr/>
          </p:nvSpPr>
          <p:spPr>
            <a:xfrm>
              <a:off x="2321875" y="3240050"/>
              <a:ext cx="246350" cy="67200"/>
            </a:xfrm>
            <a:custGeom>
              <a:rect b="b" l="l" r="r" t="t"/>
              <a:pathLst>
                <a:path extrusionOk="0" h="2688" w="9854">
                  <a:moveTo>
                    <a:pt x="3220" y="0"/>
                  </a:moveTo>
                  <a:cubicBezTo>
                    <a:pt x="2102" y="0"/>
                    <a:pt x="971" y="147"/>
                    <a:pt x="1" y="679"/>
                  </a:cubicBezTo>
                  <a:lnTo>
                    <a:pt x="51" y="770"/>
                  </a:lnTo>
                  <a:cubicBezTo>
                    <a:pt x="732" y="640"/>
                    <a:pt x="1424" y="543"/>
                    <a:pt x="2102" y="543"/>
                  </a:cubicBezTo>
                  <a:cubicBezTo>
                    <a:pt x="2817" y="543"/>
                    <a:pt x="3517" y="652"/>
                    <a:pt x="4172" y="945"/>
                  </a:cubicBezTo>
                  <a:cubicBezTo>
                    <a:pt x="4636" y="1153"/>
                    <a:pt x="5086" y="1453"/>
                    <a:pt x="5588" y="1453"/>
                  </a:cubicBezTo>
                  <a:cubicBezTo>
                    <a:pt x="5596" y="1453"/>
                    <a:pt x="5604" y="1453"/>
                    <a:pt x="5612" y="1452"/>
                  </a:cubicBezTo>
                  <a:cubicBezTo>
                    <a:pt x="5959" y="1443"/>
                    <a:pt x="6291" y="1286"/>
                    <a:pt x="6636" y="1286"/>
                  </a:cubicBezTo>
                  <a:cubicBezTo>
                    <a:pt x="6651" y="1286"/>
                    <a:pt x="6666" y="1286"/>
                    <a:pt x="6682" y="1287"/>
                  </a:cubicBezTo>
                  <a:cubicBezTo>
                    <a:pt x="7379" y="1302"/>
                    <a:pt x="7881" y="1959"/>
                    <a:pt x="8172" y="2587"/>
                  </a:cubicBezTo>
                  <a:cubicBezTo>
                    <a:pt x="8187" y="2622"/>
                    <a:pt x="8207" y="2657"/>
                    <a:pt x="8223" y="2687"/>
                  </a:cubicBezTo>
                  <a:cubicBezTo>
                    <a:pt x="8760" y="2522"/>
                    <a:pt x="9302" y="2401"/>
                    <a:pt x="9854" y="2316"/>
                  </a:cubicBezTo>
                  <a:cubicBezTo>
                    <a:pt x="9698" y="2160"/>
                    <a:pt x="9563" y="1984"/>
                    <a:pt x="9452" y="1794"/>
                  </a:cubicBezTo>
                  <a:cubicBezTo>
                    <a:pt x="9171" y="1312"/>
                    <a:pt x="8995" y="700"/>
                    <a:pt x="8499" y="449"/>
                  </a:cubicBezTo>
                  <a:cubicBezTo>
                    <a:pt x="8335" y="369"/>
                    <a:pt x="8163" y="340"/>
                    <a:pt x="7986" y="340"/>
                  </a:cubicBezTo>
                  <a:cubicBezTo>
                    <a:pt x="7582" y="340"/>
                    <a:pt x="7154" y="492"/>
                    <a:pt x="6742" y="544"/>
                  </a:cubicBezTo>
                  <a:cubicBezTo>
                    <a:pt x="6662" y="553"/>
                    <a:pt x="6585" y="557"/>
                    <a:pt x="6511" y="557"/>
                  </a:cubicBezTo>
                  <a:cubicBezTo>
                    <a:pt x="6022" y="557"/>
                    <a:pt x="5646" y="372"/>
                    <a:pt x="5176" y="198"/>
                  </a:cubicBezTo>
                  <a:cubicBezTo>
                    <a:pt x="4729" y="37"/>
                    <a:pt x="4272" y="32"/>
                    <a:pt x="3785" y="12"/>
                  </a:cubicBezTo>
                  <a:cubicBezTo>
                    <a:pt x="3598" y="5"/>
                    <a:pt x="3409" y="0"/>
                    <a:pt x="32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2" name="Google Shape;2852;p15"/>
            <p:cNvSpPr/>
            <p:nvPr/>
          </p:nvSpPr>
          <p:spPr>
            <a:xfrm>
              <a:off x="2565700" y="3234950"/>
              <a:ext cx="57500" cy="94750"/>
            </a:xfrm>
            <a:custGeom>
              <a:rect b="b" l="l" r="r" t="t"/>
              <a:pathLst>
                <a:path extrusionOk="0" h="3790" w="2300">
                  <a:moveTo>
                    <a:pt x="0" y="0"/>
                  </a:moveTo>
                  <a:lnTo>
                    <a:pt x="0" y="0"/>
                  </a:lnTo>
                  <a:cubicBezTo>
                    <a:pt x="96" y="823"/>
                    <a:pt x="171" y="1687"/>
                    <a:pt x="131" y="2515"/>
                  </a:cubicBezTo>
                  <a:cubicBezTo>
                    <a:pt x="121" y="2515"/>
                    <a:pt x="111" y="2520"/>
                    <a:pt x="101" y="2520"/>
                  </a:cubicBezTo>
                  <a:cubicBezTo>
                    <a:pt x="307" y="2736"/>
                    <a:pt x="548" y="2911"/>
                    <a:pt x="814" y="3047"/>
                  </a:cubicBezTo>
                  <a:cubicBezTo>
                    <a:pt x="1275" y="3283"/>
                    <a:pt x="1863" y="3428"/>
                    <a:pt x="2189" y="3790"/>
                  </a:cubicBezTo>
                  <a:cubicBezTo>
                    <a:pt x="2219" y="3780"/>
                    <a:pt x="2249" y="3765"/>
                    <a:pt x="2279" y="3749"/>
                  </a:cubicBezTo>
                  <a:cubicBezTo>
                    <a:pt x="2299" y="3358"/>
                    <a:pt x="2244" y="2931"/>
                    <a:pt x="2179" y="2540"/>
                  </a:cubicBezTo>
                  <a:cubicBezTo>
                    <a:pt x="1717" y="2284"/>
                    <a:pt x="1315" y="1922"/>
                    <a:pt x="1009" y="1501"/>
                  </a:cubicBezTo>
                  <a:cubicBezTo>
                    <a:pt x="663" y="1029"/>
                    <a:pt x="382" y="437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3" name="Google Shape;2853;p15"/>
            <p:cNvSpPr/>
            <p:nvPr/>
          </p:nvSpPr>
          <p:spPr>
            <a:xfrm>
              <a:off x="2900725" y="3032150"/>
              <a:ext cx="96275" cy="58750"/>
            </a:xfrm>
            <a:custGeom>
              <a:rect b="b" l="l" r="r" t="t"/>
              <a:pathLst>
                <a:path extrusionOk="0" h="2350" w="3851">
                  <a:moveTo>
                    <a:pt x="3846" y="1"/>
                  </a:moveTo>
                  <a:cubicBezTo>
                    <a:pt x="2370" y="11"/>
                    <a:pt x="920" y="829"/>
                    <a:pt x="152" y="2084"/>
                  </a:cubicBezTo>
                  <a:cubicBezTo>
                    <a:pt x="96" y="2174"/>
                    <a:pt x="46" y="2260"/>
                    <a:pt x="1" y="2350"/>
                  </a:cubicBezTo>
                  <a:cubicBezTo>
                    <a:pt x="769" y="2049"/>
                    <a:pt x="1592" y="1738"/>
                    <a:pt x="2355" y="1426"/>
                  </a:cubicBezTo>
                  <a:cubicBezTo>
                    <a:pt x="2777" y="874"/>
                    <a:pt x="3279" y="392"/>
                    <a:pt x="3851" y="16"/>
                  </a:cubicBezTo>
                  <a:lnTo>
                    <a:pt x="38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4" name="Google Shape;2854;p15"/>
            <p:cNvSpPr/>
            <p:nvPr/>
          </p:nvSpPr>
          <p:spPr>
            <a:xfrm>
              <a:off x="2777400" y="3060775"/>
              <a:ext cx="123350" cy="158750"/>
            </a:xfrm>
            <a:custGeom>
              <a:rect b="b" l="l" r="r" t="t"/>
              <a:pathLst>
                <a:path extrusionOk="0" h="6350" w="4934">
                  <a:moveTo>
                    <a:pt x="4678" y="0"/>
                  </a:moveTo>
                  <a:cubicBezTo>
                    <a:pt x="4522" y="156"/>
                    <a:pt x="4387" y="332"/>
                    <a:pt x="4261" y="512"/>
                  </a:cubicBezTo>
                  <a:cubicBezTo>
                    <a:pt x="3930" y="1004"/>
                    <a:pt x="3694" y="1581"/>
                    <a:pt x="3222" y="1943"/>
                  </a:cubicBezTo>
                  <a:cubicBezTo>
                    <a:pt x="2776" y="2289"/>
                    <a:pt x="2188" y="2379"/>
                    <a:pt x="1661" y="2580"/>
                  </a:cubicBezTo>
                  <a:cubicBezTo>
                    <a:pt x="999" y="2841"/>
                    <a:pt x="417" y="3303"/>
                    <a:pt x="0" y="3875"/>
                  </a:cubicBezTo>
                  <a:cubicBezTo>
                    <a:pt x="161" y="4708"/>
                    <a:pt x="346" y="5532"/>
                    <a:pt x="552" y="6350"/>
                  </a:cubicBezTo>
                  <a:cubicBezTo>
                    <a:pt x="788" y="5803"/>
                    <a:pt x="1154" y="5311"/>
                    <a:pt x="1616" y="4939"/>
                  </a:cubicBezTo>
                  <a:cubicBezTo>
                    <a:pt x="2259" y="4422"/>
                    <a:pt x="3067" y="4126"/>
                    <a:pt x="3639" y="3534"/>
                  </a:cubicBezTo>
                  <a:cubicBezTo>
                    <a:pt x="4261" y="2896"/>
                    <a:pt x="4512" y="1993"/>
                    <a:pt x="4934" y="1205"/>
                  </a:cubicBezTo>
                  <a:lnTo>
                    <a:pt x="4934" y="1205"/>
                  </a:lnTo>
                  <a:cubicBezTo>
                    <a:pt x="4919" y="1210"/>
                    <a:pt x="4904" y="1220"/>
                    <a:pt x="4889" y="1225"/>
                  </a:cubicBezTo>
                  <a:cubicBezTo>
                    <a:pt x="4793" y="823"/>
                    <a:pt x="4723" y="412"/>
                    <a:pt x="46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5" name="Google Shape;2855;p15"/>
            <p:cNvSpPr/>
            <p:nvPr/>
          </p:nvSpPr>
          <p:spPr>
            <a:xfrm>
              <a:off x="2723175" y="3195275"/>
              <a:ext cx="153875" cy="164675"/>
            </a:xfrm>
            <a:custGeom>
              <a:rect b="b" l="l" r="r" t="t"/>
              <a:pathLst>
                <a:path extrusionOk="0" h="6587" w="6155">
                  <a:moveTo>
                    <a:pt x="6154" y="1"/>
                  </a:moveTo>
                  <a:lnTo>
                    <a:pt x="6154" y="1"/>
                  </a:lnTo>
                  <a:cubicBezTo>
                    <a:pt x="5000" y="247"/>
                    <a:pt x="3845" y="588"/>
                    <a:pt x="2721" y="970"/>
                  </a:cubicBezTo>
                  <a:cubicBezTo>
                    <a:pt x="2691" y="1040"/>
                    <a:pt x="2666" y="1105"/>
                    <a:pt x="2641" y="1180"/>
                  </a:cubicBezTo>
                  <a:cubicBezTo>
                    <a:pt x="2370" y="1943"/>
                    <a:pt x="2360" y="2787"/>
                    <a:pt x="2054" y="3530"/>
                  </a:cubicBezTo>
                  <a:cubicBezTo>
                    <a:pt x="1692" y="4393"/>
                    <a:pt x="974" y="5045"/>
                    <a:pt x="437" y="5803"/>
                  </a:cubicBezTo>
                  <a:cubicBezTo>
                    <a:pt x="267" y="6044"/>
                    <a:pt x="116" y="6310"/>
                    <a:pt x="1" y="6586"/>
                  </a:cubicBezTo>
                  <a:cubicBezTo>
                    <a:pt x="769" y="6245"/>
                    <a:pt x="1562" y="5959"/>
                    <a:pt x="2375" y="5743"/>
                  </a:cubicBezTo>
                  <a:cubicBezTo>
                    <a:pt x="2470" y="5577"/>
                    <a:pt x="2591" y="5427"/>
                    <a:pt x="2731" y="5291"/>
                  </a:cubicBezTo>
                  <a:cubicBezTo>
                    <a:pt x="2997" y="5040"/>
                    <a:pt x="3333" y="4860"/>
                    <a:pt x="3574" y="4584"/>
                  </a:cubicBezTo>
                  <a:cubicBezTo>
                    <a:pt x="3765" y="4378"/>
                    <a:pt x="3886" y="4137"/>
                    <a:pt x="3966" y="3876"/>
                  </a:cubicBezTo>
                  <a:lnTo>
                    <a:pt x="3966" y="3871"/>
                  </a:lnTo>
                  <a:cubicBezTo>
                    <a:pt x="4227" y="3063"/>
                    <a:pt x="4132" y="2074"/>
                    <a:pt x="4568" y="1321"/>
                  </a:cubicBezTo>
                  <a:cubicBezTo>
                    <a:pt x="4915" y="714"/>
                    <a:pt x="5542" y="367"/>
                    <a:pt x="61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6" name="Google Shape;2856;p15"/>
            <p:cNvSpPr/>
            <p:nvPr/>
          </p:nvSpPr>
          <p:spPr>
            <a:xfrm>
              <a:off x="2564950" y="3329675"/>
              <a:ext cx="84225" cy="97400"/>
            </a:xfrm>
            <a:custGeom>
              <a:rect b="b" l="l" r="r" t="t"/>
              <a:pathLst>
                <a:path extrusionOk="0" h="3896" w="3369">
                  <a:moveTo>
                    <a:pt x="2219" y="1"/>
                  </a:moveTo>
                  <a:cubicBezTo>
                    <a:pt x="1481" y="332"/>
                    <a:pt x="738" y="658"/>
                    <a:pt x="0" y="984"/>
                  </a:cubicBezTo>
                  <a:cubicBezTo>
                    <a:pt x="106" y="1035"/>
                    <a:pt x="211" y="1085"/>
                    <a:pt x="311" y="1140"/>
                  </a:cubicBezTo>
                  <a:cubicBezTo>
                    <a:pt x="1290" y="1687"/>
                    <a:pt x="1757" y="2821"/>
                    <a:pt x="2159" y="3876"/>
                  </a:cubicBezTo>
                  <a:lnTo>
                    <a:pt x="2164" y="3896"/>
                  </a:lnTo>
                  <a:lnTo>
                    <a:pt x="3368" y="3625"/>
                  </a:lnTo>
                  <a:lnTo>
                    <a:pt x="3363" y="3604"/>
                  </a:lnTo>
                  <a:cubicBezTo>
                    <a:pt x="2696" y="2726"/>
                    <a:pt x="2339" y="1617"/>
                    <a:pt x="2379" y="513"/>
                  </a:cubicBezTo>
                  <a:cubicBezTo>
                    <a:pt x="2384" y="437"/>
                    <a:pt x="2389" y="357"/>
                    <a:pt x="2395" y="277"/>
                  </a:cubicBezTo>
                  <a:cubicBezTo>
                    <a:pt x="2349" y="176"/>
                    <a:pt x="2289" y="81"/>
                    <a:pt x="22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7" name="Google Shape;2857;p15"/>
            <p:cNvSpPr/>
            <p:nvPr/>
          </p:nvSpPr>
          <p:spPr>
            <a:xfrm>
              <a:off x="2676750" y="3313750"/>
              <a:ext cx="46450" cy="97650"/>
            </a:xfrm>
            <a:custGeom>
              <a:rect b="b" l="l" r="r" t="t"/>
              <a:pathLst>
                <a:path extrusionOk="0" h="3906" w="1858">
                  <a:moveTo>
                    <a:pt x="1120" y="0"/>
                  </a:moveTo>
                  <a:cubicBezTo>
                    <a:pt x="1070" y="75"/>
                    <a:pt x="1014" y="151"/>
                    <a:pt x="964" y="226"/>
                  </a:cubicBezTo>
                  <a:cubicBezTo>
                    <a:pt x="763" y="522"/>
                    <a:pt x="588" y="818"/>
                    <a:pt x="457" y="1119"/>
                  </a:cubicBezTo>
                  <a:cubicBezTo>
                    <a:pt x="61" y="2003"/>
                    <a:pt x="1" y="2916"/>
                    <a:pt x="507" y="3905"/>
                  </a:cubicBezTo>
                  <a:cubicBezTo>
                    <a:pt x="944" y="3815"/>
                    <a:pt x="1386" y="3719"/>
                    <a:pt x="1828" y="3629"/>
                  </a:cubicBezTo>
                  <a:cubicBezTo>
                    <a:pt x="1541" y="3077"/>
                    <a:pt x="1617" y="2435"/>
                    <a:pt x="1858" y="1847"/>
                  </a:cubicBezTo>
                  <a:lnTo>
                    <a:pt x="1858" y="1847"/>
                  </a:lnTo>
                  <a:cubicBezTo>
                    <a:pt x="1843" y="1852"/>
                    <a:pt x="1833" y="1857"/>
                    <a:pt x="1818" y="1862"/>
                  </a:cubicBezTo>
                  <a:cubicBezTo>
                    <a:pt x="1491" y="1285"/>
                    <a:pt x="1255" y="653"/>
                    <a:pt x="11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8" name="Google Shape;2858;p15"/>
            <p:cNvSpPr/>
            <p:nvPr/>
          </p:nvSpPr>
          <p:spPr>
            <a:xfrm>
              <a:off x="2894350" y="3026975"/>
              <a:ext cx="105675" cy="64425"/>
            </a:xfrm>
            <a:custGeom>
              <a:rect b="b" l="l" r="r" t="t"/>
              <a:pathLst>
                <a:path extrusionOk="0" h="2577" w="4227">
                  <a:moveTo>
                    <a:pt x="3162" y="1"/>
                  </a:moveTo>
                  <a:cubicBezTo>
                    <a:pt x="1983" y="1"/>
                    <a:pt x="804" y="498"/>
                    <a:pt x="0" y="1352"/>
                  </a:cubicBezTo>
                  <a:cubicBezTo>
                    <a:pt x="45" y="1764"/>
                    <a:pt x="115" y="2175"/>
                    <a:pt x="211" y="2577"/>
                  </a:cubicBezTo>
                  <a:cubicBezTo>
                    <a:pt x="226" y="2572"/>
                    <a:pt x="241" y="2562"/>
                    <a:pt x="256" y="2557"/>
                  </a:cubicBezTo>
                  <a:cubicBezTo>
                    <a:pt x="301" y="2467"/>
                    <a:pt x="351" y="2381"/>
                    <a:pt x="407" y="2291"/>
                  </a:cubicBezTo>
                  <a:cubicBezTo>
                    <a:pt x="1175" y="1036"/>
                    <a:pt x="2625" y="218"/>
                    <a:pt x="4101" y="208"/>
                  </a:cubicBezTo>
                  <a:lnTo>
                    <a:pt x="4106" y="223"/>
                  </a:lnTo>
                  <a:cubicBezTo>
                    <a:pt x="4146" y="193"/>
                    <a:pt x="4186" y="168"/>
                    <a:pt x="4226" y="143"/>
                  </a:cubicBezTo>
                  <a:cubicBezTo>
                    <a:pt x="3879" y="47"/>
                    <a:pt x="3520" y="1"/>
                    <a:pt x="31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9" name="Google Shape;2859;p15"/>
            <p:cNvSpPr/>
            <p:nvPr/>
          </p:nvSpPr>
          <p:spPr>
            <a:xfrm>
              <a:off x="3020200" y="3257850"/>
              <a:ext cx="98900" cy="26425"/>
            </a:xfrm>
            <a:custGeom>
              <a:rect b="b" l="l" r="r" t="t"/>
              <a:pathLst>
                <a:path extrusionOk="0" h="1057" w="3956">
                  <a:moveTo>
                    <a:pt x="1616" y="1"/>
                  </a:moveTo>
                  <a:cubicBezTo>
                    <a:pt x="1502" y="1"/>
                    <a:pt x="1386" y="9"/>
                    <a:pt x="1270" y="28"/>
                  </a:cubicBezTo>
                  <a:cubicBezTo>
                    <a:pt x="934" y="78"/>
                    <a:pt x="613" y="213"/>
                    <a:pt x="276" y="243"/>
                  </a:cubicBezTo>
                  <a:cubicBezTo>
                    <a:pt x="229" y="249"/>
                    <a:pt x="184" y="252"/>
                    <a:pt x="139" y="252"/>
                  </a:cubicBezTo>
                  <a:cubicBezTo>
                    <a:pt x="108" y="252"/>
                    <a:pt x="77" y="251"/>
                    <a:pt x="46" y="249"/>
                  </a:cubicBezTo>
                  <a:cubicBezTo>
                    <a:pt x="31" y="269"/>
                    <a:pt x="15" y="289"/>
                    <a:pt x="0" y="309"/>
                  </a:cubicBezTo>
                  <a:cubicBezTo>
                    <a:pt x="527" y="555"/>
                    <a:pt x="1054" y="811"/>
                    <a:pt x="1586" y="1057"/>
                  </a:cubicBezTo>
                  <a:cubicBezTo>
                    <a:pt x="1697" y="1001"/>
                    <a:pt x="1812" y="951"/>
                    <a:pt x="1938" y="911"/>
                  </a:cubicBezTo>
                  <a:cubicBezTo>
                    <a:pt x="2233" y="818"/>
                    <a:pt x="2527" y="777"/>
                    <a:pt x="2820" y="777"/>
                  </a:cubicBezTo>
                  <a:cubicBezTo>
                    <a:pt x="3189" y="777"/>
                    <a:pt x="3558" y="842"/>
                    <a:pt x="3931" y="951"/>
                  </a:cubicBezTo>
                  <a:lnTo>
                    <a:pt x="3956" y="866"/>
                  </a:lnTo>
                  <a:cubicBezTo>
                    <a:pt x="3229" y="443"/>
                    <a:pt x="2440" y="1"/>
                    <a:pt x="16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0" name="Google Shape;2860;p15"/>
            <p:cNvSpPr/>
            <p:nvPr/>
          </p:nvSpPr>
          <p:spPr>
            <a:xfrm>
              <a:off x="2897725" y="3221300"/>
              <a:ext cx="144450" cy="83800"/>
            </a:xfrm>
            <a:custGeom>
              <a:rect b="b" l="l" r="r" t="t"/>
              <a:pathLst>
                <a:path extrusionOk="0" h="3352" w="5778">
                  <a:moveTo>
                    <a:pt x="2709" y="0"/>
                  </a:moveTo>
                  <a:cubicBezTo>
                    <a:pt x="1976" y="0"/>
                    <a:pt x="1089" y="297"/>
                    <a:pt x="417" y="732"/>
                  </a:cubicBezTo>
                  <a:cubicBezTo>
                    <a:pt x="307" y="1610"/>
                    <a:pt x="166" y="2489"/>
                    <a:pt x="1" y="3352"/>
                  </a:cubicBezTo>
                  <a:cubicBezTo>
                    <a:pt x="528" y="3176"/>
                    <a:pt x="1009" y="2930"/>
                    <a:pt x="1301" y="2473"/>
                  </a:cubicBezTo>
                  <a:cubicBezTo>
                    <a:pt x="1471" y="2202"/>
                    <a:pt x="1557" y="1881"/>
                    <a:pt x="1772" y="1650"/>
                  </a:cubicBezTo>
                  <a:cubicBezTo>
                    <a:pt x="2022" y="1372"/>
                    <a:pt x="2390" y="1271"/>
                    <a:pt x="2773" y="1271"/>
                  </a:cubicBezTo>
                  <a:cubicBezTo>
                    <a:pt x="2997" y="1271"/>
                    <a:pt x="3226" y="1305"/>
                    <a:pt x="3439" y="1359"/>
                  </a:cubicBezTo>
                  <a:cubicBezTo>
                    <a:pt x="3941" y="1490"/>
                    <a:pt x="4433" y="1695"/>
                    <a:pt x="4945" y="1711"/>
                  </a:cubicBezTo>
                  <a:cubicBezTo>
                    <a:pt x="5221" y="1374"/>
                    <a:pt x="5502" y="1033"/>
                    <a:pt x="5778" y="692"/>
                  </a:cubicBezTo>
                  <a:lnTo>
                    <a:pt x="5778" y="692"/>
                  </a:lnTo>
                  <a:cubicBezTo>
                    <a:pt x="5716" y="695"/>
                    <a:pt x="5653" y="696"/>
                    <a:pt x="5591" y="696"/>
                  </a:cubicBezTo>
                  <a:cubicBezTo>
                    <a:pt x="5455" y="696"/>
                    <a:pt x="5319" y="689"/>
                    <a:pt x="5185" y="672"/>
                  </a:cubicBezTo>
                  <a:cubicBezTo>
                    <a:pt x="4438" y="566"/>
                    <a:pt x="3765" y="114"/>
                    <a:pt x="3012" y="19"/>
                  </a:cubicBezTo>
                  <a:cubicBezTo>
                    <a:pt x="2915" y="6"/>
                    <a:pt x="2814" y="0"/>
                    <a:pt x="27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1" name="Google Shape;2861;p15"/>
            <p:cNvSpPr/>
            <p:nvPr/>
          </p:nvSpPr>
          <p:spPr>
            <a:xfrm>
              <a:off x="2791200" y="3067800"/>
              <a:ext cx="168425" cy="151725"/>
            </a:xfrm>
            <a:custGeom>
              <a:rect b="b" l="l" r="r" t="t"/>
              <a:pathLst>
                <a:path extrusionOk="0" h="6069" w="6737">
                  <a:moveTo>
                    <a:pt x="6736" y="0"/>
                  </a:moveTo>
                  <a:lnTo>
                    <a:pt x="6736" y="0"/>
                  </a:lnTo>
                  <a:cubicBezTo>
                    <a:pt x="5973" y="312"/>
                    <a:pt x="5150" y="623"/>
                    <a:pt x="4382" y="924"/>
                  </a:cubicBezTo>
                  <a:cubicBezTo>
                    <a:pt x="3960" y="1712"/>
                    <a:pt x="3709" y="2615"/>
                    <a:pt x="3087" y="3253"/>
                  </a:cubicBezTo>
                  <a:cubicBezTo>
                    <a:pt x="2515" y="3845"/>
                    <a:pt x="1707" y="4141"/>
                    <a:pt x="1064" y="4658"/>
                  </a:cubicBezTo>
                  <a:cubicBezTo>
                    <a:pt x="602" y="5030"/>
                    <a:pt x="236" y="5522"/>
                    <a:pt x="0" y="6069"/>
                  </a:cubicBezTo>
                  <a:cubicBezTo>
                    <a:pt x="1124" y="5687"/>
                    <a:pt x="2279" y="5346"/>
                    <a:pt x="3433" y="5100"/>
                  </a:cubicBezTo>
                  <a:cubicBezTo>
                    <a:pt x="3845" y="4854"/>
                    <a:pt x="4257" y="4598"/>
                    <a:pt x="4578" y="4247"/>
                  </a:cubicBezTo>
                  <a:cubicBezTo>
                    <a:pt x="5210" y="3554"/>
                    <a:pt x="5401" y="2575"/>
                    <a:pt x="5757" y="1702"/>
                  </a:cubicBezTo>
                  <a:cubicBezTo>
                    <a:pt x="6003" y="1100"/>
                    <a:pt x="6335" y="522"/>
                    <a:pt x="67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2" name="Google Shape;2862;p15"/>
            <p:cNvSpPr/>
            <p:nvPr/>
          </p:nvSpPr>
          <p:spPr>
            <a:xfrm>
              <a:off x="2802100" y="3305075"/>
              <a:ext cx="122625" cy="83350"/>
            </a:xfrm>
            <a:custGeom>
              <a:rect b="b" l="l" r="r" t="t"/>
              <a:pathLst>
                <a:path extrusionOk="0" h="3334" w="4905">
                  <a:moveTo>
                    <a:pt x="3826" y="1"/>
                  </a:moveTo>
                  <a:lnTo>
                    <a:pt x="3826" y="1"/>
                  </a:lnTo>
                  <a:cubicBezTo>
                    <a:pt x="3429" y="136"/>
                    <a:pt x="3002" y="237"/>
                    <a:pt x="2611" y="362"/>
                  </a:cubicBezTo>
                  <a:cubicBezTo>
                    <a:pt x="1271" y="799"/>
                    <a:pt x="6" y="1923"/>
                    <a:pt x="1" y="3334"/>
                  </a:cubicBezTo>
                  <a:cubicBezTo>
                    <a:pt x="618" y="3218"/>
                    <a:pt x="1231" y="3103"/>
                    <a:pt x="1843" y="2992"/>
                  </a:cubicBezTo>
                  <a:cubicBezTo>
                    <a:pt x="1853" y="2571"/>
                    <a:pt x="2159" y="2189"/>
                    <a:pt x="2510" y="1943"/>
                  </a:cubicBezTo>
                  <a:cubicBezTo>
                    <a:pt x="2892" y="1677"/>
                    <a:pt x="3344" y="1517"/>
                    <a:pt x="3720" y="1246"/>
                  </a:cubicBezTo>
                  <a:cubicBezTo>
                    <a:pt x="4167" y="929"/>
                    <a:pt x="4513" y="463"/>
                    <a:pt x="4905" y="76"/>
                  </a:cubicBezTo>
                  <a:cubicBezTo>
                    <a:pt x="4548" y="51"/>
                    <a:pt x="4177" y="61"/>
                    <a:pt x="3821" y="36"/>
                  </a:cubicBezTo>
                  <a:lnTo>
                    <a:pt x="382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3" name="Google Shape;2863;p15"/>
            <p:cNvSpPr/>
            <p:nvPr/>
          </p:nvSpPr>
          <p:spPr>
            <a:xfrm>
              <a:off x="2768725" y="3239575"/>
              <a:ext cx="139450" cy="155375"/>
            </a:xfrm>
            <a:custGeom>
              <a:rect b="b" l="l" r="r" t="t"/>
              <a:pathLst>
                <a:path extrusionOk="0" h="6215" w="5578">
                  <a:moveTo>
                    <a:pt x="5577" y="1"/>
                  </a:moveTo>
                  <a:cubicBezTo>
                    <a:pt x="5301" y="176"/>
                    <a:pt x="5060" y="377"/>
                    <a:pt x="4884" y="588"/>
                  </a:cubicBezTo>
                  <a:cubicBezTo>
                    <a:pt x="4644" y="874"/>
                    <a:pt x="4443" y="1210"/>
                    <a:pt x="4127" y="1406"/>
                  </a:cubicBezTo>
                  <a:cubicBezTo>
                    <a:pt x="3790" y="1607"/>
                    <a:pt x="3379" y="1622"/>
                    <a:pt x="2992" y="1687"/>
                  </a:cubicBezTo>
                  <a:cubicBezTo>
                    <a:pt x="2681" y="1742"/>
                    <a:pt x="2345" y="1863"/>
                    <a:pt x="2144" y="2099"/>
                  </a:cubicBezTo>
                  <a:lnTo>
                    <a:pt x="2144" y="2104"/>
                  </a:lnTo>
                  <a:cubicBezTo>
                    <a:pt x="2064" y="2365"/>
                    <a:pt x="1943" y="2606"/>
                    <a:pt x="1752" y="2812"/>
                  </a:cubicBezTo>
                  <a:cubicBezTo>
                    <a:pt x="1511" y="3088"/>
                    <a:pt x="1175" y="3268"/>
                    <a:pt x="909" y="3519"/>
                  </a:cubicBezTo>
                  <a:cubicBezTo>
                    <a:pt x="769" y="3655"/>
                    <a:pt x="648" y="3805"/>
                    <a:pt x="553" y="3971"/>
                  </a:cubicBezTo>
                  <a:cubicBezTo>
                    <a:pt x="161" y="4613"/>
                    <a:pt x="66" y="5442"/>
                    <a:pt x="1" y="6215"/>
                  </a:cubicBezTo>
                  <a:cubicBezTo>
                    <a:pt x="447" y="6124"/>
                    <a:pt x="894" y="6039"/>
                    <a:pt x="1336" y="5954"/>
                  </a:cubicBezTo>
                  <a:cubicBezTo>
                    <a:pt x="1341" y="4543"/>
                    <a:pt x="2606" y="3419"/>
                    <a:pt x="3946" y="2982"/>
                  </a:cubicBezTo>
                  <a:cubicBezTo>
                    <a:pt x="4337" y="2857"/>
                    <a:pt x="4764" y="2756"/>
                    <a:pt x="5161" y="2621"/>
                  </a:cubicBezTo>
                  <a:cubicBezTo>
                    <a:pt x="5326" y="1758"/>
                    <a:pt x="5467" y="879"/>
                    <a:pt x="557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4" name="Google Shape;2864;p15"/>
            <p:cNvSpPr/>
            <p:nvPr/>
          </p:nvSpPr>
          <p:spPr>
            <a:xfrm>
              <a:off x="2704725" y="3157650"/>
              <a:ext cx="86500" cy="202675"/>
            </a:xfrm>
            <a:custGeom>
              <a:rect b="b" l="l" r="r" t="t"/>
              <a:pathLst>
                <a:path extrusionOk="0" h="8107" w="3460">
                  <a:moveTo>
                    <a:pt x="2907" y="0"/>
                  </a:moveTo>
                  <a:cubicBezTo>
                    <a:pt x="2636" y="367"/>
                    <a:pt x="2435" y="783"/>
                    <a:pt x="2315" y="1220"/>
                  </a:cubicBezTo>
                  <a:cubicBezTo>
                    <a:pt x="2129" y="1913"/>
                    <a:pt x="2149" y="2650"/>
                    <a:pt x="1938" y="3338"/>
                  </a:cubicBezTo>
                  <a:cubicBezTo>
                    <a:pt x="1707" y="4076"/>
                    <a:pt x="1241" y="4693"/>
                    <a:pt x="749" y="5301"/>
                  </a:cubicBezTo>
                  <a:cubicBezTo>
                    <a:pt x="498" y="5612"/>
                    <a:pt x="237" y="5923"/>
                    <a:pt x="1" y="6244"/>
                  </a:cubicBezTo>
                  <a:cubicBezTo>
                    <a:pt x="136" y="6897"/>
                    <a:pt x="372" y="7529"/>
                    <a:pt x="699" y="8106"/>
                  </a:cubicBezTo>
                  <a:cubicBezTo>
                    <a:pt x="714" y="8101"/>
                    <a:pt x="724" y="8096"/>
                    <a:pt x="739" y="8091"/>
                  </a:cubicBezTo>
                  <a:cubicBezTo>
                    <a:pt x="854" y="7815"/>
                    <a:pt x="1005" y="7549"/>
                    <a:pt x="1175" y="7308"/>
                  </a:cubicBezTo>
                  <a:cubicBezTo>
                    <a:pt x="1712" y="6550"/>
                    <a:pt x="2430" y="5898"/>
                    <a:pt x="2792" y="5035"/>
                  </a:cubicBezTo>
                  <a:cubicBezTo>
                    <a:pt x="3098" y="4292"/>
                    <a:pt x="3108" y="3448"/>
                    <a:pt x="3379" y="2685"/>
                  </a:cubicBezTo>
                  <a:cubicBezTo>
                    <a:pt x="3404" y="2610"/>
                    <a:pt x="3429" y="2545"/>
                    <a:pt x="3459" y="2475"/>
                  </a:cubicBezTo>
                  <a:cubicBezTo>
                    <a:pt x="3253" y="1657"/>
                    <a:pt x="3068" y="833"/>
                    <a:pt x="29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5" name="Google Shape;2865;p15"/>
            <p:cNvSpPr/>
            <p:nvPr/>
          </p:nvSpPr>
          <p:spPr>
            <a:xfrm>
              <a:off x="2715275" y="3338850"/>
              <a:ext cx="67275" cy="65650"/>
            </a:xfrm>
            <a:custGeom>
              <a:rect b="b" l="l" r="r" t="t"/>
              <a:pathLst>
                <a:path extrusionOk="0" h="2626" w="2691">
                  <a:moveTo>
                    <a:pt x="2691" y="0"/>
                  </a:moveTo>
                  <a:lnTo>
                    <a:pt x="2691" y="0"/>
                  </a:lnTo>
                  <a:cubicBezTo>
                    <a:pt x="1878" y="216"/>
                    <a:pt x="1085" y="502"/>
                    <a:pt x="317" y="843"/>
                  </a:cubicBezTo>
                  <a:cubicBezTo>
                    <a:pt x="76" y="1431"/>
                    <a:pt x="0" y="2073"/>
                    <a:pt x="287" y="2625"/>
                  </a:cubicBezTo>
                  <a:cubicBezTo>
                    <a:pt x="904" y="2495"/>
                    <a:pt x="1521" y="2364"/>
                    <a:pt x="2139" y="2244"/>
                  </a:cubicBezTo>
                  <a:cubicBezTo>
                    <a:pt x="2204" y="1471"/>
                    <a:pt x="2299" y="642"/>
                    <a:pt x="26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6" name="Google Shape;2866;p15"/>
            <p:cNvSpPr/>
            <p:nvPr/>
          </p:nvSpPr>
          <p:spPr>
            <a:xfrm>
              <a:off x="2637600" y="3160525"/>
              <a:ext cx="87725" cy="181225"/>
            </a:xfrm>
            <a:custGeom>
              <a:rect b="b" l="l" r="r" t="t"/>
              <a:pathLst>
                <a:path extrusionOk="0" h="7249" w="3509">
                  <a:moveTo>
                    <a:pt x="924" y="1"/>
                  </a:moveTo>
                  <a:cubicBezTo>
                    <a:pt x="608" y="663"/>
                    <a:pt x="332" y="1386"/>
                    <a:pt x="66" y="2069"/>
                  </a:cubicBezTo>
                  <a:cubicBezTo>
                    <a:pt x="46" y="2064"/>
                    <a:pt x="26" y="2053"/>
                    <a:pt x="0" y="2043"/>
                  </a:cubicBezTo>
                  <a:lnTo>
                    <a:pt x="0" y="2043"/>
                  </a:lnTo>
                  <a:cubicBezTo>
                    <a:pt x="492" y="2882"/>
                    <a:pt x="1034" y="3700"/>
                    <a:pt x="1245" y="4643"/>
                  </a:cubicBezTo>
                  <a:cubicBezTo>
                    <a:pt x="1446" y="5537"/>
                    <a:pt x="1366" y="6581"/>
                    <a:pt x="2003" y="7243"/>
                  </a:cubicBezTo>
                  <a:lnTo>
                    <a:pt x="2023" y="7248"/>
                  </a:lnTo>
                  <a:cubicBezTo>
                    <a:pt x="2154" y="6947"/>
                    <a:pt x="2329" y="6651"/>
                    <a:pt x="2530" y="6355"/>
                  </a:cubicBezTo>
                  <a:cubicBezTo>
                    <a:pt x="2580" y="6280"/>
                    <a:pt x="2636" y="6204"/>
                    <a:pt x="2686" y="6129"/>
                  </a:cubicBezTo>
                  <a:cubicBezTo>
                    <a:pt x="2922" y="5808"/>
                    <a:pt x="3183" y="5497"/>
                    <a:pt x="3434" y="5186"/>
                  </a:cubicBezTo>
                  <a:cubicBezTo>
                    <a:pt x="3509" y="4152"/>
                    <a:pt x="3148" y="3228"/>
                    <a:pt x="2540" y="2400"/>
                  </a:cubicBezTo>
                  <a:cubicBezTo>
                    <a:pt x="1968" y="1622"/>
                    <a:pt x="1250" y="904"/>
                    <a:pt x="9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7" name="Google Shape;2867;p15"/>
            <p:cNvSpPr/>
            <p:nvPr/>
          </p:nvSpPr>
          <p:spPr>
            <a:xfrm>
              <a:off x="2574225" y="3179975"/>
              <a:ext cx="115225" cy="240325"/>
            </a:xfrm>
            <a:custGeom>
              <a:rect b="b" l="l" r="r" t="t"/>
              <a:pathLst>
                <a:path extrusionOk="0" h="9613" w="4609">
                  <a:moveTo>
                    <a:pt x="1" y="1"/>
                  </a:moveTo>
                  <a:cubicBezTo>
                    <a:pt x="21" y="252"/>
                    <a:pt x="81" y="503"/>
                    <a:pt x="176" y="743"/>
                  </a:cubicBezTo>
                  <a:cubicBezTo>
                    <a:pt x="593" y="1787"/>
                    <a:pt x="1702" y="2450"/>
                    <a:pt x="2064" y="3514"/>
                  </a:cubicBezTo>
                  <a:cubicBezTo>
                    <a:pt x="2365" y="4392"/>
                    <a:pt x="2094" y="5336"/>
                    <a:pt x="2024" y="6265"/>
                  </a:cubicBezTo>
                  <a:cubicBezTo>
                    <a:pt x="2018" y="6345"/>
                    <a:pt x="2013" y="6425"/>
                    <a:pt x="2008" y="6501"/>
                  </a:cubicBezTo>
                  <a:cubicBezTo>
                    <a:pt x="1968" y="7605"/>
                    <a:pt x="2325" y="8714"/>
                    <a:pt x="2992" y="9592"/>
                  </a:cubicBezTo>
                  <a:lnTo>
                    <a:pt x="2997" y="9613"/>
                  </a:lnTo>
                  <a:cubicBezTo>
                    <a:pt x="3534" y="9492"/>
                    <a:pt x="4071" y="9377"/>
                    <a:pt x="4608" y="9256"/>
                  </a:cubicBezTo>
                  <a:cubicBezTo>
                    <a:pt x="4102" y="8267"/>
                    <a:pt x="4162" y="7354"/>
                    <a:pt x="4558" y="6470"/>
                  </a:cubicBezTo>
                  <a:lnTo>
                    <a:pt x="4538" y="6465"/>
                  </a:lnTo>
                  <a:cubicBezTo>
                    <a:pt x="3901" y="5803"/>
                    <a:pt x="3981" y="4759"/>
                    <a:pt x="3780" y="3865"/>
                  </a:cubicBezTo>
                  <a:cubicBezTo>
                    <a:pt x="3569" y="2922"/>
                    <a:pt x="3027" y="2104"/>
                    <a:pt x="2535" y="1265"/>
                  </a:cubicBezTo>
                  <a:cubicBezTo>
                    <a:pt x="1652" y="929"/>
                    <a:pt x="804" y="503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8" name="Google Shape;2868;p15"/>
            <p:cNvSpPr/>
            <p:nvPr/>
          </p:nvSpPr>
          <p:spPr>
            <a:xfrm>
              <a:off x="2530550" y="2941775"/>
              <a:ext cx="122375" cy="210625"/>
            </a:xfrm>
            <a:custGeom>
              <a:rect b="b" l="l" r="r" t="t"/>
              <a:pathLst>
                <a:path extrusionOk="0" h="8425" w="4895">
                  <a:moveTo>
                    <a:pt x="106" y="0"/>
                  </a:moveTo>
                  <a:cubicBezTo>
                    <a:pt x="99" y="0"/>
                    <a:pt x="93" y="1"/>
                    <a:pt x="86" y="2"/>
                  </a:cubicBezTo>
                  <a:cubicBezTo>
                    <a:pt x="41" y="17"/>
                    <a:pt x="16" y="52"/>
                    <a:pt x="1" y="97"/>
                  </a:cubicBezTo>
                  <a:lnTo>
                    <a:pt x="76" y="102"/>
                  </a:lnTo>
                  <a:cubicBezTo>
                    <a:pt x="553" y="1929"/>
                    <a:pt x="2621" y="2963"/>
                    <a:pt x="3203" y="4765"/>
                  </a:cubicBezTo>
                  <a:cubicBezTo>
                    <a:pt x="3575" y="5925"/>
                    <a:pt x="3264" y="7190"/>
                    <a:pt x="3384" y="8404"/>
                  </a:cubicBezTo>
                  <a:cubicBezTo>
                    <a:pt x="3399" y="8409"/>
                    <a:pt x="3409" y="8414"/>
                    <a:pt x="3424" y="8424"/>
                  </a:cubicBezTo>
                  <a:cubicBezTo>
                    <a:pt x="3966" y="7496"/>
                    <a:pt x="4423" y="6497"/>
                    <a:pt x="4895" y="5523"/>
                  </a:cubicBezTo>
                  <a:cubicBezTo>
                    <a:pt x="4388" y="2863"/>
                    <a:pt x="1602" y="2231"/>
                    <a:pt x="267" y="132"/>
                  </a:cubicBezTo>
                  <a:cubicBezTo>
                    <a:pt x="226" y="68"/>
                    <a:pt x="172" y="0"/>
                    <a:pt x="1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9" name="Google Shape;2869;p15"/>
            <p:cNvSpPr/>
            <p:nvPr/>
          </p:nvSpPr>
          <p:spPr>
            <a:xfrm>
              <a:off x="2527425" y="3297925"/>
              <a:ext cx="93000" cy="56375"/>
            </a:xfrm>
            <a:custGeom>
              <a:rect b="b" l="l" r="r" t="t"/>
              <a:pathLst>
                <a:path extrusionOk="0" h="2255" w="3720">
                  <a:moveTo>
                    <a:pt x="1632" y="1"/>
                  </a:moveTo>
                  <a:cubicBezTo>
                    <a:pt x="1080" y="86"/>
                    <a:pt x="538" y="207"/>
                    <a:pt x="1" y="372"/>
                  </a:cubicBezTo>
                  <a:cubicBezTo>
                    <a:pt x="277" y="974"/>
                    <a:pt x="518" y="1637"/>
                    <a:pt x="1060" y="2013"/>
                  </a:cubicBezTo>
                  <a:cubicBezTo>
                    <a:pt x="1195" y="2109"/>
                    <a:pt x="1351" y="2179"/>
                    <a:pt x="1501" y="2254"/>
                  </a:cubicBezTo>
                  <a:cubicBezTo>
                    <a:pt x="2239" y="1928"/>
                    <a:pt x="2982" y="1602"/>
                    <a:pt x="3720" y="1271"/>
                  </a:cubicBezTo>
                  <a:cubicBezTo>
                    <a:pt x="3394" y="909"/>
                    <a:pt x="2806" y="764"/>
                    <a:pt x="2345" y="528"/>
                  </a:cubicBezTo>
                  <a:cubicBezTo>
                    <a:pt x="2079" y="392"/>
                    <a:pt x="1838" y="217"/>
                    <a:pt x="16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0" name="Google Shape;2870;p15"/>
            <p:cNvSpPr/>
            <p:nvPr/>
          </p:nvSpPr>
          <p:spPr>
            <a:xfrm>
              <a:off x="2572600" y="3129900"/>
              <a:ext cx="65025" cy="81725"/>
            </a:xfrm>
            <a:custGeom>
              <a:rect b="b" l="l" r="r" t="t"/>
              <a:pathLst>
                <a:path extrusionOk="0" h="3269" w="2601">
                  <a:moveTo>
                    <a:pt x="302" y="1"/>
                  </a:moveTo>
                  <a:cubicBezTo>
                    <a:pt x="146" y="678"/>
                    <a:pt x="0" y="1356"/>
                    <a:pt x="66" y="2004"/>
                  </a:cubicBezTo>
                  <a:cubicBezTo>
                    <a:pt x="869" y="2506"/>
                    <a:pt x="1717" y="2932"/>
                    <a:pt x="2600" y="3268"/>
                  </a:cubicBezTo>
                  <a:cubicBezTo>
                    <a:pt x="2244" y="2656"/>
                    <a:pt x="1918" y="2029"/>
                    <a:pt x="1772" y="1341"/>
                  </a:cubicBezTo>
                  <a:cubicBezTo>
                    <a:pt x="1742" y="1185"/>
                    <a:pt x="1717" y="1035"/>
                    <a:pt x="1702" y="879"/>
                  </a:cubicBezTo>
                  <a:cubicBezTo>
                    <a:pt x="1220" y="613"/>
                    <a:pt x="753" y="317"/>
                    <a:pt x="3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1" name="Google Shape;2871;p15"/>
            <p:cNvSpPr/>
            <p:nvPr/>
          </p:nvSpPr>
          <p:spPr>
            <a:xfrm>
              <a:off x="2526800" y="2944200"/>
              <a:ext cx="93125" cy="207700"/>
            </a:xfrm>
            <a:custGeom>
              <a:rect b="b" l="l" r="r" t="t"/>
              <a:pathLst>
                <a:path extrusionOk="0" h="8308" w="3725">
                  <a:moveTo>
                    <a:pt x="151" y="0"/>
                  </a:moveTo>
                  <a:cubicBezTo>
                    <a:pt x="136" y="25"/>
                    <a:pt x="131" y="56"/>
                    <a:pt x="126" y="81"/>
                  </a:cubicBezTo>
                  <a:cubicBezTo>
                    <a:pt x="0" y="894"/>
                    <a:pt x="161" y="1963"/>
                    <a:pt x="703" y="2620"/>
                  </a:cubicBezTo>
                  <a:cubicBezTo>
                    <a:pt x="1255" y="3288"/>
                    <a:pt x="2008" y="3589"/>
                    <a:pt x="2309" y="4503"/>
                  </a:cubicBezTo>
                  <a:cubicBezTo>
                    <a:pt x="2621" y="5441"/>
                    <a:pt x="2359" y="6440"/>
                    <a:pt x="2134" y="7429"/>
                  </a:cubicBezTo>
                  <a:cubicBezTo>
                    <a:pt x="2585" y="7745"/>
                    <a:pt x="3052" y="8041"/>
                    <a:pt x="3534" y="8307"/>
                  </a:cubicBezTo>
                  <a:cubicBezTo>
                    <a:pt x="3414" y="7093"/>
                    <a:pt x="3725" y="5828"/>
                    <a:pt x="3353" y="4668"/>
                  </a:cubicBezTo>
                  <a:cubicBezTo>
                    <a:pt x="2771" y="2866"/>
                    <a:pt x="703" y="1832"/>
                    <a:pt x="226" y="5"/>
                  </a:cubicBezTo>
                  <a:lnTo>
                    <a:pt x="15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2" name="Google Shape;2872;p15"/>
            <p:cNvSpPr/>
            <p:nvPr/>
          </p:nvSpPr>
          <p:spPr>
            <a:xfrm>
              <a:off x="2300300" y="3220225"/>
              <a:ext cx="269700" cy="77725"/>
            </a:xfrm>
            <a:custGeom>
              <a:rect b="b" l="l" r="r" t="t"/>
              <a:pathLst>
                <a:path extrusionOk="0" h="3109" w="10788">
                  <a:moveTo>
                    <a:pt x="9475" y="0"/>
                  </a:moveTo>
                  <a:cubicBezTo>
                    <a:pt x="9019" y="0"/>
                    <a:pt x="8569" y="215"/>
                    <a:pt x="8112" y="273"/>
                  </a:cubicBezTo>
                  <a:cubicBezTo>
                    <a:pt x="8020" y="283"/>
                    <a:pt x="7929" y="288"/>
                    <a:pt x="7838" y="288"/>
                  </a:cubicBezTo>
                  <a:cubicBezTo>
                    <a:pt x="7499" y="288"/>
                    <a:pt x="7162" y="225"/>
                    <a:pt x="6822" y="177"/>
                  </a:cubicBezTo>
                  <a:cubicBezTo>
                    <a:pt x="6411" y="122"/>
                    <a:pt x="5998" y="95"/>
                    <a:pt x="5586" y="95"/>
                  </a:cubicBezTo>
                  <a:cubicBezTo>
                    <a:pt x="3624" y="95"/>
                    <a:pt x="1681" y="707"/>
                    <a:pt x="1" y="1748"/>
                  </a:cubicBezTo>
                  <a:cubicBezTo>
                    <a:pt x="302" y="1688"/>
                    <a:pt x="608" y="1623"/>
                    <a:pt x="914" y="1563"/>
                  </a:cubicBezTo>
                  <a:lnTo>
                    <a:pt x="864" y="1472"/>
                  </a:lnTo>
                  <a:cubicBezTo>
                    <a:pt x="1834" y="940"/>
                    <a:pt x="2965" y="793"/>
                    <a:pt x="4083" y="793"/>
                  </a:cubicBezTo>
                  <a:cubicBezTo>
                    <a:pt x="4272" y="793"/>
                    <a:pt x="4461" y="798"/>
                    <a:pt x="4648" y="805"/>
                  </a:cubicBezTo>
                  <a:cubicBezTo>
                    <a:pt x="5135" y="825"/>
                    <a:pt x="5592" y="830"/>
                    <a:pt x="6039" y="991"/>
                  </a:cubicBezTo>
                  <a:cubicBezTo>
                    <a:pt x="6509" y="1165"/>
                    <a:pt x="6885" y="1350"/>
                    <a:pt x="7374" y="1350"/>
                  </a:cubicBezTo>
                  <a:cubicBezTo>
                    <a:pt x="7448" y="1350"/>
                    <a:pt x="7525" y="1346"/>
                    <a:pt x="7605" y="1337"/>
                  </a:cubicBezTo>
                  <a:cubicBezTo>
                    <a:pt x="8017" y="1285"/>
                    <a:pt x="8445" y="1133"/>
                    <a:pt x="8849" y="1133"/>
                  </a:cubicBezTo>
                  <a:cubicBezTo>
                    <a:pt x="9026" y="1133"/>
                    <a:pt x="9198" y="1162"/>
                    <a:pt x="9362" y="1242"/>
                  </a:cubicBezTo>
                  <a:cubicBezTo>
                    <a:pt x="9858" y="1493"/>
                    <a:pt x="10034" y="2105"/>
                    <a:pt x="10315" y="2587"/>
                  </a:cubicBezTo>
                  <a:cubicBezTo>
                    <a:pt x="10426" y="2777"/>
                    <a:pt x="10561" y="2953"/>
                    <a:pt x="10717" y="3109"/>
                  </a:cubicBezTo>
                  <a:cubicBezTo>
                    <a:pt x="10727" y="3109"/>
                    <a:pt x="10737" y="3104"/>
                    <a:pt x="10747" y="3104"/>
                  </a:cubicBezTo>
                  <a:cubicBezTo>
                    <a:pt x="10787" y="2276"/>
                    <a:pt x="10712" y="1412"/>
                    <a:pt x="10616" y="589"/>
                  </a:cubicBezTo>
                  <a:cubicBezTo>
                    <a:pt x="10355" y="293"/>
                    <a:pt x="10054" y="67"/>
                    <a:pt x="9653" y="12"/>
                  </a:cubicBezTo>
                  <a:cubicBezTo>
                    <a:pt x="9593" y="4"/>
                    <a:pt x="9534" y="0"/>
                    <a:pt x="94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3" name="Google Shape;2873;p15"/>
            <p:cNvSpPr/>
            <p:nvPr/>
          </p:nvSpPr>
          <p:spPr>
            <a:xfrm>
              <a:off x="2768600" y="3292150"/>
              <a:ext cx="53725" cy="103925"/>
            </a:xfrm>
            <a:custGeom>
              <a:rect b="b" l="l" r="r" t="t"/>
              <a:pathLst>
                <a:path extrusionOk="0" fill="none" h="4157" w="2149">
                  <a:moveTo>
                    <a:pt x="2149" y="1"/>
                  </a:moveTo>
                  <a:cubicBezTo>
                    <a:pt x="2069" y="262"/>
                    <a:pt x="1948" y="503"/>
                    <a:pt x="1757" y="709"/>
                  </a:cubicBezTo>
                  <a:cubicBezTo>
                    <a:pt x="1516" y="985"/>
                    <a:pt x="1180" y="1165"/>
                    <a:pt x="914" y="1416"/>
                  </a:cubicBezTo>
                  <a:cubicBezTo>
                    <a:pt x="774" y="1552"/>
                    <a:pt x="653" y="1702"/>
                    <a:pt x="558" y="1868"/>
                  </a:cubicBezTo>
                  <a:cubicBezTo>
                    <a:pt x="166" y="2510"/>
                    <a:pt x="71" y="3339"/>
                    <a:pt x="6" y="4112"/>
                  </a:cubicBezTo>
                  <a:cubicBezTo>
                    <a:pt x="6" y="4127"/>
                    <a:pt x="6" y="4142"/>
                    <a:pt x="1" y="4157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4" name="Google Shape;2874;p15"/>
            <p:cNvSpPr/>
            <p:nvPr/>
          </p:nvSpPr>
          <p:spPr>
            <a:xfrm>
              <a:off x="2676750" y="3290150"/>
              <a:ext cx="46700" cy="122250"/>
            </a:xfrm>
            <a:custGeom>
              <a:rect b="b" l="l" r="r" t="t"/>
              <a:pathLst>
                <a:path extrusionOk="0" fill="none" h="4890" w="1868">
                  <a:moveTo>
                    <a:pt x="523" y="4889"/>
                  </a:moveTo>
                  <a:cubicBezTo>
                    <a:pt x="517" y="4874"/>
                    <a:pt x="507" y="4864"/>
                    <a:pt x="507" y="4849"/>
                  </a:cubicBezTo>
                  <a:cubicBezTo>
                    <a:pt x="1" y="3860"/>
                    <a:pt x="61" y="2947"/>
                    <a:pt x="457" y="2063"/>
                  </a:cubicBezTo>
                  <a:cubicBezTo>
                    <a:pt x="588" y="1762"/>
                    <a:pt x="763" y="1466"/>
                    <a:pt x="964" y="1170"/>
                  </a:cubicBezTo>
                  <a:cubicBezTo>
                    <a:pt x="1014" y="1095"/>
                    <a:pt x="1070" y="1019"/>
                    <a:pt x="1120" y="944"/>
                  </a:cubicBezTo>
                  <a:cubicBezTo>
                    <a:pt x="1356" y="623"/>
                    <a:pt x="1617" y="312"/>
                    <a:pt x="1868" y="1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5" name="Google Shape;2875;p15"/>
            <p:cNvSpPr/>
            <p:nvPr/>
          </p:nvSpPr>
          <p:spPr>
            <a:xfrm>
              <a:off x="2623425" y="3336575"/>
              <a:ext cx="25625" cy="83225"/>
            </a:xfrm>
            <a:custGeom>
              <a:rect b="b" l="l" r="r" t="t"/>
              <a:pathLst>
                <a:path extrusionOk="0" fill="none" h="3329" w="1025">
                  <a:moveTo>
                    <a:pt x="1024" y="3328"/>
                  </a:moveTo>
                  <a:cubicBezTo>
                    <a:pt x="357" y="2450"/>
                    <a:pt x="0" y="1341"/>
                    <a:pt x="40" y="237"/>
                  </a:cubicBezTo>
                  <a:cubicBezTo>
                    <a:pt x="45" y="161"/>
                    <a:pt x="50" y="81"/>
                    <a:pt x="56" y="1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6" name="Google Shape;2876;p15"/>
            <p:cNvSpPr/>
            <p:nvPr/>
          </p:nvSpPr>
          <p:spPr>
            <a:xfrm>
              <a:off x="2532450" y="2944325"/>
              <a:ext cx="155250" cy="397300"/>
            </a:xfrm>
            <a:custGeom>
              <a:rect b="b" l="l" r="r" t="t"/>
              <a:pathLst>
                <a:path extrusionOk="0" fill="none" h="15892" w="6210">
                  <a:moveTo>
                    <a:pt x="0" y="0"/>
                  </a:moveTo>
                  <a:cubicBezTo>
                    <a:pt x="477" y="1827"/>
                    <a:pt x="2545" y="2861"/>
                    <a:pt x="3127" y="4663"/>
                  </a:cubicBezTo>
                  <a:cubicBezTo>
                    <a:pt x="3499" y="5823"/>
                    <a:pt x="3188" y="7088"/>
                    <a:pt x="3308" y="8302"/>
                  </a:cubicBezTo>
                  <a:cubicBezTo>
                    <a:pt x="3323" y="8458"/>
                    <a:pt x="3348" y="8608"/>
                    <a:pt x="3378" y="8764"/>
                  </a:cubicBezTo>
                  <a:cubicBezTo>
                    <a:pt x="3524" y="9452"/>
                    <a:pt x="3850" y="10079"/>
                    <a:pt x="4206" y="10691"/>
                  </a:cubicBezTo>
                  <a:cubicBezTo>
                    <a:pt x="4698" y="11530"/>
                    <a:pt x="5240" y="12348"/>
                    <a:pt x="5451" y="13291"/>
                  </a:cubicBezTo>
                  <a:cubicBezTo>
                    <a:pt x="5652" y="14185"/>
                    <a:pt x="5572" y="15229"/>
                    <a:pt x="6209" y="15891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7" name="Google Shape;2877;p15"/>
            <p:cNvSpPr/>
            <p:nvPr/>
          </p:nvSpPr>
          <p:spPr>
            <a:xfrm>
              <a:off x="2715275" y="3032150"/>
              <a:ext cx="281600" cy="373475"/>
            </a:xfrm>
            <a:custGeom>
              <a:rect b="b" l="l" r="r" t="t"/>
              <a:pathLst>
                <a:path extrusionOk="0" fill="none" h="14939" w="11264">
                  <a:moveTo>
                    <a:pt x="11264" y="1"/>
                  </a:moveTo>
                  <a:cubicBezTo>
                    <a:pt x="9788" y="11"/>
                    <a:pt x="8338" y="829"/>
                    <a:pt x="7570" y="2084"/>
                  </a:cubicBezTo>
                  <a:cubicBezTo>
                    <a:pt x="7514" y="2174"/>
                    <a:pt x="7464" y="2260"/>
                    <a:pt x="7419" y="2350"/>
                  </a:cubicBezTo>
                  <a:cubicBezTo>
                    <a:pt x="6997" y="3138"/>
                    <a:pt x="6746" y="4041"/>
                    <a:pt x="6124" y="4679"/>
                  </a:cubicBezTo>
                  <a:cubicBezTo>
                    <a:pt x="5552" y="5271"/>
                    <a:pt x="4744" y="5567"/>
                    <a:pt x="4101" y="6084"/>
                  </a:cubicBezTo>
                  <a:cubicBezTo>
                    <a:pt x="3639" y="6456"/>
                    <a:pt x="3273" y="6948"/>
                    <a:pt x="3037" y="7495"/>
                  </a:cubicBezTo>
                  <a:cubicBezTo>
                    <a:pt x="3007" y="7565"/>
                    <a:pt x="2982" y="7630"/>
                    <a:pt x="2957" y="7705"/>
                  </a:cubicBezTo>
                  <a:cubicBezTo>
                    <a:pt x="2686" y="8468"/>
                    <a:pt x="2676" y="9312"/>
                    <a:pt x="2370" y="10055"/>
                  </a:cubicBezTo>
                  <a:cubicBezTo>
                    <a:pt x="2008" y="10918"/>
                    <a:pt x="1290" y="11570"/>
                    <a:pt x="753" y="12328"/>
                  </a:cubicBezTo>
                  <a:cubicBezTo>
                    <a:pt x="583" y="12569"/>
                    <a:pt x="432" y="12835"/>
                    <a:pt x="317" y="13111"/>
                  </a:cubicBezTo>
                  <a:cubicBezTo>
                    <a:pt x="76" y="13699"/>
                    <a:pt x="0" y="14341"/>
                    <a:pt x="287" y="14893"/>
                  </a:cubicBezTo>
                  <a:cubicBezTo>
                    <a:pt x="292" y="14908"/>
                    <a:pt x="302" y="14923"/>
                    <a:pt x="312" y="14938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8" name="Google Shape;2878;p15"/>
            <p:cNvSpPr/>
            <p:nvPr/>
          </p:nvSpPr>
          <p:spPr>
            <a:xfrm>
              <a:off x="2802100" y="3251500"/>
              <a:ext cx="317000" cy="137175"/>
            </a:xfrm>
            <a:custGeom>
              <a:rect b="b" l="l" r="r" t="t"/>
              <a:pathLst>
                <a:path extrusionOk="0" fill="none" h="5487" w="12680">
                  <a:moveTo>
                    <a:pt x="12680" y="1120"/>
                  </a:moveTo>
                  <a:cubicBezTo>
                    <a:pt x="11851" y="638"/>
                    <a:pt x="10943" y="131"/>
                    <a:pt x="9994" y="282"/>
                  </a:cubicBezTo>
                  <a:cubicBezTo>
                    <a:pt x="9658" y="332"/>
                    <a:pt x="9337" y="467"/>
                    <a:pt x="9000" y="497"/>
                  </a:cubicBezTo>
                  <a:cubicBezTo>
                    <a:pt x="8920" y="508"/>
                    <a:pt x="8845" y="508"/>
                    <a:pt x="8770" y="503"/>
                  </a:cubicBezTo>
                  <a:cubicBezTo>
                    <a:pt x="8258" y="487"/>
                    <a:pt x="7766" y="282"/>
                    <a:pt x="7264" y="151"/>
                  </a:cubicBezTo>
                  <a:cubicBezTo>
                    <a:pt x="6687" y="6"/>
                    <a:pt x="5994" y="1"/>
                    <a:pt x="5597" y="442"/>
                  </a:cubicBezTo>
                  <a:cubicBezTo>
                    <a:pt x="5382" y="673"/>
                    <a:pt x="5296" y="994"/>
                    <a:pt x="5126" y="1265"/>
                  </a:cubicBezTo>
                  <a:cubicBezTo>
                    <a:pt x="4834" y="1722"/>
                    <a:pt x="4353" y="1968"/>
                    <a:pt x="3826" y="2144"/>
                  </a:cubicBezTo>
                  <a:cubicBezTo>
                    <a:pt x="3429" y="2279"/>
                    <a:pt x="3002" y="2380"/>
                    <a:pt x="2611" y="2505"/>
                  </a:cubicBezTo>
                  <a:cubicBezTo>
                    <a:pt x="1271" y="2942"/>
                    <a:pt x="6" y="4066"/>
                    <a:pt x="1" y="5477"/>
                  </a:cubicBezTo>
                  <a:lnTo>
                    <a:pt x="1" y="5487"/>
                  </a:ln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9" name="Google Shape;2879;p15"/>
            <p:cNvSpPr/>
            <p:nvPr/>
          </p:nvSpPr>
          <p:spPr>
            <a:xfrm>
              <a:off x="2318625" y="3239075"/>
              <a:ext cx="306700" cy="98900"/>
            </a:xfrm>
            <a:custGeom>
              <a:rect b="b" l="l" r="r" t="t"/>
              <a:pathLst>
                <a:path extrusionOk="0" fill="none" h="3956" w="12268">
                  <a:moveTo>
                    <a:pt x="0" y="794"/>
                  </a:moveTo>
                  <a:cubicBezTo>
                    <a:pt x="41" y="769"/>
                    <a:pt x="86" y="744"/>
                    <a:pt x="131" y="718"/>
                  </a:cubicBezTo>
                  <a:cubicBezTo>
                    <a:pt x="1265" y="96"/>
                    <a:pt x="2620" y="1"/>
                    <a:pt x="3915" y="51"/>
                  </a:cubicBezTo>
                  <a:cubicBezTo>
                    <a:pt x="4402" y="71"/>
                    <a:pt x="4859" y="76"/>
                    <a:pt x="5306" y="237"/>
                  </a:cubicBezTo>
                  <a:cubicBezTo>
                    <a:pt x="5848" y="437"/>
                    <a:pt x="6264" y="653"/>
                    <a:pt x="6872" y="583"/>
                  </a:cubicBezTo>
                  <a:cubicBezTo>
                    <a:pt x="7464" y="508"/>
                    <a:pt x="8092" y="227"/>
                    <a:pt x="8629" y="488"/>
                  </a:cubicBezTo>
                  <a:cubicBezTo>
                    <a:pt x="9125" y="739"/>
                    <a:pt x="9301" y="1351"/>
                    <a:pt x="9582" y="1833"/>
                  </a:cubicBezTo>
                  <a:cubicBezTo>
                    <a:pt x="9693" y="2023"/>
                    <a:pt x="9828" y="2199"/>
                    <a:pt x="9984" y="2355"/>
                  </a:cubicBezTo>
                  <a:cubicBezTo>
                    <a:pt x="10190" y="2571"/>
                    <a:pt x="10431" y="2746"/>
                    <a:pt x="10697" y="2882"/>
                  </a:cubicBezTo>
                  <a:cubicBezTo>
                    <a:pt x="11158" y="3118"/>
                    <a:pt x="11746" y="3263"/>
                    <a:pt x="12072" y="3625"/>
                  </a:cubicBezTo>
                  <a:cubicBezTo>
                    <a:pt x="12142" y="3705"/>
                    <a:pt x="12202" y="3800"/>
                    <a:pt x="12248" y="3901"/>
                  </a:cubicBezTo>
                  <a:cubicBezTo>
                    <a:pt x="12258" y="3921"/>
                    <a:pt x="12263" y="3936"/>
                    <a:pt x="12268" y="3956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0" name="Google Shape;2880;p15"/>
            <p:cNvSpPr/>
            <p:nvPr/>
          </p:nvSpPr>
          <p:spPr>
            <a:xfrm>
              <a:off x="2579125" y="3079600"/>
              <a:ext cx="73925" cy="72800"/>
            </a:xfrm>
            <a:custGeom>
              <a:rect b="b" l="l" r="r" t="t"/>
              <a:pathLst>
                <a:path extrusionOk="0" fill="none" h="2912" w="2957">
                  <a:moveTo>
                    <a:pt x="0" y="1988"/>
                  </a:moveTo>
                  <a:cubicBezTo>
                    <a:pt x="16" y="1998"/>
                    <a:pt x="26" y="2008"/>
                    <a:pt x="41" y="2013"/>
                  </a:cubicBezTo>
                  <a:cubicBezTo>
                    <a:pt x="492" y="2329"/>
                    <a:pt x="959" y="2625"/>
                    <a:pt x="1441" y="2891"/>
                  </a:cubicBezTo>
                  <a:cubicBezTo>
                    <a:pt x="1456" y="2896"/>
                    <a:pt x="1466" y="2901"/>
                    <a:pt x="1481" y="2911"/>
                  </a:cubicBezTo>
                  <a:cubicBezTo>
                    <a:pt x="2023" y="1983"/>
                    <a:pt x="2480" y="984"/>
                    <a:pt x="2952" y="10"/>
                  </a:cubicBezTo>
                  <a:cubicBezTo>
                    <a:pt x="2952" y="10"/>
                    <a:pt x="2952" y="5"/>
                    <a:pt x="2957" y="0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1" name="Google Shape;2881;p15"/>
            <p:cNvSpPr/>
            <p:nvPr/>
          </p:nvSpPr>
          <p:spPr>
            <a:xfrm>
              <a:off x="2573975" y="3160400"/>
              <a:ext cx="86875" cy="51850"/>
            </a:xfrm>
            <a:custGeom>
              <a:rect b="b" l="l" r="r" t="t"/>
              <a:pathLst>
                <a:path extrusionOk="0" fill="none" h="2074" w="3475">
                  <a:moveTo>
                    <a:pt x="1" y="779"/>
                  </a:moveTo>
                  <a:cubicBezTo>
                    <a:pt x="6" y="784"/>
                    <a:pt x="6" y="784"/>
                    <a:pt x="11" y="784"/>
                  </a:cubicBezTo>
                  <a:cubicBezTo>
                    <a:pt x="814" y="1286"/>
                    <a:pt x="1662" y="1712"/>
                    <a:pt x="2545" y="2048"/>
                  </a:cubicBezTo>
                  <a:cubicBezTo>
                    <a:pt x="2571" y="2058"/>
                    <a:pt x="2591" y="2069"/>
                    <a:pt x="2611" y="2074"/>
                  </a:cubicBezTo>
                  <a:cubicBezTo>
                    <a:pt x="2877" y="1391"/>
                    <a:pt x="3153" y="668"/>
                    <a:pt x="3469" y="6"/>
                  </a:cubicBezTo>
                  <a:cubicBezTo>
                    <a:pt x="3474" y="6"/>
                    <a:pt x="3474" y="1"/>
                    <a:pt x="3474" y="1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2" name="Google Shape;2882;p15"/>
            <p:cNvSpPr/>
            <p:nvPr/>
          </p:nvSpPr>
          <p:spPr>
            <a:xfrm>
              <a:off x="2681900" y="3233300"/>
              <a:ext cx="25" cy="21875"/>
            </a:xfrm>
            <a:custGeom>
              <a:rect b="b" l="l" r="r" t="t"/>
              <a:pathLst>
                <a:path extrusionOk="0" fill="none" h="875" w="1">
                  <a:moveTo>
                    <a:pt x="0" y="1"/>
                  </a:moveTo>
                  <a:lnTo>
                    <a:pt x="0" y="874"/>
                  </a:ln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3" name="Google Shape;2883;p15"/>
            <p:cNvSpPr/>
            <p:nvPr/>
          </p:nvSpPr>
          <p:spPr>
            <a:xfrm>
              <a:off x="2696825" y="3241350"/>
              <a:ext cx="1400" cy="19600"/>
            </a:xfrm>
            <a:custGeom>
              <a:rect b="b" l="l" r="r" t="t"/>
              <a:pathLst>
                <a:path extrusionOk="0" fill="none" h="784" w="56">
                  <a:moveTo>
                    <a:pt x="1" y="0"/>
                  </a:moveTo>
                  <a:cubicBezTo>
                    <a:pt x="21" y="261"/>
                    <a:pt x="36" y="522"/>
                    <a:pt x="56" y="783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4" name="Google Shape;2884;p15"/>
            <p:cNvSpPr/>
            <p:nvPr/>
          </p:nvSpPr>
          <p:spPr>
            <a:xfrm>
              <a:off x="2776750" y="3154750"/>
              <a:ext cx="100300" cy="64775"/>
            </a:xfrm>
            <a:custGeom>
              <a:rect b="b" l="l" r="r" t="t"/>
              <a:pathLst>
                <a:path extrusionOk="0" fill="none" h="2591" w="4012">
                  <a:moveTo>
                    <a:pt x="1" y="1"/>
                  </a:moveTo>
                  <a:cubicBezTo>
                    <a:pt x="11" y="36"/>
                    <a:pt x="16" y="76"/>
                    <a:pt x="26" y="116"/>
                  </a:cubicBezTo>
                  <a:cubicBezTo>
                    <a:pt x="187" y="949"/>
                    <a:pt x="372" y="1773"/>
                    <a:pt x="578" y="2591"/>
                  </a:cubicBezTo>
                  <a:cubicBezTo>
                    <a:pt x="1702" y="2209"/>
                    <a:pt x="2857" y="1868"/>
                    <a:pt x="4011" y="1622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5" name="Google Shape;2885;p15"/>
            <p:cNvSpPr/>
            <p:nvPr/>
          </p:nvSpPr>
          <p:spPr>
            <a:xfrm>
              <a:off x="2894200" y="3060025"/>
              <a:ext cx="67175" cy="31375"/>
            </a:xfrm>
            <a:custGeom>
              <a:rect b="b" l="l" r="r" t="t"/>
              <a:pathLst>
                <a:path extrusionOk="0" fill="none" h="1255" w="2687">
                  <a:moveTo>
                    <a:pt x="1" y="0"/>
                  </a:moveTo>
                  <a:cubicBezTo>
                    <a:pt x="1" y="10"/>
                    <a:pt x="1" y="20"/>
                    <a:pt x="6" y="30"/>
                  </a:cubicBezTo>
                  <a:cubicBezTo>
                    <a:pt x="51" y="442"/>
                    <a:pt x="121" y="853"/>
                    <a:pt x="217" y="1255"/>
                  </a:cubicBezTo>
                  <a:cubicBezTo>
                    <a:pt x="232" y="1250"/>
                    <a:pt x="247" y="1240"/>
                    <a:pt x="262" y="1235"/>
                  </a:cubicBezTo>
                  <a:cubicBezTo>
                    <a:pt x="1030" y="934"/>
                    <a:pt x="1853" y="623"/>
                    <a:pt x="2616" y="316"/>
                  </a:cubicBezTo>
                  <a:cubicBezTo>
                    <a:pt x="2641" y="301"/>
                    <a:pt x="2666" y="296"/>
                    <a:pt x="2686" y="286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6" name="Google Shape;2886;p15"/>
            <p:cNvSpPr/>
            <p:nvPr/>
          </p:nvSpPr>
          <p:spPr>
            <a:xfrm>
              <a:off x="2822425" y="3138575"/>
              <a:ext cx="2675" cy="23100"/>
            </a:xfrm>
            <a:custGeom>
              <a:rect b="b" l="l" r="r" t="t"/>
              <a:pathLst>
                <a:path extrusionOk="0" fill="none" h="924" w="107">
                  <a:moveTo>
                    <a:pt x="16" y="0"/>
                  </a:moveTo>
                  <a:cubicBezTo>
                    <a:pt x="1" y="311"/>
                    <a:pt x="31" y="623"/>
                    <a:pt x="106" y="924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7" name="Google Shape;2887;p15"/>
            <p:cNvSpPr/>
            <p:nvPr/>
          </p:nvSpPr>
          <p:spPr>
            <a:xfrm>
              <a:off x="2835600" y="3140825"/>
              <a:ext cx="1550" cy="17350"/>
            </a:xfrm>
            <a:custGeom>
              <a:rect b="b" l="l" r="r" t="t"/>
              <a:pathLst>
                <a:path extrusionOk="0" fill="none" h="694" w="62">
                  <a:moveTo>
                    <a:pt x="1" y="1"/>
                  </a:moveTo>
                  <a:cubicBezTo>
                    <a:pt x="51" y="226"/>
                    <a:pt x="61" y="462"/>
                    <a:pt x="36" y="693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8" name="Google Shape;2888;p15"/>
            <p:cNvSpPr/>
            <p:nvPr/>
          </p:nvSpPr>
          <p:spPr>
            <a:xfrm>
              <a:off x="2704600" y="3313000"/>
              <a:ext cx="77950" cy="47325"/>
            </a:xfrm>
            <a:custGeom>
              <a:rect b="b" l="l" r="r" t="t"/>
              <a:pathLst>
                <a:path extrusionOk="0" fill="none" h="1893" w="3118">
                  <a:moveTo>
                    <a:pt x="1" y="0"/>
                  </a:moveTo>
                  <a:lnTo>
                    <a:pt x="6" y="30"/>
                  </a:lnTo>
                  <a:cubicBezTo>
                    <a:pt x="141" y="683"/>
                    <a:pt x="377" y="1315"/>
                    <a:pt x="704" y="1892"/>
                  </a:cubicBezTo>
                  <a:cubicBezTo>
                    <a:pt x="719" y="1887"/>
                    <a:pt x="729" y="1882"/>
                    <a:pt x="744" y="1877"/>
                  </a:cubicBezTo>
                  <a:cubicBezTo>
                    <a:pt x="1512" y="1536"/>
                    <a:pt x="2305" y="1250"/>
                    <a:pt x="3118" y="1034"/>
                  </a:cubicBezTo>
                  <a:lnTo>
                    <a:pt x="3118" y="1034"/>
                  </a:ln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9" name="Google Shape;2889;p15"/>
            <p:cNvSpPr/>
            <p:nvPr/>
          </p:nvSpPr>
          <p:spPr>
            <a:xfrm>
              <a:off x="2897600" y="3237825"/>
              <a:ext cx="29125" cy="69300"/>
            </a:xfrm>
            <a:custGeom>
              <a:rect b="b" l="l" r="r" t="t"/>
              <a:pathLst>
                <a:path extrusionOk="0" fill="none" h="2772" w="1165">
                  <a:moveTo>
                    <a:pt x="427" y="0"/>
                  </a:moveTo>
                  <a:cubicBezTo>
                    <a:pt x="427" y="26"/>
                    <a:pt x="422" y="46"/>
                    <a:pt x="422" y="71"/>
                  </a:cubicBezTo>
                  <a:cubicBezTo>
                    <a:pt x="312" y="949"/>
                    <a:pt x="171" y="1828"/>
                    <a:pt x="6" y="2691"/>
                  </a:cubicBezTo>
                  <a:lnTo>
                    <a:pt x="1" y="2726"/>
                  </a:lnTo>
                  <a:cubicBezTo>
                    <a:pt x="357" y="2751"/>
                    <a:pt x="728" y="2741"/>
                    <a:pt x="1085" y="2766"/>
                  </a:cubicBezTo>
                  <a:cubicBezTo>
                    <a:pt x="1115" y="2766"/>
                    <a:pt x="1140" y="2766"/>
                    <a:pt x="1165" y="2771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0" name="Google Shape;2890;p15"/>
            <p:cNvSpPr/>
            <p:nvPr/>
          </p:nvSpPr>
          <p:spPr>
            <a:xfrm>
              <a:off x="3020200" y="3236950"/>
              <a:ext cx="40675" cy="47825"/>
            </a:xfrm>
            <a:custGeom>
              <a:rect b="b" l="l" r="r" t="t"/>
              <a:pathLst>
                <a:path extrusionOk="0" fill="none" h="1913" w="1627">
                  <a:moveTo>
                    <a:pt x="934" y="0"/>
                  </a:moveTo>
                  <a:cubicBezTo>
                    <a:pt x="914" y="20"/>
                    <a:pt x="899" y="46"/>
                    <a:pt x="879" y="66"/>
                  </a:cubicBezTo>
                  <a:cubicBezTo>
                    <a:pt x="603" y="407"/>
                    <a:pt x="322" y="748"/>
                    <a:pt x="46" y="1085"/>
                  </a:cubicBezTo>
                  <a:cubicBezTo>
                    <a:pt x="31" y="1105"/>
                    <a:pt x="15" y="1125"/>
                    <a:pt x="0" y="1145"/>
                  </a:cubicBezTo>
                  <a:cubicBezTo>
                    <a:pt x="527" y="1391"/>
                    <a:pt x="1054" y="1647"/>
                    <a:pt x="1586" y="1893"/>
                  </a:cubicBezTo>
                  <a:cubicBezTo>
                    <a:pt x="1602" y="1898"/>
                    <a:pt x="1612" y="1903"/>
                    <a:pt x="1627" y="1913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1" name="Google Shape;2891;p15"/>
            <p:cNvSpPr/>
            <p:nvPr/>
          </p:nvSpPr>
          <p:spPr>
            <a:xfrm>
              <a:off x="2968250" y="3267950"/>
              <a:ext cx="16075" cy="13950"/>
            </a:xfrm>
            <a:custGeom>
              <a:rect b="b" l="l" r="r" t="t"/>
              <a:pathLst>
                <a:path extrusionOk="0" fill="none" h="558" w="643">
                  <a:moveTo>
                    <a:pt x="0" y="0"/>
                  </a:moveTo>
                  <a:cubicBezTo>
                    <a:pt x="216" y="186"/>
                    <a:pt x="427" y="372"/>
                    <a:pt x="643" y="557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2" name="Google Shape;2892;p15"/>
            <p:cNvSpPr/>
            <p:nvPr/>
          </p:nvSpPr>
          <p:spPr>
            <a:xfrm>
              <a:off x="2991200" y="3273725"/>
              <a:ext cx="8325" cy="6800"/>
            </a:xfrm>
            <a:custGeom>
              <a:rect b="b" l="l" r="r" t="t"/>
              <a:pathLst>
                <a:path extrusionOk="0" fill="none" h="272" w="333">
                  <a:moveTo>
                    <a:pt x="1" y="0"/>
                  </a:moveTo>
                  <a:cubicBezTo>
                    <a:pt x="126" y="70"/>
                    <a:pt x="242" y="166"/>
                    <a:pt x="332" y="271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3" name="Google Shape;2893;p15"/>
            <p:cNvSpPr/>
            <p:nvPr/>
          </p:nvSpPr>
          <p:spPr>
            <a:xfrm>
              <a:off x="2527425" y="3233550"/>
              <a:ext cx="42575" cy="73700"/>
            </a:xfrm>
            <a:custGeom>
              <a:rect b="b" l="l" r="r" t="t"/>
              <a:pathLst>
                <a:path extrusionOk="0" fill="none" h="2948" w="1703">
                  <a:moveTo>
                    <a:pt x="1" y="2947"/>
                  </a:moveTo>
                  <a:cubicBezTo>
                    <a:pt x="538" y="2782"/>
                    <a:pt x="1080" y="2661"/>
                    <a:pt x="1632" y="2576"/>
                  </a:cubicBezTo>
                  <a:cubicBezTo>
                    <a:pt x="1642" y="2576"/>
                    <a:pt x="1652" y="2571"/>
                    <a:pt x="1662" y="2571"/>
                  </a:cubicBezTo>
                  <a:cubicBezTo>
                    <a:pt x="1702" y="1743"/>
                    <a:pt x="1627" y="879"/>
                    <a:pt x="1531" y="56"/>
                  </a:cubicBezTo>
                  <a:cubicBezTo>
                    <a:pt x="1531" y="41"/>
                    <a:pt x="1526" y="16"/>
                    <a:pt x="1526" y="1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4" name="Google Shape;2894;p15"/>
            <p:cNvSpPr/>
            <p:nvPr/>
          </p:nvSpPr>
          <p:spPr>
            <a:xfrm>
              <a:off x="2563825" y="3296925"/>
              <a:ext cx="59375" cy="57875"/>
            </a:xfrm>
            <a:custGeom>
              <a:rect b="b" l="l" r="r" t="t"/>
              <a:pathLst>
                <a:path extrusionOk="0" fill="none" h="2315" w="2375">
                  <a:moveTo>
                    <a:pt x="0" y="2314"/>
                  </a:moveTo>
                  <a:cubicBezTo>
                    <a:pt x="15" y="2304"/>
                    <a:pt x="30" y="2299"/>
                    <a:pt x="45" y="2294"/>
                  </a:cubicBezTo>
                  <a:cubicBezTo>
                    <a:pt x="783" y="1968"/>
                    <a:pt x="1526" y="1642"/>
                    <a:pt x="2264" y="1311"/>
                  </a:cubicBezTo>
                  <a:cubicBezTo>
                    <a:pt x="2294" y="1301"/>
                    <a:pt x="2324" y="1286"/>
                    <a:pt x="2354" y="1270"/>
                  </a:cubicBezTo>
                  <a:cubicBezTo>
                    <a:pt x="2374" y="879"/>
                    <a:pt x="2319" y="452"/>
                    <a:pt x="2254" y="61"/>
                  </a:cubicBezTo>
                  <a:cubicBezTo>
                    <a:pt x="2249" y="41"/>
                    <a:pt x="2249" y="21"/>
                    <a:pt x="2244" y="1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5" name="Google Shape;2895;p15"/>
            <p:cNvSpPr/>
            <p:nvPr/>
          </p:nvSpPr>
          <p:spPr>
            <a:xfrm>
              <a:off x="2555900" y="3327550"/>
              <a:ext cx="18600" cy="2525"/>
            </a:xfrm>
            <a:custGeom>
              <a:rect b="b" l="l" r="r" t="t"/>
              <a:pathLst>
                <a:path extrusionOk="0" fill="none" h="101" w="744">
                  <a:moveTo>
                    <a:pt x="1" y="0"/>
                  </a:moveTo>
                  <a:cubicBezTo>
                    <a:pt x="252" y="35"/>
                    <a:pt x="498" y="71"/>
                    <a:pt x="744" y="101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96" name="Google Shape;2896;p15"/>
          <p:cNvGrpSpPr/>
          <p:nvPr/>
        </p:nvGrpSpPr>
        <p:grpSpPr>
          <a:xfrm>
            <a:off x="190587" y="1095750"/>
            <a:ext cx="1058814" cy="365111"/>
            <a:chOff x="1066499" y="-515375"/>
            <a:chExt cx="1058814" cy="365111"/>
          </a:xfrm>
        </p:grpSpPr>
        <p:sp>
          <p:nvSpPr>
            <p:cNvPr id="2897" name="Google Shape;2897;p15"/>
            <p:cNvSpPr/>
            <p:nvPr/>
          </p:nvSpPr>
          <p:spPr>
            <a:xfrm>
              <a:off x="1066499" y="-419236"/>
              <a:ext cx="847440" cy="268972"/>
            </a:xfrm>
            <a:custGeom>
              <a:rect b="b" l="l" r="r" t="t"/>
              <a:pathLst>
                <a:path extrusionOk="0" h="6113" w="19260">
                  <a:moveTo>
                    <a:pt x="3800" y="0"/>
                  </a:moveTo>
                  <a:cubicBezTo>
                    <a:pt x="2305" y="0"/>
                    <a:pt x="813" y="518"/>
                    <a:pt x="1" y="1735"/>
                  </a:cubicBezTo>
                  <a:cubicBezTo>
                    <a:pt x="2029" y="1761"/>
                    <a:pt x="3695" y="3337"/>
                    <a:pt x="5437" y="4371"/>
                  </a:cubicBezTo>
                  <a:cubicBezTo>
                    <a:pt x="7274" y="5460"/>
                    <a:pt x="9399" y="6113"/>
                    <a:pt x="11528" y="6113"/>
                  </a:cubicBezTo>
                  <a:cubicBezTo>
                    <a:pt x="11929" y="6113"/>
                    <a:pt x="12330" y="6090"/>
                    <a:pt x="12730" y="6042"/>
                  </a:cubicBezTo>
                  <a:cubicBezTo>
                    <a:pt x="15249" y="5741"/>
                    <a:pt x="17839" y="4340"/>
                    <a:pt x="19260" y="2237"/>
                  </a:cubicBezTo>
                  <a:lnTo>
                    <a:pt x="19260" y="2237"/>
                  </a:lnTo>
                  <a:cubicBezTo>
                    <a:pt x="18398" y="3107"/>
                    <a:pt x="17140" y="3374"/>
                    <a:pt x="15892" y="3374"/>
                  </a:cubicBezTo>
                  <a:cubicBezTo>
                    <a:pt x="15569" y="3374"/>
                    <a:pt x="15247" y="3356"/>
                    <a:pt x="14933" y="3327"/>
                  </a:cubicBezTo>
                  <a:cubicBezTo>
                    <a:pt x="13437" y="3186"/>
                    <a:pt x="11957" y="2835"/>
                    <a:pt x="10551" y="2283"/>
                  </a:cubicBezTo>
                  <a:cubicBezTo>
                    <a:pt x="8759" y="1580"/>
                    <a:pt x="7078" y="556"/>
                    <a:pt x="5196" y="149"/>
                  </a:cubicBezTo>
                  <a:cubicBezTo>
                    <a:pt x="4744" y="52"/>
                    <a:pt x="4272" y="0"/>
                    <a:pt x="3800" y="0"/>
                  </a:cubicBezTo>
                  <a:close/>
                </a:path>
              </a:pathLst>
            </a:custGeom>
            <a:solidFill>
              <a:srgbClr val="FFFFFF">
                <a:alpha val="80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8" name="Google Shape;2898;p15"/>
            <p:cNvSpPr/>
            <p:nvPr/>
          </p:nvSpPr>
          <p:spPr>
            <a:xfrm>
              <a:off x="1556349" y="-515375"/>
              <a:ext cx="568964" cy="120780"/>
            </a:xfrm>
            <a:custGeom>
              <a:rect b="b" l="l" r="r" t="t"/>
              <a:pathLst>
                <a:path extrusionOk="0" h="2745" w="12931">
                  <a:moveTo>
                    <a:pt x="7380" y="1"/>
                  </a:moveTo>
                  <a:cubicBezTo>
                    <a:pt x="7095" y="1"/>
                    <a:pt x="6814" y="22"/>
                    <a:pt x="6541" y="66"/>
                  </a:cubicBezTo>
                  <a:cubicBezTo>
                    <a:pt x="5432" y="241"/>
                    <a:pt x="4388" y="688"/>
                    <a:pt x="3308" y="1014"/>
                  </a:cubicBezTo>
                  <a:cubicBezTo>
                    <a:pt x="2550" y="1245"/>
                    <a:pt x="1750" y="1467"/>
                    <a:pt x="967" y="1467"/>
                  </a:cubicBezTo>
                  <a:cubicBezTo>
                    <a:pt x="640" y="1467"/>
                    <a:pt x="317" y="1429"/>
                    <a:pt x="1" y="1336"/>
                  </a:cubicBezTo>
                  <a:lnTo>
                    <a:pt x="1" y="1336"/>
                  </a:lnTo>
                  <a:cubicBezTo>
                    <a:pt x="947" y="2294"/>
                    <a:pt x="2312" y="2744"/>
                    <a:pt x="3653" y="2744"/>
                  </a:cubicBezTo>
                  <a:cubicBezTo>
                    <a:pt x="4062" y="2744"/>
                    <a:pt x="4468" y="2703"/>
                    <a:pt x="4859" y="2620"/>
                  </a:cubicBezTo>
                  <a:cubicBezTo>
                    <a:pt x="6230" y="2334"/>
                    <a:pt x="7555" y="1822"/>
                    <a:pt x="8940" y="1617"/>
                  </a:cubicBezTo>
                  <a:cubicBezTo>
                    <a:pt x="9291" y="1564"/>
                    <a:pt x="9652" y="1535"/>
                    <a:pt x="10012" y="1535"/>
                  </a:cubicBezTo>
                  <a:cubicBezTo>
                    <a:pt x="11072" y="1535"/>
                    <a:pt x="12129" y="1789"/>
                    <a:pt x="12930" y="2460"/>
                  </a:cubicBezTo>
                  <a:cubicBezTo>
                    <a:pt x="11603" y="1036"/>
                    <a:pt x="9384" y="1"/>
                    <a:pt x="7380" y="1"/>
                  </a:cubicBezTo>
                  <a:close/>
                </a:path>
              </a:pathLst>
            </a:custGeom>
            <a:solidFill>
              <a:srgbClr val="FFFFFF">
                <a:alpha val="80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99" name="Google Shape;2899;p15"/>
          <p:cNvGrpSpPr/>
          <p:nvPr/>
        </p:nvGrpSpPr>
        <p:grpSpPr>
          <a:xfrm>
            <a:off x="762130" y="-250345"/>
            <a:ext cx="1235256" cy="1030744"/>
            <a:chOff x="763250" y="1835425"/>
            <a:chExt cx="701850" cy="585650"/>
          </a:xfrm>
        </p:grpSpPr>
        <p:sp>
          <p:nvSpPr>
            <p:cNvPr id="2900" name="Google Shape;2900;p15"/>
            <p:cNvSpPr/>
            <p:nvPr/>
          </p:nvSpPr>
          <p:spPr>
            <a:xfrm>
              <a:off x="763250" y="1987000"/>
              <a:ext cx="701850" cy="434075"/>
            </a:xfrm>
            <a:custGeom>
              <a:rect b="b" l="l" r="r" t="t"/>
              <a:pathLst>
                <a:path extrusionOk="0" h="17363" w="28074">
                  <a:moveTo>
                    <a:pt x="24625" y="4664"/>
                  </a:moveTo>
                  <a:cubicBezTo>
                    <a:pt x="24802" y="4664"/>
                    <a:pt x="24952" y="4803"/>
                    <a:pt x="24957" y="4980"/>
                  </a:cubicBezTo>
                  <a:cubicBezTo>
                    <a:pt x="24967" y="5161"/>
                    <a:pt x="24831" y="5312"/>
                    <a:pt x="24646" y="5322"/>
                  </a:cubicBezTo>
                  <a:cubicBezTo>
                    <a:pt x="24640" y="5322"/>
                    <a:pt x="24634" y="5322"/>
                    <a:pt x="24628" y="5322"/>
                  </a:cubicBezTo>
                  <a:cubicBezTo>
                    <a:pt x="24455" y="5322"/>
                    <a:pt x="24314" y="5185"/>
                    <a:pt x="24304" y="5010"/>
                  </a:cubicBezTo>
                  <a:cubicBezTo>
                    <a:pt x="24294" y="4830"/>
                    <a:pt x="24435" y="4674"/>
                    <a:pt x="24616" y="4664"/>
                  </a:cubicBezTo>
                  <a:cubicBezTo>
                    <a:pt x="24619" y="4664"/>
                    <a:pt x="24622" y="4664"/>
                    <a:pt x="24625" y="4664"/>
                  </a:cubicBezTo>
                  <a:close/>
                  <a:moveTo>
                    <a:pt x="22974" y="5321"/>
                  </a:moveTo>
                  <a:cubicBezTo>
                    <a:pt x="23145" y="5321"/>
                    <a:pt x="23296" y="5455"/>
                    <a:pt x="23306" y="5633"/>
                  </a:cubicBezTo>
                  <a:cubicBezTo>
                    <a:pt x="23316" y="5814"/>
                    <a:pt x="23175" y="5969"/>
                    <a:pt x="22994" y="5979"/>
                  </a:cubicBezTo>
                  <a:cubicBezTo>
                    <a:pt x="22988" y="5979"/>
                    <a:pt x="22982" y="5980"/>
                    <a:pt x="22976" y="5980"/>
                  </a:cubicBezTo>
                  <a:cubicBezTo>
                    <a:pt x="22803" y="5980"/>
                    <a:pt x="22658" y="5843"/>
                    <a:pt x="22648" y="5668"/>
                  </a:cubicBezTo>
                  <a:cubicBezTo>
                    <a:pt x="22643" y="5487"/>
                    <a:pt x="22779" y="5332"/>
                    <a:pt x="22964" y="5322"/>
                  </a:cubicBezTo>
                  <a:cubicBezTo>
                    <a:pt x="22967" y="5322"/>
                    <a:pt x="22971" y="5321"/>
                    <a:pt x="22974" y="5321"/>
                  </a:cubicBezTo>
                  <a:close/>
                  <a:moveTo>
                    <a:pt x="23635" y="7650"/>
                  </a:moveTo>
                  <a:cubicBezTo>
                    <a:pt x="23808" y="7650"/>
                    <a:pt x="23953" y="7787"/>
                    <a:pt x="23963" y="7962"/>
                  </a:cubicBezTo>
                  <a:cubicBezTo>
                    <a:pt x="23973" y="8142"/>
                    <a:pt x="23833" y="8298"/>
                    <a:pt x="23652" y="8308"/>
                  </a:cubicBezTo>
                  <a:cubicBezTo>
                    <a:pt x="23649" y="8308"/>
                    <a:pt x="23645" y="8308"/>
                    <a:pt x="23642" y="8308"/>
                  </a:cubicBezTo>
                  <a:cubicBezTo>
                    <a:pt x="23461" y="8308"/>
                    <a:pt x="23315" y="8170"/>
                    <a:pt x="23306" y="7997"/>
                  </a:cubicBezTo>
                  <a:cubicBezTo>
                    <a:pt x="23296" y="7811"/>
                    <a:pt x="23436" y="7661"/>
                    <a:pt x="23617" y="7651"/>
                  </a:cubicBezTo>
                  <a:cubicBezTo>
                    <a:pt x="23623" y="7650"/>
                    <a:pt x="23629" y="7650"/>
                    <a:pt x="23635" y="7650"/>
                  </a:cubicBezTo>
                  <a:close/>
                  <a:moveTo>
                    <a:pt x="6671" y="8679"/>
                  </a:moveTo>
                  <a:cubicBezTo>
                    <a:pt x="6848" y="8679"/>
                    <a:pt x="6998" y="8813"/>
                    <a:pt x="7008" y="8996"/>
                  </a:cubicBezTo>
                  <a:cubicBezTo>
                    <a:pt x="7013" y="9171"/>
                    <a:pt x="6877" y="9327"/>
                    <a:pt x="6697" y="9337"/>
                  </a:cubicBezTo>
                  <a:cubicBezTo>
                    <a:pt x="6691" y="9337"/>
                    <a:pt x="6684" y="9338"/>
                    <a:pt x="6678" y="9338"/>
                  </a:cubicBezTo>
                  <a:cubicBezTo>
                    <a:pt x="6506" y="9338"/>
                    <a:pt x="6360" y="9200"/>
                    <a:pt x="6350" y="9026"/>
                  </a:cubicBezTo>
                  <a:cubicBezTo>
                    <a:pt x="6340" y="8845"/>
                    <a:pt x="6481" y="8690"/>
                    <a:pt x="6662" y="8680"/>
                  </a:cubicBezTo>
                  <a:cubicBezTo>
                    <a:pt x="6665" y="8679"/>
                    <a:pt x="6668" y="8679"/>
                    <a:pt x="6671" y="8679"/>
                  </a:cubicBezTo>
                  <a:close/>
                  <a:moveTo>
                    <a:pt x="6345" y="10255"/>
                  </a:moveTo>
                  <a:cubicBezTo>
                    <a:pt x="6521" y="10255"/>
                    <a:pt x="6672" y="10394"/>
                    <a:pt x="6677" y="10572"/>
                  </a:cubicBezTo>
                  <a:cubicBezTo>
                    <a:pt x="6687" y="10752"/>
                    <a:pt x="6546" y="10903"/>
                    <a:pt x="6365" y="10913"/>
                  </a:cubicBezTo>
                  <a:cubicBezTo>
                    <a:pt x="6359" y="10913"/>
                    <a:pt x="6353" y="10914"/>
                    <a:pt x="6347" y="10914"/>
                  </a:cubicBezTo>
                  <a:cubicBezTo>
                    <a:pt x="6174" y="10914"/>
                    <a:pt x="6029" y="10777"/>
                    <a:pt x="6024" y="10602"/>
                  </a:cubicBezTo>
                  <a:cubicBezTo>
                    <a:pt x="6014" y="10421"/>
                    <a:pt x="6155" y="10266"/>
                    <a:pt x="6335" y="10256"/>
                  </a:cubicBezTo>
                  <a:cubicBezTo>
                    <a:pt x="6338" y="10255"/>
                    <a:pt x="6342" y="10255"/>
                    <a:pt x="6345" y="10255"/>
                  </a:cubicBezTo>
                  <a:close/>
                  <a:moveTo>
                    <a:pt x="8648" y="10877"/>
                  </a:moveTo>
                  <a:cubicBezTo>
                    <a:pt x="8825" y="10877"/>
                    <a:pt x="8966" y="11015"/>
                    <a:pt x="8975" y="11189"/>
                  </a:cubicBezTo>
                  <a:cubicBezTo>
                    <a:pt x="8985" y="11370"/>
                    <a:pt x="8845" y="11525"/>
                    <a:pt x="8664" y="11535"/>
                  </a:cubicBezTo>
                  <a:cubicBezTo>
                    <a:pt x="8661" y="11536"/>
                    <a:pt x="8658" y="11536"/>
                    <a:pt x="8655" y="11536"/>
                  </a:cubicBezTo>
                  <a:cubicBezTo>
                    <a:pt x="8478" y="11536"/>
                    <a:pt x="8328" y="11402"/>
                    <a:pt x="8318" y="11219"/>
                  </a:cubicBezTo>
                  <a:cubicBezTo>
                    <a:pt x="8313" y="11039"/>
                    <a:pt x="8448" y="10888"/>
                    <a:pt x="8629" y="10878"/>
                  </a:cubicBezTo>
                  <a:cubicBezTo>
                    <a:pt x="8635" y="10878"/>
                    <a:pt x="8642" y="10877"/>
                    <a:pt x="8648" y="10877"/>
                  </a:cubicBezTo>
                  <a:close/>
                  <a:moveTo>
                    <a:pt x="21454" y="11391"/>
                  </a:moveTo>
                  <a:cubicBezTo>
                    <a:pt x="21618" y="11391"/>
                    <a:pt x="21784" y="11438"/>
                    <a:pt x="21930" y="11535"/>
                  </a:cubicBezTo>
                  <a:cubicBezTo>
                    <a:pt x="22327" y="11802"/>
                    <a:pt x="22427" y="12334"/>
                    <a:pt x="22166" y="12730"/>
                  </a:cubicBezTo>
                  <a:cubicBezTo>
                    <a:pt x="22000" y="12975"/>
                    <a:pt x="21729" y="13108"/>
                    <a:pt x="21453" y="13108"/>
                  </a:cubicBezTo>
                  <a:cubicBezTo>
                    <a:pt x="21287" y="13108"/>
                    <a:pt x="21120" y="13061"/>
                    <a:pt x="20972" y="12961"/>
                  </a:cubicBezTo>
                  <a:cubicBezTo>
                    <a:pt x="20891" y="12906"/>
                    <a:pt x="20826" y="12835"/>
                    <a:pt x="20771" y="12765"/>
                  </a:cubicBezTo>
                  <a:cubicBezTo>
                    <a:pt x="20698" y="12831"/>
                    <a:pt x="20603" y="12868"/>
                    <a:pt x="20504" y="12868"/>
                  </a:cubicBezTo>
                  <a:cubicBezTo>
                    <a:pt x="20459" y="12868"/>
                    <a:pt x="20414" y="12861"/>
                    <a:pt x="20369" y="12846"/>
                  </a:cubicBezTo>
                  <a:cubicBezTo>
                    <a:pt x="20158" y="12775"/>
                    <a:pt x="20048" y="12544"/>
                    <a:pt x="20123" y="12339"/>
                  </a:cubicBezTo>
                  <a:cubicBezTo>
                    <a:pt x="20181" y="12175"/>
                    <a:pt x="20335" y="12071"/>
                    <a:pt x="20499" y="12071"/>
                  </a:cubicBezTo>
                  <a:cubicBezTo>
                    <a:pt x="20536" y="12071"/>
                    <a:pt x="20573" y="12077"/>
                    <a:pt x="20610" y="12088"/>
                  </a:cubicBezTo>
                  <a:cubicBezTo>
                    <a:pt x="20630" y="11977"/>
                    <a:pt x="20675" y="11867"/>
                    <a:pt x="20741" y="11771"/>
                  </a:cubicBezTo>
                  <a:cubicBezTo>
                    <a:pt x="20907" y="11523"/>
                    <a:pt x="21178" y="11391"/>
                    <a:pt x="21454" y="11391"/>
                  </a:cubicBezTo>
                  <a:close/>
                  <a:moveTo>
                    <a:pt x="16587" y="13898"/>
                  </a:moveTo>
                  <a:cubicBezTo>
                    <a:pt x="16644" y="13898"/>
                    <a:pt x="16701" y="13909"/>
                    <a:pt x="16755" y="13935"/>
                  </a:cubicBezTo>
                  <a:cubicBezTo>
                    <a:pt x="16956" y="14025"/>
                    <a:pt x="17041" y="14261"/>
                    <a:pt x="16951" y="14462"/>
                  </a:cubicBezTo>
                  <a:cubicBezTo>
                    <a:pt x="16891" y="14602"/>
                    <a:pt x="16755" y="14688"/>
                    <a:pt x="16615" y="14693"/>
                  </a:cubicBezTo>
                  <a:cubicBezTo>
                    <a:pt x="16630" y="14788"/>
                    <a:pt x="16630" y="14878"/>
                    <a:pt x="16615" y="14979"/>
                  </a:cubicBezTo>
                  <a:cubicBezTo>
                    <a:pt x="16543" y="15396"/>
                    <a:pt x="16182" y="15689"/>
                    <a:pt x="15773" y="15689"/>
                  </a:cubicBezTo>
                  <a:cubicBezTo>
                    <a:pt x="15725" y="15689"/>
                    <a:pt x="15675" y="15685"/>
                    <a:pt x="15626" y="15676"/>
                  </a:cubicBezTo>
                  <a:cubicBezTo>
                    <a:pt x="15159" y="15596"/>
                    <a:pt x="14843" y="15154"/>
                    <a:pt x="14923" y="14688"/>
                  </a:cubicBezTo>
                  <a:cubicBezTo>
                    <a:pt x="14996" y="14268"/>
                    <a:pt x="15360" y="13974"/>
                    <a:pt x="15776" y="13974"/>
                  </a:cubicBezTo>
                  <a:cubicBezTo>
                    <a:pt x="15823" y="13974"/>
                    <a:pt x="15870" y="13977"/>
                    <a:pt x="15917" y="13985"/>
                  </a:cubicBezTo>
                  <a:cubicBezTo>
                    <a:pt x="16033" y="14010"/>
                    <a:pt x="16143" y="14050"/>
                    <a:pt x="16233" y="14110"/>
                  </a:cubicBezTo>
                  <a:cubicBezTo>
                    <a:pt x="16306" y="13977"/>
                    <a:pt x="16443" y="13898"/>
                    <a:pt x="16587" y="13898"/>
                  </a:cubicBezTo>
                  <a:close/>
                  <a:moveTo>
                    <a:pt x="11770" y="15220"/>
                  </a:moveTo>
                  <a:cubicBezTo>
                    <a:pt x="11942" y="15220"/>
                    <a:pt x="12093" y="15358"/>
                    <a:pt x="12102" y="15536"/>
                  </a:cubicBezTo>
                  <a:cubicBezTo>
                    <a:pt x="12112" y="15717"/>
                    <a:pt x="11972" y="15867"/>
                    <a:pt x="11791" y="15877"/>
                  </a:cubicBezTo>
                  <a:cubicBezTo>
                    <a:pt x="11785" y="15878"/>
                    <a:pt x="11779" y="15878"/>
                    <a:pt x="11773" y="15878"/>
                  </a:cubicBezTo>
                  <a:cubicBezTo>
                    <a:pt x="11600" y="15878"/>
                    <a:pt x="11455" y="15741"/>
                    <a:pt x="11445" y="15566"/>
                  </a:cubicBezTo>
                  <a:cubicBezTo>
                    <a:pt x="11435" y="15385"/>
                    <a:pt x="11575" y="15235"/>
                    <a:pt x="11761" y="15220"/>
                  </a:cubicBezTo>
                  <a:cubicBezTo>
                    <a:pt x="11764" y="15220"/>
                    <a:pt x="11767" y="15220"/>
                    <a:pt x="11770" y="15220"/>
                  </a:cubicBezTo>
                  <a:close/>
                  <a:moveTo>
                    <a:pt x="25811" y="1"/>
                  </a:moveTo>
                  <a:cubicBezTo>
                    <a:pt x="23747" y="1"/>
                    <a:pt x="21650" y="418"/>
                    <a:pt x="19807" y="1261"/>
                  </a:cubicBezTo>
                  <a:cubicBezTo>
                    <a:pt x="18020" y="2074"/>
                    <a:pt x="16409" y="3259"/>
                    <a:pt x="14582" y="3991"/>
                  </a:cubicBezTo>
                  <a:cubicBezTo>
                    <a:pt x="12469" y="4840"/>
                    <a:pt x="10155" y="5056"/>
                    <a:pt x="8002" y="5793"/>
                  </a:cubicBezTo>
                  <a:cubicBezTo>
                    <a:pt x="4533" y="6983"/>
                    <a:pt x="1652" y="9809"/>
                    <a:pt x="1" y="13081"/>
                  </a:cubicBezTo>
                  <a:cubicBezTo>
                    <a:pt x="3399" y="15079"/>
                    <a:pt x="7073" y="16741"/>
                    <a:pt x="10978" y="17227"/>
                  </a:cubicBezTo>
                  <a:cubicBezTo>
                    <a:pt x="11696" y="17317"/>
                    <a:pt x="12423" y="17363"/>
                    <a:pt x="13151" y="17363"/>
                  </a:cubicBezTo>
                  <a:cubicBezTo>
                    <a:pt x="16389" y="17363"/>
                    <a:pt x="19640" y="16455"/>
                    <a:pt x="22131" y="14427"/>
                  </a:cubicBezTo>
                  <a:cubicBezTo>
                    <a:pt x="26232" y="11084"/>
                    <a:pt x="27597" y="5442"/>
                    <a:pt x="28074" y="172"/>
                  </a:cubicBezTo>
                  <a:cubicBezTo>
                    <a:pt x="27334" y="58"/>
                    <a:pt x="26575" y="1"/>
                    <a:pt x="2581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1" name="Google Shape;2901;p15"/>
            <p:cNvSpPr/>
            <p:nvPr/>
          </p:nvSpPr>
          <p:spPr>
            <a:xfrm>
              <a:off x="1370600" y="2103575"/>
              <a:ext cx="16825" cy="16500"/>
            </a:xfrm>
            <a:custGeom>
              <a:rect b="b" l="l" r="r" t="t"/>
              <a:pathLst>
                <a:path extrusionOk="0" h="660" w="673">
                  <a:moveTo>
                    <a:pt x="331" y="1"/>
                  </a:moveTo>
                  <a:cubicBezTo>
                    <a:pt x="328" y="1"/>
                    <a:pt x="325" y="1"/>
                    <a:pt x="322" y="1"/>
                  </a:cubicBezTo>
                  <a:cubicBezTo>
                    <a:pt x="141" y="11"/>
                    <a:pt x="0" y="167"/>
                    <a:pt x="10" y="347"/>
                  </a:cubicBezTo>
                  <a:cubicBezTo>
                    <a:pt x="20" y="522"/>
                    <a:pt x="161" y="659"/>
                    <a:pt x="334" y="659"/>
                  </a:cubicBezTo>
                  <a:cubicBezTo>
                    <a:pt x="340" y="659"/>
                    <a:pt x="346" y="659"/>
                    <a:pt x="352" y="659"/>
                  </a:cubicBezTo>
                  <a:cubicBezTo>
                    <a:pt x="537" y="649"/>
                    <a:pt x="673" y="498"/>
                    <a:pt x="663" y="317"/>
                  </a:cubicBezTo>
                  <a:cubicBezTo>
                    <a:pt x="658" y="140"/>
                    <a:pt x="508" y="1"/>
                    <a:pt x="3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2" name="Google Shape;2902;p15"/>
            <p:cNvSpPr/>
            <p:nvPr/>
          </p:nvSpPr>
          <p:spPr>
            <a:xfrm>
              <a:off x="1345625" y="2178250"/>
              <a:ext cx="16975" cy="16475"/>
            </a:xfrm>
            <a:custGeom>
              <a:rect b="b" l="l" r="r" t="t"/>
              <a:pathLst>
                <a:path extrusionOk="0" h="659" w="679">
                  <a:moveTo>
                    <a:pt x="340" y="0"/>
                  </a:moveTo>
                  <a:cubicBezTo>
                    <a:pt x="334" y="0"/>
                    <a:pt x="328" y="0"/>
                    <a:pt x="322" y="1"/>
                  </a:cubicBezTo>
                  <a:cubicBezTo>
                    <a:pt x="141" y="11"/>
                    <a:pt x="1" y="161"/>
                    <a:pt x="11" y="347"/>
                  </a:cubicBezTo>
                  <a:cubicBezTo>
                    <a:pt x="20" y="520"/>
                    <a:pt x="166" y="658"/>
                    <a:pt x="347" y="658"/>
                  </a:cubicBezTo>
                  <a:cubicBezTo>
                    <a:pt x="350" y="658"/>
                    <a:pt x="354" y="658"/>
                    <a:pt x="357" y="658"/>
                  </a:cubicBezTo>
                  <a:cubicBezTo>
                    <a:pt x="538" y="648"/>
                    <a:pt x="678" y="492"/>
                    <a:pt x="668" y="312"/>
                  </a:cubicBezTo>
                  <a:cubicBezTo>
                    <a:pt x="658" y="137"/>
                    <a:pt x="513" y="0"/>
                    <a:pt x="34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3" name="Google Shape;2903;p15"/>
            <p:cNvSpPr/>
            <p:nvPr/>
          </p:nvSpPr>
          <p:spPr>
            <a:xfrm>
              <a:off x="1329325" y="2120025"/>
              <a:ext cx="16825" cy="16475"/>
            </a:xfrm>
            <a:custGeom>
              <a:rect b="b" l="l" r="r" t="t"/>
              <a:pathLst>
                <a:path extrusionOk="0" h="659" w="673">
                  <a:moveTo>
                    <a:pt x="331" y="0"/>
                  </a:moveTo>
                  <a:cubicBezTo>
                    <a:pt x="328" y="0"/>
                    <a:pt x="324" y="1"/>
                    <a:pt x="321" y="1"/>
                  </a:cubicBezTo>
                  <a:cubicBezTo>
                    <a:pt x="136" y="11"/>
                    <a:pt x="0" y="166"/>
                    <a:pt x="5" y="347"/>
                  </a:cubicBezTo>
                  <a:cubicBezTo>
                    <a:pt x="15" y="522"/>
                    <a:pt x="160" y="659"/>
                    <a:pt x="333" y="659"/>
                  </a:cubicBezTo>
                  <a:cubicBezTo>
                    <a:pt x="339" y="659"/>
                    <a:pt x="345" y="658"/>
                    <a:pt x="351" y="658"/>
                  </a:cubicBezTo>
                  <a:cubicBezTo>
                    <a:pt x="532" y="648"/>
                    <a:pt x="673" y="493"/>
                    <a:pt x="663" y="312"/>
                  </a:cubicBezTo>
                  <a:cubicBezTo>
                    <a:pt x="653" y="134"/>
                    <a:pt x="502" y="0"/>
                    <a:pt x="3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4" name="Google Shape;2904;p15"/>
            <p:cNvSpPr/>
            <p:nvPr/>
          </p:nvSpPr>
          <p:spPr>
            <a:xfrm>
              <a:off x="1278500" y="2271750"/>
              <a:ext cx="45450" cy="42975"/>
            </a:xfrm>
            <a:custGeom>
              <a:rect b="b" l="l" r="r" t="t"/>
              <a:pathLst>
                <a:path extrusionOk="0" h="1719" w="1818">
                  <a:moveTo>
                    <a:pt x="844" y="1"/>
                  </a:moveTo>
                  <a:cubicBezTo>
                    <a:pt x="568" y="1"/>
                    <a:pt x="297" y="133"/>
                    <a:pt x="131" y="381"/>
                  </a:cubicBezTo>
                  <a:cubicBezTo>
                    <a:pt x="65" y="477"/>
                    <a:pt x="20" y="587"/>
                    <a:pt x="0" y="698"/>
                  </a:cubicBezTo>
                  <a:cubicBezTo>
                    <a:pt x="5" y="698"/>
                    <a:pt x="15" y="698"/>
                    <a:pt x="20" y="703"/>
                  </a:cubicBezTo>
                  <a:cubicBezTo>
                    <a:pt x="231" y="773"/>
                    <a:pt x="342" y="1004"/>
                    <a:pt x="271" y="1215"/>
                  </a:cubicBezTo>
                  <a:cubicBezTo>
                    <a:pt x="246" y="1280"/>
                    <a:pt x="206" y="1330"/>
                    <a:pt x="161" y="1375"/>
                  </a:cubicBezTo>
                  <a:cubicBezTo>
                    <a:pt x="216" y="1445"/>
                    <a:pt x="281" y="1516"/>
                    <a:pt x="362" y="1571"/>
                  </a:cubicBezTo>
                  <a:cubicBezTo>
                    <a:pt x="510" y="1671"/>
                    <a:pt x="677" y="1718"/>
                    <a:pt x="843" y="1718"/>
                  </a:cubicBezTo>
                  <a:cubicBezTo>
                    <a:pt x="1119" y="1718"/>
                    <a:pt x="1390" y="1585"/>
                    <a:pt x="1556" y="1340"/>
                  </a:cubicBezTo>
                  <a:cubicBezTo>
                    <a:pt x="1817" y="944"/>
                    <a:pt x="1717" y="412"/>
                    <a:pt x="1320" y="145"/>
                  </a:cubicBezTo>
                  <a:cubicBezTo>
                    <a:pt x="1174" y="48"/>
                    <a:pt x="1008" y="1"/>
                    <a:pt x="8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5" name="Google Shape;2905;p15"/>
            <p:cNvSpPr/>
            <p:nvPr/>
          </p:nvSpPr>
          <p:spPr>
            <a:xfrm>
              <a:off x="1277375" y="2289175"/>
              <a:ext cx="9675" cy="16975"/>
            </a:xfrm>
            <a:custGeom>
              <a:rect b="b" l="l" r="r" t="t"/>
              <a:pathLst>
                <a:path extrusionOk="0" h="679" w="387">
                  <a:moveTo>
                    <a:pt x="45" y="1"/>
                  </a:moveTo>
                  <a:cubicBezTo>
                    <a:pt x="0" y="237"/>
                    <a:pt x="55" y="482"/>
                    <a:pt x="206" y="678"/>
                  </a:cubicBezTo>
                  <a:cubicBezTo>
                    <a:pt x="251" y="633"/>
                    <a:pt x="291" y="583"/>
                    <a:pt x="316" y="518"/>
                  </a:cubicBezTo>
                  <a:cubicBezTo>
                    <a:pt x="387" y="307"/>
                    <a:pt x="276" y="76"/>
                    <a:pt x="65" y="6"/>
                  </a:cubicBezTo>
                  <a:cubicBezTo>
                    <a:pt x="60" y="1"/>
                    <a:pt x="50" y="1"/>
                    <a:pt x="45" y="1"/>
                  </a:cubicBezTo>
                  <a:close/>
                </a:path>
              </a:pathLst>
            </a:custGeom>
            <a:solidFill>
              <a:srgbClr val="0010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6" name="Google Shape;2906;p15"/>
            <p:cNvSpPr/>
            <p:nvPr/>
          </p:nvSpPr>
          <p:spPr>
            <a:xfrm>
              <a:off x="1264450" y="2288775"/>
              <a:ext cx="18075" cy="19950"/>
            </a:xfrm>
            <a:custGeom>
              <a:rect b="b" l="l" r="r" t="t"/>
              <a:pathLst>
                <a:path extrusionOk="0" h="798" w="723">
                  <a:moveTo>
                    <a:pt x="451" y="0"/>
                  </a:moveTo>
                  <a:cubicBezTo>
                    <a:pt x="287" y="0"/>
                    <a:pt x="133" y="104"/>
                    <a:pt x="75" y="268"/>
                  </a:cubicBezTo>
                  <a:cubicBezTo>
                    <a:pt x="0" y="473"/>
                    <a:pt x="110" y="704"/>
                    <a:pt x="321" y="775"/>
                  </a:cubicBezTo>
                  <a:cubicBezTo>
                    <a:pt x="366" y="790"/>
                    <a:pt x="411" y="797"/>
                    <a:pt x="456" y="797"/>
                  </a:cubicBezTo>
                  <a:cubicBezTo>
                    <a:pt x="555" y="797"/>
                    <a:pt x="650" y="760"/>
                    <a:pt x="723" y="694"/>
                  </a:cubicBezTo>
                  <a:cubicBezTo>
                    <a:pt x="572" y="498"/>
                    <a:pt x="517" y="253"/>
                    <a:pt x="562" y="17"/>
                  </a:cubicBezTo>
                  <a:cubicBezTo>
                    <a:pt x="525" y="6"/>
                    <a:pt x="488" y="0"/>
                    <a:pt x="45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7" name="Google Shape;2907;p15"/>
            <p:cNvSpPr/>
            <p:nvPr/>
          </p:nvSpPr>
          <p:spPr>
            <a:xfrm>
              <a:off x="1169075" y="2334425"/>
              <a:ext cx="20225" cy="19900"/>
            </a:xfrm>
            <a:custGeom>
              <a:rect b="b" l="l" r="r" t="t"/>
              <a:pathLst>
                <a:path extrusionOk="0" h="796" w="809">
                  <a:moveTo>
                    <a:pt x="354" y="1"/>
                  </a:moveTo>
                  <a:cubicBezTo>
                    <a:pt x="210" y="1"/>
                    <a:pt x="73" y="80"/>
                    <a:pt x="0" y="213"/>
                  </a:cubicBezTo>
                  <a:cubicBezTo>
                    <a:pt x="206" y="344"/>
                    <a:pt x="342" y="560"/>
                    <a:pt x="382" y="796"/>
                  </a:cubicBezTo>
                  <a:cubicBezTo>
                    <a:pt x="522" y="791"/>
                    <a:pt x="658" y="705"/>
                    <a:pt x="718" y="565"/>
                  </a:cubicBezTo>
                  <a:cubicBezTo>
                    <a:pt x="808" y="364"/>
                    <a:pt x="723" y="128"/>
                    <a:pt x="522" y="38"/>
                  </a:cubicBezTo>
                  <a:cubicBezTo>
                    <a:pt x="468" y="12"/>
                    <a:pt x="411" y="1"/>
                    <a:pt x="35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8" name="Google Shape;2908;p15"/>
            <p:cNvSpPr/>
            <p:nvPr/>
          </p:nvSpPr>
          <p:spPr>
            <a:xfrm>
              <a:off x="1134300" y="2336325"/>
              <a:ext cx="44700" cy="42925"/>
            </a:xfrm>
            <a:custGeom>
              <a:rect b="b" l="l" r="r" t="t"/>
              <a:pathLst>
                <a:path extrusionOk="0" h="1717" w="1788">
                  <a:moveTo>
                    <a:pt x="934" y="1"/>
                  </a:moveTo>
                  <a:cubicBezTo>
                    <a:pt x="518" y="1"/>
                    <a:pt x="154" y="295"/>
                    <a:pt x="81" y="715"/>
                  </a:cubicBezTo>
                  <a:cubicBezTo>
                    <a:pt x="1" y="1181"/>
                    <a:pt x="317" y="1623"/>
                    <a:pt x="784" y="1703"/>
                  </a:cubicBezTo>
                  <a:cubicBezTo>
                    <a:pt x="833" y="1712"/>
                    <a:pt x="883" y="1716"/>
                    <a:pt x="931" y="1716"/>
                  </a:cubicBezTo>
                  <a:cubicBezTo>
                    <a:pt x="1340" y="1716"/>
                    <a:pt x="1701" y="1423"/>
                    <a:pt x="1773" y="1006"/>
                  </a:cubicBezTo>
                  <a:cubicBezTo>
                    <a:pt x="1788" y="905"/>
                    <a:pt x="1788" y="815"/>
                    <a:pt x="1773" y="720"/>
                  </a:cubicBezTo>
                  <a:cubicBezTo>
                    <a:pt x="1757" y="722"/>
                    <a:pt x="1740" y="723"/>
                    <a:pt x="1724" y="723"/>
                  </a:cubicBezTo>
                  <a:cubicBezTo>
                    <a:pt x="1675" y="723"/>
                    <a:pt x="1627" y="712"/>
                    <a:pt x="1582" y="690"/>
                  </a:cubicBezTo>
                  <a:cubicBezTo>
                    <a:pt x="1381" y="594"/>
                    <a:pt x="1291" y="358"/>
                    <a:pt x="1381" y="157"/>
                  </a:cubicBezTo>
                  <a:cubicBezTo>
                    <a:pt x="1386" y="152"/>
                    <a:pt x="1391" y="147"/>
                    <a:pt x="1391" y="137"/>
                  </a:cubicBezTo>
                  <a:cubicBezTo>
                    <a:pt x="1301" y="77"/>
                    <a:pt x="1191" y="37"/>
                    <a:pt x="1075" y="12"/>
                  </a:cubicBezTo>
                  <a:cubicBezTo>
                    <a:pt x="1028" y="4"/>
                    <a:pt x="981" y="1"/>
                    <a:pt x="93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9" name="Google Shape;2909;p15"/>
            <p:cNvSpPr/>
            <p:nvPr/>
          </p:nvSpPr>
          <p:spPr>
            <a:xfrm>
              <a:off x="1166550" y="2339750"/>
              <a:ext cx="12075" cy="14675"/>
            </a:xfrm>
            <a:custGeom>
              <a:rect b="b" l="l" r="r" t="t"/>
              <a:pathLst>
                <a:path extrusionOk="0" h="587" w="483">
                  <a:moveTo>
                    <a:pt x="101" y="0"/>
                  </a:moveTo>
                  <a:cubicBezTo>
                    <a:pt x="101" y="10"/>
                    <a:pt x="96" y="15"/>
                    <a:pt x="91" y="20"/>
                  </a:cubicBezTo>
                  <a:cubicBezTo>
                    <a:pt x="1" y="221"/>
                    <a:pt x="91" y="457"/>
                    <a:pt x="292" y="553"/>
                  </a:cubicBezTo>
                  <a:cubicBezTo>
                    <a:pt x="337" y="575"/>
                    <a:pt x="385" y="586"/>
                    <a:pt x="434" y="586"/>
                  </a:cubicBezTo>
                  <a:cubicBezTo>
                    <a:pt x="450" y="586"/>
                    <a:pt x="467" y="585"/>
                    <a:pt x="483" y="583"/>
                  </a:cubicBezTo>
                  <a:cubicBezTo>
                    <a:pt x="443" y="347"/>
                    <a:pt x="307" y="131"/>
                    <a:pt x="10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0" name="Google Shape;2910;p15"/>
            <p:cNvSpPr/>
            <p:nvPr/>
          </p:nvSpPr>
          <p:spPr>
            <a:xfrm>
              <a:off x="1049100" y="2367475"/>
              <a:ext cx="16975" cy="16475"/>
            </a:xfrm>
            <a:custGeom>
              <a:rect b="b" l="l" r="r" t="t"/>
              <a:pathLst>
                <a:path extrusionOk="0" h="659" w="679">
                  <a:moveTo>
                    <a:pt x="336" y="1"/>
                  </a:moveTo>
                  <a:cubicBezTo>
                    <a:pt x="333" y="1"/>
                    <a:pt x="330" y="1"/>
                    <a:pt x="327" y="1"/>
                  </a:cubicBezTo>
                  <a:cubicBezTo>
                    <a:pt x="141" y="16"/>
                    <a:pt x="1" y="166"/>
                    <a:pt x="11" y="347"/>
                  </a:cubicBezTo>
                  <a:cubicBezTo>
                    <a:pt x="21" y="522"/>
                    <a:pt x="166" y="659"/>
                    <a:pt x="339" y="659"/>
                  </a:cubicBezTo>
                  <a:cubicBezTo>
                    <a:pt x="345" y="659"/>
                    <a:pt x="351" y="659"/>
                    <a:pt x="357" y="658"/>
                  </a:cubicBezTo>
                  <a:cubicBezTo>
                    <a:pt x="538" y="648"/>
                    <a:pt x="678" y="498"/>
                    <a:pt x="668" y="317"/>
                  </a:cubicBezTo>
                  <a:cubicBezTo>
                    <a:pt x="659" y="139"/>
                    <a:pt x="508" y="1"/>
                    <a:pt x="3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1" name="Google Shape;2911;p15"/>
            <p:cNvSpPr/>
            <p:nvPr/>
          </p:nvSpPr>
          <p:spPr>
            <a:xfrm>
              <a:off x="971050" y="2258925"/>
              <a:ext cx="16850" cy="16350"/>
            </a:xfrm>
            <a:custGeom>
              <a:rect b="b" l="l" r="r" t="t"/>
              <a:pathLst>
                <a:path extrusionOk="0" h="654" w="674">
                  <a:moveTo>
                    <a:pt x="336" y="0"/>
                  </a:moveTo>
                  <a:cubicBezTo>
                    <a:pt x="330" y="0"/>
                    <a:pt x="323" y="1"/>
                    <a:pt x="317" y="1"/>
                  </a:cubicBezTo>
                  <a:cubicBezTo>
                    <a:pt x="136" y="11"/>
                    <a:pt x="1" y="162"/>
                    <a:pt x="6" y="342"/>
                  </a:cubicBezTo>
                  <a:cubicBezTo>
                    <a:pt x="16" y="522"/>
                    <a:pt x="161" y="654"/>
                    <a:pt x="333" y="654"/>
                  </a:cubicBezTo>
                  <a:cubicBezTo>
                    <a:pt x="340" y="654"/>
                    <a:pt x="346" y="654"/>
                    <a:pt x="352" y="653"/>
                  </a:cubicBezTo>
                  <a:cubicBezTo>
                    <a:pt x="533" y="648"/>
                    <a:pt x="673" y="493"/>
                    <a:pt x="663" y="312"/>
                  </a:cubicBezTo>
                  <a:cubicBezTo>
                    <a:pt x="654" y="138"/>
                    <a:pt x="513" y="0"/>
                    <a:pt x="3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2" name="Google Shape;2912;p15"/>
            <p:cNvSpPr/>
            <p:nvPr/>
          </p:nvSpPr>
          <p:spPr>
            <a:xfrm>
              <a:off x="921750" y="2203975"/>
              <a:ext cx="16825" cy="16475"/>
            </a:xfrm>
            <a:custGeom>
              <a:rect b="b" l="l" r="r" t="t"/>
              <a:pathLst>
                <a:path extrusionOk="0" h="659" w="673">
                  <a:moveTo>
                    <a:pt x="331" y="0"/>
                  </a:moveTo>
                  <a:cubicBezTo>
                    <a:pt x="328" y="0"/>
                    <a:pt x="325" y="0"/>
                    <a:pt x="322" y="1"/>
                  </a:cubicBezTo>
                  <a:cubicBezTo>
                    <a:pt x="141" y="11"/>
                    <a:pt x="0" y="166"/>
                    <a:pt x="10" y="347"/>
                  </a:cubicBezTo>
                  <a:cubicBezTo>
                    <a:pt x="20" y="521"/>
                    <a:pt x="166" y="659"/>
                    <a:pt x="338" y="659"/>
                  </a:cubicBezTo>
                  <a:cubicBezTo>
                    <a:pt x="344" y="659"/>
                    <a:pt x="351" y="658"/>
                    <a:pt x="357" y="658"/>
                  </a:cubicBezTo>
                  <a:cubicBezTo>
                    <a:pt x="537" y="648"/>
                    <a:pt x="673" y="492"/>
                    <a:pt x="668" y="317"/>
                  </a:cubicBezTo>
                  <a:cubicBezTo>
                    <a:pt x="658" y="134"/>
                    <a:pt x="508" y="0"/>
                    <a:pt x="3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3" name="Google Shape;2913;p15"/>
            <p:cNvSpPr/>
            <p:nvPr/>
          </p:nvSpPr>
          <p:spPr>
            <a:xfrm>
              <a:off x="913600" y="2243375"/>
              <a:ext cx="16825" cy="16475"/>
            </a:xfrm>
            <a:custGeom>
              <a:rect b="b" l="l" r="r" t="t"/>
              <a:pathLst>
                <a:path extrusionOk="0" h="659" w="673">
                  <a:moveTo>
                    <a:pt x="331" y="0"/>
                  </a:moveTo>
                  <a:cubicBezTo>
                    <a:pt x="328" y="0"/>
                    <a:pt x="324" y="0"/>
                    <a:pt x="321" y="1"/>
                  </a:cubicBezTo>
                  <a:cubicBezTo>
                    <a:pt x="141" y="11"/>
                    <a:pt x="0" y="166"/>
                    <a:pt x="10" y="347"/>
                  </a:cubicBezTo>
                  <a:cubicBezTo>
                    <a:pt x="15" y="522"/>
                    <a:pt x="160" y="659"/>
                    <a:pt x="333" y="659"/>
                  </a:cubicBezTo>
                  <a:cubicBezTo>
                    <a:pt x="339" y="659"/>
                    <a:pt x="345" y="658"/>
                    <a:pt x="351" y="658"/>
                  </a:cubicBezTo>
                  <a:cubicBezTo>
                    <a:pt x="532" y="648"/>
                    <a:pt x="673" y="497"/>
                    <a:pt x="663" y="317"/>
                  </a:cubicBezTo>
                  <a:cubicBezTo>
                    <a:pt x="658" y="139"/>
                    <a:pt x="507" y="0"/>
                    <a:pt x="3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4" name="Google Shape;2914;p15"/>
            <p:cNvSpPr/>
            <p:nvPr/>
          </p:nvSpPr>
          <p:spPr>
            <a:xfrm>
              <a:off x="1135825" y="2301975"/>
              <a:ext cx="46700" cy="29900"/>
            </a:xfrm>
            <a:custGeom>
              <a:rect b="b" l="l" r="r" t="t"/>
              <a:pathLst>
                <a:path extrusionOk="0" fill="none" h="1196" w="1868">
                  <a:moveTo>
                    <a:pt x="1867" y="221"/>
                  </a:moveTo>
                  <a:cubicBezTo>
                    <a:pt x="1054" y="1"/>
                    <a:pt x="276" y="472"/>
                    <a:pt x="0" y="1195"/>
                  </a:cubicBezTo>
                </a:path>
              </a:pathLst>
            </a:custGeom>
            <a:solidFill>
              <a:schemeClr val="accent6"/>
            </a:solidFill>
            <a:ln cap="rnd" cmpd="sng" w="10425">
              <a:solidFill>
                <a:srgbClr val="4B2D95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5" name="Google Shape;2915;p15"/>
            <p:cNvSpPr/>
            <p:nvPr/>
          </p:nvSpPr>
          <p:spPr>
            <a:xfrm>
              <a:off x="1245875" y="2252025"/>
              <a:ext cx="49825" cy="24500"/>
            </a:xfrm>
            <a:custGeom>
              <a:rect b="b" l="l" r="r" t="t"/>
              <a:pathLst>
                <a:path extrusionOk="0" fill="none" h="980" w="1993">
                  <a:moveTo>
                    <a:pt x="0" y="980"/>
                  </a:moveTo>
                  <a:cubicBezTo>
                    <a:pt x="402" y="237"/>
                    <a:pt x="1285" y="1"/>
                    <a:pt x="1993" y="307"/>
                  </a:cubicBezTo>
                </a:path>
              </a:pathLst>
            </a:custGeom>
            <a:solidFill>
              <a:schemeClr val="accent6"/>
            </a:solidFill>
            <a:ln cap="rnd" cmpd="sng" w="10425">
              <a:solidFill>
                <a:srgbClr val="4B2D95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6" name="Google Shape;2916;p15"/>
            <p:cNvSpPr/>
            <p:nvPr/>
          </p:nvSpPr>
          <p:spPr>
            <a:xfrm>
              <a:off x="899525" y="1835425"/>
              <a:ext cx="204575" cy="259275"/>
            </a:xfrm>
            <a:custGeom>
              <a:rect b="b" l="l" r="r" t="t"/>
              <a:pathLst>
                <a:path extrusionOk="0" fill="none" h="10371" w="8183">
                  <a:moveTo>
                    <a:pt x="8182" y="10371"/>
                  </a:moveTo>
                  <a:cubicBezTo>
                    <a:pt x="8032" y="9251"/>
                    <a:pt x="7344" y="8217"/>
                    <a:pt x="6365" y="7655"/>
                  </a:cubicBezTo>
                  <a:cubicBezTo>
                    <a:pt x="4498" y="6576"/>
                    <a:pt x="2465" y="7339"/>
                    <a:pt x="980" y="5346"/>
                  </a:cubicBezTo>
                  <a:cubicBezTo>
                    <a:pt x="247" y="4358"/>
                    <a:pt x="1" y="2977"/>
                    <a:pt x="513" y="1858"/>
                  </a:cubicBezTo>
                  <a:cubicBezTo>
                    <a:pt x="1020" y="739"/>
                    <a:pt x="2340" y="1"/>
                    <a:pt x="3529" y="302"/>
                  </a:cubicBezTo>
                </a:path>
              </a:pathLst>
            </a:custGeom>
            <a:solidFill>
              <a:schemeClr val="accent6"/>
            </a:solidFill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7" name="Google Shape;2917;p15"/>
            <p:cNvSpPr/>
            <p:nvPr/>
          </p:nvSpPr>
          <p:spPr>
            <a:xfrm>
              <a:off x="808800" y="2305750"/>
              <a:ext cx="172200" cy="62750"/>
            </a:xfrm>
            <a:custGeom>
              <a:rect b="b" l="l" r="r" t="t"/>
              <a:pathLst>
                <a:path extrusionOk="0" fill="none" h="2510" w="6888">
                  <a:moveTo>
                    <a:pt x="1" y="0"/>
                  </a:moveTo>
                  <a:cubicBezTo>
                    <a:pt x="2079" y="1325"/>
                    <a:pt x="4448" y="2189"/>
                    <a:pt x="6887" y="2510"/>
                  </a:cubicBezTo>
                </a:path>
              </a:pathLst>
            </a:custGeom>
            <a:solidFill>
              <a:schemeClr val="accent6"/>
            </a:solidFill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8" name="Google Shape;2918;p15"/>
            <p:cNvSpPr/>
            <p:nvPr/>
          </p:nvSpPr>
          <p:spPr>
            <a:xfrm>
              <a:off x="1395075" y="2023400"/>
              <a:ext cx="2900" cy="37175"/>
            </a:xfrm>
            <a:custGeom>
              <a:rect b="b" l="l" r="r" t="t"/>
              <a:pathLst>
                <a:path extrusionOk="0" fill="none" h="1487" w="116">
                  <a:moveTo>
                    <a:pt x="116" y="1"/>
                  </a:moveTo>
                  <a:cubicBezTo>
                    <a:pt x="30" y="493"/>
                    <a:pt x="0" y="990"/>
                    <a:pt x="20" y="1486"/>
                  </a:cubicBezTo>
                </a:path>
              </a:pathLst>
            </a:custGeom>
            <a:solidFill>
              <a:schemeClr val="accent6"/>
            </a:solidFill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9" name="Google Shape;2919;p15"/>
            <p:cNvSpPr/>
            <p:nvPr/>
          </p:nvSpPr>
          <p:spPr>
            <a:xfrm>
              <a:off x="1414525" y="2025925"/>
              <a:ext cx="4650" cy="29750"/>
            </a:xfrm>
            <a:custGeom>
              <a:rect b="b" l="l" r="r" t="t"/>
              <a:pathLst>
                <a:path extrusionOk="0" fill="none" h="1190" w="186">
                  <a:moveTo>
                    <a:pt x="186" y="0"/>
                  </a:moveTo>
                  <a:cubicBezTo>
                    <a:pt x="121" y="397"/>
                    <a:pt x="60" y="793"/>
                    <a:pt x="0" y="1190"/>
                  </a:cubicBezTo>
                </a:path>
              </a:pathLst>
            </a:custGeom>
            <a:solidFill>
              <a:schemeClr val="accent6"/>
            </a:solidFill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0" name="Google Shape;2920;p15"/>
            <p:cNvSpPr/>
            <p:nvPr/>
          </p:nvSpPr>
          <p:spPr>
            <a:xfrm>
              <a:off x="1180375" y="2353675"/>
              <a:ext cx="90350" cy="37675"/>
            </a:xfrm>
            <a:custGeom>
              <a:rect b="b" l="l" r="r" t="t"/>
              <a:pathLst>
                <a:path extrusionOk="0" fill="none" h="1507" w="3614">
                  <a:moveTo>
                    <a:pt x="0" y="819"/>
                  </a:moveTo>
                  <a:cubicBezTo>
                    <a:pt x="1210" y="1506"/>
                    <a:pt x="2756" y="1029"/>
                    <a:pt x="3614" y="1"/>
                  </a:cubicBezTo>
                </a:path>
              </a:pathLst>
            </a:custGeom>
            <a:solidFill>
              <a:schemeClr val="accent6"/>
            </a:solidFill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1" name="Google Shape;2921;p15"/>
            <p:cNvSpPr/>
            <p:nvPr/>
          </p:nvSpPr>
          <p:spPr>
            <a:xfrm>
              <a:off x="1177975" y="2362700"/>
              <a:ext cx="7175" cy="26125"/>
            </a:xfrm>
            <a:custGeom>
              <a:rect b="b" l="l" r="r" t="t"/>
              <a:pathLst>
                <a:path extrusionOk="0" fill="none" h="1045" w="287">
                  <a:moveTo>
                    <a:pt x="101" y="1045"/>
                  </a:moveTo>
                  <a:cubicBezTo>
                    <a:pt x="1" y="694"/>
                    <a:pt x="71" y="297"/>
                    <a:pt x="287" y="1"/>
                  </a:cubicBezTo>
                </a:path>
              </a:pathLst>
            </a:custGeom>
            <a:solidFill>
              <a:schemeClr val="accent6"/>
            </a:solidFill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2" name="Google Shape;2922;p15"/>
            <p:cNvSpPr/>
            <p:nvPr/>
          </p:nvSpPr>
          <p:spPr>
            <a:xfrm>
              <a:off x="1225925" y="2093300"/>
              <a:ext cx="11675" cy="62900"/>
            </a:xfrm>
            <a:custGeom>
              <a:rect b="b" l="l" r="r" t="t"/>
              <a:pathLst>
                <a:path extrusionOk="0" fill="none" h="2516" w="467">
                  <a:moveTo>
                    <a:pt x="0" y="1"/>
                  </a:moveTo>
                  <a:cubicBezTo>
                    <a:pt x="156" y="839"/>
                    <a:pt x="311" y="1677"/>
                    <a:pt x="467" y="2515"/>
                  </a:cubicBezTo>
                </a:path>
              </a:pathLst>
            </a:custGeom>
            <a:solidFill>
              <a:schemeClr val="accent6"/>
            </a:solidFill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23" name="Google Shape;2923;p15"/>
          <p:cNvSpPr txBox="1"/>
          <p:nvPr>
            <p:ph type="title"/>
          </p:nvPr>
        </p:nvSpPr>
        <p:spPr>
          <a:xfrm>
            <a:off x="2995200" y="1489175"/>
            <a:ext cx="4634400" cy="84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924" name="Google Shape;2924;p15"/>
          <p:cNvSpPr txBox="1"/>
          <p:nvPr>
            <p:ph hasCustomPrompt="1" idx="2" type="title"/>
          </p:nvPr>
        </p:nvSpPr>
        <p:spPr>
          <a:xfrm>
            <a:off x="1537975" y="1688225"/>
            <a:ext cx="1075500" cy="84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925" name="Google Shape;2925;p15"/>
          <p:cNvSpPr txBox="1"/>
          <p:nvPr>
            <p:ph idx="1" type="subTitle"/>
          </p:nvPr>
        </p:nvSpPr>
        <p:spPr>
          <a:xfrm>
            <a:off x="2995200" y="2330975"/>
            <a:ext cx="4634400" cy="398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CUSTOM_2">
    <p:spTree>
      <p:nvGrpSpPr>
        <p:cNvPr id="2926" name="Shape 2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27" name="Google Shape;2927;p16"/>
          <p:cNvGrpSpPr/>
          <p:nvPr/>
        </p:nvGrpSpPr>
        <p:grpSpPr>
          <a:xfrm>
            <a:off x="2828439" y="0"/>
            <a:ext cx="2876946" cy="5143313"/>
            <a:chOff x="6536175" y="0"/>
            <a:chExt cx="2440158" cy="4362437"/>
          </a:xfrm>
        </p:grpSpPr>
        <p:sp>
          <p:nvSpPr>
            <p:cNvPr id="2928" name="Google Shape;2928;p16"/>
            <p:cNvSpPr/>
            <p:nvPr/>
          </p:nvSpPr>
          <p:spPr>
            <a:xfrm>
              <a:off x="6536175" y="0"/>
              <a:ext cx="2229678" cy="4362437"/>
            </a:xfrm>
            <a:custGeom>
              <a:rect b="b" l="l" r="r" t="t"/>
              <a:pathLst>
                <a:path extrusionOk="0" h="119339" w="64279">
                  <a:moveTo>
                    <a:pt x="59254" y="0"/>
                  </a:moveTo>
                  <a:cubicBezTo>
                    <a:pt x="59043" y="628"/>
                    <a:pt x="1" y="119339"/>
                    <a:pt x="1" y="119339"/>
                  </a:cubicBezTo>
                  <a:lnTo>
                    <a:pt x="19265" y="119339"/>
                  </a:lnTo>
                  <a:lnTo>
                    <a:pt x="64278" y="0"/>
                  </a:lnTo>
                  <a:close/>
                </a:path>
              </a:pathLst>
            </a:custGeom>
            <a:solidFill>
              <a:srgbClr val="FFFFFF">
                <a:alpha val="80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9" name="Google Shape;2929;p16"/>
            <p:cNvSpPr/>
            <p:nvPr/>
          </p:nvSpPr>
          <p:spPr>
            <a:xfrm>
              <a:off x="7385842" y="0"/>
              <a:ext cx="1590491" cy="4362437"/>
            </a:xfrm>
            <a:custGeom>
              <a:rect b="b" l="l" r="r" t="t"/>
              <a:pathLst>
                <a:path extrusionOk="0" h="119339" w="45852">
                  <a:moveTo>
                    <a:pt x="42504" y="0"/>
                  </a:moveTo>
                  <a:lnTo>
                    <a:pt x="0" y="119339"/>
                  </a:lnTo>
                  <a:lnTo>
                    <a:pt x="10054" y="119339"/>
                  </a:lnTo>
                  <a:lnTo>
                    <a:pt x="45852" y="0"/>
                  </a:lnTo>
                  <a:close/>
                </a:path>
              </a:pathLst>
            </a:custGeom>
            <a:solidFill>
              <a:srgbClr val="FFFFFF">
                <a:alpha val="80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30" name="Google Shape;2930;p16"/>
          <p:cNvSpPr/>
          <p:nvPr/>
        </p:nvSpPr>
        <p:spPr>
          <a:xfrm>
            <a:off x="849889" y="0"/>
            <a:ext cx="5722280" cy="5757650"/>
          </a:xfrm>
          <a:custGeom>
            <a:rect b="b" l="l" r="r" t="t"/>
            <a:pathLst>
              <a:path extrusionOk="0" h="26071" w="14668">
                <a:moveTo>
                  <a:pt x="1" y="0"/>
                </a:moveTo>
                <a:lnTo>
                  <a:pt x="1" y="26070"/>
                </a:lnTo>
                <a:lnTo>
                  <a:pt x="14667" y="26070"/>
                </a:lnTo>
                <a:lnTo>
                  <a:pt x="14667" y="22898"/>
                </a:lnTo>
                <a:cubicBezTo>
                  <a:pt x="13671" y="23286"/>
                  <a:pt x="12628" y="23466"/>
                  <a:pt x="11589" y="23466"/>
                </a:cubicBezTo>
                <a:cubicBezTo>
                  <a:pt x="6380" y="23466"/>
                  <a:pt x="1307" y="18950"/>
                  <a:pt x="3078" y="13592"/>
                </a:cubicBezTo>
                <a:cubicBezTo>
                  <a:pt x="3449" y="12478"/>
                  <a:pt x="4091" y="11459"/>
                  <a:pt x="4684" y="10430"/>
                </a:cubicBezTo>
                <a:cubicBezTo>
                  <a:pt x="5733" y="8603"/>
                  <a:pt x="6646" y="6671"/>
                  <a:pt x="6882" y="4618"/>
                </a:cubicBezTo>
                <a:cubicBezTo>
                  <a:pt x="7063" y="3042"/>
                  <a:pt x="6797" y="1381"/>
                  <a:pt x="5979" y="0"/>
                </a:cubicBezTo>
                <a:close/>
              </a:path>
            </a:pathLst>
          </a:custGeom>
          <a:solidFill>
            <a:srgbClr val="FFFFFF">
              <a:alpha val="803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1" name="Google Shape;2931;p16"/>
          <p:cNvSpPr/>
          <p:nvPr/>
        </p:nvSpPr>
        <p:spPr>
          <a:xfrm flipH="1">
            <a:off x="698345" y="4159765"/>
            <a:ext cx="6025358" cy="1007610"/>
          </a:xfrm>
          <a:custGeom>
            <a:rect b="b" l="l" r="r" t="t"/>
            <a:pathLst>
              <a:path extrusionOk="0" h="21506" w="71325">
                <a:moveTo>
                  <a:pt x="66486" y="1"/>
                </a:moveTo>
                <a:cubicBezTo>
                  <a:pt x="57639" y="1"/>
                  <a:pt x="48667" y="1874"/>
                  <a:pt x="39989" y="3894"/>
                </a:cubicBezTo>
                <a:cubicBezTo>
                  <a:pt x="33911" y="5309"/>
                  <a:pt x="27832" y="6780"/>
                  <a:pt x="21658" y="7743"/>
                </a:cubicBezTo>
                <a:cubicBezTo>
                  <a:pt x="17551" y="8389"/>
                  <a:pt x="13389" y="8805"/>
                  <a:pt x="9228" y="8805"/>
                </a:cubicBezTo>
                <a:cubicBezTo>
                  <a:pt x="7182" y="8805"/>
                  <a:pt x="5136" y="8705"/>
                  <a:pt x="3097" y="8481"/>
                </a:cubicBezTo>
                <a:cubicBezTo>
                  <a:pt x="2058" y="8366"/>
                  <a:pt x="1029" y="8230"/>
                  <a:pt x="0" y="8050"/>
                </a:cubicBezTo>
                <a:lnTo>
                  <a:pt x="0" y="8050"/>
                </a:lnTo>
                <a:cubicBezTo>
                  <a:pt x="8438" y="12356"/>
                  <a:pt x="16850" y="16788"/>
                  <a:pt x="25985" y="19192"/>
                </a:cubicBezTo>
                <a:cubicBezTo>
                  <a:pt x="32371" y="20871"/>
                  <a:pt x="38900" y="21505"/>
                  <a:pt x="45482" y="21505"/>
                </a:cubicBezTo>
                <a:cubicBezTo>
                  <a:pt x="54073" y="21505"/>
                  <a:pt x="62753" y="20425"/>
                  <a:pt x="71325" y="19177"/>
                </a:cubicBezTo>
                <a:lnTo>
                  <a:pt x="71325" y="199"/>
                </a:lnTo>
                <a:cubicBezTo>
                  <a:pt x="69718" y="64"/>
                  <a:pt x="68104" y="1"/>
                  <a:pt x="66486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2" name="Google Shape;2932;p16"/>
          <p:cNvSpPr/>
          <p:nvPr/>
        </p:nvSpPr>
        <p:spPr>
          <a:xfrm>
            <a:off x="606877" y="0"/>
            <a:ext cx="4971315" cy="5541978"/>
          </a:xfrm>
          <a:custGeom>
            <a:rect b="b" l="l" r="r" t="t"/>
            <a:pathLst>
              <a:path extrusionOk="0" h="26071" w="14668">
                <a:moveTo>
                  <a:pt x="1" y="0"/>
                </a:moveTo>
                <a:lnTo>
                  <a:pt x="1" y="26070"/>
                </a:lnTo>
                <a:lnTo>
                  <a:pt x="14667" y="26070"/>
                </a:lnTo>
                <a:lnTo>
                  <a:pt x="14667" y="22898"/>
                </a:lnTo>
                <a:cubicBezTo>
                  <a:pt x="13671" y="23286"/>
                  <a:pt x="12628" y="23466"/>
                  <a:pt x="11589" y="23466"/>
                </a:cubicBezTo>
                <a:cubicBezTo>
                  <a:pt x="6380" y="23466"/>
                  <a:pt x="1307" y="18950"/>
                  <a:pt x="3078" y="13592"/>
                </a:cubicBezTo>
                <a:cubicBezTo>
                  <a:pt x="3449" y="12478"/>
                  <a:pt x="4091" y="11459"/>
                  <a:pt x="4684" y="10430"/>
                </a:cubicBezTo>
                <a:cubicBezTo>
                  <a:pt x="5733" y="8603"/>
                  <a:pt x="6646" y="6671"/>
                  <a:pt x="6882" y="4618"/>
                </a:cubicBezTo>
                <a:cubicBezTo>
                  <a:pt x="7063" y="3042"/>
                  <a:pt x="6797" y="1381"/>
                  <a:pt x="5979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3" name="Google Shape;2933;p16"/>
          <p:cNvSpPr/>
          <p:nvPr/>
        </p:nvSpPr>
        <p:spPr>
          <a:xfrm>
            <a:off x="-25423" y="0"/>
            <a:ext cx="4971315" cy="5757650"/>
          </a:xfrm>
          <a:custGeom>
            <a:rect b="b" l="l" r="r" t="t"/>
            <a:pathLst>
              <a:path extrusionOk="0" h="26071" w="14668">
                <a:moveTo>
                  <a:pt x="1" y="0"/>
                </a:moveTo>
                <a:lnTo>
                  <a:pt x="1" y="26070"/>
                </a:lnTo>
                <a:lnTo>
                  <a:pt x="14667" y="26070"/>
                </a:lnTo>
                <a:lnTo>
                  <a:pt x="14667" y="22898"/>
                </a:lnTo>
                <a:cubicBezTo>
                  <a:pt x="13671" y="23286"/>
                  <a:pt x="12628" y="23466"/>
                  <a:pt x="11589" y="23466"/>
                </a:cubicBezTo>
                <a:cubicBezTo>
                  <a:pt x="6380" y="23466"/>
                  <a:pt x="1307" y="18950"/>
                  <a:pt x="3078" y="13592"/>
                </a:cubicBezTo>
                <a:cubicBezTo>
                  <a:pt x="3449" y="12478"/>
                  <a:pt x="4091" y="11459"/>
                  <a:pt x="4684" y="10430"/>
                </a:cubicBezTo>
                <a:cubicBezTo>
                  <a:pt x="5733" y="8603"/>
                  <a:pt x="6646" y="6671"/>
                  <a:pt x="6882" y="4618"/>
                </a:cubicBezTo>
                <a:cubicBezTo>
                  <a:pt x="7063" y="3042"/>
                  <a:pt x="6797" y="1381"/>
                  <a:pt x="597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4" name="Google Shape;2934;p16"/>
          <p:cNvSpPr/>
          <p:nvPr/>
        </p:nvSpPr>
        <p:spPr>
          <a:xfrm rot="192764">
            <a:off x="3490586" y="4328450"/>
            <a:ext cx="6029306" cy="1007242"/>
          </a:xfrm>
          <a:custGeom>
            <a:rect b="b" l="l" r="r" t="t"/>
            <a:pathLst>
              <a:path extrusionOk="0" h="21506" w="71325">
                <a:moveTo>
                  <a:pt x="66486" y="1"/>
                </a:moveTo>
                <a:cubicBezTo>
                  <a:pt x="57639" y="1"/>
                  <a:pt x="48667" y="1874"/>
                  <a:pt x="39989" y="3894"/>
                </a:cubicBezTo>
                <a:cubicBezTo>
                  <a:pt x="33911" y="5309"/>
                  <a:pt x="27832" y="6780"/>
                  <a:pt x="21658" y="7743"/>
                </a:cubicBezTo>
                <a:cubicBezTo>
                  <a:pt x="17551" y="8389"/>
                  <a:pt x="13389" y="8805"/>
                  <a:pt x="9228" y="8805"/>
                </a:cubicBezTo>
                <a:cubicBezTo>
                  <a:pt x="7182" y="8805"/>
                  <a:pt x="5136" y="8705"/>
                  <a:pt x="3097" y="8481"/>
                </a:cubicBezTo>
                <a:cubicBezTo>
                  <a:pt x="2058" y="8366"/>
                  <a:pt x="1029" y="8230"/>
                  <a:pt x="0" y="8050"/>
                </a:cubicBezTo>
                <a:lnTo>
                  <a:pt x="0" y="8050"/>
                </a:lnTo>
                <a:cubicBezTo>
                  <a:pt x="8438" y="12356"/>
                  <a:pt x="16850" y="16788"/>
                  <a:pt x="25985" y="19192"/>
                </a:cubicBezTo>
                <a:cubicBezTo>
                  <a:pt x="32371" y="20871"/>
                  <a:pt x="38900" y="21505"/>
                  <a:pt x="45482" y="21505"/>
                </a:cubicBezTo>
                <a:cubicBezTo>
                  <a:pt x="54073" y="21505"/>
                  <a:pt x="62753" y="20425"/>
                  <a:pt x="71325" y="19177"/>
                </a:cubicBezTo>
                <a:lnTo>
                  <a:pt x="71325" y="199"/>
                </a:lnTo>
                <a:cubicBezTo>
                  <a:pt x="69718" y="64"/>
                  <a:pt x="68104" y="1"/>
                  <a:pt x="66486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35" name="Google Shape;2935;p16"/>
          <p:cNvGrpSpPr/>
          <p:nvPr/>
        </p:nvGrpSpPr>
        <p:grpSpPr>
          <a:xfrm flipH="1">
            <a:off x="3925234" y="3875808"/>
            <a:ext cx="1957555" cy="1150889"/>
            <a:chOff x="2300300" y="2941775"/>
            <a:chExt cx="825450" cy="485300"/>
          </a:xfrm>
        </p:grpSpPr>
        <p:sp>
          <p:nvSpPr>
            <p:cNvPr id="2936" name="Google Shape;2936;p16"/>
            <p:cNvSpPr/>
            <p:nvPr/>
          </p:nvSpPr>
          <p:spPr>
            <a:xfrm>
              <a:off x="3021325" y="3237675"/>
              <a:ext cx="104425" cy="46225"/>
            </a:xfrm>
            <a:custGeom>
              <a:rect b="b" l="l" r="r" t="t"/>
              <a:pathLst>
                <a:path extrusionOk="0" h="1849" w="4177">
                  <a:moveTo>
                    <a:pt x="1742" y="1"/>
                  </a:moveTo>
                  <a:cubicBezTo>
                    <a:pt x="1443" y="1"/>
                    <a:pt x="1138" y="29"/>
                    <a:pt x="834" y="37"/>
                  </a:cubicBezTo>
                  <a:cubicBezTo>
                    <a:pt x="558" y="378"/>
                    <a:pt x="277" y="719"/>
                    <a:pt x="1" y="1056"/>
                  </a:cubicBezTo>
                  <a:cubicBezTo>
                    <a:pt x="32" y="1058"/>
                    <a:pt x="63" y="1059"/>
                    <a:pt x="94" y="1059"/>
                  </a:cubicBezTo>
                  <a:cubicBezTo>
                    <a:pt x="139" y="1059"/>
                    <a:pt x="184" y="1056"/>
                    <a:pt x="231" y="1050"/>
                  </a:cubicBezTo>
                  <a:cubicBezTo>
                    <a:pt x="568" y="1020"/>
                    <a:pt x="889" y="885"/>
                    <a:pt x="1225" y="835"/>
                  </a:cubicBezTo>
                  <a:cubicBezTo>
                    <a:pt x="1341" y="816"/>
                    <a:pt x="1457" y="808"/>
                    <a:pt x="1571" y="808"/>
                  </a:cubicBezTo>
                  <a:cubicBezTo>
                    <a:pt x="2395" y="808"/>
                    <a:pt x="3184" y="1250"/>
                    <a:pt x="3911" y="1673"/>
                  </a:cubicBezTo>
                  <a:lnTo>
                    <a:pt x="3886" y="1758"/>
                  </a:lnTo>
                  <a:cubicBezTo>
                    <a:pt x="3981" y="1783"/>
                    <a:pt x="4076" y="1813"/>
                    <a:pt x="4177" y="1849"/>
                  </a:cubicBezTo>
                  <a:cubicBezTo>
                    <a:pt x="3785" y="1151"/>
                    <a:pt x="3343" y="408"/>
                    <a:pt x="2596" y="127"/>
                  </a:cubicBezTo>
                  <a:cubicBezTo>
                    <a:pt x="2320" y="28"/>
                    <a:pt x="2034" y="1"/>
                    <a:pt x="174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7" name="Google Shape;2937;p16"/>
            <p:cNvSpPr/>
            <p:nvPr/>
          </p:nvSpPr>
          <p:spPr>
            <a:xfrm>
              <a:off x="2897600" y="3253050"/>
              <a:ext cx="162275" cy="53950"/>
            </a:xfrm>
            <a:custGeom>
              <a:rect b="b" l="l" r="r" t="t"/>
              <a:pathLst>
                <a:path extrusionOk="0" h="2158" w="6491">
                  <a:moveTo>
                    <a:pt x="2778" y="1"/>
                  </a:moveTo>
                  <a:cubicBezTo>
                    <a:pt x="2395" y="1"/>
                    <a:pt x="2027" y="102"/>
                    <a:pt x="1777" y="380"/>
                  </a:cubicBezTo>
                  <a:cubicBezTo>
                    <a:pt x="1562" y="611"/>
                    <a:pt x="1476" y="932"/>
                    <a:pt x="1306" y="1203"/>
                  </a:cubicBezTo>
                  <a:cubicBezTo>
                    <a:pt x="1014" y="1660"/>
                    <a:pt x="533" y="1906"/>
                    <a:pt x="6" y="2082"/>
                  </a:cubicBezTo>
                  <a:lnTo>
                    <a:pt x="1" y="2117"/>
                  </a:lnTo>
                  <a:cubicBezTo>
                    <a:pt x="357" y="2142"/>
                    <a:pt x="728" y="2132"/>
                    <a:pt x="1085" y="2157"/>
                  </a:cubicBezTo>
                  <a:cubicBezTo>
                    <a:pt x="1351" y="1896"/>
                    <a:pt x="1632" y="1675"/>
                    <a:pt x="1983" y="1550"/>
                  </a:cubicBezTo>
                  <a:cubicBezTo>
                    <a:pt x="2193" y="1478"/>
                    <a:pt x="2407" y="1450"/>
                    <a:pt x="2624" y="1450"/>
                  </a:cubicBezTo>
                  <a:cubicBezTo>
                    <a:pt x="3377" y="1450"/>
                    <a:pt x="4165" y="1785"/>
                    <a:pt x="4923" y="1785"/>
                  </a:cubicBezTo>
                  <a:cubicBezTo>
                    <a:pt x="5108" y="1785"/>
                    <a:pt x="5291" y="1765"/>
                    <a:pt x="5472" y="1715"/>
                  </a:cubicBezTo>
                  <a:cubicBezTo>
                    <a:pt x="5833" y="1620"/>
                    <a:pt x="6149" y="1409"/>
                    <a:pt x="6490" y="1249"/>
                  </a:cubicBezTo>
                  <a:cubicBezTo>
                    <a:pt x="5958" y="1003"/>
                    <a:pt x="5431" y="747"/>
                    <a:pt x="4904" y="501"/>
                  </a:cubicBezTo>
                  <a:cubicBezTo>
                    <a:pt x="4919" y="481"/>
                    <a:pt x="4935" y="461"/>
                    <a:pt x="4950" y="441"/>
                  </a:cubicBezTo>
                  <a:cubicBezTo>
                    <a:pt x="4438" y="425"/>
                    <a:pt x="3946" y="220"/>
                    <a:pt x="3444" y="89"/>
                  </a:cubicBezTo>
                  <a:cubicBezTo>
                    <a:pt x="3231" y="35"/>
                    <a:pt x="3002" y="1"/>
                    <a:pt x="27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8" name="Google Shape;2938;p16"/>
            <p:cNvSpPr/>
            <p:nvPr/>
          </p:nvSpPr>
          <p:spPr>
            <a:xfrm>
              <a:off x="2615150" y="3079850"/>
              <a:ext cx="45575" cy="132400"/>
            </a:xfrm>
            <a:custGeom>
              <a:rect b="b" l="l" r="r" t="t"/>
              <a:pathLst>
                <a:path extrusionOk="0" h="5296" w="1823">
                  <a:moveTo>
                    <a:pt x="1511" y="0"/>
                  </a:moveTo>
                  <a:cubicBezTo>
                    <a:pt x="1039" y="974"/>
                    <a:pt x="582" y="1973"/>
                    <a:pt x="40" y="2901"/>
                  </a:cubicBezTo>
                  <a:cubicBezTo>
                    <a:pt x="25" y="2891"/>
                    <a:pt x="15" y="2886"/>
                    <a:pt x="0" y="2881"/>
                  </a:cubicBezTo>
                  <a:lnTo>
                    <a:pt x="0" y="2881"/>
                  </a:lnTo>
                  <a:cubicBezTo>
                    <a:pt x="15" y="3037"/>
                    <a:pt x="40" y="3187"/>
                    <a:pt x="70" y="3343"/>
                  </a:cubicBezTo>
                  <a:cubicBezTo>
                    <a:pt x="216" y="4031"/>
                    <a:pt x="542" y="4658"/>
                    <a:pt x="898" y="5270"/>
                  </a:cubicBezTo>
                  <a:cubicBezTo>
                    <a:pt x="924" y="5280"/>
                    <a:pt x="944" y="5291"/>
                    <a:pt x="964" y="5296"/>
                  </a:cubicBezTo>
                  <a:cubicBezTo>
                    <a:pt x="1230" y="4613"/>
                    <a:pt x="1506" y="3890"/>
                    <a:pt x="1822" y="3228"/>
                  </a:cubicBezTo>
                  <a:cubicBezTo>
                    <a:pt x="1797" y="3162"/>
                    <a:pt x="1777" y="3097"/>
                    <a:pt x="1757" y="3032"/>
                  </a:cubicBezTo>
                  <a:cubicBezTo>
                    <a:pt x="1486" y="2093"/>
                    <a:pt x="1692" y="1074"/>
                    <a:pt x="1531" y="111"/>
                  </a:cubicBezTo>
                  <a:cubicBezTo>
                    <a:pt x="1526" y="75"/>
                    <a:pt x="1516" y="40"/>
                    <a:pt x="15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9" name="Google Shape;2939;p16"/>
            <p:cNvSpPr/>
            <p:nvPr/>
          </p:nvSpPr>
          <p:spPr>
            <a:xfrm>
              <a:off x="2321875" y="3240050"/>
              <a:ext cx="246350" cy="67200"/>
            </a:xfrm>
            <a:custGeom>
              <a:rect b="b" l="l" r="r" t="t"/>
              <a:pathLst>
                <a:path extrusionOk="0" h="2688" w="9854">
                  <a:moveTo>
                    <a:pt x="3220" y="0"/>
                  </a:moveTo>
                  <a:cubicBezTo>
                    <a:pt x="2102" y="0"/>
                    <a:pt x="971" y="147"/>
                    <a:pt x="1" y="679"/>
                  </a:cubicBezTo>
                  <a:lnTo>
                    <a:pt x="51" y="770"/>
                  </a:lnTo>
                  <a:cubicBezTo>
                    <a:pt x="732" y="640"/>
                    <a:pt x="1424" y="543"/>
                    <a:pt x="2102" y="543"/>
                  </a:cubicBezTo>
                  <a:cubicBezTo>
                    <a:pt x="2817" y="543"/>
                    <a:pt x="3517" y="652"/>
                    <a:pt x="4172" y="945"/>
                  </a:cubicBezTo>
                  <a:cubicBezTo>
                    <a:pt x="4636" y="1153"/>
                    <a:pt x="5086" y="1453"/>
                    <a:pt x="5588" y="1453"/>
                  </a:cubicBezTo>
                  <a:cubicBezTo>
                    <a:pt x="5596" y="1453"/>
                    <a:pt x="5604" y="1453"/>
                    <a:pt x="5612" y="1452"/>
                  </a:cubicBezTo>
                  <a:cubicBezTo>
                    <a:pt x="5959" y="1443"/>
                    <a:pt x="6291" y="1286"/>
                    <a:pt x="6636" y="1286"/>
                  </a:cubicBezTo>
                  <a:cubicBezTo>
                    <a:pt x="6651" y="1286"/>
                    <a:pt x="6666" y="1286"/>
                    <a:pt x="6682" y="1287"/>
                  </a:cubicBezTo>
                  <a:cubicBezTo>
                    <a:pt x="7379" y="1302"/>
                    <a:pt x="7881" y="1959"/>
                    <a:pt x="8172" y="2587"/>
                  </a:cubicBezTo>
                  <a:cubicBezTo>
                    <a:pt x="8187" y="2622"/>
                    <a:pt x="8207" y="2657"/>
                    <a:pt x="8223" y="2687"/>
                  </a:cubicBezTo>
                  <a:cubicBezTo>
                    <a:pt x="8760" y="2522"/>
                    <a:pt x="9302" y="2401"/>
                    <a:pt x="9854" y="2316"/>
                  </a:cubicBezTo>
                  <a:cubicBezTo>
                    <a:pt x="9698" y="2160"/>
                    <a:pt x="9563" y="1984"/>
                    <a:pt x="9452" y="1794"/>
                  </a:cubicBezTo>
                  <a:cubicBezTo>
                    <a:pt x="9171" y="1312"/>
                    <a:pt x="8995" y="700"/>
                    <a:pt x="8499" y="449"/>
                  </a:cubicBezTo>
                  <a:cubicBezTo>
                    <a:pt x="8335" y="369"/>
                    <a:pt x="8163" y="340"/>
                    <a:pt x="7986" y="340"/>
                  </a:cubicBezTo>
                  <a:cubicBezTo>
                    <a:pt x="7582" y="340"/>
                    <a:pt x="7154" y="492"/>
                    <a:pt x="6742" y="544"/>
                  </a:cubicBezTo>
                  <a:cubicBezTo>
                    <a:pt x="6662" y="553"/>
                    <a:pt x="6585" y="557"/>
                    <a:pt x="6511" y="557"/>
                  </a:cubicBezTo>
                  <a:cubicBezTo>
                    <a:pt x="6022" y="557"/>
                    <a:pt x="5646" y="372"/>
                    <a:pt x="5176" y="198"/>
                  </a:cubicBezTo>
                  <a:cubicBezTo>
                    <a:pt x="4729" y="37"/>
                    <a:pt x="4272" y="32"/>
                    <a:pt x="3785" y="12"/>
                  </a:cubicBezTo>
                  <a:cubicBezTo>
                    <a:pt x="3598" y="5"/>
                    <a:pt x="3409" y="0"/>
                    <a:pt x="32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0" name="Google Shape;2940;p16"/>
            <p:cNvSpPr/>
            <p:nvPr/>
          </p:nvSpPr>
          <p:spPr>
            <a:xfrm>
              <a:off x="2565700" y="3234950"/>
              <a:ext cx="57500" cy="94750"/>
            </a:xfrm>
            <a:custGeom>
              <a:rect b="b" l="l" r="r" t="t"/>
              <a:pathLst>
                <a:path extrusionOk="0" h="3790" w="2300">
                  <a:moveTo>
                    <a:pt x="0" y="0"/>
                  </a:moveTo>
                  <a:lnTo>
                    <a:pt x="0" y="0"/>
                  </a:lnTo>
                  <a:cubicBezTo>
                    <a:pt x="96" y="823"/>
                    <a:pt x="171" y="1687"/>
                    <a:pt x="131" y="2515"/>
                  </a:cubicBezTo>
                  <a:cubicBezTo>
                    <a:pt x="121" y="2515"/>
                    <a:pt x="111" y="2520"/>
                    <a:pt x="101" y="2520"/>
                  </a:cubicBezTo>
                  <a:cubicBezTo>
                    <a:pt x="307" y="2736"/>
                    <a:pt x="548" y="2911"/>
                    <a:pt x="814" y="3047"/>
                  </a:cubicBezTo>
                  <a:cubicBezTo>
                    <a:pt x="1275" y="3283"/>
                    <a:pt x="1863" y="3428"/>
                    <a:pt x="2189" y="3790"/>
                  </a:cubicBezTo>
                  <a:cubicBezTo>
                    <a:pt x="2219" y="3780"/>
                    <a:pt x="2249" y="3765"/>
                    <a:pt x="2279" y="3749"/>
                  </a:cubicBezTo>
                  <a:cubicBezTo>
                    <a:pt x="2299" y="3358"/>
                    <a:pt x="2244" y="2931"/>
                    <a:pt x="2179" y="2540"/>
                  </a:cubicBezTo>
                  <a:cubicBezTo>
                    <a:pt x="1717" y="2284"/>
                    <a:pt x="1315" y="1922"/>
                    <a:pt x="1009" y="1501"/>
                  </a:cubicBezTo>
                  <a:cubicBezTo>
                    <a:pt x="663" y="1029"/>
                    <a:pt x="382" y="437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1" name="Google Shape;2941;p16"/>
            <p:cNvSpPr/>
            <p:nvPr/>
          </p:nvSpPr>
          <p:spPr>
            <a:xfrm>
              <a:off x="2900725" y="3032150"/>
              <a:ext cx="96275" cy="58750"/>
            </a:xfrm>
            <a:custGeom>
              <a:rect b="b" l="l" r="r" t="t"/>
              <a:pathLst>
                <a:path extrusionOk="0" h="2350" w="3851">
                  <a:moveTo>
                    <a:pt x="3846" y="1"/>
                  </a:moveTo>
                  <a:cubicBezTo>
                    <a:pt x="2370" y="11"/>
                    <a:pt x="920" y="829"/>
                    <a:pt x="152" y="2084"/>
                  </a:cubicBezTo>
                  <a:cubicBezTo>
                    <a:pt x="96" y="2174"/>
                    <a:pt x="46" y="2260"/>
                    <a:pt x="1" y="2350"/>
                  </a:cubicBezTo>
                  <a:cubicBezTo>
                    <a:pt x="769" y="2049"/>
                    <a:pt x="1592" y="1738"/>
                    <a:pt x="2355" y="1426"/>
                  </a:cubicBezTo>
                  <a:cubicBezTo>
                    <a:pt x="2777" y="874"/>
                    <a:pt x="3279" y="392"/>
                    <a:pt x="3851" y="16"/>
                  </a:cubicBezTo>
                  <a:lnTo>
                    <a:pt x="38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2" name="Google Shape;2942;p16"/>
            <p:cNvSpPr/>
            <p:nvPr/>
          </p:nvSpPr>
          <p:spPr>
            <a:xfrm>
              <a:off x="2777400" y="3060775"/>
              <a:ext cx="123350" cy="158750"/>
            </a:xfrm>
            <a:custGeom>
              <a:rect b="b" l="l" r="r" t="t"/>
              <a:pathLst>
                <a:path extrusionOk="0" h="6350" w="4934">
                  <a:moveTo>
                    <a:pt x="4678" y="0"/>
                  </a:moveTo>
                  <a:cubicBezTo>
                    <a:pt x="4522" y="156"/>
                    <a:pt x="4387" y="332"/>
                    <a:pt x="4261" y="512"/>
                  </a:cubicBezTo>
                  <a:cubicBezTo>
                    <a:pt x="3930" y="1004"/>
                    <a:pt x="3694" y="1581"/>
                    <a:pt x="3222" y="1943"/>
                  </a:cubicBezTo>
                  <a:cubicBezTo>
                    <a:pt x="2776" y="2289"/>
                    <a:pt x="2188" y="2379"/>
                    <a:pt x="1661" y="2580"/>
                  </a:cubicBezTo>
                  <a:cubicBezTo>
                    <a:pt x="999" y="2841"/>
                    <a:pt x="417" y="3303"/>
                    <a:pt x="0" y="3875"/>
                  </a:cubicBezTo>
                  <a:cubicBezTo>
                    <a:pt x="161" y="4708"/>
                    <a:pt x="346" y="5532"/>
                    <a:pt x="552" y="6350"/>
                  </a:cubicBezTo>
                  <a:cubicBezTo>
                    <a:pt x="788" y="5803"/>
                    <a:pt x="1154" y="5311"/>
                    <a:pt x="1616" y="4939"/>
                  </a:cubicBezTo>
                  <a:cubicBezTo>
                    <a:pt x="2259" y="4422"/>
                    <a:pt x="3067" y="4126"/>
                    <a:pt x="3639" y="3534"/>
                  </a:cubicBezTo>
                  <a:cubicBezTo>
                    <a:pt x="4261" y="2896"/>
                    <a:pt x="4512" y="1993"/>
                    <a:pt x="4934" y="1205"/>
                  </a:cubicBezTo>
                  <a:lnTo>
                    <a:pt x="4934" y="1205"/>
                  </a:lnTo>
                  <a:cubicBezTo>
                    <a:pt x="4919" y="1210"/>
                    <a:pt x="4904" y="1220"/>
                    <a:pt x="4889" y="1225"/>
                  </a:cubicBezTo>
                  <a:cubicBezTo>
                    <a:pt x="4793" y="823"/>
                    <a:pt x="4723" y="412"/>
                    <a:pt x="46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3" name="Google Shape;2943;p16"/>
            <p:cNvSpPr/>
            <p:nvPr/>
          </p:nvSpPr>
          <p:spPr>
            <a:xfrm>
              <a:off x="2723175" y="3195275"/>
              <a:ext cx="153875" cy="164675"/>
            </a:xfrm>
            <a:custGeom>
              <a:rect b="b" l="l" r="r" t="t"/>
              <a:pathLst>
                <a:path extrusionOk="0" h="6587" w="6155">
                  <a:moveTo>
                    <a:pt x="6154" y="1"/>
                  </a:moveTo>
                  <a:lnTo>
                    <a:pt x="6154" y="1"/>
                  </a:lnTo>
                  <a:cubicBezTo>
                    <a:pt x="5000" y="247"/>
                    <a:pt x="3845" y="588"/>
                    <a:pt x="2721" y="970"/>
                  </a:cubicBezTo>
                  <a:cubicBezTo>
                    <a:pt x="2691" y="1040"/>
                    <a:pt x="2666" y="1105"/>
                    <a:pt x="2641" y="1180"/>
                  </a:cubicBezTo>
                  <a:cubicBezTo>
                    <a:pt x="2370" y="1943"/>
                    <a:pt x="2360" y="2787"/>
                    <a:pt x="2054" y="3530"/>
                  </a:cubicBezTo>
                  <a:cubicBezTo>
                    <a:pt x="1692" y="4393"/>
                    <a:pt x="974" y="5045"/>
                    <a:pt x="437" y="5803"/>
                  </a:cubicBezTo>
                  <a:cubicBezTo>
                    <a:pt x="267" y="6044"/>
                    <a:pt x="116" y="6310"/>
                    <a:pt x="1" y="6586"/>
                  </a:cubicBezTo>
                  <a:cubicBezTo>
                    <a:pt x="769" y="6245"/>
                    <a:pt x="1562" y="5959"/>
                    <a:pt x="2375" y="5743"/>
                  </a:cubicBezTo>
                  <a:cubicBezTo>
                    <a:pt x="2470" y="5577"/>
                    <a:pt x="2591" y="5427"/>
                    <a:pt x="2731" y="5291"/>
                  </a:cubicBezTo>
                  <a:cubicBezTo>
                    <a:pt x="2997" y="5040"/>
                    <a:pt x="3333" y="4860"/>
                    <a:pt x="3574" y="4584"/>
                  </a:cubicBezTo>
                  <a:cubicBezTo>
                    <a:pt x="3765" y="4378"/>
                    <a:pt x="3886" y="4137"/>
                    <a:pt x="3966" y="3876"/>
                  </a:cubicBezTo>
                  <a:lnTo>
                    <a:pt x="3966" y="3871"/>
                  </a:lnTo>
                  <a:cubicBezTo>
                    <a:pt x="4227" y="3063"/>
                    <a:pt x="4132" y="2074"/>
                    <a:pt x="4568" y="1321"/>
                  </a:cubicBezTo>
                  <a:cubicBezTo>
                    <a:pt x="4915" y="714"/>
                    <a:pt x="5542" y="367"/>
                    <a:pt x="61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4" name="Google Shape;2944;p16"/>
            <p:cNvSpPr/>
            <p:nvPr/>
          </p:nvSpPr>
          <p:spPr>
            <a:xfrm>
              <a:off x="2564950" y="3329675"/>
              <a:ext cx="84225" cy="97400"/>
            </a:xfrm>
            <a:custGeom>
              <a:rect b="b" l="l" r="r" t="t"/>
              <a:pathLst>
                <a:path extrusionOk="0" h="3896" w="3369">
                  <a:moveTo>
                    <a:pt x="2219" y="1"/>
                  </a:moveTo>
                  <a:cubicBezTo>
                    <a:pt x="1481" y="332"/>
                    <a:pt x="738" y="658"/>
                    <a:pt x="0" y="984"/>
                  </a:cubicBezTo>
                  <a:cubicBezTo>
                    <a:pt x="106" y="1035"/>
                    <a:pt x="211" y="1085"/>
                    <a:pt x="311" y="1140"/>
                  </a:cubicBezTo>
                  <a:cubicBezTo>
                    <a:pt x="1290" y="1687"/>
                    <a:pt x="1757" y="2821"/>
                    <a:pt x="2159" y="3876"/>
                  </a:cubicBezTo>
                  <a:lnTo>
                    <a:pt x="2164" y="3896"/>
                  </a:lnTo>
                  <a:lnTo>
                    <a:pt x="3368" y="3625"/>
                  </a:lnTo>
                  <a:lnTo>
                    <a:pt x="3363" y="3604"/>
                  </a:lnTo>
                  <a:cubicBezTo>
                    <a:pt x="2696" y="2726"/>
                    <a:pt x="2339" y="1617"/>
                    <a:pt x="2379" y="513"/>
                  </a:cubicBezTo>
                  <a:cubicBezTo>
                    <a:pt x="2384" y="437"/>
                    <a:pt x="2389" y="357"/>
                    <a:pt x="2395" y="277"/>
                  </a:cubicBezTo>
                  <a:cubicBezTo>
                    <a:pt x="2349" y="176"/>
                    <a:pt x="2289" y="81"/>
                    <a:pt x="22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5" name="Google Shape;2945;p16"/>
            <p:cNvSpPr/>
            <p:nvPr/>
          </p:nvSpPr>
          <p:spPr>
            <a:xfrm>
              <a:off x="2676750" y="3313750"/>
              <a:ext cx="46450" cy="97650"/>
            </a:xfrm>
            <a:custGeom>
              <a:rect b="b" l="l" r="r" t="t"/>
              <a:pathLst>
                <a:path extrusionOk="0" h="3906" w="1858">
                  <a:moveTo>
                    <a:pt x="1120" y="0"/>
                  </a:moveTo>
                  <a:cubicBezTo>
                    <a:pt x="1070" y="75"/>
                    <a:pt x="1014" y="151"/>
                    <a:pt x="964" y="226"/>
                  </a:cubicBezTo>
                  <a:cubicBezTo>
                    <a:pt x="763" y="522"/>
                    <a:pt x="588" y="818"/>
                    <a:pt x="457" y="1119"/>
                  </a:cubicBezTo>
                  <a:cubicBezTo>
                    <a:pt x="61" y="2003"/>
                    <a:pt x="1" y="2916"/>
                    <a:pt x="507" y="3905"/>
                  </a:cubicBezTo>
                  <a:cubicBezTo>
                    <a:pt x="944" y="3815"/>
                    <a:pt x="1386" y="3719"/>
                    <a:pt x="1828" y="3629"/>
                  </a:cubicBezTo>
                  <a:cubicBezTo>
                    <a:pt x="1541" y="3077"/>
                    <a:pt x="1617" y="2435"/>
                    <a:pt x="1858" y="1847"/>
                  </a:cubicBezTo>
                  <a:lnTo>
                    <a:pt x="1858" y="1847"/>
                  </a:lnTo>
                  <a:cubicBezTo>
                    <a:pt x="1843" y="1852"/>
                    <a:pt x="1833" y="1857"/>
                    <a:pt x="1818" y="1862"/>
                  </a:cubicBezTo>
                  <a:cubicBezTo>
                    <a:pt x="1491" y="1285"/>
                    <a:pt x="1255" y="653"/>
                    <a:pt x="11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6" name="Google Shape;2946;p16"/>
            <p:cNvSpPr/>
            <p:nvPr/>
          </p:nvSpPr>
          <p:spPr>
            <a:xfrm>
              <a:off x="2894350" y="3026975"/>
              <a:ext cx="105675" cy="64425"/>
            </a:xfrm>
            <a:custGeom>
              <a:rect b="b" l="l" r="r" t="t"/>
              <a:pathLst>
                <a:path extrusionOk="0" h="2577" w="4227">
                  <a:moveTo>
                    <a:pt x="3162" y="1"/>
                  </a:moveTo>
                  <a:cubicBezTo>
                    <a:pt x="1983" y="1"/>
                    <a:pt x="804" y="498"/>
                    <a:pt x="0" y="1352"/>
                  </a:cubicBezTo>
                  <a:cubicBezTo>
                    <a:pt x="45" y="1764"/>
                    <a:pt x="115" y="2175"/>
                    <a:pt x="211" y="2577"/>
                  </a:cubicBezTo>
                  <a:cubicBezTo>
                    <a:pt x="226" y="2572"/>
                    <a:pt x="241" y="2562"/>
                    <a:pt x="256" y="2557"/>
                  </a:cubicBezTo>
                  <a:cubicBezTo>
                    <a:pt x="301" y="2467"/>
                    <a:pt x="351" y="2381"/>
                    <a:pt x="407" y="2291"/>
                  </a:cubicBezTo>
                  <a:cubicBezTo>
                    <a:pt x="1175" y="1036"/>
                    <a:pt x="2625" y="218"/>
                    <a:pt x="4101" y="208"/>
                  </a:cubicBezTo>
                  <a:lnTo>
                    <a:pt x="4106" y="223"/>
                  </a:lnTo>
                  <a:cubicBezTo>
                    <a:pt x="4146" y="193"/>
                    <a:pt x="4186" y="168"/>
                    <a:pt x="4226" y="143"/>
                  </a:cubicBezTo>
                  <a:cubicBezTo>
                    <a:pt x="3879" y="47"/>
                    <a:pt x="3520" y="1"/>
                    <a:pt x="31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7" name="Google Shape;2947;p16"/>
            <p:cNvSpPr/>
            <p:nvPr/>
          </p:nvSpPr>
          <p:spPr>
            <a:xfrm>
              <a:off x="3020200" y="3257850"/>
              <a:ext cx="98900" cy="26425"/>
            </a:xfrm>
            <a:custGeom>
              <a:rect b="b" l="l" r="r" t="t"/>
              <a:pathLst>
                <a:path extrusionOk="0" h="1057" w="3956">
                  <a:moveTo>
                    <a:pt x="1616" y="1"/>
                  </a:moveTo>
                  <a:cubicBezTo>
                    <a:pt x="1502" y="1"/>
                    <a:pt x="1386" y="9"/>
                    <a:pt x="1270" y="28"/>
                  </a:cubicBezTo>
                  <a:cubicBezTo>
                    <a:pt x="934" y="78"/>
                    <a:pt x="613" y="213"/>
                    <a:pt x="276" y="243"/>
                  </a:cubicBezTo>
                  <a:cubicBezTo>
                    <a:pt x="229" y="249"/>
                    <a:pt x="184" y="252"/>
                    <a:pt x="139" y="252"/>
                  </a:cubicBezTo>
                  <a:cubicBezTo>
                    <a:pt x="108" y="252"/>
                    <a:pt x="77" y="251"/>
                    <a:pt x="46" y="249"/>
                  </a:cubicBezTo>
                  <a:cubicBezTo>
                    <a:pt x="31" y="269"/>
                    <a:pt x="15" y="289"/>
                    <a:pt x="0" y="309"/>
                  </a:cubicBezTo>
                  <a:cubicBezTo>
                    <a:pt x="527" y="555"/>
                    <a:pt x="1054" y="811"/>
                    <a:pt x="1586" y="1057"/>
                  </a:cubicBezTo>
                  <a:cubicBezTo>
                    <a:pt x="1697" y="1001"/>
                    <a:pt x="1812" y="951"/>
                    <a:pt x="1938" y="911"/>
                  </a:cubicBezTo>
                  <a:cubicBezTo>
                    <a:pt x="2233" y="818"/>
                    <a:pt x="2527" y="777"/>
                    <a:pt x="2820" y="777"/>
                  </a:cubicBezTo>
                  <a:cubicBezTo>
                    <a:pt x="3189" y="777"/>
                    <a:pt x="3558" y="842"/>
                    <a:pt x="3931" y="951"/>
                  </a:cubicBezTo>
                  <a:lnTo>
                    <a:pt x="3956" y="866"/>
                  </a:lnTo>
                  <a:cubicBezTo>
                    <a:pt x="3229" y="443"/>
                    <a:pt x="2440" y="1"/>
                    <a:pt x="16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8" name="Google Shape;2948;p16"/>
            <p:cNvSpPr/>
            <p:nvPr/>
          </p:nvSpPr>
          <p:spPr>
            <a:xfrm>
              <a:off x="2897725" y="3221300"/>
              <a:ext cx="144450" cy="83800"/>
            </a:xfrm>
            <a:custGeom>
              <a:rect b="b" l="l" r="r" t="t"/>
              <a:pathLst>
                <a:path extrusionOk="0" h="3352" w="5778">
                  <a:moveTo>
                    <a:pt x="2709" y="0"/>
                  </a:moveTo>
                  <a:cubicBezTo>
                    <a:pt x="1976" y="0"/>
                    <a:pt x="1089" y="297"/>
                    <a:pt x="417" y="732"/>
                  </a:cubicBezTo>
                  <a:cubicBezTo>
                    <a:pt x="307" y="1610"/>
                    <a:pt x="166" y="2489"/>
                    <a:pt x="1" y="3352"/>
                  </a:cubicBezTo>
                  <a:cubicBezTo>
                    <a:pt x="528" y="3176"/>
                    <a:pt x="1009" y="2930"/>
                    <a:pt x="1301" y="2473"/>
                  </a:cubicBezTo>
                  <a:cubicBezTo>
                    <a:pt x="1471" y="2202"/>
                    <a:pt x="1557" y="1881"/>
                    <a:pt x="1772" y="1650"/>
                  </a:cubicBezTo>
                  <a:cubicBezTo>
                    <a:pt x="2022" y="1372"/>
                    <a:pt x="2390" y="1271"/>
                    <a:pt x="2773" y="1271"/>
                  </a:cubicBezTo>
                  <a:cubicBezTo>
                    <a:pt x="2997" y="1271"/>
                    <a:pt x="3226" y="1305"/>
                    <a:pt x="3439" y="1359"/>
                  </a:cubicBezTo>
                  <a:cubicBezTo>
                    <a:pt x="3941" y="1490"/>
                    <a:pt x="4433" y="1695"/>
                    <a:pt x="4945" y="1711"/>
                  </a:cubicBezTo>
                  <a:cubicBezTo>
                    <a:pt x="5221" y="1374"/>
                    <a:pt x="5502" y="1033"/>
                    <a:pt x="5778" y="692"/>
                  </a:cubicBezTo>
                  <a:lnTo>
                    <a:pt x="5778" y="692"/>
                  </a:lnTo>
                  <a:cubicBezTo>
                    <a:pt x="5716" y="695"/>
                    <a:pt x="5653" y="696"/>
                    <a:pt x="5591" y="696"/>
                  </a:cubicBezTo>
                  <a:cubicBezTo>
                    <a:pt x="5455" y="696"/>
                    <a:pt x="5319" y="689"/>
                    <a:pt x="5185" y="672"/>
                  </a:cubicBezTo>
                  <a:cubicBezTo>
                    <a:pt x="4438" y="566"/>
                    <a:pt x="3765" y="114"/>
                    <a:pt x="3012" y="19"/>
                  </a:cubicBezTo>
                  <a:cubicBezTo>
                    <a:pt x="2915" y="6"/>
                    <a:pt x="2814" y="0"/>
                    <a:pt x="27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9" name="Google Shape;2949;p16"/>
            <p:cNvSpPr/>
            <p:nvPr/>
          </p:nvSpPr>
          <p:spPr>
            <a:xfrm>
              <a:off x="2791200" y="3067800"/>
              <a:ext cx="168425" cy="151725"/>
            </a:xfrm>
            <a:custGeom>
              <a:rect b="b" l="l" r="r" t="t"/>
              <a:pathLst>
                <a:path extrusionOk="0" h="6069" w="6737">
                  <a:moveTo>
                    <a:pt x="6736" y="0"/>
                  </a:moveTo>
                  <a:lnTo>
                    <a:pt x="6736" y="0"/>
                  </a:lnTo>
                  <a:cubicBezTo>
                    <a:pt x="5973" y="312"/>
                    <a:pt x="5150" y="623"/>
                    <a:pt x="4382" y="924"/>
                  </a:cubicBezTo>
                  <a:cubicBezTo>
                    <a:pt x="3960" y="1712"/>
                    <a:pt x="3709" y="2615"/>
                    <a:pt x="3087" y="3253"/>
                  </a:cubicBezTo>
                  <a:cubicBezTo>
                    <a:pt x="2515" y="3845"/>
                    <a:pt x="1707" y="4141"/>
                    <a:pt x="1064" y="4658"/>
                  </a:cubicBezTo>
                  <a:cubicBezTo>
                    <a:pt x="602" y="5030"/>
                    <a:pt x="236" y="5522"/>
                    <a:pt x="0" y="6069"/>
                  </a:cubicBezTo>
                  <a:cubicBezTo>
                    <a:pt x="1124" y="5687"/>
                    <a:pt x="2279" y="5346"/>
                    <a:pt x="3433" y="5100"/>
                  </a:cubicBezTo>
                  <a:cubicBezTo>
                    <a:pt x="3845" y="4854"/>
                    <a:pt x="4257" y="4598"/>
                    <a:pt x="4578" y="4247"/>
                  </a:cubicBezTo>
                  <a:cubicBezTo>
                    <a:pt x="5210" y="3554"/>
                    <a:pt x="5401" y="2575"/>
                    <a:pt x="5757" y="1702"/>
                  </a:cubicBezTo>
                  <a:cubicBezTo>
                    <a:pt x="6003" y="1100"/>
                    <a:pt x="6335" y="522"/>
                    <a:pt x="67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0" name="Google Shape;2950;p16"/>
            <p:cNvSpPr/>
            <p:nvPr/>
          </p:nvSpPr>
          <p:spPr>
            <a:xfrm>
              <a:off x="2802100" y="3305075"/>
              <a:ext cx="122625" cy="83350"/>
            </a:xfrm>
            <a:custGeom>
              <a:rect b="b" l="l" r="r" t="t"/>
              <a:pathLst>
                <a:path extrusionOk="0" h="3334" w="4905">
                  <a:moveTo>
                    <a:pt x="3826" y="1"/>
                  </a:moveTo>
                  <a:lnTo>
                    <a:pt x="3826" y="1"/>
                  </a:lnTo>
                  <a:cubicBezTo>
                    <a:pt x="3429" y="136"/>
                    <a:pt x="3002" y="237"/>
                    <a:pt x="2611" y="362"/>
                  </a:cubicBezTo>
                  <a:cubicBezTo>
                    <a:pt x="1271" y="799"/>
                    <a:pt x="6" y="1923"/>
                    <a:pt x="1" y="3334"/>
                  </a:cubicBezTo>
                  <a:cubicBezTo>
                    <a:pt x="618" y="3218"/>
                    <a:pt x="1231" y="3103"/>
                    <a:pt x="1843" y="2992"/>
                  </a:cubicBezTo>
                  <a:cubicBezTo>
                    <a:pt x="1853" y="2571"/>
                    <a:pt x="2159" y="2189"/>
                    <a:pt x="2510" y="1943"/>
                  </a:cubicBezTo>
                  <a:cubicBezTo>
                    <a:pt x="2892" y="1677"/>
                    <a:pt x="3344" y="1517"/>
                    <a:pt x="3720" y="1246"/>
                  </a:cubicBezTo>
                  <a:cubicBezTo>
                    <a:pt x="4167" y="929"/>
                    <a:pt x="4513" y="463"/>
                    <a:pt x="4905" y="76"/>
                  </a:cubicBezTo>
                  <a:cubicBezTo>
                    <a:pt x="4548" y="51"/>
                    <a:pt x="4177" y="61"/>
                    <a:pt x="3821" y="36"/>
                  </a:cubicBezTo>
                  <a:lnTo>
                    <a:pt x="382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1" name="Google Shape;2951;p16"/>
            <p:cNvSpPr/>
            <p:nvPr/>
          </p:nvSpPr>
          <p:spPr>
            <a:xfrm>
              <a:off x="2768725" y="3239575"/>
              <a:ext cx="139450" cy="155375"/>
            </a:xfrm>
            <a:custGeom>
              <a:rect b="b" l="l" r="r" t="t"/>
              <a:pathLst>
                <a:path extrusionOk="0" h="6215" w="5578">
                  <a:moveTo>
                    <a:pt x="5577" y="1"/>
                  </a:moveTo>
                  <a:cubicBezTo>
                    <a:pt x="5301" y="176"/>
                    <a:pt x="5060" y="377"/>
                    <a:pt x="4884" y="588"/>
                  </a:cubicBezTo>
                  <a:cubicBezTo>
                    <a:pt x="4644" y="874"/>
                    <a:pt x="4443" y="1210"/>
                    <a:pt x="4127" y="1406"/>
                  </a:cubicBezTo>
                  <a:cubicBezTo>
                    <a:pt x="3790" y="1607"/>
                    <a:pt x="3379" y="1622"/>
                    <a:pt x="2992" y="1687"/>
                  </a:cubicBezTo>
                  <a:cubicBezTo>
                    <a:pt x="2681" y="1742"/>
                    <a:pt x="2345" y="1863"/>
                    <a:pt x="2144" y="2099"/>
                  </a:cubicBezTo>
                  <a:lnTo>
                    <a:pt x="2144" y="2104"/>
                  </a:lnTo>
                  <a:cubicBezTo>
                    <a:pt x="2064" y="2365"/>
                    <a:pt x="1943" y="2606"/>
                    <a:pt x="1752" y="2812"/>
                  </a:cubicBezTo>
                  <a:cubicBezTo>
                    <a:pt x="1511" y="3088"/>
                    <a:pt x="1175" y="3268"/>
                    <a:pt x="909" y="3519"/>
                  </a:cubicBezTo>
                  <a:cubicBezTo>
                    <a:pt x="769" y="3655"/>
                    <a:pt x="648" y="3805"/>
                    <a:pt x="553" y="3971"/>
                  </a:cubicBezTo>
                  <a:cubicBezTo>
                    <a:pt x="161" y="4613"/>
                    <a:pt x="66" y="5442"/>
                    <a:pt x="1" y="6215"/>
                  </a:cubicBezTo>
                  <a:cubicBezTo>
                    <a:pt x="447" y="6124"/>
                    <a:pt x="894" y="6039"/>
                    <a:pt x="1336" y="5954"/>
                  </a:cubicBezTo>
                  <a:cubicBezTo>
                    <a:pt x="1341" y="4543"/>
                    <a:pt x="2606" y="3419"/>
                    <a:pt x="3946" y="2982"/>
                  </a:cubicBezTo>
                  <a:cubicBezTo>
                    <a:pt x="4337" y="2857"/>
                    <a:pt x="4764" y="2756"/>
                    <a:pt x="5161" y="2621"/>
                  </a:cubicBezTo>
                  <a:cubicBezTo>
                    <a:pt x="5326" y="1758"/>
                    <a:pt x="5467" y="879"/>
                    <a:pt x="557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2" name="Google Shape;2952;p16"/>
            <p:cNvSpPr/>
            <p:nvPr/>
          </p:nvSpPr>
          <p:spPr>
            <a:xfrm>
              <a:off x="2704725" y="3157650"/>
              <a:ext cx="86500" cy="202675"/>
            </a:xfrm>
            <a:custGeom>
              <a:rect b="b" l="l" r="r" t="t"/>
              <a:pathLst>
                <a:path extrusionOk="0" h="8107" w="3460">
                  <a:moveTo>
                    <a:pt x="2907" y="0"/>
                  </a:moveTo>
                  <a:cubicBezTo>
                    <a:pt x="2636" y="367"/>
                    <a:pt x="2435" y="783"/>
                    <a:pt x="2315" y="1220"/>
                  </a:cubicBezTo>
                  <a:cubicBezTo>
                    <a:pt x="2129" y="1913"/>
                    <a:pt x="2149" y="2650"/>
                    <a:pt x="1938" y="3338"/>
                  </a:cubicBezTo>
                  <a:cubicBezTo>
                    <a:pt x="1707" y="4076"/>
                    <a:pt x="1241" y="4693"/>
                    <a:pt x="749" y="5301"/>
                  </a:cubicBezTo>
                  <a:cubicBezTo>
                    <a:pt x="498" y="5612"/>
                    <a:pt x="237" y="5923"/>
                    <a:pt x="1" y="6244"/>
                  </a:cubicBezTo>
                  <a:cubicBezTo>
                    <a:pt x="136" y="6897"/>
                    <a:pt x="372" y="7529"/>
                    <a:pt x="699" y="8106"/>
                  </a:cubicBezTo>
                  <a:cubicBezTo>
                    <a:pt x="714" y="8101"/>
                    <a:pt x="724" y="8096"/>
                    <a:pt x="739" y="8091"/>
                  </a:cubicBezTo>
                  <a:cubicBezTo>
                    <a:pt x="854" y="7815"/>
                    <a:pt x="1005" y="7549"/>
                    <a:pt x="1175" y="7308"/>
                  </a:cubicBezTo>
                  <a:cubicBezTo>
                    <a:pt x="1712" y="6550"/>
                    <a:pt x="2430" y="5898"/>
                    <a:pt x="2792" y="5035"/>
                  </a:cubicBezTo>
                  <a:cubicBezTo>
                    <a:pt x="3098" y="4292"/>
                    <a:pt x="3108" y="3448"/>
                    <a:pt x="3379" y="2685"/>
                  </a:cubicBezTo>
                  <a:cubicBezTo>
                    <a:pt x="3404" y="2610"/>
                    <a:pt x="3429" y="2545"/>
                    <a:pt x="3459" y="2475"/>
                  </a:cubicBezTo>
                  <a:cubicBezTo>
                    <a:pt x="3253" y="1657"/>
                    <a:pt x="3068" y="833"/>
                    <a:pt x="29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3" name="Google Shape;2953;p16"/>
            <p:cNvSpPr/>
            <p:nvPr/>
          </p:nvSpPr>
          <p:spPr>
            <a:xfrm>
              <a:off x="2715275" y="3338850"/>
              <a:ext cx="67275" cy="65650"/>
            </a:xfrm>
            <a:custGeom>
              <a:rect b="b" l="l" r="r" t="t"/>
              <a:pathLst>
                <a:path extrusionOk="0" h="2626" w="2691">
                  <a:moveTo>
                    <a:pt x="2691" y="0"/>
                  </a:moveTo>
                  <a:lnTo>
                    <a:pt x="2691" y="0"/>
                  </a:lnTo>
                  <a:cubicBezTo>
                    <a:pt x="1878" y="216"/>
                    <a:pt x="1085" y="502"/>
                    <a:pt x="317" y="843"/>
                  </a:cubicBezTo>
                  <a:cubicBezTo>
                    <a:pt x="76" y="1431"/>
                    <a:pt x="0" y="2073"/>
                    <a:pt x="287" y="2625"/>
                  </a:cubicBezTo>
                  <a:cubicBezTo>
                    <a:pt x="904" y="2495"/>
                    <a:pt x="1521" y="2364"/>
                    <a:pt x="2139" y="2244"/>
                  </a:cubicBezTo>
                  <a:cubicBezTo>
                    <a:pt x="2204" y="1471"/>
                    <a:pt x="2299" y="642"/>
                    <a:pt x="26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4" name="Google Shape;2954;p16"/>
            <p:cNvSpPr/>
            <p:nvPr/>
          </p:nvSpPr>
          <p:spPr>
            <a:xfrm>
              <a:off x="2637600" y="3160525"/>
              <a:ext cx="87725" cy="181225"/>
            </a:xfrm>
            <a:custGeom>
              <a:rect b="b" l="l" r="r" t="t"/>
              <a:pathLst>
                <a:path extrusionOk="0" h="7249" w="3509">
                  <a:moveTo>
                    <a:pt x="924" y="1"/>
                  </a:moveTo>
                  <a:cubicBezTo>
                    <a:pt x="608" y="663"/>
                    <a:pt x="332" y="1386"/>
                    <a:pt x="66" y="2069"/>
                  </a:cubicBezTo>
                  <a:cubicBezTo>
                    <a:pt x="46" y="2064"/>
                    <a:pt x="26" y="2053"/>
                    <a:pt x="0" y="2043"/>
                  </a:cubicBezTo>
                  <a:lnTo>
                    <a:pt x="0" y="2043"/>
                  </a:lnTo>
                  <a:cubicBezTo>
                    <a:pt x="492" y="2882"/>
                    <a:pt x="1034" y="3700"/>
                    <a:pt x="1245" y="4643"/>
                  </a:cubicBezTo>
                  <a:cubicBezTo>
                    <a:pt x="1446" y="5537"/>
                    <a:pt x="1366" y="6581"/>
                    <a:pt x="2003" y="7243"/>
                  </a:cubicBezTo>
                  <a:lnTo>
                    <a:pt x="2023" y="7248"/>
                  </a:lnTo>
                  <a:cubicBezTo>
                    <a:pt x="2154" y="6947"/>
                    <a:pt x="2329" y="6651"/>
                    <a:pt x="2530" y="6355"/>
                  </a:cubicBezTo>
                  <a:cubicBezTo>
                    <a:pt x="2580" y="6280"/>
                    <a:pt x="2636" y="6204"/>
                    <a:pt x="2686" y="6129"/>
                  </a:cubicBezTo>
                  <a:cubicBezTo>
                    <a:pt x="2922" y="5808"/>
                    <a:pt x="3183" y="5497"/>
                    <a:pt x="3434" y="5186"/>
                  </a:cubicBezTo>
                  <a:cubicBezTo>
                    <a:pt x="3509" y="4152"/>
                    <a:pt x="3148" y="3228"/>
                    <a:pt x="2540" y="2400"/>
                  </a:cubicBezTo>
                  <a:cubicBezTo>
                    <a:pt x="1968" y="1622"/>
                    <a:pt x="1250" y="904"/>
                    <a:pt x="9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5" name="Google Shape;2955;p16"/>
            <p:cNvSpPr/>
            <p:nvPr/>
          </p:nvSpPr>
          <p:spPr>
            <a:xfrm>
              <a:off x="2574225" y="3179975"/>
              <a:ext cx="115225" cy="240325"/>
            </a:xfrm>
            <a:custGeom>
              <a:rect b="b" l="l" r="r" t="t"/>
              <a:pathLst>
                <a:path extrusionOk="0" h="9613" w="4609">
                  <a:moveTo>
                    <a:pt x="1" y="1"/>
                  </a:moveTo>
                  <a:cubicBezTo>
                    <a:pt x="21" y="252"/>
                    <a:pt x="81" y="503"/>
                    <a:pt x="176" y="743"/>
                  </a:cubicBezTo>
                  <a:cubicBezTo>
                    <a:pt x="593" y="1787"/>
                    <a:pt x="1702" y="2450"/>
                    <a:pt x="2064" y="3514"/>
                  </a:cubicBezTo>
                  <a:cubicBezTo>
                    <a:pt x="2365" y="4392"/>
                    <a:pt x="2094" y="5336"/>
                    <a:pt x="2024" y="6265"/>
                  </a:cubicBezTo>
                  <a:cubicBezTo>
                    <a:pt x="2018" y="6345"/>
                    <a:pt x="2013" y="6425"/>
                    <a:pt x="2008" y="6501"/>
                  </a:cubicBezTo>
                  <a:cubicBezTo>
                    <a:pt x="1968" y="7605"/>
                    <a:pt x="2325" y="8714"/>
                    <a:pt x="2992" y="9592"/>
                  </a:cubicBezTo>
                  <a:lnTo>
                    <a:pt x="2997" y="9613"/>
                  </a:lnTo>
                  <a:cubicBezTo>
                    <a:pt x="3534" y="9492"/>
                    <a:pt x="4071" y="9377"/>
                    <a:pt x="4608" y="9256"/>
                  </a:cubicBezTo>
                  <a:cubicBezTo>
                    <a:pt x="4102" y="8267"/>
                    <a:pt x="4162" y="7354"/>
                    <a:pt x="4558" y="6470"/>
                  </a:cubicBezTo>
                  <a:lnTo>
                    <a:pt x="4538" y="6465"/>
                  </a:lnTo>
                  <a:cubicBezTo>
                    <a:pt x="3901" y="5803"/>
                    <a:pt x="3981" y="4759"/>
                    <a:pt x="3780" y="3865"/>
                  </a:cubicBezTo>
                  <a:cubicBezTo>
                    <a:pt x="3569" y="2922"/>
                    <a:pt x="3027" y="2104"/>
                    <a:pt x="2535" y="1265"/>
                  </a:cubicBezTo>
                  <a:cubicBezTo>
                    <a:pt x="1652" y="929"/>
                    <a:pt x="804" y="503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6" name="Google Shape;2956;p16"/>
            <p:cNvSpPr/>
            <p:nvPr/>
          </p:nvSpPr>
          <p:spPr>
            <a:xfrm>
              <a:off x="2530550" y="2941775"/>
              <a:ext cx="122375" cy="210625"/>
            </a:xfrm>
            <a:custGeom>
              <a:rect b="b" l="l" r="r" t="t"/>
              <a:pathLst>
                <a:path extrusionOk="0" h="8425" w="4895">
                  <a:moveTo>
                    <a:pt x="106" y="0"/>
                  </a:moveTo>
                  <a:cubicBezTo>
                    <a:pt x="99" y="0"/>
                    <a:pt x="93" y="1"/>
                    <a:pt x="86" y="2"/>
                  </a:cubicBezTo>
                  <a:cubicBezTo>
                    <a:pt x="41" y="17"/>
                    <a:pt x="16" y="52"/>
                    <a:pt x="1" y="97"/>
                  </a:cubicBezTo>
                  <a:lnTo>
                    <a:pt x="76" y="102"/>
                  </a:lnTo>
                  <a:cubicBezTo>
                    <a:pt x="553" y="1929"/>
                    <a:pt x="2621" y="2963"/>
                    <a:pt x="3203" y="4765"/>
                  </a:cubicBezTo>
                  <a:cubicBezTo>
                    <a:pt x="3575" y="5925"/>
                    <a:pt x="3264" y="7190"/>
                    <a:pt x="3384" y="8404"/>
                  </a:cubicBezTo>
                  <a:cubicBezTo>
                    <a:pt x="3399" y="8409"/>
                    <a:pt x="3409" y="8414"/>
                    <a:pt x="3424" y="8424"/>
                  </a:cubicBezTo>
                  <a:cubicBezTo>
                    <a:pt x="3966" y="7496"/>
                    <a:pt x="4423" y="6497"/>
                    <a:pt x="4895" y="5523"/>
                  </a:cubicBezTo>
                  <a:cubicBezTo>
                    <a:pt x="4388" y="2863"/>
                    <a:pt x="1602" y="2231"/>
                    <a:pt x="267" y="132"/>
                  </a:cubicBezTo>
                  <a:cubicBezTo>
                    <a:pt x="226" y="68"/>
                    <a:pt x="172" y="0"/>
                    <a:pt x="1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7" name="Google Shape;2957;p16"/>
            <p:cNvSpPr/>
            <p:nvPr/>
          </p:nvSpPr>
          <p:spPr>
            <a:xfrm>
              <a:off x="2527425" y="3297925"/>
              <a:ext cx="93000" cy="56375"/>
            </a:xfrm>
            <a:custGeom>
              <a:rect b="b" l="l" r="r" t="t"/>
              <a:pathLst>
                <a:path extrusionOk="0" h="2255" w="3720">
                  <a:moveTo>
                    <a:pt x="1632" y="1"/>
                  </a:moveTo>
                  <a:cubicBezTo>
                    <a:pt x="1080" y="86"/>
                    <a:pt x="538" y="207"/>
                    <a:pt x="1" y="372"/>
                  </a:cubicBezTo>
                  <a:cubicBezTo>
                    <a:pt x="277" y="974"/>
                    <a:pt x="518" y="1637"/>
                    <a:pt x="1060" y="2013"/>
                  </a:cubicBezTo>
                  <a:cubicBezTo>
                    <a:pt x="1195" y="2109"/>
                    <a:pt x="1351" y="2179"/>
                    <a:pt x="1501" y="2254"/>
                  </a:cubicBezTo>
                  <a:cubicBezTo>
                    <a:pt x="2239" y="1928"/>
                    <a:pt x="2982" y="1602"/>
                    <a:pt x="3720" y="1271"/>
                  </a:cubicBezTo>
                  <a:cubicBezTo>
                    <a:pt x="3394" y="909"/>
                    <a:pt x="2806" y="764"/>
                    <a:pt x="2345" y="528"/>
                  </a:cubicBezTo>
                  <a:cubicBezTo>
                    <a:pt x="2079" y="392"/>
                    <a:pt x="1838" y="217"/>
                    <a:pt x="16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8" name="Google Shape;2958;p16"/>
            <p:cNvSpPr/>
            <p:nvPr/>
          </p:nvSpPr>
          <p:spPr>
            <a:xfrm>
              <a:off x="2572600" y="3129900"/>
              <a:ext cx="65025" cy="81725"/>
            </a:xfrm>
            <a:custGeom>
              <a:rect b="b" l="l" r="r" t="t"/>
              <a:pathLst>
                <a:path extrusionOk="0" h="3269" w="2601">
                  <a:moveTo>
                    <a:pt x="302" y="1"/>
                  </a:moveTo>
                  <a:cubicBezTo>
                    <a:pt x="146" y="678"/>
                    <a:pt x="0" y="1356"/>
                    <a:pt x="66" y="2004"/>
                  </a:cubicBezTo>
                  <a:cubicBezTo>
                    <a:pt x="869" y="2506"/>
                    <a:pt x="1717" y="2932"/>
                    <a:pt x="2600" y="3268"/>
                  </a:cubicBezTo>
                  <a:cubicBezTo>
                    <a:pt x="2244" y="2656"/>
                    <a:pt x="1918" y="2029"/>
                    <a:pt x="1772" y="1341"/>
                  </a:cubicBezTo>
                  <a:cubicBezTo>
                    <a:pt x="1742" y="1185"/>
                    <a:pt x="1717" y="1035"/>
                    <a:pt x="1702" y="879"/>
                  </a:cubicBezTo>
                  <a:cubicBezTo>
                    <a:pt x="1220" y="613"/>
                    <a:pt x="753" y="317"/>
                    <a:pt x="3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9" name="Google Shape;2959;p16"/>
            <p:cNvSpPr/>
            <p:nvPr/>
          </p:nvSpPr>
          <p:spPr>
            <a:xfrm>
              <a:off x="2526800" y="2944200"/>
              <a:ext cx="93125" cy="207700"/>
            </a:xfrm>
            <a:custGeom>
              <a:rect b="b" l="l" r="r" t="t"/>
              <a:pathLst>
                <a:path extrusionOk="0" h="8308" w="3725">
                  <a:moveTo>
                    <a:pt x="151" y="0"/>
                  </a:moveTo>
                  <a:cubicBezTo>
                    <a:pt x="136" y="25"/>
                    <a:pt x="131" y="56"/>
                    <a:pt x="126" y="81"/>
                  </a:cubicBezTo>
                  <a:cubicBezTo>
                    <a:pt x="0" y="894"/>
                    <a:pt x="161" y="1963"/>
                    <a:pt x="703" y="2620"/>
                  </a:cubicBezTo>
                  <a:cubicBezTo>
                    <a:pt x="1255" y="3288"/>
                    <a:pt x="2008" y="3589"/>
                    <a:pt x="2309" y="4503"/>
                  </a:cubicBezTo>
                  <a:cubicBezTo>
                    <a:pt x="2621" y="5441"/>
                    <a:pt x="2359" y="6440"/>
                    <a:pt x="2134" y="7429"/>
                  </a:cubicBezTo>
                  <a:cubicBezTo>
                    <a:pt x="2585" y="7745"/>
                    <a:pt x="3052" y="8041"/>
                    <a:pt x="3534" y="8307"/>
                  </a:cubicBezTo>
                  <a:cubicBezTo>
                    <a:pt x="3414" y="7093"/>
                    <a:pt x="3725" y="5828"/>
                    <a:pt x="3353" y="4668"/>
                  </a:cubicBezTo>
                  <a:cubicBezTo>
                    <a:pt x="2771" y="2866"/>
                    <a:pt x="703" y="1832"/>
                    <a:pt x="226" y="5"/>
                  </a:cubicBezTo>
                  <a:lnTo>
                    <a:pt x="15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0" name="Google Shape;2960;p16"/>
            <p:cNvSpPr/>
            <p:nvPr/>
          </p:nvSpPr>
          <p:spPr>
            <a:xfrm>
              <a:off x="2300300" y="3220225"/>
              <a:ext cx="269700" cy="77725"/>
            </a:xfrm>
            <a:custGeom>
              <a:rect b="b" l="l" r="r" t="t"/>
              <a:pathLst>
                <a:path extrusionOk="0" h="3109" w="10788">
                  <a:moveTo>
                    <a:pt x="9475" y="0"/>
                  </a:moveTo>
                  <a:cubicBezTo>
                    <a:pt x="9019" y="0"/>
                    <a:pt x="8569" y="215"/>
                    <a:pt x="8112" y="273"/>
                  </a:cubicBezTo>
                  <a:cubicBezTo>
                    <a:pt x="8020" y="283"/>
                    <a:pt x="7929" y="288"/>
                    <a:pt x="7838" y="288"/>
                  </a:cubicBezTo>
                  <a:cubicBezTo>
                    <a:pt x="7499" y="288"/>
                    <a:pt x="7162" y="225"/>
                    <a:pt x="6822" y="177"/>
                  </a:cubicBezTo>
                  <a:cubicBezTo>
                    <a:pt x="6411" y="122"/>
                    <a:pt x="5998" y="95"/>
                    <a:pt x="5586" y="95"/>
                  </a:cubicBezTo>
                  <a:cubicBezTo>
                    <a:pt x="3624" y="95"/>
                    <a:pt x="1681" y="707"/>
                    <a:pt x="1" y="1748"/>
                  </a:cubicBezTo>
                  <a:cubicBezTo>
                    <a:pt x="302" y="1688"/>
                    <a:pt x="608" y="1623"/>
                    <a:pt x="914" y="1563"/>
                  </a:cubicBezTo>
                  <a:lnTo>
                    <a:pt x="864" y="1472"/>
                  </a:lnTo>
                  <a:cubicBezTo>
                    <a:pt x="1834" y="940"/>
                    <a:pt x="2965" y="793"/>
                    <a:pt x="4083" y="793"/>
                  </a:cubicBezTo>
                  <a:cubicBezTo>
                    <a:pt x="4272" y="793"/>
                    <a:pt x="4461" y="798"/>
                    <a:pt x="4648" y="805"/>
                  </a:cubicBezTo>
                  <a:cubicBezTo>
                    <a:pt x="5135" y="825"/>
                    <a:pt x="5592" y="830"/>
                    <a:pt x="6039" y="991"/>
                  </a:cubicBezTo>
                  <a:cubicBezTo>
                    <a:pt x="6509" y="1165"/>
                    <a:pt x="6885" y="1350"/>
                    <a:pt x="7374" y="1350"/>
                  </a:cubicBezTo>
                  <a:cubicBezTo>
                    <a:pt x="7448" y="1350"/>
                    <a:pt x="7525" y="1346"/>
                    <a:pt x="7605" y="1337"/>
                  </a:cubicBezTo>
                  <a:cubicBezTo>
                    <a:pt x="8017" y="1285"/>
                    <a:pt x="8445" y="1133"/>
                    <a:pt x="8849" y="1133"/>
                  </a:cubicBezTo>
                  <a:cubicBezTo>
                    <a:pt x="9026" y="1133"/>
                    <a:pt x="9198" y="1162"/>
                    <a:pt x="9362" y="1242"/>
                  </a:cubicBezTo>
                  <a:cubicBezTo>
                    <a:pt x="9858" y="1493"/>
                    <a:pt x="10034" y="2105"/>
                    <a:pt x="10315" y="2587"/>
                  </a:cubicBezTo>
                  <a:cubicBezTo>
                    <a:pt x="10426" y="2777"/>
                    <a:pt x="10561" y="2953"/>
                    <a:pt x="10717" y="3109"/>
                  </a:cubicBezTo>
                  <a:cubicBezTo>
                    <a:pt x="10727" y="3109"/>
                    <a:pt x="10737" y="3104"/>
                    <a:pt x="10747" y="3104"/>
                  </a:cubicBezTo>
                  <a:cubicBezTo>
                    <a:pt x="10787" y="2276"/>
                    <a:pt x="10712" y="1412"/>
                    <a:pt x="10616" y="589"/>
                  </a:cubicBezTo>
                  <a:cubicBezTo>
                    <a:pt x="10355" y="293"/>
                    <a:pt x="10054" y="67"/>
                    <a:pt x="9653" y="12"/>
                  </a:cubicBezTo>
                  <a:cubicBezTo>
                    <a:pt x="9593" y="4"/>
                    <a:pt x="9534" y="0"/>
                    <a:pt x="94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1" name="Google Shape;2961;p16"/>
            <p:cNvSpPr/>
            <p:nvPr/>
          </p:nvSpPr>
          <p:spPr>
            <a:xfrm>
              <a:off x="2768600" y="3292150"/>
              <a:ext cx="53725" cy="103925"/>
            </a:xfrm>
            <a:custGeom>
              <a:rect b="b" l="l" r="r" t="t"/>
              <a:pathLst>
                <a:path extrusionOk="0" fill="none" h="4157" w="2149">
                  <a:moveTo>
                    <a:pt x="2149" y="1"/>
                  </a:moveTo>
                  <a:cubicBezTo>
                    <a:pt x="2069" y="262"/>
                    <a:pt x="1948" y="503"/>
                    <a:pt x="1757" y="709"/>
                  </a:cubicBezTo>
                  <a:cubicBezTo>
                    <a:pt x="1516" y="985"/>
                    <a:pt x="1180" y="1165"/>
                    <a:pt x="914" y="1416"/>
                  </a:cubicBezTo>
                  <a:cubicBezTo>
                    <a:pt x="774" y="1552"/>
                    <a:pt x="653" y="1702"/>
                    <a:pt x="558" y="1868"/>
                  </a:cubicBezTo>
                  <a:cubicBezTo>
                    <a:pt x="166" y="2510"/>
                    <a:pt x="71" y="3339"/>
                    <a:pt x="6" y="4112"/>
                  </a:cubicBezTo>
                  <a:cubicBezTo>
                    <a:pt x="6" y="4127"/>
                    <a:pt x="6" y="4142"/>
                    <a:pt x="1" y="4157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2" name="Google Shape;2962;p16"/>
            <p:cNvSpPr/>
            <p:nvPr/>
          </p:nvSpPr>
          <p:spPr>
            <a:xfrm>
              <a:off x="2676750" y="3290150"/>
              <a:ext cx="46700" cy="122250"/>
            </a:xfrm>
            <a:custGeom>
              <a:rect b="b" l="l" r="r" t="t"/>
              <a:pathLst>
                <a:path extrusionOk="0" fill="none" h="4890" w="1868">
                  <a:moveTo>
                    <a:pt x="523" y="4889"/>
                  </a:moveTo>
                  <a:cubicBezTo>
                    <a:pt x="517" y="4874"/>
                    <a:pt x="507" y="4864"/>
                    <a:pt x="507" y="4849"/>
                  </a:cubicBezTo>
                  <a:cubicBezTo>
                    <a:pt x="1" y="3860"/>
                    <a:pt x="61" y="2947"/>
                    <a:pt x="457" y="2063"/>
                  </a:cubicBezTo>
                  <a:cubicBezTo>
                    <a:pt x="588" y="1762"/>
                    <a:pt x="763" y="1466"/>
                    <a:pt x="964" y="1170"/>
                  </a:cubicBezTo>
                  <a:cubicBezTo>
                    <a:pt x="1014" y="1095"/>
                    <a:pt x="1070" y="1019"/>
                    <a:pt x="1120" y="944"/>
                  </a:cubicBezTo>
                  <a:cubicBezTo>
                    <a:pt x="1356" y="623"/>
                    <a:pt x="1617" y="312"/>
                    <a:pt x="1868" y="1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3" name="Google Shape;2963;p16"/>
            <p:cNvSpPr/>
            <p:nvPr/>
          </p:nvSpPr>
          <p:spPr>
            <a:xfrm>
              <a:off x="2623425" y="3336575"/>
              <a:ext cx="25625" cy="83225"/>
            </a:xfrm>
            <a:custGeom>
              <a:rect b="b" l="l" r="r" t="t"/>
              <a:pathLst>
                <a:path extrusionOk="0" fill="none" h="3329" w="1025">
                  <a:moveTo>
                    <a:pt x="1024" y="3328"/>
                  </a:moveTo>
                  <a:cubicBezTo>
                    <a:pt x="357" y="2450"/>
                    <a:pt x="0" y="1341"/>
                    <a:pt x="40" y="237"/>
                  </a:cubicBezTo>
                  <a:cubicBezTo>
                    <a:pt x="45" y="161"/>
                    <a:pt x="50" y="81"/>
                    <a:pt x="56" y="1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4" name="Google Shape;2964;p16"/>
            <p:cNvSpPr/>
            <p:nvPr/>
          </p:nvSpPr>
          <p:spPr>
            <a:xfrm>
              <a:off x="2532450" y="2944325"/>
              <a:ext cx="155250" cy="397300"/>
            </a:xfrm>
            <a:custGeom>
              <a:rect b="b" l="l" r="r" t="t"/>
              <a:pathLst>
                <a:path extrusionOk="0" fill="none" h="15892" w="6210">
                  <a:moveTo>
                    <a:pt x="0" y="0"/>
                  </a:moveTo>
                  <a:cubicBezTo>
                    <a:pt x="477" y="1827"/>
                    <a:pt x="2545" y="2861"/>
                    <a:pt x="3127" y="4663"/>
                  </a:cubicBezTo>
                  <a:cubicBezTo>
                    <a:pt x="3499" y="5823"/>
                    <a:pt x="3188" y="7088"/>
                    <a:pt x="3308" y="8302"/>
                  </a:cubicBezTo>
                  <a:cubicBezTo>
                    <a:pt x="3323" y="8458"/>
                    <a:pt x="3348" y="8608"/>
                    <a:pt x="3378" y="8764"/>
                  </a:cubicBezTo>
                  <a:cubicBezTo>
                    <a:pt x="3524" y="9452"/>
                    <a:pt x="3850" y="10079"/>
                    <a:pt x="4206" y="10691"/>
                  </a:cubicBezTo>
                  <a:cubicBezTo>
                    <a:pt x="4698" y="11530"/>
                    <a:pt x="5240" y="12348"/>
                    <a:pt x="5451" y="13291"/>
                  </a:cubicBezTo>
                  <a:cubicBezTo>
                    <a:pt x="5652" y="14185"/>
                    <a:pt x="5572" y="15229"/>
                    <a:pt x="6209" y="15891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5" name="Google Shape;2965;p16"/>
            <p:cNvSpPr/>
            <p:nvPr/>
          </p:nvSpPr>
          <p:spPr>
            <a:xfrm>
              <a:off x="2715275" y="3032150"/>
              <a:ext cx="281600" cy="373475"/>
            </a:xfrm>
            <a:custGeom>
              <a:rect b="b" l="l" r="r" t="t"/>
              <a:pathLst>
                <a:path extrusionOk="0" fill="none" h="14939" w="11264">
                  <a:moveTo>
                    <a:pt x="11264" y="1"/>
                  </a:moveTo>
                  <a:cubicBezTo>
                    <a:pt x="9788" y="11"/>
                    <a:pt x="8338" y="829"/>
                    <a:pt x="7570" y="2084"/>
                  </a:cubicBezTo>
                  <a:cubicBezTo>
                    <a:pt x="7514" y="2174"/>
                    <a:pt x="7464" y="2260"/>
                    <a:pt x="7419" y="2350"/>
                  </a:cubicBezTo>
                  <a:cubicBezTo>
                    <a:pt x="6997" y="3138"/>
                    <a:pt x="6746" y="4041"/>
                    <a:pt x="6124" y="4679"/>
                  </a:cubicBezTo>
                  <a:cubicBezTo>
                    <a:pt x="5552" y="5271"/>
                    <a:pt x="4744" y="5567"/>
                    <a:pt x="4101" y="6084"/>
                  </a:cubicBezTo>
                  <a:cubicBezTo>
                    <a:pt x="3639" y="6456"/>
                    <a:pt x="3273" y="6948"/>
                    <a:pt x="3037" y="7495"/>
                  </a:cubicBezTo>
                  <a:cubicBezTo>
                    <a:pt x="3007" y="7565"/>
                    <a:pt x="2982" y="7630"/>
                    <a:pt x="2957" y="7705"/>
                  </a:cubicBezTo>
                  <a:cubicBezTo>
                    <a:pt x="2686" y="8468"/>
                    <a:pt x="2676" y="9312"/>
                    <a:pt x="2370" y="10055"/>
                  </a:cubicBezTo>
                  <a:cubicBezTo>
                    <a:pt x="2008" y="10918"/>
                    <a:pt x="1290" y="11570"/>
                    <a:pt x="753" y="12328"/>
                  </a:cubicBezTo>
                  <a:cubicBezTo>
                    <a:pt x="583" y="12569"/>
                    <a:pt x="432" y="12835"/>
                    <a:pt x="317" y="13111"/>
                  </a:cubicBezTo>
                  <a:cubicBezTo>
                    <a:pt x="76" y="13699"/>
                    <a:pt x="0" y="14341"/>
                    <a:pt x="287" y="14893"/>
                  </a:cubicBezTo>
                  <a:cubicBezTo>
                    <a:pt x="292" y="14908"/>
                    <a:pt x="302" y="14923"/>
                    <a:pt x="312" y="14938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6" name="Google Shape;2966;p16"/>
            <p:cNvSpPr/>
            <p:nvPr/>
          </p:nvSpPr>
          <p:spPr>
            <a:xfrm>
              <a:off x="2802100" y="3251500"/>
              <a:ext cx="317000" cy="137175"/>
            </a:xfrm>
            <a:custGeom>
              <a:rect b="b" l="l" r="r" t="t"/>
              <a:pathLst>
                <a:path extrusionOk="0" fill="none" h="5487" w="12680">
                  <a:moveTo>
                    <a:pt x="12680" y="1120"/>
                  </a:moveTo>
                  <a:cubicBezTo>
                    <a:pt x="11851" y="638"/>
                    <a:pt x="10943" y="131"/>
                    <a:pt x="9994" y="282"/>
                  </a:cubicBezTo>
                  <a:cubicBezTo>
                    <a:pt x="9658" y="332"/>
                    <a:pt x="9337" y="467"/>
                    <a:pt x="9000" y="497"/>
                  </a:cubicBezTo>
                  <a:cubicBezTo>
                    <a:pt x="8920" y="508"/>
                    <a:pt x="8845" y="508"/>
                    <a:pt x="8770" y="503"/>
                  </a:cubicBezTo>
                  <a:cubicBezTo>
                    <a:pt x="8258" y="487"/>
                    <a:pt x="7766" y="282"/>
                    <a:pt x="7264" y="151"/>
                  </a:cubicBezTo>
                  <a:cubicBezTo>
                    <a:pt x="6687" y="6"/>
                    <a:pt x="5994" y="1"/>
                    <a:pt x="5597" y="442"/>
                  </a:cubicBezTo>
                  <a:cubicBezTo>
                    <a:pt x="5382" y="673"/>
                    <a:pt x="5296" y="994"/>
                    <a:pt x="5126" y="1265"/>
                  </a:cubicBezTo>
                  <a:cubicBezTo>
                    <a:pt x="4834" y="1722"/>
                    <a:pt x="4353" y="1968"/>
                    <a:pt x="3826" y="2144"/>
                  </a:cubicBezTo>
                  <a:cubicBezTo>
                    <a:pt x="3429" y="2279"/>
                    <a:pt x="3002" y="2380"/>
                    <a:pt x="2611" y="2505"/>
                  </a:cubicBezTo>
                  <a:cubicBezTo>
                    <a:pt x="1271" y="2942"/>
                    <a:pt x="6" y="4066"/>
                    <a:pt x="1" y="5477"/>
                  </a:cubicBezTo>
                  <a:lnTo>
                    <a:pt x="1" y="5487"/>
                  </a:ln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7" name="Google Shape;2967;p16"/>
            <p:cNvSpPr/>
            <p:nvPr/>
          </p:nvSpPr>
          <p:spPr>
            <a:xfrm>
              <a:off x="2318625" y="3239075"/>
              <a:ext cx="306700" cy="98900"/>
            </a:xfrm>
            <a:custGeom>
              <a:rect b="b" l="l" r="r" t="t"/>
              <a:pathLst>
                <a:path extrusionOk="0" fill="none" h="3956" w="12268">
                  <a:moveTo>
                    <a:pt x="0" y="794"/>
                  </a:moveTo>
                  <a:cubicBezTo>
                    <a:pt x="41" y="769"/>
                    <a:pt x="86" y="744"/>
                    <a:pt x="131" y="718"/>
                  </a:cubicBezTo>
                  <a:cubicBezTo>
                    <a:pt x="1265" y="96"/>
                    <a:pt x="2620" y="1"/>
                    <a:pt x="3915" y="51"/>
                  </a:cubicBezTo>
                  <a:cubicBezTo>
                    <a:pt x="4402" y="71"/>
                    <a:pt x="4859" y="76"/>
                    <a:pt x="5306" y="237"/>
                  </a:cubicBezTo>
                  <a:cubicBezTo>
                    <a:pt x="5848" y="437"/>
                    <a:pt x="6264" y="653"/>
                    <a:pt x="6872" y="583"/>
                  </a:cubicBezTo>
                  <a:cubicBezTo>
                    <a:pt x="7464" y="508"/>
                    <a:pt x="8092" y="227"/>
                    <a:pt x="8629" y="488"/>
                  </a:cubicBezTo>
                  <a:cubicBezTo>
                    <a:pt x="9125" y="739"/>
                    <a:pt x="9301" y="1351"/>
                    <a:pt x="9582" y="1833"/>
                  </a:cubicBezTo>
                  <a:cubicBezTo>
                    <a:pt x="9693" y="2023"/>
                    <a:pt x="9828" y="2199"/>
                    <a:pt x="9984" y="2355"/>
                  </a:cubicBezTo>
                  <a:cubicBezTo>
                    <a:pt x="10190" y="2571"/>
                    <a:pt x="10431" y="2746"/>
                    <a:pt x="10697" y="2882"/>
                  </a:cubicBezTo>
                  <a:cubicBezTo>
                    <a:pt x="11158" y="3118"/>
                    <a:pt x="11746" y="3263"/>
                    <a:pt x="12072" y="3625"/>
                  </a:cubicBezTo>
                  <a:cubicBezTo>
                    <a:pt x="12142" y="3705"/>
                    <a:pt x="12202" y="3800"/>
                    <a:pt x="12248" y="3901"/>
                  </a:cubicBezTo>
                  <a:cubicBezTo>
                    <a:pt x="12258" y="3921"/>
                    <a:pt x="12263" y="3936"/>
                    <a:pt x="12268" y="3956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8" name="Google Shape;2968;p16"/>
            <p:cNvSpPr/>
            <p:nvPr/>
          </p:nvSpPr>
          <p:spPr>
            <a:xfrm>
              <a:off x="2579125" y="3079600"/>
              <a:ext cx="73925" cy="72800"/>
            </a:xfrm>
            <a:custGeom>
              <a:rect b="b" l="l" r="r" t="t"/>
              <a:pathLst>
                <a:path extrusionOk="0" fill="none" h="2912" w="2957">
                  <a:moveTo>
                    <a:pt x="0" y="1988"/>
                  </a:moveTo>
                  <a:cubicBezTo>
                    <a:pt x="16" y="1998"/>
                    <a:pt x="26" y="2008"/>
                    <a:pt x="41" y="2013"/>
                  </a:cubicBezTo>
                  <a:cubicBezTo>
                    <a:pt x="492" y="2329"/>
                    <a:pt x="959" y="2625"/>
                    <a:pt x="1441" y="2891"/>
                  </a:cubicBezTo>
                  <a:cubicBezTo>
                    <a:pt x="1456" y="2896"/>
                    <a:pt x="1466" y="2901"/>
                    <a:pt x="1481" y="2911"/>
                  </a:cubicBezTo>
                  <a:cubicBezTo>
                    <a:pt x="2023" y="1983"/>
                    <a:pt x="2480" y="984"/>
                    <a:pt x="2952" y="10"/>
                  </a:cubicBezTo>
                  <a:cubicBezTo>
                    <a:pt x="2952" y="10"/>
                    <a:pt x="2952" y="5"/>
                    <a:pt x="2957" y="0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9" name="Google Shape;2969;p16"/>
            <p:cNvSpPr/>
            <p:nvPr/>
          </p:nvSpPr>
          <p:spPr>
            <a:xfrm>
              <a:off x="2573975" y="3160400"/>
              <a:ext cx="86875" cy="51850"/>
            </a:xfrm>
            <a:custGeom>
              <a:rect b="b" l="l" r="r" t="t"/>
              <a:pathLst>
                <a:path extrusionOk="0" fill="none" h="2074" w="3475">
                  <a:moveTo>
                    <a:pt x="1" y="779"/>
                  </a:moveTo>
                  <a:cubicBezTo>
                    <a:pt x="6" y="784"/>
                    <a:pt x="6" y="784"/>
                    <a:pt x="11" y="784"/>
                  </a:cubicBezTo>
                  <a:cubicBezTo>
                    <a:pt x="814" y="1286"/>
                    <a:pt x="1662" y="1712"/>
                    <a:pt x="2545" y="2048"/>
                  </a:cubicBezTo>
                  <a:cubicBezTo>
                    <a:pt x="2571" y="2058"/>
                    <a:pt x="2591" y="2069"/>
                    <a:pt x="2611" y="2074"/>
                  </a:cubicBezTo>
                  <a:cubicBezTo>
                    <a:pt x="2877" y="1391"/>
                    <a:pt x="3153" y="668"/>
                    <a:pt x="3469" y="6"/>
                  </a:cubicBezTo>
                  <a:cubicBezTo>
                    <a:pt x="3474" y="6"/>
                    <a:pt x="3474" y="1"/>
                    <a:pt x="3474" y="1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0" name="Google Shape;2970;p16"/>
            <p:cNvSpPr/>
            <p:nvPr/>
          </p:nvSpPr>
          <p:spPr>
            <a:xfrm>
              <a:off x="2681900" y="3233300"/>
              <a:ext cx="25" cy="21875"/>
            </a:xfrm>
            <a:custGeom>
              <a:rect b="b" l="l" r="r" t="t"/>
              <a:pathLst>
                <a:path extrusionOk="0" fill="none" h="875" w="1">
                  <a:moveTo>
                    <a:pt x="0" y="1"/>
                  </a:moveTo>
                  <a:lnTo>
                    <a:pt x="0" y="874"/>
                  </a:ln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1" name="Google Shape;2971;p16"/>
            <p:cNvSpPr/>
            <p:nvPr/>
          </p:nvSpPr>
          <p:spPr>
            <a:xfrm>
              <a:off x="2696825" y="3241350"/>
              <a:ext cx="1400" cy="19600"/>
            </a:xfrm>
            <a:custGeom>
              <a:rect b="b" l="l" r="r" t="t"/>
              <a:pathLst>
                <a:path extrusionOk="0" fill="none" h="784" w="56">
                  <a:moveTo>
                    <a:pt x="1" y="0"/>
                  </a:moveTo>
                  <a:cubicBezTo>
                    <a:pt x="21" y="261"/>
                    <a:pt x="36" y="522"/>
                    <a:pt x="56" y="783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2" name="Google Shape;2972;p16"/>
            <p:cNvSpPr/>
            <p:nvPr/>
          </p:nvSpPr>
          <p:spPr>
            <a:xfrm>
              <a:off x="2776750" y="3154750"/>
              <a:ext cx="100300" cy="64775"/>
            </a:xfrm>
            <a:custGeom>
              <a:rect b="b" l="l" r="r" t="t"/>
              <a:pathLst>
                <a:path extrusionOk="0" fill="none" h="2591" w="4012">
                  <a:moveTo>
                    <a:pt x="1" y="1"/>
                  </a:moveTo>
                  <a:cubicBezTo>
                    <a:pt x="11" y="36"/>
                    <a:pt x="16" y="76"/>
                    <a:pt x="26" y="116"/>
                  </a:cubicBezTo>
                  <a:cubicBezTo>
                    <a:pt x="187" y="949"/>
                    <a:pt x="372" y="1773"/>
                    <a:pt x="578" y="2591"/>
                  </a:cubicBezTo>
                  <a:cubicBezTo>
                    <a:pt x="1702" y="2209"/>
                    <a:pt x="2857" y="1868"/>
                    <a:pt x="4011" y="1622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3" name="Google Shape;2973;p16"/>
            <p:cNvSpPr/>
            <p:nvPr/>
          </p:nvSpPr>
          <p:spPr>
            <a:xfrm>
              <a:off x="2894200" y="3060025"/>
              <a:ext cx="67175" cy="31375"/>
            </a:xfrm>
            <a:custGeom>
              <a:rect b="b" l="l" r="r" t="t"/>
              <a:pathLst>
                <a:path extrusionOk="0" fill="none" h="1255" w="2687">
                  <a:moveTo>
                    <a:pt x="1" y="0"/>
                  </a:moveTo>
                  <a:cubicBezTo>
                    <a:pt x="1" y="10"/>
                    <a:pt x="1" y="20"/>
                    <a:pt x="6" y="30"/>
                  </a:cubicBezTo>
                  <a:cubicBezTo>
                    <a:pt x="51" y="442"/>
                    <a:pt x="121" y="853"/>
                    <a:pt x="217" y="1255"/>
                  </a:cubicBezTo>
                  <a:cubicBezTo>
                    <a:pt x="232" y="1250"/>
                    <a:pt x="247" y="1240"/>
                    <a:pt x="262" y="1235"/>
                  </a:cubicBezTo>
                  <a:cubicBezTo>
                    <a:pt x="1030" y="934"/>
                    <a:pt x="1853" y="623"/>
                    <a:pt x="2616" y="316"/>
                  </a:cubicBezTo>
                  <a:cubicBezTo>
                    <a:pt x="2641" y="301"/>
                    <a:pt x="2666" y="296"/>
                    <a:pt x="2686" y="286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4" name="Google Shape;2974;p16"/>
            <p:cNvSpPr/>
            <p:nvPr/>
          </p:nvSpPr>
          <p:spPr>
            <a:xfrm>
              <a:off x="2822425" y="3138575"/>
              <a:ext cx="2675" cy="23100"/>
            </a:xfrm>
            <a:custGeom>
              <a:rect b="b" l="l" r="r" t="t"/>
              <a:pathLst>
                <a:path extrusionOk="0" fill="none" h="924" w="107">
                  <a:moveTo>
                    <a:pt x="16" y="0"/>
                  </a:moveTo>
                  <a:cubicBezTo>
                    <a:pt x="1" y="311"/>
                    <a:pt x="31" y="623"/>
                    <a:pt x="106" y="924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5" name="Google Shape;2975;p16"/>
            <p:cNvSpPr/>
            <p:nvPr/>
          </p:nvSpPr>
          <p:spPr>
            <a:xfrm>
              <a:off x="2835600" y="3140825"/>
              <a:ext cx="1550" cy="17350"/>
            </a:xfrm>
            <a:custGeom>
              <a:rect b="b" l="l" r="r" t="t"/>
              <a:pathLst>
                <a:path extrusionOk="0" fill="none" h="694" w="62">
                  <a:moveTo>
                    <a:pt x="1" y="1"/>
                  </a:moveTo>
                  <a:cubicBezTo>
                    <a:pt x="51" y="226"/>
                    <a:pt x="61" y="462"/>
                    <a:pt x="36" y="693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6" name="Google Shape;2976;p16"/>
            <p:cNvSpPr/>
            <p:nvPr/>
          </p:nvSpPr>
          <p:spPr>
            <a:xfrm>
              <a:off x="2704600" y="3313000"/>
              <a:ext cx="77950" cy="47325"/>
            </a:xfrm>
            <a:custGeom>
              <a:rect b="b" l="l" r="r" t="t"/>
              <a:pathLst>
                <a:path extrusionOk="0" fill="none" h="1893" w="3118">
                  <a:moveTo>
                    <a:pt x="1" y="0"/>
                  </a:moveTo>
                  <a:lnTo>
                    <a:pt x="6" y="30"/>
                  </a:lnTo>
                  <a:cubicBezTo>
                    <a:pt x="141" y="683"/>
                    <a:pt x="377" y="1315"/>
                    <a:pt x="704" y="1892"/>
                  </a:cubicBezTo>
                  <a:cubicBezTo>
                    <a:pt x="719" y="1887"/>
                    <a:pt x="729" y="1882"/>
                    <a:pt x="744" y="1877"/>
                  </a:cubicBezTo>
                  <a:cubicBezTo>
                    <a:pt x="1512" y="1536"/>
                    <a:pt x="2305" y="1250"/>
                    <a:pt x="3118" y="1034"/>
                  </a:cubicBezTo>
                  <a:lnTo>
                    <a:pt x="3118" y="1034"/>
                  </a:ln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7" name="Google Shape;2977;p16"/>
            <p:cNvSpPr/>
            <p:nvPr/>
          </p:nvSpPr>
          <p:spPr>
            <a:xfrm>
              <a:off x="2897600" y="3237825"/>
              <a:ext cx="29125" cy="69300"/>
            </a:xfrm>
            <a:custGeom>
              <a:rect b="b" l="l" r="r" t="t"/>
              <a:pathLst>
                <a:path extrusionOk="0" fill="none" h="2772" w="1165">
                  <a:moveTo>
                    <a:pt x="427" y="0"/>
                  </a:moveTo>
                  <a:cubicBezTo>
                    <a:pt x="427" y="26"/>
                    <a:pt x="422" y="46"/>
                    <a:pt x="422" y="71"/>
                  </a:cubicBezTo>
                  <a:cubicBezTo>
                    <a:pt x="312" y="949"/>
                    <a:pt x="171" y="1828"/>
                    <a:pt x="6" y="2691"/>
                  </a:cubicBezTo>
                  <a:lnTo>
                    <a:pt x="1" y="2726"/>
                  </a:lnTo>
                  <a:cubicBezTo>
                    <a:pt x="357" y="2751"/>
                    <a:pt x="728" y="2741"/>
                    <a:pt x="1085" y="2766"/>
                  </a:cubicBezTo>
                  <a:cubicBezTo>
                    <a:pt x="1115" y="2766"/>
                    <a:pt x="1140" y="2766"/>
                    <a:pt x="1165" y="2771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8" name="Google Shape;2978;p16"/>
            <p:cNvSpPr/>
            <p:nvPr/>
          </p:nvSpPr>
          <p:spPr>
            <a:xfrm>
              <a:off x="3020200" y="3236950"/>
              <a:ext cx="40675" cy="47825"/>
            </a:xfrm>
            <a:custGeom>
              <a:rect b="b" l="l" r="r" t="t"/>
              <a:pathLst>
                <a:path extrusionOk="0" fill="none" h="1913" w="1627">
                  <a:moveTo>
                    <a:pt x="934" y="0"/>
                  </a:moveTo>
                  <a:cubicBezTo>
                    <a:pt x="914" y="20"/>
                    <a:pt x="899" y="46"/>
                    <a:pt x="879" y="66"/>
                  </a:cubicBezTo>
                  <a:cubicBezTo>
                    <a:pt x="603" y="407"/>
                    <a:pt x="322" y="748"/>
                    <a:pt x="46" y="1085"/>
                  </a:cubicBezTo>
                  <a:cubicBezTo>
                    <a:pt x="31" y="1105"/>
                    <a:pt x="15" y="1125"/>
                    <a:pt x="0" y="1145"/>
                  </a:cubicBezTo>
                  <a:cubicBezTo>
                    <a:pt x="527" y="1391"/>
                    <a:pt x="1054" y="1647"/>
                    <a:pt x="1586" y="1893"/>
                  </a:cubicBezTo>
                  <a:cubicBezTo>
                    <a:pt x="1602" y="1898"/>
                    <a:pt x="1612" y="1903"/>
                    <a:pt x="1627" y="1913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9" name="Google Shape;2979;p16"/>
            <p:cNvSpPr/>
            <p:nvPr/>
          </p:nvSpPr>
          <p:spPr>
            <a:xfrm>
              <a:off x="2968250" y="3267950"/>
              <a:ext cx="16075" cy="13950"/>
            </a:xfrm>
            <a:custGeom>
              <a:rect b="b" l="l" r="r" t="t"/>
              <a:pathLst>
                <a:path extrusionOk="0" fill="none" h="558" w="643">
                  <a:moveTo>
                    <a:pt x="0" y="0"/>
                  </a:moveTo>
                  <a:cubicBezTo>
                    <a:pt x="216" y="186"/>
                    <a:pt x="427" y="372"/>
                    <a:pt x="643" y="557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0" name="Google Shape;2980;p16"/>
            <p:cNvSpPr/>
            <p:nvPr/>
          </p:nvSpPr>
          <p:spPr>
            <a:xfrm>
              <a:off x="2991200" y="3273725"/>
              <a:ext cx="8325" cy="6800"/>
            </a:xfrm>
            <a:custGeom>
              <a:rect b="b" l="l" r="r" t="t"/>
              <a:pathLst>
                <a:path extrusionOk="0" fill="none" h="272" w="333">
                  <a:moveTo>
                    <a:pt x="1" y="0"/>
                  </a:moveTo>
                  <a:cubicBezTo>
                    <a:pt x="126" y="70"/>
                    <a:pt x="242" y="166"/>
                    <a:pt x="332" y="271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1" name="Google Shape;2981;p16"/>
            <p:cNvSpPr/>
            <p:nvPr/>
          </p:nvSpPr>
          <p:spPr>
            <a:xfrm>
              <a:off x="2527425" y="3233550"/>
              <a:ext cx="42575" cy="73700"/>
            </a:xfrm>
            <a:custGeom>
              <a:rect b="b" l="l" r="r" t="t"/>
              <a:pathLst>
                <a:path extrusionOk="0" fill="none" h="2948" w="1703">
                  <a:moveTo>
                    <a:pt x="1" y="2947"/>
                  </a:moveTo>
                  <a:cubicBezTo>
                    <a:pt x="538" y="2782"/>
                    <a:pt x="1080" y="2661"/>
                    <a:pt x="1632" y="2576"/>
                  </a:cubicBezTo>
                  <a:cubicBezTo>
                    <a:pt x="1642" y="2576"/>
                    <a:pt x="1652" y="2571"/>
                    <a:pt x="1662" y="2571"/>
                  </a:cubicBezTo>
                  <a:cubicBezTo>
                    <a:pt x="1702" y="1743"/>
                    <a:pt x="1627" y="879"/>
                    <a:pt x="1531" y="56"/>
                  </a:cubicBezTo>
                  <a:cubicBezTo>
                    <a:pt x="1531" y="41"/>
                    <a:pt x="1526" y="16"/>
                    <a:pt x="1526" y="1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2" name="Google Shape;2982;p16"/>
            <p:cNvSpPr/>
            <p:nvPr/>
          </p:nvSpPr>
          <p:spPr>
            <a:xfrm>
              <a:off x="2563825" y="3296925"/>
              <a:ext cx="59375" cy="57875"/>
            </a:xfrm>
            <a:custGeom>
              <a:rect b="b" l="l" r="r" t="t"/>
              <a:pathLst>
                <a:path extrusionOk="0" fill="none" h="2315" w="2375">
                  <a:moveTo>
                    <a:pt x="0" y="2314"/>
                  </a:moveTo>
                  <a:cubicBezTo>
                    <a:pt x="15" y="2304"/>
                    <a:pt x="30" y="2299"/>
                    <a:pt x="45" y="2294"/>
                  </a:cubicBezTo>
                  <a:cubicBezTo>
                    <a:pt x="783" y="1968"/>
                    <a:pt x="1526" y="1642"/>
                    <a:pt x="2264" y="1311"/>
                  </a:cubicBezTo>
                  <a:cubicBezTo>
                    <a:pt x="2294" y="1301"/>
                    <a:pt x="2324" y="1286"/>
                    <a:pt x="2354" y="1270"/>
                  </a:cubicBezTo>
                  <a:cubicBezTo>
                    <a:pt x="2374" y="879"/>
                    <a:pt x="2319" y="452"/>
                    <a:pt x="2254" y="61"/>
                  </a:cubicBezTo>
                  <a:cubicBezTo>
                    <a:pt x="2249" y="41"/>
                    <a:pt x="2249" y="21"/>
                    <a:pt x="2244" y="1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3" name="Google Shape;2983;p16"/>
            <p:cNvSpPr/>
            <p:nvPr/>
          </p:nvSpPr>
          <p:spPr>
            <a:xfrm>
              <a:off x="2555900" y="3327550"/>
              <a:ext cx="18600" cy="2525"/>
            </a:xfrm>
            <a:custGeom>
              <a:rect b="b" l="l" r="r" t="t"/>
              <a:pathLst>
                <a:path extrusionOk="0" fill="none" h="101" w="744">
                  <a:moveTo>
                    <a:pt x="1" y="0"/>
                  </a:moveTo>
                  <a:cubicBezTo>
                    <a:pt x="252" y="35"/>
                    <a:pt x="498" y="71"/>
                    <a:pt x="744" y="101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84" name="Google Shape;2984;p16"/>
          <p:cNvGrpSpPr/>
          <p:nvPr/>
        </p:nvGrpSpPr>
        <p:grpSpPr>
          <a:xfrm flipH="1">
            <a:off x="6975961" y="4523883"/>
            <a:ext cx="1961964" cy="643501"/>
            <a:chOff x="1656825" y="3872400"/>
            <a:chExt cx="835625" cy="274075"/>
          </a:xfrm>
        </p:grpSpPr>
        <p:sp>
          <p:nvSpPr>
            <p:cNvPr id="2985" name="Google Shape;2985;p16"/>
            <p:cNvSpPr/>
            <p:nvPr/>
          </p:nvSpPr>
          <p:spPr>
            <a:xfrm>
              <a:off x="1725475" y="4015575"/>
              <a:ext cx="191500" cy="105050"/>
            </a:xfrm>
            <a:custGeom>
              <a:rect b="b" l="l" r="r" t="t"/>
              <a:pathLst>
                <a:path extrusionOk="0" h="4202" w="7660">
                  <a:moveTo>
                    <a:pt x="2329" y="0"/>
                  </a:moveTo>
                  <a:cubicBezTo>
                    <a:pt x="1792" y="633"/>
                    <a:pt x="1320" y="1310"/>
                    <a:pt x="924" y="2023"/>
                  </a:cubicBezTo>
                  <a:cubicBezTo>
                    <a:pt x="542" y="2716"/>
                    <a:pt x="231" y="3443"/>
                    <a:pt x="0" y="4201"/>
                  </a:cubicBezTo>
                  <a:lnTo>
                    <a:pt x="7660" y="4201"/>
                  </a:lnTo>
                  <a:cubicBezTo>
                    <a:pt x="5963" y="2721"/>
                    <a:pt x="4096" y="1395"/>
                    <a:pt x="23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6" name="Google Shape;2986;p16"/>
            <p:cNvSpPr/>
            <p:nvPr/>
          </p:nvSpPr>
          <p:spPr>
            <a:xfrm>
              <a:off x="1916575" y="3874275"/>
              <a:ext cx="173200" cy="246350"/>
            </a:xfrm>
            <a:custGeom>
              <a:rect b="b" l="l" r="r" t="t"/>
              <a:pathLst>
                <a:path extrusionOk="0" h="9854" w="6928">
                  <a:moveTo>
                    <a:pt x="5768" y="0"/>
                  </a:moveTo>
                  <a:cubicBezTo>
                    <a:pt x="3830" y="196"/>
                    <a:pt x="1843" y="758"/>
                    <a:pt x="0" y="1642"/>
                  </a:cubicBezTo>
                  <a:cubicBezTo>
                    <a:pt x="1521" y="4382"/>
                    <a:pt x="3042" y="7118"/>
                    <a:pt x="4563" y="9853"/>
                  </a:cubicBezTo>
                  <a:lnTo>
                    <a:pt x="6927" y="9853"/>
                  </a:lnTo>
                  <a:cubicBezTo>
                    <a:pt x="6701" y="6581"/>
                    <a:pt x="6516" y="3308"/>
                    <a:pt x="6370" y="25"/>
                  </a:cubicBezTo>
                  <a:lnTo>
                    <a:pt x="576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7" name="Google Shape;2987;p16"/>
            <p:cNvSpPr/>
            <p:nvPr/>
          </p:nvSpPr>
          <p:spPr>
            <a:xfrm>
              <a:off x="2123000" y="3883300"/>
              <a:ext cx="110450" cy="237325"/>
            </a:xfrm>
            <a:custGeom>
              <a:rect b="b" l="l" r="r" t="t"/>
              <a:pathLst>
                <a:path extrusionOk="0" h="9493" w="4418">
                  <a:moveTo>
                    <a:pt x="2500" y="1"/>
                  </a:moveTo>
                  <a:lnTo>
                    <a:pt x="2485" y="41"/>
                  </a:lnTo>
                  <a:cubicBezTo>
                    <a:pt x="1611" y="3178"/>
                    <a:pt x="788" y="6330"/>
                    <a:pt x="0" y="9492"/>
                  </a:cubicBezTo>
                  <a:lnTo>
                    <a:pt x="1481" y="9492"/>
                  </a:lnTo>
                  <a:cubicBezTo>
                    <a:pt x="2550" y="6596"/>
                    <a:pt x="3514" y="3660"/>
                    <a:pt x="4382" y="698"/>
                  </a:cubicBezTo>
                  <a:lnTo>
                    <a:pt x="4417" y="613"/>
                  </a:lnTo>
                  <a:cubicBezTo>
                    <a:pt x="3790" y="367"/>
                    <a:pt x="3147" y="161"/>
                    <a:pt x="250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8" name="Google Shape;2988;p16"/>
            <p:cNvSpPr/>
            <p:nvPr/>
          </p:nvSpPr>
          <p:spPr>
            <a:xfrm>
              <a:off x="2160000" y="3898625"/>
              <a:ext cx="244600" cy="222000"/>
            </a:xfrm>
            <a:custGeom>
              <a:rect b="b" l="l" r="r" t="t"/>
              <a:pathLst>
                <a:path extrusionOk="0" h="8880" w="9784">
                  <a:moveTo>
                    <a:pt x="2937" y="0"/>
                  </a:moveTo>
                  <a:lnTo>
                    <a:pt x="2902" y="85"/>
                  </a:lnTo>
                  <a:cubicBezTo>
                    <a:pt x="2034" y="3047"/>
                    <a:pt x="1070" y="5983"/>
                    <a:pt x="1" y="8879"/>
                  </a:cubicBezTo>
                  <a:lnTo>
                    <a:pt x="5121" y="8879"/>
                  </a:lnTo>
                  <a:cubicBezTo>
                    <a:pt x="6702" y="7685"/>
                    <a:pt x="8253" y="6445"/>
                    <a:pt x="9774" y="5165"/>
                  </a:cubicBezTo>
                  <a:lnTo>
                    <a:pt x="9784" y="5165"/>
                  </a:lnTo>
                  <a:cubicBezTo>
                    <a:pt x="9272" y="4482"/>
                    <a:pt x="8699" y="3850"/>
                    <a:pt x="8082" y="3268"/>
                  </a:cubicBezTo>
                  <a:cubicBezTo>
                    <a:pt x="6601" y="1862"/>
                    <a:pt x="4845" y="743"/>
                    <a:pt x="29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9" name="Google Shape;2989;p16"/>
            <p:cNvSpPr/>
            <p:nvPr/>
          </p:nvSpPr>
          <p:spPr>
            <a:xfrm>
              <a:off x="1895625" y="3915300"/>
              <a:ext cx="135050" cy="205325"/>
            </a:xfrm>
            <a:custGeom>
              <a:rect b="b" l="l" r="r" t="t"/>
              <a:pathLst>
                <a:path extrusionOk="0" h="8213" w="5402">
                  <a:moveTo>
                    <a:pt x="838" y="1"/>
                  </a:moveTo>
                  <a:cubicBezTo>
                    <a:pt x="557" y="136"/>
                    <a:pt x="276" y="282"/>
                    <a:pt x="0" y="432"/>
                  </a:cubicBezTo>
                  <a:lnTo>
                    <a:pt x="55" y="533"/>
                  </a:lnTo>
                  <a:cubicBezTo>
                    <a:pt x="1360" y="3148"/>
                    <a:pt x="2766" y="5713"/>
                    <a:pt x="4267" y="8212"/>
                  </a:cubicBezTo>
                  <a:lnTo>
                    <a:pt x="5401" y="8212"/>
                  </a:lnTo>
                  <a:cubicBezTo>
                    <a:pt x="3880" y="5477"/>
                    <a:pt x="2359" y="2741"/>
                    <a:pt x="8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0" name="Google Shape;2990;p16"/>
            <p:cNvSpPr/>
            <p:nvPr/>
          </p:nvSpPr>
          <p:spPr>
            <a:xfrm>
              <a:off x="1783675" y="3926100"/>
              <a:ext cx="218625" cy="194525"/>
            </a:xfrm>
            <a:custGeom>
              <a:rect b="b" l="l" r="r" t="t"/>
              <a:pathLst>
                <a:path extrusionOk="0" h="7781" w="8745">
                  <a:moveTo>
                    <a:pt x="4478" y="0"/>
                  </a:moveTo>
                  <a:cubicBezTo>
                    <a:pt x="3690" y="427"/>
                    <a:pt x="2937" y="914"/>
                    <a:pt x="2235" y="1461"/>
                  </a:cubicBezTo>
                  <a:cubicBezTo>
                    <a:pt x="1989" y="1652"/>
                    <a:pt x="1748" y="1847"/>
                    <a:pt x="1512" y="2053"/>
                  </a:cubicBezTo>
                  <a:cubicBezTo>
                    <a:pt x="970" y="2525"/>
                    <a:pt x="463" y="3037"/>
                    <a:pt x="1" y="3579"/>
                  </a:cubicBezTo>
                  <a:cubicBezTo>
                    <a:pt x="1768" y="4974"/>
                    <a:pt x="3635" y="6305"/>
                    <a:pt x="5332" y="7780"/>
                  </a:cubicBezTo>
                  <a:lnTo>
                    <a:pt x="8745" y="7780"/>
                  </a:lnTo>
                  <a:cubicBezTo>
                    <a:pt x="7244" y="5281"/>
                    <a:pt x="5838" y="2716"/>
                    <a:pt x="4533" y="101"/>
                  </a:cubicBezTo>
                  <a:lnTo>
                    <a:pt x="447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1" name="Google Shape;2991;p16"/>
            <p:cNvSpPr/>
            <p:nvPr/>
          </p:nvSpPr>
          <p:spPr>
            <a:xfrm>
              <a:off x="2288000" y="4027725"/>
              <a:ext cx="166800" cy="92900"/>
            </a:xfrm>
            <a:custGeom>
              <a:rect b="b" l="l" r="r" t="t"/>
              <a:pathLst>
                <a:path extrusionOk="0" h="3716" w="6672">
                  <a:moveTo>
                    <a:pt x="4654" y="1"/>
                  </a:moveTo>
                  <a:cubicBezTo>
                    <a:pt x="3133" y="1281"/>
                    <a:pt x="1582" y="2521"/>
                    <a:pt x="1" y="3715"/>
                  </a:cubicBezTo>
                  <a:lnTo>
                    <a:pt x="6671" y="3715"/>
                  </a:lnTo>
                  <a:cubicBezTo>
                    <a:pt x="6380" y="2892"/>
                    <a:pt x="6009" y="2109"/>
                    <a:pt x="5567" y="1361"/>
                  </a:cubicBezTo>
                  <a:cubicBezTo>
                    <a:pt x="5291" y="889"/>
                    <a:pt x="4990" y="433"/>
                    <a:pt x="466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2" name="Google Shape;2992;p16"/>
            <p:cNvSpPr/>
            <p:nvPr/>
          </p:nvSpPr>
          <p:spPr>
            <a:xfrm>
              <a:off x="2060750" y="3872400"/>
              <a:ext cx="124750" cy="248225"/>
            </a:xfrm>
            <a:custGeom>
              <a:rect b="b" l="l" r="r" t="t"/>
              <a:pathLst>
                <a:path extrusionOk="0" h="9929" w="4990">
                  <a:moveTo>
                    <a:pt x="1535" y="1"/>
                  </a:moveTo>
                  <a:cubicBezTo>
                    <a:pt x="1030" y="1"/>
                    <a:pt x="517" y="27"/>
                    <a:pt x="1" y="75"/>
                  </a:cubicBezTo>
                  <a:lnTo>
                    <a:pt x="603" y="100"/>
                  </a:lnTo>
                  <a:cubicBezTo>
                    <a:pt x="749" y="3383"/>
                    <a:pt x="934" y="6656"/>
                    <a:pt x="1160" y="9928"/>
                  </a:cubicBezTo>
                  <a:lnTo>
                    <a:pt x="2490" y="9928"/>
                  </a:lnTo>
                  <a:cubicBezTo>
                    <a:pt x="3278" y="6766"/>
                    <a:pt x="4101" y="3614"/>
                    <a:pt x="4975" y="477"/>
                  </a:cubicBezTo>
                  <a:lnTo>
                    <a:pt x="4990" y="437"/>
                  </a:lnTo>
                  <a:cubicBezTo>
                    <a:pt x="3976" y="181"/>
                    <a:pt x="2932" y="35"/>
                    <a:pt x="1888" y="5"/>
                  </a:cubicBezTo>
                  <a:cubicBezTo>
                    <a:pt x="1771" y="2"/>
                    <a:pt x="1653" y="1"/>
                    <a:pt x="15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3" name="Google Shape;2993;p16"/>
            <p:cNvSpPr/>
            <p:nvPr/>
          </p:nvSpPr>
          <p:spPr>
            <a:xfrm>
              <a:off x="1783425" y="4015450"/>
              <a:ext cx="147850" cy="118100"/>
            </a:xfrm>
            <a:custGeom>
              <a:rect b="b" l="l" r="r" t="t"/>
              <a:pathLst>
                <a:path extrusionOk="0" fill="none" h="4724" w="5914">
                  <a:moveTo>
                    <a:pt x="1" y="0"/>
                  </a:moveTo>
                  <a:cubicBezTo>
                    <a:pt x="6" y="0"/>
                    <a:pt x="11" y="5"/>
                    <a:pt x="11" y="5"/>
                  </a:cubicBezTo>
                  <a:cubicBezTo>
                    <a:pt x="1778" y="1400"/>
                    <a:pt x="3645" y="2726"/>
                    <a:pt x="5342" y="4206"/>
                  </a:cubicBezTo>
                  <a:cubicBezTo>
                    <a:pt x="5537" y="4377"/>
                    <a:pt x="5728" y="4548"/>
                    <a:pt x="5914" y="4723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4" name="Google Shape;2994;p16"/>
            <p:cNvSpPr/>
            <p:nvPr/>
          </p:nvSpPr>
          <p:spPr>
            <a:xfrm>
              <a:off x="2075800" y="3874900"/>
              <a:ext cx="14850" cy="258275"/>
            </a:xfrm>
            <a:custGeom>
              <a:rect b="b" l="l" r="r" t="t"/>
              <a:pathLst>
                <a:path extrusionOk="0" fill="none" h="10331" w="594">
                  <a:moveTo>
                    <a:pt x="1" y="0"/>
                  </a:moveTo>
                  <a:cubicBezTo>
                    <a:pt x="147" y="3283"/>
                    <a:pt x="332" y="6556"/>
                    <a:pt x="558" y="9828"/>
                  </a:cubicBezTo>
                  <a:cubicBezTo>
                    <a:pt x="573" y="9999"/>
                    <a:pt x="583" y="10165"/>
                    <a:pt x="593" y="10330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5" name="Google Shape;2995;p16"/>
            <p:cNvSpPr/>
            <p:nvPr/>
          </p:nvSpPr>
          <p:spPr>
            <a:xfrm>
              <a:off x="2118600" y="3884300"/>
              <a:ext cx="66525" cy="254250"/>
            </a:xfrm>
            <a:custGeom>
              <a:rect b="b" l="l" r="r" t="t"/>
              <a:pathLst>
                <a:path extrusionOk="0" fill="none" h="10170" w="2661">
                  <a:moveTo>
                    <a:pt x="2661" y="1"/>
                  </a:moveTo>
                  <a:cubicBezTo>
                    <a:pt x="1787" y="3138"/>
                    <a:pt x="964" y="6290"/>
                    <a:pt x="176" y="9452"/>
                  </a:cubicBezTo>
                  <a:cubicBezTo>
                    <a:pt x="116" y="9693"/>
                    <a:pt x="61" y="9934"/>
                    <a:pt x="1" y="10170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6" name="Google Shape;2996;p16"/>
            <p:cNvSpPr/>
            <p:nvPr/>
          </p:nvSpPr>
          <p:spPr>
            <a:xfrm>
              <a:off x="2152225" y="3900750"/>
              <a:ext cx="80350" cy="241075"/>
            </a:xfrm>
            <a:custGeom>
              <a:rect b="b" l="l" r="r" t="t"/>
              <a:pathLst>
                <a:path extrusionOk="0" fill="none" h="9643" w="3214">
                  <a:moveTo>
                    <a:pt x="3213" y="0"/>
                  </a:moveTo>
                  <a:cubicBezTo>
                    <a:pt x="2345" y="2962"/>
                    <a:pt x="1381" y="5898"/>
                    <a:pt x="312" y="8794"/>
                  </a:cubicBezTo>
                  <a:cubicBezTo>
                    <a:pt x="212" y="9080"/>
                    <a:pt x="106" y="9361"/>
                    <a:pt x="1" y="9642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7" name="Google Shape;2997;p16"/>
            <p:cNvSpPr/>
            <p:nvPr/>
          </p:nvSpPr>
          <p:spPr>
            <a:xfrm>
              <a:off x="2242700" y="3994850"/>
              <a:ext cx="21350" cy="38425"/>
            </a:xfrm>
            <a:custGeom>
              <a:rect b="b" l="l" r="r" t="t"/>
              <a:pathLst>
                <a:path extrusionOk="0" fill="none" h="1537" w="854">
                  <a:moveTo>
                    <a:pt x="854" y="1"/>
                  </a:moveTo>
                  <a:cubicBezTo>
                    <a:pt x="523" y="483"/>
                    <a:pt x="237" y="1000"/>
                    <a:pt x="1" y="1537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8" name="Google Shape;2998;p16"/>
            <p:cNvSpPr/>
            <p:nvPr/>
          </p:nvSpPr>
          <p:spPr>
            <a:xfrm>
              <a:off x="2272325" y="4004025"/>
              <a:ext cx="20975" cy="29625"/>
            </a:xfrm>
            <a:custGeom>
              <a:rect b="b" l="l" r="r" t="t"/>
              <a:pathLst>
                <a:path extrusionOk="0" fill="none" h="1185" w="839">
                  <a:moveTo>
                    <a:pt x="838" y="0"/>
                  </a:moveTo>
                  <a:cubicBezTo>
                    <a:pt x="557" y="392"/>
                    <a:pt x="281" y="788"/>
                    <a:pt x="0" y="1185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9" name="Google Shape;2999;p16"/>
            <p:cNvSpPr/>
            <p:nvPr/>
          </p:nvSpPr>
          <p:spPr>
            <a:xfrm>
              <a:off x="2254875" y="4027725"/>
              <a:ext cx="149475" cy="117750"/>
            </a:xfrm>
            <a:custGeom>
              <a:rect b="b" l="l" r="r" t="t"/>
              <a:pathLst>
                <a:path extrusionOk="0" fill="none" h="4710" w="5979">
                  <a:moveTo>
                    <a:pt x="5979" y="1"/>
                  </a:moveTo>
                  <a:cubicBezTo>
                    <a:pt x="4458" y="1281"/>
                    <a:pt x="2907" y="2521"/>
                    <a:pt x="1326" y="3715"/>
                  </a:cubicBezTo>
                  <a:cubicBezTo>
                    <a:pt x="884" y="4052"/>
                    <a:pt x="442" y="4383"/>
                    <a:pt x="1" y="4709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0" name="Google Shape;3000;p16"/>
            <p:cNvSpPr/>
            <p:nvPr/>
          </p:nvSpPr>
          <p:spPr>
            <a:xfrm>
              <a:off x="1897000" y="3928600"/>
              <a:ext cx="116725" cy="210975"/>
            </a:xfrm>
            <a:custGeom>
              <a:rect b="b" l="l" r="r" t="t"/>
              <a:pathLst>
                <a:path extrusionOk="0" fill="none" h="8439" w="4669">
                  <a:moveTo>
                    <a:pt x="0" y="1"/>
                  </a:moveTo>
                  <a:cubicBezTo>
                    <a:pt x="1305" y="2616"/>
                    <a:pt x="2711" y="5181"/>
                    <a:pt x="4212" y="7680"/>
                  </a:cubicBezTo>
                  <a:cubicBezTo>
                    <a:pt x="4362" y="7936"/>
                    <a:pt x="4513" y="8187"/>
                    <a:pt x="4668" y="8438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1" name="Google Shape;3001;p16"/>
            <p:cNvSpPr/>
            <p:nvPr/>
          </p:nvSpPr>
          <p:spPr>
            <a:xfrm>
              <a:off x="1916075" y="3914425"/>
              <a:ext cx="128900" cy="232050"/>
            </a:xfrm>
            <a:custGeom>
              <a:rect b="b" l="l" r="r" t="t"/>
              <a:pathLst>
                <a:path extrusionOk="0" fill="none" h="9282" w="5156">
                  <a:moveTo>
                    <a:pt x="0" y="1"/>
                  </a:moveTo>
                  <a:cubicBezTo>
                    <a:pt x="10" y="11"/>
                    <a:pt x="15" y="26"/>
                    <a:pt x="20" y="36"/>
                  </a:cubicBezTo>
                  <a:cubicBezTo>
                    <a:pt x="1541" y="2776"/>
                    <a:pt x="3062" y="5512"/>
                    <a:pt x="4583" y="8247"/>
                  </a:cubicBezTo>
                  <a:cubicBezTo>
                    <a:pt x="4774" y="8594"/>
                    <a:pt x="4964" y="8940"/>
                    <a:pt x="5155" y="9281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2" name="Google Shape;3002;p16"/>
            <p:cNvSpPr/>
            <p:nvPr/>
          </p:nvSpPr>
          <p:spPr>
            <a:xfrm>
              <a:off x="2000775" y="3951325"/>
              <a:ext cx="19600" cy="43800"/>
            </a:xfrm>
            <a:custGeom>
              <a:rect b="b" l="l" r="r" t="t"/>
              <a:pathLst>
                <a:path extrusionOk="0" fill="none" h="1752" w="784">
                  <a:moveTo>
                    <a:pt x="0" y="0"/>
                  </a:moveTo>
                  <a:cubicBezTo>
                    <a:pt x="231" y="597"/>
                    <a:pt x="492" y="1180"/>
                    <a:pt x="783" y="1752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3" name="Google Shape;3003;p16"/>
            <p:cNvSpPr/>
            <p:nvPr/>
          </p:nvSpPr>
          <p:spPr>
            <a:xfrm>
              <a:off x="2033025" y="3944175"/>
              <a:ext cx="9550" cy="34400"/>
            </a:xfrm>
            <a:custGeom>
              <a:rect b="b" l="l" r="r" t="t"/>
              <a:pathLst>
                <a:path extrusionOk="0" fill="none" h="1376" w="382">
                  <a:moveTo>
                    <a:pt x="0" y="0"/>
                  </a:moveTo>
                  <a:cubicBezTo>
                    <a:pt x="126" y="462"/>
                    <a:pt x="256" y="919"/>
                    <a:pt x="382" y="1375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4" name="Google Shape;3004;p16"/>
            <p:cNvSpPr/>
            <p:nvPr/>
          </p:nvSpPr>
          <p:spPr>
            <a:xfrm>
              <a:off x="1813300" y="3964125"/>
              <a:ext cx="20225" cy="27250"/>
            </a:xfrm>
            <a:custGeom>
              <a:rect b="b" l="l" r="r" t="t"/>
              <a:pathLst>
                <a:path extrusionOk="0" fill="none" h="1090" w="809">
                  <a:moveTo>
                    <a:pt x="1" y="0"/>
                  </a:moveTo>
                  <a:cubicBezTo>
                    <a:pt x="96" y="186"/>
                    <a:pt x="201" y="367"/>
                    <a:pt x="327" y="532"/>
                  </a:cubicBezTo>
                  <a:cubicBezTo>
                    <a:pt x="467" y="733"/>
                    <a:pt x="628" y="919"/>
                    <a:pt x="809" y="1089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5" name="Google Shape;3005;p16"/>
            <p:cNvSpPr/>
            <p:nvPr/>
          </p:nvSpPr>
          <p:spPr>
            <a:xfrm>
              <a:off x="1831500" y="3949550"/>
              <a:ext cx="18100" cy="29275"/>
            </a:xfrm>
            <a:custGeom>
              <a:rect b="b" l="l" r="r" t="t"/>
              <a:pathLst>
                <a:path extrusionOk="0" fill="none" h="1171" w="724">
                  <a:moveTo>
                    <a:pt x="0" y="1"/>
                  </a:moveTo>
                  <a:cubicBezTo>
                    <a:pt x="111" y="177"/>
                    <a:pt x="216" y="352"/>
                    <a:pt x="322" y="523"/>
                  </a:cubicBezTo>
                  <a:cubicBezTo>
                    <a:pt x="452" y="739"/>
                    <a:pt x="588" y="955"/>
                    <a:pt x="723" y="1170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6" name="Google Shape;3006;p16"/>
            <p:cNvSpPr/>
            <p:nvPr/>
          </p:nvSpPr>
          <p:spPr>
            <a:xfrm>
              <a:off x="1733250" y="4053325"/>
              <a:ext cx="23850" cy="19850"/>
            </a:xfrm>
            <a:custGeom>
              <a:rect b="b" l="l" r="r" t="t"/>
              <a:pathLst>
                <a:path extrusionOk="0" fill="none" h="794" w="954">
                  <a:moveTo>
                    <a:pt x="0" y="1"/>
                  </a:moveTo>
                  <a:cubicBezTo>
                    <a:pt x="206" y="172"/>
                    <a:pt x="412" y="342"/>
                    <a:pt x="613" y="513"/>
                  </a:cubicBezTo>
                  <a:cubicBezTo>
                    <a:pt x="728" y="608"/>
                    <a:pt x="838" y="704"/>
                    <a:pt x="954" y="794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7" name="Google Shape;3007;p16"/>
            <p:cNvSpPr/>
            <p:nvPr/>
          </p:nvSpPr>
          <p:spPr>
            <a:xfrm>
              <a:off x="2347850" y="3969775"/>
              <a:ext cx="24125" cy="21475"/>
            </a:xfrm>
            <a:custGeom>
              <a:rect b="b" l="l" r="r" t="t"/>
              <a:pathLst>
                <a:path extrusionOk="0" fill="none" h="859" w="965">
                  <a:moveTo>
                    <a:pt x="1" y="858"/>
                  </a:moveTo>
                  <a:cubicBezTo>
                    <a:pt x="207" y="733"/>
                    <a:pt x="397" y="587"/>
                    <a:pt x="568" y="422"/>
                  </a:cubicBezTo>
                  <a:cubicBezTo>
                    <a:pt x="714" y="291"/>
                    <a:pt x="844" y="151"/>
                    <a:pt x="965" y="0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8" name="Google Shape;3008;p16"/>
            <p:cNvSpPr/>
            <p:nvPr/>
          </p:nvSpPr>
          <p:spPr>
            <a:xfrm>
              <a:off x="2417250" y="4053075"/>
              <a:ext cx="28875" cy="13200"/>
            </a:xfrm>
            <a:custGeom>
              <a:rect b="b" l="l" r="r" t="t"/>
              <a:pathLst>
                <a:path extrusionOk="0" fill="none" h="528" w="1155">
                  <a:moveTo>
                    <a:pt x="1" y="528"/>
                  </a:moveTo>
                  <a:cubicBezTo>
                    <a:pt x="131" y="468"/>
                    <a:pt x="262" y="407"/>
                    <a:pt x="397" y="347"/>
                  </a:cubicBezTo>
                  <a:cubicBezTo>
                    <a:pt x="648" y="232"/>
                    <a:pt x="904" y="116"/>
                    <a:pt x="1155" y="1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9" name="Google Shape;3009;p16"/>
            <p:cNvSpPr/>
            <p:nvPr/>
          </p:nvSpPr>
          <p:spPr>
            <a:xfrm>
              <a:off x="1709900" y="4120600"/>
              <a:ext cx="782550" cy="25"/>
            </a:xfrm>
            <a:custGeom>
              <a:rect b="b" l="l" r="r" t="t"/>
              <a:pathLst>
                <a:path extrusionOk="0" fill="none" h="1" w="31302">
                  <a:moveTo>
                    <a:pt x="1" y="0"/>
                  </a:moveTo>
                  <a:lnTo>
                    <a:pt x="623" y="0"/>
                  </a:lnTo>
                  <a:lnTo>
                    <a:pt x="8283" y="0"/>
                  </a:lnTo>
                  <a:lnTo>
                    <a:pt x="11696" y="0"/>
                  </a:lnTo>
                  <a:lnTo>
                    <a:pt x="12830" y="0"/>
                  </a:lnTo>
                  <a:lnTo>
                    <a:pt x="15194" y="0"/>
                  </a:lnTo>
                  <a:lnTo>
                    <a:pt x="16524" y="0"/>
                  </a:lnTo>
                  <a:lnTo>
                    <a:pt x="18005" y="0"/>
                  </a:lnTo>
                  <a:lnTo>
                    <a:pt x="23125" y="0"/>
                  </a:lnTo>
                  <a:lnTo>
                    <a:pt x="29795" y="0"/>
                  </a:lnTo>
                  <a:lnTo>
                    <a:pt x="31301" y="0"/>
                  </a:ln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0" name="Google Shape;3010;p16"/>
            <p:cNvSpPr/>
            <p:nvPr/>
          </p:nvSpPr>
          <p:spPr>
            <a:xfrm>
              <a:off x="1656825" y="4109800"/>
              <a:ext cx="830225" cy="25"/>
            </a:xfrm>
            <a:custGeom>
              <a:rect b="b" l="l" r="r" t="t"/>
              <a:pathLst>
                <a:path extrusionOk="0" fill="none" h="1" w="33209">
                  <a:moveTo>
                    <a:pt x="33208" y="1"/>
                  </a:moveTo>
                  <a:lnTo>
                    <a:pt x="32987" y="1"/>
                  </a:lnTo>
                  <a:lnTo>
                    <a:pt x="0" y="1"/>
                  </a:ln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11" name="Google Shape;3011;p16"/>
          <p:cNvSpPr/>
          <p:nvPr/>
        </p:nvSpPr>
        <p:spPr>
          <a:xfrm>
            <a:off x="-207825" y="4028774"/>
            <a:ext cx="9799148" cy="1442784"/>
          </a:xfrm>
          <a:custGeom>
            <a:rect b="b" l="l" r="r" t="t"/>
            <a:pathLst>
              <a:path extrusionOk="0" h="34046" w="108242">
                <a:moveTo>
                  <a:pt x="1249" y="1"/>
                </a:moveTo>
                <a:cubicBezTo>
                  <a:pt x="833" y="1"/>
                  <a:pt x="417" y="7"/>
                  <a:pt x="0" y="20"/>
                </a:cubicBezTo>
                <a:lnTo>
                  <a:pt x="0" y="34046"/>
                </a:lnTo>
                <a:lnTo>
                  <a:pt x="108242" y="34046"/>
                </a:lnTo>
                <a:lnTo>
                  <a:pt x="108242" y="22491"/>
                </a:lnTo>
                <a:cubicBezTo>
                  <a:pt x="99670" y="23739"/>
                  <a:pt x="90990" y="24819"/>
                  <a:pt x="82399" y="24819"/>
                </a:cubicBezTo>
                <a:cubicBezTo>
                  <a:pt x="75817" y="24819"/>
                  <a:pt x="69288" y="24185"/>
                  <a:pt x="62902" y="22506"/>
                </a:cubicBezTo>
                <a:cubicBezTo>
                  <a:pt x="53767" y="20102"/>
                  <a:pt x="45355" y="15670"/>
                  <a:pt x="36917" y="11364"/>
                </a:cubicBezTo>
                <a:cubicBezTo>
                  <a:pt x="35175" y="10475"/>
                  <a:pt x="33429" y="9592"/>
                  <a:pt x="31677" y="8733"/>
                </a:cubicBezTo>
                <a:cubicBezTo>
                  <a:pt x="22119" y="4054"/>
                  <a:pt x="11836" y="1"/>
                  <a:pt x="1249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12" name="Google Shape;3012;p16"/>
          <p:cNvGrpSpPr/>
          <p:nvPr/>
        </p:nvGrpSpPr>
        <p:grpSpPr>
          <a:xfrm flipH="1">
            <a:off x="3608224" y="310180"/>
            <a:ext cx="2382099" cy="1531032"/>
            <a:chOff x="885749" y="857680"/>
            <a:chExt cx="2382099" cy="1531032"/>
          </a:xfrm>
        </p:grpSpPr>
        <p:sp>
          <p:nvSpPr>
            <p:cNvPr id="3013" name="Google Shape;3013;p16"/>
            <p:cNvSpPr/>
            <p:nvPr/>
          </p:nvSpPr>
          <p:spPr>
            <a:xfrm flipH="1">
              <a:off x="2420408" y="2119739"/>
              <a:ext cx="847440" cy="268972"/>
            </a:xfrm>
            <a:custGeom>
              <a:rect b="b" l="l" r="r" t="t"/>
              <a:pathLst>
                <a:path extrusionOk="0" h="6113" w="19260">
                  <a:moveTo>
                    <a:pt x="3800" y="0"/>
                  </a:moveTo>
                  <a:cubicBezTo>
                    <a:pt x="2305" y="0"/>
                    <a:pt x="813" y="518"/>
                    <a:pt x="1" y="1735"/>
                  </a:cubicBezTo>
                  <a:cubicBezTo>
                    <a:pt x="2029" y="1761"/>
                    <a:pt x="3695" y="3337"/>
                    <a:pt x="5437" y="4371"/>
                  </a:cubicBezTo>
                  <a:cubicBezTo>
                    <a:pt x="7274" y="5460"/>
                    <a:pt x="9399" y="6113"/>
                    <a:pt x="11528" y="6113"/>
                  </a:cubicBezTo>
                  <a:cubicBezTo>
                    <a:pt x="11929" y="6113"/>
                    <a:pt x="12330" y="6090"/>
                    <a:pt x="12730" y="6042"/>
                  </a:cubicBezTo>
                  <a:cubicBezTo>
                    <a:pt x="15249" y="5741"/>
                    <a:pt x="17839" y="4340"/>
                    <a:pt x="19260" y="2237"/>
                  </a:cubicBezTo>
                  <a:lnTo>
                    <a:pt x="19260" y="2237"/>
                  </a:lnTo>
                  <a:cubicBezTo>
                    <a:pt x="18398" y="3107"/>
                    <a:pt x="17140" y="3374"/>
                    <a:pt x="15892" y="3374"/>
                  </a:cubicBezTo>
                  <a:cubicBezTo>
                    <a:pt x="15569" y="3374"/>
                    <a:pt x="15247" y="3356"/>
                    <a:pt x="14933" y="3327"/>
                  </a:cubicBezTo>
                  <a:cubicBezTo>
                    <a:pt x="13437" y="3186"/>
                    <a:pt x="11957" y="2835"/>
                    <a:pt x="10551" y="2283"/>
                  </a:cubicBezTo>
                  <a:cubicBezTo>
                    <a:pt x="8759" y="1580"/>
                    <a:pt x="7078" y="556"/>
                    <a:pt x="5196" y="149"/>
                  </a:cubicBezTo>
                  <a:cubicBezTo>
                    <a:pt x="4744" y="52"/>
                    <a:pt x="4272" y="0"/>
                    <a:pt x="3800" y="0"/>
                  </a:cubicBezTo>
                  <a:close/>
                </a:path>
              </a:pathLst>
            </a:custGeom>
            <a:solidFill>
              <a:srgbClr val="FFFFFF">
                <a:alpha val="80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4" name="Google Shape;3014;p16"/>
            <p:cNvSpPr/>
            <p:nvPr/>
          </p:nvSpPr>
          <p:spPr>
            <a:xfrm flipH="1">
              <a:off x="2209034" y="2023600"/>
              <a:ext cx="568964" cy="120780"/>
            </a:xfrm>
            <a:custGeom>
              <a:rect b="b" l="l" r="r" t="t"/>
              <a:pathLst>
                <a:path extrusionOk="0" h="2745" w="12931">
                  <a:moveTo>
                    <a:pt x="7380" y="1"/>
                  </a:moveTo>
                  <a:cubicBezTo>
                    <a:pt x="7095" y="1"/>
                    <a:pt x="6814" y="22"/>
                    <a:pt x="6541" y="66"/>
                  </a:cubicBezTo>
                  <a:cubicBezTo>
                    <a:pt x="5432" y="241"/>
                    <a:pt x="4388" y="688"/>
                    <a:pt x="3308" y="1014"/>
                  </a:cubicBezTo>
                  <a:cubicBezTo>
                    <a:pt x="2550" y="1245"/>
                    <a:pt x="1750" y="1467"/>
                    <a:pt x="967" y="1467"/>
                  </a:cubicBezTo>
                  <a:cubicBezTo>
                    <a:pt x="640" y="1467"/>
                    <a:pt x="317" y="1429"/>
                    <a:pt x="1" y="1336"/>
                  </a:cubicBezTo>
                  <a:lnTo>
                    <a:pt x="1" y="1336"/>
                  </a:lnTo>
                  <a:cubicBezTo>
                    <a:pt x="947" y="2294"/>
                    <a:pt x="2312" y="2744"/>
                    <a:pt x="3653" y="2744"/>
                  </a:cubicBezTo>
                  <a:cubicBezTo>
                    <a:pt x="4062" y="2744"/>
                    <a:pt x="4468" y="2703"/>
                    <a:pt x="4859" y="2620"/>
                  </a:cubicBezTo>
                  <a:cubicBezTo>
                    <a:pt x="6230" y="2334"/>
                    <a:pt x="7555" y="1822"/>
                    <a:pt x="8940" y="1617"/>
                  </a:cubicBezTo>
                  <a:cubicBezTo>
                    <a:pt x="9291" y="1564"/>
                    <a:pt x="9652" y="1535"/>
                    <a:pt x="10012" y="1535"/>
                  </a:cubicBezTo>
                  <a:cubicBezTo>
                    <a:pt x="11072" y="1535"/>
                    <a:pt x="12129" y="1789"/>
                    <a:pt x="12930" y="2460"/>
                  </a:cubicBezTo>
                  <a:cubicBezTo>
                    <a:pt x="11603" y="1036"/>
                    <a:pt x="9384" y="1"/>
                    <a:pt x="7380" y="1"/>
                  </a:cubicBezTo>
                  <a:close/>
                </a:path>
              </a:pathLst>
            </a:custGeom>
            <a:solidFill>
              <a:srgbClr val="FFFFFF">
                <a:alpha val="80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015" name="Google Shape;3015;p16"/>
            <p:cNvGrpSpPr/>
            <p:nvPr/>
          </p:nvGrpSpPr>
          <p:grpSpPr>
            <a:xfrm>
              <a:off x="885749" y="857680"/>
              <a:ext cx="1235256" cy="1030744"/>
              <a:chOff x="763250" y="1835425"/>
              <a:chExt cx="701850" cy="585650"/>
            </a:xfrm>
          </p:grpSpPr>
          <p:sp>
            <p:nvSpPr>
              <p:cNvPr id="3016" name="Google Shape;3016;p16"/>
              <p:cNvSpPr/>
              <p:nvPr/>
            </p:nvSpPr>
            <p:spPr>
              <a:xfrm>
                <a:off x="763250" y="1987000"/>
                <a:ext cx="701850" cy="434075"/>
              </a:xfrm>
              <a:custGeom>
                <a:rect b="b" l="l" r="r" t="t"/>
                <a:pathLst>
                  <a:path extrusionOk="0" h="17363" w="28074">
                    <a:moveTo>
                      <a:pt x="24625" y="4664"/>
                    </a:moveTo>
                    <a:cubicBezTo>
                      <a:pt x="24802" y="4664"/>
                      <a:pt x="24952" y="4803"/>
                      <a:pt x="24957" y="4980"/>
                    </a:cubicBezTo>
                    <a:cubicBezTo>
                      <a:pt x="24967" y="5161"/>
                      <a:pt x="24831" y="5312"/>
                      <a:pt x="24646" y="5322"/>
                    </a:cubicBezTo>
                    <a:cubicBezTo>
                      <a:pt x="24640" y="5322"/>
                      <a:pt x="24634" y="5322"/>
                      <a:pt x="24628" y="5322"/>
                    </a:cubicBezTo>
                    <a:cubicBezTo>
                      <a:pt x="24455" y="5322"/>
                      <a:pt x="24314" y="5185"/>
                      <a:pt x="24304" y="5010"/>
                    </a:cubicBezTo>
                    <a:cubicBezTo>
                      <a:pt x="24294" y="4830"/>
                      <a:pt x="24435" y="4674"/>
                      <a:pt x="24616" y="4664"/>
                    </a:cubicBezTo>
                    <a:cubicBezTo>
                      <a:pt x="24619" y="4664"/>
                      <a:pt x="24622" y="4664"/>
                      <a:pt x="24625" y="4664"/>
                    </a:cubicBezTo>
                    <a:close/>
                    <a:moveTo>
                      <a:pt x="22974" y="5321"/>
                    </a:moveTo>
                    <a:cubicBezTo>
                      <a:pt x="23145" y="5321"/>
                      <a:pt x="23296" y="5455"/>
                      <a:pt x="23306" y="5633"/>
                    </a:cubicBezTo>
                    <a:cubicBezTo>
                      <a:pt x="23316" y="5814"/>
                      <a:pt x="23175" y="5969"/>
                      <a:pt x="22994" y="5979"/>
                    </a:cubicBezTo>
                    <a:cubicBezTo>
                      <a:pt x="22988" y="5979"/>
                      <a:pt x="22982" y="5980"/>
                      <a:pt x="22976" y="5980"/>
                    </a:cubicBezTo>
                    <a:cubicBezTo>
                      <a:pt x="22803" y="5980"/>
                      <a:pt x="22658" y="5843"/>
                      <a:pt x="22648" y="5668"/>
                    </a:cubicBezTo>
                    <a:cubicBezTo>
                      <a:pt x="22643" y="5487"/>
                      <a:pt x="22779" y="5332"/>
                      <a:pt x="22964" y="5322"/>
                    </a:cubicBezTo>
                    <a:cubicBezTo>
                      <a:pt x="22967" y="5322"/>
                      <a:pt x="22971" y="5321"/>
                      <a:pt x="22974" y="5321"/>
                    </a:cubicBezTo>
                    <a:close/>
                    <a:moveTo>
                      <a:pt x="23635" y="7650"/>
                    </a:moveTo>
                    <a:cubicBezTo>
                      <a:pt x="23808" y="7650"/>
                      <a:pt x="23953" y="7787"/>
                      <a:pt x="23963" y="7962"/>
                    </a:cubicBezTo>
                    <a:cubicBezTo>
                      <a:pt x="23973" y="8142"/>
                      <a:pt x="23833" y="8298"/>
                      <a:pt x="23652" y="8308"/>
                    </a:cubicBezTo>
                    <a:cubicBezTo>
                      <a:pt x="23649" y="8308"/>
                      <a:pt x="23645" y="8308"/>
                      <a:pt x="23642" y="8308"/>
                    </a:cubicBezTo>
                    <a:cubicBezTo>
                      <a:pt x="23461" y="8308"/>
                      <a:pt x="23315" y="8170"/>
                      <a:pt x="23306" y="7997"/>
                    </a:cubicBezTo>
                    <a:cubicBezTo>
                      <a:pt x="23296" y="7811"/>
                      <a:pt x="23436" y="7661"/>
                      <a:pt x="23617" y="7651"/>
                    </a:cubicBezTo>
                    <a:cubicBezTo>
                      <a:pt x="23623" y="7650"/>
                      <a:pt x="23629" y="7650"/>
                      <a:pt x="23635" y="7650"/>
                    </a:cubicBezTo>
                    <a:close/>
                    <a:moveTo>
                      <a:pt x="6671" y="8679"/>
                    </a:moveTo>
                    <a:cubicBezTo>
                      <a:pt x="6848" y="8679"/>
                      <a:pt x="6998" y="8813"/>
                      <a:pt x="7008" y="8996"/>
                    </a:cubicBezTo>
                    <a:cubicBezTo>
                      <a:pt x="7013" y="9171"/>
                      <a:pt x="6877" y="9327"/>
                      <a:pt x="6697" y="9337"/>
                    </a:cubicBezTo>
                    <a:cubicBezTo>
                      <a:pt x="6691" y="9337"/>
                      <a:pt x="6684" y="9338"/>
                      <a:pt x="6678" y="9338"/>
                    </a:cubicBezTo>
                    <a:cubicBezTo>
                      <a:pt x="6506" y="9338"/>
                      <a:pt x="6360" y="9200"/>
                      <a:pt x="6350" y="9026"/>
                    </a:cubicBezTo>
                    <a:cubicBezTo>
                      <a:pt x="6340" y="8845"/>
                      <a:pt x="6481" y="8690"/>
                      <a:pt x="6662" y="8680"/>
                    </a:cubicBezTo>
                    <a:cubicBezTo>
                      <a:pt x="6665" y="8679"/>
                      <a:pt x="6668" y="8679"/>
                      <a:pt x="6671" y="8679"/>
                    </a:cubicBezTo>
                    <a:close/>
                    <a:moveTo>
                      <a:pt x="6345" y="10255"/>
                    </a:moveTo>
                    <a:cubicBezTo>
                      <a:pt x="6521" y="10255"/>
                      <a:pt x="6672" y="10394"/>
                      <a:pt x="6677" y="10572"/>
                    </a:cubicBezTo>
                    <a:cubicBezTo>
                      <a:pt x="6687" y="10752"/>
                      <a:pt x="6546" y="10903"/>
                      <a:pt x="6365" y="10913"/>
                    </a:cubicBezTo>
                    <a:cubicBezTo>
                      <a:pt x="6359" y="10913"/>
                      <a:pt x="6353" y="10914"/>
                      <a:pt x="6347" y="10914"/>
                    </a:cubicBezTo>
                    <a:cubicBezTo>
                      <a:pt x="6174" y="10914"/>
                      <a:pt x="6029" y="10777"/>
                      <a:pt x="6024" y="10602"/>
                    </a:cubicBezTo>
                    <a:cubicBezTo>
                      <a:pt x="6014" y="10421"/>
                      <a:pt x="6155" y="10266"/>
                      <a:pt x="6335" y="10256"/>
                    </a:cubicBezTo>
                    <a:cubicBezTo>
                      <a:pt x="6338" y="10255"/>
                      <a:pt x="6342" y="10255"/>
                      <a:pt x="6345" y="10255"/>
                    </a:cubicBezTo>
                    <a:close/>
                    <a:moveTo>
                      <a:pt x="8648" y="10877"/>
                    </a:moveTo>
                    <a:cubicBezTo>
                      <a:pt x="8825" y="10877"/>
                      <a:pt x="8966" y="11015"/>
                      <a:pt x="8975" y="11189"/>
                    </a:cubicBezTo>
                    <a:cubicBezTo>
                      <a:pt x="8985" y="11370"/>
                      <a:pt x="8845" y="11525"/>
                      <a:pt x="8664" y="11535"/>
                    </a:cubicBezTo>
                    <a:cubicBezTo>
                      <a:pt x="8661" y="11536"/>
                      <a:pt x="8658" y="11536"/>
                      <a:pt x="8655" y="11536"/>
                    </a:cubicBezTo>
                    <a:cubicBezTo>
                      <a:pt x="8478" y="11536"/>
                      <a:pt x="8328" y="11402"/>
                      <a:pt x="8318" y="11219"/>
                    </a:cubicBezTo>
                    <a:cubicBezTo>
                      <a:pt x="8313" y="11039"/>
                      <a:pt x="8448" y="10888"/>
                      <a:pt x="8629" y="10878"/>
                    </a:cubicBezTo>
                    <a:cubicBezTo>
                      <a:pt x="8635" y="10878"/>
                      <a:pt x="8642" y="10877"/>
                      <a:pt x="8648" y="10877"/>
                    </a:cubicBezTo>
                    <a:close/>
                    <a:moveTo>
                      <a:pt x="21454" y="11391"/>
                    </a:moveTo>
                    <a:cubicBezTo>
                      <a:pt x="21618" y="11391"/>
                      <a:pt x="21784" y="11438"/>
                      <a:pt x="21930" y="11535"/>
                    </a:cubicBezTo>
                    <a:cubicBezTo>
                      <a:pt x="22327" y="11802"/>
                      <a:pt x="22427" y="12334"/>
                      <a:pt x="22166" y="12730"/>
                    </a:cubicBezTo>
                    <a:cubicBezTo>
                      <a:pt x="22000" y="12975"/>
                      <a:pt x="21729" y="13108"/>
                      <a:pt x="21453" y="13108"/>
                    </a:cubicBezTo>
                    <a:cubicBezTo>
                      <a:pt x="21287" y="13108"/>
                      <a:pt x="21120" y="13061"/>
                      <a:pt x="20972" y="12961"/>
                    </a:cubicBezTo>
                    <a:cubicBezTo>
                      <a:pt x="20891" y="12906"/>
                      <a:pt x="20826" y="12835"/>
                      <a:pt x="20771" y="12765"/>
                    </a:cubicBezTo>
                    <a:cubicBezTo>
                      <a:pt x="20698" y="12831"/>
                      <a:pt x="20603" y="12868"/>
                      <a:pt x="20504" y="12868"/>
                    </a:cubicBezTo>
                    <a:cubicBezTo>
                      <a:pt x="20459" y="12868"/>
                      <a:pt x="20414" y="12861"/>
                      <a:pt x="20369" y="12846"/>
                    </a:cubicBezTo>
                    <a:cubicBezTo>
                      <a:pt x="20158" y="12775"/>
                      <a:pt x="20048" y="12544"/>
                      <a:pt x="20123" y="12339"/>
                    </a:cubicBezTo>
                    <a:cubicBezTo>
                      <a:pt x="20181" y="12175"/>
                      <a:pt x="20335" y="12071"/>
                      <a:pt x="20499" y="12071"/>
                    </a:cubicBezTo>
                    <a:cubicBezTo>
                      <a:pt x="20536" y="12071"/>
                      <a:pt x="20573" y="12077"/>
                      <a:pt x="20610" y="12088"/>
                    </a:cubicBezTo>
                    <a:cubicBezTo>
                      <a:pt x="20630" y="11977"/>
                      <a:pt x="20675" y="11867"/>
                      <a:pt x="20741" y="11771"/>
                    </a:cubicBezTo>
                    <a:cubicBezTo>
                      <a:pt x="20907" y="11523"/>
                      <a:pt x="21178" y="11391"/>
                      <a:pt x="21454" y="11391"/>
                    </a:cubicBezTo>
                    <a:close/>
                    <a:moveTo>
                      <a:pt x="16587" y="13898"/>
                    </a:moveTo>
                    <a:cubicBezTo>
                      <a:pt x="16644" y="13898"/>
                      <a:pt x="16701" y="13909"/>
                      <a:pt x="16755" y="13935"/>
                    </a:cubicBezTo>
                    <a:cubicBezTo>
                      <a:pt x="16956" y="14025"/>
                      <a:pt x="17041" y="14261"/>
                      <a:pt x="16951" y="14462"/>
                    </a:cubicBezTo>
                    <a:cubicBezTo>
                      <a:pt x="16891" y="14602"/>
                      <a:pt x="16755" y="14688"/>
                      <a:pt x="16615" y="14693"/>
                    </a:cubicBezTo>
                    <a:cubicBezTo>
                      <a:pt x="16630" y="14788"/>
                      <a:pt x="16630" y="14878"/>
                      <a:pt x="16615" y="14979"/>
                    </a:cubicBezTo>
                    <a:cubicBezTo>
                      <a:pt x="16543" y="15396"/>
                      <a:pt x="16182" y="15689"/>
                      <a:pt x="15773" y="15689"/>
                    </a:cubicBezTo>
                    <a:cubicBezTo>
                      <a:pt x="15725" y="15689"/>
                      <a:pt x="15675" y="15685"/>
                      <a:pt x="15626" y="15676"/>
                    </a:cubicBezTo>
                    <a:cubicBezTo>
                      <a:pt x="15159" y="15596"/>
                      <a:pt x="14843" y="15154"/>
                      <a:pt x="14923" y="14688"/>
                    </a:cubicBezTo>
                    <a:cubicBezTo>
                      <a:pt x="14996" y="14268"/>
                      <a:pt x="15360" y="13974"/>
                      <a:pt x="15776" y="13974"/>
                    </a:cubicBezTo>
                    <a:cubicBezTo>
                      <a:pt x="15823" y="13974"/>
                      <a:pt x="15870" y="13977"/>
                      <a:pt x="15917" y="13985"/>
                    </a:cubicBezTo>
                    <a:cubicBezTo>
                      <a:pt x="16033" y="14010"/>
                      <a:pt x="16143" y="14050"/>
                      <a:pt x="16233" y="14110"/>
                    </a:cubicBezTo>
                    <a:cubicBezTo>
                      <a:pt x="16306" y="13977"/>
                      <a:pt x="16443" y="13898"/>
                      <a:pt x="16587" y="13898"/>
                    </a:cubicBezTo>
                    <a:close/>
                    <a:moveTo>
                      <a:pt x="11770" y="15220"/>
                    </a:moveTo>
                    <a:cubicBezTo>
                      <a:pt x="11942" y="15220"/>
                      <a:pt x="12093" y="15358"/>
                      <a:pt x="12102" y="15536"/>
                    </a:cubicBezTo>
                    <a:cubicBezTo>
                      <a:pt x="12112" y="15717"/>
                      <a:pt x="11972" y="15867"/>
                      <a:pt x="11791" y="15877"/>
                    </a:cubicBezTo>
                    <a:cubicBezTo>
                      <a:pt x="11785" y="15878"/>
                      <a:pt x="11779" y="15878"/>
                      <a:pt x="11773" y="15878"/>
                    </a:cubicBezTo>
                    <a:cubicBezTo>
                      <a:pt x="11600" y="15878"/>
                      <a:pt x="11455" y="15741"/>
                      <a:pt x="11445" y="15566"/>
                    </a:cubicBezTo>
                    <a:cubicBezTo>
                      <a:pt x="11435" y="15385"/>
                      <a:pt x="11575" y="15235"/>
                      <a:pt x="11761" y="15220"/>
                    </a:cubicBezTo>
                    <a:cubicBezTo>
                      <a:pt x="11764" y="15220"/>
                      <a:pt x="11767" y="15220"/>
                      <a:pt x="11770" y="15220"/>
                    </a:cubicBezTo>
                    <a:close/>
                    <a:moveTo>
                      <a:pt x="25811" y="1"/>
                    </a:moveTo>
                    <a:cubicBezTo>
                      <a:pt x="23747" y="1"/>
                      <a:pt x="21650" y="418"/>
                      <a:pt x="19807" y="1261"/>
                    </a:cubicBezTo>
                    <a:cubicBezTo>
                      <a:pt x="18020" y="2074"/>
                      <a:pt x="16409" y="3259"/>
                      <a:pt x="14582" y="3991"/>
                    </a:cubicBezTo>
                    <a:cubicBezTo>
                      <a:pt x="12469" y="4840"/>
                      <a:pt x="10155" y="5056"/>
                      <a:pt x="8002" y="5793"/>
                    </a:cubicBezTo>
                    <a:cubicBezTo>
                      <a:pt x="4533" y="6983"/>
                      <a:pt x="1652" y="9809"/>
                      <a:pt x="1" y="13081"/>
                    </a:cubicBezTo>
                    <a:cubicBezTo>
                      <a:pt x="3399" y="15079"/>
                      <a:pt x="7073" y="16741"/>
                      <a:pt x="10978" y="17227"/>
                    </a:cubicBezTo>
                    <a:cubicBezTo>
                      <a:pt x="11696" y="17317"/>
                      <a:pt x="12423" y="17363"/>
                      <a:pt x="13151" y="17363"/>
                    </a:cubicBezTo>
                    <a:cubicBezTo>
                      <a:pt x="16389" y="17363"/>
                      <a:pt x="19640" y="16455"/>
                      <a:pt x="22131" y="14427"/>
                    </a:cubicBezTo>
                    <a:cubicBezTo>
                      <a:pt x="26232" y="11084"/>
                      <a:pt x="27597" y="5442"/>
                      <a:pt x="28074" y="172"/>
                    </a:cubicBezTo>
                    <a:cubicBezTo>
                      <a:pt x="27334" y="58"/>
                      <a:pt x="26575" y="1"/>
                      <a:pt x="2581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7" name="Google Shape;3017;p16"/>
              <p:cNvSpPr/>
              <p:nvPr/>
            </p:nvSpPr>
            <p:spPr>
              <a:xfrm>
                <a:off x="1370600" y="2103575"/>
                <a:ext cx="16825" cy="16500"/>
              </a:xfrm>
              <a:custGeom>
                <a:rect b="b" l="l" r="r" t="t"/>
                <a:pathLst>
                  <a:path extrusionOk="0" h="660" w="673">
                    <a:moveTo>
                      <a:pt x="331" y="1"/>
                    </a:moveTo>
                    <a:cubicBezTo>
                      <a:pt x="328" y="1"/>
                      <a:pt x="325" y="1"/>
                      <a:pt x="322" y="1"/>
                    </a:cubicBezTo>
                    <a:cubicBezTo>
                      <a:pt x="141" y="11"/>
                      <a:pt x="0" y="167"/>
                      <a:pt x="10" y="347"/>
                    </a:cubicBezTo>
                    <a:cubicBezTo>
                      <a:pt x="20" y="522"/>
                      <a:pt x="161" y="659"/>
                      <a:pt x="334" y="659"/>
                    </a:cubicBezTo>
                    <a:cubicBezTo>
                      <a:pt x="340" y="659"/>
                      <a:pt x="346" y="659"/>
                      <a:pt x="352" y="659"/>
                    </a:cubicBezTo>
                    <a:cubicBezTo>
                      <a:pt x="537" y="649"/>
                      <a:pt x="673" y="498"/>
                      <a:pt x="663" y="317"/>
                    </a:cubicBezTo>
                    <a:cubicBezTo>
                      <a:pt x="658" y="140"/>
                      <a:pt x="508" y="1"/>
                      <a:pt x="3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8" name="Google Shape;3018;p16"/>
              <p:cNvSpPr/>
              <p:nvPr/>
            </p:nvSpPr>
            <p:spPr>
              <a:xfrm>
                <a:off x="1345625" y="2178250"/>
                <a:ext cx="16975" cy="16475"/>
              </a:xfrm>
              <a:custGeom>
                <a:rect b="b" l="l" r="r" t="t"/>
                <a:pathLst>
                  <a:path extrusionOk="0" h="659" w="679">
                    <a:moveTo>
                      <a:pt x="340" y="0"/>
                    </a:moveTo>
                    <a:cubicBezTo>
                      <a:pt x="334" y="0"/>
                      <a:pt x="328" y="0"/>
                      <a:pt x="322" y="1"/>
                    </a:cubicBezTo>
                    <a:cubicBezTo>
                      <a:pt x="141" y="11"/>
                      <a:pt x="1" y="161"/>
                      <a:pt x="11" y="347"/>
                    </a:cubicBezTo>
                    <a:cubicBezTo>
                      <a:pt x="20" y="520"/>
                      <a:pt x="166" y="658"/>
                      <a:pt x="347" y="658"/>
                    </a:cubicBezTo>
                    <a:cubicBezTo>
                      <a:pt x="350" y="658"/>
                      <a:pt x="354" y="658"/>
                      <a:pt x="357" y="658"/>
                    </a:cubicBezTo>
                    <a:cubicBezTo>
                      <a:pt x="538" y="648"/>
                      <a:pt x="678" y="492"/>
                      <a:pt x="668" y="312"/>
                    </a:cubicBezTo>
                    <a:cubicBezTo>
                      <a:pt x="658" y="137"/>
                      <a:pt x="513" y="0"/>
                      <a:pt x="34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9" name="Google Shape;3019;p16"/>
              <p:cNvSpPr/>
              <p:nvPr/>
            </p:nvSpPr>
            <p:spPr>
              <a:xfrm>
                <a:off x="1329325" y="2120025"/>
                <a:ext cx="16825" cy="16475"/>
              </a:xfrm>
              <a:custGeom>
                <a:rect b="b" l="l" r="r" t="t"/>
                <a:pathLst>
                  <a:path extrusionOk="0" h="659" w="673">
                    <a:moveTo>
                      <a:pt x="331" y="0"/>
                    </a:moveTo>
                    <a:cubicBezTo>
                      <a:pt x="328" y="0"/>
                      <a:pt x="324" y="1"/>
                      <a:pt x="321" y="1"/>
                    </a:cubicBezTo>
                    <a:cubicBezTo>
                      <a:pt x="136" y="11"/>
                      <a:pt x="0" y="166"/>
                      <a:pt x="5" y="347"/>
                    </a:cubicBezTo>
                    <a:cubicBezTo>
                      <a:pt x="15" y="522"/>
                      <a:pt x="160" y="659"/>
                      <a:pt x="333" y="659"/>
                    </a:cubicBezTo>
                    <a:cubicBezTo>
                      <a:pt x="339" y="659"/>
                      <a:pt x="345" y="658"/>
                      <a:pt x="351" y="658"/>
                    </a:cubicBezTo>
                    <a:cubicBezTo>
                      <a:pt x="532" y="648"/>
                      <a:pt x="673" y="493"/>
                      <a:pt x="663" y="312"/>
                    </a:cubicBezTo>
                    <a:cubicBezTo>
                      <a:pt x="653" y="134"/>
                      <a:pt x="502" y="0"/>
                      <a:pt x="3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20" name="Google Shape;3020;p16"/>
              <p:cNvSpPr/>
              <p:nvPr/>
            </p:nvSpPr>
            <p:spPr>
              <a:xfrm>
                <a:off x="1278500" y="2271750"/>
                <a:ext cx="45450" cy="42975"/>
              </a:xfrm>
              <a:custGeom>
                <a:rect b="b" l="l" r="r" t="t"/>
                <a:pathLst>
                  <a:path extrusionOk="0" h="1719" w="1818">
                    <a:moveTo>
                      <a:pt x="844" y="1"/>
                    </a:moveTo>
                    <a:cubicBezTo>
                      <a:pt x="568" y="1"/>
                      <a:pt x="297" y="133"/>
                      <a:pt x="131" y="381"/>
                    </a:cubicBezTo>
                    <a:cubicBezTo>
                      <a:pt x="65" y="477"/>
                      <a:pt x="20" y="587"/>
                      <a:pt x="0" y="698"/>
                    </a:cubicBezTo>
                    <a:cubicBezTo>
                      <a:pt x="5" y="698"/>
                      <a:pt x="15" y="698"/>
                      <a:pt x="20" y="703"/>
                    </a:cubicBezTo>
                    <a:cubicBezTo>
                      <a:pt x="231" y="773"/>
                      <a:pt x="342" y="1004"/>
                      <a:pt x="271" y="1215"/>
                    </a:cubicBezTo>
                    <a:cubicBezTo>
                      <a:pt x="246" y="1280"/>
                      <a:pt x="206" y="1330"/>
                      <a:pt x="161" y="1375"/>
                    </a:cubicBezTo>
                    <a:cubicBezTo>
                      <a:pt x="216" y="1445"/>
                      <a:pt x="281" y="1516"/>
                      <a:pt x="362" y="1571"/>
                    </a:cubicBezTo>
                    <a:cubicBezTo>
                      <a:pt x="510" y="1671"/>
                      <a:pt x="677" y="1718"/>
                      <a:pt x="843" y="1718"/>
                    </a:cubicBezTo>
                    <a:cubicBezTo>
                      <a:pt x="1119" y="1718"/>
                      <a:pt x="1390" y="1585"/>
                      <a:pt x="1556" y="1340"/>
                    </a:cubicBezTo>
                    <a:cubicBezTo>
                      <a:pt x="1817" y="944"/>
                      <a:pt x="1717" y="412"/>
                      <a:pt x="1320" y="145"/>
                    </a:cubicBezTo>
                    <a:cubicBezTo>
                      <a:pt x="1174" y="48"/>
                      <a:pt x="1008" y="1"/>
                      <a:pt x="8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21" name="Google Shape;3021;p16"/>
              <p:cNvSpPr/>
              <p:nvPr/>
            </p:nvSpPr>
            <p:spPr>
              <a:xfrm>
                <a:off x="1277375" y="2289175"/>
                <a:ext cx="9675" cy="16975"/>
              </a:xfrm>
              <a:custGeom>
                <a:rect b="b" l="l" r="r" t="t"/>
                <a:pathLst>
                  <a:path extrusionOk="0" h="679" w="387">
                    <a:moveTo>
                      <a:pt x="45" y="1"/>
                    </a:moveTo>
                    <a:cubicBezTo>
                      <a:pt x="0" y="237"/>
                      <a:pt x="55" y="482"/>
                      <a:pt x="206" y="678"/>
                    </a:cubicBezTo>
                    <a:cubicBezTo>
                      <a:pt x="251" y="633"/>
                      <a:pt x="291" y="583"/>
                      <a:pt x="316" y="518"/>
                    </a:cubicBezTo>
                    <a:cubicBezTo>
                      <a:pt x="387" y="307"/>
                      <a:pt x="276" y="76"/>
                      <a:pt x="65" y="6"/>
                    </a:cubicBezTo>
                    <a:cubicBezTo>
                      <a:pt x="60" y="1"/>
                      <a:pt x="50" y="1"/>
                      <a:pt x="45" y="1"/>
                    </a:cubicBezTo>
                    <a:close/>
                  </a:path>
                </a:pathLst>
              </a:custGeom>
              <a:solidFill>
                <a:srgbClr val="0010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22" name="Google Shape;3022;p16"/>
              <p:cNvSpPr/>
              <p:nvPr/>
            </p:nvSpPr>
            <p:spPr>
              <a:xfrm>
                <a:off x="1264450" y="2288775"/>
                <a:ext cx="18075" cy="19950"/>
              </a:xfrm>
              <a:custGeom>
                <a:rect b="b" l="l" r="r" t="t"/>
                <a:pathLst>
                  <a:path extrusionOk="0" h="798" w="723">
                    <a:moveTo>
                      <a:pt x="451" y="0"/>
                    </a:moveTo>
                    <a:cubicBezTo>
                      <a:pt x="287" y="0"/>
                      <a:pt x="133" y="104"/>
                      <a:pt x="75" y="268"/>
                    </a:cubicBezTo>
                    <a:cubicBezTo>
                      <a:pt x="0" y="473"/>
                      <a:pt x="110" y="704"/>
                      <a:pt x="321" y="775"/>
                    </a:cubicBezTo>
                    <a:cubicBezTo>
                      <a:pt x="366" y="790"/>
                      <a:pt x="411" y="797"/>
                      <a:pt x="456" y="797"/>
                    </a:cubicBezTo>
                    <a:cubicBezTo>
                      <a:pt x="555" y="797"/>
                      <a:pt x="650" y="760"/>
                      <a:pt x="723" y="694"/>
                    </a:cubicBezTo>
                    <a:cubicBezTo>
                      <a:pt x="572" y="498"/>
                      <a:pt x="517" y="253"/>
                      <a:pt x="562" y="17"/>
                    </a:cubicBezTo>
                    <a:cubicBezTo>
                      <a:pt x="525" y="6"/>
                      <a:pt x="488" y="0"/>
                      <a:pt x="45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23" name="Google Shape;3023;p16"/>
              <p:cNvSpPr/>
              <p:nvPr/>
            </p:nvSpPr>
            <p:spPr>
              <a:xfrm>
                <a:off x="1169075" y="2334425"/>
                <a:ext cx="20225" cy="19900"/>
              </a:xfrm>
              <a:custGeom>
                <a:rect b="b" l="l" r="r" t="t"/>
                <a:pathLst>
                  <a:path extrusionOk="0" h="796" w="809">
                    <a:moveTo>
                      <a:pt x="354" y="1"/>
                    </a:moveTo>
                    <a:cubicBezTo>
                      <a:pt x="210" y="1"/>
                      <a:pt x="73" y="80"/>
                      <a:pt x="0" y="213"/>
                    </a:cubicBezTo>
                    <a:cubicBezTo>
                      <a:pt x="206" y="344"/>
                      <a:pt x="342" y="560"/>
                      <a:pt x="382" y="796"/>
                    </a:cubicBezTo>
                    <a:cubicBezTo>
                      <a:pt x="522" y="791"/>
                      <a:pt x="658" y="705"/>
                      <a:pt x="718" y="565"/>
                    </a:cubicBezTo>
                    <a:cubicBezTo>
                      <a:pt x="808" y="364"/>
                      <a:pt x="723" y="128"/>
                      <a:pt x="522" y="38"/>
                    </a:cubicBezTo>
                    <a:cubicBezTo>
                      <a:pt x="468" y="12"/>
                      <a:pt x="411" y="1"/>
                      <a:pt x="35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24" name="Google Shape;3024;p16"/>
              <p:cNvSpPr/>
              <p:nvPr/>
            </p:nvSpPr>
            <p:spPr>
              <a:xfrm>
                <a:off x="1134300" y="2336325"/>
                <a:ext cx="44700" cy="42925"/>
              </a:xfrm>
              <a:custGeom>
                <a:rect b="b" l="l" r="r" t="t"/>
                <a:pathLst>
                  <a:path extrusionOk="0" h="1717" w="1788">
                    <a:moveTo>
                      <a:pt x="934" y="1"/>
                    </a:moveTo>
                    <a:cubicBezTo>
                      <a:pt x="518" y="1"/>
                      <a:pt x="154" y="295"/>
                      <a:pt x="81" y="715"/>
                    </a:cubicBezTo>
                    <a:cubicBezTo>
                      <a:pt x="1" y="1181"/>
                      <a:pt x="317" y="1623"/>
                      <a:pt x="784" y="1703"/>
                    </a:cubicBezTo>
                    <a:cubicBezTo>
                      <a:pt x="833" y="1712"/>
                      <a:pt x="883" y="1716"/>
                      <a:pt x="931" y="1716"/>
                    </a:cubicBezTo>
                    <a:cubicBezTo>
                      <a:pt x="1340" y="1716"/>
                      <a:pt x="1701" y="1423"/>
                      <a:pt x="1773" y="1006"/>
                    </a:cubicBezTo>
                    <a:cubicBezTo>
                      <a:pt x="1788" y="905"/>
                      <a:pt x="1788" y="815"/>
                      <a:pt x="1773" y="720"/>
                    </a:cubicBezTo>
                    <a:cubicBezTo>
                      <a:pt x="1757" y="722"/>
                      <a:pt x="1740" y="723"/>
                      <a:pt x="1724" y="723"/>
                    </a:cubicBezTo>
                    <a:cubicBezTo>
                      <a:pt x="1675" y="723"/>
                      <a:pt x="1627" y="712"/>
                      <a:pt x="1582" y="690"/>
                    </a:cubicBezTo>
                    <a:cubicBezTo>
                      <a:pt x="1381" y="594"/>
                      <a:pt x="1291" y="358"/>
                      <a:pt x="1381" y="157"/>
                    </a:cubicBezTo>
                    <a:cubicBezTo>
                      <a:pt x="1386" y="152"/>
                      <a:pt x="1391" y="147"/>
                      <a:pt x="1391" y="137"/>
                    </a:cubicBezTo>
                    <a:cubicBezTo>
                      <a:pt x="1301" y="77"/>
                      <a:pt x="1191" y="37"/>
                      <a:pt x="1075" y="12"/>
                    </a:cubicBezTo>
                    <a:cubicBezTo>
                      <a:pt x="1028" y="4"/>
                      <a:pt x="981" y="1"/>
                      <a:pt x="93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25" name="Google Shape;3025;p16"/>
              <p:cNvSpPr/>
              <p:nvPr/>
            </p:nvSpPr>
            <p:spPr>
              <a:xfrm>
                <a:off x="1166550" y="2339750"/>
                <a:ext cx="12075" cy="14675"/>
              </a:xfrm>
              <a:custGeom>
                <a:rect b="b" l="l" r="r" t="t"/>
                <a:pathLst>
                  <a:path extrusionOk="0" h="587" w="483">
                    <a:moveTo>
                      <a:pt x="101" y="0"/>
                    </a:moveTo>
                    <a:cubicBezTo>
                      <a:pt x="101" y="10"/>
                      <a:pt x="96" y="15"/>
                      <a:pt x="91" y="20"/>
                    </a:cubicBezTo>
                    <a:cubicBezTo>
                      <a:pt x="1" y="221"/>
                      <a:pt x="91" y="457"/>
                      <a:pt x="292" y="553"/>
                    </a:cubicBezTo>
                    <a:cubicBezTo>
                      <a:pt x="337" y="575"/>
                      <a:pt x="385" y="586"/>
                      <a:pt x="434" y="586"/>
                    </a:cubicBezTo>
                    <a:cubicBezTo>
                      <a:pt x="450" y="586"/>
                      <a:pt x="467" y="585"/>
                      <a:pt x="483" y="583"/>
                    </a:cubicBezTo>
                    <a:cubicBezTo>
                      <a:pt x="443" y="347"/>
                      <a:pt x="307" y="131"/>
                      <a:pt x="10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26" name="Google Shape;3026;p16"/>
              <p:cNvSpPr/>
              <p:nvPr/>
            </p:nvSpPr>
            <p:spPr>
              <a:xfrm>
                <a:off x="1049100" y="2367475"/>
                <a:ext cx="16975" cy="16475"/>
              </a:xfrm>
              <a:custGeom>
                <a:rect b="b" l="l" r="r" t="t"/>
                <a:pathLst>
                  <a:path extrusionOk="0" h="659" w="679">
                    <a:moveTo>
                      <a:pt x="336" y="1"/>
                    </a:moveTo>
                    <a:cubicBezTo>
                      <a:pt x="333" y="1"/>
                      <a:pt x="330" y="1"/>
                      <a:pt x="327" y="1"/>
                    </a:cubicBezTo>
                    <a:cubicBezTo>
                      <a:pt x="141" y="16"/>
                      <a:pt x="1" y="166"/>
                      <a:pt x="11" y="347"/>
                    </a:cubicBezTo>
                    <a:cubicBezTo>
                      <a:pt x="21" y="522"/>
                      <a:pt x="166" y="659"/>
                      <a:pt x="339" y="659"/>
                    </a:cubicBezTo>
                    <a:cubicBezTo>
                      <a:pt x="345" y="659"/>
                      <a:pt x="351" y="659"/>
                      <a:pt x="357" y="658"/>
                    </a:cubicBezTo>
                    <a:cubicBezTo>
                      <a:pt x="538" y="648"/>
                      <a:pt x="678" y="498"/>
                      <a:pt x="668" y="317"/>
                    </a:cubicBezTo>
                    <a:cubicBezTo>
                      <a:pt x="659" y="139"/>
                      <a:pt x="508" y="1"/>
                      <a:pt x="33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27" name="Google Shape;3027;p16"/>
              <p:cNvSpPr/>
              <p:nvPr/>
            </p:nvSpPr>
            <p:spPr>
              <a:xfrm>
                <a:off x="971050" y="2258925"/>
                <a:ext cx="16850" cy="16350"/>
              </a:xfrm>
              <a:custGeom>
                <a:rect b="b" l="l" r="r" t="t"/>
                <a:pathLst>
                  <a:path extrusionOk="0" h="654" w="674">
                    <a:moveTo>
                      <a:pt x="336" y="0"/>
                    </a:moveTo>
                    <a:cubicBezTo>
                      <a:pt x="330" y="0"/>
                      <a:pt x="323" y="1"/>
                      <a:pt x="317" y="1"/>
                    </a:cubicBezTo>
                    <a:cubicBezTo>
                      <a:pt x="136" y="11"/>
                      <a:pt x="1" y="162"/>
                      <a:pt x="6" y="342"/>
                    </a:cubicBezTo>
                    <a:cubicBezTo>
                      <a:pt x="16" y="522"/>
                      <a:pt x="161" y="654"/>
                      <a:pt x="333" y="654"/>
                    </a:cubicBezTo>
                    <a:cubicBezTo>
                      <a:pt x="340" y="654"/>
                      <a:pt x="346" y="654"/>
                      <a:pt x="352" y="653"/>
                    </a:cubicBezTo>
                    <a:cubicBezTo>
                      <a:pt x="533" y="648"/>
                      <a:pt x="673" y="493"/>
                      <a:pt x="663" y="312"/>
                    </a:cubicBezTo>
                    <a:cubicBezTo>
                      <a:pt x="654" y="138"/>
                      <a:pt x="513" y="0"/>
                      <a:pt x="33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28" name="Google Shape;3028;p16"/>
              <p:cNvSpPr/>
              <p:nvPr/>
            </p:nvSpPr>
            <p:spPr>
              <a:xfrm>
                <a:off x="921750" y="2203975"/>
                <a:ext cx="16825" cy="16475"/>
              </a:xfrm>
              <a:custGeom>
                <a:rect b="b" l="l" r="r" t="t"/>
                <a:pathLst>
                  <a:path extrusionOk="0" h="659" w="673">
                    <a:moveTo>
                      <a:pt x="331" y="0"/>
                    </a:moveTo>
                    <a:cubicBezTo>
                      <a:pt x="328" y="0"/>
                      <a:pt x="325" y="0"/>
                      <a:pt x="322" y="1"/>
                    </a:cubicBezTo>
                    <a:cubicBezTo>
                      <a:pt x="141" y="11"/>
                      <a:pt x="0" y="166"/>
                      <a:pt x="10" y="347"/>
                    </a:cubicBezTo>
                    <a:cubicBezTo>
                      <a:pt x="20" y="521"/>
                      <a:pt x="166" y="659"/>
                      <a:pt x="338" y="659"/>
                    </a:cubicBezTo>
                    <a:cubicBezTo>
                      <a:pt x="344" y="659"/>
                      <a:pt x="351" y="658"/>
                      <a:pt x="357" y="658"/>
                    </a:cubicBezTo>
                    <a:cubicBezTo>
                      <a:pt x="537" y="648"/>
                      <a:pt x="673" y="492"/>
                      <a:pt x="668" y="317"/>
                    </a:cubicBezTo>
                    <a:cubicBezTo>
                      <a:pt x="658" y="134"/>
                      <a:pt x="508" y="0"/>
                      <a:pt x="3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29" name="Google Shape;3029;p16"/>
              <p:cNvSpPr/>
              <p:nvPr/>
            </p:nvSpPr>
            <p:spPr>
              <a:xfrm>
                <a:off x="913600" y="2243375"/>
                <a:ext cx="16825" cy="16475"/>
              </a:xfrm>
              <a:custGeom>
                <a:rect b="b" l="l" r="r" t="t"/>
                <a:pathLst>
                  <a:path extrusionOk="0" h="659" w="673">
                    <a:moveTo>
                      <a:pt x="331" y="0"/>
                    </a:moveTo>
                    <a:cubicBezTo>
                      <a:pt x="328" y="0"/>
                      <a:pt x="324" y="0"/>
                      <a:pt x="321" y="1"/>
                    </a:cubicBezTo>
                    <a:cubicBezTo>
                      <a:pt x="141" y="11"/>
                      <a:pt x="0" y="166"/>
                      <a:pt x="10" y="347"/>
                    </a:cubicBezTo>
                    <a:cubicBezTo>
                      <a:pt x="15" y="522"/>
                      <a:pt x="160" y="659"/>
                      <a:pt x="333" y="659"/>
                    </a:cubicBezTo>
                    <a:cubicBezTo>
                      <a:pt x="339" y="659"/>
                      <a:pt x="345" y="658"/>
                      <a:pt x="351" y="658"/>
                    </a:cubicBezTo>
                    <a:cubicBezTo>
                      <a:pt x="532" y="648"/>
                      <a:pt x="673" y="497"/>
                      <a:pt x="663" y="317"/>
                    </a:cubicBezTo>
                    <a:cubicBezTo>
                      <a:pt x="658" y="139"/>
                      <a:pt x="507" y="0"/>
                      <a:pt x="3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0" name="Google Shape;3030;p16"/>
              <p:cNvSpPr/>
              <p:nvPr/>
            </p:nvSpPr>
            <p:spPr>
              <a:xfrm>
                <a:off x="1135825" y="2301975"/>
                <a:ext cx="46700" cy="29900"/>
              </a:xfrm>
              <a:custGeom>
                <a:rect b="b" l="l" r="r" t="t"/>
                <a:pathLst>
                  <a:path extrusionOk="0" fill="none" h="1196" w="1868">
                    <a:moveTo>
                      <a:pt x="1867" y="221"/>
                    </a:moveTo>
                    <a:cubicBezTo>
                      <a:pt x="1054" y="1"/>
                      <a:pt x="276" y="472"/>
                      <a:pt x="0" y="1195"/>
                    </a:cubicBezTo>
                  </a:path>
                </a:pathLst>
              </a:custGeom>
              <a:solidFill>
                <a:schemeClr val="accent6"/>
              </a:solidFill>
              <a:ln cap="rnd" cmpd="sng" w="10425">
                <a:solidFill>
                  <a:srgbClr val="4B2D95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1" name="Google Shape;3031;p16"/>
              <p:cNvSpPr/>
              <p:nvPr/>
            </p:nvSpPr>
            <p:spPr>
              <a:xfrm>
                <a:off x="1245875" y="2252025"/>
                <a:ext cx="49825" cy="24500"/>
              </a:xfrm>
              <a:custGeom>
                <a:rect b="b" l="l" r="r" t="t"/>
                <a:pathLst>
                  <a:path extrusionOk="0" fill="none" h="980" w="1993">
                    <a:moveTo>
                      <a:pt x="0" y="980"/>
                    </a:moveTo>
                    <a:cubicBezTo>
                      <a:pt x="402" y="237"/>
                      <a:pt x="1285" y="1"/>
                      <a:pt x="1993" y="307"/>
                    </a:cubicBezTo>
                  </a:path>
                </a:pathLst>
              </a:custGeom>
              <a:solidFill>
                <a:schemeClr val="accent6"/>
              </a:solidFill>
              <a:ln cap="rnd" cmpd="sng" w="10425">
                <a:solidFill>
                  <a:srgbClr val="4B2D95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2" name="Google Shape;3032;p16"/>
              <p:cNvSpPr/>
              <p:nvPr/>
            </p:nvSpPr>
            <p:spPr>
              <a:xfrm>
                <a:off x="899525" y="1835425"/>
                <a:ext cx="204575" cy="259275"/>
              </a:xfrm>
              <a:custGeom>
                <a:rect b="b" l="l" r="r" t="t"/>
                <a:pathLst>
                  <a:path extrusionOk="0" fill="none" h="10371" w="8183">
                    <a:moveTo>
                      <a:pt x="8182" y="10371"/>
                    </a:moveTo>
                    <a:cubicBezTo>
                      <a:pt x="8032" y="9251"/>
                      <a:pt x="7344" y="8217"/>
                      <a:pt x="6365" y="7655"/>
                    </a:cubicBezTo>
                    <a:cubicBezTo>
                      <a:pt x="4498" y="6576"/>
                      <a:pt x="2465" y="7339"/>
                      <a:pt x="980" y="5346"/>
                    </a:cubicBezTo>
                    <a:cubicBezTo>
                      <a:pt x="247" y="4358"/>
                      <a:pt x="1" y="2977"/>
                      <a:pt x="513" y="1858"/>
                    </a:cubicBezTo>
                    <a:cubicBezTo>
                      <a:pt x="1020" y="739"/>
                      <a:pt x="2340" y="1"/>
                      <a:pt x="3529" y="302"/>
                    </a:cubicBezTo>
                  </a:path>
                </a:pathLst>
              </a:custGeom>
              <a:solidFill>
                <a:schemeClr val="accent6"/>
              </a:solidFill>
              <a:ln cap="flat" cmpd="sng" w="5275">
                <a:solidFill>
                  <a:srgbClr val="00003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3" name="Google Shape;3033;p16"/>
              <p:cNvSpPr/>
              <p:nvPr/>
            </p:nvSpPr>
            <p:spPr>
              <a:xfrm>
                <a:off x="808800" y="2305750"/>
                <a:ext cx="172200" cy="62750"/>
              </a:xfrm>
              <a:custGeom>
                <a:rect b="b" l="l" r="r" t="t"/>
                <a:pathLst>
                  <a:path extrusionOk="0" fill="none" h="2510" w="6888">
                    <a:moveTo>
                      <a:pt x="1" y="0"/>
                    </a:moveTo>
                    <a:cubicBezTo>
                      <a:pt x="2079" y="1325"/>
                      <a:pt x="4448" y="2189"/>
                      <a:pt x="6887" y="2510"/>
                    </a:cubicBezTo>
                  </a:path>
                </a:pathLst>
              </a:custGeom>
              <a:solidFill>
                <a:schemeClr val="accent6"/>
              </a:solidFill>
              <a:ln cap="flat" cmpd="sng" w="5275">
                <a:solidFill>
                  <a:srgbClr val="00003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4" name="Google Shape;3034;p16"/>
              <p:cNvSpPr/>
              <p:nvPr/>
            </p:nvSpPr>
            <p:spPr>
              <a:xfrm>
                <a:off x="1395075" y="2023400"/>
                <a:ext cx="2900" cy="37175"/>
              </a:xfrm>
              <a:custGeom>
                <a:rect b="b" l="l" r="r" t="t"/>
                <a:pathLst>
                  <a:path extrusionOk="0" fill="none" h="1487" w="116">
                    <a:moveTo>
                      <a:pt x="116" y="1"/>
                    </a:moveTo>
                    <a:cubicBezTo>
                      <a:pt x="30" y="493"/>
                      <a:pt x="0" y="990"/>
                      <a:pt x="20" y="1486"/>
                    </a:cubicBezTo>
                  </a:path>
                </a:pathLst>
              </a:custGeom>
              <a:solidFill>
                <a:schemeClr val="accent6"/>
              </a:solidFill>
              <a:ln cap="flat" cmpd="sng" w="5275">
                <a:solidFill>
                  <a:srgbClr val="00003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5" name="Google Shape;3035;p16"/>
              <p:cNvSpPr/>
              <p:nvPr/>
            </p:nvSpPr>
            <p:spPr>
              <a:xfrm>
                <a:off x="1414525" y="2025925"/>
                <a:ext cx="4650" cy="29750"/>
              </a:xfrm>
              <a:custGeom>
                <a:rect b="b" l="l" r="r" t="t"/>
                <a:pathLst>
                  <a:path extrusionOk="0" fill="none" h="1190" w="186">
                    <a:moveTo>
                      <a:pt x="186" y="0"/>
                    </a:moveTo>
                    <a:cubicBezTo>
                      <a:pt x="121" y="397"/>
                      <a:pt x="60" y="793"/>
                      <a:pt x="0" y="1190"/>
                    </a:cubicBezTo>
                  </a:path>
                </a:pathLst>
              </a:custGeom>
              <a:solidFill>
                <a:schemeClr val="accent6"/>
              </a:solidFill>
              <a:ln cap="flat" cmpd="sng" w="5275">
                <a:solidFill>
                  <a:srgbClr val="00003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6" name="Google Shape;3036;p16"/>
              <p:cNvSpPr/>
              <p:nvPr/>
            </p:nvSpPr>
            <p:spPr>
              <a:xfrm>
                <a:off x="1180375" y="2353675"/>
                <a:ext cx="90350" cy="37675"/>
              </a:xfrm>
              <a:custGeom>
                <a:rect b="b" l="l" r="r" t="t"/>
                <a:pathLst>
                  <a:path extrusionOk="0" fill="none" h="1507" w="3614">
                    <a:moveTo>
                      <a:pt x="0" y="819"/>
                    </a:moveTo>
                    <a:cubicBezTo>
                      <a:pt x="1210" y="1506"/>
                      <a:pt x="2756" y="1029"/>
                      <a:pt x="3614" y="1"/>
                    </a:cubicBezTo>
                  </a:path>
                </a:pathLst>
              </a:custGeom>
              <a:solidFill>
                <a:schemeClr val="accent6"/>
              </a:solidFill>
              <a:ln cap="flat" cmpd="sng" w="5275">
                <a:solidFill>
                  <a:srgbClr val="00003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7" name="Google Shape;3037;p16"/>
              <p:cNvSpPr/>
              <p:nvPr/>
            </p:nvSpPr>
            <p:spPr>
              <a:xfrm>
                <a:off x="1177975" y="2362700"/>
                <a:ext cx="7175" cy="26125"/>
              </a:xfrm>
              <a:custGeom>
                <a:rect b="b" l="l" r="r" t="t"/>
                <a:pathLst>
                  <a:path extrusionOk="0" fill="none" h="1045" w="287">
                    <a:moveTo>
                      <a:pt x="101" y="1045"/>
                    </a:moveTo>
                    <a:cubicBezTo>
                      <a:pt x="1" y="694"/>
                      <a:pt x="71" y="297"/>
                      <a:pt x="287" y="1"/>
                    </a:cubicBezTo>
                  </a:path>
                </a:pathLst>
              </a:custGeom>
              <a:solidFill>
                <a:schemeClr val="accent6"/>
              </a:solidFill>
              <a:ln cap="flat" cmpd="sng" w="5275">
                <a:solidFill>
                  <a:srgbClr val="00003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8" name="Google Shape;3038;p16"/>
              <p:cNvSpPr/>
              <p:nvPr/>
            </p:nvSpPr>
            <p:spPr>
              <a:xfrm>
                <a:off x="1225925" y="2093300"/>
                <a:ext cx="11675" cy="62900"/>
              </a:xfrm>
              <a:custGeom>
                <a:rect b="b" l="l" r="r" t="t"/>
                <a:pathLst>
                  <a:path extrusionOk="0" fill="none" h="2516" w="467">
                    <a:moveTo>
                      <a:pt x="0" y="1"/>
                    </a:moveTo>
                    <a:cubicBezTo>
                      <a:pt x="156" y="839"/>
                      <a:pt x="311" y="1677"/>
                      <a:pt x="467" y="2515"/>
                    </a:cubicBezTo>
                  </a:path>
                </a:pathLst>
              </a:custGeom>
              <a:solidFill>
                <a:schemeClr val="accent6"/>
              </a:solidFill>
              <a:ln cap="flat" cmpd="sng" w="5275">
                <a:solidFill>
                  <a:srgbClr val="00003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3039" name="Google Shape;3039;p16"/>
          <p:cNvGrpSpPr/>
          <p:nvPr/>
        </p:nvGrpSpPr>
        <p:grpSpPr>
          <a:xfrm>
            <a:off x="1680030" y="2385790"/>
            <a:ext cx="2520360" cy="841789"/>
            <a:chOff x="4897050" y="1836675"/>
            <a:chExt cx="1283475" cy="428675"/>
          </a:xfrm>
        </p:grpSpPr>
        <p:sp>
          <p:nvSpPr>
            <p:cNvPr id="3040" name="Google Shape;3040;p16"/>
            <p:cNvSpPr/>
            <p:nvPr/>
          </p:nvSpPr>
          <p:spPr>
            <a:xfrm>
              <a:off x="6129175" y="1993425"/>
              <a:ext cx="51350" cy="30875"/>
            </a:xfrm>
            <a:custGeom>
              <a:rect b="b" l="l" r="r" t="t"/>
              <a:pathLst>
                <a:path extrusionOk="0" h="1235" w="2054">
                  <a:moveTo>
                    <a:pt x="0" y="0"/>
                  </a:moveTo>
                  <a:lnTo>
                    <a:pt x="0" y="0"/>
                  </a:lnTo>
                  <a:cubicBezTo>
                    <a:pt x="382" y="261"/>
                    <a:pt x="592" y="748"/>
                    <a:pt x="527" y="1210"/>
                  </a:cubicBezTo>
                  <a:lnTo>
                    <a:pt x="527" y="1235"/>
                  </a:lnTo>
                  <a:cubicBezTo>
                    <a:pt x="743" y="1225"/>
                    <a:pt x="954" y="1215"/>
                    <a:pt x="1165" y="1205"/>
                  </a:cubicBezTo>
                  <a:cubicBezTo>
                    <a:pt x="1451" y="1185"/>
                    <a:pt x="1732" y="1170"/>
                    <a:pt x="2013" y="1155"/>
                  </a:cubicBezTo>
                  <a:cubicBezTo>
                    <a:pt x="2053" y="793"/>
                    <a:pt x="1877" y="397"/>
                    <a:pt x="1541" y="236"/>
                  </a:cubicBezTo>
                  <a:cubicBezTo>
                    <a:pt x="1024" y="156"/>
                    <a:pt x="517" y="75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1" name="Google Shape;3041;p16"/>
            <p:cNvSpPr/>
            <p:nvPr/>
          </p:nvSpPr>
          <p:spPr>
            <a:xfrm>
              <a:off x="5990750" y="1973225"/>
              <a:ext cx="96900" cy="55225"/>
            </a:xfrm>
            <a:custGeom>
              <a:rect b="b" l="l" r="r" t="t"/>
              <a:pathLst>
                <a:path extrusionOk="0" h="2209" w="3876">
                  <a:moveTo>
                    <a:pt x="1" y="0"/>
                  </a:moveTo>
                  <a:lnTo>
                    <a:pt x="1" y="20"/>
                  </a:lnTo>
                  <a:cubicBezTo>
                    <a:pt x="688" y="467"/>
                    <a:pt x="1180" y="1370"/>
                    <a:pt x="1050" y="2198"/>
                  </a:cubicBezTo>
                  <a:lnTo>
                    <a:pt x="1050" y="2209"/>
                  </a:lnTo>
                  <a:cubicBezTo>
                    <a:pt x="1602" y="2198"/>
                    <a:pt x="2159" y="2188"/>
                    <a:pt x="2711" y="2173"/>
                  </a:cubicBezTo>
                  <a:cubicBezTo>
                    <a:pt x="3078" y="2163"/>
                    <a:pt x="3444" y="2153"/>
                    <a:pt x="3815" y="2138"/>
                  </a:cubicBezTo>
                  <a:cubicBezTo>
                    <a:pt x="3876" y="1827"/>
                    <a:pt x="3785" y="1501"/>
                    <a:pt x="3620" y="1220"/>
                  </a:cubicBezTo>
                  <a:cubicBezTo>
                    <a:pt x="3449" y="929"/>
                    <a:pt x="3198" y="683"/>
                    <a:pt x="2952" y="442"/>
                  </a:cubicBezTo>
                  <a:lnTo>
                    <a:pt x="2957" y="427"/>
                  </a:lnTo>
                  <a:cubicBezTo>
                    <a:pt x="2571" y="371"/>
                    <a:pt x="2184" y="316"/>
                    <a:pt x="1798" y="261"/>
                  </a:cubicBezTo>
                  <a:cubicBezTo>
                    <a:pt x="1195" y="181"/>
                    <a:pt x="598" y="85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2" name="Google Shape;3042;p16"/>
            <p:cNvSpPr/>
            <p:nvPr/>
          </p:nvSpPr>
          <p:spPr>
            <a:xfrm>
              <a:off x="6064550" y="1983875"/>
              <a:ext cx="79450" cy="42825"/>
            </a:xfrm>
            <a:custGeom>
              <a:rect b="b" l="l" r="r" t="t"/>
              <a:pathLst>
                <a:path extrusionOk="0" h="1713" w="3178">
                  <a:moveTo>
                    <a:pt x="5" y="1"/>
                  </a:moveTo>
                  <a:lnTo>
                    <a:pt x="0" y="16"/>
                  </a:lnTo>
                  <a:cubicBezTo>
                    <a:pt x="246" y="257"/>
                    <a:pt x="497" y="503"/>
                    <a:pt x="668" y="794"/>
                  </a:cubicBezTo>
                  <a:cubicBezTo>
                    <a:pt x="833" y="1075"/>
                    <a:pt x="924" y="1401"/>
                    <a:pt x="863" y="1712"/>
                  </a:cubicBezTo>
                  <a:cubicBezTo>
                    <a:pt x="1611" y="1687"/>
                    <a:pt x="2364" y="1657"/>
                    <a:pt x="3112" y="1617"/>
                  </a:cubicBezTo>
                  <a:lnTo>
                    <a:pt x="3112" y="1592"/>
                  </a:lnTo>
                  <a:cubicBezTo>
                    <a:pt x="3177" y="1130"/>
                    <a:pt x="2967" y="643"/>
                    <a:pt x="2585" y="377"/>
                  </a:cubicBezTo>
                  <a:cubicBezTo>
                    <a:pt x="2465" y="362"/>
                    <a:pt x="2344" y="342"/>
                    <a:pt x="2224" y="327"/>
                  </a:cubicBezTo>
                  <a:cubicBezTo>
                    <a:pt x="1486" y="217"/>
                    <a:pt x="743" y="106"/>
                    <a:pt x="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3" name="Google Shape;3043;p16"/>
            <p:cNvSpPr/>
            <p:nvPr/>
          </p:nvSpPr>
          <p:spPr>
            <a:xfrm>
              <a:off x="5955000" y="1968325"/>
              <a:ext cx="65275" cy="60375"/>
            </a:xfrm>
            <a:custGeom>
              <a:rect b="b" l="l" r="r" t="t"/>
              <a:pathLst>
                <a:path extrusionOk="0" h="2415" w="2611">
                  <a:moveTo>
                    <a:pt x="0" y="0"/>
                  </a:moveTo>
                  <a:cubicBezTo>
                    <a:pt x="211" y="743"/>
                    <a:pt x="216" y="1581"/>
                    <a:pt x="66" y="2415"/>
                  </a:cubicBezTo>
                  <a:lnTo>
                    <a:pt x="151" y="2415"/>
                  </a:lnTo>
                  <a:cubicBezTo>
                    <a:pt x="929" y="2415"/>
                    <a:pt x="1702" y="2415"/>
                    <a:pt x="2480" y="2405"/>
                  </a:cubicBezTo>
                  <a:lnTo>
                    <a:pt x="2480" y="2394"/>
                  </a:lnTo>
                  <a:cubicBezTo>
                    <a:pt x="2610" y="1566"/>
                    <a:pt x="2118" y="663"/>
                    <a:pt x="1431" y="216"/>
                  </a:cubicBezTo>
                  <a:lnTo>
                    <a:pt x="1431" y="196"/>
                  </a:lnTo>
                  <a:cubicBezTo>
                    <a:pt x="954" y="121"/>
                    <a:pt x="477" y="55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4" name="Google Shape;3044;p16"/>
            <p:cNvSpPr/>
            <p:nvPr/>
          </p:nvSpPr>
          <p:spPr>
            <a:xfrm>
              <a:off x="5514925" y="2145625"/>
              <a:ext cx="113450" cy="87225"/>
            </a:xfrm>
            <a:custGeom>
              <a:rect b="b" l="l" r="r" t="t"/>
              <a:pathLst>
                <a:path extrusionOk="0" h="3489" w="4538">
                  <a:moveTo>
                    <a:pt x="683" y="1"/>
                  </a:moveTo>
                  <a:cubicBezTo>
                    <a:pt x="312" y="1130"/>
                    <a:pt x="81" y="2304"/>
                    <a:pt x="1" y="3489"/>
                  </a:cubicBezTo>
                  <a:cubicBezTo>
                    <a:pt x="1687" y="2716"/>
                    <a:pt x="3243" y="1602"/>
                    <a:pt x="4538" y="241"/>
                  </a:cubicBezTo>
                  <a:cubicBezTo>
                    <a:pt x="3519" y="171"/>
                    <a:pt x="2495" y="101"/>
                    <a:pt x="1466" y="46"/>
                  </a:cubicBezTo>
                  <a:cubicBezTo>
                    <a:pt x="1205" y="31"/>
                    <a:pt x="944" y="16"/>
                    <a:pt x="683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5" name="Google Shape;3045;p16"/>
            <p:cNvSpPr/>
            <p:nvPr/>
          </p:nvSpPr>
          <p:spPr>
            <a:xfrm>
              <a:off x="4897050" y="1836675"/>
              <a:ext cx="1063375" cy="428675"/>
            </a:xfrm>
            <a:custGeom>
              <a:rect b="b" l="l" r="r" t="t"/>
              <a:pathLst>
                <a:path extrusionOk="0" h="17147" w="42535">
                  <a:moveTo>
                    <a:pt x="35626" y="1270"/>
                  </a:moveTo>
                  <a:cubicBezTo>
                    <a:pt x="35788" y="1270"/>
                    <a:pt x="35924" y="1398"/>
                    <a:pt x="35934" y="1562"/>
                  </a:cubicBezTo>
                  <a:cubicBezTo>
                    <a:pt x="35944" y="1733"/>
                    <a:pt x="35808" y="1878"/>
                    <a:pt x="35638" y="1888"/>
                  </a:cubicBezTo>
                  <a:cubicBezTo>
                    <a:pt x="35632" y="1889"/>
                    <a:pt x="35626" y="1889"/>
                    <a:pt x="35620" y="1889"/>
                  </a:cubicBezTo>
                  <a:cubicBezTo>
                    <a:pt x="35457" y="1889"/>
                    <a:pt x="35326" y="1757"/>
                    <a:pt x="35316" y="1592"/>
                  </a:cubicBezTo>
                  <a:cubicBezTo>
                    <a:pt x="35306" y="1422"/>
                    <a:pt x="35437" y="1281"/>
                    <a:pt x="35607" y="1271"/>
                  </a:cubicBezTo>
                  <a:cubicBezTo>
                    <a:pt x="35614" y="1271"/>
                    <a:pt x="35620" y="1270"/>
                    <a:pt x="35626" y="1270"/>
                  </a:cubicBezTo>
                  <a:close/>
                  <a:moveTo>
                    <a:pt x="31761" y="1461"/>
                  </a:moveTo>
                  <a:cubicBezTo>
                    <a:pt x="31924" y="1461"/>
                    <a:pt x="32059" y="1588"/>
                    <a:pt x="32069" y="1753"/>
                  </a:cubicBezTo>
                  <a:cubicBezTo>
                    <a:pt x="32074" y="1923"/>
                    <a:pt x="31943" y="2069"/>
                    <a:pt x="31773" y="2079"/>
                  </a:cubicBezTo>
                  <a:cubicBezTo>
                    <a:pt x="31767" y="2079"/>
                    <a:pt x="31761" y="2080"/>
                    <a:pt x="31755" y="2080"/>
                  </a:cubicBezTo>
                  <a:cubicBezTo>
                    <a:pt x="31592" y="2080"/>
                    <a:pt x="31456" y="1948"/>
                    <a:pt x="31451" y="1783"/>
                  </a:cubicBezTo>
                  <a:cubicBezTo>
                    <a:pt x="31441" y="1612"/>
                    <a:pt x="31572" y="1467"/>
                    <a:pt x="31743" y="1462"/>
                  </a:cubicBezTo>
                  <a:cubicBezTo>
                    <a:pt x="31749" y="1461"/>
                    <a:pt x="31755" y="1461"/>
                    <a:pt x="31761" y="1461"/>
                  </a:cubicBezTo>
                  <a:close/>
                  <a:moveTo>
                    <a:pt x="24954" y="2023"/>
                  </a:moveTo>
                  <a:cubicBezTo>
                    <a:pt x="25112" y="2023"/>
                    <a:pt x="25248" y="2150"/>
                    <a:pt x="25258" y="2315"/>
                  </a:cubicBezTo>
                  <a:cubicBezTo>
                    <a:pt x="25263" y="2486"/>
                    <a:pt x="25137" y="2631"/>
                    <a:pt x="24961" y="2641"/>
                  </a:cubicBezTo>
                  <a:cubicBezTo>
                    <a:pt x="24958" y="2641"/>
                    <a:pt x="24955" y="2641"/>
                    <a:pt x="24952" y="2641"/>
                  </a:cubicBezTo>
                  <a:cubicBezTo>
                    <a:pt x="24790" y="2641"/>
                    <a:pt x="24650" y="2513"/>
                    <a:pt x="24640" y="2345"/>
                  </a:cubicBezTo>
                  <a:cubicBezTo>
                    <a:pt x="24630" y="2174"/>
                    <a:pt x="24761" y="2029"/>
                    <a:pt x="24936" y="2024"/>
                  </a:cubicBezTo>
                  <a:cubicBezTo>
                    <a:pt x="24942" y="2023"/>
                    <a:pt x="24948" y="2023"/>
                    <a:pt x="24954" y="2023"/>
                  </a:cubicBezTo>
                  <a:close/>
                  <a:moveTo>
                    <a:pt x="33387" y="2063"/>
                  </a:moveTo>
                  <a:cubicBezTo>
                    <a:pt x="33550" y="2063"/>
                    <a:pt x="33685" y="2195"/>
                    <a:pt x="33695" y="2355"/>
                  </a:cubicBezTo>
                  <a:cubicBezTo>
                    <a:pt x="33700" y="2531"/>
                    <a:pt x="33570" y="2671"/>
                    <a:pt x="33399" y="2681"/>
                  </a:cubicBezTo>
                  <a:cubicBezTo>
                    <a:pt x="33393" y="2682"/>
                    <a:pt x="33387" y="2682"/>
                    <a:pt x="33381" y="2682"/>
                  </a:cubicBezTo>
                  <a:cubicBezTo>
                    <a:pt x="33218" y="2682"/>
                    <a:pt x="33083" y="2550"/>
                    <a:pt x="33078" y="2390"/>
                  </a:cubicBezTo>
                  <a:cubicBezTo>
                    <a:pt x="33068" y="2215"/>
                    <a:pt x="33198" y="2074"/>
                    <a:pt x="33369" y="2064"/>
                  </a:cubicBezTo>
                  <a:cubicBezTo>
                    <a:pt x="33375" y="2064"/>
                    <a:pt x="33381" y="2063"/>
                    <a:pt x="33387" y="2063"/>
                  </a:cubicBezTo>
                  <a:close/>
                  <a:moveTo>
                    <a:pt x="31148" y="2856"/>
                  </a:moveTo>
                  <a:cubicBezTo>
                    <a:pt x="31311" y="2856"/>
                    <a:pt x="31442" y="2988"/>
                    <a:pt x="31451" y="3153"/>
                  </a:cubicBezTo>
                  <a:cubicBezTo>
                    <a:pt x="31462" y="3324"/>
                    <a:pt x="31331" y="3464"/>
                    <a:pt x="31160" y="3474"/>
                  </a:cubicBezTo>
                  <a:cubicBezTo>
                    <a:pt x="31154" y="3475"/>
                    <a:pt x="31148" y="3475"/>
                    <a:pt x="31143" y="3475"/>
                  </a:cubicBezTo>
                  <a:cubicBezTo>
                    <a:pt x="30980" y="3475"/>
                    <a:pt x="30844" y="3343"/>
                    <a:pt x="30834" y="3183"/>
                  </a:cubicBezTo>
                  <a:cubicBezTo>
                    <a:pt x="30829" y="3013"/>
                    <a:pt x="30960" y="2867"/>
                    <a:pt x="31130" y="2857"/>
                  </a:cubicBezTo>
                  <a:cubicBezTo>
                    <a:pt x="31136" y="2857"/>
                    <a:pt x="31142" y="2856"/>
                    <a:pt x="31148" y="2856"/>
                  </a:cubicBezTo>
                  <a:close/>
                  <a:moveTo>
                    <a:pt x="21814" y="3314"/>
                  </a:moveTo>
                  <a:cubicBezTo>
                    <a:pt x="21980" y="3314"/>
                    <a:pt x="22121" y="3442"/>
                    <a:pt x="22131" y="3610"/>
                  </a:cubicBezTo>
                  <a:cubicBezTo>
                    <a:pt x="22141" y="3781"/>
                    <a:pt x="22005" y="3926"/>
                    <a:pt x="21839" y="3931"/>
                  </a:cubicBezTo>
                  <a:cubicBezTo>
                    <a:pt x="21833" y="3932"/>
                    <a:pt x="21827" y="3932"/>
                    <a:pt x="21821" y="3932"/>
                  </a:cubicBezTo>
                  <a:cubicBezTo>
                    <a:pt x="21654" y="3932"/>
                    <a:pt x="21523" y="3805"/>
                    <a:pt x="21513" y="3640"/>
                  </a:cubicBezTo>
                  <a:cubicBezTo>
                    <a:pt x="21503" y="3469"/>
                    <a:pt x="21639" y="3324"/>
                    <a:pt x="21804" y="3314"/>
                  </a:cubicBezTo>
                  <a:cubicBezTo>
                    <a:pt x="21808" y="3314"/>
                    <a:pt x="21811" y="3314"/>
                    <a:pt x="21814" y="3314"/>
                  </a:cubicBezTo>
                  <a:close/>
                  <a:moveTo>
                    <a:pt x="23881" y="3444"/>
                  </a:moveTo>
                  <a:cubicBezTo>
                    <a:pt x="24043" y="3444"/>
                    <a:pt x="24179" y="3571"/>
                    <a:pt x="24189" y="3735"/>
                  </a:cubicBezTo>
                  <a:cubicBezTo>
                    <a:pt x="24194" y="3906"/>
                    <a:pt x="24063" y="4052"/>
                    <a:pt x="23892" y="4057"/>
                  </a:cubicBezTo>
                  <a:cubicBezTo>
                    <a:pt x="23886" y="4057"/>
                    <a:pt x="23880" y="4057"/>
                    <a:pt x="23874" y="4057"/>
                  </a:cubicBezTo>
                  <a:cubicBezTo>
                    <a:pt x="23712" y="4057"/>
                    <a:pt x="23581" y="3930"/>
                    <a:pt x="23571" y="3766"/>
                  </a:cubicBezTo>
                  <a:cubicBezTo>
                    <a:pt x="23561" y="3595"/>
                    <a:pt x="23692" y="3449"/>
                    <a:pt x="23862" y="3444"/>
                  </a:cubicBezTo>
                  <a:cubicBezTo>
                    <a:pt x="23868" y="3444"/>
                    <a:pt x="23875" y="3444"/>
                    <a:pt x="23881" y="3444"/>
                  </a:cubicBezTo>
                  <a:close/>
                  <a:moveTo>
                    <a:pt x="38060" y="6160"/>
                  </a:moveTo>
                  <a:cubicBezTo>
                    <a:pt x="38094" y="6160"/>
                    <a:pt x="38128" y="6163"/>
                    <a:pt x="38162" y="6170"/>
                  </a:cubicBezTo>
                  <a:cubicBezTo>
                    <a:pt x="38473" y="6225"/>
                    <a:pt x="38679" y="6521"/>
                    <a:pt x="38624" y="6832"/>
                  </a:cubicBezTo>
                  <a:cubicBezTo>
                    <a:pt x="38584" y="7048"/>
                    <a:pt x="38428" y="7209"/>
                    <a:pt x="38238" y="7274"/>
                  </a:cubicBezTo>
                  <a:cubicBezTo>
                    <a:pt x="38293" y="7394"/>
                    <a:pt x="38323" y="7525"/>
                    <a:pt x="38333" y="7666"/>
                  </a:cubicBezTo>
                  <a:cubicBezTo>
                    <a:pt x="38368" y="8057"/>
                    <a:pt x="38207" y="8423"/>
                    <a:pt x="37936" y="8669"/>
                  </a:cubicBezTo>
                  <a:cubicBezTo>
                    <a:pt x="37741" y="8845"/>
                    <a:pt x="37490" y="8955"/>
                    <a:pt x="37209" y="8981"/>
                  </a:cubicBezTo>
                  <a:cubicBezTo>
                    <a:pt x="37178" y="8983"/>
                    <a:pt x="37147" y="8984"/>
                    <a:pt x="37116" y="8984"/>
                  </a:cubicBezTo>
                  <a:cubicBezTo>
                    <a:pt x="36483" y="8984"/>
                    <a:pt x="35946" y="8498"/>
                    <a:pt x="35894" y="7851"/>
                  </a:cubicBezTo>
                  <a:cubicBezTo>
                    <a:pt x="35843" y="7179"/>
                    <a:pt x="36345" y="6586"/>
                    <a:pt x="37023" y="6536"/>
                  </a:cubicBezTo>
                  <a:cubicBezTo>
                    <a:pt x="37056" y="6533"/>
                    <a:pt x="37089" y="6532"/>
                    <a:pt x="37121" y="6532"/>
                  </a:cubicBezTo>
                  <a:cubicBezTo>
                    <a:pt x="37256" y="6532"/>
                    <a:pt x="37384" y="6556"/>
                    <a:pt x="37510" y="6596"/>
                  </a:cubicBezTo>
                  <a:cubicBezTo>
                    <a:pt x="37567" y="6339"/>
                    <a:pt x="37802" y="6160"/>
                    <a:pt x="38060" y="6160"/>
                  </a:cubicBezTo>
                  <a:close/>
                  <a:moveTo>
                    <a:pt x="32422" y="0"/>
                  </a:moveTo>
                  <a:cubicBezTo>
                    <a:pt x="28671" y="0"/>
                    <a:pt x="24724" y="1128"/>
                    <a:pt x="21513" y="2260"/>
                  </a:cubicBezTo>
                  <a:cubicBezTo>
                    <a:pt x="15284" y="4453"/>
                    <a:pt x="9527" y="7972"/>
                    <a:pt x="4448" y="12158"/>
                  </a:cubicBezTo>
                  <a:cubicBezTo>
                    <a:pt x="3872" y="11947"/>
                    <a:pt x="3222" y="11841"/>
                    <a:pt x="2566" y="11841"/>
                  </a:cubicBezTo>
                  <a:cubicBezTo>
                    <a:pt x="1661" y="11841"/>
                    <a:pt x="745" y="12042"/>
                    <a:pt x="0" y="12444"/>
                  </a:cubicBezTo>
                  <a:cubicBezTo>
                    <a:pt x="772" y="13114"/>
                    <a:pt x="1857" y="13518"/>
                    <a:pt x="2897" y="13518"/>
                  </a:cubicBezTo>
                  <a:cubicBezTo>
                    <a:pt x="3135" y="13518"/>
                    <a:pt x="3370" y="13497"/>
                    <a:pt x="3599" y="13453"/>
                  </a:cubicBezTo>
                  <a:lnTo>
                    <a:pt x="3599" y="13453"/>
                  </a:lnTo>
                  <a:cubicBezTo>
                    <a:pt x="2796" y="14492"/>
                    <a:pt x="2701" y="15852"/>
                    <a:pt x="2937" y="17147"/>
                  </a:cubicBezTo>
                  <a:cubicBezTo>
                    <a:pt x="3900" y="16153"/>
                    <a:pt x="4523" y="14853"/>
                    <a:pt x="4648" y="13468"/>
                  </a:cubicBezTo>
                  <a:cubicBezTo>
                    <a:pt x="9250" y="12507"/>
                    <a:pt x="14004" y="12173"/>
                    <a:pt x="18775" y="12173"/>
                  </a:cubicBezTo>
                  <a:cubicBezTo>
                    <a:pt x="20984" y="12173"/>
                    <a:pt x="23196" y="12244"/>
                    <a:pt x="25398" y="12359"/>
                  </a:cubicBezTo>
                  <a:cubicBezTo>
                    <a:pt x="25659" y="12374"/>
                    <a:pt x="25920" y="12389"/>
                    <a:pt x="26181" y="12404"/>
                  </a:cubicBezTo>
                  <a:cubicBezTo>
                    <a:pt x="27210" y="12459"/>
                    <a:pt x="28234" y="12529"/>
                    <a:pt x="29253" y="12599"/>
                  </a:cubicBezTo>
                  <a:cubicBezTo>
                    <a:pt x="30262" y="12670"/>
                    <a:pt x="31261" y="12750"/>
                    <a:pt x="32260" y="12830"/>
                  </a:cubicBezTo>
                  <a:cubicBezTo>
                    <a:pt x="33117" y="12899"/>
                    <a:pt x="34007" y="12959"/>
                    <a:pt x="34892" y="12959"/>
                  </a:cubicBezTo>
                  <a:cubicBezTo>
                    <a:pt x="37000" y="12959"/>
                    <a:pt x="39072" y="12616"/>
                    <a:pt x="40572" y="11219"/>
                  </a:cubicBezTo>
                  <a:cubicBezTo>
                    <a:pt x="41455" y="10396"/>
                    <a:pt x="42133" y="9051"/>
                    <a:pt x="42384" y="7681"/>
                  </a:cubicBezTo>
                  <a:cubicBezTo>
                    <a:pt x="42534" y="6847"/>
                    <a:pt x="42529" y="6009"/>
                    <a:pt x="42318" y="5266"/>
                  </a:cubicBezTo>
                  <a:cubicBezTo>
                    <a:pt x="42258" y="5055"/>
                    <a:pt x="42183" y="4850"/>
                    <a:pt x="42087" y="4654"/>
                  </a:cubicBezTo>
                  <a:cubicBezTo>
                    <a:pt x="41656" y="3766"/>
                    <a:pt x="40963" y="3033"/>
                    <a:pt x="40190" y="2415"/>
                  </a:cubicBezTo>
                  <a:cubicBezTo>
                    <a:pt x="37980" y="644"/>
                    <a:pt x="35257" y="0"/>
                    <a:pt x="32422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6" name="Google Shape;3046;p16"/>
            <p:cNvSpPr/>
            <p:nvPr/>
          </p:nvSpPr>
          <p:spPr>
            <a:xfrm>
              <a:off x="5834775" y="1990675"/>
              <a:ext cx="29275" cy="27850"/>
            </a:xfrm>
            <a:custGeom>
              <a:rect b="b" l="l" r="r" t="t"/>
              <a:pathLst>
                <a:path extrusionOk="0" h="1114" w="1171">
                  <a:moveTo>
                    <a:pt x="551" y="0"/>
                  </a:moveTo>
                  <a:cubicBezTo>
                    <a:pt x="293" y="0"/>
                    <a:pt x="58" y="179"/>
                    <a:pt x="1" y="436"/>
                  </a:cubicBezTo>
                  <a:cubicBezTo>
                    <a:pt x="327" y="547"/>
                    <a:pt x="593" y="793"/>
                    <a:pt x="729" y="1114"/>
                  </a:cubicBezTo>
                  <a:cubicBezTo>
                    <a:pt x="919" y="1049"/>
                    <a:pt x="1075" y="888"/>
                    <a:pt x="1115" y="672"/>
                  </a:cubicBezTo>
                  <a:cubicBezTo>
                    <a:pt x="1170" y="361"/>
                    <a:pt x="964" y="65"/>
                    <a:pt x="653" y="10"/>
                  </a:cubicBezTo>
                  <a:cubicBezTo>
                    <a:pt x="619" y="3"/>
                    <a:pt x="585" y="0"/>
                    <a:pt x="55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7" name="Google Shape;3047;p16"/>
            <p:cNvSpPr/>
            <p:nvPr/>
          </p:nvSpPr>
          <p:spPr>
            <a:xfrm>
              <a:off x="5833150" y="2001575"/>
              <a:ext cx="19850" cy="17650"/>
            </a:xfrm>
            <a:custGeom>
              <a:rect b="b" l="l" r="r" t="t"/>
              <a:pathLst>
                <a:path extrusionOk="0" h="706" w="794">
                  <a:moveTo>
                    <a:pt x="66" y="0"/>
                  </a:moveTo>
                  <a:cubicBezTo>
                    <a:pt x="61" y="10"/>
                    <a:pt x="56" y="20"/>
                    <a:pt x="56" y="31"/>
                  </a:cubicBezTo>
                  <a:cubicBezTo>
                    <a:pt x="1" y="342"/>
                    <a:pt x="206" y="638"/>
                    <a:pt x="518" y="693"/>
                  </a:cubicBezTo>
                  <a:cubicBezTo>
                    <a:pt x="556" y="701"/>
                    <a:pt x="594" y="705"/>
                    <a:pt x="631" y="705"/>
                  </a:cubicBezTo>
                  <a:cubicBezTo>
                    <a:pt x="688" y="705"/>
                    <a:pt x="742" y="696"/>
                    <a:pt x="794" y="678"/>
                  </a:cubicBezTo>
                  <a:cubicBezTo>
                    <a:pt x="658" y="357"/>
                    <a:pt x="392" y="111"/>
                    <a:pt x="6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8" name="Google Shape;3048;p16"/>
            <p:cNvSpPr/>
            <p:nvPr/>
          </p:nvSpPr>
          <p:spPr>
            <a:xfrm>
              <a:off x="5793125" y="1999950"/>
              <a:ext cx="63150" cy="61350"/>
            </a:xfrm>
            <a:custGeom>
              <a:rect b="b" l="l" r="r" t="t"/>
              <a:pathLst>
                <a:path extrusionOk="0" h="2454" w="2526">
                  <a:moveTo>
                    <a:pt x="1278" y="1"/>
                  </a:moveTo>
                  <a:cubicBezTo>
                    <a:pt x="1246" y="1"/>
                    <a:pt x="1213" y="2"/>
                    <a:pt x="1180" y="5"/>
                  </a:cubicBezTo>
                  <a:cubicBezTo>
                    <a:pt x="502" y="55"/>
                    <a:pt x="0" y="648"/>
                    <a:pt x="51" y="1320"/>
                  </a:cubicBezTo>
                  <a:cubicBezTo>
                    <a:pt x="103" y="1967"/>
                    <a:pt x="640" y="2453"/>
                    <a:pt x="1273" y="2453"/>
                  </a:cubicBezTo>
                  <a:cubicBezTo>
                    <a:pt x="1304" y="2453"/>
                    <a:pt x="1335" y="2452"/>
                    <a:pt x="1366" y="2450"/>
                  </a:cubicBezTo>
                  <a:cubicBezTo>
                    <a:pt x="1647" y="2424"/>
                    <a:pt x="1898" y="2314"/>
                    <a:pt x="2093" y="2138"/>
                  </a:cubicBezTo>
                  <a:cubicBezTo>
                    <a:pt x="2364" y="1892"/>
                    <a:pt x="2525" y="1526"/>
                    <a:pt x="2490" y="1135"/>
                  </a:cubicBezTo>
                  <a:cubicBezTo>
                    <a:pt x="2480" y="994"/>
                    <a:pt x="2450" y="863"/>
                    <a:pt x="2395" y="743"/>
                  </a:cubicBezTo>
                  <a:cubicBezTo>
                    <a:pt x="2343" y="761"/>
                    <a:pt x="2289" y="770"/>
                    <a:pt x="2232" y="770"/>
                  </a:cubicBezTo>
                  <a:cubicBezTo>
                    <a:pt x="2195" y="770"/>
                    <a:pt x="2157" y="766"/>
                    <a:pt x="2119" y="758"/>
                  </a:cubicBezTo>
                  <a:cubicBezTo>
                    <a:pt x="1807" y="703"/>
                    <a:pt x="1602" y="407"/>
                    <a:pt x="1657" y="96"/>
                  </a:cubicBezTo>
                  <a:cubicBezTo>
                    <a:pt x="1657" y="85"/>
                    <a:pt x="1662" y="75"/>
                    <a:pt x="1667" y="65"/>
                  </a:cubicBezTo>
                  <a:cubicBezTo>
                    <a:pt x="1541" y="25"/>
                    <a:pt x="1413" y="1"/>
                    <a:pt x="127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9" name="Google Shape;3049;p16"/>
            <p:cNvSpPr/>
            <p:nvPr/>
          </p:nvSpPr>
          <p:spPr>
            <a:xfrm>
              <a:off x="5779700" y="1868425"/>
              <a:ext cx="15950" cy="15475"/>
            </a:xfrm>
            <a:custGeom>
              <a:rect b="b" l="l" r="r" t="t"/>
              <a:pathLst>
                <a:path extrusionOk="0" h="619" w="638">
                  <a:moveTo>
                    <a:pt x="320" y="0"/>
                  </a:moveTo>
                  <a:cubicBezTo>
                    <a:pt x="314" y="0"/>
                    <a:pt x="308" y="1"/>
                    <a:pt x="301" y="1"/>
                  </a:cubicBezTo>
                  <a:cubicBezTo>
                    <a:pt x="131" y="11"/>
                    <a:pt x="0" y="152"/>
                    <a:pt x="10" y="322"/>
                  </a:cubicBezTo>
                  <a:cubicBezTo>
                    <a:pt x="20" y="487"/>
                    <a:pt x="151" y="619"/>
                    <a:pt x="314" y="619"/>
                  </a:cubicBezTo>
                  <a:cubicBezTo>
                    <a:pt x="320" y="619"/>
                    <a:pt x="326" y="619"/>
                    <a:pt x="332" y="618"/>
                  </a:cubicBezTo>
                  <a:cubicBezTo>
                    <a:pt x="502" y="608"/>
                    <a:pt x="638" y="463"/>
                    <a:pt x="628" y="292"/>
                  </a:cubicBezTo>
                  <a:cubicBezTo>
                    <a:pt x="618" y="128"/>
                    <a:pt x="482" y="0"/>
                    <a:pt x="3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0" name="Google Shape;3050;p16"/>
            <p:cNvSpPr/>
            <p:nvPr/>
          </p:nvSpPr>
          <p:spPr>
            <a:xfrm>
              <a:off x="5723725" y="1888250"/>
              <a:ext cx="15850" cy="15475"/>
            </a:xfrm>
            <a:custGeom>
              <a:rect b="b" l="l" r="r" t="t"/>
              <a:pathLst>
                <a:path extrusionOk="0" h="619" w="634">
                  <a:moveTo>
                    <a:pt x="320" y="0"/>
                  </a:moveTo>
                  <a:cubicBezTo>
                    <a:pt x="314" y="0"/>
                    <a:pt x="308" y="1"/>
                    <a:pt x="302" y="1"/>
                  </a:cubicBezTo>
                  <a:cubicBezTo>
                    <a:pt x="131" y="11"/>
                    <a:pt x="1" y="152"/>
                    <a:pt x="11" y="327"/>
                  </a:cubicBezTo>
                  <a:cubicBezTo>
                    <a:pt x="16" y="487"/>
                    <a:pt x="151" y="619"/>
                    <a:pt x="314" y="619"/>
                  </a:cubicBezTo>
                  <a:cubicBezTo>
                    <a:pt x="320" y="619"/>
                    <a:pt x="326" y="619"/>
                    <a:pt x="332" y="618"/>
                  </a:cubicBezTo>
                  <a:cubicBezTo>
                    <a:pt x="503" y="608"/>
                    <a:pt x="633" y="468"/>
                    <a:pt x="628" y="292"/>
                  </a:cubicBezTo>
                  <a:cubicBezTo>
                    <a:pt x="618" y="132"/>
                    <a:pt x="483" y="0"/>
                    <a:pt x="3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1" name="Google Shape;3051;p16"/>
            <p:cNvSpPr/>
            <p:nvPr/>
          </p:nvSpPr>
          <p:spPr>
            <a:xfrm>
              <a:off x="5683075" y="1873200"/>
              <a:ext cx="15825" cy="15475"/>
            </a:xfrm>
            <a:custGeom>
              <a:rect b="b" l="l" r="r" t="t"/>
              <a:pathLst>
                <a:path extrusionOk="0" h="619" w="633">
                  <a:moveTo>
                    <a:pt x="320" y="0"/>
                  </a:moveTo>
                  <a:cubicBezTo>
                    <a:pt x="314" y="0"/>
                    <a:pt x="308" y="0"/>
                    <a:pt x="302" y="1"/>
                  </a:cubicBezTo>
                  <a:cubicBezTo>
                    <a:pt x="131" y="6"/>
                    <a:pt x="0" y="151"/>
                    <a:pt x="10" y="322"/>
                  </a:cubicBezTo>
                  <a:cubicBezTo>
                    <a:pt x="15" y="487"/>
                    <a:pt x="151" y="619"/>
                    <a:pt x="314" y="619"/>
                  </a:cubicBezTo>
                  <a:cubicBezTo>
                    <a:pt x="320" y="619"/>
                    <a:pt x="326" y="618"/>
                    <a:pt x="332" y="618"/>
                  </a:cubicBezTo>
                  <a:cubicBezTo>
                    <a:pt x="502" y="608"/>
                    <a:pt x="633" y="462"/>
                    <a:pt x="628" y="292"/>
                  </a:cubicBezTo>
                  <a:cubicBezTo>
                    <a:pt x="618" y="127"/>
                    <a:pt x="483" y="0"/>
                    <a:pt x="3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2" name="Google Shape;3052;p16"/>
            <p:cNvSpPr/>
            <p:nvPr/>
          </p:nvSpPr>
          <p:spPr>
            <a:xfrm>
              <a:off x="5667775" y="1908075"/>
              <a:ext cx="15825" cy="15475"/>
            </a:xfrm>
            <a:custGeom>
              <a:rect b="b" l="l" r="r" t="t"/>
              <a:pathLst>
                <a:path extrusionOk="0" h="619" w="633">
                  <a:moveTo>
                    <a:pt x="319" y="0"/>
                  </a:moveTo>
                  <a:cubicBezTo>
                    <a:pt x="313" y="0"/>
                    <a:pt x="307" y="1"/>
                    <a:pt x="301" y="1"/>
                  </a:cubicBezTo>
                  <a:cubicBezTo>
                    <a:pt x="131" y="11"/>
                    <a:pt x="0" y="157"/>
                    <a:pt x="5" y="327"/>
                  </a:cubicBezTo>
                  <a:cubicBezTo>
                    <a:pt x="15" y="487"/>
                    <a:pt x="151" y="619"/>
                    <a:pt x="314" y="619"/>
                  </a:cubicBezTo>
                  <a:cubicBezTo>
                    <a:pt x="319" y="619"/>
                    <a:pt x="325" y="619"/>
                    <a:pt x="331" y="618"/>
                  </a:cubicBezTo>
                  <a:cubicBezTo>
                    <a:pt x="502" y="608"/>
                    <a:pt x="633" y="468"/>
                    <a:pt x="622" y="297"/>
                  </a:cubicBezTo>
                  <a:cubicBezTo>
                    <a:pt x="613" y="132"/>
                    <a:pt x="482" y="0"/>
                    <a:pt x="3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3" name="Google Shape;3053;p16"/>
            <p:cNvSpPr/>
            <p:nvPr/>
          </p:nvSpPr>
          <p:spPr>
            <a:xfrm>
              <a:off x="5512800" y="1887250"/>
              <a:ext cx="15825" cy="15475"/>
            </a:xfrm>
            <a:custGeom>
              <a:rect b="b" l="l" r="r" t="t"/>
              <a:pathLst>
                <a:path extrusionOk="0" h="619" w="633">
                  <a:moveTo>
                    <a:pt x="324" y="0"/>
                  </a:moveTo>
                  <a:cubicBezTo>
                    <a:pt x="318" y="0"/>
                    <a:pt x="312" y="0"/>
                    <a:pt x="306" y="1"/>
                  </a:cubicBezTo>
                  <a:cubicBezTo>
                    <a:pt x="131" y="6"/>
                    <a:pt x="0" y="151"/>
                    <a:pt x="10" y="322"/>
                  </a:cubicBezTo>
                  <a:cubicBezTo>
                    <a:pt x="20" y="490"/>
                    <a:pt x="160" y="618"/>
                    <a:pt x="322" y="618"/>
                  </a:cubicBezTo>
                  <a:cubicBezTo>
                    <a:pt x="325" y="618"/>
                    <a:pt x="328" y="618"/>
                    <a:pt x="331" y="618"/>
                  </a:cubicBezTo>
                  <a:cubicBezTo>
                    <a:pt x="507" y="608"/>
                    <a:pt x="633" y="463"/>
                    <a:pt x="628" y="292"/>
                  </a:cubicBezTo>
                  <a:cubicBezTo>
                    <a:pt x="618" y="127"/>
                    <a:pt x="482" y="0"/>
                    <a:pt x="3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4" name="Google Shape;3054;p16"/>
            <p:cNvSpPr/>
            <p:nvPr/>
          </p:nvSpPr>
          <p:spPr>
            <a:xfrm>
              <a:off x="5486075" y="1922750"/>
              <a:ext cx="15825" cy="15375"/>
            </a:xfrm>
            <a:custGeom>
              <a:rect b="b" l="l" r="r" t="t"/>
              <a:pathLst>
                <a:path extrusionOk="0" h="615" w="633">
                  <a:moveTo>
                    <a:pt x="320" y="1"/>
                  </a:moveTo>
                  <a:cubicBezTo>
                    <a:pt x="314" y="1"/>
                    <a:pt x="307" y="1"/>
                    <a:pt x="301" y="1"/>
                  </a:cubicBezTo>
                  <a:cubicBezTo>
                    <a:pt x="131" y="6"/>
                    <a:pt x="0" y="152"/>
                    <a:pt x="10" y="323"/>
                  </a:cubicBezTo>
                  <a:cubicBezTo>
                    <a:pt x="20" y="487"/>
                    <a:pt x="151" y="614"/>
                    <a:pt x="313" y="614"/>
                  </a:cubicBezTo>
                  <a:cubicBezTo>
                    <a:pt x="319" y="614"/>
                    <a:pt x="325" y="614"/>
                    <a:pt x="331" y="614"/>
                  </a:cubicBezTo>
                  <a:cubicBezTo>
                    <a:pt x="502" y="609"/>
                    <a:pt x="633" y="463"/>
                    <a:pt x="628" y="292"/>
                  </a:cubicBezTo>
                  <a:cubicBezTo>
                    <a:pt x="618" y="128"/>
                    <a:pt x="482" y="1"/>
                    <a:pt x="3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5" name="Google Shape;3055;p16"/>
            <p:cNvSpPr/>
            <p:nvPr/>
          </p:nvSpPr>
          <p:spPr>
            <a:xfrm>
              <a:off x="5434625" y="1919500"/>
              <a:ext cx="15950" cy="15475"/>
            </a:xfrm>
            <a:custGeom>
              <a:rect b="b" l="l" r="r" t="t"/>
              <a:pathLst>
                <a:path extrusionOk="0" h="619" w="638">
                  <a:moveTo>
                    <a:pt x="311" y="1"/>
                  </a:moveTo>
                  <a:cubicBezTo>
                    <a:pt x="308" y="1"/>
                    <a:pt x="305" y="1"/>
                    <a:pt x="301" y="1"/>
                  </a:cubicBezTo>
                  <a:cubicBezTo>
                    <a:pt x="136" y="11"/>
                    <a:pt x="0" y="156"/>
                    <a:pt x="10" y="327"/>
                  </a:cubicBezTo>
                  <a:cubicBezTo>
                    <a:pt x="20" y="492"/>
                    <a:pt x="151" y="619"/>
                    <a:pt x="318" y="619"/>
                  </a:cubicBezTo>
                  <a:cubicBezTo>
                    <a:pt x="324" y="619"/>
                    <a:pt x="330" y="619"/>
                    <a:pt x="336" y="618"/>
                  </a:cubicBezTo>
                  <a:cubicBezTo>
                    <a:pt x="502" y="613"/>
                    <a:pt x="638" y="468"/>
                    <a:pt x="628" y="297"/>
                  </a:cubicBezTo>
                  <a:cubicBezTo>
                    <a:pt x="618" y="129"/>
                    <a:pt x="477" y="1"/>
                    <a:pt x="3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6" name="Google Shape;3056;p16"/>
            <p:cNvSpPr/>
            <p:nvPr/>
          </p:nvSpPr>
          <p:spPr>
            <a:xfrm>
              <a:off x="5955000" y="1968325"/>
              <a:ext cx="5425" cy="60375"/>
            </a:xfrm>
            <a:custGeom>
              <a:rect b="b" l="l" r="r" t="t"/>
              <a:pathLst>
                <a:path extrusionOk="0" fill="none" h="2415" w="217">
                  <a:moveTo>
                    <a:pt x="66" y="2415"/>
                  </a:moveTo>
                  <a:cubicBezTo>
                    <a:pt x="216" y="1581"/>
                    <a:pt x="211" y="743"/>
                    <a:pt x="0" y="0"/>
                  </a:cubicBezTo>
                </a:path>
              </a:pathLst>
            </a:custGeom>
            <a:noFill/>
            <a:ln cap="flat" cmpd="sng" w="5275">
              <a:solidFill>
                <a:schemeClr val="accent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7" name="Google Shape;3057;p16"/>
            <p:cNvSpPr/>
            <p:nvPr/>
          </p:nvSpPr>
          <p:spPr>
            <a:xfrm>
              <a:off x="5628375" y="2048500"/>
              <a:ext cx="69025" cy="103175"/>
            </a:xfrm>
            <a:custGeom>
              <a:rect b="b" l="l" r="r" t="t"/>
              <a:pathLst>
                <a:path extrusionOk="0" fill="none" h="4127" w="2761">
                  <a:moveTo>
                    <a:pt x="0" y="4126"/>
                  </a:moveTo>
                  <a:cubicBezTo>
                    <a:pt x="1154" y="2922"/>
                    <a:pt x="2108" y="1521"/>
                    <a:pt x="2761" y="1"/>
                  </a:cubicBezTo>
                </a:path>
              </a:pathLst>
            </a:custGeom>
            <a:noFill/>
            <a:ln cap="flat" cmpd="sng" w="5275">
              <a:solidFill>
                <a:schemeClr val="accent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8" name="Google Shape;3058;p16"/>
            <p:cNvSpPr/>
            <p:nvPr/>
          </p:nvSpPr>
          <p:spPr>
            <a:xfrm>
              <a:off x="5532000" y="1989025"/>
              <a:ext cx="102025" cy="156625"/>
            </a:xfrm>
            <a:custGeom>
              <a:rect b="b" l="l" r="r" t="t"/>
              <a:pathLst>
                <a:path extrusionOk="0" fill="none" h="6265" w="4081">
                  <a:moveTo>
                    <a:pt x="4081" y="0"/>
                  </a:moveTo>
                  <a:cubicBezTo>
                    <a:pt x="2199" y="1682"/>
                    <a:pt x="788" y="3875"/>
                    <a:pt x="0" y="6265"/>
                  </a:cubicBezTo>
                </a:path>
              </a:pathLst>
            </a:custGeom>
            <a:noFill/>
            <a:ln cap="flat" cmpd="sng" w="5275">
              <a:solidFill>
                <a:schemeClr val="accent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9" name="Google Shape;3059;p16"/>
            <p:cNvSpPr/>
            <p:nvPr/>
          </p:nvSpPr>
          <p:spPr>
            <a:xfrm>
              <a:off x="6129050" y="1993300"/>
              <a:ext cx="14950" cy="30375"/>
            </a:xfrm>
            <a:custGeom>
              <a:rect b="b" l="l" r="r" t="t"/>
              <a:pathLst>
                <a:path extrusionOk="0" fill="none" h="1215" w="598">
                  <a:moveTo>
                    <a:pt x="0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387" y="266"/>
                    <a:pt x="597" y="753"/>
                    <a:pt x="532" y="1215"/>
                  </a:cubicBezTo>
                </a:path>
              </a:pathLst>
            </a:custGeom>
            <a:noFill/>
            <a:ln cap="flat" cmpd="sng" w="5275">
              <a:solidFill>
                <a:schemeClr val="accent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0" name="Google Shape;3060;p16"/>
            <p:cNvSpPr/>
            <p:nvPr/>
          </p:nvSpPr>
          <p:spPr>
            <a:xfrm>
              <a:off x="6064550" y="1984250"/>
              <a:ext cx="23100" cy="44200"/>
            </a:xfrm>
            <a:custGeom>
              <a:rect b="b" l="l" r="r" t="t"/>
              <a:pathLst>
                <a:path extrusionOk="0" fill="none" h="1768" w="924">
                  <a:moveTo>
                    <a:pt x="0" y="1"/>
                  </a:moveTo>
                  <a:cubicBezTo>
                    <a:pt x="246" y="242"/>
                    <a:pt x="497" y="488"/>
                    <a:pt x="668" y="779"/>
                  </a:cubicBezTo>
                  <a:cubicBezTo>
                    <a:pt x="833" y="1060"/>
                    <a:pt x="924" y="1386"/>
                    <a:pt x="863" y="1697"/>
                  </a:cubicBezTo>
                  <a:cubicBezTo>
                    <a:pt x="858" y="1722"/>
                    <a:pt x="853" y="1742"/>
                    <a:pt x="848" y="1768"/>
                  </a:cubicBezTo>
                </a:path>
              </a:pathLst>
            </a:custGeom>
            <a:noFill/>
            <a:ln cap="flat" cmpd="sng" w="5275">
              <a:solidFill>
                <a:schemeClr val="accent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1" name="Google Shape;3061;p16"/>
            <p:cNvSpPr/>
            <p:nvPr/>
          </p:nvSpPr>
          <p:spPr>
            <a:xfrm>
              <a:off x="5990750" y="1973725"/>
              <a:ext cx="29525" cy="54475"/>
            </a:xfrm>
            <a:custGeom>
              <a:rect b="b" l="l" r="r" t="t"/>
              <a:pathLst>
                <a:path extrusionOk="0" fill="none" h="2179" w="1181">
                  <a:moveTo>
                    <a:pt x="1" y="0"/>
                  </a:moveTo>
                  <a:cubicBezTo>
                    <a:pt x="688" y="447"/>
                    <a:pt x="1180" y="1350"/>
                    <a:pt x="1050" y="2178"/>
                  </a:cubicBezTo>
                </a:path>
              </a:pathLst>
            </a:custGeom>
            <a:noFill/>
            <a:ln cap="flat" cmpd="sng" w="5275">
              <a:solidFill>
                <a:schemeClr val="accent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2" name="Google Shape;3062;p16"/>
            <p:cNvSpPr/>
            <p:nvPr/>
          </p:nvSpPr>
          <p:spPr>
            <a:xfrm>
              <a:off x="5541150" y="2074100"/>
              <a:ext cx="55375" cy="105675"/>
            </a:xfrm>
            <a:custGeom>
              <a:rect b="b" l="l" r="r" t="t"/>
              <a:pathLst>
                <a:path extrusionOk="0" fill="none" h="4227" w="2215">
                  <a:moveTo>
                    <a:pt x="1" y="4227"/>
                  </a:moveTo>
                  <a:cubicBezTo>
                    <a:pt x="106" y="3780"/>
                    <a:pt x="247" y="3333"/>
                    <a:pt x="417" y="2907"/>
                  </a:cubicBezTo>
                  <a:cubicBezTo>
                    <a:pt x="834" y="1838"/>
                    <a:pt x="1446" y="849"/>
                    <a:pt x="2214" y="1"/>
                  </a:cubicBezTo>
                </a:path>
              </a:pathLst>
            </a:custGeom>
            <a:noFill/>
            <a:ln cap="flat" cmpd="sng" w="5275">
              <a:solidFill>
                <a:schemeClr val="accent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3" name="Google Shape;3063;p16"/>
            <p:cNvSpPr/>
            <p:nvPr/>
          </p:nvSpPr>
          <p:spPr>
            <a:xfrm>
              <a:off x="5112500" y="2091550"/>
              <a:ext cx="26750" cy="3400"/>
            </a:xfrm>
            <a:custGeom>
              <a:rect b="b" l="l" r="r" t="t"/>
              <a:pathLst>
                <a:path extrusionOk="0" fill="none" h="136" w="1070">
                  <a:moveTo>
                    <a:pt x="1070" y="136"/>
                  </a:moveTo>
                  <a:cubicBezTo>
                    <a:pt x="708" y="121"/>
                    <a:pt x="352" y="76"/>
                    <a:pt x="1" y="0"/>
                  </a:cubicBezTo>
                </a:path>
              </a:pathLst>
            </a:custGeom>
            <a:noFill/>
            <a:ln cap="flat" cmpd="sng" w="5275">
              <a:solidFill>
                <a:schemeClr val="accent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4" name="Google Shape;3064;p16"/>
            <p:cNvSpPr/>
            <p:nvPr/>
          </p:nvSpPr>
          <p:spPr>
            <a:xfrm>
              <a:off x="5105600" y="2106850"/>
              <a:ext cx="27250" cy="1025"/>
            </a:xfrm>
            <a:custGeom>
              <a:rect b="b" l="l" r="r" t="t"/>
              <a:pathLst>
                <a:path extrusionOk="0" fill="none" h="41" w="1090">
                  <a:moveTo>
                    <a:pt x="1090" y="31"/>
                  </a:moveTo>
                  <a:cubicBezTo>
                    <a:pt x="728" y="1"/>
                    <a:pt x="362" y="6"/>
                    <a:pt x="1" y="41"/>
                  </a:cubicBezTo>
                </a:path>
              </a:pathLst>
            </a:custGeom>
            <a:noFill/>
            <a:ln cap="flat" cmpd="sng" w="5275">
              <a:solidFill>
                <a:schemeClr val="accent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5" name="Google Shape;3065;p16"/>
            <p:cNvSpPr/>
            <p:nvPr/>
          </p:nvSpPr>
          <p:spPr>
            <a:xfrm>
              <a:off x="5785975" y="1939325"/>
              <a:ext cx="56100" cy="50600"/>
            </a:xfrm>
            <a:custGeom>
              <a:rect b="b" l="l" r="r" t="t"/>
              <a:pathLst>
                <a:path extrusionOk="0" fill="none" h="2024" w="2244">
                  <a:moveTo>
                    <a:pt x="2244" y="21"/>
                  </a:moveTo>
                  <a:cubicBezTo>
                    <a:pt x="1039" y="1"/>
                    <a:pt x="126" y="924"/>
                    <a:pt x="0" y="2024"/>
                  </a:cubicBezTo>
                </a:path>
              </a:pathLst>
            </a:custGeom>
            <a:noFill/>
            <a:ln cap="rnd" cmpd="sng" w="10425">
              <a:solidFill>
                <a:schemeClr val="accent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6" name="Google Shape;3066;p16"/>
            <p:cNvSpPr/>
            <p:nvPr/>
          </p:nvSpPr>
          <p:spPr>
            <a:xfrm>
              <a:off x="5830400" y="2042725"/>
              <a:ext cx="110575" cy="34925"/>
            </a:xfrm>
            <a:custGeom>
              <a:rect b="b" l="l" r="r" t="t"/>
              <a:pathLst>
                <a:path extrusionOk="0" fill="none" h="1397" w="4423">
                  <a:moveTo>
                    <a:pt x="4422" y="1185"/>
                  </a:moveTo>
                  <a:cubicBezTo>
                    <a:pt x="3117" y="1396"/>
                    <a:pt x="1732" y="1115"/>
                    <a:pt x="602" y="427"/>
                  </a:cubicBezTo>
                  <a:cubicBezTo>
                    <a:pt x="392" y="297"/>
                    <a:pt x="191" y="156"/>
                    <a:pt x="0" y="1"/>
                  </a:cubicBezTo>
                </a:path>
              </a:pathLst>
            </a:custGeom>
            <a:noFill/>
            <a:ln cap="flat" cmpd="sng" w="5275">
              <a:solidFill>
                <a:schemeClr val="accent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7" name="Google Shape;3067;p16"/>
            <p:cNvSpPr/>
            <p:nvPr/>
          </p:nvSpPr>
          <p:spPr>
            <a:xfrm>
              <a:off x="5827250" y="2035950"/>
              <a:ext cx="6425" cy="14325"/>
            </a:xfrm>
            <a:custGeom>
              <a:rect b="b" l="l" r="r" t="t"/>
              <a:pathLst>
                <a:path extrusionOk="0" fill="none" h="573" w="257">
                  <a:moveTo>
                    <a:pt x="26" y="573"/>
                  </a:moveTo>
                  <a:cubicBezTo>
                    <a:pt x="1" y="362"/>
                    <a:pt x="91" y="136"/>
                    <a:pt x="257" y="1"/>
                  </a:cubicBezTo>
                </a:path>
              </a:pathLst>
            </a:custGeom>
            <a:noFill/>
            <a:ln cap="flat" cmpd="sng" w="5275">
              <a:solidFill>
                <a:schemeClr val="accent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8" name="Google Shape;3068;p16"/>
            <p:cNvSpPr/>
            <p:nvPr/>
          </p:nvSpPr>
          <p:spPr>
            <a:xfrm>
              <a:off x="5289675" y="2104475"/>
              <a:ext cx="208200" cy="6550"/>
            </a:xfrm>
            <a:custGeom>
              <a:rect b="b" l="l" r="r" t="t"/>
              <a:pathLst>
                <a:path extrusionOk="0" fill="none" h="262" w="8328">
                  <a:moveTo>
                    <a:pt x="1" y="261"/>
                  </a:moveTo>
                  <a:cubicBezTo>
                    <a:pt x="2772" y="40"/>
                    <a:pt x="5552" y="0"/>
                    <a:pt x="8328" y="151"/>
                  </a:cubicBezTo>
                </a:path>
              </a:pathLst>
            </a:custGeom>
            <a:noFill/>
            <a:ln cap="flat" cmpd="sng" w="5275">
              <a:solidFill>
                <a:schemeClr val="accent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9" name="Google Shape;3069;p16"/>
            <p:cNvSpPr/>
            <p:nvPr/>
          </p:nvSpPr>
          <p:spPr>
            <a:xfrm>
              <a:off x="5460725" y="2088400"/>
              <a:ext cx="29125" cy="1400"/>
            </a:xfrm>
            <a:custGeom>
              <a:rect b="b" l="l" r="r" t="t"/>
              <a:pathLst>
                <a:path extrusionOk="0" fill="none" h="56" w="1165">
                  <a:moveTo>
                    <a:pt x="0" y="56"/>
                  </a:moveTo>
                  <a:cubicBezTo>
                    <a:pt x="392" y="36"/>
                    <a:pt x="778" y="21"/>
                    <a:pt x="1165" y="1"/>
                  </a:cubicBezTo>
                </a:path>
              </a:pathLst>
            </a:custGeom>
            <a:noFill/>
            <a:ln cap="flat" cmpd="sng" w="5275">
              <a:solidFill>
                <a:schemeClr val="accent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70" name="Google Shape;3070;p16"/>
          <p:cNvGrpSpPr/>
          <p:nvPr/>
        </p:nvGrpSpPr>
        <p:grpSpPr>
          <a:xfrm>
            <a:off x="-128471" y="1043016"/>
            <a:ext cx="1233061" cy="694823"/>
            <a:chOff x="2437450" y="2382200"/>
            <a:chExt cx="767975" cy="432750"/>
          </a:xfrm>
        </p:grpSpPr>
        <p:sp>
          <p:nvSpPr>
            <p:cNvPr id="3071" name="Google Shape;3071;p16"/>
            <p:cNvSpPr/>
            <p:nvPr/>
          </p:nvSpPr>
          <p:spPr>
            <a:xfrm>
              <a:off x="2437450" y="2454450"/>
              <a:ext cx="179475" cy="283475"/>
            </a:xfrm>
            <a:custGeom>
              <a:rect b="b" l="l" r="r" t="t"/>
              <a:pathLst>
                <a:path extrusionOk="0" h="11339" w="7179">
                  <a:moveTo>
                    <a:pt x="3737" y="4433"/>
                  </a:moveTo>
                  <a:cubicBezTo>
                    <a:pt x="3957" y="4433"/>
                    <a:pt x="4153" y="4588"/>
                    <a:pt x="4202" y="4809"/>
                  </a:cubicBezTo>
                  <a:cubicBezTo>
                    <a:pt x="4310" y="4771"/>
                    <a:pt x="4426" y="4751"/>
                    <a:pt x="4548" y="4751"/>
                  </a:cubicBezTo>
                  <a:cubicBezTo>
                    <a:pt x="4573" y="4751"/>
                    <a:pt x="4598" y="4752"/>
                    <a:pt x="4623" y="4753"/>
                  </a:cubicBezTo>
                  <a:cubicBezTo>
                    <a:pt x="5196" y="4798"/>
                    <a:pt x="5627" y="5300"/>
                    <a:pt x="5582" y="5878"/>
                  </a:cubicBezTo>
                  <a:cubicBezTo>
                    <a:pt x="5539" y="6427"/>
                    <a:pt x="5082" y="6845"/>
                    <a:pt x="4541" y="6845"/>
                  </a:cubicBezTo>
                  <a:cubicBezTo>
                    <a:pt x="4513" y="6845"/>
                    <a:pt x="4486" y="6844"/>
                    <a:pt x="4458" y="6841"/>
                  </a:cubicBezTo>
                  <a:cubicBezTo>
                    <a:pt x="3886" y="6796"/>
                    <a:pt x="3454" y="6294"/>
                    <a:pt x="3499" y="5717"/>
                  </a:cubicBezTo>
                  <a:cubicBezTo>
                    <a:pt x="3504" y="5602"/>
                    <a:pt x="3534" y="5486"/>
                    <a:pt x="3579" y="5386"/>
                  </a:cubicBezTo>
                  <a:cubicBezTo>
                    <a:pt x="3414" y="5331"/>
                    <a:pt x="3283" y="5190"/>
                    <a:pt x="3248" y="5009"/>
                  </a:cubicBezTo>
                  <a:cubicBezTo>
                    <a:pt x="3203" y="4743"/>
                    <a:pt x="3379" y="4487"/>
                    <a:pt x="3645" y="4442"/>
                  </a:cubicBezTo>
                  <a:cubicBezTo>
                    <a:pt x="3676" y="4436"/>
                    <a:pt x="3706" y="4433"/>
                    <a:pt x="3737" y="4433"/>
                  </a:cubicBezTo>
                  <a:close/>
                  <a:moveTo>
                    <a:pt x="6139" y="0"/>
                  </a:moveTo>
                  <a:cubicBezTo>
                    <a:pt x="5582" y="462"/>
                    <a:pt x="5070" y="979"/>
                    <a:pt x="4608" y="1536"/>
                  </a:cubicBezTo>
                  <a:cubicBezTo>
                    <a:pt x="3966" y="2319"/>
                    <a:pt x="3414" y="3187"/>
                    <a:pt x="2691" y="3900"/>
                  </a:cubicBezTo>
                  <a:cubicBezTo>
                    <a:pt x="1993" y="4589"/>
                    <a:pt x="1083" y="5137"/>
                    <a:pt x="104" y="5137"/>
                  </a:cubicBezTo>
                  <a:cubicBezTo>
                    <a:pt x="69" y="5137"/>
                    <a:pt x="35" y="5136"/>
                    <a:pt x="1" y="5135"/>
                  </a:cubicBezTo>
                  <a:lnTo>
                    <a:pt x="1" y="6395"/>
                  </a:lnTo>
                  <a:cubicBezTo>
                    <a:pt x="35" y="6393"/>
                    <a:pt x="69" y="6393"/>
                    <a:pt x="104" y="6393"/>
                  </a:cubicBezTo>
                  <a:cubicBezTo>
                    <a:pt x="1083" y="6393"/>
                    <a:pt x="1993" y="6941"/>
                    <a:pt x="2691" y="7624"/>
                  </a:cubicBezTo>
                  <a:cubicBezTo>
                    <a:pt x="3414" y="8337"/>
                    <a:pt x="3966" y="9205"/>
                    <a:pt x="4608" y="9988"/>
                  </a:cubicBezTo>
                  <a:cubicBezTo>
                    <a:pt x="5010" y="10475"/>
                    <a:pt x="5447" y="10922"/>
                    <a:pt x="5918" y="11339"/>
                  </a:cubicBezTo>
                  <a:cubicBezTo>
                    <a:pt x="7148" y="9190"/>
                    <a:pt x="7178" y="6565"/>
                    <a:pt x="7023" y="4086"/>
                  </a:cubicBezTo>
                  <a:cubicBezTo>
                    <a:pt x="6937" y="2700"/>
                    <a:pt x="6792" y="1280"/>
                    <a:pt x="6174" y="35"/>
                  </a:cubicBezTo>
                  <a:lnTo>
                    <a:pt x="61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2" name="Google Shape;3072;p16"/>
            <p:cNvSpPr/>
            <p:nvPr/>
          </p:nvSpPr>
          <p:spPr>
            <a:xfrm>
              <a:off x="2585400" y="2382200"/>
              <a:ext cx="620025" cy="432750"/>
            </a:xfrm>
            <a:custGeom>
              <a:rect b="b" l="l" r="r" t="t"/>
              <a:pathLst>
                <a:path extrusionOk="0" h="17310" w="24801">
                  <a:moveTo>
                    <a:pt x="5620" y="1384"/>
                  </a:moveTo>
                  <a:cubicBezTo>
                    <a:pt x="5783" y="1384"/>
                    <a:pt x="5914" y="1511"/>
                    <a:pt x="5923" y="1675"/>
                  </a:cubicBezTo>
                  <a:cubicBezTo>
                    <a:pt x="5933" y="1846"/>
                    <a:pt x="5803" y="1992"/>
                    <a:pt x="5632" y="2002"/>
                  </a:cubicBezTo>
                  <a:cubicBezTo>
                    <a:pt x="5629" y="2002"/>
                    <a:pt x="5626" y="2002"/>
                    <a:pt x="5623" y="2002"/>
                  </a:cubicBezTo>
                  <a:cubicBezTo>
                    <a:pt x="5456" y="2002"/>
                    <a:pt x="5316" y="1873"/>
                    <a:pt x="5306" y="1705"/>
                  </a:cubicBezTo>
                  <a:cubicBezTo>
                    <a:pt x="5296" y="1535"/>
                    <a:pt x="5431" y="1389"/>
                    <a:pt x="5602" y="1384"/>
                  </a:cubicBezTo>
                  <a:cubicBezTo>
                    <a:pt x="5608" y="1384"/>
                    <a:pt x="5614" y="1384"/>
                    <a:pt x="5620" y="1384"/>
                  </a:cubicBezTo>
                  <a:close/>
                  <a:moveTo>
                    <a:pt x="4496" y="2393"/>
                  </a:moveTo>
                  <a:cubicBezTo>
                    <a:pt x="4658" y="2393"/>
                    <a:pt x="4789" y="2520"/>
                    <a:pt x="4799" y="2684"/>
                  </a:cubicBezTo>
                  <a:cubicBezTo>
                    <a:pt x="4809" y="2855"/>
                    <a:pt x="4678" y="3000"/>
                    <a:pt x="4508" y="3010"/>
                  </a:cubicBezTo>
                  <a:cubicBezTo>
                    <a:pt x="4505" y="3011"/>
                    <a:pt x="4501" y="3011"/>
                    <a:pt x="4498" y="3011"/>
                  </a:cubicBezTo>
                  <a:cubicBezTo>
                    <a:pt x="4332" y="3011"/>
                    <a:pt x="4191" y="2882"/>
                    <a:pt x="4182" y="2714"/>
                  </a:cubicBezTo>
                  <a:cubicBezTo>
                    <a:pt x="4171" y="2544"/>
                    <a:pt x="4307" y="2398"/>
                    <a:pt x="4478" y="2393"/>
                  </a:cubicBezTo>
                  <a:cubicBezTo>
                    <a:pt x="4484" y="2393"/>
                    <a:pt x="4490" y="2393"/>
                    <a:pt x="4496" y="2393"/>
                  </a:cubicBezTo>
                  <a:close/>
                  <a:moveTo>
                    <a:pt x="13737" y="8200"/>
                  </a:moveTo>
                  <a:cubicBezTo>
                    <a:pt x="13899" y="8200"/>
                    <a:pt x="14035" y="8327"/>
                    <a:pt x="14045" y="8492"/>
                  </a:cubicBezTo>
                  <a:cubicBezTo>
                    <a:pt x="14050" y="8662"/>
                    <a:pt x="13919" y="8808"/>
                    <a:pt x="13748" y="8818"/>
                  </a:cubicBezTo>
                  <a:cubicBezTo>
                    <a:pt x="13745" y="8818"/>
                    <a:pt x="13742" y="8818"/>
                    <a:pt x="13739" y="8818"/>
                  </a:cubicBezTo>
                  <a:cubicBezTo>
                    <a:pt x="13577" y="8818"/>
                    <a:pt x="13432" y="8689"/>
                    <a:pt x="13427" y="8522"/>
                  </a:cubicBezTo>
                  <a:cubicBezTo>
                    <a:pt x="13417" y="8356"/>
                    <a:pt x="13548" y="8205"/>
                    <a:pt x="13718" y="8200"/>
                  </a:cubicBezTo>
                  <a:cubicBezTo>
                    <a:pt x="13724" y="8200"/>
                    <a:pt x="13731" y="8200"/>
                    <a:pt x="13737" y="8200"/>
                  </a:cubicBezTo>
                  <a:close/>
                  <a:moveTo>
                    <a:pt x="17129" y="9425"/>
                  </a:moveTo>
                  <a:cubicBezTo>
                    <a:pt x="17292" y="9425"/>
                    <a:pt x="17423" y="9557"/>
                    <a:pt x="17433" y="9721"/>
                  </a:cubicBezTo>
                  <a:cubicBezTo>
                    <a:pt x="17443" y="9892"/>
                    <a:pt x="17312" y="10038"/>
                    <a:pt x="17141" y="10043"/>
                  </a:cubicBezTo>
                  <a:cubicBezTo>
                    <a:pt x="17135" y="10043"/>
                    <a:pt x="17129" y="10043"/>
                    <a:pt x="17123" y="10043"/>
                  </a:cubicBezTo>
                  <a:cubicBezTo>
                    <a:pt x="16960" y="10043"/>
                    <a:pt x="16825" y="9916"/>
                    <a:pt x="16815" y="9751"/>
                  </a:cubicBezTo>
                  <a:cubicBezTo>
                    <a:pt x="16810" y="9581"/>
                    <a:pt x="16941" y="9435"/>
                    <a:pt x="17111" y="9425"/>
                  </a:cubicBezTo>
                  <a:cubicBezTo>
                    <a:pt x="17117" y="9425"/>
                    <a:pt x="17123" y="9425"/>
                    <a:pt x="17129" y="9425"/>
                  </a:cubicBezTo>
                  <a:close/>
                  <a:moveTo>
                    <a:pt x="13420" y="10524"/>
                  </a:moveTo>
                  <a:cubicBezTo>
                    <a:pt x="13583" y="10524"/>
                    <a:pt x="13718" y="10656"/>
                    <a:pt x="13723" y="10821"/>
                  </a:cubicBezTo>
                  <a:cubicBezTo>
                    <a:pt x="13733" y="10991"/>
                    <a:pt x="13603" y="11132"/>
                    <a:pt x="13432" y="11142"/>
                  </a:cubicBezTo>
                  <a:cubicBezTo>
                    <a:pt x="13426" y="11142"/>
                    <a:pt x="13420" y="11142"/>
                    <a:pt x="13414" y="11142"/>
                  </a:cubicBezTo>
                  <a:cubicBezTo>
                    <a:pt x="13251" y="11142"/>
                    <a:pt x="13116" y="11015"/>
                    <a:pt x="13106" y="10851"/>
                  </a:cubicBezTo>
                  <a:cubicBezTo>
                    <a:pt x="13101" y="10680"/>
                    <a:pt x="13231" y="10534"/>
                    <a:pt x="13402" y="10524"/>
                  </a:cubicBezTo>
                  <a:cubicBezTo>
                    <a:pt x="13408" y="10524"/>
                    <a:pt x="13414" y="10524"/>
                    <a:pt x="13420" y="10524"/>
                  </a:cubicBezTo>
                  <a:close/>
                  <a:moveTo>
                    <a:pt x="14671" y="11428"/>
                  </a:moveTo>
                  <a:cubicBezTo>
                    <a:pt x="14838" y="11428"/>
                    <a:pt x="14978" y="11557"/>
                    <a:pt x="14983" y="11724"/>
                  </a:cubicBezTo>
                  <a:cubicBezTo>
                    <a:pt x="14993" y="11895"/>
                    <a:pt x="14863" y="12040"/>
                    <a:pt x="14692" y="12045"/>
                  </a:cubicBezTo>
                  <a:cubicBezTo>
                    <a:pt x="14686" y="12046"/>
                    <a:pt x="14680" y="12046"/>
                    <a:pt x="14674" y="12046"/>
                  </a:cubicBezTo>
                  <a:cubicBezTo>
                    <a:pt x="14511" y="12046"/>
                    <a:pt x="14375" y="11919"/>
                    <a:pt x="14366" y="11754"/>
                  </a:cubicBezTo>
                  <a:cubicBezTo>
                    <a:pt x="14361" y="11583"/>
                    <a:pt x="14491" y="11438"/>
                    <a:pt x="14662" y="11428"/>
                  </a:cubicBezTo>
                  <a:cubicBezTo>
                    <a:pt x="14665" y="11428"/>
                    <a:pt x="14668" y="11428"/>
                    <a:pt x="14671" y="11428"/>
                  </a:cubicBezTo>
                  <a:close/>
                  <a:moveTo>
                    <a:pt x="4176" y="14379"/>
                  </a:moveTo>
                  <a:cubicBezTo>
                    <a:pt x="4343" y="14379"/>
                    <a:pt x="4483" y="14508"/>
                    <a:pt x="4493" y="14675"/>
                  </a:cubicBezTo>
                  <a:cubicBezTo>
                    <a:pt x="4503" y="14846"/>
                    <a:pt x="4367" y="14992"/>
                    <a:pt x="4197" y="14997"/>
                  </a:cubicBezTo>
                  <a:cubicBezTo>
                    <a:pt x="4190" y="14997"/>
                    <a:pt x="4184" y="14997"/>
                    <a:pt x="4178" y="14997"/>
                  </a:cubicBezTo>
                  <a:cubicBezTo>
                    <a:pt x="4016" y="14997"/>
                    <a:pt x="3880" y="14870"/>
                    <a:pt x="3875" y="14705"/>
                  </a:cubicBezTo>
                  <a:cubicBezTo>
                    <a:pt x="3865" y="14535"/>
                    <a:pt x="3996" y="14389"/>
                    <a:pt x="4166" y="14379"/>
                  </a:cubicBezTo>
                  <a:cubicBezTo>
                    <a:pt x="4170" y="14379"/>
                    <a:pt x="4173" y="14379"/>
                    <a:pt x="4176" y="14379"/>
                  </a:cubicBezTo>
                  <a:close/>
                  <a:moveTo>
                    <a:pt x="8163" y="0"/>
                  </a:moveTo>
                  <a:cubicBezTo>
                    <a:pt x="5294" y="0"/>
                    <a:pt x="2428" y="1049"/>
                    <a:pt x="221" y="2890"/>
                  </a:cubicBezTo>
                  <a:lnTo>
                    <a:pt x="256" y="2925"/>
                  </a:lnTo>
                  <a:cubicBezTo>
                    <a:pt x="874" y="4170"/>
                    <a:pt x="1019" y="5590"/>
                    <a:pt x="1105" y="6976"/>
                  </a:cubicBezTo>
                  <a:cubicBezTo>
                    <a:pt x="1260" y="9455"/>
                    <a:pt x="1230" y="12080"/>
                    <a:pt x="0" y="14229"/>
                  </a:cubicBezTo>
                  <a:cubicBezTo>
                    <a:pt x="2231" y="16186"/>
                    <a:pt x="5192" y="17310"/>
                    <a:pt x="8160" y="17310"/>
                  </a:cubicBezTo>
                  <a:cubicBezTo>
                    <a:pt x="8679" y="17310"/>
                    <a:pt x="9198" y="17275"/>
                    <a:pt x="9713" y="17205"/>
                  </a:cubicBezTo>
                  <a:cubicBezTo>
                    <a:pt x="13799" y="16648"/>
                    <a:pt x="17508" y="13862"/>
                    <a:pt x="19184" y="10098"/>
                  </a:cubicBezTo>
                  <a:cubicBezTo>
                    <a:pt x="20568" y="11033"/>
                    <a:pt x="22378" y="11577"/>
                    <a:pt x="24081" y="11577"/>
                  </a:cubicBezTo>
                  <a:cubicBezTo>
                    <a:pt x="24323" y="11577"/>
                    <a:pt x="24564" y="11566"/>
                    <a:pt x="24801" y="11543"/>
                  </a:cubicBezTo>
                  <a:cubicBezTo>
                    <a:pt x="23601" y="10123"/>
                    <a:pt x="22005" y="9064"/>
                    <a:pt x="20188" y="8652"/>
                  </a:cubicBezTo>
                  <a:cubicBezTo>
                    <a:pt x="22005" y="8241"/>
                    <a:pt x="23601" y="7182"/>
                    <a:pt x="24801" y="5761"/>
                  </a:cubicBezTo>
                  <a:cubicBezTo>
                    <a:pt x="24569" y="5740"/>
                    <a:pt x="24334" y="5729"/>
                    <a:pt x="24097" y="5729"/>
                  </a:cubicBezTo>
                  <a:cubicBezTo>
                    <a:pt x="22390" y="5729"/>
                    <a:pt x="20572" y="6273"/>
                    <a:pt x="19184" y="7212"/>
                  </a:cubicBezTo>
                  <a:cubicBezTo>
                    <a:pt x="18130" y="4843"/>
                    <a:pt x="16273" y="2860"/>
                    <a:pt x="14024" y="1580"/>
                  </a:cubicBezTo>
                  <a:cubicBezTo>
                    <a:pt x="13819" y="1465"/>
                    <a:pt x="13613" y="1354"/>
                    <a:pt x="13402" y="1249"/>
                  </a:cubicBezTo>
                  <a:cubicBezTo>
                    <a:pt x="12243" y="672"/>
                    <a:pt x="10998" y="275"/>
                    <a:pt x="9713" y="104"/>
                  </a:cubicBezTo>
                  <a:cubicBezTo>
                    <a:pt x="9199" y="34"/>
                    <a:pt x="8681" y="0"/>
                    <a:pt x="816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3" name="Google Shape;3073;p16"/>
            <p:cNvSpPr/>
            <p:nvPr/>
          </p:nvSpPr>
          <p:spPr>
            <a:xfrm>
              <a:off x="3005650" y="2617800"/>
              <a:ext cx="15825" cy="15500"/>
            </a:xfrm>
            <a:custGeom>
              <a:rect b="b" l="l" r="r" t="t"/>
              <a:pathLst>
                <a:path extrusionOk="0" h="620" w="633">
                  <a:moveTo>
                    <a:pt x="319" y="1"/>
                  </a:moveTo>
                  <a:cubicBezTo>
                    <a:pt x="313" y="1"/>
                    <a:pt x="307" y="1"/>
                    <a:pt x="301" y="1"/>
                  </a:cubicBezTo>
                  <a:cubicBezTo>
                    <a:pt x="131" y="11"/>
                    <a:pt x="0" y="157"/>
                    <a:pt x="5" y="327"/>
                  </a:cubicBezTo>
                  <a:cubicBezTo>
                    <a:pt x="15" y="492"/>
                    <a:pt x="150" y="619"/>
                    <a:pt x="313" y="619"/>
                  </a:cubicBezTo>
                  <a:cubicBezTo>
                    <a:pt x="319" y="619"/>
                    <a:pt x="325" y="619"/>
                    <a:pt x="331" y="619"/>
                  </a:cubicBezTo>
                  <a:cubicBezTo>
                    <a:pt x="502" y="608"/>
                    <a:pt x="633" y="468"/>
                    <a:pt x="623" y="297"/>
                  </a:cubicBezTo>
                  <a:cubicBezTo>
                    <a:pt x="613" y="133"/>
                    <a:pt x="482" y="1"/>
                    <a:pt x="3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4" name="Google Shape;3074;p16"/>
            <p:cNvSpPr/>
            <p:nvPr/>
          </p:nvSpPr>
          <p:spPr>
            <a:xfrm>
              <a:off x="2944400" y="2667875"/>
              <a:ext cx="15850" cy="15475"/>
            </a:xfrm>
            <a:custGeom>
              <a:rect b="b" l="l" r="r" t="t"/>
              <a:pathLst>
                <a:path extrusionOk="0" h="619" w="634">
                  <a:moveTo>
                    <a:pt x="311" y="1"/>
                  </a:moveTo>
                  <a:cubicBezTo>
                    <a:pt x="308" y="1"/>
                    <a:pt x="305" y="1"/>
                    <a:pt x="302" y="1"/>
                  </a:cubicBezTo>
                  <a:cubicBezTo>
                    <a:pt x="131" y="11"/>
                    <a:pt x="1" y="156"/>
                    <a:pt x="6" y="327"/>
                  </a:cubicBezTo>
                  <a:cubicBezTo>
                    <a:pt x="15" y="492"/>
                    <a:pt x="151" y="619"/>
                    <a:pt x="314" y="619"/>
                  </a:cubicBezTo>
                  <a:cubicBezTo>
                    <a:pt x="320" y="619"/>
                    <a:pt x="326" y="619"/>
                    <a:pt x="332" y="618"/>
                  </a:cubicBezTo>
                  <a:cubicBezTo>
                    <a:pt x="503" y="613"/>
                    <a:pt x="633" y="468"/>
                    <a:pt x="623" y="297"/>
                  </a:cubicBezTo>
                  <a:cubicBezTo>
                    <a:pt x="618" y="130"/>
                    <a:pt x="478" y="1"/>
                    <a:pt x="3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5" name="Google Shape;3075;p16"/>
            <p:cNvSpPr/>
            <p:nvPr/>
          </p:nvSpPr>
          <p:spPr>
            <a:xfrm>
              <a:off x="2920825" y="2587175"/>
              <a:ext cx="15825" cy="15475"/>
            </a:xfrm>
            <a:custGeom>
              <a:rect b="b" l="l" r="r" t="t"/>
              <a:pathLst>
                <a:path extrusionOk="0" h="619" w="633">
                  <a:moveTo>
                    <a:pt x="320" y="1"/>
                  </a:moveTo>
                  <a:cubicBezTo>
                    <a:pt x="314" y="1"/>
                    <a:pt x="307" y="1"/>
                    <a:pt x="301" y="1"/>
                  </a:cubicBezTo>
                  <a:cubicBezTo>
                    <a:pt x="131" y="6"/>
                    <a:pt x="0" y="157"/>
                    <a:pt x="10" y="323"/>
                  </a:cubicBezTo>
                  <a:cubicBezTo>
                    <a:pt x="15" y="490"/>
                    <a:pt x="160" y="619"/>
                    <a:pt x="322" y="619"/>
                  </a:cubicBezTo>
                  <a:cubicBezTo>
                    <a:pt x="325" y="619"/>
                    <a:pt x="328" y="619"/>
                    <a:pt x="331" y="619"/>
                  </a:cubicBezTo>
                  <a:cubicBezTo>
                    <a:pt x="502" y="609"/>
                    <a:pt x="633" y="463"/>
                    <a:pt x="628" y="293"/>
                  </a:cubicBezTo>
                  <a:cubicBezTo>
                    <a:pt x="618" y="128"/>
                    <a:pt x="482" y="1"/>
                    <a:pt x="3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6" name="Google Shape;3076;p16"/>
            <p:cNvSpPr/>
            <p:nvPr/>
          </p:nvSpPr>
          <p:spPr>
            <a:xfrm>
              <a:off x="2912900" y="2645275"/>
              <a:ext cx="15850" cy="15500"/>
            </a:xfrm>
            <a:custGeom>
              <a:rect b="b" l="l" r="r" t="t"/>
              <a:pathLst>
                <a:path extrusionOk="0" h="620" w="634">
                  <a:moveTo>
                    <a:pt x="320" y="1"/>
                  </a:moveTo>
                  <a:cubicBezTo>
                    <a:pt x="314" y="1"/>
                    <a:pt x="308" y="1"/>
                    <a:pt x="302" y="1"/>
                  </a:cubicBezTo>
                  <a:cubicBezTo>
                    <a:pt x="131" y="11"/>
                    <a:pt x="1" y="157"/>
                    <a:pt x="6" y="328"/>
                  </a:cubicBezTo>
                  <a:cubicBezTo>
                    <a:pt x="16" y="492"/>
                    <a:pt x="151" y="619"/>
                    <a:pt x="314" y="619"/>
                  </a:cubicBezTo>
                  <a:cubicBezTo>
                    <a:pt x="320" y="619"/>
                    <a:pt x="326" y="619"/>
                    <a:pt x="332" y="619"/>
                  </a:cubicBezTo>
                  <a:cubicBezTo>
                    <a:pt x="503" y="609"/>
                    <a:pt x="633" y="468"/>
                    <a:pt x="623" y="298"/>
                  </a:cubicBezTo>
                  <a:cubicBezTo>
                    <a:pt x="618" y="133"/>
                    <a:pt x="483" y="1"/>
                    <a:pt x="3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7" name="Google Shape;3077;p16"/>
            <p:cNvSpPr/>
            <p:nvPr/>
          </p:nvSpPr>
          <p:spPr>
            <a:xfrm>
              <a:off x="2689675" y="2442000"/>
              <a:ext cx="15950" cy="15475"/>
            </a:xfrm>
            <a:custGeom>
              <a:rect b="b" l="l" r="r" t="t"/>
              <a:pathLst>
                <a:path extrusionOk="0" h="619" w="638">
                  <a:moveTo>
                    <a:pt x="325" y="1"/>
                  </a:moveTo>
                  <a:cubicBezTo>
                    <a:pt x="319" y="1"/>
                    <a:pt x="313" y="1"/>
                    <a:pt x="307" y="1"/>
                  </a:cubicBezTo>
                  <a:cubicBezTo>
                    <a:pt x="136" y="6"/>
                    <a:pt x="0" y="152"/>
                    <a:pt x="11" y="322"/>
                  </a:cubicBezTo>
                  <a:cubicBezTo>
                    <a:pt x="20" y="490"/>
                    <a:pt x="161" y="619"/>
                    <a:pt x="327" y="619"/>
                  </a:cubicBezTo>
                  <a:cubicBezTo>
                    <a:pt x="330" y="619"/>
                    <a:pt x="334" y="619"/>
                    <a:pt x="337" y="618"/>
                  </a:cubicBezTo>
                  <a:cubicBezTo>
                    <a:pt x="507" y="608"/>
                    <a:pt x="638" y="463"/>
                    <a:pt x="628" y="292"/>
                  </a:cubicBezTo>
                  <a:cubicBezTo>
                    <a:pt x="618" y="128"/>
                    <a:pt x="487" y="1"/>
                    <a:pt x="3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8" name="Google Shape;3078;p16"/>
            <p:cNvSpPr/>
            <p:nvPr/>
          </p:nvSpPr>
          <p:spPr>
            <a:xfrm>
              <a:off x="2682025" y="2741675"/>
              <a:ext cx="15950" cy="15475"/>
            </a:xfrm>
            <a:custGeom>
              <a:rect b="b" l="l" r="r" t="t"/>
              <a:pathLst>
                <a:path extrusionOk="0" h="619" w="638">
                  <a:moveTo>
                    <a:pt x="311" y="0"/>
                  </a:moveTo>
                  <a:cubicBezTo>
                    <a:pt x="308" y="0"/>
                    <a:pt x="305" y="0"/>
                    <a:pt x="301" y="0"/>
                  </a:cubicBezTo>
                  <a:cubicBezTo>
                    <a:pt x="131" y="10"/>
                    <a:pt x="0" y="156"/>
                    <a:pt x="10" y="326"/>
                  </a:cubicBezTo>
                  <a:cubicBezTo>
                    <a:pt x="15" y="491"/>
                    <a:pt x="151" y="618"/>
                    <a:pt x="313" y="618"/>
                  </a:cubicBezTo>
                  <a:cubicBezTo>
                    <a:pt x="319" y="618"/>
                    <a:pt x="325" y="618"/>
                    <a:pt x="332" y="618"/>
                  </a:cubicBezTo>
                  <a:cubicBezTo>
                    <a:pt x="502" y="613"/>
                    <a:pt x="638" y="467"/>
                    <a:pt x="628" y="296"/>
                  </a:cubicBezTo>
                  <a:cubicBezTo>
                    <a:pt x="618" y="129"/>
                    <a:pt x="478" y="0"/>
                    <a:pt x="3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9" name="Google Shape;3079;p16"/>
            <p:cNvSpPr/>
            <p:nvPr/>
          </p:nvSpPr>
          <p:spPr>
            <a:xfrm>
              <a:off x="2523775" y="2573200"/>
              <a:ext cx="54375" cy="52375"/>
            </a:xfrm>
            <a:custGeom>
              <a:rect b="b" l="l" r="r" t="t"/>
              <a:pathLst>
                <a:path extrusionOk="0" h="2095" w="2175">
                  <a:moveTo>
                    <a:pt x="1095" y="1"/>
                  </a:moveTo>
                  <a:cubicBezTo>
                    <a:pt x="973" y="1"/>
                    <a:pt x="858" y="21"/>
                    <a:pt x="754" y="59"/>
                  </a:cubicBezTo>
                  <a:lnTo>
                    <a:pt x="759" y="84"/>
                  </a:lnTo>
                  <a:cubicBezTo>
                    <a:pt x="804" y="350"/>
                    <a:pt x="628" y="601"/>
                    <a:pt x="362" y="651"/>
                  </a:cubicBezTo>
                  <a:cubicBezTo>
                    <a:pt x="332" y="656"/>
                    <a:pt x="302" y="659"/>
                    <a:pt x="272" y="659"/>
                  </a:cubicBezTo>
                  <a:cubicBezTo>
                    <a:pt x="223" y="659"/>
                    <a:pt x="173" y="651"/>
                    <a:pt x="126" y="636"/>
                  </a:cubicBezTo>
                  <a:cubicBezTo>
                    <a:pt x="81" y="736"/>
                    <a:pt x="51" y="852"/>
                    <a:pt x="46" y="967"/>
                  </a:cubicBezTo>
                  <a:cubicBezTo>
                    <a:pt x="1" y="1544"/>
                    <a:pt x="433" y="2046"/>
                    <a:pt x="1005" y="2091"/>
                  </a:cubicBezTo>
                  <a:cubicBezTo>
                    <a:pt x="1033" y="2094"/>
                    <a:pt x="1060" y="2095"/>
                    <a:pt x="1088" y="2095"/>
                  </a:cubicBezTo>
                  <a:cubicBezTo>
                    <a:pt x="1629" y="2095"/>
                    <a:pt x="2086" y="1677"/>
                    <a:pt x="2129" y="1128"/>
                  </a:cubicBezTo>
                  <a:cubicBezTo>
                    <a:pt x="2174" y="550"/>
                    <a:pt x="1743" y="48"/>
                    <a:pt x="1170" y="3"/>
                  </a:cubicBezTo>
                  <a:cubicBezTo>
                    <a:pt x="1145" y="2"/>
                    <a:pt x="1120" y="1"/>
                    <a:pt x="10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0" name="Google Shape;3080;p16"/>
            <p:cNvSpPr/>
            <p:nvPr/>
          </p:nvSpPr>
          <p:spPr>
            <a:xfrm>
              <a:off x="2526925" y="2574650"/>
              <a:ext cx="16975" cy="15050"/>
            </a:xfrm>
            <a:custGeom>
              <a:rect b="b" l="l" r="r" t="t"/>
              <a:pathLst>
                <a:path extrusionOk="0" h="602" w="679">
                  <a:moveTo>
                    <a:pt x="623" y="1"/>
                  </a:moveTo>
                  <a:cubicBezTo>
                    <a:pt x="347" y="91"/>
                    <a:pt x="116" y="302"/>
                    <a:pt x="0" y="578"/>
                  </a:cubicBezTo>
                  <a:cubicBezTo>
                    <a:pt x="47" y="593"/>
                    <a:pt x="97" y="601"/>
                    <a:pt x="146" y="601"/>
                  </a:cubicBezTo>
                  <a:cubicBezTo>
                    <a:pt x="176" y="601"/>
                    <a:pt x="206" y="598"/>
                    <a:pt x="236" y="593"/>
                  </a:cubicBezTo>
                  <a:cubicBezTo>
                    <a:pt x="502" y="543"/>
                    <a:pt x="678" y="292"/>
                    <a:pt x="633" y="26"/>
                  </a:cubicBezTo>
                  <a:lnTo>
                    <a:pt x="62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1" name="Google Shape;3081;p16"/>
            <p:cNvSpPr/>
            <p:nvPr/>
          </p:nvSpPr>
          <p:spPr>
            <a:xfrm>
              <a:off x="2517500" y="2565275"/>
              <a:ext cx="25125" cy="23825"/>
            </a:xfrm>
            <a:custGeom>
              <a:rect b="b" l="l" r="r" t="t"/>
              <a:pathLst>
                <a:path extrusionOk="0" h="953" w="1005">
                  <a:moveTo>
                    <a:pt x="535" y="0"/>
                  </a:moveTo>
                  <a:cubicBezTo>
                    <a:pt x="504" y="0"/>
                    <a:pt x="474" y="3"/>
                    <a:pt x="443" y="9"/>
                  </a:cubicBezTo>
                  <a:cubicBezTo>
                    <a:pt x="177" y="54"/>
                    <a:pt x="1" y="310"/>
                    <a:pt x="46" y="576"/>
                  </a:cubicBezTo>
                  <a:cubicBezTo>
                    <a:pt x="81" y="757"/>
                    <a:pt x="212" y="898"/>
                    <a:pt x="377" y="953"/>
                  </a:cubicBezTo>
                  <a:cubicBezTo>
                    <a:pt x="493" y="677"/>
                    <a:pt x="724" y="466"/>
                    <a:pt x="1005" y="376"/>
                  </a:cubicBezTo>
                  <a:cubicBezTo>
                    <a:pt x="952" y="155"/>
                    <a:pt x="755" y="0"/>
                    <a:pt x="53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2" name="Google Shape;3082;p16"/>
            <p:cNvSpPr/>
            <p:nvPr/>
          </p:nvSpPr>
          <p:spPr>
            <a:xfrm>
              <a:off x="2630200" y="2586200"/>
              <a:ext cx="191125" cy="152975"/>
            </a:xfrm>
            <a:custGeom>
              <a:rect b="b" l="l" r="r" t="t"/>
              <a:pathLst>
                <a:path extrusionOk="0" fill="none" h="6119" w="7645">
                  <a:moveTo>
                    <a:pt x="0" y="2154"/>
                  </a:moveTo>
                  <a:cubicBezTo>
                    <a:pt x="2043" y="4237"/>
                    <a:pt x="4764" y="5652"/>
                    <a:pt x="7645" y="6119"/>
                  </a:cubicBezTo>
                  <a:cubicBezTo>
                    <a:pt x="7645" y="5612"/>
                    <a:pt x="7464" y="5035"/>
                    <a:pt x="7228" y="4588"/>
                  </a:cubicBezTo>
                  <a:cubicBezTo>
                    <a:pt x="6154" y="2570"/>
                    <a:pt x="4392" y="929"/>
                    <a:pt x="2304" y="0"/>
                  </a:cubicBezTo>
                </a:path>
              </a:pathLst>
            </a:custGeom>
            <a:solidFill>
              <a:schemeClr val="accent6"/>
            </a:solidFill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3" name="Google Shape;3083;p16"/>
            <p:cNvSpPr/>
            <p:nvPr/>
          </p:nvSpPr>
          <p:spPr>
            <a:xfrm>
              <a:off x="2584275" y="2455325"/>
              <a:ext cx="32650" cy="284475"/>
            </a:xfrm>
            <a:custGeom>
              <a:rect b="b" l="l" r="r" t="t"/>
              <a:pathLst>
                <a:path extrusionOk="0" fill="none" h="11379" w="1306">
                  <a:moveTo>
                    <a:pt x="301" y="0"/>
                  </a:moveTo>
                  <a:cubicBezTo>
                    <a:pt x="919" y="1245"/>
                    <a:pt x="1064" y="2665"/>
                    <a:pt x="1150" y="4051"/>
                  </a:cubicBezTo>
                  <a:cubicBezTo>
                    <a:pt x="1305" y="6530"/>
                    <a:pt x="1275" y="9155"/>
                    <a:pt x="45" y="11304"/>
                  </a:cubicBezTo>
                  <a:cubicBezTo>
                    <a:pt x="30" y="11329"/>
                    <a:pt x="15" y="11354"/>
                    <a:pt x="0" y="11379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4" name="Google Shape;3084;p16"/>
            <p:cNvSpPr/>
            <p:nvPr/>
          </p:nvSpPr>
          <p:spPr>
            <a:xfrm>
              <a:off x="3085950" y="2625475"/>
              <a:ext cx="78950" cy="27625"/>
            </a:xfrm>
            <a:custGeom>
              <a:rect b="b" l="l" r="r" t="t"/>
              <a:pathLst>
                <a:path extrusionOk="0" fill="none" h="1105" w="3158">
                  <a:moveTo>
                    <a:pt x="1" y="0"/>
                  </a:moveTo>
                  <a:cubicBezTo>
                    <a:pt x="613" y="432"/>
                    <a:pt x="1356" y="628"/>
                    <a:pt x="2079" y="818"/>
                  </a:cubicBezTo>
                  <a:cubicBezTo>
                    <a:pt x="2440" y="914"/>
                    <a:pt x="2796" y="1009"/>
                    <a:pt x="3158" y="1105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5" name="Google Shape;3085;p16"/>
            <p:cNvSpPr/>
            <p:nvPr/>
          </p:nvSpPr>
          <p:spPr>
            <a:xfrm>
              <a:off x="2912775" y="2401350"/>
              <a:ext cx="15975" cy="23125"/>
            </a:xfrm>
            <a:custGeom>
              <a:rect b="b" l="l" r="r" t="t"/>
              <a:pathLst>
                <a:path extrusionOk="0" fill="none" h="925" w="639">
                  <a:moveTo>
                    <a:pt x="1" y="924"/>
                  </a:moveTo>
                  <a:cubicBezTo>
                    <a:pt x="106" y="779"/>
                    <a:pt x="207" y="628"/>
                    <a:pt x="307" y="483"/>
                  </a:cubicBezTo>
                  <a:cubicBezTo>
                    <a:pt x="417" y="322"/>
                    <a:pt x="528" y="161"/>
                    <a:pt x="638" y="1"/>
                  </a:cubicBezTo>
                </a:path>
              </a:pathLst>
            </a:custGeom>
            <a:solidFill>
              <a:schemeClr val="accent6"/>
            </a:solidFill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6" name="Google Shape;3086;p16"/>
            <p:cNvSpPr/>
            <p:nvPr/>
          </p:nvSpPr>
          <p:spPr>
            <a:xfrm>
              <a:off x="2926575" y="2410025"/>
              <a:ext cx="17975" cy="24225"/>
            </a:xfrm>
            <a:custGeom>
              <a:rect b="b" l="l" r="r" t="t"/>
              <a:pathLst>
                <a:path extrusionOk="0" fill="none" h="969" w="719">
                  <a:moveTo>
                    <a:pt x="1" y="969"/>
                  </a:moveTo>
                  <a:cubicBezTo>
                    <a:pt x="126" y="803"/>
                    <a:pt x="252" y="633"/>
                    <a:pt x="377" y="467"/>
                  </a:cubicBezTo>
                  <a:cubicBezTo>
                    <a:pt x="488" y="311"/>
                    <a:pt x="603" y="156"/>
                    <a:pt x="719" y="0"/>
                  </a:cubicBezTo>
                </a:path>
              </a:pathLst>
            </a:custGeom>
            <a:solidFill>
              <a:schemeClr val="accent6"/>
            </a:solidFill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7" name="Google Shape;3087;p16"/>
            <p:cNvSpPr/>
            <p:nvPr/>
          </p:nvSpPr>
          <p:spPr>
            <a:xfrm>
              <a:off x="2740250" y="2515050"/>
              <a:ext cx="34400" cy="46450"/>
            </a:xfrm>
            <a:custGeom>
              <a:rect b="b" l="l" r="r" t="t"/>
              <a:pathLst>
                <a:path extrusionOk="0" fill="none" h="1858" w="1376">
                  <a:moveTo>
                    <a:pt x="91" y="1802"/>
                  </a:moveTo>
                  <a:cubicBezTo>
                    <a:pt x="593" y="1857"/>
                    <a:pt x="1300" y="1602"/>
                    <a:pt x="1366" y="1069"/>
                  </a:cubicBezTo>
                  <a:cubicBezTo>
                    <a:pt x="1376" y="989"/>
                    <a:pt x="1371" y="899"/>
                    <a:pt x="1345" y="803"/>
                  </a:cubicBezTo>
                  <a:cubicBezTo>
                    <a:pt x="1200" y="241"/>
                    <a:pt x="512" y="20"/>
                    <a:pt x="0" y="0"/>
                  </a:cubicBezTo>
                </a:path>
              </a:pathLst>
            </a:custGeom>
            <a:solidFill>
              <a:schemeClr val="accent6"/>
            </a:solidFill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8" name="Google Shape;3088;p16"/>
            <p:cNvSpPr/>
            <p:nvPr/>
          </p:nvSpPr>
          <p:spPr>
            <a:xfrm>
              <a:off x="2773500" y="2541650"/>
              <a:ext cx="24250" cy="47575"/>
            </a:xfrm>
            <a:custGeom>
              <a:rect b="b" l="l" r="r" t="t"/>
              <a:pathLst>
                <a:path extrusionOk="0" fill="none" h="1903" w="970">
                  <a:moveTo>
                    <a:pt x="0" y="0"/>
                  </a:moveTo>
                  <a:cubicBezTo>
                    <a:pt x="10" y="5"/>
                    <a:pt x="26" y="5"/>
                    <a:pt x="36" y="5"/>
                  </a:cubicBezTo>
                  <a:cubicBezTo>
                    <a:pt x="437" y="81"/>
                    <a:pt x="778" y="402"/>
                    <a:pt x="869" y="799"/>
                  </a:cubicBezTo>
                  <a:cubicBezTo>
                    <a:pt x="969" y="1205"/>
                    <a:pt x="788" y="1662"/>
                    <a:pt x="447" y="1903"/>
                  </a:cubicBezTo>
                </a:path>
              </a:pathLst>
            </a:custGeom>
            <a:solidFill>
              <a:schemeClr val="accent6"/>
            </a:solidFill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9" name="Google Shape;3089;p16"/>
            <p:cNvSpPr/>
            <p:nvPr/>
          </p:nvSpPr>
          <p:spPr>
            <a:xfrm>
              <a:off x="2775125" y="2498100"/>
              <a:ext cx="28775" cy="42450"/>
            </a:xfrm>
            <a:custGeom>
              <a:rect b="b" l="l" r="r" t="t"/>
              <a:pathLst>
                <a:path extrusionOk="0" fill="none" h="1698" w="1151">
                  <a:moveTo>
                    <a:pt x="1" y="1662"/>
                  </a:moveTo>
                  <a:cubicBezTo>
                    <a:pt x="397" y="1697"/>
                    <a:pt x="804" y="1466"/>
                    <a:pt x="974" y="1110"/>
                  </a:cubicBezTo>
                  <a:cubicBezTo>
                    <a:pt x="1150" y="754"/>
                    <a:pt x="1080" y="292"/>
                    <a:pt x="814" y="1"/>
                  </a:cubicBezTo>
                </a:path>
              </a:pathLst>
            </a:custGeom>
            <a:solidFill>
              <a:schemeClr val="accent6"/>
            </a:solidFill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0" name="Google Shape;3090;p16"/>
            <p:cNvSpPr/>
            <p:nvPr/>
          </p:nvSpPr>
          <p:spPr>
            <a:xfrm>
              <a:off x="2438575" y="2594850"/>
              <a:ext cx="63275" cy="18850"/>
            </a:xfrm>
            <a:custGeom>
              <a:rect b="b" l="l" r="r" t="t"/>
              <a:pathLst>
                <a:path extrusionOk="0" fill="none" h="754" w="2531">
                  <a:moveTo>
                    <a:pt x="1" y="663"/>
                  </a:moveTo>
                  <a:cubicBezTo>
                    <a:pt x="453" y="728"/>
                    <a:pt x="914" y="754"/>
                    <a:pt x="1366" y="668"/>
                  </a:cubicBezTo>
                  <a:cubicBezTo>
                    <a:pt x="1793" y="583"/>
                    <a:pt x="2209" y="382"/>
                    <a:pt x="2490" y="51"/>
                  </a:cubicBezTo>
                  <a:cubicBezTo>
                    <a:pt x="2505" y="36"/>
                    <a:pt x="2521" y="21"/>
                    <a:pt x="2531" y="1"/>
                  </a:cubicBezTo>
                </a:path>
              </a:pathLst>
            </a:custGeom>
            <a:solidFill>
              <a:schemeClr val="accent6"/>
            </a:solidFill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1" name="Google Shape;3091;p16"/>
            <p:cNvSpPr/>
            <p:nvPr/>
          </p:nvSpPr>
          <p:spPr>
            <a:xfrm>
              <a:off x="2492175" y="2591850"/>
              <a:ext cx="15700" cy="13825"/>
            </a:xfrm>
            <a:custGeom>
              <a:rect b="b" l="l" r="r" t="t"/>
              <a:pathLst>
                <a:path extrusionOk="0" fill="none" h="553" w="628">
                  <a:moveTo>
                    <a:pt x="0" y="0"/>
                  </a:moveTo>
                  <a:cubicBezTo>
                    <a:pt x="126" y="30"/>
                    <a:pt x="246" y="91"/>
                    <a:pt x="346" y="171"/>
                  </a:cubicBezTo>
                  <a:cubicBezTo>
                    <a:pt x="472" y="271"/>
                    <a:pt x="567" y="402"/>
                    <a:pt x="627" y="552"/>
                  </a:cubicBezTo>
                </a:path>
              </a:pathLst>
            </a:custGeom>
            <a:solidFill>
              <a:schemeClr val="accent6"/>
            </a:solidFill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2" name="Google Shape;3092;p16"/>
            <p:cNvSpPr/>
            <p:nvPr/>
          </p:nvSpPr>
          <p:spPr>
            <a:xfrm>
              <a:off x="2871750" y="2749450"/>
              <a:ext cx="11700" cy="24500"/>
            </a:xfrm>
            <a:custGeom>
              <a:rect b="b" l="l" r="r" t="t"/>
              <a:pathLst>
                <a:path extrusionOk="0" fill="none" h="980" w="468">
                  <a:moveTo>
                    <a:pt x="1" y="0"/>
                  </a:moveTo>
                  <a:cubicBezTo>
                    <a:pt x="136" y="337"/>
                    <a:pt x="292" y="663"/>
                    <a:pt x="467" y="979"/>
                  </a:cubicBezTo>
                </a:path>
              </a:pathLst>
            </a:custGeom>
            <a:solidFill>
              <a:schemeClr val="accent6"/>
            </a:solidFill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3" name="Google Shape;3093;p16"/>
            <p:cNvSpPr/>
            <p:nvPr/>
          </p:nvSpPr>
          <p:spPr>
            <a:xfrm>
              <a:off x="2887425" y="2740800"/>
              <a:ext cx="10700" cy="24600"/>
            </a:xfrm>
            <a:custGeom>
              <a:rect b="b" l="l" r="r" t="t"/>
              <a:pathLst>
                <a:path extrusionOk="0" fill="none" h="984" w="428">
                  <a:moveTo>
                    <a:pt x="1" y="0"/>
                  </a:moveTo>
                  <a:cubicBezTo>
                    <a:pt x="141" y="326"/>
                    <a:pt x="287" y="653"/>
                    <a:pt x="428" y="984"/>
                  </a:cubicBezTo>
                </a:path>
              </a:pathLst>
            </a:custGeom>
            <a:solidFill>
              <a:schemeClr val="accent6"/>
            </a:solidFill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4" name="Google Shape;3094;p16"/>
            <p:cNvSpPr/>
            <p:nvPr/>
          </p:nvSpPr>
          <p:spPr>
            <a:xfrm>
              <a:off x="2650525" y="2634375"/>
              <a:ext cx="109700" cy="67025"/>
            </a:xfrm>
            <a:custGeom>
              <a:rect b="b" l="l" r="r" t="t"/>
              <a:pathLst>
                <a:path extrusionOk="0" fill="none" h="2681" w="4388">
                  <a:moveTo>
                    <a:pt x="0" y="1"/>
                  </a:moveTo>
                  <a:cubicBezTo>
                    <a:pt x="1321" y="1110"/>
                    <a:pt x="2806" y="2018"/>
                    <a:pt x="4387" y="2681"/>
                  </a:cubicBezTo>
                </a:path>
              </a:pathLst>
            </a:custGeom>
            <a:solidFill>
              <a:schemeClr val="accent6"/>
            </a:solidFill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5" name="Google Shape;3095;p16"/>
            <p:cNvSpPr/>
            <p:nvPr/>
          </p:nvSpPr>
          <p:spPr>
            <a:xfrm>
              <a:off x="2536325" y="2531850"/>
              <a:ext cx="47975" cy="43325"/>
            </a:xfrm>
            <a:custGeom>
              <a:rect b="b" l="l" r="r" t="t"/>
              <a:pathLst>
                <a:path extrusionOk="0" fill="none" h="1733" w="1919">
                  <a:moveTo>
                    <a:pt x="1" y="21"/>
                  </a:moveTo>
                  <a:cubicBezTo>
                    <a:pt x="1030" y="1"/>
                    <a:pt x="1813" y="794"/>
                    <a:pt x="1918" y="1733"/>
                  </a:cubicBezTo>
                </a:path>
              </a:pathLst>
            </a:custGeom>
            <a:noFill/>
            <a:ln cap="rnd" cmpd="sng" w="10425">
              <a:solidFill>
                <a:schemeClr val="accent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96" name="Google Shape;3096;p16"/>
          <p:cNvGrpSpPr/>
          <p:nvPr/>
        </p:nvGrpSpPr>
        <p:grpSpPr>
          <a:xfrm>
            <a:off x="-516984" y="3453275"/>
            <a:ext cx="2074856" cy="1830674"/>
            <a:chOff x="2489900" y="3367200"/>
            <a:chExt cx="903250" cy="796950"/>
          </a:xfrm>
        </p:grpSpPr>
        <p:sp>
          <p:nvSpPr>
            <p:cNvPr id="3097" name="Google Shape;3097;p16"/>
            <p:cNvSpPr/>
            <p:nvPr/>
          </p:nvSpPr>
          <p:spPr>
            <a:xfrm>
              <a:off x="2713025" y="3820200"/>
              <a:ext cx="71425" cy="42300"/>
            </a:xfrm>
            <a:custGeom>
              <a:rect b="b" l="l" r="r" t="t"/>
              <a:pathLst>
                <a:path extrusionOk="0" h="1692" w="2857">
                  <a:moveTo>
                    <a:pt x="1817" y="0"/>
                  </a:moveTo>
                  <a:cubicBezTo>
                    <a:pt x="1205" y="131"/>
                    <a:pt x="597" y="286"/>
                    <a:pt x="0" y="477"/>
                  </a:cubicBezTo>
                  <a:cubicBezTo>
                    <a:pt x="226" y="868"/>
                    <a:pt x="417" y="1290"/>
                    <a:pt x="633" y="1692"/>
                  </a:cubicBezTo>
                  <a:cubicBezTo>
                    <a:pt x="1365" y="1521"/>
                    <a:pt x="2108" y="1395"/>
                    <a:pt x="2856" y="1300"/>
                  </a:cubicBezTo>
                  <a:cubicBezTo>
                    <a:pt x="2610" y="1104"/>
                    <a:pt x="2389" y="888"/>
                    <a:pt x="2199" y="637"/>
                  </a:cubicBezTo>
                  <a:cubicBezTo>
                    <a:pt x="2053" y="442"/>
                    <a:pt x="1928" y="221"/>
                    <a:pt x="181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8" name="Google Shape;3098;p16"/>
            <p:cNvSpPr/>
            <p:nvPr/>
          </p:nvSpPr>
          <p:spPr>
            <a:xfrm>
              <a:off x="2908525" y="3960850"/>
              <a:ext cx="141175" cy="150100"/>
            </a:xfrm>
            <a:custGeom>
              <a:rect b="b" l="l" r="r" t="t"/>
              <a:pathLst>
                <a:path extrusionOk="0" h="6004" w="5647">
                  <a:moveTo>
                    <a:pt x="0" y="1"/>
                  </a:moveTo>
                  <a:cubicBezTo>
                    <a:pt x="141" y="764"/>
                    <a:pt x="276" y="1527"/>
                    <a:pt x="412" y="2294"/>
                  </a:cubicBezTo>
                  <a:cubicBezTo>
                    <a:pt x="1747" y="3444"/>
                    <a:pt x="3233" y="4498"/>
                    <a:pt x="3840" y="6004"/>
                  </a:cubicBezTo>
                  <a:lnTo>
                    <a:pt x="5647" y="6004"/>
                  </a:lnTo>
                  <a:cubicBezTo>
                    <a:pt x="5361" y="4307"/>
                    <a:pt x="4056" y="3273"/>
                    <a:pt x="2675" y="2274"/>
                  </a:cubicBezTo>
                  <a:cubicBezTo>
                    <a:pt x="1712" y="1572"/>
                    <a:pt x="713" y="884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9" name="Google Shape;3099;p16"/>
            <p:cNvSpPr/>
            <p:nvPr/>
          </p:nvSpPr>
          <p:spPr>
            <a:xfrm>
              <a:off x="2671350" y="3718300"/>
              <a:ext cx="89875" cy="101925"/>
            </a:xfrm>
            <a:custGeom>
              <a:rect b="b" l="l" r="r" t="t"/>
              <a:pathLst>
                <a:path extrusionOk="0" h="4077" w="3595">
                  <a:moveTo>
                    <a:pt x="16" y="0"/>
                  </a:moveTo>
                  <a:lnTo>
                    <a:pt x="1" y="41"/>
                  </a:lnTo>
                  <a:cubicBezTo>
                    <a:pt x="181" y="487"/>
                    <a:pt x="297" y="954"/>
                    <a:pt x="472" y="1396"/>
                  </a:cubicBezTo>
                  <a:cubicBezTo>
                    <a:pt x="1195" y="1662"/>
                    <a:pt x="1963" y="1868"/>
                    <a:pt x="2505" y="2410"/>
                  </a:cubicBezTo>
                  <a:cubicBezTo>
                    <a:pt x="2967" y="2866"/>
                    <a:pt x="3193" y="3494"/>
                    <a:pt x="3484" y="4076"/>
                  </a:cubicBezTo>
                  <a:cubicBezTo>
                    <a:pt x="3494" y="4071"/>
                    <a:pt x="3504" y="4071"/>
                    <a:pt x="3514" y="4066"/>
                  </a:cubicBezTo>
                  <a:cubicBezTo>
                    <a:pt x="3564" y="3238"/>
                    <a:pt x="3595" y="2400"/>
                    <a:pt x="3564" y="1566"/>
                  </a:cubicBezTo>
                  <a:lnTo>
                    <a:pt x="3579" y="1556"/>
                  </a:lnTo>
                  <a:cubicBezTo>
                    <a:pt x="3208" y="1004"/>
                    <a:pt x="2781" y="537"/>
                    <a:pt x="2149" y="342"/>
                  </a:cubicBezTo>
                  <a:cubicBezTo>
                    <a:pt x="1617" y="176"/>
                    <a:pt x="1050" y="246"/>
                    <a:pt x="508" y="141"/>
                  </a:cubicBezTo>
                  <a:cubicBezTo>
                    <a:pt x="342" y="111"/>
                    <a:pt x="176" y="61"/>
                    <a:pt x="1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0" name="Google Shape;3100;p16"/>
            <p:cNvSpPr/>
            <p:nvPr/>
          </p:nvSpPr>
          <p:spPr>
            <a:xfrm>
              <a:off x="3088950" y="3831350"/>
              <a:ext cx="93025" cy="154125"/>
            </a:xfrm>
            <a:custGeom>
              <a:rect b="b" l="l" r="r" t="t"/>
              <a:pathLst>
                <a:path extrusionOk="0" h="6165" w="3721">
                  <a:moveTo>
                    <a:pt x="1045" y="1"/>
                  </a:moveTo>
                  <a:cubicBezTo>
                    <a:pt x="739" y="959"/>
                    <a:pt x="327" y="1893"/>
                    <a:pt x="1" y="2852"/>
                  </a:cubicBezTo>
                  <a:lnTo>
                    <a:pt x="66" y="2877"/>
                  </a:lnTo>
                  <a:cubicBezTo>
                    <a:pt x="935" y="4006"/>
                    <a:pt x="1848" y="5105"/>
                    <a:pt x="2807" y="6164"/>
                  </a:cubicBezTo>
                  <a:cubicBezTo>
                    <a:pt x="3123" y="5135"/>
                    <a:pt x="3494" y="4112"/>
                    <a:pt x="3720" y="3073"/>
                  </a:cubicBezTo>
                  <a:cubicBezTo>
                    <a:pt x="2772" y="2099"/>
                    <a:pt x="1878" y="1070"/>
                    <a:pt x="10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1" name="Google Shape;3101;p16"/>
            <p:cNvSpPr/>
            <p:nvPr/>
          </p:nvSpPr>
          <p:spPr>
            <a:xfrm>
              <a:off x="3157725" y="3563950"/>
              <a:ext cx="41800" cy="101425"/>
            </a:xfrm>
            <a:custGeom>
              <a:rect b="b" l="l" r="r" t="t"/>
              <a:pathLst>
                <a:path extrusionOk="0" h="4057" w="1672">
                  <a:moveTo>
                    <a:pt x="1401" y="1"/>
                  </a:moveTo>
                  <a:cubicBezTo>
                    <a:pt x="1014" y="819"/>
                    <a:pt x="578" y="1667"/>
                    <a:pt x="156" y="2465"/>
                  </a:cubicBezTo>
                  <a:cubicBezTo>
                    <a:pt x="136" y="2445"/>
                    <a:pt x="116" y="2425"/>
                    <a:pt x="96" y="2400"/>
                  </a:cubicBezTo>
                  <a:cubicBezTo>
                    <a:pt x="61" y="2922"/>
                    <a:pt x="21" y="3444"/>
                    <a:pt x="1" y="3966"/>
                  </a:cubicBezTo>
                  <a:cubicBezTo>
                    <a:pt x="31" y="3996"/>
                    <a:pt x="61" y="4026"/>
                    <a:pt x="91" y="4056"/>
                  </a:cubicBezTo>
                  <a:cubicBezTo>
                    <a:pt x="618" y="3379"/>
                    <a:pt x="1080" y="2691"/>
                    <a:pt x="1607" y="2013"/>
                  </a:cubicBezTo>
                  <a:lnTo>
                    <a:pt x="1672" y="2003"/>
                  </a:lnTo>
                  <a:cubicBezTo>
                    <a:pt x="1592" y="1336"/>
                    <a:pt x="1516" y="668"/>
                    <a:pt x="14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2" name="Google Shape;3102;p16"/>
            <p:cNvSpPr/>
            <p:nvPr/>
          </p:nvSpPr>
          <p:spPr>
            <a:xfrm>
              <a:off x="2728825" y="3852700"/>
              <a:ext cx="190125" cy="166275"/>
            </a:xfrm>
            <a:custGeom>
              <a:rect b="b" l="l" r="r" t="t"/>
              <a:pathLst>
                <a:path extrusionOk="0" h="6651" w="7605">
                  <a:moveTo>
                    <a:pt x="2224" y="0"/>
                  </a:moveTo>
                  <a:cubicBezTo>
                    <a:pt x="1476" y="95"/>
                    <a:pt x="733" y="221"/>
                    <a:pt x="1" y="392"/>
                  </a:cubicBezTo>
                  <a:cubicBezTo>
                    <a:pt x="201" y="758"/>
                    <a:pt x="422" y="1109"/>
                    <a:pt x="708" y="1410"/>
                  </a:cubicBezTo>
                  <a:cubicBezTo>
                    <a:pt x="1481" y="2229"/>
                    <a:pt x="2651" y="2610"/>
                    <a:pt x="3353" y="3493"/>
                  </a:cubicBezTo>
                  <a:cubicBezTo>
                    <a:pt x="3966" y="4261"/>
                    <a:pt x="4126" y="5285"/>
                    <a:pt x="4443" y="6214"/>
                  </a:cubicBezTo>
                  <a:cubicBezTo>
                    <a:pt x="4458" y="6259"/>
                    <a:pt x="4473" y="6299"/>
                    <a:pt x="4488" y="6339"/>
                  </a:cubicBezTo>
                  <a:lnTo>
                    <a:pt x="4548" y="6319"/>
                  </a:lnTo>
                  <a:cubicBezTo>
                    <a:pt x="4814" y="6334"/>
                    <a:pt x="5080" y="6354"/>
                    <a:pt x="5346" y="6380"/>
                  </a:cubicBezTo>
                  <a:cubicBezTo>
                    <a:pt x="6104" y="6450"/>
                    <a:pt x="6857" y="6545"/>
                    <a:pt x="7605" y="6651"/>
                  </a:cubicBezTo>
                  <a:cubicBezTo>
                    <a:pt x="7605" y="6641"/>
                    <a:pt x="7600" y="6631"/>
                    <a:pt x="7600" y="6620"/>
                  </a:cubicBezTo>
                  <a:cubicBezTo>
                    <a:pt x="6606" y="5767"/>
                    <a:pt x="5692" y="4864"/>
                    <a:pt x="5271" y="3679"/>
                  </a:cubicBezTo>
                  <a:cubicBezTo>
                    <a:pt x="5090" y="3177"/>
                    <a:pt x="5005" y="2640"/>
                    <a:pt x="4754" y="2173"/>
                  </a:cubicBezTo>
                  <a:cubicBezTo>
                    <a:pt x="4227" y="1180"/>
                    <a:pt x="3097" y="708"/>
                    <a:pt x="22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3" name="Google Shape;3103;p16"/>
            <p:cNvSpPr/>
            <p:nvPr/>
          </p:nvSpPr>
          <p:spPr>
            <a:xfrm>
              <a:off x="2512875" y="3681350"/>
              <a:ext cx="170425" cy="86025"/>
            </a:xfrm>
            <a:custGeom>
              <a:rect b="b" l="l" r="r" t="t"/>
              <a:pathLst>
                <a:path extrusionOk="0" h="3441" w="6817">
                  <a:moveTo>
                    <a:pt x="371" y="1"/>
                  </a:moveTo>
                  <a:cubicBezTo>
                    <a:pt x="252" y="1"/>
                    <a:pt x="132" y="6"/>
                    <a:pt x="10" y="18"/>
                  </a:cubicBezTo>
                  <a:lnTo>
                    <a:pt x="0" y="98"/>
                  </a:lnTo>
                  <a:cubicBezTo>
                    <a:pt x="849" y="203"/>
                    <a:pt x="1777" y="821"/>
                    <a:pt x="2329" y="1403"/>
                  </a:cubicBezTo>
                  <a:cubicBezTo>
                    <a:pt x="2957" y="2071"/>
                    <a:pt x="3474" y="2874"/>
                    <a:pt x="4176" y="3441"/>
                  </a:cubicBezTo>
                  <a:cubicBezTo>
                    <a:pt x="4508" y="3371"/>
                    <a:pt x="4839" y="3300"/>
                    <a:pt x="5165" y="3230"/>
                  </a:cubicBezTo>
                  <a:cubicBezTo>
                    <a:pt x="5717" y="3115"/>
                    <a:pt x="6264" y="2994"/>
                    <a:pt x="6817" y="2879"/>
                  </a:cubicBezTo>
                  <a:cubicBezTo>
                    <a:pt x="6817" y="2879"/>
                    <a:pt x="6811" y="2879"/>
                    <a:pt x="6811" y="2874"/>
                  </a:cubicBezTo>
                  <a:cubicBezTo>
                    <a:pt x="6726" y="2844"/>
                    <a:pt x="6641" y="2808"/>
                    <a:pt x="6556" y="2778"/>
                  </a:cubicBezTo>
                  <a:cubicBezTo>
                    <a:pt x="4435" y="1930"/>
                    <a:pt x="2600" y="1"/>
                    <a:pt x="3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4" name="Google Shape;3104;p16"/>
            <p:cNvSpPr/>
            <p:nvPr/>
          </p:nvSpPr>
          <p:spPr>
            <a:xfrm>
              <a:off x="2758450" y="3757200"/>
              <a:ext cx="28625" cy="95525"/>
            </a:xfrm>
            <a:custGeom>
              <a:rect b="b" l="l" r="r" t="t"/>
              <a:pathLst>
                <a:path extrusionOk="0" h="3821" w="1145">
                  <a:moveTo>
                    <a:pt x="95" y="0"/>
                  </a:moveTo>
                  <a:lnTo>
                    <a:pt x="80" y="10"/>
                  </a:lnTo>
                  <a:cubicBezTo>
                    <a:pt x="111" y="844"/>
                    <a:pt x="80" y="1682"/>
                    <a:pt x="30" y="2510"/>
                  </a:cubicBezTo>
                  <a:cubicBezTo>
                    <a:pt x="20" y="2515"/>
                    <a:pt x="10" y="2515"/>
                    <a:pt x="0" y="2520"/>
                  </a:cubicBezTo>
                  <a:cubicBezTo>
                    <a:pt x="111" y="2741"/>
                    <a:pt x="236" y="2962"/>
                    <a:pt x="382" y="3157"/>
                  </a:cubicBezTo>
                  <a:cubicBezTo>
                    <a:pt x="572" y="3408"/>
                    <a:pt x="793" y="3624"/>
                    <a:pt x="1039" y="3820"/>
                  </a:cubicBezTo>
                  <a:cubicBezTo>
                    <a:pt x="1064" y="3815"/>
                    <a:pt x="1089" y="3815"/>
                    <a:pt x="1114" y="3810"/>
                  </a:cubicBezTo>
                  <a:cubicBezTo>
                    <a:pt x="1144" y="3107"/>
                    <a:pt x="1104" y="2369"/>
                    <a:pt x="1124" y="1667"/>
                  </a:cubicBezTo>
                  <a:cubicBezTo>
                    <a:pt x="748" y="1135"/>
                    <a:pt x="447" y="527"/>
                    <a:pt x="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5" name="Google Shape;3105;p16"/>
            <p:cNvSpPr/>
            <p:nvPr/>
          </p:nvSpPr>
          <p:spPr>
            <a:xfrm>
              <a:off x="3069250" y="3902625"/>
              <a:ext cx="89875" cy="208325"/>
            </a:xfrm>
            <a:custGeom>
              <a:rect b="b" l="l" r="r" t="t"/>
              <a:pathLst>
                <a:path extrusionOk="0" h="8333" w="3595">
                  <a:moveTo>
                    <a:pt x="789" y="1"/>
                  </a:moveTo>
                  <a:cubicBezTo>
                    <a:pt x="754" y="101"/>
                    <a:pt x="719" y="201"/>
                    <a:pt x="689" y="302"/>
                  </a:cubicBezTo>
                  <a:cubicBezTo>
                    <a:pt x="302" y="1522"/>
                    <a:pt x="1" y="2917"/>
                    <a:pt x="237" y="4202"/>
                  </a:cubicBezTo>
                  <a:cubicBezTo>
                    <a:pt x="458" y="4694"/>
                    <a:pt x="684" y="5181"/>
                    <a:pt x="874" y="5688"/>
                  </a:cubicBezTo>
                  <a:cubicBezTo>
                    <a:pt x="1196" y="6521"/>
                    <a:pt x="1421" y="7444"/>
                    <a:pt x="1411" y="8333"/>
                  </a:cubicBezTo>
                  <a:lnTo>
                    <a:pt x="3063" y="8333"/>
                  </a:lnTo>
                  <a:cubicBezTo>
                    <a:pt x="3033" y="7650"/>
                    <a:pt x="2967" y="6957"/>
                    <a:pt x="2997" y="6275"/>
                  </a:cubicBezTo>
                  <a:cubicBezTo>
                    <a:pt x="3043" y="5271"/>
                    <a:pt x="3299" y="4287"/>
                    <a:pt x="3595" y="3313"/>
                  </a:cubicBezTo>
                  <a:cubicBezTo>
                    <a:pt x="2636" y="2254"/>
                    <a:pt x="1723" y="1155"/>
                    <a:pt x="854" y="26"/>
                  </a:cubicBezTo>
                  <a:lnTo>
                    <a:pt x="78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6" name="Google Shape;3106;p16"/>
            <p:cNvSpPr/>
            <p:nvPr/>
          </p:nvSpPr>
          <p:spPr>
            <a:xfrm>
              <a:off x="3156850" y="3614025"/>
              <a:ext cx="95650" cy="296775"/>
            </a:xfrm>
            <a:custGeom>
              <a:rect b="b" l="l" r="r" t="t"/>
              <a:pathLst>
                <a:path extrusionOk="0" h="11871" w="3826">
                  <a:moveTo>
                    <a:pt x="1707" y="0"/>
                  </a:moveTo>
                  <a:lnTo>
                    <a:pt x="1642" y="10"/>
                  </a:lnTo>
                  <a:cubicBezTo>
                    <a:pt x="1115" y="688"/>
                    <a:pt x="653" y="1376"/>
                    <a:pt x="126" y="2053"/>
                  </a:cubicBezTo>
                  <a:cubicBezTo>
                    <a:pt x="96" y="2023"/>
                    <a:pt x="66" y="1993"/>
                    <a:pt x="36" y="1963"/>
                  </a:cubicBezTo>
                  <a:lnTo>
                    <a:pt x="36" y="1963"/>
                  </a:lnTo>
                  <a:cubicBezTo>
                    <a:pt x="0" y="2826"/>
                    <a:pt x="10" y="3690"/>
                    <a:pt x="141" y="4543"/>
                  </a:cubicBezTo>
                  <a:cubicBezTo>
                    <a:pt x="407" y="6295"/>
                    <a:pt x="1175" y="7961"/>
                    <a:pt x="1225" y="9733"/>
                  </a:cubicBezTo>
                  <a:cubicBezTo>
                    <a:pt x="1245" y="10420"/>
                    <a:pt x="1155" y="11093"/>
                    <a:pt x="1004" y="11766"/>
                  </a:cubicBezTo>
                  <a:cubicBezTo>
                    <a:pt x="1039" y="11801"/>
                    <a:pt x="1075" y="11836"/>
                    <a:pt x="1105" y="11871"/>
                  </a:cubicBezTo>
                  <a:cubicBezTo>
                    <a:pt x="2013" y="10601"/>
                    <a:pt x="2927" y="9276"/>
                    <a:pt x="3825" y="8006"/>
                  </a:cubicBezTo>
                  <a:cubicBezTo>
                    <a:pt x="3785" y="7765"/>
                    <a:pt x="3735" y="7524"/>
                    <a:pt x="3675" y="7288"/>
                  </a:cubicBezTo>
                  <a:cubicBezTo>
                    <a:pt x="3514" y="6666"/>
                    <a:pt x="3293" y="6054"/>
                    <a:pt x="3062" y="5441"/>
                  </a:cubicBezTo>
                  <a:cubicBezTo>
                    <a:pt x="2751" y="4608"/>
                    <a:pt x="2415" y="3780"/>
                    <a:pt x="2189" y="2922"/>
                  </a:cubicBezTo>
                  <a:cubicBezTo>
                    <a:pt x="1938" y="1968"/>
                    <a:pt x="1817" y="984"/>
                    <a:pt x="17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7" name="Google Shape;3107;p16"/>
            <p:cNvSpPr/>
            <p:nvPr/>
          </p:nvSpPr>
          <p:spPr>
            <a:xfrm>
              <a:off x="3123350" y="3437975"/>
              <a:ext cx="69400" cy="187625"/>
            </a:xfrm>
            <a:custGeom>
              <a:rect b="b" l="l" r="r" t="t"/>
              <a:pathLst>
                <a:path extrusionOk="0" h="7505" w="2776">
                  <a:moveTo>
                    <a:pt x="0" y="0"/>
                  </a:moveTo>
                  <a:lnTo>
                    <a:pt x="0" y="0"/>
                  </a:lnTo>
                  <a:cubicBezTo>
                    <a:pt x="1325" y="1476"/>
                    <a:pt x="1627" y="3609"/>
                    <a:pt x="1576" y="5597"/>
                  </a:cubicBezTo>
                  <a:cubicBezTo>
                    <a:pt x="1561" y="6214"/>
                    <a:pt x="1516" y="6827"/>
                    <a:pt x="1471" y="7439"/>
                  </a:cubicBezTo>
                  <a:cubicBezTo>
                    <a:pt x="1491" y="7464"/>
                    <a:pt x="1511" y="7484"/>
                    <a:pt x="1531" y="7504"/>
                  </a:cubicBezTo>
                  <a:cubicBezTo>
                    <a:pt x="1953" y="6706"/>
                    <a:pt x="2389" y="5858"/>
                    <a:pt x="2776" y="5040"/>
                  </a:cubicBezTo>
                  <a:cubicBezTo>
                    <a:pt x="2736" y="4829"/>
                    <a:pt x="2701" y="4623"/>
                    <a:pt x="2650" y="4412"/>
                  </a:cubicBezTo>
                  <a:cubicBezTo>
                    <a:pt x="2284" y="2741"/>
                    <a:pt x="1441" y="894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8" name="Google Shape;3108;p16"/>
            <p:cNvSpPr/>
            <p:nvPr/>
          </p:nvSpPr>
          <p:spPr>
            <a:xfrm>
              <a:off x="3095100" y="3562075"/>
              <a:ext cx="65025" cy="101025"/>
            </a:xfrm>
            <a:custGeom>
              <a:rect b="b" l="l" r="r" t="t"/>
              <a:pathLst>
                <a:path extrusionOk="0" h="4041" w="2601">
                  <a:moveTo>
                    <a:pt x="242" y="0"/>
                  </a:moveTo>
                  <a:cubicBezTo>
                    <a:pt x="101" y="527"/>
                    <a:pt x="1" y="1054"/>
                    <a:pt x="6" y="1602"/>
                  </a:cubicBezTo>
                  <a:cubicBezTo>
                    <a:pt x="6" y="1637"/>
                    <a:pt x="11" y="1672"/>
                    <a:pt x="11" y="1702"/>
                  </a:cubicBezTo>
                  <a:cubicBezTo>
                    <a:pt x="864" y="2460"/>
                    <a:pt x="1692" y="3243"/>
                    <a:pt x="2506" y="4041"/>
                  </a:cubicBezTo>
                  <a:cubicBezTo>
                    <a:pt x="2526" y="3519"/>
                    <a:pt x="2566" y="2997"/>
                    <a:pt x="2601" y="2475"/>
                  </a:cubicBezTo>
                  <a:cubicBezTo>
                    <a:pt x="1833" y="1657"/>
                    <a:pt x="1065" y="834"/>
                    <a:pt x="297" y="15"/>
                  </a:cubicBezTo>
                  <a:lnTo>
                    <a:pt x="2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9" name="Google Shape;3109;p16"/>
            <p:cNvSpPr/>
            <p:nvPr/>
          </p:nvSpPr>
          <p:spPr>
            <a:xfrm>
              <a:off x="2841000" y="4010675"/>
              <a:ext cx="163525" cy="100275"/>
            </a:xfrm>
            <a:custGeom>
              <a:rect b="b" l="l" r="r" t="t"/>
              <a:pathLst>
                <a:path extrusionOk="0" h="4011" w="6541">
                  <a:moveTo>
                    <a:pt x="61" y="0"/>
                  </a:moveTo>
                  <a:lnTo>
                    <a:pt x="1" y="20"/>
                  </a:lnTo>
                  <a:cubicBezTo>
                    <a:pt x="583" y="1657"/>
                    <a:pt x="1743" y="3057"/>
                    <a:pt x="3198" y="4011"/>
                  </a:cubicBezTo>
                  <a:lnTo>
                    <a:pt x="6541" y="4011"/>
                  </a:lnTo>
                  <a:cubicBezTo>
                    <a:pt x="5934" y="2505"/>
                    <a:pt x="4448" y="1451"/>
                    <a:pt x="3113" y="301"/>
                  </a:cubicBezTo>
                  <a:lnTo>
                    <a:pt x="3113" y="301"/>
                  </a:lnTo>
                  <a:cubicBezTo>
                    <a:pt x="3113" y="312"/>
                    <a:pt x="3118" y="322"/>
                    <a:pt x="3118" y="332"/>
                  </a:cubicBezTo>
                  <a:cubicBezTo>
                    <a:pt x="2370" y="226"/>
                    <a:pt x="1617" y="131"/>
                    <a:pt x="859" y="61"/>
                  </a:cubicBezTo>
                  <a:cubicBezTo>
                    <a:pt x="593" y="35"/>
                    <a:pt x="327" y="15"/>
                    <a:pt x="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0" name="Google Shape;3110;p16"/>
            <p:cNvSpPr/>
            <p:nvPr/>
          </p:nvSpPr>
          <p:spPr>
            <a:xfrm>
              <a:off x="2489900" y="3671900"/>
              <a:ext cx="193275" cy="81300"/>
            </a:xfrm>
            <a:custGeom>
              <a:rect b="b" l="l" r="r" t="t"/>
              <a:pathLst>
                <a:path extrusionOk="0" h="3252" w="7731">
                  <a:moveTo>
                    <a:pt x="2535" y="1"/>
                  </a:moveTo>
                  <a:cubicBezTo>
                    <a:pt x="1659" y="1"/>
                    <a:pt x="783" y="199"/>
                    <a:pt x="1" y="597"/>
                  </a:cubicBezTo>
                  <a:cubicBezTo>
                    <a:pt x="201" y="502"/>
                    <a:pt x="423" y="457"/>
                    <a:pt x="654" y="457"/>
                  </a:cubicBezTo>
                  <a:cubicBezTo>
                    <a:pt x="741" y="457"/>
                    <a:pt x="830" y="464"/>
                    <a:pt x="919" y="476"/>
                  </a:cubicBezTo>
                  <a:lnTo>
                    <a:pt x="929" y="396"/>
                  </a:lnTo>
                  <a:cubicBezTo>
                    <a:pt x="1051" y="384"/>
                    <a:pt x="1171" y="379"/>
                    <a:pt x="1290" y="379"/>
                  </a:cubicBezTo>
                  <a:cubicBezTo>
                    <a:pt x="3519" y="379"/>
                    <a:pt x="5354" y="2308"/>
                    <a:pt x="7475" y="3156"/>
                  </a:cubicBezTo>
                  <a:cubicBezTo>
                    <a:pt x="7560" y="3186"/>
                    <a:pt x="7645" y="3222"/>
                    <a:pt x="7730" y="3252"/>
                  </a:cubicBezTo>
                  <a:cubicBezTo>
                    <a:pt x="7555" y="2810"/>
                    <a:pt x="7439" y="2343"/>
                    <a:pt x="7259" y="1897"/>
                  </a:cubicBezTo>
                  <a:lnTo>
                    <a:pt x="7274" y="1856"/>
                  </a:lnTo>
                  <a:cubicBezTo>
                    <a:pt x="6531" y="1575"/>
                    <a:pt x="5888" y="1033"/>
                    <a:pt x="5181" y="652"/>
                  </a:cubicBezTo>
                  <a:cubicBezTo>
                    <a:pt x="4370" y="218"/>
                    <a:pt x="3452" y="1"/>
                    <a:pt x="25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1" name="Google Shape;3111;p16"/>
            <p:cNvSpPr/>
            <p:nvPr/>
          </p:nvSpPr>
          <p:spPr>
            <a:xfrm>
              <a:off x="2617275" y="3753175"/>
              <a:ext cx="141200" cy="78950"/>
            </a:xfrm>
            <a:custGeom>
              <a:rect b="b" l="l" r="r" t="t"/>
              <a:pathLst>
                <a:path extrusionOk="0" h="3158" w="5648">
                  <a:moveTo>
                    <a:pt x="2635" y="1"/>
                  </a:moveTo>
                  <a:cubicBezTo>
                    <a:pt x="2635" y="6"/>
                    <a:pt x="2641" y="6"/>
                    <a:pt x="2641" y="6"/>
                  </a:cubicBezTo>
                  <a:cubicBezTo>
                    <a:pt x="2088" y="121"/>
                    <a:pt x="1541" y="242"/>
                    <a:pt x="989" y="357"/>
                  </a:cubicBezTo>
                  <a:cubicBezTo>
                    <a:pt x="663" y="427"/>
                    <a:pt x="332" y="498"/>
                    <a:pt x="0" y="568"/>
                  </a:cubicBezTo>
                  <a:cubicBezTo>
                    <a:pt x="151" y="688"/>
                    <a:pt x="307" y="799"/>
                    <a:pt x="477" y="894"/>
                  </a:cubicBezTo>
                  <a:cubicBezTo>
                    <a:pt x="1215" y="1311"/>
                    <a:pt x="2103" y="1411"/>
                    <a:pt x="2791" y="1898"/>
                  </a:cubicBezTo>
                  <a:cubicBezTo>
                    <a:pt x="3248" y="2219"/>
                    <a:pt x="3559" y="2671"/>
                    <a:pt x="3830" y="3158"/>
                  </a:cubicBezTo>
                  <a:cubicBezTo>
                    <a:pt x="4427" y="2967"/>
                    <a:pt x="5035" y="2812"/>
                    <a:pt x="5647" y="2681"/>
                  </a:cubicBezTo>
                  <a:cubicBezTo>
                    <a:pt x="5356" y="2099"/>
                    <a:pt x="5130" y="1471"/>
                    <a:pt x="4668" y="1015"/>
                  </a:cubicBezTo>
                  <a:cubicBezTo>
                    <a:pt x="4126" y="473"/>
                    <a:pt x="3358" y="267"/>
                    <a:pt x="26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2" name="Google Shape;3112;p16"/>
            <p:cNvSpPr/>
            <p:nvPr/>
          </p:nvSpPr>
          <p:spPr>
            <a:xfrm>
              <a:off x="2784425" y="3798850"/>
              <a:ext cx="134400" cy="219375"/>
            </a:xfrm>
            <a:custGeom>
              <a:rect b="b" l="l" r="r" t="t"/>
              <a:pathLst>
                <a:path extrusionOk="0" h="8775" w="5376">
                  <a:moveTo>
                    <a:pt x="85" y="1"/>
                  </a:moveTo>
                  <a:cubicBezTo>
                    <a:pt x="65" y="703"/>
                    <a:pt x="105" y="1441"/>
                    <a:pt x="75" y="2144"/>
                  </a:cubicBezTo>
                  <a:cubicBezTo>
                    <a:pt x="50" y="2149"/>
                    <a:pt x="25" y="2149"/>
                    <a:pt x="0" y="2154"/>
                  </a:cubicBezTo>
                  <a:cubicBezTo>
                    <a:pt x="873" y="2862"/>
                    <a:pt x="2003" y="3334"/>
                    <a:pt x="2530" y="4327"/>
                  </a:cubicBezTo>
                  <a:cubicBezTo>
                    <a:pt x="2781" y="4794"/>
                    <a:pt x="2866" y="5331"/>
                    <a:pt x="3047" y="5833"/>
                  </a:cubicBezTo>
                  <a:cubicBezTo>
                    <a:pt x="3468" y="7018"/>
                    <a:pt x="4382" y="7921"/>
                    <a:pt x="5376" y="8774"/>
                  </a:cubicBezTo>
                  <a:cubicBezTo>
                    <a:pt x="5240" y="8007"/>
                    <a:pt x="5105" y="7244"/>
                    <a:pt x="4964" y="6481"/>
                  </a:cubicBezTo>
                  <a:cubicBezTo>
                    <a:pt x="4658" y="6099"/>
                    <a:pt x="4402" y="5678"/>
                    <a:pt x="4231" y="5206"/>
                  </a:cubicBezTo>
                  <a:cubicBezTo>
                    <a:pt x="3800" y="4041"/>
                    <a:pt x="3473" y="2761"/>
                    <a:pt x="2540" y="1943"/>
                  </a:cubicBezTo>
                  <a:cubicBezTo>
                    <a:pt x="1968" y="1441"/>
                    <a:pt x="1225" y="1165"/>
                    <a:pt x="658" y="653"/>
                  </a:cubicBezTo>
                  <a:cubicBezTo>
                    <a:pt x="442" y="463"/>
                    <a:pt x="256" y="237"/>
                    <a:pt x="8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3" name="Google Shape;3113;p16"/>
            <p:cNvSpPr/>
            <p:nvPr/>
          </p:nvSpPr>
          <p:spPr>
            <a:xfrm>
              <a:off x="3101125" y="3432075"/>
              <a:ext cx="62900" cy="191875"/>
            </a:xfrm>
            <a:custGeom>
              <a:rect b="b" l="l" r="r" t="t"/>
              <a:pathLst>
                <a:path extrusionOk="0" h="7675" w="2516">
                  <a:moveTo>
                    <a:pt x="453" y="0"/>
                  </a:moveTo>
                  <a:cubicBezTo>
                    <a:pt x="1030" y="1014"/>
                    <a:pt x="869" y="2279"/>
                    <a:pt x="548" y="3403"/>
                  </a:cubicBezTo>
                  <a:cubicBezTo>
                    <a:pt x="377" y="4001"/>
                    <a:pt x="161" y="4598"/>
                    <a:pt x="1" y="5200"/>
                  </a:cubicBezTo>
                  <a:lnTo>
                    <a:pt x="56" y="5215"/>
                  </a:lnTo>
                  <a:cubicBezTo>
                    <a:pt x="824" y="6034"/>
                    <a:pt x="1592" y="6857"/>
                    <a:pt x="2360" y="7675"/>
                  </a:cubicBezTo>
                  <a:cubicBezTo>
                    <a:pt x="2405" y="7063"/>
                    <a:pt x="2450" y="6450"/>
                    <a:pt x="2465" y="5833"/>
                  </a:cubicBezTo>
                  <a:cubicBezTo>
                    <a:pt x="2516" y="3845"/>
                    <a:pt x="2214" y="1712"/>
                    <a:pt x="889" y="236"/>
                  </a:cubicBezTo>
                  <a:cubicBezTo>
                    <a:pt x="749" y="146"/>
                    <a:pt x="608" y="71"/>
                    <a:pt x="4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4" name="Google Shape;3114;p16"/>
            <p:cNvSpPr/>
            <p:nvPr/>
          </p:nvSpPr>
          <p:spPr>
            <a:xfrm>
              <a:off x="3143425" y="3814175"/>
              <a:ext cx="114325" cy="296775"/>
            </a:xfrm>
            <a:custGeom>
              <a:rect b="b" l="l" r="r" t="t"/>
              <a:pathLst>
                <a:path extrusionOk="0" h="11871" w="4573">
                  <a:moveTo>
                    <a:pt x="4362" y="0"/>
                  </a:moveTo>
                  <a:cubicBezTo>
                    <a:pt x="3464" y="1270"/>
                    <a:pt x="2550" y="2595"/>
                    <a:pt x="1642" y="3865"/>
                  </a:cubicBezTo>
                  <a:cubicBezTo>
                    <a:pt x="1612" y="3830"/>
                    <a:pt x="1576" y="3795"/>
                    <a:pt x="1541" y="3760"/>
                  </a:cubicBezTo>
                  <a:cubicBezTo>
                    <a:pt x="1315" y="4799"/>
                    <a:pt x="944" y="5822"/>
                    <a:pt x="628" y="6851"/>
                  </a:cubicBezTo>
                  <a:cubicBezTo>
                    <a:pt x="327" y="7825"/>
                    <a:pt x="76" y="8809"/>
                    <a:pt x="30" y="9813"/>
                  </a:cubicBezTo>
                  <a:cubicBezTo>
                    <a:pt x="0" y="10495"/>
                    <a:pt x="66" y="11188"/>
                    <a:pt x="96" y="11871"/>
                  </a:cubicBezTo>
                  <a:lnTo>
                    <a:pt x="3147" y="11871"/>
                  </a:lnTo>
                  <a:cubicBezTo>
                    <a:pt x="3599" y="11253"/>
                    <a:pt x="3875" y="10470"/>
                    <a:pt x="3981" y="9707"/>
                  </a:cubicBezTo>
                  <a:cubicBezTo>
                    <a:pt x="4166" y="8322"/>
                    <a:pt x="3941" y="6912"/>
                    <a:pt x="4006" y="5511"/>
                  </a:cubicBezTo>
                  <a:cubicBezTo>
                    <a:pt x="4081" y="3865"/>
                    <a:pt x="4573" y="2229"/>
                    <a:pt x="4437" y="582"/>
                  </a:cubicBezTo>
                  <a:cubicBezTo>
                    <a:pt x="4422" y="387"/>
                    <a:pt x="4397" y="191"/>
                    <a:pt x="43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5" name="Google Shape;3115;p16"/>
            <p:cNvSpPr/>
            <p:nvPr/>
          </p:nvSpPr>
          <p:spPr>
            <a:xfrm>
              <a:off x="3095350" y="3604600"/>
              <a:ext cx="92650" cy="303575"/>
            </a:xfrm>
            <a:custGeom>
              <a:rect b="b" l="l" r="r" t="t"/>
              <a:pathLst>
                <a:path extrusionOk="0" h="12143" w="3706">
                  <a:moveTo>
                    <a:pt x="1" y="1"/>
                  </a:moveTo>
                  <a:lnTo>
                    <a:pt x="1" y="1"/>
                  </a:lnTo>
                  <a:cubicBezTo>
                    <a:pt x="41" y="1291"/>
                    <a:pt x="638" y="2495"/>
                    <a:pt x="975" y="3750"/>
                  </a:cubicBezTo>
                  <a:cubicBezTo>
                    <a:pt x="1351" y="5161"/>
                    <a:pt x="1381" y="6667"/>
                    <a:pt x="1060" y="8092"/>
                  </a:cubicBezTo>
                  <a:cubicBezTo>
                    <a:pt x="985" y="8423"/>
                    <a:pt x="894" y="8750"/>
                    <a:pt x="789" y="9071"/>
                  </a:cubicBezTo>
                  <a:cubicBezTo>
                    <a:pt x="1622" y="10140"/>
                    <a:pt x="2516" y="11169"/>
                    <a:pt x="3464" y="12143"/>
                  </a:cubicBezTo>
                  <a:cubicBezTo>
                    <a:pt x="3615" y="11470"/>
                    <a:pt x="3705" y="10797"/>
                    <a:pt x="3685" y="10110"/>
                  </a:cubicBezTo>
                  <a:cubicBezTo>
                    <a:pt x="3635" y="8338"/>
                    <a:pt x="2867" y="6672"/>
                    <a:pt x="2601" y="4920"/>
                  </a:cubicBezTo>
                  <a:cubicBezTo>
                    <a:pt x="2470" y="4067"/>
                    <a:pt x="2460" y="3203"/>
                    <a:pt x="2496" y="2340"/>
                  </a:cubicBezTo>
                  <a:cubicBezTo>
                    <a:pt x="1682" y="1542"/>
                    <a:pt x="854" y="759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6" name="Google Shape;3116;p16"/>
            <p:cNvSpPr/>
            <p:nvPr/>
          </p:nvSpPr>
          <p:spPr>
            <a:xfrm>
              <a:off x="2990700" y="3914175"/>
              <a:ext cx="114100" cy="196775"/>
            </a:xfrm>
            <a:custGeom>
              <a:rect b="b" l="l" r="r" t="t"/>
              <a:pathLst>
                <a:path extrusionOk="0" h="7871" w="4564">
                  <a:moveTo>
                    <a:pt x="2174" y="0"/>
                  </a:moveTo>
                  <a:lnTo>
                    <a:pt x="2099" y="11"/>
                  </a:lnTo>
                  <a:cubicBezTo>
                    <a:pt x="1441" y="849"/>
                    <a:pt x="829" y="1772"/>
                    <a:pt x="237" y="2661"/>
                  </a:cubicBezTo>
                  <a:cubicBezTo>
                    <a:pt x="161" y="2636"/>
                    <a:pt x="81" y="2605"/>
                    <a:pt x="1" y="2575"/>
                  </a:cubicBezTo>
                  <a:lnTo>
                    <a:pt x="1" y="2575"/>
                  </a:lnTo>
                  <a:cubicBezTo>
                    <a:pt x="929" y="4357"/>
                    <a:pt x="2305" y="5999"/>
                    <a:pt x="2686" y="7871"/>
                  </a:cubicBezTo>
                  <a:lnTo>
                    <a:pt x="4553" y="7871"/>
                  </a:lnTo>
                  <a:cubicBezTo>
                    <a:pt x="4563" y="6982"/>
                    <a:pt x="4338" y="6059"/>
                    <a:pt x="4016" y="5226"/>
                  </a:cubicBezTo>
                  <a:cubicBezTo>
                    <a:pt x="3826" y="4719"/>
                    <a:pt x="3600" y="4232"/>
                    <a:pt x="3379" y="3740"/>
                  </a:cubicBezTo>
                  <a:cubicBezTo>
                    <a:pt x="2942" y="2786"/>
                    <a:pt x="2505" y="1833"/>
                    <a:pt x="2295" y="809"/>
                  </a:cubicBezTo>
                  <a:cubicBezTo>
                    <a:pt x="2239" y="543"/>
                    <a:pt x="2199" y="272"/>
                    <a:pt x="217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7" name="Google Shape;3117;p16"/>
            <p:cNvSpPr/>
            <p:nvPr/>
          </p:nvSpPr>
          <p:spPr>
            <a:xfrm>
              <a:off x="2880525" y="3568850"/>
              <a:ext cx="52875" cy="114200"/>
            </a:xfrm>
            <a:custGeom>
              <a:rect b="b" l="l" r="r" t="t"/>
              <a:pathLst>
                <a:path extrusionOk="0" h="4568" w="2115">
                  <a:moveTo>
                    <a:pt x="689" y="0"/>
                  </a:moveTo>
                  <a:cubicBezTo>
                    <a:pt x="438" y="487"/>
                    <a:pt x="182" y="979"/>
                    <a:pt x="1" y="1491"/>
                  </a:cubicBezTo>
                  <a:cubicBezTo>
                    <a:pt x="558" y="2535"/>
                    <a:pt x="1150" y="3564"/>
                    <a:pt x="1783" y="4568"/>
                  </a:cubicBezTo>
                  <a:cubicBezTo>
                    <a:pt x="1738" y="3780"/>
                    <a:pt x="1898" y="2997"/>
                    <a:pt x="2114" y="2219"/>
                  </a:cubicBezTo>
                  <a:cubicBezTo>
                    <a:pt x="1587" y="1526"/>
                    <a:pt x="1125" y="788"/>
                    <a:pt x="724" y="15"/>
                  </a:cubicBezTo>
                  <a:lnTo>
                    <a:pt x="68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8" name="Google Shape;3118;p16"/>
            <p:cNvSpPr/>
            <p:nvPr/>
          </p:nvSpPr>
          <p:spPr>
            <a:xfrm>
              <a:off x="2933375" y="3367825"/>
              <a:ext cx="86350" cy="258775"/>
            </a:xfrm>
            <a:custGeom>
              <a:rect b="b" l="l" r="r" t="t"/>
              <a:pathLst>
                <a:path extrusionOk="0" h="10351" w="3454">
                  <a:moveTo>
                    <a:pt x="2695" y="0"/>
                  </a:moveTo>
                  <a:lnTo>
                    <a:pt x="2695" y="0"/>
                  </a:lnTo>
                  <a:cubicBezTo>
                    <a:pt x="2670" y="11"/>
                    <a:pt x="2650" y="26"/>
                    <a:pt x="2625" y="36"/>
                  </a:cubicBezTo>
                  <a:cubicBezTo>
                    <a:pt x="1727" y="999"/>
                    <a:pt x="1340" y="2339"/>
                    <a:pt x="1170" y="3644"/>
                  </a:cubicBezTo>
                  <a:cubicBezTo>
                    <a:pt x="994" y="4975"/>
                    <a:pt x="1009" y="6340"/>
                    <a:pt x="733" y="7655"/>
                  </a:cubicBezTo>
                  <a:cubicBezTo>
                    <a:pt x="547" y="8528"/>
                    <a:pt x="236" y="9397"/>
                    <a:pt x="0" y="10260"/>
                  </a:cubicBezTo>
                  <a:cubicBezTo>
                    <a:pt x="20" y="10295"/>
                    <a:pt x="40" y="10320"/>
                    <a:pt x="65" y="10350"/>
                  </a:cubicBezTo>
                  <a:cubicBezTo>
                    <a:pt x="502" y="9964"/>
                    <a:pt x="939" y="9562"/>
                    <a:pt x="1365" y="9151"/>
                  </a:cubicBezTo>
                  <a:cubicBezTo>
                    <a:pt x="1687" y="8839"/>
                    <a:pt x="2008" y="8533"/>
                    <a:pt x="2314" y="8227"/>
                  </a:cubicBezTo>
                  <a:lnTo>
                    <a:pt x="2349" y="8232"/>
                  </a:lnTo>
                  <a:cubicBezTo>
                    <a:pt x="2660" y="5466"/>
                    <a:pt x="3453" y="2590"/>
                    <a:pt x="269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9" name="Google Shape;3119;p16"/>
            <p:cNvSpPr/>
            <p:nvPr/>
          </p:nvSpPr>
          <p:spPr>
            <a:xfrm>
              <a:off x="2903000" y="3799975"/>
              <a:ext cx="87725" cy="178600"/>
            </a:xfrm>
            <a:custGeom>
              <a:rect b="b" l="l" r="r" t="t"/>
              <a:pathLst>
                <a:path extrusionOk="0" h="7144" w="3509">
                  <a:moveTo>
                    <a:pt x="71" y="1"/>
                  </a:moveTo>
                  <a:lnTo>
                    <a:pt x="71" y="1"/>
                  </a:lnTo>
                  <a:cubicBezTo>
                    <a:pt x="86" y="1025"/>
                    <a:pt x="0" y="2054"/>
                    <a:pt x="96" y="3073"/>
                  </a:cubicBezTo>
                  <a:cubicBezTo>
                    <a:pt x="176" y="3981"/>
                    <a:pt x="412" y="4875"/>
                    <a:pt x="773" y="5713"/>
                  </a:cubicBezTo>
                  <a:cubicBezTo>
                    <a:pt x="1205" y="5934"/>
                    <a:pt x="1576" y="6285"/>
                    <a:pt x="2023" y="6506"/>
                  </a:cubicBezTo>
                  <a:cubicBezTo>
                    <a:pt x="2505" y="6742"/>
                    <a:pt x="3002" y="6958"/>
                    <a:pt x="3509" y="7143"/>
                  </a:cubicBezTo>
                  <a:cubicBezTo>
                    <a:pt x="3157" y="6466"/>
                    <a:pt x="2871" y="5773"/>
                    <a:pt x="2731" y="5035"/>
                  </a:cubicBezTo>
                  <a:cubicBezTo>
                    <a:pt x="2520" y="3966"/>
                    <a:pt x="2620" y="2862"/>
                    <a:pt x="2620" y="1768"/>
                  </a:cubicBezTo>
                  <a:cubicBezTo>
                    <a:pt x="1772" y="1180"/>
                    <a:pt x="919" y="588"/>
                    <a:pt x="7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0" name="Google Shape;3120;p16"/>
            <p:cNvSpPr/>
            <p:nvPr/>
          </p:nvSpPr>
          <p:spPr>
            <a:xfrm>
              <a:off x="2925075" y="3621300"/>
              <a:ext cx="109075" cy="223375"/>
            </a:xfrm>
            <a:custGeom>
              <a:rect b="b" l="l" r="r" t="t"/>
              <a:pathLst>
                <a:path extrusionOk="0" h="8935" w="4363">
                  <a:moveTo>
                    <a:pt x="2556" y="0"/>
                  </a:moveTo>
                  <a:cubicBezTo>
                    <a:pt x="2254" y="327"/>
                    <a:pt x="1948" y="643"/>
                    <a:pt x="1637" y="959"/>
                  </a:cubicBezTo>
                  <a:cubicBezTo>
                    <a:pt x="1115" y="1491"/>
                    <a:pt x="583" y="2018"/>
                    <a:pt x="41" y="2535"/>
                  </a:cubicBezTo>
                  <a:cubicBezTo>
                    <a:pt x="31" y="2515"/>
                    <a:pt x="16" y="2490"/>
                    <a:pt x="1" y="2470"/>
                  </a:cubicBezTo>
                  <a:lnTo>
                    <a:pt x="1" y="2470"/>
                  </a:lnTo>
                  <a:cubicBezTo>
                    <a:pt x="6" y="2600"/>
                    <a:pt x="21" y="2726"/>
                    <a:pt x="36" y="2851"/>
                  </a:cubicBezTo>
                  <a:cubicBezTo>
                    <a:pt x="247" y="4337"/>
                    <a:pt x="1215" y="5612"/>
                    <a:pt x="1562" y="7073"/>
                  </a:cubicBezTo>
                  <a:cubicBezTo>
                    <a:pt x="1707" y="7675"/>
                    <a:pt x="1737" y="8292"/>
                    <a:pt x="1737" y="8915"/>
                  </a:cubicBezTo>
                  <a:cubicBezTo>
                    <a:pt x="1752" y="8920"/>
                    <a:pt x="1763" y="8930"/>
                    <a:pt x="1773" y="8935"/>
                  </a:cubicBezTo>
                  <a:cubicBezTo>
                    <a:pt x="2586" y="7780"/>
                    <a:pt x="3474" y="6601"/>
                    <a:pt x="4363" y="5497"/>
                  </a:cubicBezTo>
                  <a:cubicBezTo>
                    <a:pt x="4363" y="5492"/>
                    <a:pt x="4358" y="5482"/>
                    <a:pt x="4352" y="5471"/>
                  </a:cubicBezTo>
                  <a:cubicBezTo>
                    <a:pt x="4031" y="4603"/>
                    <a:pt x="3484" y="3825"/>
                    <a:pt x="3123" y="2967"/>
                  </a:cubicBezTo>
                  <a:cubicBezTo>
                    <a:pt x="2726" y="2023"/>
                    <a:pt x="2576" y="1024"/>
                    <a:pt x="257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1" name="Google Shape;3121;p16"/>
            <p:cNvSpPr/>
            <p:nvPr/>
          </p:nvSpPr>
          <p:spPr>
            <a:xfrm>
              <a:off x="2897725" y="3368700"/>
              <a:ext cx="101300" cy="255625"/>
            </a:xfrm>
            <a:custGeom>
              <a:rect b="b" l="l" r="r" t="t"/>
              <a:pathLst>
                <a:path extrusionOk="0" h="10225" w="4052">
                  <a:moveTo>
                    <a:pt x="4051" y="1"/>
                  </a:moveTo>
                  <a:cubicBezTo>
                    <a:pt x="2706" y="613"/>
                    <a:pt x="1662" y="1863"/>
                    <a:pt x="1306" y="3298"/>
                  </a:cubicBezTo>
                  <a:cubicBezTo>
                    <a:pt x="1095" y="4172"/>
                    <a:pt x="1120" y="5090"/>
                    <a:pt x="894" y="5959"/>
                  </a:cubicBezTo>
                  <a:cubicBezTo>
                    <a:pt x="708" y="6676"/>
                    <a:pt x="352" y="7344"/>
                    <a:pt x="1" y="8006"/>
                  </a:cubicBezTo>
                  <a:lnTo>
                    <a:pt x="36" y="8021"/>
                  </a:lnTo>
                  <a:cubicBezTo>
                    <a:pt x="437" y="8794"/>
                    <a:pt x="899" y="9532"/>
                    <a:pt x="1426" y="10225"/>
                  </a:cubicBezTo>
                  <a:cubicBezTo>
                    <a:pt x="1662" y="9362"/>
                    <a:pt x="1973" y="8493"/>
                    <a:pt x="2159" y="7620"/>
                  </a:cubicBezTo>
                  <a:cubicBezTo>
                    <a:pt x="2435" y="6305"/>
                    <a:pt x="2420" y="4940"/>
                    <a:pt x="2596" y="3609"/>
                  </a:cubicBezTo>
                  <a:cubicBezTo>
                    <a:pt x="2766" y="2304"/>
                    <a:pt x="3153" y="964"/>
                    <a:pt x="405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2" name="Google Shape;3122;p16"/>
            <p:cNvSpPr/>
            <p:nvPr/>
          </p:nvSpPr>
          <p:spPr>
            <a:xfrm>
              <a:off x="2965100" y="3573500"/>
              <a:ext cx="27025" cy="71800"/>
            </a:xfrm>
            <a:custGeom>
              <a:rect b="b" l="l" r="r" t="t"/>
              <a:pathLst>
                <a:path extrusionOk="0" h="2872" w="1081">
                  <a:moveTo>
                    <a:pt x="1045" y="0"/>
                  </a:moveTo>
                  <a:cubicBezTo>
                    <a:pt x="739" y="306"/>
                    <a:pt x="418" y="612"/>
                    <a:pt x="96" y="924"/>
                  </a:cubicBezTo>
                  <a:cubicBezTo>
                    <a:pt x="61" y="1260"/>
                    <a:pt x="36" y="1601"/>
                    <a:pt x="16" y="1938"/>
                  </a:cubicBezTo>
                  <a:cubicBezTo>
                    <a:pt x="1" y="2244"/>
                    <a:pt x="11" y="2560"/>
                    <a:pt x="36" y="2871"/>
                  </a:cubicBezTo>
                  <a:cubicBezTo>
                    <a:pt x="347" y="2555"/>
                    <a:pt x="653" y="2239"/>
                    <a:pt x="955" y="1912"/>
                  </a:cubicBezTo>
                  <a:lnTo>
                    <a:pt x="970" y="1912"/>
                  </a:lnTo>
                  <a:cubicBezTo>
                    <a:pt x="960" y="1285"/>
                    <a:pt x="1005" y="648"/>
                    <a:pt x="1080" y="5"/>
                  </a:cubicBezTo>
                  <a:lnTo>
                    <a:pt x="10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3" name="Google Shape;3123;p16"/>
            <p:cNvSpPr/>
            <p:nvPr/>
          </p:nvSpPr>
          <p:spPr>
            <a:xfrm>
              <a:off x="2923950" y="3596575"/>
              <a:ext cx="43575" cy="88125"/>
            </a:xfrm>
            <a:custGeom>
              <a:rect b="b" l="l" r="r" t="t"/>
              <a:pathLst>
                <a:path extrusionOk="0" h="3525" w="1743">
                  <a:moveTo>
                    <a:pt x="1742" y="1"/>
                  </a:moveTo>
                  <a:cubicBezTo>
                    <a:pt x="1316" y="412"/>
                    <a:pt x="879" y="814"/>
                    <a:pt x="442" y="1200"/>
                  </a:cubicBezTo>
                  <a:cubicBezTo>
                    <a:pt x="417" y="1170"/>
                    <a:pt x="397" y="1145"/>
                    <a:pt x="377" y="1110"/>
                  </a:cubicBezTo>
                  <a:cubicBezTo>
                    <a:pt x="161" y="1888"/>
                    <a:pt x="1" y="2671"/>
                    <a:pt x="46" y="3459"/>
                  </a:cubicBezTo>
                  <a:cubicBezTo>
                    <a:pt x="61" y="3479"/>
                    <a:pt x="76" y="3504"/>
                    <a:pt x="86" y="3524"/>
                  </a:cubicBezTo>
                  <a:cubicBezTo>
                    <a:pt x="628" y="3007"/>
                    <a:pt x="1160" y="2480"/>
                    <a:pt x="1682" y="1948"/>
                  </a:cubicBezTo>
                  <a:cubicBezTo>
                    <a:pt x="1657" y="1637"/>
                    <a:pt x="1647" y="1321"/>
                    <a:pt x="1662" y="1015"/>
                  </a:cubicBezTo>
                  <a:cubicBezTo>
                    <a:pt x="1682" y="678"/>
                    <a:pt x="1707" y="337"/>
                    <a:pt x="174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4" name="Google Shape;3124;p16"/>
            <p:cNvSpPr/>
            <p:nvPr/>
          </p:nvSpPr>
          <p:spPr>
            <a:xfrm>
              <a:off x="2867600" y="3606125"/>
              <a:ext cx="100925" cy="238050"/>
            </a:xfrm>
            <a:custGeom>
              <a:rect b="b" l="l" r="r" t="t"/>
              <a:pathLst>
                <a:path extrusionOk="0" h="9522" w="4037">
                  <a:moveTo>
                    <a:pt x="518" y="0"/>
                  </a:moveTo>
                  <a:cubicBezTo>
                    <a:pt x="423" y="266"/>
                    <a:pt x="347" y="537"/>
                    <a:pt x="302" y="818"/>
                  </a:cubicBezTo>
                  <a:cubicBezTo>
                    <a:pt x="1" y="2711"/>
                    <a:pt x="1080" y="4528"/>
                    <a:pt x="1381" y="6420"/>
                  </a:cubicBezTo>
                  <a:cubicBezTo>
                    <a:pt x="1451" y="6861"/>
                    <a:pt x="1477" y="7308"/>
                    <a:pt x="1487" y="7755"/>
                  </a:cubicBezTo>
                  <a:cubicBezTo>
                    <a:pt x="2335" y="8342"/>
                    <a:pt x="3188" y="8934"/>
                    <a:pt x="4036" y="9522"/>
                  </a:cubicBezTo>
                  <a:cubicBezTo>
                    <a:pt x="4036" y="8899"/>
                    <a:pt x="4006" y="8282"/>
                    <a:pt x="3861" y="7680"/>
                  </a:cubicBezTo>
                  <a:cubicBezTo>
                    <a:pt x="3514" y="6219"/>
                    <a:pt x="2546" y="4944"/>
                    <a:pt x="2335" y="3458"/>
                  </a:cubicBezTo>
                  <a:cubicBezTo>
                    <a:pt x="2320" y="3333"/>
                    <a:pt x="2305" y="3207"/>
                    <a:pt x="2300" y="3077"/>
                  </a:cubicBezTo>
                  <a:cubicBezTo>
                    <a:pt x="1667" y="2073"/>
                    <a:pt x="1075" y="1044"/>
                    <a:pt x="51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5" name="Google Shape;3125;p16"/>
            <p:cNvSpPr/>
            <p:nvPr/>
          </p:nvSpPr>
          <p:spPr>
            <a:xfrm>
              <a:off x="2966000" y="3758700"/>
              <a:ext cx="85975" cy="222000"/>
            </a:xfrm>
            <a:custGeom>
              <a:rect b="b" l="l" r="r" t="t"/>
              <a:pathLst>
                <a:path extrusionOk="0" h="8880" w="3439">
                  <a:moveTo>
                    <a:pt x="2726" y="1"/>
                  </a:moveTo>
                  <a:cubicBezTo>
                    <a:pt x="1837" y="1105"/>
                    <a:pt x="949" y="2284"/>
                    <a:pt x="136" y="3439"/>
                  </a:cubicBezTo>
                  <a:cubicBezTo>
                    <a:pt x="126" y="3434"/>
                    <a:pt x="115" y="3424"/>
                    <a:pt x="100" y="3419"/>
                  </a:cubicBezTo>
                  <a:lnTo>
                    <a:pt x="100" y="3419"/>
                  </a:lnTo>
                  <a:cubicBezTo>
                    <a:pt x="100" y="4513"/>
                    <a:pt x="0" y="5617"/>
                    <a:pt x="211" y="6686"/>
                  </a:cubicBezTo>
                  <a:cubicBezTo>
                    <a:pt x="351" y="7424"/>
                    <a:pt x="637" y="8117"/>
                    <a:pt x="989" y="8794"/>
                  </a:cubicBezTo>
                  <a:cubicBezTo>
                    <a:pt x="1069" y="8824"/>
                    <a:pt x="1149" y="8855"/>
                    <a:pt x="1225" y="8880"/>
                  </a:cubicBezTo>
                  <a:cubicBezTo>
                    <a:pt x="1817" y="7991"/>
                    <a:pt x="2429" y="7068"/>
                    <a:pt x="3087" y="6230"/>
                  </a:cubicBezTo>
                  <a:lnTo>
                    <a:pt x="3162" y="6219"/>
                  </a:lnTo>
                  <a:cubicBezTo>
                    <a:pt x="2956" y="4141"/>
                    <a:pt x="3438" y="1963"/>
                    <a:pt x="272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6" name="Google Shape;3126;p16"/>
            <p:cNvSpPr/>
            <p:nvPr/>
          </p:nvSpPr>
          <p:spPr>
            <a:xfrm>
              <a:off x="2922325" y="3942775"/>
              <a:ext cx="135550" cy="168175"/>
            </a:xfrm>
            <a:custGeom>
              <a:rect b="b" l="l" r="r" t="t"/>
              <a:pathLst>
                <a:path extrusionOk="0" h="6727" w="5422">
                  <a:moveTo>
                    <a:pt x="0" y="1"/>
                  </a:moveTo>
                  <a:lnTo>
                    <a:pt x="0" y="1"/>
                  </a:lnTo>
                  <a:cubicBezTo>
                    <a:pt x="492" y="1135"/>
                    <a:pt x="1215" y="2164"/>
                    <a:pt x="2123" y="2992"/>
                  </a:cubicBezTo>
                  <a:lnTo>
                    <a:pt x="2123" y="2997"/>
                  </a:lnTo>
                  <a:cubicBezTo>
                    <a:pt x="3504" y="3996"/>
                    <a:pt x="4809" y="5030"/>
                    <a:pt x="5095" y="6727"/>
                  </a:cubicBezTo>
                  <a:lnTo>
                    <a:pt x="5421" y="6727"/>
                  </a:lnTo>
                  <a:cubicBezTo>
                    <a:pt x="5040" y="4855"/>
                    <a:pt x="3664" y="3213"/>
                    <a:pt x="2736" y="1431"/>
                  </a:cubicBezTo>
                  <a:cubicBezTo>
                    <a:pt x="2229" y="1246"/>
                    <a:pt x="1732" y="1030"/>
                    <a:pt x="1250" y="794"/>
                  </a:cubicBezTo>
                  <a:cubicBezTo>
                    <a:pt x="803" y="573"/>
                    <a:pt x="432" y="222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7" name="Google Shape;3127;p16"/>
            <p:cNvSpPr/>
            <p:nvPr/>
          </p:nvSpPr>
          <p:spPr>
            <a:xfrm>
              <a:off x="3233400" y="3647900"/>
              <a:ext cx="42925" cy="148350"/>
            </a:xfrm>
            <a:custGeom>
              <a:rect b="b" l="l" r="r" t="t"/>
              <a:pathLst>
                <a:path extrusionOk="0" h="5934" w="1717">
                  <a:moveTo>
                    <a:pt x="1190" y="1"/>
                  </a:moveTo>
                  <a:cubicBezTo>
                    <a:pt x="261" y="1050"/>
                    <a:pt x="70" y="2631"/>
                    <a:pt x="45" y="4066"/>
                  </a:cubicBezTo>
                  <a:lnTo>
                    <a:pt x="0" y="4086"/>
                  </a:lnTo>
                  <a:cubicBezTo>
                    <a:pt x="231" y="4699"/>
                    <a:pt x="452" y="5311"/>
                    <a:pt x="613" y="5933"/>
                  </a:cubicBezTo>
                  <a:lnTo>
                    <a:pt x="628" y="5928"/>
                  </a:lnTo>
                  <a:cubicBezTo>
                    <a:pt x="407" y="4518"/>
                    <a:pt x="813" y="3017"/>
                    <a:pt x="1717" y="1913"/>
                  </a:cubicBezTo>
                  <a:lnTo>
                    <a:pt x="1707" y="1903"/>
                  </a:lnTo>
                  <a:cubicBezTo>
                    <a:pt x="1431" y="1301"/>
                    <a:pt x="1250" y="658"/>
                    <a:pt x="11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8" name="Google Shape;3128;p16"/>
            <p:cNvSpPr/>
            <p:nvPr/>
          </p:nvSpPr>
          <p:spPr>
            <a:xfrm>
              <a:off x="3282700" y="3499825"/>
              <a:ext cx="110450" cy="173325"/>
            </a:xfrm>
            <a:custGeom>
              <a:rect b="b" l="l" r="r" t="t"/>
              <a:pathLst>
                <a:path extrusionOk="0" h="6933" w="4418">
                  <a:moveTo>
                    <a:pt x="4418" y="1"/>
                  </a:moveTo>
                  <a:lnTo>
                    <a:pt x="4418" y="1"/>
                  </a:lnTo>
                  <a:cubicBezTo>
                    <a:pt x="3449" y="332"/>
                    <a:pt x="2626" y="1075"/>
                    <a:pt x="2194" y="2003"/>
                  </a:cubicBezTo>
                  <a:cubicBezTo>
                    <a:pt x="1818" y="2812"/>
                    <a:pt x="1712" y="3765"/>
                    <a:pt x="1120" y="4433"/>
                  </a:cubicBezTo>
                  <a:cubicBezTo>
                    <a:pt x="809" y="4779"/>
                    <a:pt x="392" y="5010"/>
                    <a:pt x="1" y="5266"/>
                  </a:cubicBezTo>
                  <a:cubicBezTo>
                    <a:pt x="141" y="5838"/>
                    <a:pt x="347" y="6400"/>
                    <a:pt x="603" y="6932"/>
                  </a:cubicBezTo>
                  <a:cubicBezTo>
                    <a:pt x="739" y="6802"/>
                    <a:pt x="869" y="6661"/>
                    <a:pt x="990" y="6516"/>
                  </a:cubicBezTo>
                  <a:cubicBezTo>
                    <a:pt x="2521" y="4674"/>
                    <a:pt x="2435" y="1768"/>
                    <a:pt x="4242" y="197"/>
                  </a:cubicBezTo>
                  <a:lnTo>
                    <a:pt x="4363" y="227"/>
                  </a:lnTo>
                  <a:cubicBezTo>
                    <a:pt x="4383" y="151"/>
                    <a:pt x="4398" y="76"/>
                    <a:pt x="441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9" name="Google Shape;3129;p16"/>
            <p:cNvSpPr/>
            <p:nvPr/>
          </p:nvSpPr>
          <p:spPr>
            <a:xfrm>
              <a:off x="3263125" y="3631475"/>
              <a:ext cx="34675" cy="64250"/>
            </a:xfrm>
            <a:custGeom>
              <a:rect b="b" l="l" r="r" t="t"/>
              <a:pathLst>
                <a:path extrusionOk="0" h="2570" w="1387">
                  <a:moveTo>
                    <a:pt x="784" y="0"/>
                  </a:moveTo>
                  <a:cubicBezTo>
                    <a:pt x="638" y="95"/>
                    <a:pt x="493" y="196"/>
                    <a:pt x="357" y="306"/>
                  </a:cubicBezTo>
                  <a:cubicBezTo>
                    <a:pt x="227" y="417"/>
                    <a:pt x="106" y="532"/>
                    <a:pt x="1" y="658"/>
                  </a:cubicBezTo>
                  <a:cubicBezTo>
                    <a:pt x="61" y="1315"/>
                    <a:pt x="242" y="1958"/>
                    <a:pt x="518" y="2560"/>
                  </a:cubicBezTo>
                  <a:lnTo>
                    <a:pt x="528" y="2570"/>
                  </a:lnTo>
                  <a:cubicBezTo>
                    <a:pt x="563" y="2525"/>
                    <a:pt x="603" y="2475"/>
                    <a:pt x="643" y="2429"/>
                  </a:cubicBezTo>
                  <a:cubicBezTo>
                    <a:pt x="874" y="2163"/>
                    <a:pt x="1135" y="1922"/>
                    <a:pt x="1386" y="1666"/>
                  </a:cubicBezTo>
                  <a:cubicBezTo>
                    <a:pt x="1130" y="1134"/>
                    <a:pt x="924" y="572"/>
                    <a:pt x="7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0" name="Google Shape;3130;p16"/>
            <p:cNvSpPr/>
            <p:nvPr/>
          </p:nvSpPr>
          <p:spPr>
            <a:xfrm>
              <a:off x="3222100" y="3504725"/>
              <a:ext cx="169675" cy="606225"/>
            </a:xfrm>
            <a:custGeom>
              <a:rect b="b" l="l" r="r" t="t"/>
              <a:pathLst>
                <a:path extrusionOk="0" h="24249" w="6787">
                  <a:moveTo>
                    <a:pt x="6666" y="1"/>
                  </a:moveTo>
                  <a:cubicBezTo>
                    <a:pt x="4859" y="1572"/>
                    <a:pt x="4945" y="4478"/>
                    <a:pt x="3414" y="6320"/>
                  </a:cubicBezTo>
                  <a:cubicBezTo>
                    <a:pt x="3293" y="6465"/>
                    <a:pt x="3163" y="6606"/>
                    <a:pt x="3027" y="6736"/>
                  </a:cubicBezTo>
                  <a:cubicBezTo>
                    <a:pt x="2776" y="6992"/>
                    <a:pt x="2515" y="7233"/>
                    <a:pt x="2284" y="7499"/>
                  </a:cubicBezTo>
                  <a:cubicBezTo>
                    <a:pt x="2244" y="7545"/>
                    <a:pt x="2204" y="7595"/>
                    <a:pt x="2169" y="7640"/>
                  </a:cubicBezTo>
                  <a:cubicBezTo>
                    <a:pt x="1265" y="8744"/>
                    <a:pt x="859" y="10245"/>
                    <a:pt x="1080" y="11655"/>
                  </a:cubicBezTo>
                  <a:lnTo>
                    <a:pt x="1065" y="11660"/>
                  </a:lnTo>
                  <a:cubicBezTo>
                    <a:pt x="1125" y="11896"/>
                    <a:pt x="1175" y="12137"/>
                    <a:pt x="1215" y="12378"/>
                  </a:cubicBezTo>
                  <a:cubicBezTo>
                    <a:pt x="1250" y="12569"/>
                    <a:pt x="1275" y="12765"/>
                    <a:pt x="1290" y="12960"/>
                  </a:cubicBezTo>
                  <a:cubicBezTo>
                    <a:pt x="1426" y="14607"/>
                    <a:pt x="934" y="16243"/>
                    <a:pt x="859" y="17889"/>
                  </a:cubicBezTo>
                  <a:cubicBezTo>
                    <a:pt x="794" y="19290"/>
                    <a:pt x="1019" y="20700"/>
                    <a:pt x="834" y="22085"/>
                  </a:cubicBezTo>
                  <a:cubicBezTo>
                    <a:pt x="728" y="22848"/>
                    <a:pt x="452" y="23631"/>
                    <a:pt x="0" y="24249"/>
                  </a:cubicBezTo>
                  <a:lnTo>
                    <a:pt x="2053" y="24249"/>
                  </a:lnTo>
                  <a:cubicBezTo>
                    <a:pt x="2219" y="23039"/>
                    <a:pt x="2028" y="21769"/>
                    <a:pt x="2194" y="20545"/>
                  </a:cubicBezTo>
                  <a:cubicBezTo>
                    <a:pt x="2390" y="19089"/>
                    <a:pt x="3087" y="17729"/>
                    <a:pt x="3188" y="16268"/>
                  </a:cubicBezTo>
                  <a:cubicBezTo>
                    <a:pt x="3288" y="14883"/>
                    <a:pt x="2851" y="13533"/>
                    <a:pt x="2646" y="12162"/>
                  </a:cubicBezTo>
                  <a:cubicBezTo>
                    <a:pt x="2440" y="10792"/>
                    <a:pt x="2520" y="9246"/>
                    <a:pt x="3459" y="8227"/>
                  </a:cubicBezTo>
                  <a:cubicBezTo>
                    <a:pt x="3906" y="7745"/>
                    <a:pt x="4523" y="7409"/>
                    <a:pt x="4874" y="6852"/>
                  </a:cubicBezTo>
                  <a:cubicBezTo>
                    <a:pt x="5090" y="6511"/>
                    <a:pt x="5185" y="6119"/>
                    <a:pt x="5281" y="5733"/>
                  </a:cubicBezTo>
                  <a:cubicBezTo>
                    <a:pt x="5728" y="3906"/>
                    <a:pt x="6325" y="1873"/>
                    <a:pt x="6787" y="31"/>
                  </a:cubicBezTo>
                  <a:lnTo>
                    <a:pt x="666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1" name="Google Shape;3131;p16"/>
            <p:cNvSpPr/>
            <p:nvPr/>
          </p:nvSpPr>
          <p:spPr>
            <a:xfrm>
              <a:off x="2908525" y="3960850"/>
              <a:ext cx="142575" cy="163525"/>
            </a:xfrm>
            <a:custGeom>
              <a:rect b="b" l="l" r="r" t="t"/>
              <a:pathLst>
                <a:path extrusionOk="0" fill="none" h="6541" w="5703">
                  <a:moveTo>
                    <a:pt x="5702" y="6541"/>
                  </a:moveTo>
                  <a:cubicBezTo>
                    <a:pt x="5697" y="6355"/>
                    <a:pt x="5677" y="6174"/>
                    <a:pt x="5647" y="6004"/>
                  </a:cubicBezTo>
                  <a:cubicBezTo>
                    <a:pt x="5361" y="4307"/>
                    <a:pt x="4056" y="3273"/>
                    <a:pt x="2675" y="2274"/>
                  </a:cubicBezTo>
                  <a:cubicBezTo>
                    <a:pt x="1712" y="1572"/>
                    <a:pt x="713" y="884"/>
                    <a:pt x="0" y="1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2" name="Google Shape;3132;p16"/>
            <p:cNvSpPr/>
            <p:nvPr/>
          </p:nvSpPr>
          <p:spPr>
            <a:xfrm>
              <a:off x="3075150" y="4007650"/>
              <a:ext cx="29650" cy="151875"/>
            </a:xfrm>
            <a:custGeom>
              <a:rect b="b" l="l" r="r" t="t"/>
              <a:pathLst>
                <a:path extrusionOk="0" fill="none" h="6075" w="1186">
                  <a:moveTo>
                    <a:pt x="1" y="1"/>
                  </a:moveTo>
                  <a:cubicBezTo>
                    <a:pt x="222" y="493"/>
                    <a:pt x="448" y="980"/>
                    <a:pt x="638" y="1487"/>
                  </a:cubicBezTo>
                  <a:cubicBezTo>
                    <a:pt x="960" y="2320"/>
                    <a:pt x="1185" y="3243"/>
                    <a:pt x="1175" y="4132"/>
                  </a:cubicBezTo>
                  <a:cubicBezTo>
                    <a:pt x="1170" y="4814"/>
                    <a:pt x="1025" y="5477"/>
                    <a:pt x="678" y="6074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3" name="Google Shape;3133;p16"/>
            <p:cNvSpPr/>
            <p:nvPr/>
          </p:nvSpPr>
          <p:spPr>
            <a:xfrm>
              <a:off x="3185950" y="3750050"/>
              <a:ext cx="71800" cy="388500"/>
            </a:xfrm>
            <a:custGeom>
              <a:rect b="b" l="l" r="r" t="t"/>
              <a:pathLst>
                <a:path extrusionOk="0" fill="none" h="15540" w="2872">
                  <a:moveTo>
                    <a:pt x="1898" y="0"/>
                  </a:moveTo>
                  <a:cubicBezTo>
                    <a:pt x="2129" y="613"/>
                    <a:pt x="2350" y="1225"/>
                    <a:pt x="2511" y="1847"/>
                  </a:cubicBezTo>
                  <a:cubicBezTo>
                    <a:pt x="2571" y="2083"/>
                    <a:pt x="2621" y="2324"/>
                    <a:pt x="2661" y="2565"/>
                  </a:cubicBezTo>
                  <a:cubicBezTo>
                    <a:pt x="2696" y="2756"/>
                    <a:pt x="2721" y="2952"/>
                    <a:pt x="2736" y="3147"/>
                  </a:cubicBezTo>
                  <a:cubicBezTo>
                    <a:pt x="2872" y="4794"/>
                    <a:pt x="2380" y="6430"/>
                    <a:pt x="2305" y="8076"/>
                  </a:cubicBezTo>
                  <a:cubicBezTo>
                    <a:pt x="2240" y="9477"/>
                    <a:pt x="2465" y="10887"/>
                    <a:pt x="2280" y="12272"/>
                  </a:cubicBezTo>
                  <a:cubicBezTo>
                    <a:pt x="2174" y="13035"/>
                    <a:pt x="1898" y="13818"/>
                    <a:pt x="1446" y="14436"/>
                  </a:cubicBezTo>
                  <a:cubicBezTo>
                    <a:pt x="1080" y="14943"/>
                    <a:pt x="598" y="15344"/>
                    <a:pt x="1" y="15540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4" name="Google Shape;3134;p16"/>
            <p:cNvSpPr/>
            <p:nvPr/>
          </p:nvSpPr>
          <p:spPr>
            <a:xfrm>
              <a:off x="2815275" y="4110925"/>
              <a:ext cx="498950" cy="25"/>
            </a:xfrm>
            <a:custGeom>
              <a:rect b="b" l="l" r="r" t="t"/>
              <a:pathLst>
                <a:path extrusionOk="0" fill="none" h="1" w="19958">
                  <a:moveTo>
                    <a:pt x="19958" y="1"/>
                  </a:moveTo>
                  <a:lnTo>
                    <a:pt x="19762" y="1"/>
                  </a:lnTo>
                  <a:lnTo>
                    <a:pt x="18326" y="1"/>
                  </a:lnTo>
                  <a:lnTo>
                    <a:pt x="16273" y="1"/>
                  </a:lnTo>
                  <a:lnTo>
                    <a:pt x="13222" y="1"/>
                  </a:lnTo>
                  <a:lnTo>
                    <a:pt x="11570" y="1"/>
                  </a:lnTo>
                  <a:lnTo>
                    <a:pt x="9703" y="1"/>
                  </a:lnTo>
                  <a:lnTo>
                    <a:pt x="9377" y="1"/>
                  </a:lnTo>
                  <a:lnTo>
                    <a:pt x="7570" y="1"/>
                  </a:lnTo>
                  <a:lnTo>
                    <a:pt x="4227" y="1"/>
                  </a:lnTo>
                  <a:lnTo>
                    <a:pt x="1" y="1"/>
                  </a:ln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5" name="Google Shape;3135;p16"/>
            <p:cNvSpPr/>
            <p:nvPr/>
          </p:nvSpPr>
          <p:spPr>
            <a:xfrm>
              <a:off x="3122725" y="3437225"/>
              <a:ext cx="65275" cy="726925"/>
            </a:xfrm>
            <a:custGeom>
              <a:rect b="b" l="l" r="r" t="t"/>
              <a:pathLst>
                <a:path extrusionOk="0" fill="none" h="29077" w="2611">
                  <a:moveTo>
                    <a:pt x="0" y="0"/>
                  </a:moveTo>
                  <a:cubicBezTo>
                    <a:pt x="10" y="10"/>
                    <a:pt x="20" y="20"/>
                    <a:pt x="25" y="30"/>
                  </a:cubicBezTo>
                  <a:cubicBezTo>
                    <a:pt x="1350" y="1506"/>
                    <a:pt x="1652" y="3639"/>
                    <a:pt x="1601" y="5627"/>
                  </a:cubicBezTo>
                  <a:cubicBezTo>
                    <a:pt x="1586" y="6244"/>
                    <a:pt x="1541" y="6857"/>
                    <a:pt x="1496" y="7469"/>
                  </a:cubicBezTo>
                  <a:cubicBezTo>
                    <a:pt x="1461" y="7991"/>
                    <a:pt x="1421" y="8513"/>
                    <a:pt x="1401" y="9035"/>
                  </a:cubicBezTo>
                  <a:cubicBezTo>
                    <a:pt x="1365" y="9898"/>
                    <a:pt x="1375" y="10762"/>
                    <a:pt x="1506" y="11615"/>
                  </a:cubicBezTo>
                  <a:cubicBezTo>
                    <a:pt x="1772" y="13367"/>
                    <a:pt x="2540" y="15033"/>
                    <a:pt x="2590" y="16805"/>
                  </a:cubicBezTo>
                  <a:cubicBezTo>
                    <a:pt x="2610" y="17492"/>
                    <a:pt x="2520" y="18165"/>
                    <a:pt x="2369" y="18838"/>
                  </a:cubicBezTo>
                  <a:cubicBezTo>
                    <a:pt x="2143" y="19877"/>
                    <a:pt x="1772" y="20900"/>
                    <a:pt x="1456" y="21929"/>
                  </a:cubicBezTo>
                  <a:cubicBezTo>
                    <a:pt x="1155" y="22903"/>
                    <a:pt x="904" y="23887"/>
                    <a:pt x="858" y="24891"/>
                  </a:cubicBezTo>
                  <a:cubicBezTo>
                    <a:pt x="828" y="25573"/>
                    <a:pt x="894" y="26266"/>
                    <a:pt x="924" y="26949"/>
                  </a:cubicBezTo>
                  <a:cubicBezTo>
                    <a:pt x="954" y="27672"/>
                    <a:pt x="954" y="28384"/>
                    <a:pt x="763" y="29077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6" name="Google Shape;3136;p16"/>
            <p:cNvSpPr/>
            <p:nvPr/>
          </p:nvSpPr>
          <p:spPr>
            <a:xfrm>
              <a:off x="2966000" y="3844150"/>
              <a:ext cx="94750" cy="296175"/>
            </a:xfrm>
            <a:custGeom>
              <a:rect b="b" l="l" r="r" t="t"/>
              <a:pathLst>
                <a:path extrusionOk="0" fill="none" h="11847" w="3790">
                  <a:moveTo>
                    <a:pt x="100" y="1"/>
                  </a:moveTo>
                  <a:cubicBezTo>
                    <a:pt x="100" y="1095"/>
                    <a:pt x="0" y="2199"/>
                    <a:pt x="211" y="3268"/>
                  </a:cubicBezTo>
                  <a:cubicBezTo>
                    <a:pt x="351" y="4006"/>
                    <a:pt x="637" y="4699"/>
                    <a:pt x="989" y="5376"/>
                  </a:cubicBezTo>
                  <a:cubicBezTo>
                    <a:pt x="1917" y="7158"/>
                    <a:pt x="3293" y="8800"/>
                    <a:pt x="3674" y="10672"/>
                  </a:cubicBezTo>
                  <a:cubicBezTo>
                    <a:pt x="3754" y="11053"/>
                    <a:pt x="3790" y="11445"/>
                    <a:pt x="3775" y="11846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7" name="Google Shape;3137;p16"/>
            <p:cNvSpPr/>
            <p:nvPr/>
          </p:nvSpPr>
          <p:spPr>
            <a:xfrm>
              <a:off x="2923950" y="3367200"/>
              <a:ext cx="76450" cy="476975"/>
            </a:xfrm>
            <a:custGeom>
              <a:rect b="b" l="l" r="r" t="t"/>
              <a:pathLst>
                <a:path extrusionOk="0" fill="none" h="19079" w="3058">
                  <a:moveTo>
                    <a:pt x="3057" y="0"/>
                  </a:moveTo>
                  <a:cubicBezTo>
                    <a:pt x="3037" y="20"/>
                    <a:pt x="3022" y="41"/>
                    <a:pt x="3002" y="61"/>
                  </a:cubicBezTo>
                  <a:cubicBezTo>
                    <a:pt x="2104" y="1024"/>
                    <a:pt x="1717" y="2359"/>
                    <a:pt x="1547" y="3669"/>
                  </a:cubicBezTo>
                  <a:cubicBezTo>
                    <a:pt x="1371" y="5000"/>
                    <a:pt x="1386" y="6365"/>
                    <a:pt x="1110" y="7680"/>
                  </a:cubicBezTo>
                  <a:cubicBezTo>
                    <a:pt x="924" y="8553"/>
                    <a:pt x="613" y="9422"/>
                    <a:pt x="377" y="10285"/>
                  </a:cubicBezTo>
                  <a:cubicBezTo>
                    <a:pt x="161" y="11063"/>
                    <a:pt x="1" y="11846"/>
                    <a:pt x="46" y="12634"/>
                  </a:cubicBezTo>
                  <a:cubicBezTo>
                    <a:pt x="51" y="12764"/>
                    <a:pt x="66" y="12890"/>
                    <a:pt x="81" y="13015"/>
                  </a:cubicBezTo>
                  <a:cubicBezTo>
                    <a:pt x="292" y="14501"/>
                    <a:pt x="1260" y="15776"/>
                    <a:pt x="1607" y="17237"/>
                  </a:cubicBezTo>
                  <a:cubicBezTo>
                    <a:pt x="1752" y="17839"/>
                    <a:pt x="1782" y="18456"/>
                    <a:pt x="1782" y="19079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8" name="Google Shape;3138;p16"/>
            <p:cNvSpPr/>
            <p:nvPr/>
          </p:nvSpPr>
          <p:spPr>
            <a:xfrm>
              <a:off x="2513125" y="3676125"/>
              <a:ext cx="497175" cy="454900"/>
            </a:xfrm>
            <a:custGeom>
              <a:rect b="b" l="l" r="r" t="t"/>
              <a:pathLst>
                <a:path extrusionOk="0" fill="none" h="18196" w="19887">
                  <a:moveTo>
                    <a:pt x="0" y="227"/>
                  </a:moveTo>
                  <a:cubicBezTo>
                    <a:pt x="2395" y="1"/>
                    <a:pt x="4312" y="2094"/>
                    <a:pt x="6546" y="2987"/>
                  </a:cubicBezTo>
                  <a:cubicBezTo>
                    <a:pt x="6631" y="3017"/>
                    <a:pt x="6716" y="3053"/>
                    <a:pt x="6801" y="3083"/>
                  </a:cubicBezTo>
                  <a:cubicBezTo>
                    <a:pt x="7524" y="3349"/>
                    <a:pt x="8292" y="3555"/>
                    <a:pt x="8834" y="4097"/>
                  </a:cubicBezTo>
                  <a:cubicBezTo>
                    <a:pt x="9296" y="4553"/>
                    <a:pt x="9522" y="5181"/>
                    <a:pt x="9813" y="5763"/>
                  </a:cubicBezTo>
                  <a:cubicBezTo>
                    <a:pt x="9924" y="5984"/>
                    <a:pt x="10049" y="6205"/>
                    <a:pt x="10195" y="6400"/>
                  </a:cubicBezTo>
                  <a:cubicBezTo>
                    <a:pt x="10385" y="6651"/>
                    <a:pt x="10606" y="6867"/>
                    <a:pt x="10852" y="7063"/>
                  </a:cubicBezTo>
                  <a:cubicBezTo>
                    <a:pt x="11725" y="7771"/>
                    <a:pt x="12855" y="8243"/>
                    <a:pt x="13382" y="9236"/>
                  </a:cubicBezTo>
                  <a:cubicBezTo>
                    <a:pt x="13633" y="9703"/>
                    <a:pt x="13718" y="10240"/>
                    <a:pt x="13899" y="10742"/>
                  </a:cubicBezTo>
                  <a:cubicBezTo>
                    <a:pt x="14320" y="11927"/>
                    <a:pt x="15234" y="12830"/>
                    <a:pt x="16228" y="13683"/>
                  </a:cubicBezTo>
                  <a:cubicBezTo>
                    <a:pt x="17563" y="14833"/>
                    <a:pt x="19049" y="15887"/>
                    <a:pt x="19656" y="17393"/>
                  </a:cubicBezTo>
                  <a:cubicBezTo>
                    <a:pt x="19756" y="17649"/>
                    <a:pt x="19837" y="17915"/>
                    <a:pt x="19887" y="18196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9" name="Google Shape;3139;p16"/>
            <p:cNvSpPr/>
            <p:nvPr/>
          </p:nvSpPr>
          <p:spPr>
            <a:xfrm>
              <a:off x="3243550" y="3504725"/>
              <a:ext cx="145225" cy="291400"/>
            </a:xfrm>
            <a:custGeom>
              <a:rect b="b" l="l" r="r" t="t"/>
              <a:pathLst>
                <a:path extrusionOk="0" fill="none" h="11656" w="5809">
                  <a:moveTo>
                    <a:pt x="5808" y="1"/>
                  </a:moveTo>
                  <a:cubicBezTo>
                    <a:pt x="4001" y="1572"/>
                    <a:pt x="4087" y="4478"/>
                    <a:pt x="2556" y="6320"/>
                  </a:cubicBezTo>
                  <a:cubicBezTo>
                    <a:pt x="2435" y="6465"/>
                    <a:pt x="2305" y="6606"/>
                    <a:pt x="2169" y="6736"/>
                  </a:cubicBezTo>
                  <a:cubicBezTo>
                    <a:pt x="1918" y="6992"/>
                    <a:pt x="1657" y="7233"/>
                    <a:pt x="1426" y="7499"/>
                  </a:cubicBezTo>
                  <a:cubicBezTo>
                    <a:pt x="1386" y="7545"/>
                    <a:pt x="1346" y="7595"/>
                    <a:pt x="1311" y="7640"/>
                  </a:cubicBezTo>
                  <a:cubicBezTo>
                    <a:pt x="407" y="8744"/>
                    <a:pt x="1" y="10245"/>
                    <a:pt x="222" y="11655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0" name="Google Shape;3140;p16"/>
            <p:cNvSpPr/>
            <p:nvPr/>
          </p:nvSpPr>
          <p:spPr>
            <a:xfrm>
              <a:off x="3102525" y="3562450"/>
              <a:ext cx="90475" cy="63150"/>
            </a:xfrm>
            <a:custGeom>
              <a:rect b="b" l="l" r="r" t="t"/>
              <a:pathLst>
                <a:path extrusionOk="0" fill="none" h="2526" w="3619">
                  <a:moveTo>
                    <a:pt x="0" y="0"/>
                  </a:moveTo>
                  <a:cubicBezTo>
                    <a:pt x="768" y="819"/>
                    <a:pt x="1536" y="1642"/>
                    <a:pt x="2304" y="2460"/>
                  </a:cubicBezTo>
                  <a:cubicBezTo>
                    <a:pt x="2324" y="2485"/>
                    <a:pt x="2344" y="2505"/>
                    <a:pt x="2364" y="2525"/>
                  </a:cubicBezTo>
                  <a:cubicBezTo>
                    <a:pt x="2786" y="1727"/>
                    <a:pt x="3222" y="879"/>
                    <a:pt x="3609" y="61"/>
                  </a:cubicBezTo>
                  <a:cubicBezTo>
                    <a:pt x="3614" y="56"/>
                    <a:pt x="3614" y="46"/>
                    <a:pt x="3619" y="41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1" name="Google Shape;3141;p16"/>
            <p:cNvSpPr/>
            <p:nvPr/>
          </p:nvSpPr>
          <p:spPr>
            <a:xfrm>
              <a:off x="3094475" y="3603850"/>
              <a:ext cx="103425" cy="61525"/>
            </a:xfrm>
            <a:custGeom>
              <a:rect b="b" l="l" r="r" t="t"/>
              <a:pathLst>
                <a:path extrusionOk="0" fill="none" h="2461" w="4137">
                  <a:moveTo>
                    <a:pt x="1" y="1"/>
                  </a:moveTo>
                  <a:cubicBezTo>
                    <a:pt x="16" y="11"/>
                    <a:pt x="26" y="21"/>
                    <a:pt x="36" y="31"/>
                  </a:cubicBezTo>
                  <a:cubicBezTo>
                    <a:pt x="889" y="789"/>
                    <a:pt x="1717" y="1572"/>
                    <a:pt x="2531" y="2370"/>
                  </a:cubicBezTo>
                  <a:cubicBezTo>
                    <a:pt x="2561" y="2400"/>
                    <a:pt x="2591" y="2430"/>
                    <a:pt x="2621" y="2460"/>
                  </a:cubicBezTo>
                  <a:cubicBezTo>
                    <a:pt x="3148" y="1783"/>
                    <a:pt x="3610" y="1095"/>
                    <a:pt x="4137" y="417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2" name="Google Shape;3142;p16"/>
            <p:cNvSpPr/>
            <p:nvPr/>
          </p:nvSpPr>
          <p:spPr>
            <a:xfrm>
              <a:off x="3113425" y="3813925"/>
              <a:ext cx="139325" cy="96875"/>
            </a:xfrm>
            <a:custGeom>
              <a:rect b="b" l="l" r="r" t="t"/>
              <a:pathLst>
                <a:path extrusionOk="0" fill="none" h="3875" w="5573">
                  <a:moveTo>
                    <a:pt x="1" y="617"/>
                  </a:moveTo>
                  <a:cubicBezTo>
                    <a:pt x="26" y="643"/>
                    <a:pt x="46" y="668"/>
                    <a:pt x="66" y="698"/>
                  </a:cubicBezTo>
                  <a:cubicBezTo>
                    <a:pt x="899" y="1767"/>
                    <a:pt x="1793" y="2796"/>
                    <a:pt x="2741" y="3770"/>
                  </a:cubicBezTo>
                  <a:cubicBezTo>
                    <a:pt x="2776" y="3805"/>
                    <a:pt x="2812" y="3840"/>
                    <a:pt x="2842" y="3875"/>
                  </a:cubicBezTo>
                  <a:cubicBezTo>
                    <a:pt x="3750" y="2605"/>
                    <a:pt x="4664" y="1280"/>
                    <a:pt x="5562" y="10"/>
                  </a:cubicBezTo>
                  <a:cubicBezTo>
                    <a:pt x="5567" y="5"/>
                    <a:pt x="5572" y="5"/>
                    <a:pt x="5572" y="0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3" name="Google Shape;3143;p16"/>
            <p:cNvSpPr/>
            <p:nvPr/>
          </p:nvSpPr>
          <p:spPr>
            <a:xfrm>
              <a:off x="3195000" y="3746275"/>
              <a:ext cx="15950" cy="38175"/>
            </a:xfrm>
            <a:custGeom>
              <a:rect b="b" l="l" r="r" t="t"/>
              <a:pathLst>
                <a:path extrusionOk="0" fill="none" h="1527" w="638">
                  <a:moveTo>
                    <a:pt x="638" y="1"/>
                  </a:moveTo>
                  <a:cubicBezTo>
                    <a:pt x="427" y="513"/>
                    <a:pt x="211" y="1020"/>
                    <a:pt x="0" y="1527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4" name="Google Shape;3144;p16"/>
            <p:cNvSpPr/>
            <p:nvPr/>
          </p:nvSpPr>
          <p:spPr>
            <a:xfrm>
              <a:off x="3206175" y="3770125"/>
              <a:ext cx="12675" cy="30250"/>
            </a:xfrm>
            <a:custGeom>
              <a:rect b="b" l="l" r="r" t="t"/>
              <a:pathLst>
                <a:path extrusionOk="0" fill="none" h="1210" w="507">
                  <a:moveTo>
                    <a:pt x="507" y="0"/>
                  </a:moveTo>
                  <a:cubicBezTo>
                    <a:pt x="381" y="422"/>
                    <a:pt x="211" y="824"/>
                    <a:pt x="0" y="1210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5" name="Google Shape;3145;p16"/>
            <p:cNvSpPr/>
            <p:nvPr/>
          </p:nvSpPr>
          <p:spPr>
            <a:xfrm>
              <a:off x="3090600" y="3903250"/>
              <a:ext cx="69275" cy="83100"/>
            </a:xfrm>
            <a:custGeom>
              <a:rect b="b" l="l" r="r" t="t"/>
              <a:pathLst>
                <a:path extrusionOk="0" fill="none" h="3324" w="2771">
                  <a:moveTo>
                    <a:pt x="0" y="1"/>
                  </a:moveTo>
                  <a:cubicBezTo>
                    <a:pt x="869" y="1130"/>
                    <a:pt x="1782" y="2229"/>
                    <a:pt x="2741" y="3288"/>
                  </a:cubicBezTo>
                  <a:cubicBezTo>
                    <a:pt x="2746" y="3298"/>
                    <a:pt x="2756" y="3314"/>
                    <a:pt x="2771" y="3324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6" name="Google Shape;3146;p16"/>
            <p:cNvSpPr/>
            <p:nvPr/>
          </p:nvSpPr>
          <p:spPr>
            <a:xfrm>
              <a:off x="3262875" y="3646275"/>
              <a:ext cx="13200" cy="49200"/>
            </a:xfrm>
            <a:custGeom>
              <a:rect b="b" l="l" r="r" t="t"/>
              <a:pathLst>
                <a:path extrusionOk="0" fill="none" h="1968" w="528">
                  <a:moveTo>
                    <a:pt x="1" y="0"/>
                  </a:moveTo>
                  <a:cubicBezTo>
                    <a:pt x="1" y="20"/>
                    <a:pt x="6" y="45"/>
                    <a:pt x="11" y="66"/>
                  </a:cubicBezTo>
                  <a:cubicBezTo>
                    <a:pt x="71" y="723"/>
                    <a:pt x="252" y="1366"/>
                    <a:pt x="528" y="1968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7" name="Google Shape;3147;p16"/>
            <p:cNvSpPr/>
            <p:nvPr/>
          </p:nvSpPr>
          <p:spPr>
            <a:xfrm>
              <a:off x="3282325" y="3630325"/>
              <a:ext cx="15600" cy="43200"/>
            </a:xfrm>
            <a:custGeom>
              <a:rect b="b" l="l" r="r" t="t"/>
              <a:pathLst>
                <a:path extrusionOk="0" fill="none" h="1728" w="624">
                  <a:moveTo>
                    <a:pt x="1" y="1"/>
                  </a:moveTo>
                  <a:cubicBezTo>
                    <a:pt x="6" y="16"/>
                    <a:pt x="11" y="31"/>
                    <a:pt x="16" y="46"/>
                  </a:cubicBezTo>
                  <a:cubicBezTo>
                    <a:pt x="156" y="618"/>
                    <a:pt x="362" y="1180"/>
                    <a:pt x="618" y="1712"/>
                  </a:cubicBezTo>
                  <a:cubicBezTo>
                    <a:pt x="618" y="1717"/>
                    <a:pt x="623" y="1722"/>
                    <a:pt x="623" y="1727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8" name="Google Shape;3148;p16"/>
            <p:cNvSpPr/>
            <p:nvPr/>
          </p:nvSpPr>
          <p:spPr>
            <a:xfrm>
              <a:off x="3271675" y="3824075"/>
              <a:ext cx="17950" cy="109825"/>
            </a:xfrm>
            <a:custGeom>
              <a:rect b="b" l="l" r="r" t="t"/>
              <a:pathLst>
                <a:path extrusionOk="0" fill="none" h="4393" w="718">
                  <a:moveTo>
                    <a:pt x="0" y="1"/>
                  </a:moveTo>
                  <a:cubicBezTo>
                    <a:pt x="206" y="1471"/>
                    <a:pt x="718" y="2992"/>
                    <a:pt x="241" y="4393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9" name="Google Shape;3149;p16"/>
            <p:cNvSpPr/>
            <p:nvPr/>
          </p:nvSpPr>
          <p:spPr>
            <a:xfrm>
              <a:off x="2880275" y="3605750"/>
              <a:ext cx="108700" cy="78950"/>
            </a:xfrm>
            <a:custGeom>
              <a:rect b="b" l="l" r="r" t="t"/>
              <a:pathLst>
                <a:path extrusionOk="0" fill="none" h="3158" w="4348">
                  <a:moveTo>
                    <a:pt x="1" y="0"/>
                  </a:moveTo>
                  <a:cubicBezTo>
                    <a:pt x="6" y="5"/>
                    <a:pt x="6" y="10"/>
                    <a:pt x="11" y="15"/>
                  </a:cubicBezTo>
                  <a:cubicBezTo>
                    <a:pt x="568" y="1059"/>
                    <a:pt x="1160" y="2088"/>
                    <a:pt x="1793" y="3092"/>
                  </a:cubicBezTo>
                  <a:cubicBezTo>
                    <a:pt x="1808" y="3112"/>
                    <a:pt x="1823" y="3137"/>
                    <a:pt x="1833" y="3157"/>
                  </a:cubicBezTo>
                  <a:cubicBezTo>
                    <a:pt x="2375" y="2640"/>
                    <a:pt x="2907" y="2113"/>
                    <a:pt x="3429" y="1581"/>
                  </a:cubicBezTo>
                  <a:cubicBezTo>
                    <a:pt x="3740" y="1265"/>
                    <a:pt x="4046" y="949"/>
                    <a:pt x="4348" y="622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0" name="Google Shape;3150;p16"/>
            <p:cNvSpPr/>
            <p:nvPr/>
          </p:nvSpPr>
          <p:spPr>
            <a:xfrm>
              <a:off x="2898600" y="3569225"/>
              <a:ext cx="92625" cy="57375"/>
            </a:xfrm>
            <a:custGeom>
              <a:rect b="b" l="l" r="r" t="t"/>
              <a:pathLst>
                <a:path extrusionOk="0" fill="none" h="2295" w="3705">
                  <a:moveTo>
                    <a:pt x="1" y="0"/>
                  </a:moveTo>
                  <a:cubicBezTo>
                    <a:pt x="402" y="773"/>
                    <a:pt x="864" y="1511"/>
                    <a:pt x="1391" y="2204"/>
                  </a:cubicBezTo>
                  <a:cubicBezTo>
                    <a:pt x="1411" y="2239"/>
                    <a:pt x="1431" y="2264"/>
                    <a:pt x="1456" y="2294"/>
                  </a:cubicBezTo>
                  <a:cubicBezTo>
                    <a:pt x="1893" y="1908"/>
                    <a:pt x="2330" y="1506"/>
                    <a:pt x="2756" y="1095"/>
                  </a:cubicBezTo>
                  <a:cubicBezTo>
                    <a:pt x="3078" y="783"/>
                    <a:pt x="3399" y="477"/>
                    <a:pt x="3705" y="171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1" name="Google Shape;3151;p16"/>
            <p:cNvSpPr/>
            <p:nvPr/>
          </p:nvSpPr>
          <p:spPr>
            <a:xfrm>
              <a:off x="2965100" y="3433325"/>
              <a:ext cx="29150" cy="278100"/>
            </a:xfrm>
            <a:custGeom>
              <a:rect b="b" l="l" r="r" t="t"/>
              <a:pathLst>
                <a:path extrusionOk="0" fill="none" h="11124" w="1166">
                  <a:moveTo>
                    <a:pt x="1075" y="1"/>
                  </a:moveTo>
                  <a:cubicBezTo>
                    <a:pt x="1165" y="553"/>
                    <a:pt x="1000" y="1009"/>
                    <a:pt x="919" y="1552"/>
                  </a:cubicBezTo>
                  <a:cubicBezTo>
                    <a:pt x="824" y="2229"/>
                    <a:pt x="699" y="2902"/>
                    <a:pt x="573" y="3574"/>
                  </a:cubicBezTo>
                  <a:cubicBezTo>
                    <a:pt x="392" y="4558"/>
                    <a:pt x="207" y="5542"/>
                    <a:pt x="96" y="6531"/>
                  </a:cubicBezTo>
                  <a:cubicBezTo>
                    <a:pt x="61" y="6867"/>
                    <a:pt x="36" y="7208"/>
                    <a:pt x="16" y="7545"/>
                  </a:cubicBezTo>
                  <a:cubicBezTo>
                    <a:pt x="1" y="7851"/>
                    <a:pt x="11" y="8167"/>
                    <a:pt x="36" y="8478"/>
                  </a:cubicBezTo>
                  <a:cubicBezTo>
                    <a:pt x="126" y="9452"/>
                    <a:pt x="443" y="10401"/>
                    <a:pt x="1090" y="11123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2" name="Google Shape;3152;p16"/>
            <p:cNvSpPr/>
            <p:nvPr/>
          </p:nvSpPr>
          <p:spPr>
            <a:xfrm>
              <a:off x="2904000" y="3758325"/>
              <a:ext cx="130525" cy="86350"/>
            </a:xfrm>
            <a:custGeom>
              <a:rect b="b" l="l" r="r" t="t"/>
              <a:pathLst>
                <a:path extrusionOk="0" fill="none" h="3454" w="5221">
                  <a:moveTo>
                    <a:pt x="0" y="1647"/>
                  </a:moveTo>
                  <a:cubicBezTo>
                    <a:pt x="11" y="1657"/>
                    <a:pt x="16" y="1662"/>
                    <a:pt x="31" y="1667"/>
                  </a:cubicBezTo>
                  <a:cubicBezTo>
                    <a:pt x="879" y="2254"/>
                    <a:pt x="1732" y="2846"/>
                    <a:pt x="2580" y="3434"/>
                  </a:cubicBezTo>
                  <a:lnTo>
                    <a:pt x="2580" y="3434"/>
                  </a:lnTo>
                  <a:cubicBezTo>
                    <a:pt x="2595" y="3439"/>
                    <a:pt x="2606" y="3449"/>
                    <a:pt x="2616" y="3454"/>
                  </a:cubicBezTo>
                  <a:cubicBezTo>
                    <a:pt x="3429" y="2299"/>
                    <a:pt x="4317" y="1120"/>
                    <a:pt x="5206" y="16"/>
                  </a:cubicBezTo>
                  <a:cubicBezTo>
                    <a:pt x="5211" y="11"/>
                    <a:pt x="5216" y="6"/>
                    <a:pt x="5221" y="1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3" name="Google Shape;3153;p16"/>
            <p:cNvSpPr/>
            <p:nvPr/>
          </p:nvSpPr>
          <p:spPr>
            <a:xfrm>
              <a:off x="2919800" y="3914425"/>
              <a:ext cx="123375" cy="66275"/>
            </a:xfrm>
            <a:custGeom>
              <a:rect b="b" l="l" r="r" t="t"/>
              <a:pathLst>
                <a:path extrusionOk="0" fill="none" h="2651" w="4935">
                  <a:moveTo>
                    <a:pt x="1" y="1085"/>
                  </a:moveTo>
                  <a:cubicBezTo>
                    <a:pt x="36" y="1100"/>
                    <a:pt x="66" y="1120"/>
                    <a:pt x="101" y="1135"/>
                  </a:cubicBezTo>
                  <a:cubicBezTo>
                    <a:pt x="533" y="1356"/>
                    <a:pt x="904" y="1707"/>
                    <a:pt x="1351" y="1928"/>
                  </a:cubicBezTo>
                  <a:cubicBezTo>
                    <a:pt x="1833" y="2164"/>
                    <a:pt x="2330" y="2380"/>
                    <a:pt x="2837" y="2565"/>
                  </a:cubicBezTo>
                  <a:cubicBezTo>
                    <a:pt x="2917" y="2595"/>
                    <a:pt x="2997" y="2626"/>
                    <a:pt x="3073" y="2651"/>
                  </a:cubicBezTo>
                  <a:cubicBezTo>
                    <a:pt x="3665" y="1762"/>
                    <a:pt x="4277" y="839"/>
                    <a:pt x="4935" y="1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4" name="Google Shape;3154;p16"/>
            <p:cNvSpPr/>
            <p:nvPr/>
          </p:nvSpPr>
          <p:spPr>
            <a:xfrm>
              <a:off x="2613375" y="3719300"/>
              <a:ext cx="69925" cy="48975"/>
            </a:xfrm>
            <a:custGeom>
              <a:rect b="b" l="l" r="r" t="t"/>
              <a:pathLst>
                <a:path extrusionOk="0" fill="none" h="1959" w="2797">
                  <a:moveTo>
                    <a:pt x="1" y="1958"/>
                  </a:moveTo>
                  <a:cubicBezTo>
                    <a:pt x="51" y="1948"/>
                    <a:pt x="106" y="1933"/>
                    <a:pt x="156" y="1923"/>
                  </a:cubicBezTo>
                  <a:cubicBezTo>
                    <a:pt x="488" y="1853"/>
                    <a:pt x="819" y="1782"/>
                    <a:pt x="1145" y="1712"/>
                  </a:cubicBezTo>
                  <a:cubicBezTo>
                    <a:pt x="1697" y="1597"/>
                    <a:pt x="2244" y="1476"/>
                    <a:pt x="2797" y="1361"/>
                  </a:cubicBezTo>
                  <a:cubicBezTo>
                    <a:pt x="2797" y="1361"/>
                    <a:pt x="2791" y="1361"/>
                    <a:pt x="2791" y="1356"/>
                  </a:cubicBezTo>
                  <a:cubicBezTo>
                    <a:pt x="2616" y="914"/>
                    <a:pt x="2500" y="447"/>
                    <a:pt x="2320" y="1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5" name="Google Shape;3155;p16"/>
            <p:cNvSpPr/>
            <p:nvPr/>
          </p:nvSpPr>
          <p:spPr>
            <a:xfrm>
              <a:off x="2712125" y="3757450"/>
              <a:ext cx="49100" cy="74925"/>
            </a:xfrm>
            <a:custGeom>
              <a:rect b="b" l="l" r="r" t="t"/>
              <a:pathLst>
                <a:path extrusionOk="0" fill="none" h="2997" w="1964">
                  <a:moveTo>
                    <a:pt x="1" y="2997"/>
                  </a:moveTo>
                  <a:cubicBezTo>
                    <a:pt x="11" y="2992"/>
                    <a:pt x="26" y="2987"/>
                    <a:pt x="36" y="2987"/>
                  </a:cubicBezTo>
                  <a:cubicBezTo>
                    <a:pt x="633" y="2796"/>
                    <a:pt x="1241" y="2641"/>
                    <a:pt x="1853" y="2510"/>
                  </a:cubicBezTo>
                  <a:cubicBezTo>
                    <a:pt x="1863" y="2505"/>
                    <a:pt x="1873" y="2505"/>
                    <a:pt x="1883" y="2500"/>
                  </a:cubicBezTo>
                  <a:cubicBezTo>
                    <a:pt x="1933" y="1672"/>
                    <a:pt x="1964" y="834"/>
                    <a:pt x="1933" y="0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6" name="Google Shape;3156;p16"/>
            <p:cNvSpPr/>
            <p:nvPr/>
          </p:nvSpPr>
          <p:spPr>
            <a:xfrm>
              <a:off x="2617025" y="3739875"/>
              <a:ext cx="95525" cy="59875"/>
            </a:xfrm>
            <a:custGeom>
              <a:rect b="b" l="l" r="r" t="t"/>
              <a:pathLst>
                <a:path extrusionOk="0" fill="none" h="2395" w="3821">
                  <a:moveTo>
                    <a:pt x="0" y="1"/>
                  </a:moveTo>
                  <a:cubicBezTo>
                    <a:pt x="236" y="392"/>
                    <a:pt x="598" y="673"/>
                    <a:pt x="999" y="889"/>
                  </a:cubicBezTo>
                  <a:cubicBezTo>
                    <a:pt x="1280" y="1035"/>
                    <a:pt x="1571" y="1155"/>
                    <a:pt x="1862" y="1266"/>
                  </a:cubicBezTo>
                  <a:cubicBezTo>
                    <a:pt x="2580" y="1537"/>
                    <a:pt x="3338" y="1803"/>
                    <a:pt x="3820" y="2395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7" name="Google Shape;3157;p16"/>
            <p:cNvSpPr/>
            <p:nvPr/>
          </p:nvSpPr>
          <p:spPr>
            <a:xfrm>
              <a:off x="2727325" y="3796975"/>
              <a:ext cx="59750" cy="65775"/>
            </a:xfrm>
            <a:custGeom>
              <a:rect b="b" l="l" r="r" t="t"/>
              <a:pathLst>
                <a:path extrusionOk="0" fill="none" h="2631" w="2390">
                  <a:moveTo>
                    <a:pt x="0" y="2631"/>
                  </a:moveTo>
                  <a:cubicBezTo>
                    <a:pt x="20" y="2626"/>
                    <a:pt x="40" y="2621"/>
                    <a:pt x="61" y="2621"/>
                  </a:cubicBezTo>
                  <a:cubicBezTo>
                    <a:pt x="793" y="2450"/>
                    <a:pt x="1536" y="2324"/>
                    <a:pt x="2284" y="2229"/>
                  </a:cubicBezTo>
                  <a:cubicBezTo>
                    <a:pt x="2309" y="2224"/>
                    <a:pt x="2334" y="2224"/>
                    <a:pt x="2359" y="2219"/>
                  </a:cubicBezTo>
                  <a:cubicBezTo>
                    <a:pt x="2389" y="1516"/>
                    <a:pt x="2349" y="778"/>
                    <a:pt x="2369" y="76"/>
                  </a:cubicBezTo>
                  <a:cubicBezTo>
                    <a:pt x="2369" y="51"/>
                    <a:pt x="2374" y="26"/>
                    <a:pt x="2374" y="0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8" name="Google Shape;3158;p16"/>
            <p:cNvSpPr/>
            <p:nvPr/>
          </p:nvSpPr>
          <p:spPr>
            <a:xfrm>
              <a:off x="2842525" y="3960100"/>
              <a:ext cx="76425" cy="58875"/>
            </a:xfrm>
            <a:custGeom>
              <a:rect b="b" l="l" r="r" t="t"/>
              <a:pathLst>
                <a:path extrusionOk="0" fill="none" h="2355" w="3057">
                  <a:moveTo>
                    <a:pt x="0" y="2023"/>
                  </a:moveTo>
                  <a:cubicBezTo>
                    <a:pt x="266" y="2038"/>
                    <a:pt x="532" y="2058"/>
                    <a:pt x="798" y="2084"/>
                  </a:cubicBezTo>
                  <a:cubicBezTo>
                    <a:pt x="1556" y="2154"/>
                    <a:pt x="2309" y="2249"/>
                    <a:pt x="3057" y="2355"/>
                  </a:cubicBezTo>
                  <a:cubicBezTo>
                    <a:pt x="3057" y="2345"/>
                    <a:pt x="3052" y="2335"/>
                    <a:pt x="3052" y="2324"/>
                  </a:cubicBezTo>
                  <a:cubicBezTo>
                    <a:pt x="2916" y="1557"/>
                    <a:pt x="2781" y="794"/>
                    <a:pt x="2640" y="31"/>
                  </a:cubicBezTo>
                  <a:cubicBezTo>
                    <a:pt x="2640" y="21"/>
                    <a:pt x="2640" y="11"/>
                    <a:pt x="2635" y="1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9" name="Google Shape;3159;p16"/>
            <p:cNvSpPr/>
            <p:nvPr/>
          </p:nvSpPr>
          <p:spPr>
            <a:xfrm>
              <a:off x="2851800" y="3980550"/>
              <a:ext cx="51600" cy="80475"/>
            </a:xfrm>
            <a:custGeom>
              <a:rect b="b" l="l" r="r" t="t"/>
              <a:pathLst>
                <a:path extrusionOk="0" fill="none" h="3219" w="2064">
                  <a:moveTo>
                    <a:pt x="0" y="1"/>
                  </a:moveTo>
                  <a:cubicBezTo>
                    <a:pt x="86" y="442"/>
                    <a:pt x="226" y="864"/>
                    <a:pt x="422" y="1266"/>
                  </a:cubicBezTo>
                  <a:cubicBezTo>
                    <a:pt x="799" y="2039"/>
                    <a:pt x="1361" y="2721"/>
                    <a:pt x="2063" y="3218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60" name="Google Shape;3160;p16"/>
          <p:cNvGrpSpPr/>
          <p:nvPr/>
        </p:nvGrpSpPr>
        <p:grpSpPr>
          <a:xfrm>
            <a:off x="329153" y="-44812"/>
            <a:ext cx="8986261" cy="4354779"/>
            <a:chOff x="329153" y="-44812"/>
            <a:chExt cx="8986261" cy="4354779"/>
          </a:xfrm>
        </p:grpSpPr>
        <p:grpSp>
          <p:nvGrpSpPr>
            <p:cNvPr id="3161" name="Google Shape;3161;p16"/>
            <p:cNvGrpSpPr/>
            <p:nvPr/>
          </p:nvGrpSpPr>
          <p:grpSpPr>
            <a:xfrm flipH="1">
              <a:off x="2261390" y="-44812"/>
              <a:ext cx="316899" cy="316978"/>
              <a:chOff x="5052650" y="3025125"/>
              <a:chExt cx="316899" cy="316978"/>
            </a:xfrm>
          </p:grpSpPr>
          <p:sp>
            <p:nvSpPr>
              <p:cNvPr id="3162" name="Google Shape;3162;p16"/>
              <p:cNvSpPr/>
              <p:nvPr/>
            </p:nvSpPr>
            <p:spPr>
              <a:xfrm>
                <a:off x="5052650" y="3025125"/>
                <a:ext cx="316899" cy="316978"/>
              </a:xfrm>
              <a:custGeom>
                <a:rect b="b" l="l" r="r" t="t"/>
                <a:pathLst>
                  <a:path extrusionOk="0" h="4012" w="4011">
                    <a:moveTo>
                      <a:pt x="2008" y="1"/>
                    </a:moveTo>
                    <a:cubicBezTo>
                      <a:pt x="899" y="1"/>
                      <a:pt x="0" y="899"/>
                      <a:pt x="0" y="2003"/>
                    </a:cubicBezTo>
                    <a:cubicBezTo>
                      <a:pt x="0" y="3113"/>
                      <a:pt x="899" y="4011"/>
                      <a:pt x="2008" y="4011"/>
                    </a:cubicBezTo>
                    <a:cubicBezTo>
                      <a:pt x="3112" y="4011"/>
                      <a:pt x="4011" y="3113"/>
                      <a:pt x="4011" y="2003"/>
                    </a:cubicBezTo>
                    <a:cubicBezTo>
                      <a:pt x="4011" y="899"/>
                      <a:pt x="3112" y="1"/>
                      <a:pt x="200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63" name="Google Shape;3163;p16"/>
              <p:cNvSpPr/>
              <p:nvPr/>
            </p:nvSpPr>
            <p:spPr>
              <a:xfrm>
                <a:off x="5108192" y="3195308"/>
                <a:ext cx="85723" cy="84933"/>
              </a:xfrm>
              <a:custGeom>
                <a:rect b="b" l="l" r="r" t="t"/>
                <a:pathLst>
                  <a:path extrusionOk="0" fill="none" h="1075" w="1085">
                    <a:moveTo>
                      <a:pt x="0" y="0"/>
                    </a:moveTo>
                    <a:cubicBezTo>
                      <a:pt x="146" y="512"/>
                      <a:pt x="572" y="934"/>
                      <a:pt x="1084" y="1074"/>
                    </a:cubicBezTo>
                  </a:path>
                </a:pathLst>
              </a:custGeom>
              <a:noFill/>
              <a:ln cap="flat" cmpd="sng" w="5275">
                <a:solidFill>
                  <a:schemeClr val="accent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64" name="Google Shape;3164;p16"/>
              <p:cNvSpPr/>
              <p:nvPr/>
            </p:nvSpPr>
            <p:spPr>
              <a:xfrm>
                <a:off x="5164051" y="3190488"/>
                <a:ext cx="35395" cy="31840"/>
              </a:xfrm>
              <a:custGeom>
                <a:rect b="b" l="l" r="r" t="t"/>
                <a:pathLst>
                  <a:path extrusionOk="0" fill="none" h="403" w="448">
                    <a:moveTo>
                      <a:pt x="1" y="1"/>
                    </a:moveTo>
                    <a:cubicBezTo>
                      <a:pt x="36" y="217"/>
                      <a:pt x="232" y="392"/>
                      <a:pt x="448" y="402"/>
                    </a:cubicBezTo>
                  </a:path>
                </a:pathLst>
              </a:custGeom>
              <a:noFill/>
              <a:ln cap="flat" cmpd="sng" w="5275">
                <a:solidFill>
                  <a:schemeClr val="accent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165" name="Google Shape;3165;p16"/>
            <p:cNvGrpSpPr/>
            <p:nvPr/>
          </p:nvGrpSpPr>
          <p:grpSpPr>
            <a:xfrm flipH="1">
              <a:off x="1995503" y="689607"/>
              <a:ext cx="120724" cy="120609"/>
              <a:chOff x="4788500" y="2618450"/>
              <a:chExt cx="130400" cy="130275"/>
            </a:xfrm>
          </p:grpSpPr>
          <p:sp>
            <p:nvSpPr>
              <p:cNvPr id="3166" name="Google Shape;3166;p16"/>
              <p:cNvSpPr/>
              <p:nvPr/>
            </p:nvSpPr>
            <p:spPr>
              <a:xfrm>
                <a:off x="4788500" y="2618450"/>
                <a:ext cx="130400" cy="130275"/>
              </a:xfrm>
              <a:custGeom>
                <a:rect b="b" l="l" r="r" t="t"/>
                <a:pathLst>
                  <a:path extrusionOk="0" h="5211" w="5216">
                    <a:moveTo>
                      <a:pt x="2606" y="0"/>
                    </a:moveTo>
                    <a:cubicBezTo>
                      <a:pt x="1170" y="0"/>
                      <a:pt x="1" y="1170"/>
                      <a:pt x="1" y="2605"/>
                    </a:cubicBezTo>
                    <a:cubicBezTo>
                      <a:pt x="1" y="4046"/>
                      <a:pt x="1170" y="5210"/>
                      <a:pt x="2606" y="5210"/>
                    </a:cubicBezTo>
                    <a:cubicBezTo>
                      <a:pt x="4046" y="5210"/>
                      <a:pt x="5216" y="4046"/>
                      <a:pt x="5216" y="2605"/>
                    </a:cubicBezTo>
                    <a:cubicBezTo>
                      <a:pt x="5216" y="1170"/>
                      <a:pt x="4046" y="0"/>
                      <a:pt x="260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67" name="Google Shape;3167;p16"/>
              <p:cNvSpPr/>
              <p:nvPr/>
            </p:nvSpPr>
            <p:spPr>
              <a:xfrm>
                <a:off x="4800425" y="2652075"/>
                <a:ext cx="17725" cy="56125"/>
              </a:xfrm>
              <a:custGeom>
                <a:rect b="b" l="l" r="r" t="t"/>
                <a:pathLst>
                  <a:path extrusionOk="0" fill="none" h="2245" w="709">
                    <a:moveTo>
                      <a:pt x="452" y="0"/>
                    </a:moveTo>
                    <a:cubicBezTo>
                      <a:pt x="1" y="683"/>
                      <a:pt x="111" y="1682"/>
                      <a:pt x="708" y="2244"/>
                    </a:cubicBezTo>
                  </a:path>
                </a:pathLst>
              </a:custGeom>
              <a:noFill/>
              <a:ln cap="flat" cmpd="sng" w="5275">
                <a:solidFill>
                  <a:srgbClr val="002255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168" name="Google Shape;3168;p16"/>
            <p:cNvGrpSpPr/>
            <p:nvPr/>
          </p:nvGrpSpPr>
          <p:grpSpPr>
            <a:xfrm flipH="1">
              <a:off x="3267131" y="3772163"/>
              <a:ext cx="211626" cy="211449"/>
              <a:chOff x="4788500" y="2618450"/>
              <a:chExt cx="130400" cy="130275"/>
            </a:xfrm>
          </p:grpSpPr>
          <p:sp>
            <p:nvSpPr>
              <p:cNvPr id="3169" name="Google Shape;3169;p16"/>
              <p:cNvSpPr/>
              <p:nvPr/>
            </p:nvSpPr>
            <p:spPr>
              <a:xfrm>
                <a:off x="4788500" y="2618450"/>
                <a:ext cx="130400" cy="130275"/>
              </a:xfrm>
              <a:custGeom>
                <a:rect b="b" l="l" r="r" t="t"/>
                <a:pathLst>
                  <a:path extrusionOk="0" h="5211" w="5216">
                    <a:moveTo>
                      <a:pt x="2606" y="0"/>
                    </a:moveTo>
                    <a:cubicBezTo>
                      <a:pt x="1170" y="0"/>
                      <a:pt x="1" y="1170"/>
                      <a:pt x="1" y="2605"/>
                    </a:cubicBezTo>
                    <a:cubicBezTo>
                      <a:pt x="1" y="4046"/>
                      <a:pt x="1170" y="5210"/>
                      <a:pt x="2606" y="5210"/>
                    </a:cubicBezTo>
                    <a:cubicBezTo>
                      <a:pt x="4046" y="5210"/>
                      <a:pt x="5216" y="4046"/>
                      <a:pt x="5216" y="2605"/>
                    </a:cubicBezTo>
                    <a:cubicBezTo>
                      <a:pt x="5216" y="1170"/>
                      <a:pt x="4046" y="0"/>
                      <a:pt x="260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70" name="Google Shape;3170;p16"/>
              <p:cNvSpPr/>
              <p:nvPr/>
            </p:nvSpPr>
            <p:spPr>
              <a:xfrm>
                <a:off x="4800425" y="2652075"/>
                <a:ext cx="17725" cy="56125"/>
              </a:xfrm>
              <a:custGeom>
                <a:rect b="b" l="l" r="r" t="t"/>
                <a:pathLst>
                  <a:path extrusionOk="0" fill="none" h="2245" w="709">
                    <a:moveTo>
                      <a:pt x="452" y="0"/>
                    </a:moveTo>
                    <a:cubicBezTo>
                      <a:pt x="1" y="683"/>
                      <a:pt x="111" y="1682"/>
                      <a:pt x="708" y="2244"/>
                    </a:cubicBezTo>
                  </a:path>
                </a:pathLst>
              </a:custGeom>
              <a:noFill/>
              <a:ln cap="flat" cmpd="sng" w="5275">
                <a:solidFill>
                  <a:srgbClr val="002255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171" name="Google Shape;3171;p16"/>
            <p:cNvGrpSpPr/>
            <p:nvPr/>
          </p:nvGrpSpPr>
          <p:grpSpPr>
            <a:xfrm flipH="1">
              <a:off x="329153" y="367382"/>
              <a:ext cx="120724" cy="120609"/>
              <a:chOff x="4788500" y="2618450"/>
              <a:chExt cx="130400" cy="130275"/>
            </a:xfrm>
          </p:grpSpPr>
          <p:sp>
            <p:nvSpPr>
              <p:cNvPr id="3172" name="Google Shape;3172;p16"/>
              <p:cNvSpPr/>
              <p:nvPr/>
            </p:nvSpPr>
            <p:spPr>
              <a:xfrm>
                <a:off x="4788500" y="2618450"/>
                <a:ext cx="130400" cy="130275"/>
              </a:xfrm>
              <a:custGeom>
                <a:rect b="b" l="l" r="r" t="t"/>
                <a:pathLst>
                  <a:path extrusionOk="0" h="5211" w="5216">
                    <a:moveTo>
                      <a:pt x="2606" y="0"/>
                    </a:moveTo>
                    <a:cubicBezTo>
                      <a:pt x="1170" y="0"/>
                      <a:pt x="1" y="1170"/>
                      <a:pt x="1" y="2605"/>
                    </a:cubicBezTo>
                    <a:cubicBezTo>
                      <a:pt x="1" y="4046"/>
                      <a:pt x="1170" y="5210"/>
                      <a:pt x="2606" y="5210"/>
                    </a:cubicBezTo>
                    <a:cubicBezTo>
                      <a:pt x="4046" y="5210"/>
                      <a:pt x="5216" y="4046"/>
                      <a:pt x="5216" y="2605"/>
                    </a:cubicBezTo>
                    <a:cubicBezTo>
                      <a:pt x="5216" y="1170"/>
                      <a:pt x="4046" y="0"/>
                      <a:pt x="260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73" name="Google Shape;3173;p16"/>
              <p:cNvSpPr/>
              <p:nvPr/>
            </p:nvSpPr>
            <p:spPr>
              <a:xfrm>
                <a:off x="4800425" y="2652075"/>
                <a:ext cx="17725" cy="56125"/>
              </a:xfrm>
              <a:custGeom>
                <a:rect b="b" l="l" r="r" t="t"/>
                <a:pathLst>
                  <a:path extrusionOk="0" fill="none" h="2245" w="709">
                    <a:moveTo>
                      <a:pt x="452" y="0"/>
                    </a:moveTo>
                    <a:cubicBezTo>
                      <a:pt x="1" y="683"/>
                      <a:pt x="111" y="1682"/>
                      <a:pt x="708" y="2244"/>
                    </a:cubicBezTo>
                  </a:path>
                </a:pathLst>
              </a:custGeom>
              <a:noFill/>
              <a:ln cap="flat" cmpd="sng" w="5275">
                <a:solidFill>
                  <a:srgbClr val="002255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174" name="Google Shape;3174;p16"/>
            <p:cNvGrpSpPr/>
            <p:nvPr/>
          </p:nvGrpSpPr>
          <p:grpSpPr>
            <a:xfrm flipH="1">
              <a:off x="606877" y="2292864"/>
              <a:ext cx="90602" cy="90528"/>
              <a:chOff x="4788500" y="2618450"/>
              <a:chExt cx="130400" cy="130275"/>
            </a:xfrm>
          </p:grpSpPr>
          <p:sp>
            <p:nvSpPr>
              <p:cNvPr id="3175" name="Google Shape;3175;p16"/>
              <p:cNvSpPr/>
              <p:nvPr/>
            </p:nvSpPr>
            <p:spPr>
              <a:xfrm>
                <a:off x="4788500" y="2618450"/>
                <a:ext cx="130400" cy="130275"/>
              </a:xfrm>
              <a:custGeom>
                <a:rect b="b" l="l" r="r" t="t"/>
                <a:pathLst>
                  <a:path extrusionOk="0" h="5211" w="5216">
                    <a:moveTo>
                      <a:pt x="2606" y="0"/>
                    </a:moveTo>
                    <a:cubicBezTo>
                      <a:pt x="1170" y="0"/>
                      <a:pt x="1" y="1170"/>
                      <a:pt x="1" y="2605"/>
                    </a:cubicBezTo>
                    <a:cubicBezTo>
                      <a:pt x="1" y="4046"/>
                      <a:pt x="1170" y="5210"/>
                      <a:pt x="2606" y="5210"/>
                    </a:cubicBezTo>
                    <a:cubicBezTo>
                      <a:pt x="4046" y="5210"/>
                      <a:pt x="5216" y="4046"/>
                      <a:pt x="5216" y="2605"/>
                    </a:cubicBezTo>
                    <a:cubicBezTo>
                      <a:pt x="5216" y="1170"/>
                      <a:pt x="4046" y="0"/>
                      <a:pt x="260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76" name="Google Shape;3176;p16"/>
              <p:cNvSpPr/>
              <p:nvPr/>
            </p:nvSpPr>
            <p:spPr>
              <a:xfrm>
                <a:off x="4800425" y="2652075"/>
                <a:ext cx="17725" cy="56125"/>
              </a:xfrm>
              <a:custGeom>
                <a:rect b="b" l="l" r="r" t="t"/>
                <a:pathLst>
                  <a:path extrusionOk="0" fill="none" h="2245" w="709">
                    <a:moveTo>
                      <a:pt x="452" y="0"/>
                    </a:moveTo>
                    <a:cubicBezTo>
                      <a:pt x="1" y="683"/>
                      <a:pt x="111" y="1682"/>
                      <a:pt x="708" y="2244"/>
                    </a:cubicBezTo>
                  </a:path>
                </a:pathLst>
              </a:custGeom>
              <a:noFill/>
              <a:ln cap="flat" cmpd="sng" w="5275">
                <a:solidFill>
                  <a:srgbClr val="002255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177" name="Google Shape;3177;p16"/>
            <p:cNvGrpSpPr/>
            <p:nvPr/>
          </p:nvGrpSpPr>
          <p:grpSpPr>
            <a:xfrm flipH="1">
              <a:off x="8591053" y="3983620"/>
              <a:ext cx="120724" cy="120609"/>
              <a:chOff x="4788500" y="2618450"/>
              <a:chExt cx="130400" cy="130275"/>
            </a:xfrm>
          </p:grpSpPr>
          <p:sp>
            <p:nvSpPr>
              <p:cNvPr id="3178" name="Google Shape;3178;p16"/>
              <p:cNvSpPr/>
              <p:nvPr/>
            </p:nvSpPr>
            <p:spPr>
              <a:xfrm>
                <a:off x="4788500" y="2618450"/>
                <a:ext cx="130400" cy="130275"/>
              </a:xfrm>
              <a:custGeom>
                <a:rect b="b" l="l" r="r" t="t"/>
                <a:pathLst>
                  <a:path extrusionOk="0" h="5211" w="5216">
                    <a:moveTo>
                      <a:pt x="2606" y="0"/>
                    </a:moveTo>
                    <a:cubicBezTo>
                      <a:pt x="1170" y="0"/>
                      <a:pt x="1" y="1170"/>
                      <a:pt x="1" y="2605"/>
                    </a:cubicBezTo>
                    <a:cubicBezTo>
                      <a:pt x="1" y="4046"/>
                      <a:pt x="1170" y="5210"/>
                      <a:pt x="2606" y="5210"/>
                    </a:cubicBezTo>
                    <a:cubicBezTo>
                      <a:pt x="4046" y="5210"/>
                      <a:pt x="5216" y="4046"/>
                      <a:pt x="5216" y="2605"/>
                    </a:cubicBezTo>
                    <a:cubicBezTo>
                      <a:pt x="5216" y="1170"/>
                      <a:pt x="4046" y="0"/>
                      <a:pt x="260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79" name="Google Shape;3179;p16"/>
              <p:cNvSpPr/>
              <p:nvPr/>
            </p:nvSpPr>
            <p:spPr>
              <a:xfrm>
                <a:off x="4800425" y="2652075"/>
                <a:ext cx="17725" cy="56125"/>
              </a:xfrm>
              <a:custGeom>
                <a:rect b="b" l="l" r="r" t="t"/>
                <a:pathLst>
                  <a:path extrusionOk="0" fill="none" h="2245" w="709">
                    <a:moveTo>
                      <a:pt x="452" y="0"/>
                    </a:moveTo>
                    <a:cubicBezTo>
                      <a:pt x="1" y="683"/>
                      <a:pt x="111" y="1682"/>
                      <a:pt x="708" y="2244"/>
                    </a:cubicBezTo>
                  </a:path>
                </a:pathLst>
              </a:custGeom>
              <a:noFill/>
              <a:ln cap="flat" cmpd="sng" w="5275">
                <a:solidFill>
                  <a:srgbClr val="002255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180" name="Google Shape;3180;p16"/>
            <p:cNvGrpSpPr/>
            <p:nvPr/>
          </p:nvGrpSpPr>
          <p:grpSpPr>
            <a:xfrm flipH="1">
              <a:off x="8937932" y="3481249"/>
              <a:ext cx="211626" cy="211449"/>
              <a:chOff x="4788500" y="2618450"/>
              <a:chExt cx="130400" cy="130275"/>
            </a:xfrm>
          </p:grpSpPr>
          <p:sp>
            <p:nvSpPr>
              <p:cNvPr id="3181" name="Google Shape;3181;p16"/>
              <p:cNvSpPr/>
              <p:nvPr/>
            </p:nvSpPr>
            <p:spPr>
              <a:xfrm>
                <a:off x="4788500" y="2618450"/>
                <a:ext cx="130400" cy="130275"/>
              </a:xfrm>
              <a:custGeom>
                <a:rect b="b" l="l" r="r" t="t"/>
                <a:pathLst>
                  <a:path extrusionOk="0" h="5211" w="5216">
                    <a:moveTo>
                      <a:pt x="2606" y="0"/>
                    </a:moveTo>
                    <a:cubicBezTo>
                      <a:pt x="1170" y="0"/>
                      <a:pt x="1" y="1170"/>
                      <a:pt x="1" y="2605"/>
                    </a:cubicBezTo>
                    <a:cubicBezTo>
                      <a:pt x="1" y="4046"/>
                      <a:pt x="1170" y="5210"/>
                      <a:pt x="2606" y="5210"/>
                    </a:cubicBezTo>
                    <a:cubicBezTo>
                      <a:pt x="4046" y="5210"/>
                      <a:pt x="5216" y="4046"/>
                      <a:pt x="5216" y="2605"/>
                    </a:cubicBezTo>
                    <a:cubicBezTo>
                      <a:pt x="5216" y="1170"/>
                      <a:pt x="4046" y="0"/>
                      <a:pt x="260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82" name="Google Shape;3182;p16"/>
              <p:cNvSpPr/>
              <p:nvPr/>
            </p:nvSpPr>
            <p:spPr>
              <a:xfrm>
                <a:off x="4800425" y="2652075"/>
                <a:ext cx="17725" cy="56125"/>
              </a:xfrm>
              <a:custGeom>
                <a:rect b="b" l="l" r="r" t="t"/>
                <a:pathLst>
                  <a:path extrusionOk="0" fill="none" h="2245" w="709">
                    <a:moveTo>
                      <a:pt x="452" y="0"/>
                    </a:moveTo>
                    <a:cubicBezTo>
                      <a:pt x="1" y="683"/>
                      <a:pt x="111" y="1682"/>
                      <a:pt x="708" y="2244"/>
                    </a:cubicBezTo>
                  </a:path>
                </a:pathLst>
              </a:custGeom>
              <a:noFill/>
              <a:ln cap="flat" cmpd="sng" w="5275">
                <a:solidFill>
                  <a:srgbClr val="002255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183" name="Google Shape;3183;p16"/>
            <p:cNvGrpSpPr/>
            <p:nvPr/>
          </p:nvGrpSpPr>
          <p:grpSpPr>
            <a:xfrm flipH="1">
              <a:off x="2667877" y="4219439"/>
              <a:ext cx="90602" cy="90528"/>
              <a:chOff x="4788500" y="2618450"/>
              <a:chExt cx="130400" cy="130275"/>
            </a:xfrm>
          </p:grpSpPr>
          <p:sp>
            <p:nvSpPr>
              <p:cNvPr id="3184" name="Google Shape;3184;p16"/>
              <p:cNvSpPr/>
              <p:nvPr/>
            </p:nvSpPr>
            <p:spPr>
              <a:xfrm>
                <a:off x="4788500" y="2618450"/>
                <a:ext cx="130400" cy="130275"/>
              </a:xfrm>
              <a:custGeom>
                <a:rect b="b" l="l" r="r" t="t"/>
                <a:pathLst>
                  <a:path extrusionOk="0" h="5211" w="5216">
                    <a:moveTo>
                      <a:pt x="2606" y="0"/>
                    </a:moveTo>
                    <a:cubicBezTo>
                      <a:pt x="1170" y="0"/>
                      <a:pt x="1" y="1170"/>
                      <a:pt x="1" y="2605"/>
                    </a:cubicBezTo>
                    <a:cubicBezTo>
                      <a:pt x="1" y="4046"/>
                      <a:pt x="1170" y="5210"/>
                      <a:pt x="2606" y="5210"/>
                    </a:cubicBezTo>
                    <a:cubicBezTo>
                      <a:pt x="4046" y="5210"/>
                      <a:pt x="5216" y="4046"/>
                      <a:pt x="5216" y="2605"/>
                    </a:cubicBezTo>
                    <a:cubicBezTo>
                      <a:pt x="5216" y="1170"/>
                      <a:pt x="4046" y="0"/>
                      <a:pt x="260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85" name="Google Shape;3185;p16"/>
              <p:cNvSpPr/>
              <p:nvPr/>
            </p:nvSpPr>
            <p:spPr>
              <a:xfrm>
                <a:off x="4800425" y="2652075"/>
                <a:ext cx="17725" cy="56125"/>
              </a:xfrm>
              <a:custGeom>
                <a:rect b="b" l="l" r="r" t="t"/>
                <a:pathLst>
                  <a:path extrusionOk="0" fill="none" h="2245" w="709">
                    <a:moveTo>
                      <a:pt x="452" y="0"/>
                    </a:moveTo>
                    <a:cubicBezTo>
                      <a:pt x="1" y="683"/>
                      <a:pt x="111" y="1682"/>
                      <a:pt x="708" y="2244"/>
                    </a:cubicBezTo>
                  </a:path>
                </a:pathLst>
              </a:custGeom>
              <a:noFill/>
              <a:ln cap="flat" cmpd="sng" w="5275">
                <a:solidFill>
                  <a:srgbClr val="002255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186" name="Google Shape;3186;p16"/>
            <p:cNvGrpSpPr/>
            <p:nvPr/>
          </p:nvGrpSpPr>
          <p:grpSpPr>
            <a:xfrm flipH="1">
              <a:off x="6723702" y="494726"/>
              <a:ext cx="90602" cy="90528"/>
              <a:chOff x="4788500" y="2618450"/>
              <a:chExt cx="130400" cy="130275"/>
            </a:xfrm>
          </p:grpSpPr>
          <p:sp>
            <p:nvSpPr>
              <p:cNvPr id="3187" name="Google Shape;3187;p16"/>
              <p:cNvSpPr/>
              <p:nvPr/>
            </p:nvSpPr>
            <p:spPr>
              <a:xfrm>
                <a:off x="4788500" y="2618450"/>
                <a:ext cx="130400" cy="130275"/>
              </a:xfrm>
              <a:custGeom>
                <a:rect b="b" l="l" r="r" t="t"/>
                <a:pathLst>
                  <a:path extrusionOk="0" h="5211" w="5216">
                    <a:moveTo>
                      <a:pt x="2606" y="0"/>
                    </a:moveTo>
                    <a:cubicBezTo>
                      <a:pt x="1170" y="0"/>
                      <a:pt x="1" y="1170"/>
                      <a:pt x="1" y="2605"/>
                    </a:cubicBezTo>
                    <a:cubicBezTo>
                      <a:pt x="1" y="4046"/>
                      <a:pt x="1170" y="5210"/>
                      <a:pt x="2606" y="5210"/>
                    </a:cubicBezTo>
                    <a:cubicBezTo>
                      <a:pt x="4046" y="5210"/>
                      <a:pt x="5216" y="4046"/>
                      <a:pt x="5216" y="2605"/>
                    </a:cubicBezTo>
                    <a:cubicBezTo>
                      <a:pt x="5216" y="1170"/>
                      <a:pt x="4046" y="0"/>
                      <a:pt x="260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88" name="Google Shape;3188;p16"/>
              <p:cNvSpPr/>
              <p:nvPr/>
            </p:nvSpPr>
            <p:spPr>
              <a:xfrm>
                <a:off x="4800425" y="2652075"/>
                <a:ext cx="17725" cy="56125"/>
              </a:xfrm>
              <a:custGeom>
                <a:rect b="b" l="l" r="r" t="t"/>
                <a:pathLst>
                  <a:path extrusionOk="0" fill="none" h="2245" w="709">
                    <a:moveTo>
                      <a:pt x="452" y="0"/>
                    </a:moveTo>
                    <a:cubicBezTo>
                      <a:pt x="1" y="683"/>
                      <a:pt x="111" y="1682"/>
                      <a:pt x="708" y="2244"/>
                    </a:cubicBezTo>
                  </a:path>
                </a:pathLst>
              </a:custGeom>
              <a:noFill/>
              <a:ln cap="flat" cmpd="sng" w="5275">
                <a:solidFill>
                  <a:srgbClr val="002255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189" name="Google Shape;3189;p16"/>
            <p:cNvGrpSpPr/>
            <p:nvPr/>
          </p:nvGrpSpPr>
          <p:grpSpPr>
            <a:xfrm flipH="1">
              <a:off x="4945903" y="3170707"/>
              <a:ext cx="120724" cy="120609"/>
              <a:chOff x="4788500" y="2618450"/>
              <a:chExt cx="130400" cy="130275"/>
            </a:xfrm>
          </p:grpSpPr>
          <p:sp>
            <p:nvSpPr>
              <p:cNvPr id="3190" name="Google Shape;3190;p16"/>
              <p:cNvSpPr/>
              <p:nvPr/>
            </p:nvSpPr>
            <p:spPr>
              <a:xfrm>
                <a:off x="4788500" y="2618450"/>
                <a:ext cx="130400" cy="130275"/>
              </a:xfrm>
              <a:custGeom>
                <a:rect b="b" l="l" r="r" t="t"/>
                <a:pathLst>
                  <a:path extrusionOk="0" h="5211" w="5216">
                    <a:moveTo>
                      <a:pt x="2606" y="0"/>
                    </a:moveTo>
                    <a:cubicBezTo>
                      <a:pt x="1170" y="0"/>
                      <a:pt x="1" y="1170"/>
                      <a:pt x="1" y="2605"/>
                    </a:cubicBezTo>
                    <a:cubicBezTo>
                      <a:pt x="1" y="4046"/>
                      <a:pt x="1170" y="5210"/>
                      <a:pt x="2606" y="5210"/>
                    </a:cubicBezTo>
                    <a:cubicBezTo>
                      <a:pt x="4046" y="5210"/>
                      <a:pt x="5216" y="4046"/>
                      <a:pt x="5216" y="2605"/>
                    </a:cubicBezTo>
                    <a:cubicBezTo>
                      <a:pt x="5216" y="1170"/>
                      <a:pt x="4046" y="0"/>
                      <a:pt x="260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91" name="Google Shape;3191;p16"/>
              <p:cNvSpPr/>
              <p:nvPr/>
            </p:nvSpPr>
            <p:spPr>
              <a:xfrm>
                <a:off x="4800425" y="2652075"/>
                <a:ext cx="17725" cy="56125"/>
              </a:xfrm>
              <a:custGeom>
                <a:rect b="b" l="l" r="r" t="t"/>
                <a:pathLst>
                  <a:path extrusionOk="0" fill="none" h="2245" w="709">
                    <a:moveTo>
                      <a:pt x="452" y="0"/>
                    </a:moveTo>
                    <a:cubicBezTo>
                      <a:pt x="1" y="683"/>
                      <a:pt x="111" y="1682"/>
                      <a:pt x="708" y="2244"/>
                    </a:cubicBezTo>
                  </a:path>
                </a:pathLst>
              </a:custGeom>
              <a:noFill/>
              <a:ln cap="flat" cmpd="sng" w="5275">
                <a:solidFill>
                  <a:srgbClr val="002255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192" name="Google Shape;3192;p16"/>
            <p:cNvGrpSpPr/>
            <p:nvPr/>
          </p:nvGrpSpPr>
          <p:grpSpPr>
            <a:xfrm flipH="1">
              <a:off x="7180550" y="179175"/>
              <a:ext cx="120739" cy="120769"/>
              <a:chOff x="5052650" y="3025125"/>
              <a:chExt cx="316899" cy="316978"/>
            </a:xfrm>
          </p:grpSpPr>
          <p:sp>
            <p:nvSpPr>
              <p:cNvPr id="3193" name="Google Shape;3193;p16"/>
              <p:cNvSpPr/>
              <p:nvPr/>
            </p:nvSpPr>
            <p:spPr>
              <a:xfrm>
                <a:off x="5052650" y="3025125"/>
                <a:ext cx="316899" cy="316978"/>
              </a:xfrm>
              <a:custGeom>
                <a:rect b="b" l="l" r="r" t="t"/>
                <a:pathLst>
                  <a:path extrusionOk="0" h="4012" w="4011">
                    <a:moveTo>
                      <a:pt x="2008" y="1"/>
                    </a:moveTo>
                    <a:cubicBezTo>
                      <a:pt x="899" y="1"/>
                      <a:pt x="0" y="899"/>
                      <a:pt x="0" y="2003"/>
                    </a:cubicBezTo>
                    <a:cubicBezTo>
                      <a:pt x="0" y="3113"/>
                      <a:pt x="899" y="4011"/>
                      <a:pt x="2008" y="4011"/>
                    </a:cubicBezTo>
                    <a:cubicBezTo>
                      <a:pt x="3112" y="4011"/>
                      <a:pt x="4011" y="3113"/>
                      <a:pt x="4011" y="2003"/>
                    </a:cubicBezTo>
                    <a:cubicBezTo>
                      <a:pt x="4011" y="899"/>
                      <a:pt x="3112" y="1"/>
                      <a:pt x="200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94" name="Google Shape;3194;p16"/>
              <p:cNvSpPr/>
              <p:nvPr/>
            </p:nvSpPr>
            <p:spPr>
              <a:xfrm>
                <a:off x="5108192" y="3195308"/>
                <a:ext cx="85723" cy="84933"/>
              </a:xfrm>
              <a:custGeom>
                <a:rect b="b" l="l" r="r" t="t"/>
                <a:pathLst>
                  <a:path extrusionOk="0" fill="none" h="1075" w="1085">
                    <a:moveTo>
                      <a:pt x="0" y="0"/>
                    </a:moveTo>
                    <a:cubicBezTo>
                      <a:pt x="146" y="512"/>
                      <a:pt x="572" y="934"/>
                      <a:pt x="1084" y="1074"/>
                    </a:cubicBezTo>
                  </a:path>
                </a:pathLst>
              </a:custGeom>
              <a:noFill/>
              <a:ln cap="flat" cmpd="sng" w="5275">
                <a:solidFill>
                  <a:srgbClr val="002255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95" name="Google Shape;3195;p16"/>
              <p:cNvSpPr/>
              <p:nvPr/>
            </p:nvSpPr>
            <p:spPr>
              <a:xfrm>
                <a:off x="5164051" y="3190488"/>
                <a:ext cx="35395" cy="31840"/>
              </a:xfrm>
              <a:custGeom>
                <a:rect b="b" l="l" r="r" t="t"/>
                <a:pathLst>
                  <a:path extrusionOk="0" fill="none" h="403" w="448">
                    <a:moveTo>
                      <a:pt x="1" y="1"/>
                    </a:moveTo>
                    <a:cubicBezTo>
                      <a:pt x="36" y="217"/>
                      <a:pt x="232" y="392"/>
                      <a:pt x="448" y="402"/>
                    </a:cubicBezTo>
                  </a:path>
                </a:pathLst>
              </a:custGeom>
              <a:noFill/>
              <a:ln cap="flat" cmpd="sng" w="5275">
                <a:solidFill>
                  <a:srgbClr val="002255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196" name="Google Shape;3196;p16"/>
            <p:cNvGrpSpPr/>
            <p:nvPr/>
          </p:nvGrpSpPr>
          <p:grpSpPr>
            <a:xfrm flipH="1">
              <a:off x="8998515" y="591413"/>
              <a:ext cx="316899" cy="316978"/>
              <a:chOff x="5052650" y="3025125"/>
              <a:chExt cx="316899" cy="316978"/>
            </a:xfrm>
          </p:grpSpPr>
          <p:sp>
            <p:nvSpPr>
              <p:cNvPr id="3197" name="Google Shape;3197;p16"/>
              <p:cNvSpPr/>
              <p:nvPr/>
            </p:nvSpPr>
            <p:spPr>
              <a:xfrm>
                <a:off x="5052650" y="3025125"/>
                <a:ext cx="316899" cy="316978"/>
              </a:xfrm>
              <a:custGeom>
                <a:rect b="b" l="l" r="r" t="t"/>
                <a:pathLst>
                  <a:path extrusionOk="0" h="4012" w="4011">
                    <a:moveTo>
                      <a:pt x="2008" y="1"/>
                    </a:moveTo>
                    <a:cubicBezTo>
                      <a:pt x="899" y="1"/>
                      <a:pt x="0" y="899"/>
                      <a:pt x="0" y="2003"/>
                    </a:cubicBezTo>
                    <a:cubicBezTo>
                      <a:pt x="0" y="3113"/>
                      <a:pt x="899" y="4011"/>
                      <a:pt x="2008" y="4011"/>
                    </a:cubicBezTo>
                    <a:cubicBezTo>
                      <a:pt x="3112" y="4011"/>
                      <a:pt x="4011" y="3113"/>
                      <a:pt x="4011" y="2003"/>
                    </a:cubicBezTo>
                    <a:cubicBezTo>
                      <a:pt x="4011" y="899"/>
                      <a:pt x="3112" y="1"/>
                      <a:pt x="200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98" name="Google Shape;3198;p16"/>
              <p:cNvSpPr/>
              <p:nvPr/>
            </p:nvSpPr>
            <p:spPr>
              <a:xfrm>
                <a:off x="5108192" y="3195308"/>
                <a:ext cx="85723" cy="84933"/>
              </a:xfrm>
              <a:custGeom>
                <a:rect b="b" l="l" r="r" t="t"/>
                <a:pathLst>
                  <a:path extrusionOk="0" fill="none" h="1075" w="1085">
                    <a:moveTo>
                      <a:pt x="0" y="0"/>
                    </a:moveTo>
                    <a:cubicBezTo>
                      <a:pt x="146" y="512"/>
                      <a:pt x="572" y="934"/>
                      <a:pt x="1084" y="1074"/>
                    </a:cubicBezTo>
                  </a:path>
                </a:pathLst>
              </a:custGeom>
              <a:noFill/>
              <a:ln cap="flat" cmpd="sng" w="5275">
                <a:solidFill>
                  <a:schemeClr val="accent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99" name="Google Shape;3199;p16"/>
              <p:cNvSpPr/>
              <p:nvPr/>
            </p:nvSpPr>
            <p:spPr>
              <a:xfrm>
                <a:off x="5164051" y="3190488"/>
                <a:ext cx="35395" cy="31840"/>
              </a:xfrm>
              <a:custGeom>
                <a:rect b="b" l="l" r="r" t="t"/>
                <a:pathLst>
                  <a:path extrusionOk="0" fill="none" h="403" w="448">
                    <a:moveTo>
                      <a:pt x="1" y="1"/>
                    </a:moveTo>
                    <a:cubicBezTo>
                      <a:pt x="36" y="217"/>
                      <a:pt x="232" y="392"/>
                      <a:pt x="448" y="402"/>
                    </a:cubicBezTo>
                  </a:path>
                </a:pathLst>
              </a:custGeom>
              <a:noFill/>
              <a:ln cap="flat" cmpd="sng" w="5275">
                <a:solidFill>
                  <a:schemeClr val="accent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3200" name="Google Shape;3200;p16"/>
          <p:cNvSpPr txBox="1"/>
          <p:nvPr>
            <p:ph type="title"/>
          </p:nvPr>
        </p:nvSpPr>
        <p:spPr>
          <a:xfrm>
            <a:off x="4786325" y="2165600"/>
            <a:ext cx="3637800" cy="84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5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01" name="Google Shape;3201;p16"/>
          <p:cNvSpPr txBox="1"/>
          <p:nvPr>
            <p:ph hasCustomPrompt="1" idx="2" type="title"/>
          </p:nvPr>
        </p:nvSpPr>
        <p:spPr>
          <a:xfrm>
            <a:off x="7324875" y="1038050"/>
            <a:ext cx="1075500" cy="84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202" name="Google Shape;3202;p16"/>
          <p:cNvSpPr txBox="1"/>
          <p:nvPr>
            <p:ph idx="1" type="subTitle"/>
          </p:nvPr>
        </p:nvSpPr>
        <p:spPr>
          <a:xfrm>
            <a:off x="5403725" y="3007400"/>
            <a:ext cx="3019800" cy="643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CUSTOM_5">
    <p:spTree>
      <p:nvGrpSpPr>
        <p:cNvPr id="3203" name="Shape 3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4" name="Google Shape;3204;p17"/>
          <p:cNvSpPr/>
          <p:nvPr/>
        </p:nvSpPr>
        <p:spPr>
          <a:xfrm flipH="1">
            <a:off x="6131012" y="-25"/>
            <a:ext cx="1443727" cy="5258323"/>
          </a:xfrm>
          <a:custGeom>
            <a:rect b="b" l="l" r="r" t="t"/>
            <a:pathLst>
              <a:path extrusionOk="0" h="160584" w="44090">
                <a:moveTo>
                  <a:pt x="12508" y="0"/>
                </a:moveTo>
                <a:cubicBezTo>
                  <a:pt x="4461" y="18449"/>
                  <a:pt x="0" y="38826"/>
                  <a:pt x="0" y="60237"/>
                </a:cubicBezTo>
                <a:cubicBezTo>
                  <a:pt x="0" y="98759"/>
                  <a:pt x="14471" y="133927"/>
                  <a:pt x="38255" y="160584"/>
                </a:cubicBezTo>
                <a:lnTo>
                  <a:pt x="44089" y="160584"/>
                </a:lnTo>
                <a:cubicBezTo>
                  <a:pt x="25997" y="135711"/>
                  <a:pt x="15327" y="105093"/>
                  <a:pt x="15327" y="71995"/>
                </a:cubicBezTo>
                <a:cubicBezTo>
                  <a:pt x="15327" y="45909"/>
                  <a:pt x="21929" y="21393"/>
                  <a:pt x="33580" y="0"/>
                </a:cubicBezTo>
                <a:close/>
              </a:path>
            </a:pathLst>
          </a:custGeom>
          <a:solidFill>
            <a:srgbClr val="FFFFFF">
              <a:alpha val="183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5" name="Google Shape;3205;p17"/>
          <p:cNvSpPr/>
          <p:nvPr/>
        </p:nvSpPr>
        <p:spPr>
          <a:xfrm flipH="1">
            <a:off x="-692564" y="3389162"/>
            <a:ext cx="9523639" cy="2270779"/>
          </a:xfrm>
          <a:custGeom>
            <a:rect b="b" l="l" r="r" t="t"/>
            <a:pathLst>
              <a:path extrusionOk="0" h="80897" w="118908">
                <a:moveTo>
                  <a:pt x="2987" y="1"/>
                </a:moveTo>
                <a:lnTo>
                  <a:pt x="0" y="80596"/>
                </a:lnTo>
                <a:lnTo>
                  <a:pt x="117924" y="80596"/>
                </a:lnTo>
                <a:cubicBezTo>
                  <a:pt x="118004" y="80596"/>
                  <a:pt x="118828" y="80897"/>
                  <a:pt x="118908" y="80897"/>
                </a:cubicBezTo>
                <a:lnTo>
                  <a:pt x="118908" y="12007"/>
                </a:lnTo>
                <a:cubicBezTo>
                  <a:pt x="102670" y="14597"/>
                  <a:pt x="89982" y="28887"/>
                  <a:pt x="73654" y="30799"/>
                </a:cubicBezTo>
                <a:cubicBezTo>
                  <a:pt x="72398" y="30946"/>
                  <a:pt x="71145" y="31016"/>
                  <a:pt x="69894" y="31016"/>
                </a:cubicBezTo>
                <a:cubicBezTo>
                  <a:pt x="60336" y="31016"/>
                  <a:pt x="50986" y="26926"/>
                  <a:pt x="42770" y="21835"/>
                </a:cubicBezTo>
                <a:cubicBezTo>
                  <a:pt x="33484" y="16083"/>
                  <a:pt x="25032" y="8960"/>
                  <a:pt x="15294" y="4006"/>
                </a:cubicBezTo>
                <a:cubicBezTo>
                  <a:pt x="11429" y="2034"/>
                  <a:pt x="7308" y="402"/>
                  <a:pt x="2987" y="1"/>
                </a:cubicBezTo>
                <a:close/>
              </a:path>
            </a:pathLst>
          </a:custGeom>
          <a:solidFill>
            <a:srgbClr val="FFFFFF">
              <a:alpha val="803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6" name="Google Shape;3206;p17"/>
          <p:cNvSpPr/>
          <p:nvPr/>
        </p:nvSpPr>
        <p:spPr>
          <a:xfrm flipH="1">
            <a:off x="6378712" y="-25"/>
            <a:ext cx="1443727" cy="5258323"/>
          </a:xfrm>
          <a:custGeom>
            <a:rect b="b" l="l" r="r" t="t"/>
            <a:pathLst>
              <a:path extrusionOk="0" h="160584" w="44090">
                <a:moveTo>
                  <a:pt x="12508" y="0"/>
                </a:moveTo>
                <a:cubicBezTo>
                  <a:pt x="4461" y="18449"/>
                  <a:pt x="0" y="38826"/>
                  <a:pt x="0" y="60237"/>
                </a:cubicBezTo>
                <a:cubicBezTo>
                  <a:pt x="0" y="98759"/>
                  <a:pt x="14471" y="133927"/>
                  <a:pt x="38255" y="160584"/>
                </a:cubicBezTo>
                <a:lnTo>
                  <a:pt x="44089" y="160584"/>
                </a:lnTo>
                <a:cubicBezTo>
                  <a:pt x="25997" y="135711"/>
                  <a:pt x="15327" y="105093"/>
                  <a:pt x="15327" y="71995"/>
                </a:cubicBezTo>
                <a:cubicBezTo>
                  <a:pt x="15327" y="45909"/>
                  <a:pt x="21929" y="21393"/>
                  <a:pt x="33580" y="0"/>
                </a:cubicBezTo>
                <a:close/>
              </a:path>
            </a:pathLst>
          </a:custGeom>
          <a:solidFill>
            <a:srgbClr val="00103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7" name="Google Shape;3207;p17"/>
          <p:cNvSpPr/>
          <p:nvPr/>
        </p:nvSpPr>
        <p:spPr>
          <a:xfrm flipH="1">
            <a:off x="-85476" y="4028798"/>
            <a:ext cx="6159858" cy="991519"/>
          </a:xfrm>
          <a:custGeom>
            <a:rect b="b" l="l" r="r" t="t"/>
            <a:pathLst>
              <a:path extrusionOk="0" h="30280" w="188116">
                <a:moveTo>
                  <a:pt x="188115" y="286"/>
                </a:moveTo>
                <a:lnTo>
                  <a:pt x="188115" y="26996"/>
                </a:lnTo>
                <a:cubicBezTo>
                  <a:pt x="165509" y="28763"/>
                  <a:pt x="142617" y="30279"/>
                  <a:pt x="119956" y="30279"/>
                </a:cubicBezTo>
                <a:cubicBezTo>
                  <a:pt x="102596" y="30279"/>
                  <a:pt x="85377" y="29387"/>
                  <a:pt x="68534" y="27014"/>
                </a:cubicBezTo>
                <a:cubicBezTo>
                  <a:pt x="44446" y="23642"/>
                  <a:pt x="22250" y="17397"/>
                  <a:pt x="0" y="11330"/>
                </a:cubicBezTo>
                <a:cubicBezTo>
                  <a:pt x="2712" y="11598"/>
                  <a:pt x="5424" y="11776"/>
                  <a:pt x="8172" y="11937"/>
                </a:cubicBezTo>
                <a:cubicBezTo>
                  <a:pt x="13543" y="12258"/>
                  <a:pt x="18949" y="12401"/>
                  <a:pt x="24338" y="12401"/>
                </a:cubicBezTo>
                <a:cubicBezTo>
                  <a:pt x="35311" y="12401"/>
                  <a:pt x="46284" y="11812"/>
                  <a:pt x="57115" y="10902"/>
                </a:cubicBezTo>
                <a:cubicBezTo>
                  <a:pt x="73405" y="9546"/>
                  <a:pt x="89446" y="7476"/>
                  <a:pt x="105468" y="5496"/>
                </a:cubicBezTo>
                <a:cubicBezTo>
                  <a:pt x="128360" y="2641"/>
                  <a:pt x="152020" y="0"/>
                  <a:pt x="175358" y="0"/>
                </a:cubicBezTo>
                <a:cubicBezTo>
                  <a:pt x="179622" y="0"/>
                  <a:pt x="183869" y="89"/>
                  <a:pt x="188115" y="286"/>
                </a:cubicBezTo>
                <a:close/>
              </a:path>
            </a:pathLst>
          </a:custGeom>
          <a:solidFill>
            <a:srgbClr val="2523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8" name="Google Shape;3208;p17"/>
          <p:cNvSpPr/>
          <p:nvPr/>
        </p:nvSpPr>
        <p:spPr>
          <a:xfrm>
            <a:off x="2331073" y="4138630"/>
            <a:ext cx="6025358" cy="771850"/>
          </a:xfrm>
          <a:custGeom>
            <a:rect b="b" l="l" r="r" t="t"/>
            <a:pathLst>
              <a:path extrusionOk="0" h="21506" w="71325">
                <a:moveTo>
                  <a:pt x="66486" y="1"/>
                </a:moveTo>
                <a:cubicBezTo>
                  <a:pt x="57639" y="1"/>
                  <a:pt x="48667" y="1874"/>
                  <a:pt x="39989" y="3894"/>
                </a:cubicBezTo>
                <a:cubicBezTo>
                  <a:pt x="33911" y="5309"/>
                  <a:pt x="27832" y="6780"/>
                  <a:pt x="21658" y="7743"/>
                </a:cubicBezTo>
                <a:cubicBezTo>
                  <a:pt x="17551" y="8389"/>
                  <a:pt x="13389" y="8805"/>
                  <a:pt x="9228" y="8805"/>
                </a:cubicBezTo>
                <a:cubicBezTo>
                  <a:pt x="7182" y="8805"/>
                  <a:pt x="5136" y="8705"/>
                  <a:pt x="3097" y="8481"/>
                </a:cubicBezTo>
                <a:cubicBezTo>
                  <a:pt x="2058" y="8366"/>
                  <a:pt x="1029" y="8230"/>
                  <a:pt x="0" y="8050"/>
                </a:cubicBezTo>
                <a:lnTo>
                  <a:pt x="0" y="8050"/>
                </a:lnTo>
                <a:cubicBezTo>
                  <a:pt x="8438" y="12356"/>
                  <a:pt x="16850" y="16788"/>
                  <a:pt x="25985" y="19192"/>
                </a:cubicBezTo>
                <a:cubicBezTo>
                  <a:pt x="32371" y="20871"/>
                  <a:pt x="38900" y="21505"/>
                  <a:pt x="45482" y="21505"/>
                </a:cubicBezTo>
                <a:cubicBezTo>
                  <a:pt x="54073" y="21505"/>
                  <a:pt x="62753" y="20425"/>
                  <a:pt x="71325" y="19177"/>
                </a:cubicBezTo>
                <a:lnTo>
                  <a:pt x="71325" y="199"/>
                </a:lnTo>
                <a:cubicBezTo>
                  <a:pt x="69718" y="64"/>
                  <a:pt x="68104" y="1"/>
                  <a:pt x="66486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9" name="Google Shape;3209;p17"/>
          <p:cNvSpPr/>
          <p:nvPr/>
        </p:nvSpPr>
        <p:spPr>
          <a:xfrm flipH="1" rot="-147765">
            <a:off x="-463162" y="4267734"/>
            <a:ext cx="6025395" cy="771865"/>
          </a:xfrm>
          <a:custGeom>
            <a:rect b="b" l="l" r="r" t="t"/>
            <a:pathLst>
              <a:path extrusionOk="0" h="21506" w="71325">
                <a:moveTo>
                  <a:pt x="66486" y="1"/>
                </a:moveTo>
                <a:cubicBezTo>
                  <a:pt x="57639" y="1"/>
                  <a:pt x="48667" y="1874"/>
                  <a:pt x="39989" y="3894"/>
                </a:cubicBezTo>
                <a:cubicBezTo>
                  <a:pt x="33911" y="5309"/>
                  <a:pt x="27832" y="6780"/>
                  <a:pt x="21658" y="7743"/>
                </a:cubicBezTo>
                <a:cubicBezTo>
                  <a:pt x="17551" y="8389"/>
                  <a:pt x="13389" y="8805"/>
                  <a:pt x="9228" y="8805"/>
                </a:cubicBezTo>
                <a:cubicBezTo>
                  <a:pt x="7182" y="8805"/>
                  <a:pt x="5136" y="8705"/>
                  <a:pt x="3097" y="8481"/>
                </a:cubicBezTo>
                <a:cubicBezTo>
                  <a:pt x="2058" y="8366"/>
                  <a:pt x="1029" y="8230"/>
                  <a:pt x="0" y="8050"/>
                </a:cubicBezTo>
                <a:lnTo>
                  <a:pt x="0" y="8050"/>
                </a:lnTo>
                <a:cubicBezTo>
                  <a:pt x="8438" y="12356"/>
                  <a:pt x="16850" y="16788"/>
                  <a:pt x="25985" y="19192"/>
                </a:cubicBezTo>
                <a:cubicBezTo>
                  <a:pt x="32371" y="20871"/>
                  <a:pt x="38900" y="21505"/>
                  <a:pt x="45482" y="21505"/>
                </a:cubicBezTo>
                <a:cubicBezTo>
                  <a:pt x="54073" y="21505"/>
                  <a:pt x="62753" y="20425"/>
                  <a:pt x="71325" y="19177"/>
                </a:cubicBezTo>
                <a:lnTo>
                  <a:pt x="71325" y="199"/>
                </a:lnTo>
                <a:cubicBezTo>
                  <a:pt x="69718" y="64"/>
                  <a:pt x="68104" y="1"/>
                  <a:pt x="66486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10" name="Google Shape;3210;p17"/>
          <p:cNvGrpSpPr/>
          <p:nvPr/>
        </p:nvGrpSpPr>
        <p:grpSpPr>
          <a:xfrm rot="-458410">
            <a:off x="3738584" y="4260472"/>
            <a:ext cx="1493990" cy="490011"/>
            <a:chOff x="1656825" y="3872400"/>
            <a:chExt cx="835625" cy="274075"/>
          </a:xfrm>
        </p:grpSpPr>
        <p:sp>
          <p:nvSpPr>
            <p:cNvPr id="3211" name="Google Shape;3211;p17"/>
            <p:cNvSpPr/>
            <p:nvPr/>
          </p:nvSpPr>
          <p:spPr>
            <a:xfrm>
              <a:off x="1725475" y="4015575"/>
              <a:ext cx="191500" cy="105050"/>
            </a:xfrm>
            <a:custGeom>
              <a:rect b="b" l="l" r="r" t="t"/>
              <a:pathLst>
                <a:path extrusionOk="0" h="4202" w="7660">
                  <a:moveTo>
                    <a:pt x="2329" y="0"/>
                  </a:moveTo>
                  <a:cubicBezTo>
                    <a:pt x="1792" y="633"/>
                    <a:pt x="1320" y="1310"/>
                    <a:pt x="924" y="2023"/>
                  </a:cubicBezTo>
                  <a:cubicBezTo>
                    <a:pt x="542" y="2716"/>
                    <a:pt x="231" y="3443"/>
                    <a:pt x="0" y="4201"/>
                  </a:cubicBezTo>
                  <a:lnTo>
                    <a:pt x="7660" y="4201"/>
                  </a:lnTo>
                  <a:cubicBezTo>
                    <a:pt x="5963" y="2721"/>
                    <a:pt x="4096" y="1395"/>
                    <a:pt x="23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2" name="Google Shape;3212;p17"/>
            <p:cNvSpPr/>
            <p:nvPr/>
          </p:nvSpPr>
          <p:spPr>
            <a:xfrm>
              <a:off x="1916575" y="3874275"/>
              <a:ext cx="173200" cy="246350"/>
            </a:xfrm>
            <a:custGeom>
              <a:rect b="b" l="l" r="r" t="t"/>
              <a:pathLst>
                <a:path extrusionOk="0" h="9854" w="6928">
                  <a:moveTo>
                    <a:pt x="5768" y="0"/>
                  </a:moveTo>
                  <a:cubicBezTo>
                    <a:pt x="3830" y="196"/>
                    <a:pt x="1843" y="758"/>
                    <a:pt x="0" y="1642"/>
                  </a:cubicBezTo>
                  <a:cubicBezTo>
                    <a:pt x="1521" y="4382"/>
                    <a:pt x="3042" y="7118"/>
                    <a:pt x="4563" y="9853"/>
                  </a:cubicBezTo>
                  <a:lnTo>
                    <a:pt x="6927" y="9853"/>
                  </a:lnTo>
                  <a:cubicBezTo>
                    <a:pt x="6701" y="6581"/>
                    <a:pt x="6516" y="3308"/>
                    <a:pt x="6370" y="25"/>
                  </a:cubicBezTo>
                  <a:lnTo>
                    <a:pt x="576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3" name="Google Shape;3213;p17"/>
            <p:cNvSpPr/>
            <p:nvPr/>
          </p:nvSpPr>
          <p:spPr>
            <a:xfrm>
              <a:off x="2123000" y="3883300"/>
              <a:ext cx="110450" cy="237325"/>
            </a:xfrm>
            <a:custGeom>
              <a:rect b="b" l="l" r="r" t="t"/>
              <a:pathLst>
                <a:path extrusionOk="0" h="9493" w="4418">
                  <a:moveTo>
                    <a:pt x="2500" y="1"/>
                  </a:moveTo>
                  <a:lnTo>
                    <a:pt x="2485" y="41"/>
                  </a:lnTo>
                  <a:cubicBezTo>
                    <a:pt x="1611" y="3178"/>
                    <a:pt x="788" y="6330"/>
                    <a:pt x="0" y="9492"/>
                  </a:cubicBezTo>
                  <a:lnTo>
                    <a:pt x="1481" y="9492"/>
                  </a:lnTo>
                  <a:cubicBezTo>
                    <a:pt x="2550" y="6596"/>
                    <a:pt x="3514" y="3660"/>
                    <a:pt x="4382" y="698"/>
                  </a:cubicBezTo>
                  <a:lnTo>
                    <a:pt x="4417" y="613"/>
                  </a:lnTo>
                  <a:cubicBezTo>
                    <a:pt x="3790" y="367"/>
                    <a:pt x="3147" y="161"/>
                    <a:pt x="250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4" name="Google Shape;3214;p17"/>
            <p:cNvSpPr/>
            <p:nvPr/>
          </p:nvSpPr>
          <p:spPr>
            <a:xfrm>
              <a:off x="2160000" y="3898625"/>
              <a:ext cx="244600" cy="222000"/>
            </a:xfrm>
            <a:custGeom>
              <a:rect b="b" l="l" r="r" t="t"/>
              <a:pathLst>
                <a:path extrusionOk="0" h="8880" w="9784">
                  <a:moveTo>
                    <a:pt x="2937" y="0"/>
                  </a:moveTo>
                  <a:lnTo>
                    <a:pt x="2902" y="85"/>
                  </a:lnTo>
                  <a:cubicBezTo>
                    <a:pt x="2034" y="3047"/>
                    <a:pt x="1070" y="5983"/>
                    <a:pt x="1" y="8879"/>
                  </a:cubicBezTo>
                  <a:lnTo>
                    <a:pt x="5121" y="8879"/>
                  </a:lnTo>
                  <a:cubicBezTo>
                    <a:pt x="6702" y="7685"/>
                    <a:pt x="8253" y="6445"/>
                    <a:pt x="9774" y="5165"/>
                  </a:cubicBezTo>
                  <a:lnTo>
                    <a:pt x="9784" y="5165"/>
                  </a:lnTo>
                  <a:cubicBezTo>
                    <a:pt x="9272" y="4482"/>
                    <a:pt x="8699" y="3850"/>
                    <a:pt x="8082" y="3268"/>
                  </a:cubicBezTo>
                  <a:cubicBezTo>
                    <a:pt x="6601" y="1862"/>
                    <a:pt x="4845" y="743"/>
                    <a:pt x="29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5" name="Google Shape;3215;p17"/>
            <p:cNvSpPr/>
            <p:nvPr/>
          </p:nvSpPr>
          <p:spPr>
            <a:xfrm>
              <a:off x="1895625" y="3915300"/>
              <a:ext cx="135050" cy="205325"/>
            </a:xfrm>
            <a:custGeom>
              <a:rect b="b" l="l" r="r" t="t"/>
              <a:pathLst>
                <a:path extrusionOk="0" h="8213" w="5402">
                  <a:moveTo>
                    <a:pt x="838" y="1"/>
                  </a:moveTo>
                  <a:cubicBezTo>
                    <a:pt x="557" y="136"/>
                    <a:pt x="276" y="282"/>
                    <a:pt x="0" y="432"/>
                  </a:cubicBezTo>
                  <a:lnTo>
                    <a:pt x="55" y="533"/>
                  </a:lnTo>
                  <a:cubicBezTo>
                    <a:pt x="1360" y="3148"/>
                    <a:pt x="2766" y="5713"/>
                    <a:pt x="4267" y="8212"/>
                  </a:cubicBezTo>
                  <a:lnTo>
                    <a:pt x="5401" y="8212"/>
                  </a:lnTo>
                  <a:cubicBezTo>
                    <a:pt x="3880" y="5477"/>
                    <a:pt x="2359" y="2741"/>
                    <a:pt x="8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6" name="Google Shape;3216;p17"/>
            <p:cNvSpPr/>
            <p:nvPr/>
          </p:nvSpPr>
          <p:spPr>
            <a:xfrm>
              <a:off x="1783675" y="3926100"/>
              <a:ext cx="218625" cy="194525"/>
            </a:xfrm>
            <a:custGeom>
              <a:rect b="b" l="l" r="r" t="t"/>
              <a:pathLst>
                <a:path extrusionOk="0" h="7781" w="8745">
                  <a:moveTo>
                    <a:pt x="4478" y="0"/>
                  </a:moveTo>
                  <a:cubicBezTo>
                    <a:pt x="3690" y="427"/>
                    <a:pt x="2937" y="914"/>
                    <a:pt x="2235" y="1461"/>
                  </a:cubicBezTo>
                  <a:cubicBezTo>
                    <a:pt x="1989" y="1652"/>
                    <a:pt x="1748" y="1847"/>
                    <a:pt x="1512" y="2053"/>
                  </a:cubicBezTo>
                  <a:cubicBezTo>
                    <a:pt x="970" y="2525"/>
                    <a:pt x="463" y="3037"/>
                    <a:pt x="1" y="3579"/>
                  </a:cubicBezTo>
                  <a:cubicBezTo>
                    <a:pt x="1768" y="4974"/>
                    <a:pt x="3635" y="6305"/>
                    <a:pt x="5332" y="7780"/>
                  </a:cubicBezTo>
                  <a:lnTo>
                    <a:pt x="8745" y="7780"/>
                  </a:lnTo>
                  <a:cubicBezTo>
                    <a:pt x="7244" y="5281"/>
                    <a:pt x="5838" y="2716"/>
                    <a:pt x="4533" y="101"/>
                  </a:cubicBezTo>
                  <a:lnTo>
                    <a:pt x="447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7" name="Google Shape;3217;p17"/>
            <p:cNvSpPr/>
            <p:nvPr/>
          </p:nvSpPr>
          <p:spPr>
            <a:xfrm>
              <a:off x="2288000" y="4027725"/>
              <a:ext cx="166800" cy="92900"/>
            </a:xfrm>
            <a:custGeom>
              <a:rect b="b" l="l" r="r" t="t"/>
              <a:pathLst>
                <a:path extrusionOk="0" h="3716" w="6672">
                  <a:moveTo>
                    <a:pt x="4654" y="1"/>
                  </a:moveTo>
                  <a:cubicBezTo>
                    <a:pt x="3133" y="1281"/>
                    <a:pt x="1582" y="2521"/>
                    <a:pt x="1" y="3715"/>
                  </a:cubicBezTo>
                  <a:lnTo>
                    <a:pt x="6671" y="3715"/>
                  </a:lnTo>
                  <a:cubicBezTo>
                    <a:pt x="6380" y="2892"/>
                    <a:pt x="6009" y="2109"/>
                    <a:pt x="5567" y="1361"/>
                  </a:cubicBezTo>
                  <a:cubicBezTo>
                    <a:pt x="5291" y="889"/>
                    <a:pt x="4990" y="433"/>
                    <a:pt x="466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8" name="Google Shape;3218;p17"/>
            <p:cNvSpPr/>
            <p:nvPr/>
          </p:nvSpPr>
          <p:spPr>
            <a:xfrm>
              <a:off x="2060750" y="3872400"/>
              <a:ext cx="124750" cy="248225"/>
            </a:xfrm>
            <a:custGeom>
              <a:rect b="b" l="l" r="r" t="t"/>
              <a:pathLst>
                <a:path extrusionOk="0" h="9929" w="4990">
                  <a:moveTo>
                    <a:pt x="1535" y="1"/>
                  </a:moveTo>
                  <a:cubicBezTo>
                    <a:pt x="1030" y="1"/>
                    <a:pt x="517" y="27"/>
                    <a:pt x="1" y="75"/>
                  </a:cubicBezTo>
                  <a:lnTo>
                    <a:pt x="603" y="100"/>
                  </a:lnTo>
                  <a:cubicBezTo>
                    <a:pt x="749" y="3383"/>
                    <a:pt x="934" y="6656"/>
                    <a:pt x="1160" y="9928"/>
                  </a:cubicBezTo>
                  <a:lnTo>
                    <a:pt x="2490" y="9928"/>
                  </a:lnTo>
                  <a:cubicBezTo>
                    <a:pt x="3278" y="6766"/>
                    <a:pt x="4101" y="3614"/>
                    <a:pt x="4975" y="477"/>
                  </a:cubicBezTo>
                  <a:lnTo>
                    <a:pt x="4990" y="437"/>
                  </a:lnTo>
                  <a:cubicBezTo>
                    <a:pt x="3976" y="181"/>
                    <a:pt x="2932" y="35"/>
                    <a:pt x="1888" y="5"/>
                  </a:cubicBezTo>
                  <a:cubicBezTo>
                    <a:pt x="1771" y="2"/>
                    <a:pt x="1653" y="1"/>
                    <a:pt x="15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9" name="Google Shape;3219;p17"/>
            <p:cNvSpPr/>
            <p:nvPr/>
          </p:nvSpPr>
          <p:spPr>
            <a:xfrm>
              <a:off x="1783425" y="4015450"/>
              <a:ext cx="147850" cy="118100"/>
            </a:xfrm>
            <a:custGeom>
              <a:rect b="b" l="l" r="r" t="t"/>
              <a:pathLst>
                <a:path extrusionOk="0" fill="none" h="4724" w="5914">
                  <a:moveTo>
                    <a:pt x="1" y="0"/>
                  </a:moveTo>
                  <a:cubicBezTo>
                    <a:pt x="6" y="0"/>
                    <a:pt x="11" y="5"/>
                    <a:pt x="11" y="5"/>
                  </a:cubicBezTo>
                  <a:cubicBezTo>
                    <a:pt x="1778" y="1400"/>
                    <a:pt x="3645" y="2726"/>
                    <a:pt x="5342" y="4206"/>
                  </a:cubicBezTo>
                  <a:cubicBezTo>
                    <a:pt x="5537" y="4377"/>
                    <a:pt x="5728" y="4548"/>
                    <a:pt x="5914" y="4723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0" name="Google Shape;3220;p17"/>
            <p:cNvSpPr/>
            <p:nvPr/>
          </p:nvSpPr>
          <p:spPr>
            <a:xfrm>
              <a:off x="2075800" y="3874900"/>
              <a:ext cx="14850" cy="258275"/>
            </a:xfrm>
            <a:custGeom>
              <a:rect b="b" l="l" r="r" t="t"/>
              <a:pathLst>
                <a:path extrusionOk="0" fill="none" h="10331" w="594">
                  <a:moveTo>
                    <a:pt x="1" y="0"/>
                  </a:moveTo>
                  <a:cubicBezTo>
                    <a:pt x="147" y="3283"/>
                    <a:pt x="332" y="6556"/>
                    <a:pt x="558" y="9828"/>
                  </a:cubicBezTo>
                  <a:cubicBezTo>
                    <a:pt x="573" y="9999"/>
                    <a:pt x="583" y="10165"/>
                    <a:pt x="593" y="10330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1" name="Google Shape;3221;p17"/>
            <p:cNvSpPr/>
            <p:nvPr/>
          </p:nvSpPr>
          <p:spPr>
            <a:xfrm>
              <a:off x="2118600" y="3884300"/>
              <a:ext cx="66525" cy="254250"/>
            </a:xfrm>
            <a:custGeom>
              <a:rect b="b" l="l" r="r" t="t"/>
              <a:pathLst>
                <a:path extrusionOk="0" fill="none" h="10170" w="2661">
                  <a:moveTo>
                    <a:pt x="2661" y="1"/>
                  </a:moveTo>
                  <a:cubicBezTo>
                    <a:pt x="1787" y="3138"/>
                    <a:pt x="964" y="6290"/>
                    <a:pt x="176" y="9452"/>
                  </a:cubicBezTo>
                  <a:cubicBezTo>
                    <a:pt x="116" y="9693"/>
                    <a:pt x="61" y="9934"/>
                    <a:pt x="1" y="10170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2" name="Google Shape;3222;p17"/>
            <p:cNvSpPr/>
            <p:nvPr/>
          </p:nvSpPr>
          <p:spPr>
            <a:xfrm>
              <a:off x="2152225" y="3900750"/>
              <a:ext cx="80350" cy="241075"/>
            </a:xfrm>
            <a:custGeom>
              <a:rect b="b" l="l" r="r" t="t"/>
              <a:pathLst>
                <a:path extrusionOk="0" fill="none" h="9643" w="3214">
                  <a:moveTo>
                    <a:pt x="3213" y="0"/>
                  </a:moveTo>
                  <a:cubicBezTo>
                    <a:pt x="2345" y="2962"/>
                    <a:pt x="1381" y="5898"/>
                    <a:pt x="312" y="8794"/>
                  </a:cubicBezTo>
                  <a:cubicBezTo>
                    <a:pt x="212" y="9080"/>
                    <a:pt x="106" y="9361"/>
                    <a:pt x="1" y="9642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3" name="Google Shape;3223;p17"/>
            <p:cNvSpPr/>
            <p:nvPr/>
          </p:nvSpPr>
          <p:spPr>
            <a:xfrm>
              <a:off x="2242700" y="3994850"/>
              <a:ext cx="21350" cy="38425"/>
            </a:xfrm>
            <a:custGeom>
              <a:rect b="b" l="l" r="r" t="t"/>
              <a:pathLst>
                <a:path extrusionOk="0" fill="none" h="1537" w="854">
                  <a:moveTo>
                    <a:pt x="854" y="1"/>
                  </a:moveTo>
                  <a:cubicBezTo>
                    <a:pt x="523" y="483"/>
                    <a:pt x="237" y="1000"/>
                    <a:pt x="1" y="1537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4" name="Google Shape;3224;p17"/>
            <p:cNvSpPr/>
            <p:nvPr/>
          </p:nvSpPr>
          <p:spPr>
            <a:xfrm>
              <a:off x="2272325" y="4004025"/>
              <a:ext cx="20975" cy="29625"/>
            </a:xfrm>
            <a:custGeom>
              <a:rect b="b" l="l" r="r" t="t"/>
              <a:pathLst>
                <a:path extrusionOk="0" fill="none" h="1185" w="839">
                  <a:moveTo>
                    <a:pt x="838" y="0"/>
                  </a:moveTo>
                  <a:cubicBezTo>
                    <a:pt x="557" y="392"/>
                    <a:pt x="281" y="788"/>
                    <a:pt x="0" y="1185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5" name="Google Shape;3225;p17"/>
            <p:cNvSpPr/>
            <p:nvPr/>
          </p:nvSpPr>
          <p:spPr>
            <a:xfrm>
              <a:off x="2254875" y="4027725"/>
              <a:ext cx="149475" cy="117750"/>
            </a:xfrm>
            <a:custGeom>
              <a:rect b="b" l="l" r="r" t="t"/>
              <a:pathLst>
                <a:path extrusionOk="0" fill="none" h="4710" w="5979">
                  <a:moveTo>
                    <a:pt x="5979" y="1"/>
                  </a:moveTo>
                  <a:cubicBezTo>
                    <a:pt x="4458" y="1281"/>
                    <a:pt x="2907" y="2521"/>
                    <a:pt x="1326" y="3715"/>
                  </a:cubicBezTo>
                  <a:cubicBezTo>
                    <a:pt x="884" y="4052"/>
                    <a:pt x="442" y="4383"/>
                    <a:pt x="1" y="4709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6" name="Google Shape;3226;p17"/>
            <p:cNvSpPr/>
            <p:nvPr/>
          </p:nvSpPr>
          <p:spPr>
            <a:xfrm>
              <a:off x="1897000" y="3928600"/>
              <a:ext cx="116725" cy="210975"/>
            </a:xfrm>
            <a:custGeom>
              <a:rect b="b" l="l" r="r" t="t"/>
              <a:pathLst>
                <a:path extrusionOk="0" fill="none" h="8439" w="4669">
                  <a:moveTo>
                    <a:pt x="0" y="1"/>
                  </a:moveTo>
                  <a:cubicBezTo>
                    <a:pt x="1305" y="2616"/>
                    <a:pt x="2711" y="5181"/>
                    <a:pt x="4212" y="7680"/>
                  </a:cubicBezTo>
                  <a:cubicBezTo>
                    <a:pt x="4362" y="7936"/>
                    <a:pt x="4513" y="8187"/>
                    <a:pt x="4668" y="8438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7" name="Google Shape;3227;p17"/>
            <p:cNvSpPr/>
            <p:nvPr/>
          </p:nvSpPr>
          <p:spPr>
            <a:xfrm>
              <a:off x="1916075" y="3914425"/>
              <a:ext cx="128900" cy="232050"/>
            </a:xfrm>
            <a:custGeom>
              <a:rect b="b" l="l" r="r" t="t"/>
              <a:pathLst>
                <a:path extrusionOk="0" fill="none" h="9282" w="5156">
                  <a:moveTo>
                    <a:pt x="0" y="1"/>
                  </a:moveTo>
                  <a:cubicBezTo>
                    <a:pt x="10" y="11"/>
                    <a:pt x="15" y="26"/>
                    <a:pt x="20" y="36"/>
                  </a:cubicBezTo>
                  <a:cubicBezTo>
                    <a:pt x="1541" y="2776"/>
                    <a:pt x="3062" y="5512"/>
                    <a:pt x="4583" y="8247"/>
                  </a:cubicBezTo>
                  <a:cubicBezTo>
                    <a:pt x="4774" y="8594"/>
                    <a:pt x="4964" y="8940"/>
                    <a:pt x="5155" y="9281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8" name="Google Shape;3228;p17"/>
            <p:cNvSpPr/>
            <p:nvPr/>
          </p:nvSpPr>
          <p:spPr>
            <a:xfrm>
              <a:off x="2000775" y="3951325"/>
              <a:ext cx="19600" cy="43800"/>
            </a:xfrm>
            <a:custGeom>
              <a:rect b="b" l="l" r="r" t="t"/>
              <a:pathLst>
                <a:path extrusionOk="0" fill="none" h="1752" w="784">
                  <a:moveTo>
                    <a:pt x="0" y="0"/>
                  </a:moveTo>
                  <a:cubicBezTo>
                    <a:pt x="231" y="597"/>
                    <a:pt x="492" y="1180"/>
                    <a:pt x="783" y="1752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9" name="Google Shape;3229;p17"/>
            <p:cNvSpPr/>
            <p:nvPr/>
          </p:nvSpPr>
          <p:spPr>
            <a:xfrm>
              <a:off x="2033025" y="3944175"/>
              <a:ext cx="9550" cy="34400"/>
            </a:xfrm>
            <a:custGeom>
              <a:rect b="b" l="l" r="r" t="t"/>
              <a:pathLst>
                <a:path extrusionOk="0" fill="none" h="1376" w="382">
                  <a:moveTo>
                    <a:pt x="0" y="0"/>
                  </a:moveTo>
                  <a:cubicBezTo>
                    <a:pt x="126" y="462"/>
                    <a:pt x="256" y="919"/>
                    <a:pt x="382" y="1375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0" name="Google Shape;3230;p17"/>
            <p:cNvSpPr/>
            <p:nvPr/>
          </p:nvSpPr>
          <p:spPr>
            <a:xfrm>
              <a:off x="1813300" y="3964125"/>
              <a:ext cx="20225" cy="27250"/>
            </a:xfrm>
            <a:custGeom>
              <a:rect b="b" l="l" r="r" t="t"/>
              <a:pathLst>
                <a:path extrusionOk="0" fill="none" h="1090" w="809">
                  <a:moveTo>
                    <a:pt x="1" y="0"/>
                  </a:moveTo>
                  <a:cubicBezTo>
                    <a:pt x="96" y="186"/>
                    <a:pt x="201" y="367"/>
                    <a:pt x="327" y="532"/>
                  </a:cubicBezTo>
                  <a:cubicBezTo>
                    <a:pt x="467" y="733"/>
                    <a:pt x="628" y="919"/>
                    <a:pt x="809" y="1089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1" name="Google Shape;3231;p17"/>
            <p:cNvSpPr/>
            <p:nvPr/>
          </p:nvSpPr>
          <p:spPr>
            <a:xfrm>
              <a:off x="1831500" y="3949550"/>
              <a:ext cx="18100" cy="29275"/>
            </a:xfrm>
            <a:custGeom>
              <a:rect b="b" l="l" r="r" t="t"/>
              <a:pathLst>
                <a:path extrusionOk="0" fill="none" h="1171" w="724">
                  <a:moveTo>
                    <a:pt x="0" y="1"/>
                  </a:moveTo>
                  <a:cubicBezTo>
                    <a:pt x="111" y="177"/>
                    <a:pt x="216" y="352"/>
                    <a:pt x="322" y="523"/>
                  </a:cubicBezTo>
                  <a:cubicBezTo>
                    <a:pt x="452" y="739"/>
                    <a:pt x="588" y="955"/>
                    <a:pt x="723" y="1170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2" name="Google Shape;3232;p17"/>
            <p:cNvSpPr/>
            <p:nvPr/>
          </p:nvSpPr>
          <p:spPr>
            <a:xfrm>
              <a:off x="1733250" y="4053325"/>
              <a:ext cx="23850" cy="19850"/>
            </a:xfrm>
            <a:custGeom>
              <a:rect b="b" l="l" r="r" t="t"/>
              <a:pathLst>
                <a:path extrusionOk="0" fill="none" h="794" w="954">
                  <a:moveTo>
                    <a:pt x="0" y="1"/>
                  </a:moveTo>
                  <a:cubicBezTo>
                    <a:pt x="206" y="172"/>
                    <a:pt x="412" y="342"/>
                    <a:pt x="613" y="513"/>
                  </a:cubicBezTo>
                  <a:cubicBezTo>
                    <a:pt x="728" y="608"/>
                    <a:pt x="838" y="704"/>
                    <a:pt x="954" y="794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3" name="Google Shape;3233;p17"/>
            <p:cNvSpPr/>
            <p:nvPr/>
          </p:nvSpPr>
          <p:spPr>
            <a:xfrm>
              <a:off x="2347850" y="3969775"/>
              <a:ext cx="24125" cy="21475"/>
            </a:xfrm>
            <a:custGeom>
              <a:rect b="b" l="l" r="r" t="t"/>
              <a:pathLst>
                <a:path extrusionOk="0" fill="none" h="859" w="965">
                  <a:moveTo>
                    <a:pt x="1" y="858"/>
                  </a:moveTo>
                  <a:cubicBezTo>
                    <a:pt x="207" y="733"/>
                    <a:pt x="397" y="587"/>
                    <a:pt x="568" y="422"/>
                  </a:cubicBezTo>
                  <a:cubicBezTo>
                    <a:pt x="714" y="291"/>
                    <a:pt x="844" y="151"/>
                    <a:pt x="965" y="0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4" name="Google Shape;3234;p17"/>
            <p:cNvSpPr/>
            <p:nvPr/>
          </p:nvSpPr>
          <p:spPr>
            <a:xfrm>
              <a:off x="2417250" y="4053075"/>
              <a:ext cx="28875" cy="13200"/>
            </a:xfrm>
            <a:custGeom>
              <a:rect b="b" l="l" r="r" t="t"/>
              <a:pathLst>
                <a:path extrusionOk="0" fill="none" h="528" w="1155">
                  <a:moveTo>
                    <a:pt x="1" y="528"/>
                  </a:moveTo>
                  <a:cubicBezTo>
                    <a:pt x="131" y="468"/>
                    <a:pt x="262" y="407"/>
                    <a:pt x="397" y="347"/>
                  </a:cubicBezTo>
                  <a:cubicBezTo>
                    <a:pt x="648" y="232"/>
                    <a:pt x="904" y="116"/>
                    <a:pt x="1155" y="1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5" name="Google Shape;3235;p17"/>
            <p:cNvSpPr/>
            <p:nvPr/>
          </p:nvSpPr>
          <p:spPr>
            <a:xfrm>
              <a:off x="1709900" y="4120600"/>
              <a:ext cx="782550" cy="25"/>
            </a:xfrm>
            <a:custGeom>
              <a:rect b="b" l="l" r="r" t="t"/>
              <a:pathLst>
                <a:path extrusionOk="0" fill="none" h="1" w="31302">
                  <a:moveTo>
                    <a:pt x="1" y="0"/>
                  </a:moveTo>
                  <a:lnTo>
                    <a:pt x="623" y="0"/>
                  </a:lnTo>
                  <a:lnTo>
                    <a:pt x="8283" y="0"/>
                  </a:lnTo>
                  <a:lnTo>
                    <a:pt x="11696" y="0"/>
                  </a:lnTo>
                  <a:lnTo>
                    <a:pt x="12830" y="0"/>
                  </a:lnTo>
                  <a:lnTo>
                    <a:pt x="15194" y="0"/>
                  </a:lnTo>
                  <a:lnTo>
                    <a:pt x="16524" y="0"/>
                  </a:lnTo>
                  <a:lnTo>
                    <a:pt x="18005" y="0"/>
                  </a:lnTo>
                  <a:lnTo>
                    <a:pt x="23125" y="0"/>
                  </a:lnTo>
                  <a:lnTo>
                    <a:pt x="29795" y="0"/>
                  </a:lnTo>
                  <a:lnTo>
                    <a:pt x="31301" y="0"/>
                  </a:ln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6" name="Google Shape;3236;p17"/>
            <p:cNvSpPr/>
            <p:nvPr/>
          </p:nvSpPr>
          <p:spPr>
            <a:xfrm>
              <a:off x="1656825" y="4109800"/>
              <a:ext cx="830225" cy="25"/>
            </a:xfrm>
            <a:custGeom>
              <a:rect b="b" l="l" r="r" t="t"/>
              <a:pathLst>
                <a:path extrusionOk="0" fill="none" h="1" w="33209">
                  <a:moveTo>
                    <a:pt x="33208" y="1"/>
                  </a:moveTo>
                  <a:lnTo>
                    <a:pt x="32987" y="1"/>
                  </a:lnTo>
                  <a:lnTo>
                    <a:pt x="0" y="1"/>
                  </a:ln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37" name="Google Shape;3237;p17"/>
          <p:cNvSpPr/>
          <p:nvPr/>
        </p:nvSpPr>
        <p:spPr>
          <a:xfrm flipH="1">
            <a:off x="6569749" y="-25"/>
            <a:ext cx="2692851" cy="5258323"/>
          </a:xfrm>
          <a:custGeom>
            <a:rect b="b" l="l" r="r" t="t"/>
            <a:pathLst>
              <a:path extrusionOk="0" h="160584" w="82237">
                <a:moveTo>
                  <a:pt x="0" y="0"/>
                </a:moveTo>
                <a:lnTo>
                  <a:pt x="0" y="160584"/>
                </a:lnTo>
                <a:lnTo>
                  <a:pt x="82237" y="160584"/>
                </a:lnTo>
                <a:cubicBezTo>
                  <a:pt x="58453" y="133927"/>
                  <a:pt x="43982" y="98759"/>
                  <a:pt x="43982" y="60237"/>
                </a:cubicBezTo>
                <a:cubicBezTo>
                  <a:pt x="43982" y="38826"/>
                  <a:pt x="48443" y="18449"/>
                  <a:pt x="56490" y="0"/>
                </a:cubicBezTo>
                <a:close/>
              </a:path>
            </a:pathLst>
          </a:custGeom>
          <a:solidFill>
            <a:srgbClr val="252363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8" name="Google Shape;3238;p17"/>
          <p:cNvSpPr/>
          <p:nvPr/>
        </p:nvSpPr>
        <p:spPr>
          <a:xfrm flipH="1">
            <a:off x="-536550" y="4038289"/>
            <a:ext cx="9799148" cy="1105218"/>
          </a:xfrm>
          <a:custGeom>
            <a:rect b="b" l="l" r="r" t="t"/>
            <a:pathLst>
              <a:path extrusionOk="0" h="34046" w="108242">
                <a:moveTo>
                  <a:pt x="1249" y="1"/>
                </a:moveTo>
                <a:cubicBezTo>
                  <a:pt x="833" y="1"/>
                  <a:pt x="417" y="7"/>
                  <a:pt x="0" y="20"/>
                </a:cubicBezTo>
                <a:lnTo>
                  <a:pt x="0" y="34046"/>
                </a:lnTo>
                <a:lnTo>
                  <a:pt x="108242" y="34046"/>
                </a:lnTo>
                <a:lnTo>
                  <a:pt x="108242" y="22491"/>
                </a:lnTo>
                <a:cubicBezTo>
                  <a:pt x="99670" y="23739"/>
                  <a:pt x="90990" y="24819"/>
                  <a:pt x="82399" y="24819"/>
                </a:cubicBezTo>
                <a:cubicBezTo>
                  <a:pt x="75817" y="24819"/>
                  <a:pt x="69288" y="24185"/>
                  <a:pt x="62902" y="22506"/>
                </a:cubicBezTo>
                <a:cubicBezTo>
                  <a:pt x="53767" y="20102"/>
                  <a:pt x="45355" y="15670"/>
                  <a:pt x="36917" y="11364"/>
                </a:cubicBezTo>
                <a:cubicBezTo>
                  <a:pt x="35175" y="10475"/>
                  <a:pt x="33429" y="9592"/>
                  <a:pt x="31677" y="8733"/>
                </a:cubicBezTo>
                <a:cubicBezTo>
                  <a:pt x="22119" y="4054"/>
                  <a:pt x="11836" y="1"/>
                  <a:pt x="1249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39" name="Google Shape;3239;p17"/>
          <p:cNvGrpSpPr/>
          <p:nvPr/>
        </p:nvGrpSpPr>
        <p:grpSpPr>
          <a:xfrm flipH="1">
            <a:off x="4459898" y="238925"/>
            <a:ext cx="2951769" cy="1030046"/>
            <a:chOff x="4830925" y="3166050"/>
            <a:chExt cx="1936475" cy="675750"/>
          </a:xfrm>
        </p:grpSpPr>
        <p:sp>
          <p:nvSpPr>
            <p:cNvPr id="3240" name="Google Shape;3240;p17"/>
            <p:cNvSpPr/>
            <p:nvPr/>
          </p:nvSpPr>
          <p:spPr>
            <a:xfrm>
              <a:off x="5891250" y="3643625"/>
              <a:ext cx="283500" cy="174475"/>
            </a:xfrm>
            <a:custGeom>
              <a:rect b="b" l="l" r="r" t="t"/>
              <a:pathLst>
                <a:path extrusionOk="0" h="6979" w="11340">
                  <a:moveTo>
                    <a:pt x="11339" y="1"/>
                  </a:moveTo>
                  <a:cubicBezTo>
                    <a:pt x="9567" y="613"/>
                    <a:pt x="7695" y="924"/>
                    <a:pt x="5798" y="990"/>
                  </a:cubicBezTo>
                  <a:cubicBezTo>
                    <a:pt x="5557" y="998"/>
                    <a:pt x="5315" y="1002"/>
                    <a:pt x="5073" y="1002"/>
                  </a:cubicBezTo>
                  <a:cubicBezTo>
                    <a:pt x="4875" y="1002"/>
                    <a:pt x="4676" y="999"/>
                    <a:pt x="4478" y="995"/>
                  </a:cubicBezTo>
                  <a:cubicBezTo>
                    <a:pt x="2671" y="2706"/>
                    <a:pt x="1145" y="4719"/>
                    <a:pt x="0" y="6928"/>
                  </a:cubicBezTo>
                  <a:cubicBezTo>
                    <a:pt x="656" y="6963"/>
                    <a:pt x="1312" y="6979"/>
                    <a:pt x="1968" y="6979"/>
                  </a:cubicBezTo>
                  <a:cubicBezTo>
                    <a:pt x="2060" y="6979"/>
                    <a:pt x="2152" y="6978"/>
                    <a:pt x="2244" y="6978"/>
                  </a:cubicBezTo>
                  <a:cubicBezTo>
                    <a:pt x="5803" y="5472"/>
                    <a:pt x="8975" y="3048"/>
                    <a:pt x="11339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1" name="Google Shape;3241;p17"/>
            <p:cNvSpPr/>
            <p:nvPr/>
          </p:nvSpPr>
          <p:spPr>
            <a:xfrm>
              <a:off x="5259450" y="3524900"/>
              <a:ext cx="743750" cy="291925"/>
            </a:xfrm>
            <a:custGeom>
              <a:rect b="b" l="l" r="r" t="t"/>
              <a:pathLst>
                <a:path extrusionOk="0" h="11677" w="29750">
                  <a:moveTo>
                    <a:pt x="21894" y="6682"/>
                  </a:moveTo>
                  <a:cubicBezTo>
                    <a:pt x="22050" y="6682"/>
                    <a:pt x="22176" y="6808"/>
                    <a:pt x="22176" y="6968"/>
                  </a:cubicBezTo>
                  <a:cubicBezTo>
                    <a:pt x="22176" y="7124"/>
                    <a:pt x="22050" y="7249"/>
                    <a:pt x="21894" y="7249"/>
                  </a:cubicBezTo>
                  <a:cubicBezTo>
                    <a:pt x="21739" y="7249"/>
                    <a:pt x="21608" y="7124"/>
                    <a:pt x="21608" y="6968"/>
                  </a:cubicBezTo>
                  <a:cubicBezTo>
                    <a:pt x="21608" y="6808"/>
                    <a:pt x="21739" y="6682"/>
                    <a:pt x="21894" y="6682"/>
                  </a:cubicBezTo>
                  <a:close/>
                  <a:moveTo>
                    <a:pt x="25303" y="6682"/>
                  </a:moveTo>
                  <a:cubicBezTo>
                    <a:pt x="25463" y="6682"/>
                    <a:pt x="25589" y="6808"/>
                    <a:pt x="25589" y="6968"/>
                  </a:cubicBezTo>
                  <a:cubicBezTo>
                    <a:pt x="25589" y="7124"/>
                    <a:pt x="25463" y="7249"/>
                    <a:pt x="25303" y="7249"/>
                  </a:cubicBezTo>
                  <a:cubicBezTo>
                    <a:pt x="25147" y="7249"/>
                    <a:pt x="25022" y="7124"/>
                    <a:pt x="25022" y="6968"/>
                  </a:cubicBezTo>
                  <a:cubicBezTo>
                    <a:pt x="25022" y="6808"/>
                    <a:pt x="25147" y="6682"/>
                    <a:pt x="25303" y="6682"/>
                  </a:cubicBezTo>
                  <a:close/>
                  <a:moveTo>
                    <a:pt x="21041" y="7536"/>
                  </a:moveTo>
                  <a:cubicBezTo>
                    <a:pt x="21197" y="7536"/>
                    <a:pt x="21327" y="7661"/>
                    <a:pt x="21327" y="7817"/>
                  </a:cubicBezTo>
                  <a:cubicBezTo>
                    <a:pt x="21327" y="7977"/>
                    <a:pt x="21197" y="8103"/>
                    <a:pt x="21041" y="8103"/>
                  </a:cubicBezTo>
                  <a:cubicBezTo>
                    <a:pt x="20886" y="8103"/>
                    <a:pt x="20755" y="7977"/>
                    <a:pt x="20755" y="7817"/>
                  </a:cubicBezTo>
                  <a:cubicBezTo>
                    <a:pt x="20755" y="7661"/>
                    <a:pt x="20886" y="7536"/>
                    <a:pt x="21041" y="7536"/>
                  </a:cubicBezTo>
                  <a:close/>
                  <a:moveTo>
                    <a:pt x="22748" y="8103"/>
                  </a:moveTo>
                  <a:cubicBezTo>
                    <a:pt x="22903" y="8103"/>
                    <a:pt x="23029" y="8228"/>
                    <a:pt x="23029" y="8384"/>
                  </a:cubicBezTo>
                  <a:cubicBezTo>
                    <a:pt x="23029" y="8544"/>
                    <a:pt x="22903" y="8670"/>
                    <a:pt x="22748" y="8670"/>
                  </a:cubicBezTo>
                  <a:cubicBezTo>
                    <a:pt x="22587" y="8670"/>
                    <a:pt x="22462" y="8544"/>
                    <a:pt x="22462" y="8384"/>
                  </a:cubicBezTo>
                  <a:cubicBezTo>
                    <a:pt x="22462" y="8228"/>
                    <a:pt x="22587" y="8103"/>
                    <a:pt x="22748" y="8103"/>
                  </a:cubicBezTo>
                  <a:close/>
                  <a:moveTo>
                    <a:pt x="4206" y="1"/>
                  </a:moveTo>
                  <a:cubicBezTo>
                    <a:pt x="2763" y="1"/>
                    <a:pt x="1306" y="157"/>
                    <a:pt x="0" y="744"/>
                  </a:cubicBezTo>
                  <a:cubicBezTo>
                    <a:pt x="412" y="1136"/>
                    <a:pt x="823" y="1517"/>
                    <a:pt x="1245" y="1889"/>
                  </a:cubicBezTo>
                  <a:cubicBezTo>
                    <a:pt x="7850" y="7731"/>
                    <a:pt x="16474" y="11225"/>
                    <a:pt x="25272" y="11677"/>
                  </a:cubicBezTo>
                  <a:cubicBezTo>
                    <a:pt x="26417" y="9468"/>
                    <a:pt x="27943" y="7455"/>
                    <a:pt x="29750" y="5744"/>
                  </a:cubicBezTo>
                  <a:cubicBezTo>
                    <a:pt x="27652" y="5694"/>
                    <a:pt x="25549" y="5362"/>
                    <a:pt x="23536" y="4825"/>
                  </a:cubicBezTo>
                  <a:cubicBezTo>
                    <a:pt x="20630" y="4042"/>
                    <a:pt x="17889" y="2737"/>
                    <a:pt x="15033" y="1794"/>
                  </a:cubicBezTo>
                  <a:cubicBezTo>
                    <a:pt x="11816" y="729"/>
                    <a:pt x="8443" y="127"/>
                    <a:pt x="5050" y="17"/>
                  </a:cubicBezTo>
                  <a:cubicBezTo>
                    <a:pt x="4770" y="7"/>
                    <a:pt x="4488" y="1"/>
                    <a:pt x="420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2" name="Google Shape;3242;p17"/>
            <p:cNvSpPr/>
            <p:nvPr/>
          </p:nvSpPr>
          <p:spPr>
            <a:xfrm>
              <a:off x="5947350" y="3291150"/>
              <a:ext cx="812025" cy="526925"/>
            </a:xfrm>
            <a:custGeom>
              <a:rect b="b" l="l" r="r" t="t"/>
              <a:pathLst>
                <a:path extrusionOk="0" h="21077" w="32481">
                  <a:moveTo>
                    <a:pt x="32425" y="1"/>
                  </a:moveTo>
                  <a:cubicBezTo>
                    <a:pt x="30332" y="1005"/>
                    <a:pt x="29413" y="3168"/>
                    <a:pt x="27647" y="4538"/>
                  </a:cubicBezTo>
                  <a:cubicBezTo>
                    <a:pt x="26161" y="5693"/>
                    <a:pt x="24158" y="5944"/>
                    <a:pt x="22522" y="6887"/>
                  </a:cubicBezTo>
                  <a:cubicBezTo>
                    <a:pt x="21598" y="7424"/>
                    <a:pt x="20815" y="8167"/>
                    <a:pt x="19972" y="8825"/>
                  </a:cubicBezTo>
                  <a:cubicBezTo>
                    <a:pt x="18592" y="9899"/>
                    <a:pt x="16574" y="10712"/>
                    <a:pt x="14687" y="10717"/>
                  </a:cubicBezTo>
                  <a:cubicBezTo>
                    <a:pt x="13035" y="12298"/>
                    <a:pt x="11133" y="13397"/>
                    <a:pt x="9095" y="14100"/>
                  </a:cubicBezTo>
                  <a:cubicBezTo>
                    <a:pt x="6731" y="17147"/>
                    <a:pt x="3559" y="19571"/>
                    <a:pt x="0" y="21077"/>
                  </a:cubicBezTo>
                  <a:cubicBezTo>
                    <a:pt x="136" y="21077"/>
                    <a:pt x="276" y="21072"/>
                    <a:pt x="412" y="21072"/>
                  </a:cubicBezTo>
                  <a:cubicBezTo>
                    <a:pt x="7173" y="20946"/>
                    <a:pt x="13879" y="18999"/>
                    <a:pt x="19701" y="15561"/>
                  </a:cubicBezTo>
                  <a:cubicBezTo>
                    <a:pt x="25072" y="12388"/>
                    <a:pt x="31401" y="7595"/>
                    <a:pt x="32380" y="989"/>
                  </a:cubicBezTo>
                  <a:cubicBezTo>
                    <a:pt x="32425" y="663"/>
                    <a:pt x="32460" y="337"/>
                    <a:pt x="32480" y="11"/>
                  </a:cubicBezTo>
                  <a:lnTo>
                    <a:pt x="3242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3" name="Google Shape;3243;p17"/>
            <p:cNvSpPr/>
            <p:nvPr/>
          </p:nvSpPr>
          <p:spPr>
            <a:xfrm>
              <a:off x="6174725" y="3545750"/>
              <a:ext cx="139800" cy="97900"/>
            </a:xfrm>
            <a:custGeom>
              <a:rect b="b" l="l" r="r" t="t"/>
              <a:pathLst>
                <a:path extrusionOk="0" h="3916" w="5592">
                  <a:moveTo>
                    <a:pt x="2419" y="1"/>
                  </a:moveTo>
                  <a:cubicBezTo>
                    <a:pt x="1757" y="1391"/>
                    <a:pt x="944" y="2706"/>
                    <a:pt x="0" y="3916"/>
                  </a:cubicBezTo>
                  <a:cubicBezTo>
                    <a:pt x="2038" y="3213"/>
                    <a:pt x="3940" y="2114"/>
                    <a:pt x="5592" y="533"/>
                  </a:cubicBezTo>
                  <a:cubicBezTo>
                    <a:pt x="5311" y="533"/>
                    <a:pt x="5035" y="513"/>
                    <a:pt x="4763" y="478"/>
                  </a:cubicBezTo>
                  <a:cubicBezTo>
                    <a:pt x="4578" y="764"/>
                    <a:pt x="4272" y="980"/>
                    <a:pt x="3905" y="1045"/>
                  </a:cubicBezTo>
                  <a:cubicBezTo>
                    <a:pt x="3831" y="1058"/>
                    <a:pt x="3758" y="1064"/>
                    <a:pt x="3685" y="1064"/>
                  </a:cubicBezTo>
                  <a:cubicBezTo>
                    <a:pt x="3072" y="1064"/>
                    <a:pt x="2527" y="625"/>
                    <a:pt x="24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4" name="Google Shape;3244;p17"/>
            <p:cNvSpPr/>
            <p:nvPr/>
          </p:nvSpPr>
          <p:spPr>
            <a:xfrm>
              <a:off x="4830925" y="3166050"/>
              <a:ext cx="1936475" cy="502625"/>
            </a:xfrm>
            <a:custGeom>
              <a:rect b="b" l="l" r="r" t="t"/>
              <a:pathLst>
                <a:path extrusionOk="0" h="20105" w="77459">
                  <a:moveTo>
                    <a:pt x="73995" y="4834"/>
                  </a:moveTo>
                  <a:cubicBezTo>
                    <a:pt x="74151" y="4834"/>
                    <a:pt x="74276" y="4965"/>
                    <a:pt x="74276" y="5120"/>
                  </a:cubicBezTo>
                  <a:cubicBezTo>
                    <a:pt x="74276" y="5276"/>
                    <a:pt x="74151" y="5401"/>
                    <a:pt x="73995" y="5401"/>
                  </a:cubicBezTo>
                  <a:cubicBezTo>
                    <a:pt x="73834" y="5401"/>
                    <a:pt x="73709" y="5276"/>
                    <a:pt x="73709" y="5120"/>
                  </a:cubicBezTo>
                  <a:cubicBezTo>
                    <a:pt x="73709" y="4965"/>
                    <a:pt x="73834" y="4834"/>
                    <a:pt x="73995" y="4834"/>
                  </a:cubicBezTo>
                  <a:close/>
                  <a:moveTo>
                    <a:pt x="14024" y="5401"/>
                  </a:moveTo>
                  <a:cubicBezTo>
                    <a:pt x="14180" y="5401"/>
                    <a:pt x="14305" y="5532"/>
                    <a:pt x="14305" y="5687"/>
                  </a:cubicBezTo>
                  <a:cubicBezTo>
                    <a:pt x="14305" y="5843"/>
                    <a:pt x="14180" y="5973"/>
                    <a:pt x="14024" y="5973"/>
                  </a:cubicBezTo>
                  <a:cubicBezTo>
                    <a:pt x="13864" y="5973"/>
                    <a:pt x="13738" y="5843"/>
                    <a:pt x="13738" y="5687"/>
                  </a:cubicBezTo>
                  <a:cubicBezTo>
                    <a:pt x="13738" y="5532"/>
                    <a:pt x="13864" y="5401"/>
                    <a:pt x="14024" y="5401"/>
                  </a:cubicBezTo>
                  <a:close/>
                  <a:moveTo>
                    <a:pt x="68880" y="5401"/>
                  </a:moveTo>
                  <a:cubicBezTo>
                    <a:pt x="69036" y="5401"/>
                    <a:pt x="69161" y="5532"/>
                    <a:pt x="69161" y="5687"/>
                  </a:cubicBezTo>
                  <a:cubicBezTo>
                    <a:pt x="69161" y="5843"/>
                    <a:pt x="69036" y="5973"/>
                    <a:pt x="68880" y="5973"/>
                  </a:cubicBezTo>
                  <a:cubicBezTo>
                    <a:pt x="68720" y="5973"/>
                    <a:pt x="68594" y="5843"/>
                    <a:pt x="68594" y="5687"/>
                  </a:cubicBezTo>
                  <a:cubicBezTo>
                    <a:pt x="68594" y="5532"/>
                    <a:pt x="68720" y="5401"/>
                    <a:pt x="68880" y="5401"/>
                  </a:cubicBezTo>
                  <a:close/>
                  <a:moveTo>
                    <a:pt x="70301" y="5687"/>
                  </a:moveTo>
                  <a:cubicBezTo>
                    <a:pt x="70456" y="5687"/>
                    <a:pt x="70582" y="5813"/>
                    <a:pt x="70582" y="5973"/>
                  </a:cubicBezTo>
                  <a:cubicBezTo>
                    <a:pt x="70582" y="6129"/>
                    <a:pt x="70456" y="6254"/>
                    <a:pt x="70301" y="6254"/>
                  </a:cubicBezTo>
                  <a:cubicBezTo>
                    <a:pt x="70145" y="6254"/>
                    <a:pt x="70015" y="6129"/>
                    <a:pt x="70015" y="5973"/>
                  </a:cubicBezTo>
                  <a:cubicBezTo>
                    <a:pt x="70015" y="5813"/>
                    <a:pt x="70145" y="5687"/>
                    <a:pt x="70301" y="5687"/>
                  </a:cubicBezTo>
                  <a:close/>
                  <a:moveTo>
                    <a:pt x="71435" y="5973"/>
                  </a:moveTo>
                  <a:cubicBezTo>
                    <a:pt x="71596" y="5973"/>
                    <a:pt x="71721" y="6099"/>
                    <a:pt x="71721" y="6254"/>
                  </a:cubicBezTo>
                  <a:cubicBezTo>
                    <a:pt x="71721" y="6415"/>
                    <a:pt x="71596" y="6541"/>
                    <a:pt x="71435" y="6541"/>
                  </a:cubicBezTo>
                  <a:cubicBezTo>
                    <a:pt x="71280" y="6541"/>
                    <a:pt x="71154" y="6415"/>
                    <a:pt x="71154" y="6254"/>
                  </a:cubicBezTo>
                  <a:cubicBezTo>
                    <a:pt x="71154" y="6099"/>
                    <a:pt x="71280" y="5973"/>
                    <a:pt x="71435" y="5973"/>
                  </a:cubicBezTo>
                  <a:close/>
                  <a:moveTo>
                    <a:pt x="15445" y="6254"/>
                  </a:moveTo>
                  <a:cubicBezTo>
                    <a:pt x="15600" y="6254"/>
                    <a:pt x="15731" y="6380"/>
                    <a:pt x="15731" y="6541"/>
                  </a:cubicBezTo>
                  <a:cubicBezTo>
                    <a:pt x="15731" y="6696"/>
                    <a:pt x="15600" y="6822"/>
                    <a:pt x="15445" y="6822"/>
                  </a:cubicBezTo>
                  <a:cubicBezTo>
                    <a:pt x="15289" y="6822"/>
                    <a:pt x="15159" y="6696"/>
                    <a:pt x="15159" y="6541"/>
                  </a:cubicBezTo>
                  <a:cubicBezTo>
                    <a:pt x="15159" y="6380"/>
                    <a:pt x="15289" y="6254"/>
                    <a:pt x="15445" y="6254"/>
                  </a:cubicBezTo>
                  <a:close/>
                  <a:moveTo>
                    <a:pt x="14305" y="6822"/>
                  </a:moveTo>
                  <a:cubicBezTo>
                    <a:pt x="14466" y="6822"/>
                    <a:pt x="14591" y="6952"/>
                    <a:pt x="14591" y="7108"/>
                  </a:cubicBezTo>
                  <a:cubicBezTo>
                    <a:pt x="14591" y="7263"/>
                    <a:pt x="14466" y="7394"/>
                    <a:pt x="14305" y="7394"/>
                  </a:cubicBezTo>
                  <a:cubicBezTo>
                    <a:pt x="14150" y="7394"/>
                    <a:pt x="14024" y="7263"/>
                    <a:pt x="14024" y="7108"/>
                  </a:cubicBezTo>
                  <a:cubicBezTo>
                    <a:pt x="14024" y="6952"/>
                    <a:pt x="14150" y="6822"/>
                    <a:pt x="14305" y="6822"/>
                  </a:cubicBezTo>
                  <a:close/>
                  <a:moveTo>
                    <a:pt x="70015" y="7394"/>
                  </a:moveTo>
                  <a:cubicBezTo>
                    <a:pt x="70170" y="7394"/>
                    <a:pt x="70301" y="7519"/>
                    <a:pt x="70301" y="7675"/>
                  </a:cubicBezTo>
                  <a:cubicBezTo>
                    <a:pt x="70301" y="7831"/>
                    <a:pt x="70170" y="7961"/>
                    <a:pt x="70015" y="7961"/>
                  </a:cubicBezTo>
                  <a:cubicBezTo>
                    <a:pt x="69859" y="7961"/>
                    <a:pt x="69729" y="7831"/>
                    <a:pt x="69729" y="7675"/>
                  </a:cubicBezTo>
                  <a:cubicBezTo>
                    <a:pt x="69729" y="7519"/>
                    <a:pt x="69859" y="7394"/>
                    <a:pt x="70015" y="7394"/>
                  </a:cubicBezTo>
                  <a:close/>
                  <a:moveTo>
                    <a:pt x="68027" y="8247"/>
                  </a:moveTo>
                  <a:cubicBezTo>
                    <a:pt x="68183" y="8247"/>
                    <a:pt x="68308" y="8373"/>
                    <a:pt x="68308" y="8528"/>
                  </a:cubicBezTo>
                  <a:cubicBezTo>
                    <a:pt x="68308" y="8689"/>
                    <a:pt x="68183" y="8814"/>
                    <a:pt x="68027" y="8814"/>
                  </a:cubicBezTo>
                  <a:cubicBezTo>
                    <a:pt x="67871" y="8814"/>
                    <a:pt x="67741" y="8689"/>
                    <a:pt x="67741" y="8528"/>
                  </a:cubicBezTo>
                  <a:cubicBezTo>
                    <a:pt x="67741" y="8373"/>
                    <a:pt x="67871" y="8247"/>
                    <a:pt x="68027" y="8247"/>
                  </a:cubicBezTo>
                  <a:close/>
                  <a:moveTo>
                    <a:pt x="3288" y="0"/>
                  </a:moveTo>
                  <a:lnTo>
                    <a:pt x="3288" y="0"/>
                  </a:lnTo>
                  <a:cubicBezTo>
                    <a:pt x="3609" y="1200"/>
                    <a:pt x="4096" y="2475"/>
                    <a:pt x="5009" y="3313"/>
                  </a:cubicBezTo>
                  <a:cubicBezTo>
                    <a:pt x="3132" y="3409"/>
                    <a:pt x="1245" y="4242"/>
                    <a:pt x="0" y="5642"/>
                  </a:cubicBezTo>
                  <a:cubicBezTo>
                    <a:pt x="351" y="5680"/>
                    <a:pt x="717" y="5699"/>
                    <a:pt x="1091" y="5699"/>
                  </a:cubicBezTo>
                  <a:cubicBezTo>
                    <a:pt x="2677" y="5699"/>
                    <a:pt x="4415" y="5369"/>
                    <a:pt x="5808" y="4829"/>
                  </a:cubicBezTo>
                  <a:cubicBezTo>
                    <a:pt x="5840" y="4816"/>
                    <a:pt x="5877" y="4810"/>
                    <a:pt x="5919" y="4810"/>
                  </a:cubicBezTo>
                  <a:cubicBezTo>
                    <a:pt x="6715" y="4810"/>
                    <a:pt x="9182" y="6975"/>
                    <a:pt x="9688" y="7414"/>
                  </a:cubicBezTo>
                  <a:cubicBezTo>
                    <a:pt x="11143" y="8679"/>
                    <a:pt x="12413" y="10260"/>
                    <a:pt x="13743" y="11655"/>
                  </a:cubicBezTo>
                  <a:cubicBezTo>
                    <a:pt x="14857" y="12820"/>
                    <a:pt x="15972" y="13984"/>
                    <a:pt x="17141" y="15098"/>
                  </a:cubicBezTo>
                  <a:cubicBezTo>
                    <a:pt x="18447" y="14511"/>
                    <a:pt x="19904" y="14355"/>
                    <a:pt x="21347" y="14355"/>
                  </a:cubicBezTo>
                  <a:cubicBezTo>
                    <a:pt x="21629" y="14355"/>
                    <a:pt x="21911" y="14361"/>
                    <a:pt x="22191" y="14371"/>
                  </a:cubicBezTo>
                  <a:cubicBezTo>
                    <a:pt x="25584" y="14481"/>
                    <a:pt x="28957" y="15083"/>
                    <a:pt x="32174" y="16148"/>
                  </a:cubicBezTo>
                  <a:cubicBezTo>
                    <a:pt x="35030" y="17091"/>
                    <a:pt x="37771" y="18396"/>
                    <a:pt x="40677" y="19179"/>
                  </a:cubicBezTo>
                  <a:cubicBezTo>
                    <a:pt x="42690" y="19716"/>
                    <a:pt x="44793" y="20048"/>
                    <a:pt x="46891" y="20098"/>
                  </a:cubicBezTo>
                  <a:cubicBezTo>
                    <a:pt x="47089" y="20102"/>
                    <a:pt x="47288" y="20105"/>
                    <a:pt x="47486" y="20105"/>
                  </a:cubicBezTo>
                  <a:cubicBezTo>
                    <a:pt x="47728" y="20105"/>
                    <a:pt x="47970" y="20101"/>
                    <a:pt x="48211" y="20093"/>
                  </a:cubicBezTo>
                  <a:cubicBezTo>
                    <a:pt x="50108" y="20027"/>
                    <a:pt x="51980" y="19716"/>
                    <a:pt x="53752" y="19104"/>
                  </a:cubicBezTo>
                  <a:cubicBezTo>
                    <a:pt x="54696" y="17894"/>
                    <a:pt x="55509" y="16579"/>
                    <a:pt x="56171" y="15189"/>
                  </a:cubicBezTo>
                  <a:cubicBezTo>
                    <a:pt x="56166" y="15184"/>
                    <a:pt x="56166" y="15184"/>
                    <a:pt x="56166" y="15184"/>
                  </a:cubicBezTo>
                  <a:cubicBezTo>
                    <a:pt x="56046" y="14476"/>
                    <a:pt x="56518" y="13814"/>
                    <a:pt x="57215" y="13688"/>
                  </a:cubicBezTo>
                  <a:cubicBezTo>
                    <a:pt x="57289" y="13676"/>
                    <a:pt x="57360" y="13670"/>
                    <a:pt x="57431" y="13670"/>
                  </a:cubicBezTo>
                  <a:cubicBezTo>
                    <a:pt x="57534" y="13670"/>
                    <a:pt x="57634" y="13682"/>
                    <a:pt x="57732" y="13703"/>
                  </a:cubicBezTo>
                  <a:cubicBezTo>
                    <a:pt x="57775" y="13406"/>
                    <a:pt x="58026" y="13188"/>
                    <a:pt x="58323" y="13188"/>
                  </a:cubicBezTo>
                  <a:cubicBezTo>
                    <a:pt x="58342" y="13188"/>
                    <a:pt x="58361" y="13189"/>
                    <a:pt x="58380" y="13191"/>
                  </a:cubicBezTo>
                  <a:cubicBezTo>
                    <a:pt x="58711" y="13216"/>
                    <a:pt x="58957" y="13507"/>
                    <a:pt x="58927" y="13839"/>
                  </a:cubicBezTo>
                  <a:cubicBezTo>
                    <a:pt x="58907" y="14070"/>
                    <a:pt x="58761" y="14260"/>
                    <a:pt x="58566" y="14341"/>
                  </a:cubicBezTo>
                  <a:cubicBezTo>
                    <a:pt x="58636" y="14461"/>
                    <a:pt x="58686" y="14597"/>
                    <a:pt x="58711" y="14742"/>
                  </a:cubicBezTo>
                  <a:cubicBezTo>
                    <a:pt x="58766" y="15073"/>
                    <a:pt x="58691" y="15400"/>
                    <a:pt x="58515" y="15666"/>
                  </a:cubicBezTo>
                  <a:cubicBezTo>
                    <a:pt x="58787" y="15701"/>
                    <a:pt x="59063" y="15721"/>
                    <a:pt x="59344" y="15721"/>
                  </a:cubicBezTo>
                  <a:cubicBezTo>
                    <a:pt x="61231" y="15716"/>
                    <a:pt x="63249" y="14903"/>
                    <a:pt x="64629" y="13829"/>
                  </a:cubicBezTo>
                  <a:cubicBezTo>
                    <a:pt x="65472" y="13171"/>
                    <a:pt x="66255" y="12428"/>
                    <a:pt x="67179" y="11891"/>
                  </a:cubicBezTo>
                  <a:cubicBezTo>
                    <a:pt x="68815" y="10948"/>
                    <a:pt x="70818" y="10697"/>
                    <a:pt x="72304" y="9542"/>
                  </a:cubicBezTo>
                  <a:cubicBezTo>
                    <a:pt x="74070" y="8172"/>
                    <a:pt x="74989" y="6009"/>
                    <a:pt x="77082" y="5005"/>
                  </a:cubicBezTo>
                  <a:lnTo>
                    <a:pt x="77137" y="5015"/>
                  </a:lnTo>
                  <a:cubicBezTo>
                    <a:pt x="77458" y="4754"/>
                    <a:pt x="77343" y="4202"/>
                    <a:pt x="77022" y="3946"/>
                  </a:cubicBezTo>
                  <a:cubicBezTo>
                    <a:pt x="76700" y="3690"/>
                    <a:pt x="76259" y="3649"/>
                    <a:pt x="75847" y="3629"/>
                  </a:cubicBezTo>
                  <a:cubicBezTo>
                    <a:pt x="75445" y="3611"/>
                    <a:pt x="75043" y="3603"/>
                    <a:pt x="74643" y="3603"/>
                  </a:cubicBezTo>
                  <a:cubicBezTo>
                    <a:pt x="67072" y="3603"/>
                    <a:pt x="59798" y="6680"/>
                    <a:pt x="52347" y="8267"/>
                  </a:cubicBezTo>
                  <a:cubicBezTo>
                    <a:pt x="48399" y="9108"/>
                    <a:pt x="44363" y="9529"/>
                    <a:pt x="40327" y="9529"/>
                  </a:cubicBezTo>
                  <a:cubicBezTo>
                    <a:pt x="36171" y="9529"/>
                    <a:pt x="32016" y="9083"/>
                    <a:pt x="27958" y="8192"/>
                  </a:cubicBezTo>
                  <a:cubicBezTo>
                    <a:pt x="20785" y="6611"/>
                    <a:pt x="13844" y="3654"/>
                    <a:pt x="6500" y="3429"/>
                  </a:cubicBezTo>
                  <a:cubicBezTo>
                    <a:pt x="6485" y="3348"/>
                    <a:pt x="6405" y="3323"/>
                    <a:pt x="6385" y="3238"/>
                  </a:cubicBezTo>
                  <a:cubicBezTo>
                    <a:pt x="5993" y="1732"/>
                    <a:pt x="4779" y="457"/>
                    <a:pt x="3288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5" name="Google Shape;3245;p17"/>
            <p:cNvSpPr/>
            <p:nvPr/>
          </p:nvSpPr>
          <p:spPr>
            <a:xfrm>
              <a:off x="6673625" y="3286900"/>
              <a:ext cx="14225" cy="14200"/>
            </a:xfrm>
            <a:custGeom>
              <a:rect b="b" l="l" r="r" t="t"/>
              <a:pathLst>
                <a:path extrusionOk="0" h="568" w="569">
                  <a:moveTo>
                    <a:pt x="287" y="0"/>
                  </a:moveTo>
                  <a:cubicBezTo>
                    <a:pt x="126" y="0"/>
                    <a:pt x="1" y="131"/>
                    <a:pt x="1" y="286"/>
                  </a:cubicBezTo>
                  <a:cubicBezTo>
                    <a:pt x="1" y="442"/>
                    <a:pt x="126" y="567"/>
                    <a:pt x="287" y="567"/>
                  </a:cubicBezTo>
                  <a:cubicBezTo>
                    <a:pt x="443" y="567"/>
                    <a:pt x="568" y="442"/>
                    <a:pt x="568" y="286"/>
                  </a:cubicBezTo>
                  <a:cubicBezTo>
                    <a:pt x="568" y="131"/>
                    <a:pt x="443" y="0"/>
                    <a:pt x="287" y="0"/>
                  </a:cubicBezTo>
                  <a:close/>
                </a:path>
              </a:pathLst>
            </a:custGeom>
            <a:solidFill>
              <a:srgbClr val="27427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6" name="Google Shape;3246;p17"/>
            <p:cNvSpPr/>
            <p:nvPr/>
          </p:nvSpPr>
          <p:spPr>
            <a:xfrm>
              <a:off x="6609775" y="3315375"/>
              <a:ext cx="14200" cy="14200"/>
            </a:xfrm>
            <a:custGeom>
              <a:rect b="b" l="l" r="r" t="t"/>
              <a:pathLst>
                <a:path extrusionOk="0" h="568" w="568">
                  <a:moveTo>
                    <a:pt x="281" y="0"/>
                  </a:moveTo>
                  <a:cubicBezTo>
                    <a:pt x="126" y="0"/>
                    <a:pt x="0" y="126"/>
                    <a:pt x="0" y="281"/>
                  </a:cubicBezTo>
                  <a:cubicBezTo>
                    <a:pt x="0" y="442"/>
                    <a:pt x="126" y="568"/>
                    <a:pt x="281" y="568"/>
                  </a:cubicBezTo>
                  <a:cubicBezTo>
                    <a:pt x="442" y="568"/>
                    <a:pt x="567" y="442"/>
                    <a:pt x="567" y="281"/>
                  </a:cubicBezTo>
                  <a:cubicBezTo>
                    <a:pt x="567" y="126"/>
                    <a:pt x="442" y="0"/>
                    <a:pt x="281" y="0"/>
                  </a:cubicBezTo>
                  <a:close/>
                </a:path>
              </a:pathLst>
            </a:custGeom>
            <a:solidFill>
              <a:srgbClr val="27427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7" name="Google Shape;3247;p17"/>
            <p:cNvSpPr/>
            <p:nvPr/>
          </p:nvSpPr>
          <p:spPr>
            <a:xfrm>
              <a:off x="6581275" y="3308225"/>
              <a:ext cx="14200" cy="14200"/>
            </a:xfrm>
            <a:custGeom>
              <a:rect b="b" l="l" r="r" t="t"/>
              <a:pathLst>
                <a:path extrusionOk="0" h="568" w="568">
                  <a:moveTo>
                    <a:pt x="287" y="0"/>
                  </a:moveTo>
                  <a:cubicBezTo>
                    <a:pt x="131" y="0"/>
                    <a:pt x="1" y="126"/>
                    <a:pt x="1" y="286"/>
                  </a:cubicBezTo>
                  <a:cubicBezTo>
                    <a:pt x="1" y="442"/>
                    <a:pt x="131" y="567"/>
                    <a:pt x="287" y="567"/>
                  </a:cubicBezTo>
                  <a:cubicBezTo>
                    <a:pt x="442" y="567"/>
                    <a:pt x="568" y="442"/>
                    <a:pt x="568" y="286"/>
                  </a:cubicBezTo>
                  <a:cubicBezTo>
                    <a:pt x="568" y="126"/>
                    <a:pt x="442" y="0"/>
                    <a:pt x="287" y="0"/>
                  </a:cubicBezTo>
                  <a:close/>
                </a:path>
              </a:pathLst>
            </a:custGeom>
            <a:solidFill>
              <a:srgbClr val="27427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8" name="Google Shape;3248;p17"/>
            <p:cNvSpPr/>
            <p:nvPr/>
          </p:nvSpPr>
          <p:spPr>
            <a:xfrm>
              <a:off x="6574125" y="3350875"/>
              <a:ext cx="14325" cy="14225"/>
            </a:xfrm>
            <a:custGeom>
              <a:rect b="b" l="l" r="r" t="t"/>
              <a:pathLst>
                <a:path extrusionOk="0" h="569" w="573">
                  <a:moveTo>
                    <a:pt x="287" y="1"/>
                  </a:moveTo>
                  <a:cubicBezTo>
                    <a:pt x="131" y="1"/>
                    <a:pt x="1" y="126"/>
                    <a:pt x="1" y="282"/>
                  </a:cubicBezTo>
                  <a:cubicBezTo>
                    <a:pt x="1" y="438"/>
                    <a:pt x="131" y="568"/>
                    <a:pt x="287" y="568"/>
                  </a:cubicBezTo>
                  <a:cubicBezTo>
                    <a:pt x="442" y="568"/>
                    <a:pt x="573" y="438"/>
                    <a:pt x="573" y="282"/>
                  </a:cubicBezTo>
                  <a:cubicBezTo>
                    <a:pt x="573" y="126"/>
                    <a:pt x="442" y="1"/>
                    <a:pt x="287" y="1"/>
                  </a:cubicBezTo>
                  <a:close/>
                </a:path>
              </a:pathLst>
            </a:custGeom>
            <a:solidFill>
              <a:srgbClr val="27427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9" name="Google Shape;3249;p17"/>
            <p:cNvSpPr/>
            <p:nvPr/>
          </p:nvSpPr>
          <p:spPr>
            <a:xfrm>
              <a:off x="6545775" y="3301075"/>
              <a:ext cx="14200" cy="14325"/>
            </a:xfrm>
            <a:custGeom>
              <a:rect b="b" l="l" r="r" t="t"/>
              <a:pathLst>
                <a:path extrusionOk="0" h="573" w="568">
                  <a:moveTo>
                    <a:pt x="286" y="0"/>
                  </a:moveTo>
                  <a:cubicBezTo>
                    <a:pt x="126" y="0"/>
                    <a:pt x="0" y="131"/>
                    <a:pt x="0" y="286"/>
                  </a:cubicBezTo>
                  <a:cubicBezTo>
                    <a:pt x="0" y="442"/>
                    <a:pt x="126" y="572"/>
                    <a:pt x="286" y="572"/>
                  </a:cubicBezTo>
                  <a:cubicBezTo>
                    <a:pt x="442" y="572"/>
                    <a:pt x="567" y="442"/>
                    <a:pt x="567" y="286"/>
                  </a:cubicBezTo>
                  <a:cubicBezTo>
                    <a:pt x="567" y="131"/>
                    <a:pt x="442" y="0"/>
                    <a:pt x="286" y="0"/>
                  </a:cubicBezTo>
                  <a:close/>
                </a:path>
              </a:pathLst>
            </a:custGeom>
            <a:solidFill>
              <a:srgbClr val="27427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0" name="Google Shape;3250;p17"/>
            <p:cNvSpPr/>
            <p:nvPr/>
          </p:nvSpPr>
          <p:spPr>
            <a:xfrm>
              <a:off x="6524425" y="3372225"/>
              <a:ext cx="14225" cy="14200"/>
            </a:xfrm>
            <a:custGeom>
              <a:rect b="b" l="l" r="r" t="t"/>
              <a:pathLst>
                <a:path extrusionOk="0" h="568" w="569">
                  <a:moveTo>
                    <a:pt x="287" y="0"/>
                  </a:moveTo>
                  <a:cubicBezTo>
                    <a:pt x="131" y="0"/>
                    <a:pt x="1" y="126"/>
                    <a:pt x="1" y="281"/>
                  </a:cubicBezTo>
                  <a:cubicBezTo>
                    <a:pt x="1" y="442"/>
                    <a:pt x="131" y="567"/>
                    <a:pt x="287" y="567"/>
                  </a:cubicBezTo>
                  <a:cubicBezTo>
                    <a:pt x="443" y="567"/>
                    <a:pt x="568" y="442"/>
                    <a:pt x="568" y="281"/>
                  </a:cubicBezTo>
                  <a:cubicBezTo>
                    <a:pt x="568" y="126"/>
                    <a:pt x="443" y="0"/>
                    <a:pt x="287" y="0"/>
                  </a:cubicBezTo>
                  <a:close/>
                </a:path>
              </a:pathLst>
            </a:custGeom>
            <a:solidFill>
              <a:srgbClr val="27427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1" name="Google Shape;3251;p17"/>
            <p:cNvSpPr/>
            <p:nvPr/>
          </p:nvSpPr>
          <p:spPr>
            <a:xfrm>
              <a:off x="6274225" y="3495750"/>
              <a:ext cx="30650" cy="28825"/>
            </a:xfrm>
            <a:custGeom>
              <a:rect b="b" l="l" r="r" t="t"/>
              <a:pathLst>
                <a:path extrusionOk="0" h="1153" w="1226">
                  <a:moveTo>
                    <a:pt x="591" y="0"/>
                  </a:moveTo>
                  <a:cubicBezTo>
                    <a:pt x="294" y="0"/>
                    <a:pt x="43" y="218"/>
                    <a:pt x="0" y="515"/>
                  </a:cubicBezTo>
                  <a:cubicBezTo>
                    <a:pt x="357" y="600"/>
                    <a:pt x="663" y="831"/>
                    <a:pt x="834" y="1153"/>
                  </a:cubicBezTo>
                  <a:cubicBezTo>
                    <a:pt x="1029" y="1072"/>
                    <a:pt x="1175" y="882"/>
                    <a:pt x="1195" y="651"/>
                  </a:cubicBezTo>
                  <a:cubicBezTo>
                    <a:pt x="1225" y="319"/>
                    <a:pt x="979" y="28"/>
                    <a:pt x="648" y="3"/>
                  </a:cubicBezTo>
                  <a:cubicBezTo>
                    <a:pt x="629" y="1"/>
                    <a:pt x="610" y="0"/>
                    <a:pt x="59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2" name="Google Shape;3252;p17"/>
            <p:cNvSpPr/>
            <p:nvPr/>
          </p:nvSpPr>
          <p:spPr>
            <a:xfrm>
              <a:off x="6273475" y="3508625"/>
              <a:ext cx="21600" cy="17150"/>
            </a:xfrm>
            <a:custGeom>
              <a:rect b="b" l="l" r="r" t="t"/>
              <a:pathLst>
                <a:path extrusionOk="0" h="686" w="864">
                  <a:moveTo>
                    <a:pt x="30" y="0"/>
                  </a:moveTo>
                  <a:cubicBezTo>
                    <a:pt x="30" y="15"/>
                    <a:pt x="25" y="25"/>
                    <a:pt x="25" y="35"/>
                  </a:cubicBezTo>
                  <a:cubicBezTo>
                    <a:pt x="0" y="367"/>
                    <a:pt x="246" y="658"/>
                    <a:pt x="578" y="683"/>
                  </a:cubicBezTo>
                  <a:cubicBezTo>
                    <a:pt x="598" y="685"/>
                    <a:pt x="618" y="686"/>
                    <a:pt x="638" y="686"/>
                  </a:cubicBezTo>
                  <a:cubicBezTo>
                    <a:pt x="717" y="686"/>
                    <a:pt x="795" y="670"/>
                    <a:pt x="864" y="638"/>
                  </a:cubicBezTo>
                  <a:cubicBezTo>
                    <a:pt x="693" y="316"/>
                    <a:pt x="387" y="85"/>
                    <a:pt x="3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3" name="Google Shape;3253;p17"/>
            <p:cNvSpPr/>
            <p:nvPr/>
          </p:nvSpPr>
          <p:spPr>
            <a:xfrm>
              <a:off x="6232050" y="3507800"/>
              <a:ext cx="68050" cy="64550"/>
            </a:xfrm>
            <a:custGeom>
              <a:rect b="b" l="l" r="r" t="t"/>
              <a:pathLst>
                <a:path extrusionOk="0" h="2582" w="2722">
                  <a:moveTo>
                    <a:pt x="1386" y="0"/>
                  </a:moveTo>
                  <a:cubicBezTo>
                    <a:pt x="1315" y="0"/>
                    <a:pt x="1244" y="6"/>
                    <a:pt x="1170" y="18"/>
                  </a:cubicBezTo>
                  <a:cubicBezTo>
                    <a:pt x="473" y="144"/>
                    <a:pt x="1" y="806"/>
                    <a:pt x="121" y="1514"/>
                  </a:cubicBezTo>
                  <a:cubicBezTo>
                    <a:pt x="121" y="1514"/>
                    <a:pt x="121" y="1514"/>
                    <a:pt x="126" y="1519"/>
                  </a:cubicBezTo>
                  <a:cubicBezTo>
                    <a:pt x="234" y="2143"/>
                    <a:pt x="779" y="2582"/>
                    <a:pt x="1392" y="2582"/>
                  </a:cubicBezTo>
                  <a:cubicBezTo>
                    <a:pt x="1465" y="2582"/>
                    <a:pt x="1538" y="2576"/>
                    <a:pt x="1612" y="2563"/>
                  </a:cubicBezTo>
                  <a:cubicBezTo>
                    <a:pt x="1979" y="2498"/>
                    <a:pt x="2285" y="2282"/>
                    <a:pt x="2470" y="1996"/>
                  </a:cubicBezTo>
                  <a:cubicBezTo>
                    <a:pt x="2646" y="1730"/>
                    <a:pt x="2721" y="1403"/>
                    <a:pt x="2666" y="1072"/>
                  </a:cubicBezTo>
                  <a:cubicBezTo>
                    <a:pt x="2641" y="927"/>
                    <a:pt x="2591" y="791"/>
                    <a:pt x="2521" y="671"/>
                  </a:cubicBezTo>
                  <a:cubicBezTo>
                    <a:pt x="2452" y="703"/>
                    <a:pt x="2374" y="719"/>
                    <a:pt x="2295" y="719"/>
                  </a:cubicBezTo>
                  <a:cubicBezTo>
                    <a:pt x="2275" y="719"/>
                    <a:pt x="2255" y="718"/>
                    <a:pt x="2235" y="716"/>
                  </a:cubicBezTo>
                  <a:cubicBezTo>
                    <a:pt x="1903" y="691"/>
                    <a:pt x="1657" y="400"/>
                    <a:pt x="1682" y="68"/>
                  </a:cubicBezTo>
                  <a:cubicBezTo>
                    <a:pt x="1682" y="58"/>
                    <a:pt x="1687" y="48"/>
                    <a:pt x="1687" y="33"/>
                  </a:cubicBezTo>
                  <a:cubicBezTo>
                    <a:pt x="1589" y="12"/>
                    <a:pt x="1489" y="0"/>
                    <a:pt x="138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4" name="Google Shape;3254;p17"/>
            <p:cNvSpPr/>
            <p:nvPr/>
          </p:nvSpPr>
          <p:spPr>
            <a:xfrm>
              <a:off x="5884975" y="3691950"/>
              <a:ext cx="14200" cy="14200"/>
            </a:xfrm>
            <a:custGeom>
              <a:rect b="b" l="l" r="r" t="t"/>
              <a:pathLst>
                <a:path extrusionOk="0" h="568" w="568">
                  <a:moveTo>
                    <a:pt x="282" y="0"/>
                  </a:moveTo>
                  <a:cubicBezTo>
                    <a:pt x="126" y="0"/>
                    <a:pt x="1" y="126"/>
                    <a:pt x="1" y="286"/>
                  </a:cubicBezTo>
                  <a:cubicBezTo>
                    <a:pt x="1" y="442"/>
                    <a:pt x="126" y="567"/>
                    <a:pt x="282" y="567"/>
                  </a:cubicBezTo>
                  <a:cubicBezTo>
                    <a:pt x="442" y="567"/>
                    <a:pt x="568" y="442"/>
                    <a:pt x="568" y="286"/>
                  </a:cubicBezTo>
                  <a:cubicBezTo>
                    <a:pt x="568" y="126"/>
                    <a:pt x="442" y="0"/>
                    <a:pt x="282" y="0"/>
                  </a:cubicBezTo>
                  <a:close/>
                </a:path>
              </a:pathLst>
            </a:custGeom>
            <a:solidFill>
              <a:srgbClr val="27427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5" name="Google Shape;3255;p17"/>
            <p:cNvSpPr/>
            <p:nvPr/>
          </p:nvSpPr>
          <p:spPr>
            <a:xfrm>
              <a:off x="5820975" y="3727450"/>
              <a:ext cx="14200" cy="14200"/>
            </a:xfrm>
            <a:custGeom>
              <a:rect b="b" l="l" r="r" t="t"/>
              <a:pathLst>
                <a:path extrusionOk="0" h="568" w="568">
                  <a:moveTo>
                    <a:pt x="287" y="1"/>
                  </a:moveTo>
                  <a:cubicBezTo>
                    <a:pt x="126" y="1"/>
                    <a:pt x="1" y="126"/>
                    <a:pt x="1" y="282"/>
                  </a:cubicBezTo>
                  <a:cubicBezTo>
                    <a:pt x="1" y="442"/>
                    <a:pt x="126" y="568"/>
                    <a:pt x="287" y="568"/>
                  </a:cubicBezTo>
                  <a:cubicBezTo>
                    <a:pt x="442" y="568"/>
                    <a:pt x="568" y="442"/>
                    <a:pt x="568" y="282"/>
                  </a:cubicBezTo>
                  <a:cubicBezTo>
                    <a:pt x="568" y="126"/>
                    <a:pt x="442" y="1"/>
                    <a:pt x="287" y="1"/>
                  </a:cubicBezTo>
                  <a:close/>
                </a:path>
              </a:pathLst>
            </a:custGeom>
            <a:solidFill>
              <a:srgbClr val="27427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6" name="Google Shape;3256;p17"/>
            <p:cNvSpPr/>
            <p:nvPr/>
          </p:nvSpPr>
          <p:spPr>
            <a:xfrm>
              <a:off x="5799650" y="3691950"/>
              <a:ext cx="14200" cy="14200"/>
            </a:xfrm>
            <a:custGeom>
              <a:rect b="b" l="l" r="r" t="t"/>
              <a:pathLst>
                <a:path extrusionOk="0" h="568" w="568">
                  <a:moveTo>
                    <a:pt x="286" y="0"/>
                  </a:moveTo>
                  <a:cubicBezTo>
                    <a:pt x="131" y="0"/>
                    <a:pt x="0" y="126"/>
                    <a:pt x="0" y="286"/>
                  </a:cubicBezTo>
                  <a:cubicBezTo>
                    <a:pt x="0" y="442"/>
                    <a:pt x="131" y="567"/>
                    <a:pt x="286" y="567"/>
                  </a:cubicBezTo>
                  <a:cubicBezTo>
                    <a:pt x="442" y="567"/>
                    <a:pt x="568" y="442"/>
                    <a:pt x="568" y="286"/>
                  </a:cubicBezTo>
                  <a:cubicBezTo>
                    <a:pt x="568" y="126"/>
                    <a:pt x="442" y="0"/>
                    <a:pt x="286" y="0"/>
                  </a:cubicBezTo>
                  <a:close/>
                </a:path>
              </a:pathLst>
            </a:custGeom>
            <a:solidFill>
              <a:srgbClr val="27427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7" name="Google Shape;3257;p17"/>
            <p:cNvSpPr/>
            <p:nvPr/>
          </p:nvSpPr>
          <p:spPr>
            <a:xfrm>
              <a:off x="5778325" y="3713275"/>
              <a:ext cx="14325" cy="14200"/>
            </a:xfrm>
            <a:custGeom>
              <a:rect b="b" l="l" r="r" t="t"/>
              <a:pathLst>
                <a:path extrusionOk="0" h="568" w="573">
                  <a:moveTo>
                    <a:pt x="286" y="1"/>
                  </a:moveTo>
                  <a:cubicBezTo>
                    <a:pt x="131" y="1"/>
                    <a:pt x="0" y="126"/>
                    <a:pt x="0" y="282"/>
                  </a:cubicBezTo>
                  <a:cubicBezTo>
                    <a:pt x="0" y="442"/>
                    <a:pt x="131" y="568"/>
                    <a:pt x="286" y="568"/>
                  </a:cubicBezTo>
                  <a:cubicBezTo>
                    <a:pt x="442" y="568"/>
                    <a:pt x="572" y="442"/>
                    <a:pt x="572" y="282"/>
                  </a:cubicBezTo>
                  <a:cubicBezTo>
                    <a:pt x="572" y="126"/>
                    <a:pt x="442" y="1"/>
                    <a:pt x="286" y="1"/>
                  </a:cubicBezTo>
                  <a:close/>
                </a:path>
              </a:pathLst>
            </a:custGeom>
            <a:solidFill>
              <a:srgbClr val="27427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8" name="Google Shape;3258;p17"/>
            <p:cNvSpPr/>
            <p:nvPr/>
          </p:nvSpPr>
          <p:spPr>
            <a:xfrm>
              <a:off x="5209875" y="3322400"/>
              <a:ext cx="14325" cy="14200"/>
            </a:xfrm>
            <a:custGeom>
              <a:rect b="b" l="l" r="r" t="t"/>
              <a:pathLst>
                <a:path extrusionOk="0" h="568" w="573">
                  <a:moveTo>
                    <a:pt x="287" y="0"/>
                  </a:moveTo>
                  <a:cubicBezTo>
                    <a:pt x="131" y="0"/>
                    <a:pt x="1" y="126"/>
                    <a:pt x="1" y="287"/>
                  </a:cubicBezTo>
                  <a:cubicBezTo>
                    <a:pt x="1" y="442"/>
                    <a:pt x="131" y="568"/>
                    <a:pt x="287" y="568"/>
                  </a:cubicBezTo>
                  <a:cubicBezTo>
                    <a:pt x="442" y="568"/>
                    <a:pt x="573" y="442"/>
                    <a:pt x="573" y="287"/>
                  </a:cubicBezTo>
                  <a:cubicBezTo>
                    <a:pt x="573" y="126"/>
                    <a:pt x="442" y="0"/>
                    <a:pt x="287" y="0"/>
                  </a:cubicBezTo>
                  <a:close/>
                </a:path>
              </a:pathLst>
            </a:custGeom>
            <a:solidFill>
              <a:srgbClr val="27427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9" name="Google Shape;3259;p17"/>
            <p:cNvSpPr/>
            <p:nvPr/>
          </p:nvSpPr>
          <p:spPr>
            <a:xfrm>
              <a:off x="5181525" y="3336575"/>
              <a:ext cx="14200" cy="14325"/>
            </a:xfrm>
            <a:custGeom>
              <a:rect b="b" l="l" r="r" t="t"/>
              <a:pathLst>
                <a:path extrusionOk="0" h="573" w="568">
                  <a:moveTo>
                    <a:pt x="281" y="1"/>
                  </a:moveTo>
                  <a:cubicBezTo>
                    <a:pt x="126" y="1"/>
                    <a:pt x="0" y="131"/>
                    <a:pt x="0" y="287"/>
                  </a:cubicBezTo>
                  <a:cubicBezTo>
                    <a:pt x="0" y="442"/>
                    <a:pt x="126" y="573"/>
                    <a:pt x="281" y="573"/>
                  </a:cubicBezTo>
                  <a:cubicBezTo>
                    <a:pt x="442" y="573"/>
                    <a:pt x="567" y="442"/>
                    <a:pt x="567" y="287"/>
                  </a:cubicBezTo>
                  <a:cubicBezTo>
                    <a:pt x="567" y="131"/>
                    <a:pt x="442" y="1"/>
                    <a:pt x="281" y="1"/>
                  </a:cubicBezTo>
                  <a:close/>
                </a:path>
              </a:pathLst>
            </a:custGeom>
            <a:solidFill>
              <a:srgbClr val="27427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0" name="Google Shape;3260;p17"/>
            <p:cNvSpPr/>
            <p:nvPr/>
          </p:nvSpPr>
          <p:spPr>
            <a:xfrm>
              <a:off x="5174375" y="3301075"/>
              <a:ext cx="14200" cy="14325"/>
            </a:xfrm>
            <a:custGeom>
              <a:rect b="b" l="l" r="r" t="t"/>
              <a:pathLst>
                <a:path extrusionOk="0" h="573" w="568">
                  <a:moveTo>
                    <a:pt x="286" y="0"/>
                  </a:moveTo>
                  <a:cubicBezTo>
                    <a:pt x="126" y="0"/>
                    <a:pt x="0" y="131"/>
                    <a:pt x="0" y="286"/>
                  </a:cubicBezTo>
                  <a:cubicBezTo>
                    <a:pt x="0" y="442"/>
                    <a:pt x="126" y="572"/>
                    <a:pt x="286" y="572"/>
                  </a:cubicBezTo>
                  <a:cubicBezTo>
                    <a:pt x="442" y="572"/>
                    <a:pt x="567" y="442"/>
                    <a:pt x="567" y="286"/>
                  </a:cubicBezTo>
                  <a:cubicBezTo>
                    <a:pt x="567" y="131"/>
                    <a:pt x="442" y="0"/>
                    <a:pt x="286" y="0"/>
                  </a:cubicBezTo>
                  <a:close/>
                </a:path>
              </a:pathLst>
            </a:custGeom>
            <a:solidFill>
              <a:srgbClr val="27427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1" name="Google Shape;3261;p17"/>
            <p:cNvSpPr/>
            <p:nvPr/>
          </p:nvSpPr>
          <p:spPr>
            <a:xfrm>
              <a:off x="6221900" y="3443250"/>
              <a:ext cx="53850" cy="58100"/>
            </a:xfrm>
            <a:custGeom>
              <a:rect b="b" l="l" r="r" t="t"/>
              <a:pathLst>
                <a:path extrusionOk="0" fill="none" h="2324" w="2154">
                  <a:moveTo>
                    <a:pt x="2154" y="0"/>
                  </a:moveTo>
                  <a:cubicBezTo>
                    <a:pt x="889" y="95"/>
                    <a:pt x="20" y="1160"/>
                    <a:pt x="0" y="2324"/>
                  </a:cubicBezTo>
                </a:path>
              </a:pathLst>
            </a:custGeom>
            <a:noFill/>
            <a:ln cap="rnd" cmpd="sng" w="10425">
              <a:solidFill>
                <a:schemeClr val="accent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2" name="Google Shape;3262;p17"/>
            <p:cNvSpPr/>
            <p:nvPr/>
          </p:nvSpPr>
          <p:spPr>
            <a:xfrm>
              <a:off x="6269450" y="3291150"/>
              <a:ext cx="488525" cy="267925"/>
            </a:xfrm>
            <a:custGeom>
              <a:rect b="b" l="l" r="r" t="t"/>
              <a:pathLst>
                <a:path extrusionOk="0" fill="none" h="10717" w="19541">
                  <a:moveTo>
                    <a:pt x="19541" y="1"/>
                  </a:moveTo>
                  <a:cubicBezTo>
                    <a:pt x="17448" y="1005"/>
                    <a:pt x="16529" y="3168"/>
                    <a:pt x="14763" y="4538"/>
                  </a:cubicBezTo>
                  <a:cubicBezTo>
                    <a:pt x="13277" y="5693"/>
                    <a:pt x="11274" y="5944"/>
                    <a:pt x="9638" y="6887"/>
                  </a:cubicBezTo>
                  <a:cubicBezTo>
                    <a:pt x="8714" y="7424"/>
                    <a:pt x="7931" y="8167"/>
                    <a:pt x="7088" y="8825"/>
                  </a:cubicBezTo>
                  <a:cubicBezTo>
                    <a:pt x="5708" y="9899"/>
                    <a:pt x="3690" y="10712"/>
                    <a:pt x="1803" y="10717"/>
                  </a:cubicBezTo>
                  <a:cubicBezTo>
                    <a:pt x="1522" y="10717"/>
                    <a:pt x="1246" y="10697"/>
                    <a:pt x="974" y="10662"/>
                  </a:cubicBezTo>
                  <a:cubicBezTo>
                    <a:pt x="643" y="10616"/>
                    <a:pt x="312" y="10541"/>
                    <a:pt x="1" y="10431"/>
                  </a:cubicBezTo>
                </a:path>
              </a:pathLst>
            </a:custGeom>
            <a:noFill/>
            <a:ln cap="flat" cmpd="sng" w="5275">
              <a:solidFill>
                <a:srgbClr val="002255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3" name="Google Shape;3263;p17"/>
            <p:cNvSpPr/>
            <p:nvPr/>
          </p:nvSpPr>
          <p:spPr>
            <a:xfrm>
              <a:off x="6262925" y="3535225"/>
              <a:ext cx="15225" cy="34650"/>
            </a:xfrm>
            <a:custGeom>
              <a:rect b="b" l="l" r="r" t="t"/>
              <a:pathLst>
                <a:path extrusionOk="0" fill="none" h="1386" w="609">
                  <a:moveTo>
                    <a:pt x="232" y="1386"/>
                  </a:moveTo>
                  <a:cubicBezTo>
                    <a:pt x="1" y="919"/>
                    <a:pt x="171" y="291"/>
                    <a:pt x="608" y="0"/>
                  </a:cubicBezTo>
                </a:path>
              </a:pathLst>
            </a:custGeom>
            <a:noFill/>
            <a:ln cap="flat" cmpd="sng" w="5275">
              <a:solidFill>
                <a:srgbClr val="002255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4" name="Google Shape;3264;p17"/>
            <p:cNvSpPr/>
            <p:nvPr/>
          </p:nvSpPr>
          <p:spPr>
            <a:xfrm>
              <a:off x="5879075" y="3539725"/>
              <a:ext cx="359025" cy="302075"/>
            </a:xfrm>
            <a:custGeom>
              <a:rect b="b" l="l" r="r" t="t"/>
              <a:pathLst>
                <a:path extrusionOk="0" fill="none" h="12083" w="14361">
                  <a:moveTo>
                    <a:pt x="9372" y="1898"/>
                  </a:moveTo>
                  <a:cubicBezTo>
                    <a:pt x="7771" y="2792"/>
                    <a:pt x="6290" y="3891"/>
                    <a:pt x="4965" y="5151"/>
                  </a:cubicBezTo>
                  <a:cubicBezTo>
                    <a:pt x="3158" y="6862"/>
                    <a:pt x="1632" y="8875"/>
                    <a:pt x="487" y="11084"/>
                  </a:cubicBezTo>
                  <a:cubicBezTo>
                    <a:pt x="317" y="11410"/>
                    <a:pt x="156" y="11746"/>
                    <a:pt x="1" y="12082"/>
                  </a:cubicBezTo>
                  <a:cubicBezTo>
                    <a:pt x="929" y="11826"/>
                    <a:pt x="1843" y="11510"/>
                    <a:pt x="2731" y="11134"/>
                  </a:cubicBezTo>
                  <a:cubicBezTo>
                    <a:pt x="6290" y="9628"/>
                    <a:pt x="9462" y="7204"/>
                    <a:pt x="11826" y="4157"/>
                  </a:cubicBezTo>
                  <a:cubicBezTo>
                    <a:pt x="12770" y="2947"/>
                    <a:pt x="13583" y="1632"/>
                    <a:pt x="14245" y="242"/>
                  </a:cubicBezTo>
                  <a:cubicBezTo>
                    <a:pt x="14286" y="162"/>
                    <a:pt x="14321" y="81"/>
                    <a:pt x="14361" y="1"/>
                  </a:cubicBezTo>
                </a:path>
              </a:pathLst>
            </a:custGeom>
            <a:noFill/>
            <a:ln cap="flat" cmpd="sng" w="5275">
              <a:solidFill>
                <a:srgbClr val="002255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5" name="Google Shape;3265;p17"/>
            <p:cNvSpPr/>
            <p:nvPr/>
          </p:nvSpPr>
          <p:spPr>
            <a:xfrm>
              <a:off x="6177475" y="3702100"/>
              <a:ext cx="11200" cy="29400"/>
            </a:xfrm>
            <a:custGeom>
              <a:rect b="b" l="l" r="r" t="t"/>
              <a:pathLst>
                <a:path extrusionOk="0" fill="none" h="1176" w="448">
                  <a:moveTo>
                    <a:pt x="447" y="1"/>
                  </a:moveTo>
                  <a:cubicBezTo>
                    <a:pt x="302" y="392"/>
                    <a:pt x="151" y="784"/>
                    <a:pt x="1" y="1175"/>
                  </a:cubicBezTo>
                </a:path>
              </a:pathLst>
            </a:custGeom>
            <a:noFill/>
            <a:ln cap="flat" cmpd="sng" w="5275">
              <a:solidFill>
                <a:srgbClr val="002255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6" name="Google Shape;3266;p17"/>
            <p:cNvSpPr/>
            <p:nvPr/>
          </p:nvSpPr>
          <p:spPr>
            <a:xfrm>
              <a:off x="6198425" y="3700475"/>
              <a:ext cx="6300" cy="27625"/>
            </a:xfrm>
            <a:custGeom>
              <a:rect b="b" l="l" r="r" t="t"/>
              <a:pathLst>
                <a:path extrusionOk="0" fill="none" h="1105" w="252">
                  <a:moveTo>
                    <a:pt x="252" y="1"/>
                  </a:moveTo>
                  <a:cubicBezTo>
                    <a:pt x="166" y="372"/>
                    <a:pt x="86" y="738"/>
                    <a:pt x="1" y="1105"/>
                  </a:cubicBezTo>
                </a:path>
              </a:pathLst>
            </a:custGeom>
            <a:noFill/>
            <a:ln cap="flat" cmpd="sng" w="5275">
              <a:solidFill>
                <a:srgbClr val="002255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7" name="Google Shape;3267;p17"/>
            <p:cNvSpPr/>
            <p:nvPr/>
          </p:nvSpPr>
          <p:spPr>
            <a:xfrm>
              <a:off x="5936550" y="3628325"/>
              <a:ext cx="150350" cy="155125"/>
            </a:xfrm>
            <a:custGeom>
              <a:rect b="b" l="l" r="r" t="t"/>
              <a:pathLst>
                <a:path extrusionOk="0" fill="none" h="6205" w="6014">
                  <a:moveTo>
                    <a:pt x="0" y="6204"/>
                  </a:moveTo>
                  <a:cubicBezTo>
                    <a:pt x="1115" y="4498"/>
                    <a:pt x="2460" y="2947"/>
                    <a:pt x="3986" y="1602"/>
                  </a:cubicBezTo>
                  <a:cubicBezTo>
                    <a:pt x="4628" y="1029"/>
                    <a:pt x="5306" y="492"/>
                    <a:pt x="6014" y="1"/>
                  </a:cubicBezTo>
                </a:path>
              </a:pathLst>
            </a:custGeom>
            <a:noFill/>
            <a:ln cap="flat" cmpd="sng" w="5275">
              <a:solidFill>
                <a:srgbClr val="002255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8" name="Google Shape;3268;p17"/>
            <p:cNvSpPr/>
            <p:nvPr/>
          </p:nvSpPr>
          <p:spPr>
            <a:xfrm>
              <a:off x="4947875" y="3208725"/>
              <a:ext cx="19975" cy="30125"/>
            </a:xfrm>
            <a:custGeom>
              <a:rect b="b" l="l" r="r" t="t"/>
              <a:pathLst>
                <a:path extrusionOk="0" fill="none" h="1205" w="799">
                  <a:moveTo>
                    <a:pt x="0" y="0"/>
                  </a:moveTo>
                  <a:cubicBezTo>
                    <a:pt x="311" y="371"/>
                    <a:pt x="577" y="773"/>
                    <a:pt x="798" y="1205"/>
                  </a:cubicBezTo>
                </a:path>
              </a:pathLst>
            </a:custGeom>
            <a:noFill/>
            <a:ln cap="flat" cmpd="sng" w="5275">
              <a:solidFill>
                <a:srgbClr val="002255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9" name="Google Shape;3269;p17"/>
            <p:cNvSpPr/>
            <p:nvPr/>
          </p:nvSpPr>
          <p:spPr>
            <a:xfrm>
              <a:off x="6174725" y="3558550"/>
              <a:ext cx="140175" cy="85100"/>
            </a:xfrm>
            <a:custGeom>
              <a:rect b="b" l="l" r="r" t="t"/>
              <a:pathLst>
                <a:path extrusionOk="0" fill="none" h="3404" w="5607">
                  <a:moveTo>
                    <a:pt x="0" y="3404"/>
                  </a:moveTo>
                  <a:cubicBezTo>
                    <a:pt x="2038" y="2701"/>
                    <a:pt x="3940" y="1602"/>
                    <a:pt x="5592" y="21"/>
                  </a:cubicBezTo>
                  <a:cubicBezTo>
                    <a:pt x="5597" y="11"/>
                    <a:pt x="5602" y="11"/>
                    <a:pt x="5607" y="1"/>
                  </a:cubicBezTo>
                </a:path>
              </a:pathLst>
            </a:custGeom>
            <a:noFill/>
            <a:ln cap="flat" cmpd="sng" w="5275">
              <a:solidFill>
                <a:srgbClr val="002255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0" name="Google Shape;3270;p17"/>
            <p:cNvSpPr/>
            <p:nvPr/>
          </p:nvSpPr>
          <p:spPr>
            <a:xfrm>
              <a:off x="5255175" y="3523800"/>
              <a:ext cx="748025" cy="144700"/>
            </a:xfrm>
            <a:custGeom>
              <a:rect b="b" l="l" r="r" t="t"/>
              <a:pathLst>
                <a:path extrusionOk="0" fill="none" h="5788" w="29921">
                  <a:moveTo>
                    <a:pt x="1" y="869"/>
                  </a:moveTo>
                  <a:cubicBezTo>
                    <a:pt x="56" y="839"/>
                    <a:pt x="116" y="814"/>
                    <a:pt x="171" y="788"/>
                  </a:cubicBezTo>
                  <a:cubicBezTo>
                    <a:pt x="1732" y="86"/>
                    <a:pt x="3509" y="0"/>
                    <a:pt x="5221" y="61"/>
                  </a:cubicBezTo>
                  <a:cubicBezTo>
                    <a:pt x="8614" y="171"/>
                    <a:pt x="11987" y="773"/>
                    <a:pt x="15204" y="1838"/>
                  </a:cubicBezTo>
                  <a:cubicBezTo>
                    <a:pt x="18060" y="2781"/>
                    <a:pt x="20801" y="4086"/>
                    <a:pt x="23707" y="4869"/>
                  </a:cubicBezTo>
                  <a:cubicBezTo>
                    <a:pt x="25720" y="5406"/>
                    <a:pt x="27823" y="5738"/>
                    <a:pt x="29921" y="5788"/>
                  </a:cubicBezTo>
                </a:path>
              </a:pathLst>
            </a:custGeom>
            <a:noFill/>
            <a:ln cap="flat" cmpd="sng" w="5275">
              <a:solidFill>
                <a:srgbClr val="002255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1" name="Google Shape;3271;p17"/>
            <p:cNvSpPr/>
            <p:nvPr/>
          </p:nvSpPr>
          <p:spPr>
            <a:xfrm>
              <a:off x="5109875" y="3328675"/>
              <a:ext cx="14075" cy="26375"/>
            </a:xfrm>
            <a:custGeom>
              <a:rect b="b" l="l" r="r" t="t"/>
              <a:pathLst>
                <a:path extrusionOk="0" fill="none" h="1055" w="563">
                  <a:moveTo>
                    <a:pt x="0" y="0"/>
                  </a:moveTo>
                  <a:cubicBezTo>
                    <a:pt x="236" y="322"/>
                    <a:pt x="427" y="678"/>
                    <a:pt x="562" y="1055"/>
                  </a:cubicBezTo>
                </a:path>
              </a:pathLst>
            </a:custGeom>
            <a:noFill/>
            <a:ln cap="flat" cmpd="sng" w="5275">
              <a:solidFill>
                <a:srgbClr val="002255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2" name="Google Shape;3272;p17"/>
            <p:cNvSpPr/>
            <p:nvPr/>
          </p:nvSpPr>
          <p:spPr>
            <a:xfrm>
              <a:off x="5132325" y="3324025"/>
              <a:ext cx="20600" cy="30775"/>
            </a:xfrm>
            <a:custGeom>
              <a:rect b="b" l="l" r="r" t="t"/>
              <a:pathLst>
                <a:path extrusionOk="0" fill="none" h="1231" w="824">
                  <a:moveTo>
                    <a:pt x="1" y="1"/>
                  </a:moveTo>
                  <a:cubicBezTo>
                    <a:pt x="277" y="412"/>
                    <a:pt x="553" y="819"/>
                    <a:pt x="824" y="1230"/>
                  </a:cubicBezTo>
                </a:path>
              </a:pathLst>
            </a:custGeom>
            <a:noFill/>
            <a:ln cap="flat" cmpd="sng" w="5275">
              <a:solidFill>
                <a:srgbClr val="002255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3" name="Google Shape;3273;p17"/>
            <p:cNvSpPr/>
            <p:nvPr/>
          </p:nvSpPr>
          <p:spPr>
            <a:xfrm>
              <a:off x="5214775" y="3427800"/>
              <a:ext cx="33400" cy="17850"/>
            </a:xfrm>
            <a:custGeom>
              <a:rect b="b" l="l" r="r" t="t"/>
              <a:pathLst>
                <a:path extrusionOk="0" fill="none" h="714" w="1336">
                  <a:moveTo>
                    <a:pt x="0" y="1"/>
                  </a:moveTo>
                  <a:cubicBezTo>
                    <a:pt x="447" y="242"/>
                    <a:pt x="889" y="478"/>
                    <a:pt x="1335" y="713"/>
                  </a:cubicBezTo>
                </a:path>
              </a:pathLst>
            </a:custGeom>
            <a:noFill/>
            <a:ln cap="flat" cmpd="sng" w="5275">
              <a:solidFill>
                <a:srgbClr val="002255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4" name="Google Shape;3274;p17"/>
            <p:cNvSpPr/>
            <p:nvPr/>
          </p:nvSpPr>
          <p:spPr>
            <a:xfrm>
              <a:off x="5223300" y="3404100"/>
              <a:ext cx="33400" cy="15575"/>
            </a:xfrm>
            <a:custGeom>
              <a:rect b="b" l="l" r="r" t="t"/>
              <a:pathLst>
                <a:path extrusionOk="0" fill="none" h="623" w="1336">
                  <a:moveTo>
                    <a:pt x="1" y="0"/>
                  </a:moveTo>
                  <a:cubicBezTo>
                    <a:pt x="477" y="141"/>
                    <a:pt x="924" y="351"/>
                    <a:pt x="1336" y="622"/>
                  </a:cubicBezTo>
                </a:path>
              </a:pathLst>
            </a:custGeom>
            <a:noFill/>
            <a:ln cap="flat" cmpd="sng" w="5275">
              <a:solidFill>
                <a:srgbClr val="002255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5" name="Google Shape;3275;p17"/>
            <p:cNvSpPr/>
            <p:nvPr/>
          </p:nvSpPr>
          <p:spPr>
            <a:xfrm>
              <a:off x="5283400" y="3381875"/>
              <a:ext cx="13575" cy="37675"/>
            </a:xfrm>
            <a:custGeom>
              <a:rect b="b" l="l" r="r" t="t"/>
              <a:pathLst>
                <a:path extrusionOk="0" fill="none" h="1507" w="543">
                  <a:moveTo>
                    <a:pt x="1" y="1"/>
                  </a:moveTo>
                  <a:cubicBezTo>
                    <a:pt x="182" y="503"/>
                    <a:pt x="362" y="1004"/>
                    <a:pt x="543" y="1506"/>
                  </a:cubicBezTo>
                </a:path>
              </a:pathLst>
            </a:custGeom>
            <a:noFill/>
            <a:ln cap="flat" cmpd="sng" w="5275">
              <a:solidFill>
                <a:srgbClr val="002255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76" name="Google Shape;3276;p17"/>
          <p:cNvGrpSpPr/>
          <p:nvPr/>
        </p:nvGrpSpPr>
        <p:grpSpPr>
          <a:xfrm>
            <a:off x="332304" y="4638046"/>
            <a:ext cx="1790243" cy="587151"/>
            <a:chOff x="1656825" y="3872400"/>
            <a:chExt cx="835625" cy="274075"/>
          </a:xfrm>
        </p:grpSpPr>
        <p:sp>
          <p:nvSpPr>
            <p:cNvPr id="3277" name="Google Shape;3277;p17"/>
            <p:cNvSpPr/>
            <p:nvPr/>
          </p:nvSpPr>
          <p:spPr>
            <a:xfrm>
              <a:off x="1725475" y="4015575"/>
              <a:ext cx="191500" cy="105050"/>
            </a:xfrm>
            <a:custGeom>
              <a:rect b="b" l="l" r="r" t="t"/>
              <a:pathLst>
                <a:path extrusionOk="0" h="4202" w="7660">
                  <a:moveTo>
                    <a:pt x="2329" y="0"/>
                  </a:moveTo>
                  <a:cubicBezTo>
                    <a:pt x="1792" y="633"/>
                    <a:pt x="1320" y="1310"/>
                    <a:pt x="924" y="2023"/>
                  </a:cubicBezTo>
                  <a:cubicBezTo>
                    <a:pt x="542" y="2716"/>
                    <a:pt x="231" y="3443"/>
                    <a:pt x="0" y="4201"/>
                  </a:cubicBezTo>
                  <a:lnTo>
                    <a:pt x="7660" y="4201"/>
                  </a:lnTo>
                  <a:cubicBezTo>
                    <a:pt x="5963" y="2721"/>
                    <a:pt x="4096" y="1395"/>
                    <a:pt x="232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8" name="Google Shape;3278;p17"/>
            <p:cNvSpPr/>
            <p:nvPr/>
          </p:nvSpPr>
          <p:spPr>
            <a:xfrm>
              <a:off x="1916575" y="3874275"/>
              <a:ext cx="173200" cy="246350"/>
            </a:xfrm>
            <a:custGeom>
              <a:rect b="b" l="l" r="r" t="t"/>
              <a:pathLst>
                <a:path extrusionOk="0" h="9854" w="6928">
                  <a:moveTo>
                    <a:pt x="5768" y="0"/>
                  </a:moveTo>
                  <a:cubicBezTo>
                    <a:pt x="3830" y="196"/>
                    <a:pt x="1843" y="758"/>
                    <a:pt x="0" y="1642"/>
                  </a:cubicBezTo>
                  <a:cubicBezTo>
                    <a:pt x="1521" y="4382"/>
                    <a:pt x="3042" y="7118"/>
                    <a:pt x="4563" y="9853"/>
                  </a:cubicBezTo>
                  <a:lnTo>
                    <a:pt x="6927" y="9853"/>
                  </a:lnTo>
                  <a:cubicBezTo>
                    <a:pt x="6701" y="6581"/>
                    <a:pt x="6516" y="3308"/>
                    <a:pt x="6370" y="25"/>
                  </a:cubicBezTo>
                  <a:lnTo>
                    <a:pt x="57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9" name="Google Shape;3279;p17"/>
            <p:cNvSpPr/>
            <p:nvPr/>
          </p:nvSpPr>
          <p:spPr>
            <a:xfrm>
              <a:off x="2123000" y="3883300"/>
              <a:ext cx="110450" cy="237325"/>
            </a:xfrm>
            <a:custGeom>
              <a:rect b="b" l="l" r="r" t="t"/>
              <a:pathLst>
                <a:path extrusionOk="0" h="9493" w="4418">
                  <a:moveTo>
                    <a:pt x="2500" y="1"/>
                  </a:moveTo>
                  <a:lnTo>
                    <a:pt x="2485" y="41"/>
                  </a:lnTo>
                  <a:cubicBezTo>
                    <a:pt x="1611" y="3178"/>
                    <a:pt x="788" y="6330"/>
                    <a:pt x="0" y="9492"/>
                  </a:cubicBezTo>
                  <a:lnTo>
                    <a:pt x="1481" y="9492"/>
                  </a:lnTo>
                  <a:cubicBezTo>
                    <a:pt x="2550" y="6596"/>
                    <a:pt x="3514" y="3660"/>
                    <a:pt x="4382" y="698"/>
                  </a:cubicBezTo>
                  <a:lnTo>
                    <a:pt x="4417" y="613"/>
                  </a:lnTo>
                  <a:cubicBezTo>
                    <a:pt x="3790" y="367"/>
                    <a:pt x="3147" y="161"/>
                    <a:pt x="250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0" name="Google Shape;3280;p17"/>
            <p:cNvSpPr/>
            <p:nvPr/>
          </p:nvSpPr>
          <p:spPr>
            <a:xfrm>
              <a:off x="2160000" y="3898625"/>
              <a:ext cx="244600" cy="222000"/>
            </a:xfrm>
            <a:custGeom>
              <a:rect b="b" l="l" r="r" t="t"/>
              <a:pathLst>
                <a:path extrusionOk="0" h="8880" w="9784">
                  <a:moveTo>
                    <a:pt x="2937" y="0"/>
                  </a:moveTo>
                  <a:lnTo>
                    <a:pt x="2902" y="85"/>
                  </a:lnTo>
                  <a:cubicBezTo>
                    <a:pt x="2034" y="3047"/>
                    <a:pt x="1070" y="5983"/>
                    <a:pt x="1" y="8879"/>
                  </a:cubicBezTo>
                  <a:lnTo>
                    <a:pt x="5121" y="8879"/>
                  </a:lnTo>
                  <a:cubicBezTo>
                    <a:pt x="6702" y="7685"/>
                    <a:pt x="8253" y="6445"/>
                    <a:pt x="9774" y="5165"/>
                  </a:cubicBezTo>
                  <a:lnTo>
                    <a:pt x="9784" y="5165"/>
                  </a:lnTo>
                  <a:cubicBezTo>
                    <a:pt x="9272" y="4482"/>
                    <a:pt x="8699" y="3850"/>
                    <a:pt x="8082" y="3268"/>
                  </a:cubicBezTo>
                  <a:cubicBezTo>
                    <a:pt x="6601" y="1862"/>
                    <a:pt x="4845" y="743"/>
                    <a:pt x="293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1" name="Google Shape;3281;p17"/>
            <p:cNvSpPr/>
            <p:nvPr/>
          </p:nvSpPr>
          <p:spPr>
            <a:xfrm>
              <a:off x="1895625" y="3915300"/>
              <a:ext cx="135050" cy="205325"/>
            </a:xfrm>
            <a:custGeom>
              <a:rect b="b" l="l" r="r" t="t"/>
              <a:pathLst>
                <a:path extrusionOk="0" h="8213" w="5402">
                  <a:moveTo>
                    <a:pt x="838" y="1"/>
                  </a:moveTo>
                  <a:cubicBezTo>
                    <a:pt x="557" y="136"/>
                    <a:pt x="276" y="282"/>
                    <a:pt x="0" y="432"/>
                  </a:cubicBezTo>
                  <a:lnTo>
                    <a:pt x="55" y="533"/>
                  </a:lnTo>
                  <a:cubicBezTo>
                    <a:pt x="1360" y="3148"/>
                    <a:pt x="2766" y="5713"/>
                    <a:pt x="4267" y="8212"/>
                  </a:cubicBezTo>
                  <a:lnTo>
                    <a:pt x="5401" y="8212"/>
                  </a:lnTo>
                  <a:cubicBezTo>
                    <a:pt x="3880" y="5477"/>
                    <a:pt x="2359" y="2741"/>
                    <a:pt x="8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2" name="Google Shape;3282;p17"/>
            <p:cNvSpPr/>
            <p:nvPr/>
          </p:nvSpPr>
          <p:spPr>
            <a:xfrm>
              <a:off x="1783675" y="3926100"/>
              <a:ext cx="218625" cy="194525"/>
            </a:xfrm>
            <a:custGeom>
              <a:rect b="b" l="l" r="r" t="t"/>
              <a:pathLst>
                <a:path extrusionOk="0" h="7781" w="8745">
                  <a:moveTo>
                    <a:pt x="4478" y="0"/>
                  </a:moveTo>
                  <a:cubicBezTo>
                    <a:pt x="3690" y="427"/>
                    <a:pt x="2937" y="914"/>
                    <a:pt x="2235" y="1461"/>
                  </a:cubicBezTo>
                  <a:cubicBezTo>
                    <a:pt x="1989" y="1652"/>
                    <a:pt x="1748" y="1847"/>
                    <a:pt x="1512" y="2053"/>
                  </a:cubicBezTo>
                  <a:cubicBezTo>
                    <a:pt x="970" y="2525"/>
                    <a:pt x="463" y="3037"/>
                    <a:pt x="1" y="3579"/>
                  </a:cubicBezTo>
                  <a:cubicBezTo>
                    <a:pt x="1768" y="4974"/>
                    <a:pt x="3635" y="6305"/>
                    <a:pt x="5332" y="7780"/>
                  </a:cubicBezTo>
                  <a:lnTo>
                    <a:pt x="8745" y="7780"/>
                  </a:lnTo>
                  <a:cubicBezTo>
                    <a:pt x="7244" y="5281"/>
                    <a:pt x="5838" y="2716"/>
                    <a:pt x="4533" y="101"/>
                  </a:cubicBezTo>
                  <a:lnTo>
                    <a:pt x="447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3" name="Google Shape;3283;p17"/>
            <p:cNvSpPr/>
            <p:nvPr/>
          </p:nvSpPr>
          <p:spPr>
            <a:xfrm>
              <a:off x="2288000" y="4027725"/>
              <a:ext cx="166800" cy="92900"/>
            </a:xfrm>
            <a:custGeom>
              <a:rect b="b" l="l" r="r" t="t"/>
              <a:pathLst>
                <a:path extrusionOk="0" h="3716" w="6672">
                  <a:moveTo>
                    <a:pt x="4654" y="1"/>
                  </a:moveTo>
                  <a:cubicBezTo>
                    <a:pt x="3133" y="1281"/>
                    <a:pt x="1582" y="2521"/>
                    <a:pt x="1" y="3715"/>
                  </a:cubicBezTo>
                  <a:lnTo>
                    <a:pt x="6671" y="3715"/>
                  </a:lnTo>
                  <a:cubicBezTo>
                    <a:pt x="6380" y="2892"/>
                    <a:pt x="6009" y="2109"/>
                    <a:pt x="5567" y="1361"/>
                  </a:cubicBezTo>
                  <a:cubicBezTo>
                    <a:pt x="5291" y="889"/>
                    <a:pt x="4990" y="433"/>
                    <a:pt x="46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4" name="Google Shape;3284;p17"/>
            <p:cNvSpPr/>
            <p:nvPr/>
          </p:nvSpPr>
          <p:spPr>
            <a:xfrm>
              <a:off x="2060750" y="3872400"/>
              <a:ext cx="124750" cy="248225"/>
            </a:xfrm>
            <a:custGeom>
              <a:rect b="b" l="l" r="r" t="t"/>
              <a:pathLst>
                <a:path extrusionOk="0" h="9929" w="4990">
                  <a:moveTo>
                    <a:pt x="1535" y="1"/>
                  </a:moveTo>
                  <a:cubicBezTo>
                    <a:pt x="1030" y="1"/>
                    <a:pt x="517" y="27"/>
                    <a:pt x="1" y="75"/>
                  </a:cubicBezTo>
                  <a:lnTo>
                    <a:pt x="603" y="100"/>
                  </a:lnTo>
                  <a:cubicBezTo>
                    <a:pt x="749" y="3383"/>
                    <a:pt x="934" y="6656"/>
                    <a:pt x="1160" y="9928"/>
                  </a:cubicBezTo>
                  <a:lnTo>
                    <a:pt x="2490" y="9928"/>
                  </a:lnTo>
                  <a:cubicBezTo>
                    <a:pt x="3278" y="6766"/>
                    <a:pt x="4101" y="3614"/>
                    <a:pt x="4975" y="477"/>
                  </a:cubicBezTo>
                  <a:lnTo>
                    <a:pt x="4990" y="437"/>
                  </a:lnTo>
                  <a:cubicBezTo>
                    <a:pt x="3976" y="181"/>
                    <a:pt x="2932" y="35"/>
                    <a:pt x="1888" y="5"/>
                  </a:cubicBezTo>
                  <a:cubicBezTo>
                    <a:pt x="1771" y="2"/>
                    <a:pt x="1653" y="1"/>
                    <a:pt x="15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5" name="Google Shape;3285;p17"/>
            <p:cNvSpPr/>
            <p:nvPr/>
          </p:nvSpPr>
          <p:spPr>
            <a:xfrm>
              <a:off x="1783425" y="4015450"/>
              <a:ext cx="147850" cy="118100"/>
            </a:xfrm>
            <a:custGeom>
              <a:rect b="b" l="l" r="r" t="t"/>
              <a:pathLst>
                <a:path extrusionOk="0" fill="none" h="4724" w="5914">
                  <a:moveTo>
                    <a:pt x="1" y="0"/>
                  </a:moveTo>
                  <a:cubicBezTo>
                    <a:pt x="6" y="0"/>
                    <a:pt x="11" y="5"/>
                    <a:pt x="11" y="5"/>
                  </a:cubicBezTo>
                  <a:cubicBezTo>
                    <a:pt x="1778" y="1400"/>
                    <a:pt x="3645" y="2726"/>
                    <a:pt x="5342" y="4206"/>
                  </a:cubicBezTo>
                  <a:cubicBezTo>
                    <a:pt x="5537" y="4377"/>
                    <a:pt x="5728" y="4548"/>
                    <a:pt x="5914" y="4723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6" name="Google Shape;3286;p17"/>
            <p:cNvSpPr/>
            <p:nvPr/>
          </p:nvSpPr>
          <p:spPr>
            <a:xfrm>
              <a:off x="2075800" y="3874900"/>
              <a:ext cx="14850" cy="258275"/>
            </a:xfrm>
            <a:custGeom>
              <a:rect b="b" l="l" r="r" t="t"/>
              <a:pathLst>
                <a:path extrusionOk="0" fill="none" h="10331" w="594">
                  <a:moveTo>
                    <a:pt x="1" y="0"/>
                  </a:moveTo>
                  <a:cubicBezTo>
                    <a:pt x="147" y="3283"/>
                    <a:pt x="332" y="6556"/>
                    <a:pt x="558" y="9828"/>
                  </a:cubicBezTo>
                  <a:cubicBezTo>
                    <a:pt x="573" y="9999"/>
                    <a:pt x="583" y="10165"/>
                    <a:pt x="593" y="10330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7" name="Google Shape;3287;p17"/>
            <p:cNvSpPr/>
            <p:nvPr/>
          </p:nvSpPr>
          <p:spPr>
            <a:xfrm>
              <a:off x="2118600" y="3884300"/>
              <a:ext cx="66525" cy="254250"/>
            </a:xfrm>
            <a:custGeom>
              <a:rect b="b" l="l" r="r" t="t"/>
              <a:pathLst>
                <a:path extrusionOk="0" fill="none" h="10170" w="2661">
                  <a:moveTo>
                    <a:pt x="2661" y="1"/>
                  </a:moveTo>
                  <a:cubicBezTo>
                    <a:pt x="1787" y="3138"/>
                    <a:pt x="964" y="6290"/>
                    <a:pt x="176" y="9452"/>
                  </a:cubicBezTo>
                  <a:cubicBezTo>
                    <a:pt x="116" y="9693"/>
                    <a:pt x="61" y="9934"/>
                    <a:pt x="1" y="10170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8" name="Google Shape;3288;p17"/>
            <p:cNvSpPr/>
            <p:nvPr/>
          </p:nvSpPr>
          <p:spPr>
            <a:xfrm>
              <a:off x="2152225" y="3900750"/>
              <a:ext cx="80350" cy="241075"/>
            </a:xfrm>
            <a:custGeom>
              <a:rect b="b" l="l" r="r" t="t"/>
              <a:pathLst>
                <a:path extrusionOk="0" fill="none" h="9643" w="3214">
                  <a:moveTo>
                    <a:pt x="3213" y="0"/>
                  </a:moveTo>
                  <a:cubicBezTo>
                    <a:pt x="2345" y="2962"/>
                    <a:pt x="1381" y="5898"/>
                    <a:pt x="312" y="8794"/>
                  </a:cubicBezTo>
                  <a:cubicBezTo>
                    <a:pt x="212" y="9080"/>
                    <a:pt x="106" y="9361"/>
                    <a:pt x="1" y="9642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9" name="Google Shape;3289;p17"/>
            <p:cNvSpPr/>
            <p:nvPr/>
          </p:nvSpPr>
          <p:spPr>
            <a:xfrm>
              <a:off x="2242700" y="3994850"/>
              <a:ext cx="21350" cy="38425"/>
            </a:xfrm>
            <a:custGeom>
              <a:rect b="b" l="l" r="r" t="t"/>
              <a:pathLst>
                <a:path extrusionOk="0" fill="none" h="1537" w="854">
                  <a:moveTo>
                    <a:pt x="854" y="1"/>
                  </a:moveTo>
                  <a:cubicBezTo>
                    <a:pt x="523" y="483"/>
                    <a:pt x="237" y="1000"/>
                    <a:pt x="1" y="1537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0" name="Google Shape;3290;p17"/>
            <p:cNvSpPr/>
            <p:nvPr/>
          </p:nvSpPr>
          <p:spPr>
            <a:xfrm>
              <a:off x="2272325" y="4004025"/>
              <a:ext cx="20975" cy="29625"/>
            </a:xfrm>
            <a:custGeom>
              <a:rect b="b" l="l" r="r" t="t"/>
              <a:pathLst>
                <a:path extrusionOk="0" fill="none" h="1185" w="839">
                  <a:moveTo>
                    <a:pt x="838" y="0"/>
                  </a:moveTo>
                  <a:cubicBezTo>
                    <a:pt x="557" y="392"/>
                    <a:pt x="281" y="788"/>
                    <a:pt x="0" y="1185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1" name="Google Shape;3291;p17"/>
            <p:cNvSpPr/>
            <p:nvPr/>
          </p:nvSpPr>
          <p:spPr>
            <a:xfrm>
              <a:off x="2254875" y="4027725"/>
              <a:ext cx="149475" cy="117750"/>
            </a:xfrm>
            <a:custGeom>
              <a:rect b="b" l="l" r="r" t="t"/>
              <a:pathLst>
                <a:path extrusionOk="0" fill="none" h="4710" w="5979">
                  <a:moveTo>
                    <a:pt x="5979" y="1"/>
                  </a:moveTo>
                  <a:cubicBezTo>
                    <a:pt x="4458" y="1281"/>
                    <a:pt x="2907" y="2521"/>
                    <a:pt x="1326" y="3715"/>
                  </a:cubicBezTo>
                  <a:cubicBezTo>
                    <a:pt x="884" y="4052"/>
                    <a:pt x="442" y="4383"/>
                    <a:pt x="1" y="4709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2" name="Google Shape;3292;p17"/>
            <p:cNvSpPr/>
            <p:nvPr/>
          </p:nvSpPr>
          <p:spPr>
            <a:xfrm>
              <a:off x="1897000" y="3928600"/>
              <a:ext cx="116725" cy="210975"/>
            </a:xfrm>
            <a:custGeom>
              <a:rect b="b" l="l" r="r" t="t"/>
              <a:pathLst>
                <a:path extrusionOk="0" fill="none" h="8439" w="4669">
                  <a:moveTo>
                    <a:pt x="0" y="1"/>
                  </a:moveTo>
                  <a:cubicBezTo>
                    <a:pt x="1305" y="2616"/>
                    <a:pt x="2711" y="5181"/>
                    <a:pt x="4212" y="7680"/>
                  </a:cubicBezTo>
                  <a:cubicBezTo>
                    <a:pt x="4362" y="7936"/>
                    <a:pt x="4513" y="8187"/>
                    <a:pt x="4668" y="8438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3" name="Google Shape;3293;p17"/>
            <p:cNvSpPr/>
            <p:nvPr/>
          </p:nvSpPr>
          <p:spPr>
            <a:xfrm>
              <a:off x="1916075" y="3914425"/>
              <a:ext cx="128900" cy="232050"/>
            </a:xfrm>
            <a:custGeom>
              <a:rect b="b" l="l" r="r" t="t"/>
              <a:pathLst>
                <a:path extrusionOk="0" fill="none" h="9282" w="5156">
                  <a:moveTo>
                    <a:pt x="0" y="1"/>
                  </a:moveTo>
                  <a:cubicBezTo>
                    <a:pt x="10" y="11"/>
                    <a:pt x="15" y="26"/>
                    <a:pt x="20" y="36"/>
                  </a:cubicBezTo>
                  <a:cubicBezTo>
                    <a:pt x="1541" y="2776"/>
                    <a:pt x="3062" y="5512"/>
                    <a:pt x="4583" y="8247"/>
                  </a:cubicBezTo>
                  <a:cubicBezTo>
                    <a:pt x="4774" y="8594"/>
                    <a:pt x="4964" y="8940"/>
                    <a:pt x="5155" y="9281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4" name="Google Shape;3294;p17"/>
            <p:cNvSpPr/>
            <p:nvPr/>
          </p:nvSpPr>
          <p:spPr>
            <a:xfrm>
              <a:off x="2000775" y="3951325"/>
              <a:ext cx="19600" cy="43800"/>
            </a:xfrm>
            <a:custGeom>
              <a:rect b="b" l="l" r="r" t="t"/>
              <a:pathLst>
                <a:path extrusionOk="0" fill="none" h="1752" w="784">
                  <a:moveTo>
                    <a:pt x="0" y="0"/>
                  </a:moveTo>
                  <a:cubicBezTo>
                    <a:pt x="231" y="597"/>
                    <a:pt x="492" y="1180"/>
                    <a:pt x="783" y="1752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5" name="Google Shape;3295;p17"/>
            <p:cNvSpPr/>
            <p:nvPr/>
          </p:nvSpPr>
          <p:spPr>
            <a:xfrm>
              <a:off x="2033025" y="3944175"/>
              <a:ext cx="9550" cy="34400"/>
            </a:xfrm>
            <a:custGeom>
              <a:rect b="b" l="l" r="r" t="t"/>
              <a:pathLst>
                <a:path extrusionOk="0" fill="none" h="1376" w="382">
                  <a:moveTo>
                    <a:pt x="0" y="0"/>
                  </a:moveTo>
                  <a:cubicBezTo>
                    <a:pt x="126" y="462"/>
                    <a:pt x="256" y="919"/>
                    <a:pt x="382" y="1375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6" name="Google Shape;3296;p17"/>
            <p:cNvSpPr/>
            <p:nvPr/>
          </p:nvSpPr>
          <p:spPr>
            <a:xfrm>
              <a:off x="1813300" y="3964125"/>
              <a:ext cx="20225" cy="27250"/>
            </a:xfrm>
            <a:custGeom>
              <a:rect b="b" l="l" r="r" t="t"/>
              <a:pathLst>
                <a:path extrusionOk="0" fill="none" h="1090" w="809">
                  <a:moveTo>
                    <a:pt x="1" y="0"/>
                  </a:moveTo>
                  <a:cubicBezTo>
                    <a:pt x="96" y="186"/>
                    <a:pt x="201" y="367"/>
                    <a:pt x="327" y="532"/>
                  </a:cubicBezTo>
                  <a:cubicBezTo>
                    <a:pt x="467" y="733"/>
                    <a:pt x="628" y="919"/>
                    <a:pt x="809" y="1089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7" name="Google Shape;3297;p17"/>
            <p:cNvSpPr/>
            <p:nvPr/>
          </p:nvSpPr>
          <p:spPr>
            <a:xfrm>
              <a:off x="1831500" y="3949550"/>
              <a:ext cx="18100" cy="29275"/>
            </a:xfrm>
            <a:custGeom>
              <a:rect b="b" l="l" r="r" t="t"/>
              <a:pathLst>
                <a:path extrusionOk="0" fill="none" h="1171" w="724">
                  <a:moveTo>
                    <a:pt x="0" y="1"/>
                  </a:moveTo>
                  <a:cubicBezTo>
                    <a:pt x="111" y="177"/>
                    <a:pt x="216" y="352"/>
                    <a:pt x="322" y="523"/>
                  </a:cubicBezTo>
                  <a:cubicBezTo>
                    <a:pt x="452" y="739"/>
                    <a:pt x="588" y="955"/>
                    <a:pt x="723" y="1170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8" name="Google Shape;3298;p17"/>
            <p:cNvSpPr/>
            <p:nvPr/>
          </p:nvSpPr>
          <p:spPr>
            <a:xfrm>
              <a:off x="1733250" y="4053325"/>
              <a:ext cx="23850" cy="19850"/>
            </a:xfrm>
            <a:custGeom>
              <a:rect b="b" l="l" r="r" t="t"/>
              <a:pathLst>
                <a:path extrusionOk="0" fill="none" h="794" w="954">
                  <a:moveTo>
                    <a:pt x="0" y="1"/>
                  </a:moveTo>
                  <a:cubicBezTo>
                    <a:pt x="206" y="172"/>
                    <a:pt x="412" y="342"/>
                    <a:pt x="613" y="513"/>
                  </a:cubicBezTo>
                  <a:cubicBezTo>
                    <a:pt x="728" y="608"/>
                    <a:pt x="838" y="704"/>
                    <a:pt x="954" y="794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9" name="Google Shape;3299;p17"/>
            <p:cNvSpPr/>
            <p:nvPr/>
          </p:nvSpPr>
          <p:spPr>
            <a:xfrm>
              <a:off x="2347850" y="3969775"/>
              <a:ext cx="24125" cy="21475"/>
            </a:xfrm>
            <a:custGeom>
              <a:rect b="b" l="l" r="r" t="t"/>
              <a:pathLst>
                <a:path extrusionOk="0" fill="none" h="859" w="965">
                  <a:moveTo>
                    <a:pt x="1" y="858"/>
                  </a:moveTo>
                  <a:cubicBezTo>
                    <a:pt x="207" y="733"/>
                    <a:pt x="397" y="587"/>
                    <a:pt x="568" y="422"/>
                  </a:cubicBezTo>
                  <a:cubicBezTo>
                    <a:pt x="714" y="291"/>
                    <a:pt x="844" y="151"/>
                    <a:pt x="965" y="0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0" name="Google Shape;3300;p17"/>
            <p:cNvSpPr/>
            <p:nvPr/>
          </p:nvSpPr>
          <p:spPr>
            <a:xfrm>
              <a:off x="2417250" y="4053075"/>
              <a:ext cx="28875" cy="13200"/>
            </a:xfrm>
            <a:custGeom>
              <a:rect b="b" l="l" r="r" t="t"/>
              <a:pathLst>
                <a:path extrusionOk="0" fill="none" h="528" w="1155">
                  <a:moveTo>
                    <a:pt x="1" y="528"/>
                  </a:moveTo>
                  <a:cubicBezTo>
                    <a:pt x="131" y="468"/>
                    <a:pt x="262" y="407"/>
                    <a:pt x="397" y="347"/>
                  </a:cubicBezTo>
                  <a:cubicBezTo>
                    <a:pt x="648" y="232"/>
                    <a:pt x="904" y="116"/>
                    <a:pt x="1155" y="1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1" name="Google Shape;3301;p17"/>
            <p:cNvSpPr/>
            <p:nvPr/>
          </p:nvSpPr>
          <p:spPr>
            <a:xfrm>
              <a:off x="1709900" y="4120600"/>
              <a:ext cx="782550" cy="25"/>
            </a:xfrm>
            <a:custGeom>
              <a:rect b="b" l="l" r="r" t="t"/>
              <a:pathLst>
                <a:path extrusionOk="0" fill="none" h="1" w="31302">
                  <a:moveTo>
                    <a:pt x="1" y="0"/>
                  </a:moveTo>
                  <a:lnTo>
                    <a:pt x="623" y="0"/>
                  </a:lnTo>
                  <a:lnTo>
                    <a:pt x="8283" y="0"/>
                  </a:lnTo>
                  <a:lnTo>
                    <a:pt x="11696" y="0"/>
                  </a:lnTo>
                  <a:lnTo>
                    <a:pt x="12830" y="0"/>
                  </a:lnTo>
                  <a:lnTo>
                    <a:pt x="15194" y="0"/>
                  </a:lnTo>
                  <a:lnTo>
                    <a:pt x="16524" y="0"/>
                  </a:lnTo>
                  <a:lnTo>
                    <a:pt x="18005" y="0"/>
                  </a:lnTo>
                  <a:lnTo>
                    <a:pt x="23125" y="0"/>
                  </a:lnTo>
                  <a:lnTo>
                    <a:pt x="29795" y="0"/>
                  </a:lnTo>
                  <a:lnTo>
                    <a:pt x="31301" y="0"/>
                  </a:ln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2" name="Google Shape;3302;p17"/>
            <p:cNvSpPr/>
            <p:nvPr/>
          </p:nvSpPr>
          <p:spPr>
            <a:xfrm>
              <a:off x="1656825" y="4109800"/>
              <a:ext cx="830225" cy="25"/>
            </a:xfrm>
            <a:custGeom>
              <a:rect b="b" l="l" r="r" t="t"/>
              <a:pathLst>
                <a:path extrusionOk="0" fill="none" h="1" w="33209">
                  <a:moveTo>
                    <a:pt x="33208" y="1"/>
                  </a:moveTo>
                  <a:lnTo>
                    <a:pt x="32987" y="1"/>
                  </a:lnTo>
                  <a:lnTo>
                    <a:pt x="0" y="1"/>
                  </a:ln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03" name="Google Shape;3303;p17"/>
          <p:cNvGrpSpPr/>
          <p:nvPr/>
        </p:nvGrpSpPr>
        <p:grpSpPr>
          <a:xfrm flipH="1">
            <a:off x="162950" y="-78050"/>
            <a:ext cx="316899" cy="316978"/>
            <a:chOff x="5052650" y="3025125"/>
            <a:chExt cx="316899" cy="316978"/>
          </a:xfrm>
        </p:grpSpPr>
        <p:sp>
          <p:nvSpPr>
            <p:cNvPr id="3304" name="Google Shape;3304;p17"/>
            <p:cNvSpPr/>
            <p:nvPr/>
          </p:nvSpPr>
          <p:spPr>
            <a:xfrm>
              <a:off x="5052650" y="3025125"/>
              <a:ext cx="316899" cy="316978"/>
            </a:xfrm>
            <a:custGeom>
              <a:rect b="b" l="l" r="r" t="t"/>
              <a:pathLst>
                <a:path extrusionOk="0" h="4012" w="4011">
                  <a:moveTo>
                    <a:pt x="2008" y="1"/>
                  </a:moveTo>
                  <a:cubicBezTo>
                    <a:pt x="899" y="1"/>
                    <a:pt x="0" y="899"/>
                    <a:pt x="0" y="2003"/>
                  </a:cubicBezTo>
                  <a:cubicBezTo>
                    <a:pt x="0" y="3113"/>
                    <a:pt x="899" y="4011"/>
                    <a:pt x="2008" y="4011"/>
                  </a:cubicBezTo>
                  <a:cubicBezTo>
                    <a:pt x="3112" y="4011"/>
                    <a:pt x="4011" y="3113"/>
                    <a:pt x="4011" y="2003"/>
                  </a:cubicBezTo>
                  <a:cubicBezTo>
                    <a:pt x="4011" y="899"/>
                    <a:pt x="3112" y="1"/>
                    <a:pt x="200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5" name="Google Shape;3305;p17"/>
            <p:cNvSpPr/>
            <p:nvPr/>
          </p:nvSpPr>
          <p:spPr>
            <a:xfrm>
              <a:off x="5108192" y="3195308"/>
              <a:ext cx="85723" cy="84933"/>
            </a:xfrm>
            <a:custGeom>
              <a:rect b="b" l="l" r="r" t="t"/>
              <a:pathLst>
                <a:path extrusionOk="0" fill="none" h="1075" w="1085">
                  <a:moveTo>
                    <a:pt x="0" y="0"/>
                  </a:moveTo>
                  <a:cubicBezTo>
                    <a:pt x="146" y="512"/>
                    <a:pt x="572" y="934"/>
                    <a:pt x="1084" y="1074"/>
                  </a:cubicBezTo>
                </a:path>
              </a:pathLst>
            </a:custGeom>
            <a:noFill/>
            <a:ln cap="flat" cmpd="sng" w="5275">
              <a:solidFill>
                <a:srgbClr val="002255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6" name="Google Shape;3306;p17"/>
            <p:cNvSpPr/>
            <p:nvPr/>
          </p:nvSpPr>
          <p:spPr>
            <a:xfrm>
              <a:off x="5164051" y="3190488"/>
              <a:ext cx="35395" cy="31840"/>
            </a:xfrm>
            <a:custGeom>
              <a:rect b="b" l="l" r="r" t="t"/>
              <a:pathLst>
                <a:path extrusionOk="0" fill="none" h="403" w="448">
                  <a:moveTo>
                    <a:pt x="1" y="1"/>
                  </a:moveTo>
                  <a:cubicBezTo>
                    <a:pt x="36" y="217"/>
                    <a:pt x="232" y="392"/>
                    <a:pt x="448" y="402"/>
                  </a:cubicBezTo>
                </a:path>
              </a:pathLst>
            </a:custGeom>
            <a:noFill/>
            <a:ln cap="flat" cmpd="sng" w="5275">
              <a:solidFill>
                <a:srgbClr val="002255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07" name="Google Shape;3307;p17"/>
          <p:cNvGrpSpPr/>
          <p:nvPr/>
        </p:nvGrpSpPr>
        <p:grpSpPr>
          <a:xfrm flipH="1">
            <a:off x="5415205" y="2378255"/>
            <a:ext cx="1235256" cy="1030744"/>
            <a:chOff x="763250" y="1835425"/>
            <a:chExt cx="701850" cy="585650"/>
          </a:xfrm>
        </p:grpSpPr>
        <p:sp>
          <p:nvSpPr>
            <p:cNvPr id="3308" name="Google Shape;3308;p17"/>
            <p:cNvSpPr/>
            <p:nvPr/>
          </p:nvSpPr>
          <p:spPr>
            <a:xfrm>
              <a:off x="763250" y="1987000"/>
              <a:ext cx="701850" cy="434075"/>
            </a:xfrm>
            <a:custGeom>
              <a:rect b="b" l="l" r="r" t="t"/>
              <a:pathLst>
                <a:path extrusionOk="0" h="17363" w="28074">
                  <a:moveTo>
                    <a:pt x="24625" y="4664"/>
                  </a:moveTo>
                  <a:cubicBezTo>
                    <a:pt x="24802" y="4664"/>
                    <a:pt x="24952" y="4803"/>
                    <a:pt x="24957" y="4980"/>
                  </a:cubicBezTo>
                  <a:cubicBezTo>
                    <a:pt x="24967" y="5161"/>
                    <a:pt x="24831" y="5312"/>
                    <a:pt x="24646" y="5322"/>
                  </a:cubicBezTo>
                  <a:cubicBezTo>
                    <a:pt x="24640" y="5322"/>
                    <a:pt x="24634" y="5322"/>
                    <a:pt x="24628" y="5322"/>
                  </a:cubicBezTo>
                  <a:cubicBezTo>
                    <a:pt x="24455" y="5322"/>
                    <a:pt x="24314" y="5185"/>
                    <a:pt x="24304" y="5010"/>
                  </a:cubicBezTo>
                  <a:cubicBezTo>
                    <a:pt x="24294" y="4830"/>
                    <a:pt x="24435" y="4674"/>
                    <a:pt x="24616" y="4664"/>
                  </a:cubicBezTo>
                  <a:cubicBezTo>
                    <a:pt x="24619" y="4664"/>
                    <a:pt x="24622" y="4664"/>
                    <a:pt x="24625" y="4664"/>
                  </a:cubicBezTo>
                  <a:close/>
                  <a:moveTo>
                    <a:pt x="22974" y="5321"/>
                  </a:moveTo>
                  <a:cubicBezTo>
                    <a:pt x="23145" y="5321"/>
                    <a:pt x="23296" y="5455"/>
                    <a:pt x="23306" y="5633"/>
                  </a:cubicBezTo>
                  <a:cubicBezTo>
                    <a:pt x="23316" y="5814"/>
                    <a:pt x="23175" y="5969"/>
                    <a:pt x="22994" y="5979"/>
                  </a:cubicBezTo>
                  <a:cubicBezTo>
                    <a:pt x="22988" y="5979"/>
                    <a:pt x="22982" y="5980"/>
                    <a:pt x="22976" y="5980"/>
                  </a:cubicBezTo>
                  <a:cubicBezTo>
                    <a:pt x="22803" y="5980"/>
                    <a:pt x="22658" y="5843"/>
                    <a:pt x="22648" y="5668"/>
                  </a:cubicBezTo>
                  <a:cubicBezTo>
                    <a:pt x="22643" y="5487"/>
                    <a:pt x="22779" y="5332"/>
                    <a:pt x="22964" y="5322"/>
                  </a:cubicBezTo>
                  <a:cubicBezTo>
                    <a:pt x="22967" y="5322"/>
                    <a:pt x="22971" y="5321"/>
                    <a:pt x="22974" y="5321"/>
                  </a:cubicBezTo>
                  <a:close/>
                  <a:moveTo>
                    <a:pt x="23635" y="7650"/>
                  </a:moveTo>
                  <a:cubicBezTo>
                    <a:pt x="23808" y="7650"/>
                    <a:pt x="23953" y="7787"/>
                    <a:pt x="23963" y="7962"/>
                  </a:cubicBezTo>
                  <a:cubicBezTo>
                    <a:pt x="23973" y="8142"/>
                    <a:pt x="23833" y="8298"/>
                    <a:pt x="23652" y="8308"/>
                  </a:cubicBezTo>
                  <a:cubicBezTo>
                    <a:pt x="23649" y="8308"/>
                    <a:pt x="23645" y="8308"/>
                    <a:pt x="23642" y="8308"/>
                  </a:cubicBezTo>
                  <a:cubicBezTo>
                    <a:pt x="23461" y="8308"/>
                    <a:pt x="23315" y="8170"/>
                    <a:pt x="23306" y="7997"/>
                  </a:cubicBezTo>
                  <a:cubicBezTo>
                    <a:pt x="23296" y="7811"/>
                    <a:pt x="23436" y="7661"/>
                    <a:pt x="23617" y="7651"/>
                  </a:cubicBezTo>
                  <a:cubicBezTo>
                    <a:pt x="23623" y="7650"/>
                    <a:pt x="23629" y="7650"/>
                    <a:pt x="23635" y="7650"/>
                  </a:cubicBezTo>
                  <a:close/>
                  <a:moveTo>
                    <a:pt x="6671" y="8679"/>
                  </a:moveTo>
                  <a:cubicBezTo>
                    <a:pt x="6848" y="8679"/>
                    <a:pt x="6998" y="8813"/>
                    <a:pt x="7008" y="8996"/>
                  </a:cubicBezTo>
                  <a:cubicBezTo>
                    <a:pt x="7013" y="9171"/>
                    <a:pt x="6877" y="9327"/>
                    <a:pt x="6697" y="9337"/>
                  </a:cubicBezTo>
                  <a:cubicBezTo>
                    <a:pt x="6691" y="9337"/>
                    <a:pt x="6684" y="9338"/>
                    <a:pt x="6678" y="9338"/>
                  </a:cubicBezTo>
                  <a:cubicBezTo>
                    <a:pt x="6506" y="9338"/>
                    <a:pt x="6360" y="9200"/>
                    <a:pt x="6350" y="9026"/>
                  </a:cubicBezTo>
                  <a:cubicBezTo>
                    <a:pt x="6340" y="8845"/>
                    <a:pt x="6481" y="8690"/>
                    <a:pt x="6662" y="8680"/>
                  </a:cubicBezTo>
                  <a:cubicBezTo>
                    <a:pt x="6665" y="8679"/>
                    <a:pt x="6668" y="8679"/>
                    <a:pt x="6671" y="8679"/>
                  </a:cubicBezTo>
                  <a:close/>
                  <a:moveTo>
                    <a:pt x="6345" y="10255"/>
                  </a:moveTo>
                  <a:cubicBezTo>
                    <a:pt x="6521" y="10255"/>
                    <a:pt x="6672" y="10394"/>
                    <a:pt x="6677" y="10572"/>
                  </a:cubicBezTo>
                  <a:cubicBezTo>
                    <a:pt x="6687" y="10752"/>
                    <a:pt x="6546" y="10903"/>
                    <a:pt x="6365" y="10913"/>
                  </a:cubicBezTo>
                  <a:cubicBezTo>
                    <a:pt x="6359" y="10913"/>
                    <a:pt x="6353" y="10914"/>
                    <a:pt x="6347" y="10914"/>
                  </a:cubicBezTo>
                  <a:cubicBezTo>
                    <a:pt x="6174" y="10914"/>
                    <a:pt x="6029" y="10777"/>
                    <a:pt x="6024" y="10602"/>
                  </a:cubicBezTo>
                  <a:cubicBezTo>
                    <a:pt x="6014" y="10421"/>
                    <a:pt x="6155" y="10266"/>
                    <a:pt x="6335" y="10256"/>
                  </a:cubicBezTo>
                  <a:cubicBezTo>
                    <a:pt x="6338" y="10255"/>
                    <a:pt x="6342" y="10255"/>
                    <a:pt x="6345" y="10255"/>
                  </a:cubicBezTo>
                  <a:close/>
                  <a:moveTo>
                    <a:pt x="8648" y="10877"/>
                  </a:moveTo>
                  <a:cubicBezTo>
                    <a:pt x="8825" y="10877"/>
                    <a:pt x="8966" y="11015"/>
                    <a:pt x="8975" y="11189"/>
                  </a:cubicBezTo>
                  <a:cubicBezTo>
                    <a:pt x="8985" y="11370"/>
                    <a:pt x="8845" y="11525"/>
                    <a:pt x="8664" y="11535"/>
                  </a:cubicBezTo>
                  <a:cubicBezTo>
                    <a:pt x="8661" y="11536"/>
                    <a:pt x="8658" y="11536"/>
                    <a:pt x="8655" y="11536"/>
                  </a:cubicBezTo>
                  <a:cubicBezTo>
                    <a:pt x="8478" y="11536"/>
                    <a:pt x="8328" y="11402"/>
                    <a:pt x="8318" y="11219"/>
                  </a:cubicBezTo>
                  <a:cubicBezTo>
                    <a:pt x="8313" y="11039"/>
                    <a:pt x="8448" y="10888"/>
                    <a:pt x="8629" y="10878"/>
                  </a:cubicBezTo>
                  <a:cubicBezTo>
                    <a:pt x="8635" y="10878"/>
                    <a:pt x="8642" y="10877"/>
                    <a:pt x="8648" y="10877"/>
                  </a:cubicBezTo>
                  <a:close/>
                  <a:moveTo>
                    <a:pt x="21454" y="11391"/>
                  </a:moveTo>
                  <a:cubicBezTo>
                    <a:pt x="21618" y="11391"/>
                    <a:pt x="21784" y="11438"/>
                    <a:pt x="21930" y="11535"/>
                  </a:cubicBezTo>
                  <a:cubicBezTo>
                    <a:pt x="22327" y="11802"/>
                    <a:pt x="22427" y="12334"/>
                    <a:pt x="22166" y="12730"/>
                  </a:cubicBezTo>
                  <a:cubicBezTo>
                    <a:pt x="22000" y="12975"/>
                    <a:pt x="21729" y="13108"/>
                    <a:pt x="21453" y="13108"/>
                  </a:cubicBezTo>
                  <a:cubicBezTo>
                    <a:pt x="21287" y="13108"/>
                    <a:pt x="21120" y="13061"/>
                    <a:pt x="20972" y="12961"/>
                  </a:cubicBezTo>
                  <a:cubicBezTo>
                    <a:pt x="20891" y="12906"/>
                    <a:pt x="20826" y="12835"/>
                    <a:pt x="20771" y="12765"/>
                  </a:cubicBezTo>
                  <a:cubicBezTo>
                    <a:pt x="20698" y="12831"/>
                    <a:pt x="20603" y="12868"/>
                    <a:pt x="20504" y="12868"/>
                  </a:cubicBezTo>
                  <a:cubicBezTo>
                    <a:pt x="20459" y="12868"/>
                    <a:pt x="20414" y="12861"/>
                    <a:pt x="20369" y="12846"/>
                  </a:cubicBezTo>
                  <a:cubicBezTo>
                    <a:pt x="20158" y="12775"/>
                    <a:pt x="20048" y="12544"/>
                    <a:pt x="20123" y="12339"/>
                  </a:cubicBezTo>
                  <a:cubicBezTo>
                    <a:pt x="20181" y="12175"/>
                    <a:pt x="20335" y="12071"/>
                    <a:pt x="20499" y="12071"/>
                  </a:cubicBezTo>
                  <a:cubicBezTo>
                    <a:pt x="20536" y="12071"/>
                    <a:pt x="20573" y="12077"/>
                    <a:pt x="20610" y="12088"/>
                  </a:cubicBezTo>
                  <a:cubicBezTo>
                    <a:pt x="20630" y="11977"/>
                    <a:pt x="20675" y="11867"/>
                    <a:pt x="20741" y="11771"/>
                  </a:cubicBezTo>
                  <a:cubicBezTo>
                    <a:pt x="20907" y="11523"/>
                    <a:pt x="21178" y="11391"/>
                    <a:pt x="21454" y="11391"/>
                  </a:cubicBezTo>
                  <a:close/>
                  <a:moveTo>
                    <a:pt x="16587" y="13898"/>
                  </a:moveTo>
                  <a:cubicBezTo>
                    <a:pt x="16644" y="13898"/>
                    <a:pt x="16701" y="13909"/>
                    <a:pt x="16755" y="13935"/>
                  </a:cubicBezTo>
                  <a:cubicBezTo>
                    <a:pt x="16956" y="14025"/>
                    <a:pt x="17041" y="14261"/>
                    <a:pt x="16951" y="14462"/>
                  </a:cubicBezTo>
                  <a:cubicBezTo>
                    <a:pt x="16891" y="14602"/>
                    <a:pt x="16755" y="14688"/>
                    <a:pt x="16615" y="14693"/>
                  </a:cubicBezTo>
                  <a:cubicBezTo>
                    <a:pt x="16630" y="14788"/>
                    <a:pt x="16630" y="14878"/>
                    <a:pt x="16615" y="14979"/>
                  </a:cubicBezTo>
                  <a:cubicBezTo>
                    <a:pt x="16543" y="15396"/>
                    <a:pt x="16182" y="15689"/>
                    <a:pt x="15773" y="15689"/>
                  </a:cubicBezTo>
                  <a:cubicBezTo>
                    <a:pt x="15725" y="15689"/>
                    <a:pt x="15675" y="15685"/>
                    <a:pt x="15626" y="15676"/>
                  </a:cubicBezTo>
                  <a:cubicBezTo>
                    <a:pt x="15159" y="15596"/>
                    <a:pt x="14843" y="15154"/>
                    <a:pt x="14923" y="14688"/>
                  </a:cubicBezTo>
                  <a:cubicBezTo>
                    <a:pt x="14996" y="14268"/>
                    <a:pt x="15360" y="13974"/>
                    <a:pt x="15776" y="13974"/>
                  </a:cubicBezTo>
                  <a:cubicBezTo>
                    <a:pt x="15823" y="13974"/>
                    <a:pt x="15870" y="13977"/>
                    <a:pt x="15917" y="13985"/>
                  </a:cubicBezTo>
                  <a:cubicBezTo>
                    <a:pt x="16033" y="14010"/>
                    <a:pt x="16143" y="14050"/>
                    <a:pt x="16233" y="14110"/>
                  </a:cubicBezTo>
                  <a:cubicBezTo>
                    <a:pt x="16306" y="13977"/>
                    <a:pt x="16443" y="13898"/>
                    <a:pt x="16587" y="13898"/>
                  </a:cubicBezTo>
                  <a:close/>
                  <a:moveTo>
                    <a:pt x="11770" y="15220"/>
                  </a:moveTo>
                  <a:cubicBezTo>
                    <a:pt x="11942" y="15220"/>
                    <a:pt x="12093" y="15358"/>
                    <a:pt x="12102" y="15536"/>
                  </a:cubicBezTo>
                  <a:cubicBezTo>
                    <a:pt x="12112" y="15717"/>
                    <a:pt x="11972" y="15867"/>
                    <a:pt x="11791" y="15877"/>
                  </a:cubicBezTo>
                  <a:cubicBezTo>
                    <a:pt x="11785" y="15878"/>
                    <a:pt x="11779" y="15878"/>
                    <a:pt x="11773" y="15878"/>
                  </a:cubicBezTo>
                  <a:cubicBezTo>
                    <a:pt x="11600" y="15878"/>
                    <a:pt x="11455" y="15741"/>
                    <a:pt x="11445" y="15566"/>
                  </a:cubicBezTo>
                  <a:cubicBezTo>
                    <a:pt x="11435" y="15385"/>
                    <a:pt x="11575" y="15235"/>
                    <a:pt x="11761" y="15220"/>
                  </a:cubicBezTo>
                  <a:cubicBezTo>
                    <a:pt x="11764" y="15220"/>
                    <a:pt x="11767" y="15220"/>
                    <a:pt x="11770" y="15220"/>
                  </a:cubicBezTo>
                  <a:close/>
                  <a:moveTo>
                    <a:pt x="25811" y="1"/>
                  </a:moveTo>
                  <a:cubicBezTo>
                    <a:pt x="23747" y="1"/>
                    <a:pt x="21650" y="418"/>
                    <a:pt x="19807" y="1261"/>
                  </a:cubicBezTo>
                  <a:cubicBezTo>
                    <a:pt x="18020" y="2074"/>
                    <a:pt x="16409" y="3259"/>
                    <a:pt x="14582" y="3991"/>
                  </a:cubicBezTo>
                  <a:cubicBezTo>
                    <a:pt x="12469" y="4840"/>
                    <a:pt x="10155" y="5056"/>
                    <a:pt x="8002" y="5793"/>
                  </a:cubicBezTo>
                  <a:cubicBezTo>
                    <a:pt x="4533" y="6983"/>
                    <a:pt x="1652" y="9809"/>
                    <a:pt x="1" y="13081"/>
                  </a:cubicBezTo>
                  <a:cubicBezTo>
                    <a:pt x="3399" y="15079"/>
                    <a:pt x="7073" y="16741"/>
                    <a:pt x="10978" y="17227"/>
                  </a:cubicBezTo>
                  <a:cubicBezTo>
                    <a:pt x="11696" y="17317"/>
                    <a:pt x="12423" y="17363"/>
                    <a:pt x="13151" y="17363"/>
                  </a:cubicBezTo>
                  <a:cubicBezTo>
                    <a:pt x="16389" y="17363"/>
                    <a:pt x="19640" y="16455"/>
                    <a:pt x="22131" y="14427"/>
                  </a:cubicBezTo>
                  <a:cubicBezTo>
                    <a:pt x="26232" y="11084"/>
                    <a:pt x="27597" y="5442"/>
                    <a:pt x="28074" y="172"/>
                  </a:cubicBezTo>
                  <a:cubicBezTo>
                    <a:pt x="27334" y="58"/>
                    <a:pt x="26575" y="1"/>
                    <a:pt x="2581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9" name="Google Shape;3309;p17"/>
            <p:cNvSpPr/>
            <p:nvPr/>
          </p:nvSpPr>
          <p:spPr>
            <a:xfrm>
              <a:off x="1370600" y="2103575"/>
              <a:ext cx="16825" cy="16500"/>
            </a:xfrm>
            <a:custGeom>
              <a:rect b="b" l="l" r="r" t="t"/>
              <a:pathLst>
                <a:path extrusionOk="0" h="660" w="673">
                  <a:moveTo>
                    <a:pt x="331" y="1"/>
                  </a:moveTo>
                  <a:cubicBezTo>
                    <a:pt x="328" y="1"/>
                    <a:pt x="325" y="1"/>
                    <a:pt x="322" y="1"/>
                  </a:cubicBezTo>
                  <a:cubicBezTo>
                    <a:pt x="141" y="11"/>
                    <a:pt x="0" y="167"/>
                    <a:pt x="10" y="347"/>
                  </a:cubicBezTo>
                  <a:cubicBezTo>
                    <a:pt x="20" y="522"/>
                    <a:pt x="161" y="659"/>
                    <a:pt x="334" y="659"/>
                  </a:cubicBezTo>
                  <a:cubicBezTo>
                    <a:pt x="340" y="659"/>
                    <a:pt x="346" y="659"/>
                    <a:pt x="352" y="659"/>
                  </a:cubicBezTo>
                  <a:cubicBezTo>
                    <a:pt x="537" y="649"/>
                    <a:pt x="673" y="498"/>
                    <a:pt x="663" y="317"/>
                  </a:cubicBezTo>
                  <a:cubicBezTo>
                    <a:pt x="658" y="140"/>
                    <a:pt x="508" y="1"/>
                    <a:pt x="3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0" name="Google Shape;3310;p17"/>
            <p:cNvSpPr/>
            <p:nvPr/>
          </p:nvSpPr>
          <p:spPr>
            <a:xfrm>
              <a:off x="1345625" y="2178250"/>
              <a:ext cx="16975" cy="16475"/>
            </a:xfrm>
            <a:custGeom>
              <a:rect b="b" l="l" r="r" t="t"/>
              <a:pathLst>
                <a:path extrusionOk="0" h="659" w="679">
                  <a:moveTo>
                    <a:pt x="340" y="0"/>
                  </a:moveTo>
                  <a:cubicBezTo>
                    <a:pt x="334" y="0"/>
                    <a:pt x="328" y="0"/>
                    <a:pt x="322" y="1"/>
                  </a:cubicBezTo>
                  <a:cubicBezTo>
                    <a:pt x="141" y="11"/>
                    <a:pt x="1" y="161"/>
                    <a:pt x="11" y="347"/>
                  </a:cubicBezTo>
                  <a:cubicBezTo>
                    <a:pt x="20" y="520"/>
                    <a:pt x="166" y="658"/>
                    <a:pt x="347" y="658"/>
                  </a:cubicBezTo>
                  <a:cubicBezTo>
                    <a:pt x="350" y="658"/>
                    <a:pt x="354" y="658"/>
                    <a:pt x="357" y="658"/>
                  </a:cubicBezTo>
                  <a:cubicBezTo>
                    <a:pt x="538" y="648"/>
                    <a:pt x="678" y="492"/>
                    <a:pt x="668" y="312"/>
                  </a:cubicBezTo>
                  <a:cubicBezTo>
                    <a:pt x="658" y="137"/>
                    <a:pt x="513" y="0"/>
                    <a:pt x="34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1" name="Google Shape;3311;p17"/>
            <p:cNvSpPr/>
            <p:nvPr/>
          </p:nvSpPr>
          <p:spPr>
            <a:xfrm>
              <a:off x="1329325" y="2120025"/>
              <a:ext cx="16825" cy="16475"/>
            </a:xfrm>
            <a:custGeom>
              <a:rect b="b" l="l" r="r" t="t"/>
              <a:pathLst>
                <a:path extrusionOk="0" h="659" w="673">
                  <a:moveTo>
                    <a:pt x="331" y="0"/>
                  </a:moveTo>
                  <a:cubicBezTo>
                    <a:pt x="328" y="0"/>
                    <a:pt x="324" y="1"/>
                    <a:pt x="321" y="1"/>
                  </a:cubicBezTo>
                  <a:cubicBezTo>
                    <a:pt x="136" y="11"/>
                    <a:pt x="0" y="166"/>
                    <a:pt x="5" y="347"/>
                  </a:cubicBezTo>
                  <a:cubicBezTo>
                    <a:pt x="15" y="522"/>
                    <a:pt x="160" y="659"/>
                    <a:pt x="333" y="659"/>
                  </a:cubicBezTo>
                  <a:cubicBezTo>
                    <a:pt x="339" y="659"/>
                    <a:pt x="345" y="658"/>
                    <a:pt x="351" y="658"/>
                  </a:cubicBezTo>
                  <a:cubicBezTo>
                    <a:pt x="532" y="648"/>
                    <a:pt x="673" y="493"/>
                    <a:pt x="663" y="312"/>
                  </a:cubicBezTo>
                  <a:cubicBezTo>
                    <a:pt x="653" y="134"/>
                    <a:pt x="502" y="0"/>
                    <a:pt x="3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2" name="Google Shape;3312;p17"/>
            <p:cNvSpPr/>
            <p:nvPr/>
          </p:nvSpPr>
          <p:spPr>
            <a:xfrm>
              <a:off x="1278500" y="2271750"/>
              <a:ext cx="45450" cy="42975"/>
            </a:xfrm>
            <a:custGeom>
              <a:rect b="b" l="l" r="r" t="t"/>
              <a:pathLst>
                <a:path extrusionOk="0" h="1719" w="1818">
                  <a:moveTo>
                    <a:pt x="844" y="1"/>
                  </a:moveTo>
                  <a:cubicBezTo>
                    <a:pt x="568" y="1"/>
                    <a:pt x="297" y="133"/>
                    <a:pt x="131" y="381"/>
                  </a:cubicBezTo>
                  <a:cubicBezTo>
                    <a:pt x="65" y="477"/>
                    <a:pt x="20" y="587"/>
                    <a:pt x="0" y="698"/>
                  </a:cubicBezTo>
                  <a:cubicBezTo>
                    <a:pt x="5" y="698"/>
                    <a:pt x="15" y="698"/>
                    <a:pt x="20" y="703"/>
                  </a:cubicBezTo>
                  <a:cubicBezTo>
                    <a:pt x="231" y="773"/>
                    <a:pt x="342" y="1004"/>
                    <a:pt x="271" y="1215"/>
                  </a:cubicBezTo>
                  <a:cubicBezTo>
                    <a:pt x="246" y="1280"/>
                    <a:pt x="206" y="1330"/>
                    <a:pt x="161" y="1375"/>
                  </a:cubicBezTo>
                  <a:cubicBezTo>
                    <a:pt x="216" y="1445"/>
                    <a:pt x="281" y="1516"/>
                    <a:pt x="362" y="1571"/>
                  </a:cubicBezTo>
                  <a:cubicBezTo>
                    <a:pt x="510" y="1671"/>
                    <a:pt x="677" y="1718"/>
                    <a:pt x="843" y="1718"/>
                  </a:cubicBezTo>
                  <a:cubicBezTo>
                    <a:pt x="1119" y="1718"/>
                    <a:pt x="1390" y="1585"/>
                    <a:pt x="1556" y="1340"/>
                  </a:cubicBezTo>
                  <a:cubicBezTo>
                    <a:pt x="1817" y="944"/>
                    <a:pt x="1717" y="412"/>
                    <a:pt x="1320" y="145"/>
                  </a:cubicBezTo>
                  <a:cubicBezTo>
                    <a:pt x="1174" y="48"/>
                    <a:pt x="1008" y="1"/>
                    <a:pt x="8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3" name="Google Shape;3313;p17"/>
            <p:cNvSpPr/>
            <p:nvPr/>
          </p:nvSpPr>
          <p:spPr>
            <a:xfrm>
              <a:off x="1277375" y="2289175"/>
              <a:ext cx="9675" cy="16975"/>
            </a:xfrm>
            <a:custGeom>
              <a:rect b="b" l="l" r="r" t="t"/>
              <a:pathLst>
                <a:path extrusionOk="0" h="679" w="387">
                  <a:moveTo>
                    <a:pt x="45" y="1"/>
                  </a:moveTo>
                  <a:cubicBezTo>
                    <a:pt x="0" y="237"/>
                    <a:pt x="55" y="482"/>
                    <a:pt x="206" y="678"/>
                  </a:cubicBezTo>
                  <a:cubicBezTo>
                    <a:pt x="251" y="633"/>
                    <a:pt x="291" y="583"/>
                    <a:pt x="316" y="518"/>
                  </a:cubicBezTo>
                  <a:cubicBezTo>
                    <a:pt x="387" y="307"/>
                    <a:pt x="276" y="76"/>
                    <a:pt x="65" y="6"/>
                  </a:cubicBezTo>
                  <a:cubicBezTo>
                    <a:pt x="60" y="1"/>
                    <a:pt x="50" y="1"/>
                    <a:pt x="45" y="1"/>
                  </a:cubicBezTo>
                  <a:close/>
                </a:path>
              </a:pathLst>
            </a:custGeom>
            <a:solidFill>
              <a:srgbClr val="0010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4" name="Google Shape;3314;p17"/>
            <p:cNvSpPr/>
            <p:nvPr/>
          </p:nvSpPr>
          <p:spPr>
            <a:xfrm>
              <a:off x="1264450" y="2288775"/>
              <a:ext cx="18075" cy="19950"/>
            </a:xfrm>
            <a:custGeom>
              <a:rect b="b" l="l" r="r" t="t"/>
              <a:pathLst>
                <a:path extrusionOk="0" h="798" w="723">
                  <a:moveTo>
                    <a:pt x="451" y="0"/>
                  </a:moveTo>
                  <a:cubicBezTo>
                    <a:pt x="287" y="0"/>
                    <a:pt x="133" y="104"/>
                    <a:pt x="75" y="268"/>
                  </a:cubicBezTo>
                  <a:cubicBezTo>
                    <a:pt x="0" y="473"/>
                    <a:pt x="110" y="704"/>
                    <a:pt x="321" y="775"/>
                  </a:cubicBezTo>
                  <a:cubicBezTo>
                    <a:pt x="366" y="790"/>
                    <a:pt x="411" y="797"/>
                    <a:pt x="456" y="797"/>
                  </a:cubicBezTo>
                  <a:cubicBezTo>
                    <a:pt x="555" y="797"/>
                    <a:pt x="650" y="760"/>
                    <a:pt x="723" y="694"/>
                  </a:cubicBezTo>
                  <a:cubicBezTo>
                    <a:pt x="572" y="498"/>
                    <a:pt x="517" y="253"/>
                    <a:pt x="562" y="17"/>
                  </a:cubicBezTo>
                  <a:cubicBezTo>
                    <a:pt x="525" y="6"/>
                    <a:pt x="488" y="0"/>
                    <a:pt x="45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5" name="Google Shape;3315;p17"/>
            <p:cNvSpPr/>
            <p:nvPr/>
          </p:nvSpPr>
          <p:spPr>
            <a:xfrm>
              <a:off x="1169075" y="2334425"/>
              <a:ext cx="20225" cy="19900"/>
            </a:xfrm>
            <a:custGeom>
              <a:rect b="b" l="l" r="r" t="t"/>
              <a:pathLst>
                <a:path extrusionOk="0" h="796" w="809">
                  <a:moveTo>
                    <a:pt x="354" y="1"/>
                  </a:moveTo>
                  <a:cubicBezTo>
                    <a:pt x="210" y="1"/>
                    <a:pt x="73" y="80"/>
                    <a:pt x="0" y="213"/>
                  </a:cubicBezTo>
                  <a:cubicBezTo>
                    <a:pt x="206" y="344"/>
                    <a:pt x="342" y="560"/>
                    <a:pt x="382" y="796"/>
                  </a:cubicBezTo>
                  <a:cubicBezTo>
                    <a:pt x="522" y="791"/>
                    <a:pt x="658" y="705"/>
                    <a:pt x="718" y="565"/>
                  </a:cubicBezTo>
                  <a:cubicBezTo>
                    <a:pt x="808" y="364"/>
                    <a:pt x="723" y="128"/>
                    <a:pt x="522" y="38"/>
                  </a:cubicBezTo>
                  <a:cubicBezTo>
                    <a:pt x="468" y="12"/>
                    <a:pt x="411" y="1"/>
                    <a:pt x="35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6" name="Google Shape;3316;p17"/>
            <p:cNvSpPr/>
            <p:nvPr/>
          </p:nvSpPr>
          <p:spPr>
            <a:xfrm>
              <a:off x="1134300" y="2336325"/>
              <a:ext cx="44700" cy="42925"/>
            </a:xfrm>
            <a:custGeom>
              <a:rect b="b" l="l" r="r" t="t"/>
              <a:pathLst>
                <a:path extrusionOk="0" h="1717" w="1788">
                  <a:moveTo>
                    <a:pt x="934" y="1"/>
                  </a:moveTo>
                  <a:cubicBezTo>
                    <a:pt x="518" y="1"/>
                    <a:pt x="154" y="295"/>
                    <a:pt x="81" y="715"/>
                  </a:cubicBezTo>
                  <a:cubicBezTo>
                    <a:pt x="1" y="1181"/>
                    <a:pt x="317" y="1623"/>
                    <a:pt x="784" y="1703"/>
                  </a:cubicBezTo>
                  <a:cubicBezTo>
                    <a:pt x="833" y="1712"/>
                    <a:pt x="883" y="1716"/>
                    <a:pt x="931" y="1716"/>
                  </a:cubicBezTo>
                  <a:cubicBezTo>
                    <a:pt x="1340" y="1716"/>
                    <a:pt x="1701" y="1423"/>
                    <a:pt x="1773" y="1006"/>
                  </a:cubicBezTo>
                  <a:cubicBezTo>
                    <a:pt x="1788" y="905"/>
                    <a:pt x="1788" y="815"/>
                    <a:pt x="1773" y="720"/>
                  </a:cubicBezTo>
                  <a:cubicBezTo>
                    <a:pt x="1757" y="722"/>
                    <a:pt x="1740" y="723"/>
                    <a:pt x="1724" y="723"/>
                  </a:cubicBezTo>
                  <a:cubicBezTo>
                    <a:pt x="1675" y="723"/>
                    <a:pt x="1627" y="712"/>
                    <a:pt x="1582" y="690"/>
                  </a:cubicBezTo>
                  <a:cubicBezTo>
                    <a:pt x="1381" y="594"/>
                    <a:pt x="1291" y="358"/>
                    <a:pt x="1381" y="157"/>
                  </a:cubicBezTo>
                  <a:cubicBezTo>
                    <a:pt x="1386" y="152"/>
                    <a:pt x="1391" y="147"/>
                    <a:pt x="1391" y="137"/>
                  </a:cubicBezTo>
                  <a:cubicBezTo>
                    <a:pt x="1301" y="77"/>
                    <a:pt x="1191" y="37"/>
                    <a:pt x="1075" y="12"/>
                  </a:cubicBezTo>
                  <a:cubicBezTo>
                    <a:pt x="1028" y="4"/>
                    <a:pt x="981" y="1"/>
                    <a:pt x="93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7" name="Google Shape;3317;p17"/>
            <p:cNvSpPr/>
            <p:nvPr/>
          </p:nvSpPr>
          <p:spPr>
            <a:xfrm>
              <a:off x="1166550" y="2339750"/>
              <a:ext cx="12075" cy="14675"/>
            </a:xfrm>
            <a:custGeom>
              <a:rect b="b" l="l" r="r" t="t"/>
              <a:pathLst>
                <a:path extrusionOk="0" h="587" w="483">
                  <a:moveTo>
                    <a:pt x="101" y="0"/>
                  </a:moveTo>
                  <a:cubicBezTo>
                    <a:pt x="101" y="10"/>
                    <a:pt x="96" y="15"/>
                    <a:pt x="91" y="20"/>
                  </a:cubicBezTo>
                  <a:cubicBezTo>
                    <a:pt x="1" y="221"/>
                    <a:pt x="91" y="457"/>
                    <a:pt x="292" y="553"/>
                  </a:cubicBezTo>
                  <a:cubicBezTo>
                    <a:pt x="337" y="575"/>
                    <a:pt x="385" y="586"/>
                    <a:pt x="434" y="586"/>
                  </a:cubicBezTo>
                  <a:cubicBezTo>
                    <a:pt x="450" y="586"/>
                    <a:pt x="467" y="585"/>
                    <a:pt x="483" y="583"/>
                  </a:cubicBezTo>
                  <a:cubicBezTo>
                    <a:pt x="443" y="347"/>
                    <a:pt x="307" y="131"/>
                    <a:pt x="10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8" name="Google Shape;3318;p17"/>
            <p:cNvSpPr/>
            <p:nvPr/>
          </p:nvSpPr>
          <p:spPr>
            <a:xfrm>
              <a:off x="1049100" y="2367475"/>
              <a:ext cx="16975" cy="16475"/>
            </a:xfrm>
            <a:custGeom>
              <a:rect b="b" l="l" r="r" t="t"/>
              <a:pathLst>
                <a:path extrusionOk="0" h="659" w="679">
                  <a:moveTo>
                    <a:pt x="336" y="1"/>
                  </a:moveTo>
                  <a:cubicBezTo>
                    <a:pt x="333" y="1"/>
                    <a:pt x="330" y="1"/>
                    <a:pt x="327" y="1"/>
                  </a:cubicBezTo>
                  <a:cubicBezTo>
                    <a:pt x="141" y="16"/>
                    <a:pt x="1" y="166"/>
                    <a:pt x="11" y="347"/>
                  </a:cubicBezTo>
                  <a:cubicBezTo>
                    <a:pt x="21" y="522"/>
                    <a:pt x="166" y="659"/>
                    <a:pt x="339" y="659"/>
                  </a:cubicBezTo>
                  <a:cubicBezTo>
                    <a:pt x="345" y="659"/>
                    <a:pt x="351" y="659"/>
                    <a:pt x="357" y="658"/>
                  </a:cubicBezTo>
                  <a:cubicBezTo>
                    <a:pt x="538" y="648"/>
                    <a:pt x="678" y="498"/>
                    <a:pt x="668" y="317"/>
                  </a:cubicBezTo>
                  <a:cubicBezTo>
                    <a:pt x="659" y="139"/>
                    <a:pt x="508" y="1"/>
                    <a:pt x="3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9" name="Google Shape;3319;p17"/>
            <p:cNvSpPr/>
            <p:nvPr/>
          </p:nvSpPr>
          <p:spPr>
            <a:xfrm>
              <a:off x="971050" y="2258925"/>
              <a:ext cx="16850" cy="16350"/>
            </a:xfrm>
            <a:custGeom>
              <a:rect b="b" l="l" r="r" t="t"/>
              <a:pathLst>
                <a:path extrusionOk="0" h="654" w="674">
                  <a:moveTo>
                    <a:pt x="336" y="0"/>
                  </a:moveTo>
                  <a:cubicBezTo>
                    <a:pt x="330" y="0"/>
                    <a:pt x="323" y="1"/>
                    <a:pt x="317" y="1"/>
                  </a:cubicBezTo>
                  <a:cubicBezTo>
                    <a:pt x="136" y="11"/>
                    <a:pt x="1" y="162"/>
                    <a:pt x="6" y="342"/>
                  </a:cubicBezTo>
                  <a:cubicBezTo>
                    <a:pt x="16" y="522"/>
                    <a:pt x="161" y="654"/>
                    <a:pt x="333" y="654"/>
                  </a:cubicBezTo>
                  <a:cubicBezTo>
                    <a:pt x="340" y="654"/>
                    <a:pt x="346" y="654"/>
                    <a:pt x="352" y="653"/>
                  </a:cubicBezTo>
                  <a:cubicBezTo>
                    <a:pt x="533" y="648"/>
                    <a:pt x="673" y="493"/>
                    <a:pt x="663" y="312"/>
                  </a:cubicBezTo>
                  <a:cubicBezTo>
                    <a:pt x="654" y="138"/>
                    <a:pt x="513" y="0"/>
                    <a:pt x="3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0" name="Google Shape;3320;p17"/>
            <p:cNvSpPr/>
            <p:nvPr/>
          </p:nvSpPr>
          <p:spPr>
            <a:xfrm>
              <a:off x="921750" y="2203975"/>
              <a:ext cx="16825" cy="16475"/>
            </a:xfrm>
            <a:custGeom>
              <a:rect b="b" l="l" r="r" t="t"/>
              <a:pathLst>
                <a:path extrusionOk="0" h="659" w="673">
                  <a:moveTo>
                    <a:pt x="331" y="0"/>
                  </a:moveTo>
                  <a:cubicBezTo>
                    <a:pt x="328" y="0"/>
                    <a:pt x="325" y="0"/>
                    <a:pt x="322" y="1"/>
                  </a:cubicBezTo>
                  <a:cubicBezTo>
                    <a:pt x="141" y="11"/>
                    <a:pt x="0" y="166"/>
                    <a:pt x="10" y="347"/>
                  </a:cubicBezTo>
                  <a:cubicBezTo>
                    <a:pt x="20" y="521"/>
                    <a:pt x="166" y="659"/>
                    <a:pt x="338" y="659"/>
                  </a:cubicBezTo>
                  <a:cubicBezTo>
                    <a:pt x="344" y="659"/>
                    <a:pt x="351" y="658"/>
                    <a:pt x="357" y="658"/>
                  </a:cubicBezTo>
                  <a:cubicBezTo>
                    <a:pt x="537" y="648"/>
                    <a:pt x="673" y="492"/>
                    <a:pt x="668" y="317"/>
                  </a:cubicBezTo>
                  <a:cubicBezTo>
                    <a:pt x="658" y="134"/>
                    <a:pt x="508" y="0"/>
                    <a:pt x="3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1" name="Google Shape;3321;p17"/>
            <p:cNvSpPr/>
            <p:nvPr/>
          </p:nvSpPr>
          <p:spPr>
            <a:xfrm>
              <a:off x="913600" y="2243375"/>
              <a:ext cx="16825" cy="16475"/>
            </a:xfrm>
            <a:custGeom>
              <a:rect b="b" l="l" r="r" t="t"/>
              <a:pathLst>
                <a:path extrusionOk="0" h="659" w="673">
                  <a:moveTo>
                    <a:pt x="331" y="0"/>
                  </a:moveTo>
                  <a:cubicBezTo>
                    <a:pt x="328" y="0"/>
                    <a:pt x="324" y="0"/>
                    <a:pt x="321" y="1"/>
                  </a:cubicBezTo>
                  <a:cubicBezTo>
                    <a:pt x="141" y="11"/>
                    <a:pt x="0" y="166"/>
                    <a:pt x="10" y="347"/>
                  </a:cubicBezTo>
                  <a:cubicBezTo>
                    <a:pt x="15" y="522"/>
                    <a:pt x="160" y="659"/>
                    <a:pt x="333" y="659"/>
                  </a:cubicBezTo>
                  <a:cubicBezTo>
                    <a:pt x="339" y="659"/>
                    <a:pt x="345" y="658"/>
                    <a:pt x="351" y="658"/>
                  </a:cubicBezTo>
                  <a:cubicBezTo>
                    <a:pt x="532" y="648"/>
                    <a:pt x="673" y="497"/>
                    <a:pt x="663" y="317"/>
                  </a:cubicBezTo>
                  <a:cubicBezTo>
                    <a:pt x="658" y="139"/>
                    <a:pt x="507" y="0"/>
                    <a:pt x="3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2" name="Google Shape;3322;p17"/>
            <p:cNvSpPr/>
            <p:nvPr/>
          </p:nvSpPr>
          <p:spPr>
            <a:xfrm>
              <a:off x="1135825" y="2301975"/>
              <a:ext cx="46700" cy="29900"/>
            </a:xfrm>
            <a:custGeom>
              <a:rect b="b" l="l" r="r" t="t"/>
              <a:pathLst>
                <a:path extrusionOk="0" fill="none" h="1196" w="1868">
                  <a:moveTo>
                    <a:pt x="1867" y="221"/>
                  </a:moveTo>
                  <a:cubicBezTo>
                    <a:pt x="1054" y="1"/>
                    <a:pt x="276" y="472"/>
                    <a:pt x="0" y="1195"/>
                  </a:cubicBezTo>
                </a:path>
              </a:pathLst>
            </a:custGeom>
            <a:solidFill>
              <a:schemeClr val="accent6"/>
            </a:solidFill>
            <a:ln cap="rnd" cmpd="sng" w="10425">
              <a:solidFill>
                <a:srgbClr val="4B2D95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3" name="Google Shape;3323;p17"/>
            <p:cNvSpPr/>
            <p:nvPr/>
          </p:nvSpPr>
          <p:spPr>
            <a:xfrm>
              <a:off x="1245875" y="2252025"/>
              <a:ext cx="49825" cy="24500"/>
            </a:xfrm>
            <a:custGeom>
              <a:rect b="b" l="l" r="r" t="t"/>
              <a:pathLst>
                <a:path extrusionOk="0" fill="none" h="980" w="1993">
                  <a:moveTo>
                    <a:pt x="0" y="980"/>
                  </a:moveTo>
                  <a:cubicBezTo>
                    <a:pt x="402" y="237"/>
                    <a:pt x="1285" y="1"/>
                    <a:pt x="1993" y="307"/>
                  </a:cubicBezTo>
                </a:path>
              </a:pathLst>
            </a:custGeom>
            <a:solidFill>
              <a:schemeClr val="accent6"/>
            </a:solidFill>
            <a:ln cap="rnd" cmpd="sng" w="10425">
              <a:solidFill>
                <a:srgbClr val="4B2D95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4" name="Google Shape;3324;p17"/>
            <p:cNvSpPr/>
            <p:nvPr/>
          </p:nvSpPr>
          <p:spPr>
            <a:xfrm>
              <a:off x="899525" y="1835425"/>
              <a:ext cx="204575" cy="259275"/>
            </a:xfrm>
            <a:custGeom>
              <a:rect b="b" l="l" r="r" t="t"/>
              <a:pathLst>
                <a:path extrusionOk="0" fill="none" h="10371" w="8183">
                  <a:moveTo>
                    <a:pt x="8182" y="10371"/>
                  </a:moveTo>
                  <a:cubicBezTo>
                    <a:pt x="8032" y="9251"/>
                    <a:pt x="7344" y="8217"/>
                    <a:pt x="6365" y="7655"/>
                  </a:cubicBezTo>
                  <a:cubicBezTo>
                    <a:pt x="4498" y="6576"/>
                    <a:pt x="2465" y="7339"/>
                    <a:pt x="980" y="5346"/>
                  </a:cubicBezTo>
                  <a:cubicBezTo>
                    <a:pt x="247" y="4358"/>
                    <a:pt x="1" y="2977"/>
                    <a:pt x="513" y="1858"/>
                  </a:cubicBezTo>
                  <a:cubicBezTo>
                    <a:pt x="1020" y="739"/>
                    <a:pt x="2340" y="1"/>
                    <a:pt x="3529" y="302"/>
                  </a:cubicBezTo>
                </a:path>
              </a:pathLst>
            </a:custGeom>
            <a:solidFill>
              <a:schemeClr val="accent6"/>
            </a:solidFill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5" name="Google Shape;3325;p17"/>
            <p:cNvSpPr/>
            <p:nvPr/>
          </p:nvSpPr>
          <p:spPr>
            <a:xfrm>
              <a:off x="808800" y="2305750"/>
              <a:ext cx="172200" cy="62750"/>
            </a:xfrm>
            <a:custGeom>
              <a:rect b="b" l="l" r="r" t="t"/>
              <a:pathLst>
                <a:path extrusionOk="0" fill="none" h="2510" w="6888">
                  <a:moveTo>
                    <a:pt x="1" y="0"/>
                  </a:moveTo>
                  <a:cubicBezTo>
                    <a:pt x="2079" y="1325"/>
                    <a:pt x="4448" y="2189"/>
                    <a:pt x="6887" y="2510"/>
                  </a:cubicBezTo>
                </a:path>
              </a:pathLst>
            </a:custGeom>
            <a:solidFill>
              <a:schemeClr val="accent6"/>
            </a:solidFill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6" name="Google Shape;3326;p17"/>
            <p:cNvSpPr/>
            <p:nvPr/>
          </p:nvSpPr>
          <p:spPr>
            <a:xfrm>
              <a:off x="1395075" y="2023400"/>
              <a:ext cx="2900" cy="37175"/>
            </a:xfrm>
            <a:custGeom>
              <a:rect b="b" l="l" r="r" t="t"/>
              <a:pathLst>
                <a:path extrusionOk="0" fill="none" h="1487" w="116">
                  <a:moveTo>
                    <a:pt x="116" y="1"/>
                  </a:moveTo>
                  <a:cubicBezTo>
                    <a:pt x="30" y="493"/>
                    <a:pt x="0" y="990"/>
                    <a:pt x="20" y="1486"/>
                  </a:cubicBezTo>
                </a:path>
              </a:pathLst>
            </a:custGeom>
            <a:solidFill>
              <a:schemeClr val="accent6"/>
            </a:solidFill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7" name="Google Shape;3327;p17"/>
            <p:cNvSpPr/>
            <p:nvPr/>
          </p:nvSpPr>
          <p:spPr>
            <a:xfrm>
              <a:off x="1414525" y="2025925"/>
              <a:ext cx="4650" cy="29750"/>
            </a:xfrm>
            <a:custGeom>
              <a:rect b="b" l="l" r="r" t="t"/>
              <a:pathLst>
                <a:path extrusionOk="0" fill="none" h="1190" w="186">
                  <a:moveTo>
                    <a:pt x="186" y="0"/>
                  </a:moveTo>
                  <a:cubicBezTo>
                    <a:pt x="121" y="397"/>
                    <a:pt x="60" y="793"/>
                    <a:pt x="0" y="1190"/>
                  </a:cubicBezTo>
                </a:path>
              </a:pathLst>
            </a:custGeom>
            <a:solidFill>
              <a:schemeClr val="accent6"/>
            </a:solidFill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8" name="Google Shape;3328;p17"/>
            <p:cNvSpPr/>
            <p:nvPr/>
          </p:nvSpPr>
          <p:spPr>
            <a:xfrm>
              <a:off x="1180375" y="2353675"/>
              <a:ext cx="90350" cy="37675"/>
            </a:xfrm>
            <a:custGeom>
              <a:rect b="b" l="l" r="r" t="t"/>
              <a:pathLst>
                <a:path extrusionOk="0" fill="none" h="1507" w="3614">
                  <a:moveTo>
                    <a:pt x="0" y="819"/>
                  </a:moveTo>
                  <a:cubicBezTo>
                    <a:pt x="1210" y="1506"/>
                    <a:pt x="2756" y="1029"/>
                    <a:pt x="3614" y="1"/>
                  </a:cubicBezTo>
                </a:path>
              </a:pathLst>
            </a:custGeom>
            <a:solidFill>
              <a:schemeClr val="accent6"/>
            </a:solidFill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9" name="Google Shape;3329;p17"/>
            <p:cNvSpPr/>
            <p:nvPr/>
          </p:nvSpPr>
          <p:spPr>
            <a:xfrm>
              <a:off x="1177975" y="2362700"/>
              <a:ext cx="7175" cy="26125"/>
            </a:xfrm>
            <a:custGeom>
              <a:rect b="b" l="l" r="r" t="t"/>
              <a:pathLst>
                <a:path extrusionOk="0" fill="none" h="1045" w="287">
                  <a:moveTo>
                    <a:pt x="101" y="1045"/>
                  </a:moveTo>
                  <a:cubicBezTo>
                    <a:pt x="1" y="694"/>
                    <a:pt x="71" y="297"/>
                    <a:pt x="287" y="1"/>
                  </a:cubicBezTo>
                </a:path>
              </a:pathLst>
            </a:custGeom>
            <a:solidFill>
              <a:schemeClr val="accent6"/>
            </a:solidFill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0" name="Google Shape;3330;p17"/>
            <p:cNvSpPr/>
            <p:nvPr/>
          </p:nvSpPr>
          <p:spPr>
            <a:xfrm>
              <a:off x="1225925" y="2093300"/>
              <a:ext cx="11675" cy="62900"/>
            </a:xfrm>
            <a:custGeom>
              <a:rect b="b" l="l" r="r" t="t"/>
              <a:pathLst>
                <a:path extrusionOk="0" fill="none" h="2516" w="467">
                  <a:moveTo>
                    <a:pt x="0" y="1"/>
                  </a:moveTo>
                  <a:cubicBezTo>
                    <a:pt x="156" y="839"/>
                    <a:pt x="311" y="1677"/>
                    <a:pt x="467" y="2515"/>
                  </a:cubicBezTo>
                </a:path>
              </a:pathLst>
            </a:custGeom>
            <a:solidFill>
              <a:schemeClr val="accent6"/>
            </a:solidFill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31" name="Google Shape;3331;p17"/>
          <p:cNvGrpSpPr/>
          <p:nvPr/>
        </p:nvGrpSpPr>
        <p:grpSpPr>
          <a:xfrm>
            <a:off x="7594186" y="3624570"/>
            <a:ext cx="1876687" cy="1761812"/>
            <a:chOff x="7099611" y="3472170"/>
            <a:chExt cx="1876687" cy="1761812"/>
          </a:xfrm>
        </p:grpSpPr>
        <p:sp>
          <p:nvSpPr>
            <p:cNvPr id="3332" name="Google Shape;3332;p17"/>
            <p:cNvSpPr/>
            <p:nvPr/>
          </p:nvSpPr>
          <p:spPr>
            <a:xfrm flipH="1">
              <a:off x="7953851" y="3546625"/>
              <a:ext cx="64199" cy="169352"/>
            </a:xfrm>
            <a:custGeom>
              <a:rect b="b" l="l" r="r" t="t"/>
              <a:pathLst>
                <a:path extrusionOk="0" h="4493" w="1703">
                  <a:moveTo>
                    <a:pt x="1065" y="0"/>
                  </a:moveTo>
                  <a:cubicBezTo>
                    <a:pt x="939" y="116"/>
                    <a:pt x="824" y="246"/>
                    <a:pt x="708" y="382"/>
                  </a:cubicBezTo>
                  <a:cubicBezTo>
                    <a:pt x="427" y="728"/>
                    <a:pt x="196" y="1105"/>
                    <a:pt x="1" y="1496"/>
                  </a:cubicBezTo>
                  <a:cubicBezTo>
                    <a:pt x="262" y="2540"/>
                    <a:pt x="658" y="3549"/>
                    <a:pt x="1170" y="4493"/>
                  </a:cubicBezTo>
                  <a:cubicBezTo>
                    <a:pt x="1331" y="3659"/>
                    <a:pt x="1441" y="2801"/>
                    <a:pt x="1702" y="2023"/>
                  </a:cubicBezTo>
                  <a:lnTo>
                    <a:pt x="1702" y="2023"/>
                  </a:lnTo>
                  <a:cubicBezTo>
                    <a:pt x="1682" y="2033"/>
                    <a:pt x="1662" y="2038"/>
                    <a:pt x="1642" y="2043"/>
                  </a:cubicBezTo>
                  <a:cubicBezTo>
                    <a:pt x="1411" y="1376"/>
                    <a:pt x="1215" y="693"/>
                    <a:pt x="10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333" name="Google Shape;3333;p17"/>
            <p:cNvGrpSpPr/>
            <p:nvPr/>
          </p:nvGrpSpPr>
          <p:grpSpPr>
            <a:xfrm flipH="1">
              <a:off x="7099611" y="3472170"/>
              <a:ext cx="1876687" cy="1761812"/>
              <a:chOff x="578800" y="3042675"/>
              <a:chExt cx="1185975" cy="1113450"/>
            </a:xfrm>
          </p:grpSpPr>
          <p:sp>
            <p:nvSpPr>
              <p:cNvPr id="3334" name="Google Shape;3334;p17"/>
              <p:cNvSpPr/>
              <p:nvPr/>
            </p:nvSpPr>
            <p:spPr>
              <a:xfrm>
                <a:off x="694500" y="3538975"/>
                <a:ext cx="55850" cy="73950"/>
              </a:xfrm>
              <a:custGeom>
                <a:rect b="b" l="l" r="r" t="t"/>
                <a:pathLst>
                  <a:path extrusionOk="0" fill="none" h="2958" w="2234">
                    <a:moveTo>
                      <a:pt x="0" y="2395"/>
                    </a:moveTo>
                    <a:cubicBezTo>
                      <a:pt x="608" y="2586"/>
                      <a:pt x="1220" y="2771"/>
                      <a:pt x="1827" y="2957"/>
                    </a:cubicBezTo>
                    <a:cubicBezTo>
                      <a:pt x="1908" y="1988"/>
                      <a:pt x="2108" y="970"/>
                      <a:pt x="2234" y="1"/>
                    </a:cubicBezTo>
                  </a:path>
                </a:pathLst>
              </a:custGeom>
              <a:noFill/>
              <a:ln cap="flat" cmpd="sng" w="5275">
                <a:solidFill>
                  <a:srgbClr val="00003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35" name="Google Shape;3335;p17"/>
              <p:cNvSpPr/>
              <p:nvPr/>
            </p:nvSpPr>
            <p:spPr>
              <a:xfrm>
                <a:off x="598250" y="3490300"/>
                <a:ext cx="171550" cy="221625"/>
              </a:xfrm>
              <a:custGeom>
                <a:rect b="b" l="l" r="r" t="t"/>
                <a:pathLst>
                  <a:path extrusionOk="0" h="8865" w="6862">
                    <a:moveTo>
                      <a:pt x="31" y="0"/>
                    </a:moveTo>
                    <a:lnTo>
                      <a:pt x="0" y="66"/>
                    </a:lnTo>
                    <a:cubicBezTo>
                      <a:pt x="2309" y="1220"/>
                      <a:pt x="3996" y="3584"/>
                      <a:pt x="4282" y="6159"/>
                    </a:cubicBezTo>
                    <a:cubicBezTo>
                      <a:pt x="4347" y="6721"/>
                      <a:pt x="4347" y="7288"/>
                      <a:pt x="4357" y="7856"/>
                    </a:cubicBezTo>
                    <a:lnTo>
                      <a:pt x="4377" y="7856"/>
                    </a:lnTo>
                    <a:cubicBezTo>
                      <a:pt x="4468" y="7911"/>
                      <a:pt x="4563" y="7961"/>
                      <a:pt x="4658" y="8006"/>
                    </a:cubicBezTo>
                    <a:cubicBezTo>
                      <a:pt x="4814" y="8071"/>
                      <a:pt x="4970" y="8122"/>
                      <a:pt x="5130" y="8172"/>
                    </a:cubicBezTo>
                    <a:cubicBezTo>
                      <a:pt x="5722" y="8367"/>
                      <a:pt x="6300" y="8603"/>
                      <a:pt x="6862" y="8864"/>
                    </a:cubicBezTo>
                    <a:cubicBezTo>
                      <a:pt x="6521" y="7886"/>
                      <a:pt x="6365" y="6837"/>
                      <a:pt x="6044" y="5848"/>
                    </a:cubicBezTo>
                    <a:cubicBezTo>
                      <a:pt x="5140" y="3082"/>
                      <a:pt x="2821" y="823"/>
                      <a:pt x="3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36" name="Google Shape;3336;p17"/>
              <p:cNvSpPr/>
              <p:nvPr/>
            </p:nvSpPr>
            <p:spPr>
              <a:xfrm>
                <a:off x="769775" y="3618675"/>
                <a:ext cx="124250" cy="254625"/>
              </a:xfrm>
              <a:custGeom>
                <a:rect b="b" l="l" r="r" t="t"/>
                <a:pathLst>
                  <a:path extrusionOk="0" h="10185" w="4970">
                    <a:moveTo>
                      <a:pt x="1195" y="0"/>
                    </a:moveTo>
                    <a:cubicBezTo>
                      <a:pt x="1065" y="462"/>
                      <a:pt x="929" y="924"/>
                      <a:pt x="784" y="1385"/>
                    </a:cubicBezTo>
                    <a:cubicBezTo>
                      <a:pt x="538" y="2173"/>
                      <a:pt x="272" y="2961"/>
                      <a:pt x="6" y="3734"/>
                    </a:cubicBezTo>
                    <a:lnTo>
                      <a:pt x="1" y="3729"/>
                    </a:lnTo>
                    <a:lnTo>
                      <a:pt x="1" y="3729"/>
                    </a:lnTo>
                    <a:cubicBezTo>
                      <a:pt x="121" y="4071"/>
                      <a:pt x="257" y="4402"/>
                      <a:pt x="438" y="4718"/>
                    </a:cubicBezTo>
                    <a:cubicBezTo>
                      <a:pt x="879" y="5506"/>
                      <a:pt x="1537" y="6164"/>
                      <a:pt x="1963" y="6962"/>
                    </a:cubicBezTo>
                    <a:cubicBezTo>
                      <a:pt x="2490" y="7946"/>
                      <a:pt x="2621" y="9045"/>
                      <a:pt x="2701" y="10169"/>
                    </a:cubicBezTo>
                    <a:cubicBezTo>
                      <a:pt x="2711" y="10174"/>
                      <a:pt x="2721" y="10179"/>
                      <a:pt x="2731" y="10184"/>
                    </a:cubicBezTo>
                    <a:cubicBezTo>
                      <a:pt x="3364" y="8432"/>
                      <a:pt x="4072" y="6691"/>
                      <a:pt x="4940" y="5039"/>
                    </a:cubicBezTo>
                    <a:lnTo>
                      <a:pt x="4970" y="5029"/>
                    </a:lnTo>
                    <a:cubicBezTo>
                      <a:pt x="4714" y="4442"/>
                      <a:pt x="4282" y="3925"/>
                      <a:pt x="3811" y="3509"/>
                    </a:cubicBezTo>
                    <a:cubicBezTo>
                      <a:pt x="3188" y="2956"/>
                      <a:pt x="2480" y="2480"/>
                      <a:pt x="1999" y="1802"/>
                    </a:cubicBezTo>
                    <a:cubicBezTo>
                      <a:pt x="1612" y="1265"/>
                      <a:pt x="1401" y="632"/>
                      <a:pt x="12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37" name="Google Shape;3337;p17"/>
              <p:cNvSpPr/>
              <p:nvPr/>
            </p:nvSpPr>
            <p:spPr>
              <a:xfrm>
                <a:off x="578800" y="3483525"/>
                <a:ext cx="221125" cy="228525"/>
              </a:xfrm>
              <a:custGeom>
                <a:rect b="b" l="l" r="r" t="t"/>
                <a:pathLst>
                  <a:path extrusionOk="0" h="9141" w="8845">
                    <a:moveTo>
                      <a:pt x="0" y="0"/>
                    </a:moveTo>
                    <a:cubicBezTo>
                      <a:pt x="3" y="1"/>
                      <a:pt x="5" y="2"/>
                      <a:pt x="7" y="2"/>
                    </a:cubicBezTo>
                    <a:lnTo>
                      <a:pt x="7" y="2"/>
                    </a:lnTo>
                    <a:cubicBezTo>
                      <a:pt x="5" y="2"/>
                      <a:pt x="3" y="1"/>
                      <a:pt x="0" y="0"/>
                    </a:cubicBezTo>
                    <a:close/>
                    <a:moveTo>
                      <a:pt x="7" y="2"/>
                    </a:moveTo>
                    <a:cubicBezTo>
                      <a:pt x="271" y="97"/>
                      <a:pt x="529" y="212"/>
                      <a:pt x="778" y="337"/>
                    </a:cubicBezTo>
                    <a:lnTo>
                      <a:pt x="809" y="271"/>
                    </a:lnTo>
                    <a:cubicBezTo>
                      <a:pt x="3599" y="1094"/>
                      <a:pt x="5918" y="3353"/>
                      <a:pt x="6822" y="6119"/>
                    </a:cubicBezTo>
                    <a:cubicBezTo>
                      <a:pt x="7143" y="7108"/>
                      <a:pt x="7299" y="8157"/>
                      <a:pt x="7640" y="9135"/>
                    </a:cubicBezTo>
                    <a:lnTo>
                      <a:pt x="7645" y="9140"/>
                    </a:lnTo>
                    <a:cubicBezTo>
                      <a:pt x="7911" y="8367"/>
                      <a:pt x="8177" y="7579"/>
                      <a:pt x="8423" y="6791"/>
                    </a:cubicBezTo>
                    <a:cubicBezTo>
                      <a:pt x="8568" y="6330"/>
                      <a:pt x="8704" y="5868"/>
                      <a:pt x="8834" y="5406"/>
                    </a:cubicBezTo>
                    <a:lnTo>
                      <a:pt x="8845" y="5406"/>
                    </a:lnTo>
                    <a:cubicBezTo>
                      <a:pt x="8619" y="4703"/>
                      <a:pt x="8408" y="3986"/>
                      <a:pt x="7996" y="3383"/>
                    </a:cubicBezTo>
                    <a:cubicBezTo>
                      <a:pt x="7610" y="2811"/>
                      <a:pt x="7058" y="2364"/>
                      <a:pt x="6495" y="1963"/>
                    </a:cubicBezTo>
                    <a:cubicBezTo>
                      <a:pt x="5547" y="1280"/>
                      <a:pt x="4663" y="793"/>
                      <a:pt x="3569" y="452"/>
                    </a:cubicBezTo>
                    <a:cubicBezTo>
                      <a:pt x="2467" y="111"/>
                      <a:pt x="981" y="351"/>
                      <a:pt x="7" y="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38" name="Google Shape;3338;p17"/>
              <p:cNvSpPr/>
              <p:nvPr/>
            </p:nvSpPr>
            <p:spPr>
              <a:xfrm>
                <a:off x="898400" y="3972775"/>
                <a:ext cx="69800" cy="136175"/>
              </a:xfrm>
              <a:custGeom>
                <a:rect b="b" l="l" r="r" t="t"/>
                <a:pathLst>
                  <a:path extrusionOk="0" h="5447" w="2792">
                    <a:moveTo>
                      <a:pt x="1351" y="0"/>
                    </a:moveTo>
                    <a:lnTo>
                      <a:pt x="1301" y="16"/>
                    </a:lnTo>
                    <a:cubicBezTo>
                      <a:pt x="964" y="809"/>
                      <a:pt x="623" y="1602"/>
                      <a:pt x="287" y="2395"/>
                    </a:cubicBezTo>
                    <a:cubicBezTo>
                      <a:pt x="176" y="2656"/>
                      <a:pt x="41" y="2977"/>
                      <a:pt x="1" y="3258"/>
                    </a:cubicBezTo>
                    <a:cubicBezTo>
                      <a:pt x="56" y="3373"/>
                      <a:pt x="106" y="3489"/>
                      <a:pt x="156" y="3609"/>
                    </a:cubicBezTo>
                    <a:cubicBezTo>
                      <a:pt x="392" y="4202"/>
                      <a:pt x="558" y="4874"/>
                      <a:pt x="839" y="5446"/>
                    </a:cubicBezTo>
                    <a:lnTo>
                      <a:pt x="2791" y="5446"/>
                    </a:lnTo>
                    <a:cubicBezTo>
                      <a:pt x="2375" y="5025"/>
                      <a:pt x="2079" y="4443"/>
                      <a:pt x="1933" y="3865"/>
                    </a:cubicBezTo>
                    <a:cubicBezTo>
                      <a:pt x="1667" y="2806"/>
                      <a:pt x="1742" y="1682"/>
                      <a:pt x="1517" y="613"/>
                    </a:cubicBezTo>
                    <a:cubicBezTo>
                      <a:pt x="1471" y="407"/>
                      <a:pt x="1416" y="201"/>
                      <a:pt x="135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39" name="Google Shape;3339;p17"/>
              <p:cNvSpPr/>
              <p:nvPr/>
            </p:nvSpPr>
            <p:spPr>
              <a:xfrm>
                <a:off x="760375" y="3842775"/>
                <a:ext cx="138050" cy="212225"/>
              </a:xfrm>
              <a:custGeom>
                <a:rect b="b" l="l" r="r" t="t"/>
                <a:pathLst>
                  <a:path extrusionOk="0" h="8489" w="5522">
                    <a:moveTo>
                      <a:pt x="26" y="1"/>
                    </a:moveTo>
                    <a:lnTo>
                      <a:pt x="0" y="6"/>
                    </a:lnTo>
                    <a:cubicBezTo>
                      <a:pt x="502" y="1948"/>
                      <a:pt x="206" y="4066"/>
                      <a:pt x="352" y="6094"/>
                    </a:cubicBezTo>
                    <a:cubicBezTo>
                      <a:pt x="377" y="6455"/>
                      <a:pt x="427" y="6827"/>
                      <a:pt x="497" y="7198"/>
                    </a:cubicBezTo>
                    <a:cubicBezTo>
                      <a:pt x="2149" y="7725"/>
                      <a:pt x="3820" y="8157"/>
                      <a:pt x="5517" y="8488"/>
                    </a:cubicBezTo>
                    <a:cubicBezTo>
                      <a:pt x="5522" y="8478"/>
                      <a:pt x="5522" y="8468"/>
                      <a:pt x="5522" y="8458"/>
                    </a:cubicBezTo>
                    <a:cubicBezTo>
                      <a:pt x="4970" y="7294"/>
                      <a:pt x="4096" y="6280"/>
                      <a:pt x="3639" y="5070"/>
                    </a:cubicBezTo>
                    <a:cubicBezTo>
                      <a:pt x="3183" y="3855"/>
                      <a:pt x="3173" y="2515"/>
                      <a:pt x="3077" y="1205"/>
                    </a:cubicBezTo>
                    <a:cubicBezTo>
                      <a:pt x="2083" y="748"/>
                      <a:pt x="1065" y="347"/>
                      <a:pt x="2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40" name="Google Shape;3340;p17"/>
              <p:cNvSpPr/>
              <p:nvPr/>
            </p:nvSpPr>
            <p:spPr>
              <a:xfrm>
                <a:off x="707175" y="3686675"/>
                <a:ext cx="130150" cy="186250"/>
              </a:xfrm>
              <a:custGeom>
                <a:rect b="b" l="l" r="r" t="t"/>
                <a:pathLst>
                  <a:path extrusionOk="0" h="7450" w="5206">
                    <a:moveTo>
                      <a:pt x="0" y="1"/>
                    </a:moveTo>
                    <a:cubicBezTo>
                      <a:pt x="20" y="718"/>
                      <a:pt x="55" y="1431"/>
                      <a:pt x="256" y="2119"/>
                    </a:cubicBezTo>
                    <a:cubicBezTo>
                      <a:pt x="593" y="3278"/>
                      <a:pt x="1381" y="4257"/>
                      <a:pt x="1842" y="5376"/>
                    </a:cubicBezTo>
                    <a:cubicBezTo>
                      <a:pt x="1958" y="5662"/>
                      <a:pt x="2053" y="5953"/>
                      <a:pt x="2128" y="6250"/>
                    </a:cubicBezTo>
                    <a:lnTo>
                      <a:pt x="2154" y="6245"/>
                    </a:lnTo>
                    <a:cubicBezTo>
                      <a:pt x="3193" y="6591"/>
                      <a:pt x="4211" y="6992"/>
                      <a:pt x="5205" y="7449"/>
                    </a:cubicBezTo>
                    <a:cubicBezTo>
                      <a:pt x="5125" y="6325"/>
                      <a:pt x="4994" y="5226"/>
                      <a:pt x="4467" y="4242"/>
                    </a:cubicBezTo>
                    <a:cubicBezTo>
                      <a:pt x="4041" y="3444"/>
                      <a:pt x="3383" y="2786"/>
                      <a:pt x="2942" y="1998"/>
                    </a:cubicBezTo>
                    <a:cubicBezTo>
                      <a:pt x="2761" y="1682"/>
                      <a:pt x="2625" y="1351"/>
                      <a:pt x="2505" y="1009"/>
                    </a:cubicBezTo>
                    <a:cubicBezTo>
                      <a:pt x="1943" y="748"/>
                      <a:pt x="1365" y="512"/>
                      <a:pt x="773" y="317"/>
                    </a:cubicBezTo>
                    <a:cubicBezTo>
                      <a:pt x="613" y="267"/>
                      <a:pt x="457" y="216"/>
                      <a:pt x="301" y="151"/>
                    </a:cubicBezTo>
                    <a:cubicBezTo>
                      <a:pt x="206" y="106"/>
                      <a:pt x="111" y="56"/>
                      <a:pt x="2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41" name="Google Shape;3341;p17"/>
              <p:cNvSpPr/>
              <p:nvPr/>
            </p:nvSpPr>
            <p:spPr>
              <a:xfrm>
                <a:off x="837300" y="3744400"/>
                <a:ext cx="94875" cy="309850"/>
              </a:xfrm>
              <a:custGeom>
                <a:rect b="b" l="l" r="r" t="t"/>
                <a:pathLst>
                  <a:path extrusionOk="0" h="12394" w="3795">
                    <a:moveTo>
                      <a:pt x="2269" y="0"/>
                    </a:moveTo>
                    <a:lnTo>
                      <a:pt x="2239" y="10"/>
                    </a:lnTo>
                    <a:cubicBezTo>
                      <a:pt x="1371" y="1662"/>
                      <a:pt x="663" y="3403"/>
                      <a:pt x="30" y="5155"/>
                    </a:cubicBezTo>
                    <a:cubicBezTo>
                      <a:pt x="20" y="5150"/>
                      <a:pt x="10" y="5145"/>
                      <a:pt x="0" y="5140"/>
                    </a:cubicBezTo>
                    <a:lnTo>
                      <a:pt x="0" y="5140"/>
                    </a:lnTo>
                    <a:cubicBezTo>
                      <a:pt x="96" y="6450"/>
                      <a:pt x="106" y="7790"/>
                      <a:pt x="562" y="9005"/>
                    </a:cubicBezTo>
                    <a:cubicBezTo>
                      <a:pt x="1019" y="10215"/>
                      <a:pt x="1893" y="11229"/>
                      <a:pt x="2445" y="12393"/>
                    </a:cubicBezTo>
                    <a:cubicBezTo>
                      <a:pt x="2485" y="12112"/>
                      <a:pt x="2620" y="11791"/>
                      <a:pt x="2731" y="11530"/>
                    </a:cubicBezTo>
                    <a:cubicBezTo>
                      <a:pt x="3067" y="10737"/>
                      <a:pt x="3408" y="9944"/>
                      <a:pt x="3745" y="9151"/>
                    </a:cubicBezTo>
                    <a:lnTo>
                      <a:pt x="3795" y="9135"/>
                    </a:lnTo>
                    <a:cubicBezTo>
                      <a:pt x="3469" y="8097"/>
                      <a:pt x="2937" y="7118"/>
                      <a:pt x="2650" y="6059"/>
                    </a:cubicBezTo>
                    <a:cubicBezTo>
                      <a:pt x="2164" y="4232"/>
                      <a:pt x="2450" y="2289"/>
                      <a:pt x="2430" y="397"/>
                    </a:cubicBezTo>
                    <a:lnTo>
                      <a:pt x="2405" y="397"/>
                    </a:lnTo>
                    <a:cubicBezTo>
                      <a:pt x="2369" y="261"/>
                      <a:pt x="2319" y="131"/>
                      <a:pt x="226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42" name="Google Shape;3342;p17"/>
              <p:cNvSpPr/>
              <p:nvPr/>
            </p:nvSpPr>
            <p:spPr>
              <a:xfrm>
                <a:off x="772800" y="4022725"/>
                <a:ext cx="146575" cy="86225"/>
              </a:xfrm>
              <a:custGeom>
                <a:rect b="b" l="l" r="r" t="t"/>
                <a:pathLst>
                  <a:path extrusionOk="0" h="3449" w="5863">
                    <a:moveTo>
                      <a:pt x="0" y="0"/>
                    </a:moveTo>
                    <a:cubicBezTo>
                      <a:pt x="266" y="1320"/>
                      <a:pt x="849" y="2620"/>
                      <a:pt x="1772" y="3448"/>
                    </a:cubicBezTo>
                    <a:lnTo>
                      <a:pt x="5863" y="3448"/>
                    </a:lnTo>
                    <a:cubicBezTo>
                      <a:pt x="5582" y="2876"/>
                      <a:pt x="5416" y="2204"/>
                      <a:pt x="5180" y="1611"/>
                    </a:cubicBezTo>
                    <a:cubicBezTo>
                      <a:pt x="5130" y="1491"/>
                      <a:pt x="5080" y="1375"/>
                      <a:pt x="5025" y="1260"/>
                    </a:cubicBezTo>
                    <a:cubicBezTo>
                      <a:pt x="5025" y="1270"/>
                      <a:pt x="5025" y="1280"/>
                      <a:pt x="5020" y="1290"/>
                    </a:cubicBezTo>
                    <a:cubicBezTo>
                      <a:pt x="3323" y="959"/>
                      <a:pt x="1652" y="527"/>
                      <a:pt x="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43" name="Google Shape;3343;p17"/>
              <p:cNvSpPr/>
              <p:nvPr/>
            </p:nvSpPr>
            <p:spPr>
              <a:xfrm>
                <a:off x="1256150" y="4024100"/>
                <a:ext cx="186375" cy="84850"/>
              </a:xfrm>
              <a:custGeom>
                <a:rect b="b" l="l" r="r" t="t"/>
                <a:pathLst>
                  <a:path extrusionOk="0" h="3394" w="7455">
                    <a:moveTo>
                      <a:pt x="7439" y="0"/>
                    </a:moveTo>
                    <a:cubicBezTo>
                      <a:pt x="6159" y="86"/>
                      <a:pt x="4849" y="181"/>
                      <a:pt x="3564" y="261"/>
                    </a:cubicBezTo>
                    <a:cubicBezTo>
                      <a:pt x="3564" y="251"/>
                      <a:pt x="3559" y="246"/>
                      <a:pt x="3554" y="236"/>
                    </a:cubicBezTo>
                    <a:cubicBezTo>
                      <a:pt x="2541" y="824"/>
                      <a:pt x="1431" y="1285"/>
                      <a:pt x="678" y="2174"/>
                    </a:cubicBezTo>
                    <a:cubicBezTo>
                      <a:pt x="377" y="2530"/>
                      <a:pt x="146" y="2947"/>
                      <a:pt x="1" y="3393"/>
                    </a:cubicBezTo>
                    <a:lnTo>
                      <a:pt x="2470" y="3393"/>
                    </a:lnTo>
                    <a:cubicBezTo>
                      <a:pt x="2731" y="2932"/>
                      <a:pt x="3093" y="2525"/>
                      <a:pt x="3529" y="2224"/>
                    </a:cubicBezTo>
                    <a:cubicBezTo>
                      <a:pt x="4779" y="1361"/>
                      <a:pt x="6596" y="1240"/>
                      <a:pt x="7454" y="10"/>
                    </a:cubicBezTo>
                    <a:lnTo>
                      <a:pt x="743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44" name="Google Shape;3344;p17"/>
              <p:cNvSpPr/>
              <p:nvPr/>
            </p:nvSpPr>
            <p:spPr>
              <a:xfrm>
                <a:off x="1418150" y="3831975"/>
                <a:ext cx="177475" cy="124500"/>
              </a:xfrm>
              <a:custGeom>
                <a:rect b="b" l="l" r="r" t="t"/>
                <a:pathLst>
                  <a:path extrusionOk="0" h="4980" w="7099">
                    <a:moveTo>
                      <a:pt x="7098" y="1"/>
                    </a:moveTo>
                    <a:cubicBezTo>
                      <a:pt x="6681" y="91"/>
                      <a:pt x="6265" y="151"/>
                      <a:pt x="5848" y="212"/>
                    </a:cubicBezTo>
                    <a:cubicBezTo>
                      <a:pt x="5296" y="292"/>
                      <a:pt x="4749" y="357"/>
                      <a:pt x="4202" y="448"/>
                    </a:cubicBezTo>
                    <a:cubicBezTo>
                      <a:pt x="4112" y="583"/>
                      <a:pt x="4031" y="719"/>
                      <a:pt x="3961" y="864"/>
                    </a:cubicBezTo>
                    <a:cubicBezTo>
                      <a:pt x="3750" y="1286"/>
                      <a:pt x="3595" y="1743"/>
                      <a:pt x="3283" y="2099"/>
                    </a:cubicBezTo>
                    <a:cubicBezTo>
                      <a:pt x="2917" y="2516"/>
                      <a:pt x="2380" y="2731"/>
                      <a:pt x="1913" y="3027"/>
                    </a:cubicBezTo>
                    <a:cubicBezTo>
                      <a:pt x="1135" y="3519"/>
                      <a:pt x="558" y="4237"/>
                      <a:pt x="1" y="4980"/>
                    </a:cubicBezTo>
                    <a:cubicBezTo>
                      <a:pt x="1251" y="4709"/>
                      <a:pt x="2535" y="4553"/>
                      <a:pt x="3810" y="4403"/>
                    </a:cubicBezTo>
                    <a:cubicBezTo>
                      <a:pt x="4081" y="4262"/>
                      <a:pt x="4337" y="4107"/>
                      <a:pt x="4563" y="3916"/>
                    </a:cubicBezTo>
                    <a:cubicBezTo>
                      <a:pt x="5743" y="2887"/>
                      <a:pt x="5924" y="1050"/>
                      <a:pt x="70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45" name="Google Shape;3345;p17"/>
              <p:cNvSpPr/>
              <p:nvPr/>
            </p:nvSpPr>
            <p:spPr>
              <a:xfrm>
                <a:off x="1520550" y="3746400"/>
                <a:ext cx="64025" cy="97025"/>
              </a:xfrm>
              <a:custGeom>
                <a:rect b="b" l="l" r="r" t="t"/>
                <a:pathLst>
                  <a:path extrusionOk="0" h="3881" w="2561">
                    <a:moveTo>
                      <a:pt x="2550" y="1"/>
                    </a:moveTo>
                    <a:cubicBezTo>
                      <a:pt x="2470" y="16"/>
                      <a:pt x="2390" y="41"/>
                      <a:pt x="2309" y="66"/>
                    </a:cubicBezTo>
                    <a:cubicBezTo>
                      <a:pt x="1406" y="357"/>
                      <a:pt x="768" y="1035"/>
                      <a:pt x="106" y="1677"/>
                    </a:cubicBezTo>
                    <a:lnTo>
                      <a:pt x="126" y="1697"/>
                    </a:lnTo>
                    <a:cubicBezTo>
                      <a:pt x="21" y="2420"/>
                      <a:pt x="0" y="3153"/>
                      <a:pt x="61" y="3881"/>
                    </a:cubicBezTo>
                    <a:cubicBezTo>
                      <a:pt x="71" y="3876"/>
                      <a:pt x="91" y="3876"/>
                      <a:pt x="106" y="3871"/>
                    </a:cubicBezTo>
                    <a:cubicBezTo>
                      <a:pt x="543" y="3178"/>
                      <a:pt x="1165" y="2601"/>
                      <a:pt x="1888" y="2209"/>
                    </a:cubicBezTo>
                    <a:cubicBezTo>
                      <a:pt x="2053" y="1466"/>
                      <a:pt x="2279" y="739"/>
                      <a:pt x="2560" y="36"/>
                    </a:cubicBezTo>
                    <a:lnTo>
                      <a:pt x="255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46" name="Google Shape;3346;p17"/>
              <p:cNvSpPr/>
              <p:nvPr/>
            </p:nvSpPr>
            <p:spPr>
              <a:xfrm>
                <a:off x="1567725" y="3718300"/>
                <a:ext cx="197050" cy="83475"/>
              </a:xfrm>
              <a:custGeom>
                <a:rect b="b" l="l" r="r" t="t"/>
                <a:pathLst>
                  <a:path extrusionOk="0" h="3339" w="7882">
                    <a:moveTo>
                      <a:pt x="7200" y="0"/>
                    </a:moveTo>
                    <a:cubicBezTo>
                      <a:pt x="5989" y="0"/>
                      <a:pt x="4784" y="494"/>
                      <a:pt x="3936" y="1356"/>
                    </a:cubicBezTo>
                    <a:cubicBezTo>
                      <a:pt x="3590" y="1707"/>
                      <a:pt x="3293" y="2113"/>
                      <a:pt x="2872" y="2374"/>
                    </a:cubicBezTo>
                    <a:cubicBezTo>
                      <a:pt x="2355" y="2696"/>
                      <a:pt x="1712" y="2741"/>
                      <a:pt x="1120" y="2891"/>
                    </a:cubicBezTo>
                    <a:cubicBezTo>
                      <a:pt x="729" y="2987"/>
                      <a:pt x="352" y="3137"/>
                      <a:pt x="1" y="3333"/>
                    </a:cubicBezTo>
                    <a:cubicBezTo>
                      <a:pt x="1" y="3333"/>
                      <a:pt x="1" y="3333"/>
                      <a:pt x="1" y="3338"/>
                    </a:cubicBezTo>
                    <a:cubicBezTo>
                      <a:pt x="599" y="3296"/>
                      <a:pt x="1205" y="3282"/>
                      <a:pt x="1811" y="3282"/>
                    </a:cubicBezTo>
                    <a:cubicBezTo>
                      <a:pt x="2363" y="3282"/>
                      <a:pt x="2916" y="3294"/>
                      <a:pt x="3464" y="3308"/>
                    </a:cubicBezTo>
                    <a:cubicBezTo>
                      <a:pt x="5005" y="2309"/>
                      <a:pt x="6079" y="482"/>
                      <a:pt x="7881" y="141"/>
                    </a:cubicBezTo>
                    <a:cubicBezTo>
                      <a:pt x="7781" y="86"/>
                      <a:pt x="7675" y="41"/>
                      <a:pt x="7570" y="0"/>
                    </a:cubicBezTo>
                    <a:lnTo>
                      <a:pt x="7565" y="15"/>
                    </a:lnTo>
                    <a:cubicBezTo>
                      <a:pt x="7443" y="5"/>
                      <a:pt x="7322" y="0"/>
                      <a:pt x="720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47" name="Google Shape;3347;p17"/>
              <p:cNvSpPr/>
              <p:nvPr/>
            </p:nvSpPr>
            <p:spPr>
              <a:xfrm>
                <a:off x="1338850" y="3895100"/>
                <a:ext cx="79325" cy="134925"/>
              </a:xfrm>
              <a:custGeom>
                <a:rect b="b" l="l" r="r" t="t"/>
                <a:pathLst>
                  <a:path extrusionOk="0" h="5397" w="3173">
                    <a:moveTo>
                      <a:pt x="3112" y="1"/>
                    </a:moveTo>
                    <a:cubicBezTo>
                      <a:pt x="2756" y="723"/>
                      <a:pt x="2415" y="1466"/>
                      <a:pt x="1787" y="1953"/>
                    </a:cubicBezTo>
                    <a:cubicBezTo>
                      <a:pt x="1285" y="2340"/>
                      <a:pt x="658" y="2505"/>
                      <a:pt x="46" y="2696"/>
                    </a:cubicBezTo>
                    <a:cubicBezTo>
                      <a:pt x="141" y="3594"/>
                      <a:pt x="0" y="4523"/>
                      <a:pt x="246" y="5396"/>
                    </a:cubicBezTo>
                    <a:cubicBezTo>
                      <a:pt x="583" y="5196"/>
                      <a:pt x="909" y="4990"/>
                      <a:pt x="1210" y="4744"/>
                    </a:cubicBezTo>
                    <a:cubicBezTo>
                      <a:pt x="1988" y="4111"/>
                      <a:pt x="2565" y="3268"/>
                      <a:pt x="3173" y="2455"/>
                    </a:cubicBezTo>
                    <a:lnTo>
                      <a:pt x="3173" y="2455"/>
                    </a:lnTo>
                    <a:cubicBezTo>
                      <a:pt x="3168" y="2460"/>
                      <a:pt x="3163" y="2460"/>
                      <a:pt x="3158" y="2460"/>
                    </a:cubicBezTo>
                    <a:cubicBezTo>
                      <a:pt x="3012" y="1652"/>
                      <a:pt x="3002" y="824"/>
                      <a:pt x="3123" y="11"/>
                    </a:cubicBezTo>
                    <a:lnTo>
                      <a:pt x="311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48" name="Google Shape;3348;p17"/>
              <p:cNvSpPr/>
              <p:nvPr/>
            </p:nvSpPr>
            <p:spPr>
              <a:xfrm>
                <a:off x="1523175" y="3800325"/>
                <a:ext cx="131175" cy="42850"/>
              </a:xfrm>
              <a:custGeom>
                <a:rect b="b" l="l" r="r" t="t"/>
                <a:pathLst>
                  <a:path extrusionOk="0" h="1714" w="5247">
                    <a:moveTo>
                      <a:pt x="3593" y="1"/>
                    </a:moveTo>
                    <a:cubicBezTo>
                      <a:pt x="2987" y="1"/>
                      <a:pt x="2381" y="15"/>
                      <a:pt x="1783" y="57"/>
                    </a:cubicBezTo>
                    <a:cubicBezTo>
                      <a:pt x="1783" y="52"/>
                      <a:pt x="1783" y="52"/>
                      <a:pt x="1783" y="52"/>
                    </a:cubicBezTo>
                    <a:cubicBezTo>
                      <a:pt x="1060" y="444"/>
                      <a:pt x="438" y="1021"/>
                      <a:pt x="1" y="1714"/>
                    </a:cubicBezTo>
                    <a:cubicBezTo>
                      <a:pt x="548" y="1623"/>
                      <a:pt x="1095" y="1558"/>
                      <a:pt x="1647" y="1478"/>
                    </a:cubicBezTo>
                    <a:cubicBezTo>
                      <a:pt x="2064" y="1417"/>
                      <a:pt x="2480" y="1357"/>
                      <a:pt x="2897" y="1267"/>
                    </a:cubicBezTo>
                    <a:cubicBezTo>
                      <a:pt x="2972" y="1192"/>
                      <a:pt x="3063" y="1121"/>
                      <a:pt x="3153" y="1056"/>
                    </a:cubicBezTo>
                    <a:cubicBezTo>
                      <a:pt x="3635" y="715"/>
                      <a:pt x="4227" y="564"/>
                      <a:pt x="4759" y="303"/>
                    </a:cubicBezTo>
                    <a:cubicBezTo>
                      <a:pt x="4930" y="223"/>
                      <a:pt x="5090" y="127"/>
                      <a:pt x="5246" y="27"/>
                    </a:cubicBezTo>
                    <a:cubicBezTo>
                      <a:pt x="4698" y="13"/>
                      <a:pt x="4145" y="1"/>
                      <a:pt x="359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49" name="Google Shape;3349;p17"/>
              <p:cNvSpPr/>
              <p:nvPr/>
            </p:nvSpPr>
            <p:spPr>
              <a:xfrm>
                <a:off x="1567725" y="3711775"/>
                <a:ext cx="189250" cy="89875"/>
              </a:xfrm>
              <a:custGeom>
                <a:rect b="b" l="l" r="r" t="t"/>
                <a:pathLst>
                  <a:path extrusionOk="0" h="3595" w="7570">
                    <a:moveTo>
                      <a:pt x="6178" y="0"/>
                    </a:moveTo>
                    <a:cubicBezTo>
                      <a:pt x="5587" y="0"/>
                      <a:pt x="4997" y="135"/>
                      <a:pt x="4468" y="402"/>
                    </a:cubicBezTo>
                    <a:cubicBezTo>
                      <a:pt x="4097" y="593"/>
                      <a:pt x="3755" y="844"/>
                      <a:pt x="3364" y="999"/>
                    </a:cubicBezTo>
                    <a:cubicBezTo>
                      <a:pt x="2515" y="1335"/>
                      <a:pt x="1547" y="1180"/>
                      <a:pt x="663" y="1386"/>
                    </a:cubicBezTo>
                    <a:lnTo>
                      <a:pt x="673" y="1421"/>
                    </a:lnTo>
                    <a:cubicBezTo>
                      <a:pt x="392" y="2124"/>
                      <a:pt x="166" y="2851"/>
                      <a:pt x="1" y="3594"/>
                    </a:cubicBezTo>
                    <a:cubicBezTo>
                      <a:pt x="352" y="3398"/>
                      <a:pt x="729" y="3248"/>
                      <a:pt x="1120" y="3152"/>
                    </a:cubicBezTo>
                    <a:cubicBezTo>
                      <a:pt x="1712" y="3002"/>
                      <a:pt x="2355" y="2957"/>
                      <a:pt x="2872" y="2635"/>
                    </a:cubicBezTo>
                    <a:cubicBezTo>
                      <a:pt x="3293" y="2374"/>
                      <a:pt x="3590" y="1968"/>
                      <a:pt x="3936" y="1617"/>
                    </a:cubicBezTo>
                    <a:cubicBezTo>
                      <a:pt x="4784" y="755"/>
                      <a:pt x="5989" y="261"/>
                      <a:pt x="7200" y="261"/>
                    </a:cubicBezTo>
                    <a:cubicBezTo>
                      <a:pt x="7322" y="261"/>
                      <a:pt x="7443" y="266"/>
                      <a:pt x="7565" y="276"/>
                    </a:cubicBezTo>
                    <a:lnTo>
                      <a:pt x="7570" y="261"/>
                    </a:lnTo>
                    <a:cubicBezTo>
                      <a:pt x="7127" y="87"/>
                      <a:pt x="6653" y="0"/>
                      <a:pt x="617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50" name="Google Shape;3350;p17"/>
              <p:cNvSpPr/>
              <p:nvPr/>
            </p:nvSpPr>
            <p:spPr>
              <a:xfrm>
                <a:off x="1413900" y="3788325"/>
                <a:ext cx="109800" cy="168275"/>
              </a:xfrm>
              <a:custGeom>
                <a:rect b="b" l="l" r="r" t="t"/>
                <a:pathLst>
                  <a:path extrusionOk="0" h="6731" w="4392">
                    <a:moveTo>
                      <a:pt x="4372" y="0"/>
                    </a:moveTo>
                    <a:cubicBezTo>
                      <a:pt x="4031" y="326"/>
                      <a:pt x="3679" y="648"/>
                      <a:pt x="3288" y="899"/>
                    </a:cubicBezTo>
                    <a:cubicBezTo>
                      <a:pt x="1998" y="1722"/>
                      <a:pt x="1064" y="2460"/>
                      <a:pt x="306" y="3885"/>
                    </a:cubicBezTo>
                    <a:cubicBezTo>
                      <a:pt x="241" y="4016"/>
                      <a:pt x="176" y="4146"/>
                      <a:pt x="110" y="4272"/>
                    </a:cubicBezTo>
                    <a:lnTo>
                      <a:pt x="121" y="4282"/>
                    </a:lnTo>
                    <a:cubicBezTo>
                      <a:pt x="0" y="5095"/>
                      <a:pt x="10" y="5923"/>
                      <a:pt x="156" y="6731"/>
                    </a:cubicBezTo>
                    <a:cubicBezTo>
                      <a:pt x="161" y="6731"/>
                      <a:pt x="166" y="6731"/>
                      <a:pt x="171" y="6726"/>
                    </a:cubicBezTo>
                    <a:cubicBezTo>
                      <a:pt x="728" y="5983"/>
                      <a:pt x="1305" y="5265"/>
                      <a:pt x="2083" y="4773"/>
                    </a:cubicBezTo>
                    <a:cubicBezTo>
                      <a:pt x="2550" y="4477"/>
                      <a:pt x="3087" y="4262"/>
                      <a:pt x="3453" y="3845"/>
                    </a:cubicBezTo>
                    <a:cubicBezTo>
                      <a:pt x="3765" y="3489"/>
                      <a:pt x="3920" y="3032"/>
                      <a:pt x="4131" y="2610"/>
                    </a:cubicBezTo>
                    <a:cubicBezTo>
                      <a:pt x="4201" y="2465"/>
                      <a:pt x="4282" y="2329"/>
                      <a:pt x="4372" y="2194"/>
                    </a:cubicBezTo>
                    <a:lnTo>
                      <a:pt x="4372" y="2194"/>
                    </a:lnTo>
                    <a:cubicBezTo>
                      <a:pt x="4357" y="2199"/>
                      <a:pt x="4337" y="2199"/>
                      <a:pt x="4327" y="2204"/>
                    </a:cubicBezTo>
                    <a:cubicBezTo>
                      <a:pt x="4266" y="1476"/>
                      <a:pt x="4287" y="743"/>
                      <a:pt x="4392" y="20"/>
                    </a:cubicBezTo>
                    <a:lnTo>
                      <a:pt x="437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51" name="Google Shape;3351;p17"/>
              <p:cNvSpPr/>
              <p:nvPr/>
            </p:nvSpPr>
            <p:spPr>
              <a:xfrm>
                <a:off x="1345000" y="3942025"/>
                <a:ext cx="168425" cy="88625"/>
              </a:xfrm>
              <a:custGeom>
                <a:rect b="b" l="l" r="r" t="t"/>
                <a:pathLst>
                  <a:path extrusionOk="0" h="3545" w="6737">
                    <a:moveTo>
                      <a:pt x="6736" y="1"/>
                    </a:moveTo>
                    <a:lnTo>
                      <a:pt x="6736" y="1"/>
                    </a:lnTo>
                    <a:cubicBezTo>
                      <a:pt x="5461" y="151"/>
                      <a:pt x="4177" y="307"/>
                      <a:pt x="2927" y="578"/>
                    </a:cubicBezTo>
                    <a:cubicBezTo>
                      <a:pt x="2319" y="1391"/>
                      <a:pt x="1742" y="2234"/>
                      <a:pt x="964" y="2867"/>
                    </a:cubicBezTo>
                    <a:cubicBezTo>
                      <a:pt x="663" y="3113"/>
                      <a:pt x="337" y="3319"/>
                      <a:pt x="0" y="3519"/>
                    </a:cubicBezTo>
                    <a:cubicBezTo>
                      <a:pt x="5" y="3529"/>
                      <a:pt x="10" y="3534"/>
                      <a:pt x="10" y="3544"/>
                    </a:cubicBezTo>
                    <a:cubicBezTo>
                      <a:pt x="1295" y="3464"/>
                      <a:pt x="2605" y="3369"/>
                      <a:pt x="3885" y="3283"/>
                    </a:cubicBezTo>
                    <a:lnTo>
                      <a:pt x="3900" y="3293"/>
                    </a:lnTo>
                    <a:cubicBezTo>
                      <a:pt x="3926" y="3263"/>
                      <a:pt x="3946" y="3228"/>
                      <a:pt x="3966" y="3193"/>
                    </a:cubicBezTo>
                    <a:cubicBezTo>
                      <a:pt x="4357" y="2576"/>
                      <a:pt x="4433" y="1783"/>
                      <a:pt x="4879" y="1195"/>
                    </a:cubicBezTo>
                    <a:cubicBezTo>
                      <a:pt x="5331" y="603"/>
                      <a:pt x="6064" y="347"/>
                      <a:pt x="67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52" name="Google Shape;3352;p17"/>
              <p:cNvSpPr/>
              <p:nvPr/>
            </p:nvSpPr>
            <p:spPr>
              <a:xfrm>
                <a:off x="1220775" y="3962475"/>
                <a:ext cx="124250" cy="146475"/>
              </a:xfrm>
              <a:custGeom>
                <a:rect b="b" l="l" r="r" t="t"/>
                <a:pathLst>
                  <a:path extrusionOk="0" h="5859" w="4970">
                    <a:moveTo>
                      <a:pt x="4769" y="1"/>
                    </a:moveTo>
                    <a:lnTo>
                      <a:pt x="4769" y="1"/>
                    </a:lnTo>
                    <a:cubicBezTo>
                      <a:pt x="4633" y="41"/>
                      <a:pt x="4503" y="86"/>
                      <a:pt x="4372" y="131"/>
                    </a:cubicBezTo>
                    <a:cubicBezTo>
                      <a:pt x="2329" y="849"/>
                      <a:pt x="788" y="2536"/>
                      <a:pt x="66" y="4548"/>
                    </a:cubicBezTo>
                    <a:cubicBezTo>
                      <a:pt x="76" y="4995"/>
                      <a:pt x="66" y="5437"/>
                      <a:pt x="0" y="5858"/>
                    </a:cubicBezTo>
                    <a:lnTo>
                      <a:pt x="1416" y="5858"/>
                    </a:lnTo>
                    <a:cubicBezTo>
                      <a:pt x="1561" y="5412"/>
                      <a:pt x="1792" y="4995"/>
                      <a:pt x="2093" y="4639"/>
                    </a:cubicBezTo>
                    <a:cubicBezTo>
                      <a:pt x="2846" y="3750"/>
                      <a:pt x="3956" y="3289"/>
                      <a:pt x="4969" y="2701"/>
                    </a:cubicBezTo>
                    <a:cubicBezTo>
                      <a:pt x="4723" y="1828"/>
                      <a:pt x="4864" y="899"/>
                      <a:pt x="476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53" name="Google Shape;3353;p17"/>
              <p:cNvSpPr/>
              <p:nvPr/>
            </p:nvSpPr>
            <p:spPr>
              <a:xfrm>
                <a:off x="1150250" y="3159275"/>
                <a:ext cx="156250" cy="151600"/>
              </a:xfrm>
              <a:custGeom>
                <a:rect b="b" l="l" r="r" t="t"/>
                <a:pathLst>
                  <a:path extrusionOk="0" h="6064" w="6250">
                    <a:moveTo>
                      <a:pt x="6250" y="0"/>
                    </a:moveTo>
                    <a:lnTo>
                      <a:pt x="6250" y="0"/>
                    </a:lnTo>
                    <a:cubicBezTo>
                      <a:pt x="5948" y="131"/>
                      <a:pt x="5647" y="261"/>
                      <a:pt x="5346" y="392"/>
                    </a:cubicBezTo>
                    <a:cubicBezTo>
                      <a:pt x="4844" y="613"/>
                      <a:pt x="4337" y="829"/>
                      <a:pt x="3835" y="1049"/>
                    </a:cubicBezTo>
                    <a:cubicBezTo>
                      <a:pt x="3574" y="1165"/>
                      <a:pt x="3313" y="1280"/>
                      <a:pt x="3052" y="1396"/>
                    </a:cubicBezTo>
                    <a:cubicBezTo>
                      <a:pt x="2887" y="1471"/>
                      <a:pt x="2605" y="1516"/>
                      <a:pt x="2505" y="1672"/>
                    </a:cubicBezTo>
                    <a:lnTo>
                      <a:pt x="2490" y="1632"/>
                    </a:lnTo>
                    <a:cubicBezTo>
                      <a:pt x="2370" y="2249"/>
                      <a:pt x="2219" y="2851"/>
                      <a:pt x="1958" y="3409"/>
                    </a:cubicBezTo>
                    <a:cubicBezTo>
                      <a:pt x="1496" y="4407"/>
                      <a:pt x="698" y="5210"/>
                      <a:pt x="0" y="6064"/>
                    </a:cubicBezTo>
                    <a:cubicBezTo>
                      <a:pt x="1250" y="5697"/>
                      <a:pt x="2550" y="5351"/>
                      <a:pt x="3800" y="4985"/>
                    </a:cubicBezTo>
                    <a:cubicBezTo>
                      <a:pt x="4362" y="4448"/>
                      <a:pt x="4939" y="3920"/>
                      <a:pt x="5336" y="3258"/>
                    </a:cubicBezTo>
                    <a:cubicBezTo>
                      <a:pt x="5913" y="2284"/>
                      <a:pt x="6029" y="1125"/>
                      <a:pt x="62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54" name="Google Shape;3354;p17"/>
              <p:cNvSpPr/>
              <p:nvPr/>
            </p:nvSpPr>
            <p:spPr>
              <a:xfrm>
                <a:off x="1126025" y="3283875"/>
                <a:ext cx="119250" cy="62775"/>
              </a:xfrm>
              <a:custGeom>
                <a:rect b="b" l="l" r="r" t="t"/>
                <a:pathLst>
                  <a:path extrusionOk="0" h="2511" w="4770">
                    <a:moveTo>
                      <a:pt x="4769" y="1"/>
                    </a:moveTo>
                    <a:lnTo>
                      <a:pt x="4769" y="1"/>
                    </a:lnTo>
                    <a:cubicBezTo>
                      <a:pt x="3519" y="367"/>
                      <a:pt x="2219" y="713"/>
                      <a:pt x="969" y="1080"/>
                    </a:cubicBezTo>
                    <a:cubicBezTo>
                      <a:pt x="598" y="1526"/>
                      <a:pt x="257" y="1993"/>
                      <a:pt x="1" y="2510"/>
                    </a:cubicBezTo>
                    <a:cubicBezTo>
                      <a:pt x="257" y="2355"/>
                      <a:pt x="613" y="2314"/>
                      <a:pt x="899" y="2234"/>
                    </a:cubicBezTo>
                    <a:cubicBezTo>
                      <a:pt x="1768" y="1993"/>
                      <a:pt x="2636" y="1752"/>
                      <a:pt x="3499" y="1506"/>
                    </a:cubicBezTo>
                    <a:cubicBezTo>
                      <a:pt x="3820" y="934"/>
                      <a:pt x="4287" y="467"/>
                      <a:pt x="476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55" name="Google Shape;3355;p17"/>
              <p:cNvSpPr/>
              <p:nvPr/>
            </p:nvSpPr>
            <p:spPr>
              <a:xfrm>
                <a:off x="1162800" y="3470850"/>
                <a:ext cx="53225" cy="72550"/>
              </a:xfrm>
              <a:custGeom>
                <a:rect b="b" l="l" r="r" t="t"/>
                <a:pathLst>
                  <a:path extrusionOk="0" h="2902" w="2129">
                    <a:moveTo>
                      <a:pt x="2109" y="0"/>
                    </a:moveTo>
                    <a:cubicBezTo>
                      <a:pt x="1622" y="342"/>
                      <a:pt x="1145" y="693"/>
                      <a:pt x="668" y="1044"/>
                    </a:cubicBezTo>
                    <a:cubicBezTo>
                      <a:pt x="578" y="1386"/>
                      <a:pt x="462" y="1717"/>
                      <a:pt x="342" y="2043"/>
                    </a:cubicBezTo>
                    <a:cubicBezTo>
                      <a:pt x="236" y="2329"/>
                      <a:pt x="121" y="2615"/>
                      <a:pt x="0" y="2901"/>
                    </a:cubicBezTo>
                    <a:cubicBezTo>
                      <a:pt x="638" y="2400"/>
                      <a:pt x="1290" y="1923"/>
                      <a:pt x="1918" y="1411"/>
                    </a:cubicBezTo>
                    <a:lnTo>
                      <a:pt x="1968" y="1426"/>
                    </a:lnTo>
                    <a:cubicBezTo>
                      <a:pt x="2093" y="964"/>
                      <a:pt x="2129" y="487"/>
                      <a:pt x="2109" y="0"/>
                    </a:cubicBezTo>
                    <a:close/>
                  </a:path>
                </a:pathLst>
              </a:custGeom>
              <a:solidFill>
                <a:srgbClr val="59C7D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56" name="Google Shape;3356;p17"/>
              <p:cNvSpPr/>
              <p:nvPr/>
            </p:nvSpPr>
            <p:spPr>
              <a:xfrm>
                <a:off x="1094650" y="3496950"/>
                <a:ext cx="84850" cy="90550"/>
              </a:xfrm>
              <a:custGeom>
                <a:rect b="b" l="l" r="r" t="t"/>
                <a:pathLst>
                  <a:path extrusionOk="0" h="3622" w="3394">
                    <a:moveTo>
                      <a:pt x="3394" y="0"/>
                    </a:moveTo>
                    <a:cubicBezTo>
                      <a:pt x="2495" y="668"/>
                      <a:pt x="1612" y="1346"/>
                      <a:pt x="719" y="2003"/>
                    </a:cubicBezTo>
                    <a:cubicBezTo>
                      <a:pt x="704" y="1983"/>
                      <a:pt x="684" y="1963"/>
                      <a:pt x="668" y="1943"/>
                    </a:cubicBezTo>
                    <a:cubicBezTo>
                      <a:pt x="498" y="2515"/>
                      <a:pt x="257" y="3067"/>
                      <a:pt x="1" y="3614"/>
                    </a:cubicBezTo>
                    <a:cubicBezTo>
                      <a:pt x="7" y="3619"/>
                      <a:pt x="17" y="3621"/>
                      <a:pt x="30" y="3621"/>
                    </a:cubicBezTo>
                    <a:cubicBezTo>
                      <a:pt x="311" y="3621"/>
                      <a:pt x="2023" y="2422"/>
                      <a:pt x="2234" y="2249"/>
                    </a:cubicBezTo>
                    <a:cubicBezTo>
                      <a:pt x="2395" y="2118"/>
                      <a:pt x="2561" y="1983"/>
                      <a:pt x="2726" y="1857"/>
                    </a:cubicBezTo>
                    <a:cubicBezTo>
                      <a:pt x="2847" y="1571"/>
                      <a:pt x="2962" y="1285"/>
                      <a:pt x="3068" y="999"/>
                    </a:cubicBezTo>
                    <a:cubicBezTo>
                      <a:pt x="3188" y="673"/>
                      <a:pt x="3304" y="342"/>
                      <a:pt x="33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57" name="Google Shape;3357;p17"/>
              <p:cNvSpPr/>
              <p:nvPr/>
            </p:nvSpPr>
            <p:spPr>
              <a:xfrm>
                <a:off x="1080100" y="3771375"/>
                <a:ext cx="117600" cy="243575"/>
              </a:xfrm>
              <a:custGeom>
                <a:rect b="b" l="l" r="r" t="t"/>
                <a:pathLst>
                  <a:path extrusionOk="0" h="9743" w="4704">
                    <a:moveTo>
                      <a:pt x="4548" y="1"/>
                    </a:moveTo>
                    <a:cubicBezTo>
                      <a:pt x="3022" y="1491"/>
                      <a:pt x="1557" y="3047"/>
                      <a:pt x="131" y="4643"/>
                    </a:cubicBezTo>
                    <a:cubicBezTo>
                      <a:pt x="121" y="4633"/>
                      <a:pt x="111" y="4623"/>
                      <a:pt x="96" y="4613"/>
                    </a:cubicBezTo>
                    <a:cubicBezTo>
                      <a:pt x="41" y="5271"/>
                      <a:pt x="1" y="5923"/>
                      <a:pt x="96" y="6571"/>
                    </a:cubicBezTo>
                    <a:cubicBezTo>
                      <a:pt x="272" y="7816"/>
                      <a:pt x="964" y="8985"/>
                      <a:pt x="1973" y="9743"/>
                    </a:cubicBezTo>
                    <a:cubicBezTo>
                      <a:pt x="1958" y="8845"/>
                      <a:pt x="2028" y="7956"/>
                      <a:pt x="2234" y="7113"/>
                    </a:cubicBezTo>
                    <a:cubicBezTo>
                      <a:pt x="2410" y="6390"/>
                      <a:pt x="2691" y="5692"/>
                      <a:pt x="3103" y="5045"/>
                    </a:cubicBezTo>
                    <a:cubicBezTo>
                      <a:pt x="3449" y="4503"/>
                      <a:pt x="3881" y="4016"/>
                      <a:pt x="4292" y="3524"/>
                    </a:cubicBezTo>
                    <a:lnTo>
                      <a:pt x="4277" y="3509"/>
                    </a:lnTo>
                    <a:cubicBezTo>
                      <a:pt x="4699" y="2385"/>
                      <a:pt x="4704" y="1200"/>
                      <a:pt x="454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58" name="Google Shape;3358;p17"/>
              <p:cNvSpPr/>
              <p:nvPr/>
            </p:nvSpPr>
            <p:spPr>
              <a:xfrm>
                <a:off x="1046475" y="3461050"/>
                <a:ext cx="64900" cy="126275"/>
              </a:xfrm>
              <a:custGeom>
                <a:rect b="b" l="l" r="r" t="t"/>
                <a:pathLst>
                  <a:path extrusionOk="0" h="5051" w="2596">
                    <a:moveTo>
                      <a:pt x="81" y="1"/>
                    </a:moveTo>
                    <a:lnTo>
                      <a:pt x="81" y="1"/>
                    </a:lnTo>
                    <a:cubicBezTo>
                      <a:pt x="141" y="924"/>
                      <a:pt x="191" y="1853"/>
                      <a:pt x="0" y="2736"/>
                    </a:cubicBezTo>
                    <a:cubicBezTo>
                      <a:pt x="588" y="3549"/>
                      <a:pt x="1230" y="4322"/>
                      <a:pt x="1923" y="5050"/>
                    </a:cubicBezTo>
                    <a:lnTo>
                      <a:pt x="1928" y="5050"/>
                    </a:lnTo>
                    <a:cubicBezTo>
                      <a:pt x="2184" y="4503"/>
                      <a:pt x="2425" y="3951"/>
                      <a:pt x="2595" y="3379"/>
                    </a:cubicBezTo>
                    <a:cubicBezTo>
                      <a:pt x="1682" y="2310"/>
                      <a:pt x="844" y="1180"/>
                      <a:pt x="8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59" name="Google Shape;3359;p17"/>
              <p:cNvSpPr/>
              <p:nvPr/>
            </p:nvSpPr>
            <p:spPr>
              <a:xfrm>
                <a:off x="989750" y="3632725"/>
                <a:ext cx="95775" cy="254000"/>
              </a:xfrm>
              <a:custGeom>
                <a:rect b="b" l="l" r="r" t="t"/>
                <a:pathLst>
                  <a:path extrusionOk="0" h="10160" w="3831">
                    <a:moveTo>
                      <a:pt x="422" y="0"/>
                    </a:moveTo>
                    <a:cubicBezTo>
                      <a:pt x="322" y="301"/>
                      <a:pt x="242" y="608"/>
                      <a:pt x="202" y="924"/>
                    </a:cubicBezTo>
                    <a:cubicBezTo>
                      <a:pt x="1" y="2495"/>
                      <a:pt x="754" y="4016"/>
                      <a:pt x="980" y="5582"/>
                    </a:cubicBezTo>
                    <a:cubicBezTo>
                      <a:pt x="1090" y="6340"/>
                      <a:pt x="1075" y="7103"/>
                      <a:pt x="1000" y="7860"/>
                    </a:cubicBezTo>
                    <a:cubicBezTo>
                      <a:pt x="1868" y="8669"/>
                      <a:pt x="2776" y="9436"/>
                      <a:pt x="3710" y="10159"/>
                    </a:cubicBezTo>
                    <a:cubicBezTo>
                      <a:pt x="3760" y="9607"/>
                      <a:pt x="3820" y="9055"/>
                      <a:pt x="3825" y="8503"/>
                    </a:cubicBezTo>
                    <a:cubicBezTo>
                      <a:pt x="3830" y="6666"/>
                      <a:pt x="3203" y="4839"/>
                      <a:pt x="3052" y="3032"/>
                    </a:cubicBezTo>
                    <a:cubicBezTo>
                      <a:pt x="2119" y="2073"/>
                      <a:pt x="1235" y="1064"/>
                      <a:pt x="42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60" name="Google Shape;3360;p17"/>
              <p:cNvSpPr/>
              <p:nvPr/>
            </p:nvSpPr>
            <p:spPr>
              <a:xfrm>
                <a:off x="1139325" y="3506100"/>
                <a:ext cx="72675" cy="140200"/>
              </a:xfrm>
              <a:custGeom>
                <a:rect b="b" l="l" r="r" t="t"/>
                <a:pathLst>
                  <a:path extrusionOk="0" h="5608" w="2907">
                    <a:moveTo>
                      <a:pt x="2857" y="1"/>
                    </a:moveTo>
                    <a:cubicBezTo>
                      <a:pt x="2229" y="513"/>
                      <a:pt x="1577" y="990"/>
                      <a:pt x="939" y="1491"/>
                    </a:cubicBezTo>
                    <a:cubicBezTo>
                      <a:pt x="568" y="2405"/>
                      <a:pt x="186" y="3324"/>
                      <a:pt x="61" y="4297"/>
                    </a:cubicBezTo>
                    <a:cubicBezTo>
                      <a:pt x="6" y="4739"/>
                      <a:pt x="1" y="5171"/>
                      <a:pt x="36" y="5607"/>
                    </a:cubicBezTo>
                    <a:cubicBezTo>
                      <a:pt x="427" y="5281"/>
                      <a:pt x="814" y="4955"/>
                      <a:pt x="1200" y="4639"/>
                    </a:cubicBezTo>
                    <a:lnTo>
                      <a:pt x="1291" y="4644"/>
                    </a:lnTo>
                    <a:cubicBezTo>
                      <a:pt x="1306" y="3946"/>
                      <a:pt x="1421" y="3258"/>
                      <a:pt x="1687" y="2596"/>
                    </a:cubicBezTo>
                    <a:cubicBezTo>
                      <a:pt x="2044" y="1717"/>
                      <a:pt x="2641" y="949"/>
                      <a:pt x="2902" y="36"/>
                    </a:cubicBezTo>
                    <a:cubicBezTo>
                      <a:pt x="2902" y="31"/>
                      <a:pt x="2907" y="26"/>
                      <a:pt x="2907" y="16"/>
                    </a:cubicBezTo>
                    <a:lnTo>
                      <a:pt x="2857" y="1"/>
                    </a:lnTo>
                    <a:close/>
                  </a:path>
                </a:pathLst>
              </a:custGeom>
              <a:solidFill>
                <a:srgbClr val="00BDD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61" name="Google Shape;3361;p17"/>
              <p:cNvSpPr/>
              <p:nvPr/>
            </p:nvSpPr>
            <p:spPr>
              <a:xfrm>
                <a:off x="1064550" y="3543375"/>
                <a:ext cx="98275" cy="165150"/>
              </a:xfrm>
              <a:custGeom>
                <a:rect b="b" l="l" r="r" t="t"/>
                <a:pathLst>
                  <a:path extrusionOk="0" h="6606" w="3931">
                    <a:moveTo>
                      <a:pt x="3930" y="0"/>
                    </a:moveTo>
                    <a:cubicBezTo>
                      <a:pt x="3765" y="126"/>
                      <a:pt x="3599" y="261"/>
                      <a:pt x="3438" y="392"/>
                    </a:cubicBezTo>
                    <a:cubicBezTo>
                      <a:pt x="3227" y="565"/>
                      <a:pt x="1515" y="1764"/>
                      <a:pt x="1234" y="1764"/>
                    </a:cubicBezTo>
                    <a:cubicBezTo>
                      <a:pt x="1221" y="1764"/>
                      <a:pt x="1211" y="1762"/>
                      <a:pt x="1205" y="1757"/>
                    </a:cubicBezTo>
                    <a:cubicBezTo>
                      <a:pt x="788" y="2671"/>
                      <a:pt x="342" y="3579"/>
                      <a:pt x="146" y="4558"/>
                    </a:cubicBezTo>
                    <a:cubicBezTo>
                      <a:pt x="10" y="5241"/>
                      <a:pt x="0" y="5918"/>
                      <a:pt x="60" y="6606"/>
                    </a:cubicBezTo>
                    <a:lnTo>
                      <a:pt x="66" y="6606"/>
                    </a:lnTo>
                    <a:cubicBezTo>
                      <a:pt x="1044" y="5798"/>
                      <a:pt x="2038" y="4949"/>
                      <a:pt x="3027" y="4116"/>
                    </a:cubicBezTo>
                    <a:cubicBezTo>
                      <a:pt x="2992" y="3680"/>
                      <a:pt x="2997" y="3248"/>
                      <a:pt x="3052" y="2806"/>
                    </a:cubicBezTo>
                    <a:cubicBezTo>
                      <a:pt x="3177" y="1833"/>
                      <a:pt x="3559" y="914"/>
                      <a:pt x="393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62" name="Google Shape;3362;p17"/>
              <p:cNvSpPr/>
              <p:nvPr/>
            </p:nvSpPr>
            <p:spPr>
              <a:xfrm>
                <a:off x="1044475" y="3297425"/>
                <a:ext cx="81700" cy="248100"/>
              </a:xfrm>
              <a:custGeom>
                <a:rect b="b" l="l" r="r" t="t"/>
                <a:pathLst>
                  <a:path extrusionOk="0" h="9924" w="3268">
                    <a:moveTo>
                      <a:pt x="2691" y="1"/>
                    </a:moveTo>
                    <a:cubicBezTo>
                      <a:pt x="1872" y="979"/>
                      <a:pt x="894" y="1853"/>
                      <a:pt x="437" y="3032"/>
                    </a:cubicBezTo>
                    <a:cubicBezTo>
                      <a:pt x="0" y="4142"/>
                      <a:pt x="85" y="5341"/>
                      <a:pt x="161" y="6546"/>
                    </a:cubicBezTo>
                    <a:cubicBezTo>
                      <a:pt x="924" y="7725"/>
                      <a:pt x="1762" y="8855"/>
                      <a:pt x="2675" y="9924"/>
                    </a:cubicBezTo>
                    <a:cubicBezTo>
                      <a:pt x="2736" y="9713"/>
                      <a:pt x="2791" y="9497"/>
                      <a:pt x="2836" y="9276"/>
                    </a:cubicBezTo>
                    <a:cubicBezTo>
                      <a:pt x="3268" y="6977"/>
                      <a:pt x="2244" y="4493"/>
                      <a:pt x="3107" y="2315"/>
                    </a:cubicBezTo>
                    <a:cubicBezTo>
                      <a:pt x="3152" y="2199"/>
                      <a:pt x="3208" y="2079"/>
                      <a:pt x="3263" y="1968"/>
                    </a:cubicBezTo>
                    <a:lnTo>
                      <a:pt x="3253" y="1968"/>
                    </a:lnTo>
                    <a:cubicBezTo>
                      <a:pt x="3067" y="1316"/>
                      <a:pt x="2876" y="658"/>
                      <a:pt x="26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63" name="Google Shape;3363;p17"/>
              <p:cNvSpPr/>
              <p:nvPr/>
            </p:nvSpPr>
            <p:spPr>
              <a:xfrm>
                <a:off x="1111725" y="3257775"/>
                <a:ext cx="38550" cy="88875"/>
              </a:xfrm>
              <a:custGeom>
                <a:rect b="b" l="l" r="r" t="t"/>
                <a:pathLst>
                  <a:path extrusionOk="0" h="3555" w="1542">
                    <a:moveTo>
                      <a:pt x="1040" y="1"/>
                    </a:moveTo>
                    <a:cubicBezTo>
                      <a:pt x="919" y="262"/>
                      <a:pt x="784" y="508"/>
                      <a:pt x="628" y="748"/>
                    </a:cubicBezTo>
                    <a:cubicBezTo>
                      <a:pt x="442" y="1045"/>
                      <a:pt x="226" y="1321"/>
                      <a:pt x="1" y="1587"/>
                    </a:cubicBezTo>
                    <a:cubicBezTo>
                      <a:pt x="186" y="2244"/>
                      <a:pt x="377" y="2902"/>
                      <a:pt x="563" y="3554"/>
                    </a:cubicBezTo>
                    <a:lnTo>
                      <a:pt x="573" y="3554"/>
                    </a:lnTo>
                    <a:cubicBezTo>
                      <a:pt x="829" y="3037"/>
                      <a:pt x="1170" y="2570"/>
                      <a:pt x="1541" y="2124"/>
                    </a:cubicBezTo>
                    <a:lnTo>
                      <a:pt x="1541" y="2124"/>
                    </a:lnTo>
                    <a:cubicBezTo>
                      <a:pt x="1516" y="2129"/>
                      <a:pt x="1486" y="2139"/>
                      <a:pt x="1461" y="2144"/>
                    </a:cubicBezTo>
                    <a:cubicBezTo>
                      <a:pt x="1280" y="1441"/>
                      <a:pt x="1140" y="723"/>
                      <a:pt x="10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64" name="Google Shape;3364;p17"/>
              <p:cNvSpPr/>
              <p:nvPr/>
            </p:nvSpPr>
            <p:spPr>
              <a:xfrm>
                <a:off x="1283900" y="3107825"/>
                <a:ext cx="41675" cy="61250"/>
              </a:xfrm>
              <a:custGeom>
                <a:rect b="b" l="l" r="r" t="t"/>
                <a:pathLst>
                  <a:path extrusionOk="0" h="2450" w="1667">
                    <a:moveTo>
                      <a:pt x="1666" y="0"/>
                    </a:moveTo>
                    <a:cubicBezTo>
                      <a:pt x="1305" y="96"/>
                      <a:pt x="939" y="196"/>
                      <a:pt x="572" y="307"/>
                    </a:cubicBezTo>
                    <a:cubicBezTo>
                      <a:pt x="457" y="623"/>
                      <a:pt x="356" y="949"/>
                      <a:pt x="276" y="1275"/>
                    </a:cubicBezTo>
                    <a:cubicBezTo>
                      <a:pt x="181" y="1667"/>
                      <a:pt x="95" y="2058"/>
                      <a:pt x="0" y="2450"/>
                    </a:cubicBezTo>
                    <a:cubicBezTo>
                      <a:pt x="301" y="2319"/>
                      <a:pt x="602" y="2189"/>
                      <a:pt x="904" y="2058"/>
                    </a:cubicBezTo>
                    <a:cubicBezTo>
                      <a:pt x="954" y="1802"/>
                      <a:pt x="1009" y="1551"/>
                      <a:pt x="1074" y="1306"/>
                    </a:cubicBezTo>
                    <a:cubicBezTo>
                      <a:pt x="1210" y="804"/>
                      <a:pt x="1405" y="372"/>
                      <a:pt x="1666" y="0"/>
                    </a:cubicBezTo>
                    <a:close/>
                  </a:path>
                </a:pathLst>
              </a:custGeom>
              <a:solidFill>
                <a:srgbClr val="00BDD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65" name="Google Shape;3365;p17"/>
              <p:cNvSpPr/>
              <p:nvPr/>
            </p:nvSpPr>
            <p:spPr>
              <a:xfrm>
                <a:off x="1212500" y="3115475"/>
                <a:ext cx="85725" cy="85600"/>
              </a:xfrm>
              <a:custGeom>
                <a:rect b="b" l="l" r="r" t="t"/>
                <a:pathLst>
                  <a:path extrusionOk="0" h="3424" w="3429">
                    <a:moveTo>
                      <a:pt x="3428" y="1"/>
                    </a:moveTo>
                    <a:lnTo>
                      <a:pt x="3428" y="1"/>
                    </a:lnTo>
                    <a:cubicBezTo>
                      <a:pt x="2460" y="287"/>
                      <a:pt x="1476" y="608"/>
                      <a:pt x="532" y="914"/>
                    </a:cubicBezTo>
                    <a:cubicBezTo>
                      <a:pt x="271" y="1692"/>
                      <a:pt x="161" y="2550"/>
                      <a:pt x="0" y="3384"/>
                    </a:cubicBezTo>
                    <a:cubicBezTo>
                      <a:pt x="5" y="3399"/>
                      <a:pt x="10" y="3409"/>
                      <a:pt x="15" y="3424"/>
                    </a:cubicBezTo>
                    <a:cubicBezTo>
                      <a:pt x="115" y="3268"/>
                      <a:pt x="397" y="3223"/>
                      <a:pt x="562" y="3148"/>
                    </a:cubicBezTo>
                    <a:cubicBezTo>
                      <a:pt x="823" y="3032"/>
                      <a:pt x="1084" y="2917"/>
                      <a:pt x="1340" y="2801"/>
                    </a:cubicBezTo>
                    <a:cubicBezTo>
                      <a:pt x="1847" y="2581"/>
                      <a:pt x="2354" y="2365"/>
                      <a:pt x="2856" y="2144"/>
                    </a:cubicBezTo>
                    <a:cubicBezTo>
                      <a:pt x="2951" y="1752"/>
                      <a:pt x="3037" y="1361"/>
                      <a:pt x="3132" y="969"/>
                    </a:cubicBezTo>
                    <a:cubicBezTo>
                      <a:pt x="3212" y="643"/>
                      <a:pt x="3313" y="317"/>
                      <a:pt x="342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66" name="Google Shape;3366;p17"/>
              <p:cNvSpPr/>
              <p:nvPr/>
            </p:nvSpPr>
            <p:spPr>
              <a:xfrm>
                <a:off x="1209850" y="3042675"/>
                <a:ext cx="193900" cy="96175"/>
              </a:xfrm>
              <a:custGeom>
                <a:rect b="b" l="l" r="r" t="t"/>
                <a:pathLst>
                  <a:path extrusionOk="0" h="3847" w="7756">
                    <a:moveTo>
                      <a:pt x="5922" y="0"/>
                    </a:moveTo>
                    <a:cubicBezTo>
                      <a:pt x="3688" y="0"/>
                      <a:pt x="1477" y="343"/>
                      <a:pt x="1" y="1803"/>
                    </a:cubicBezTo>
                    <a:cubicBezTo>
                      <a:pt x="151" y="2496"/>
                      <a:pt x="347" y="3179"/>
                      <a:pt x="578" y="3846"/>
                    </a:cubicBezTo>
                    <a:cubicBezTo>
                      <a:pt x="598" y="3841"/>
                      <a:pt x="618" y="3836"/>
                      <a:pt x="638" y="3826"/>
                    </a:cubicBezTo>
                    <a:cubicBezTo>
                      <a:pt x="814" y="3294"/>
                      <a:pt x="1060" y="2792"/>
                      <a:pt x="1446" y="2361"/>
                    </a:cubicBezTo>
                    <a:cubicBezTo>
                      <a:pt x="1943" y="1803"/>
                      <a:pt x="2621" y="1432"/>
                      <a:pt x="3308" y="1136"/>
                    </a:cubicBezTo>
                    <a:cubicBezTo>
                      <a:pt x="4714" y="523"/>
                      <a:pt x="6225" y="162"/>
                      <a:pt x="7755" y="62"/>
                    </a:cubicBezTo>
                    <a:cubicBezTo>
                      <a:pt x="7153" y="26"/>
                      <a:pt x="6537" y="0"/>
                      <a:pt x="592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67" name="Google Shape;3367;p17"/>
              <p:cNvSpPr/>
              <p:nvPr/>
            </p:nvSpPr>
            <p:spPr>
              <a:xfrm>
                <a:off x="1225800" y="3044200"/>
                <a:ext cx="202300" cy="94150"/>
              </a:xfrm>
              <a:custGeom>
                <a:rect b="b" l="l" r="r" t="t"/>
                <a:pathLst>
                  <a:path extrusionOk="0" h="3766" w="8092">
                    <a:moveTo>
                      <a:pt x="8091" y="71"/>
                    </a:moveTo>
                    <a:cubicBezTo>
                      <a:pt x="8091" y="71"/>
                      <a:pt x="8091" y="71"/>
                      <a:pt x="8091" y="71"/>
                    </a:cubicBezTo>
                    <a:cubicBezTo>
                      <a:pt x="8091" y="71"/>
                      <a:pt x="8091" y="71"/>
                      <a:pt x="8091" y="71"/>
                    </a:cubicBezTo>
                    <a:close/>
                    <a:moveTo>
                      <a:pt x="7117" y="1"/>
                    </a:moveTo>
                    <a:cubicBezTo>
                      <a:pt x="5587" y="101"/>
                      <a:pt x="4076" y="462"/>
                      <a:pt x="2670" y="1075"/>
                    </a:cubicBezTo>
                    <a:cubicBezTo>
                      <a:pt x="1983" y="1371"/>
                      <a:pt x="1305" y="1742"/>
                      <a:pt x="808" y="2300"/>
                    </a:cubicBezTo>
                    <a:cubicBezTo>
                      <a:pt x="422" y="2731"/>
                      <a:pt x="176" y="3233"/>
                      <a:pt x="0" y="3765"/>
                    </a:cubicBezTo>
                    <a:cubicBezTo>
                      <a:pt x="944" y="3459"/>
                      <a:pt x="1928" y="3138"/>
                      <a:pt x="2896" y="2852"/>
                    </a:cubicBezTo>
                    <a:cubicBezTo>
                      <a:pt x="3263" y="2741"/>
                      <a:pt x="3629" y="2641"/>
                      <a:pt x="3990" y="2545"/>
                    </a:cubicBezTo>
                    <a:cubicBezTo>
                      <a:pt x="4332" y="2039"/>
                      <a:pt x="4799" y="1627"/>
                      <a:pt x="5386" y="1281"/>
                    </a:cubicBezTo>
                    <a:cubicBezTo>
                      <a:pt x="6017" y="907"/>
                      <a:pt x="7240" y="68"/>
                      <a:pt x="8014" y="68"/>
                    </a:cubicBezTo>
                    <a:cubicBezTo>
                      <a:pt x="8040" y="68"/>
                      <a:pt x="8066" y="69"/>
                      <a:pt x="8091" y="71"/>
                    </a:cubicBezTo>
                    <a:lnTo>
                      <a:pt x="8091" y="71"/>
                    </a:lnTo>
                    <a:cubicBezTo>
                      <a:pt x="7770" y="46"/>
                      <a:pt x="7444" y="26"/>
                      <a:pt x="711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68" name="Google Shape;3368;p17"/>
              <p:cNvSpPr/>
              <p:nvPr/>
            </p:nvSpPr>
            <p:spPr>
              <a:xfrm>
                <a:off x="1137700" y="3125150"/>
                <a:ext cx="74825" cy="186225"/>
              </a:xfrm>
              <a:custGeom>
                <a:rect b="b" l="l" r="r" t="t"/>
                <a:pathLst>
                  <a:path extrusionOk="0" h="7449" w="2993">
                    <a:moveTo>
                      <a:pt x="1823" y="0"/>
                    </a:moveTo>
                    <a:cubicBezTo>
                      <a:pt x="999" y="1646"/>
                      <a:pt x="799" y="3629"/>
                      <a:pt x="1" y="5306"/>
                    </a:cubicBezTo>
                    <a:cubicBezTo>
                      <a:pt x="101" y="6028"/>
                      <a:pt x="241" y="6746"/>
                      <a:pt x="422" y="7449"/>
                    </a:cubicBezTo>
                    <a:cubicBezTo>
                      <a:pt x="447" y="7444"/>
                      <a:pt x="477" y="7434"/>
                      <a:pt x="502" y="7429"/>
                    </a:cubicBezTo>
                    <a:cubicBezTo>
                      <a:pt x="1200" y="6575"/>
                      <a:pt x="1998" y="5772"/>
                      <a:pt x="2460" y="4774"/>
                    </a:cubicBezTo>
                    <a:cubicBezTo>
                      <a:pt x="2721" y="4216"/>
                      <a:pt x="2872" y="3614"/>
                      <a:pt x="2992" y="2997"/>
                    </a:cubicBezTo>
                    <a:cubicBezTo>
                      <a:pt x="2480" y="2053"/>
                      <a:pt x="2084" y="1044"/>
                      <a:pt x="182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69" name="Google Shape;3369;p17"/>
              <p:cNvSpPr/>
              <p:nvPr/>
            </p:nvSpPr>
            <p:spPr>
              <a:xfrm>
                <a:off x="1100550" y="3321525"/>
                <a:ext cx="114975" cy="225525"/>
              </a:xfrm>
              <a:custGeom>
                <a:rect b="b" l="l" r="r" t="t"/>
                <a:pathLst>
                  <a:path extrusionOk="0" h="9021" w="4599">
                    <a:moveTo>
                      <a:pt x="4518" y="0"/>
                    </a:moveTo>
                    <a:lnTo>
                      <a:pt x="4518" y="0"/>
                    </a:lnTo>
                    <a:cubicBezTo>
                      <a:pt x="3655" y="246"/>
                      <a:pt x="2787" y="487"/>
                      <a:pt x="1918" y="728"/>
                    </a:cubicBezTo>
                    <a:cubicBezTo>
                      <a:pt x="1632" y="808"/>
                      <a:pt x="1276" y="849"/>
                      <a:pt x="1020" y="1004"/>
                    </a:cubicBezTo>
                    <a:cubicBezTo>
                      <a:pt x="965" y="1115"/>
                      <a:pt x="909" y="1235"/>
                      <a:pt x="864" y="1351"/>
                    </a:cubicBezTo>
                    <a:cubicBezTo>
                      <a:pt x="1" y="3529"/>
                      <a:pt x="1025" y="6013"/>
                      <a:pt x="593" y="8312"/>
                    </a:cubicBezTo>
                    <a:cubicBezTo>
                      <a:pt x="548" y="8533"/>
                      <a:pt x="493" y="8749"/>
                      <a:pt x="432" y="8960"/>
                    </a:cubicBezTo>
                    <a:cubicBezTo>
                      <a:pt x="448" y="8980"/>
                      <a:pt x="468" y="9000"/>
                      <a:pt x="483" y="9020"/>
                    </a:cubicBezTo>
                    <a:cubicBezTo>
                      <a:pt x="1376" y="8363"/>
                      <a:pt x="2259" y="7685"/>
                      <a:pt x="3158" y="7017"/>
                    </a:cubicBezTo>
                    <a:cubicBezTo>
                      <a:pt x="3635" y="6666"/>
                      <a:pt x="4112" y="6315"/>
                      <a:pt x="4599" y="5973"/>
                    </a:cubicBezTo>
                    <a:cubicBezTo>
                      <a:pt x="4528" y="4061"/>
                      <a:pt x="3610" y="2048"/>
                      <a:pt x="4378" y="291"/>
                    </a:cubicBezTo>
                    <a:cubicBezTo>
                      <a:pt x="4418" y="191"/>
                      <a:pt x="4468" y="96"/>
                      <a:pt x="451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70" name="Google Shape;3370;p17"/>
              <p:cNvSpPr/>
              <p:nvPr/>
            </p:nvSpPr>
            <p:spPr>
              <a:xfrm>
                <a:off x="1000300" y="3529450"/>
                <a:ext cx="94375" cy="179075"/>
              </a:xfrm>
              <a:custGeom>
                <a:rect b="b" l="l" r="r" t="t"/>
                <a:pathLst>
                  <a:path extrusionOk="0" h="7163" w="3775">
                    <a:moveTo>
                      <a:pt x="1847" y="0"/>
                    </a:moveTo>
                    <a:cubicBezTo>
                      <a:pt x="1837" y="51"/>
                      <a:pt x="1822" y="106"/>
                      <a:pt x="1812" y="156"/>
                    </a:cubicBezTo>
                    <a:cubicBezTo>
                      <a:pt x="1546" y="1225"/>
                      <a:pt x="919" y="2169"/>
                      <a:pt x="422" y="3152"/>
                    </a:cubicBezTo>
                    <a:cubicBezTo>
                      <a:pt x="261" y="3474"/>
                      <a:pt x="116" y="3800"/>
                      <a:pt x="0" y="4131"/>
                    </a:cubicBezTo>
                    <a:cubicBezTo>
                      <a:pt x="813" y="5195"/>
                      <a:pt x="1697" y="6204"/>
                      <a:pt x="2630" y="7163"/>
                    </a:cubicBezTo>
                    <a:cubicBezTo>
                      <a:pt x="2570" y="6475"/>
                      <a:pt x="2580" y="5798"/>
                      <a:pt x="2716" y="5115"/>
                    </a:cubicBezTo>
                    <a:cubicBezTo>
                      <a:pt x="2912" y="4136"/>
                      <a:pt x="3358" y="3228"/>
                      <a:pt x="3775" y="2314"/>
                    </a:cubicBezTo>
                    <a:lnTo>
                      <a:pt x="3770" y="2314"/>
                    </a:lnTo>
                    <a:cubicBezTo>
                      <a:pt x="3077" y="1586"/>
                      <a:pt x="2435" y="813"/>
                      <a:pt x="184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71" name="Google Shape;3371;p17"/>
              <p:cNvSpPr/>
              <p:nvPr/>
            </p:nvSpPr>
            <p:spPr>
              <a:xfrm>
                <a:off x="1066050" y="3622050"/>
                <a:ext cx="127775" cy="265425"/>
              </a:xfrm>
              <a:custGeom>
                <a:rect b="b" l="l" r="r" t="t"/>
                <a:pathLst>
                  <a:path extrusionOk="0" h="10617" w="5111">
                    <a:moveTo>
                      <a:pt x="4131" y="1"/>
                    </a:moveTo>
                    <a:cubicBezTo>
                      <a:pt x="3745" y="317"/>
                      <a:pt x="3358" y="643"/>
                      <a:pt x="2967" y="969"/>
                    </a:cubicBezTo>
                    <a:cubicBezTo>
                      <a:pt x="1978" y="1802"/>
                      <a:pt x="984" y="2651"/>
                      <a:pt x="6" y="3459"/>
                    </a:cubicBezTo>
                    <a:lnTo>
                      <a:pt x="0" y="3459"/>
                    </a:lnTo>
                    <a:cubicBezTo>
                      <a:pt x="151" y="5266"/>
                      <a:pt x="778" y="7093"/>
                      <a:pt x="773" y="8930"/>
                    </a:cubicBezTo>
                    <a:cubicBezTo>
                      <a:pt x="768" y="9482"/>
                      <a:pt x="708" y="10034"/>
                      <a:pt x="658" y="10586"/>
                    </a:cubicBezTo>
                    <a:cubicBezTo>
                      <a:pt x="673" y="10596"/>
                      <a:pt x="683" y="10606"/>
                      <a:pt x="693" y="10616"/>
                    </a:cubicBezTo>
                    <a:cubicBezTo>
                      <a:pt x="2119" y="9020"/>
                      <a:pt x="3584" y="7464"/>
                      <a:pt x="5110" y="5974"/>
                    </a:cubicBezTo>
                    <a:cubicBezTo>
                      <a:pt x="4854" y="3986"/>
                      <a:pt x="4167" y="1943"/>
                      <a:pt x="4222" y="6"/>
                    </a:cubicBezTo>
                    <a:lnTo>
                      <a:pt x="413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72" name="Google Shape;3372;p17"/>
              <p:cNvSpPr/>
              <p:nvPr/>
            </p:nvSpPr>
            <p:spPr>
              <a:xfrm>
                <a:off x="998675" y="3829225"/>
                <a:ext cx="140925" cy="279725"/>
              </a:xfrm>
              <a:custGeom>
                <a:rect b="b" l="l" r="r" t="t"/>
                <a:pathLst>
                  <a:path extrusionOk="0" h="11189" w="5637">
                    <a:moveTo>
                      <a:pt x="643" y="0"/>
                    </a:moveTo>
                    <a:cubicBezTo>
                      <a:pt x="527" y="1190"/>
                      <a:pt x="271" y="2385"/>
                      <a:pt x="126" y="3579"/>
                    </a:cubicBezTo>
                    <a:cubicBezTo>
                      <a:pt x="55" y="4096"/>
                      <a:pt x="15" y="4618"/>
                      <a:pt x="10" y="5140"/>
                    </a:cubicBezTo>
                    <a:cubicBezTo>
                      <a:pt x="0" y="7309"/>
                      <a:pt x="743" y="9467"/>
                      <a:pt x="2063" y="11188"/>
                    </a:cubicBezTo>
                    <a:lnTo>
                      <a:pt x="5637" y="11188"/>
                    </a:lnTo>
                    <a:cubicBezTo>
                      <a:pt x="5431" y="9959"/>
                      <a:pt x="5245" y="8684"/>
                      <a:pt x="5230" y="7429"/>
                    </a:cubicBezTo>
                    <a:cubicBezTo>
                      <a:pt x="4221" y="6671"/>
                      <a:pt x="3529" y="5502"/>
                      <a:pt x="3353" y="4257"/>
                    </a:cubicBezTo>
                    <a:cubicBezTo>
                      <a:pt x="3258" y="3609"/>
                      <a:pt x="3298" y="2957"/>
                      <a:pt x="3353" y="2299"/>
                    </a:cubicBezTo>
                    <a:cubicBezTo>
                      <a:pt x="2419" y="1576"/>
                      <a:pt x="1511" y="809"/>
                      <a:pt x="64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73" name="Google Shape;3373;p17"/>
              <p:cNvSpPr/>
              <p:nvPr/>
            </p:nvSpPr>
            <p:spPr>
              <a:xfrm>
                <a:off x="1465725" y="3292150"/>
                <a:ext cx="136800" cy="98525"/>
              </a:xfrm>
              <a:custGeom>
                <a:rect b="b" l="l" r="r" t="t"/>
                <a:pathLst>
                  <a:path extrusionOk="0" h="3941" w="5472">
                    <a:moveTo>
                      <a:pt x="5471" y="1"/>
                    </a:moveTo>
                    <a:lnTo>
                      <a:pt x="5471" y="1"/>
                    </a:lnTo>
                    <a:cubicBezTo>
                      <a:pt x="4608" y="578"/>
                      <a:pt x="3744" y="1150"/>
                      <a:pt x="2886" y="1727"/>
                    </a:cubicBezTo>
                    <a:cubicBezTo>
                      <a:pt x="1877" y="2395"/>
                      <a:pt x="848" y="3088"/>
                      <a:pt x="0" y="3936"/>
                    </a:cubicBezTo>
                    <a:lnTo>
                      <a:pt x="0" y="3941"/>
                    </a:lnTo>
                    <a:cubicBezTo>
                      <a:pt x="1044" y="3750"/>
                      <a:pt x="2133" y="3529"/>
                      <a:pt x="3177" y="3339"/>
                    </a:cubicBezTo>
                    <a:cubicBezTo>
                      <a:pt x="3258" y="3273"/>
                      <a:pt x="3338" y="3213"/>
                      <a:pt x="3418" y="3148"/>
                    </a:cubicBezTo>
                    <a:cubicBezTo>
                      <a:pt x="4437" y="2340"/>
                      <a:pt x="5441" y="1276"/>
                      <a:pt x="547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74" name="Google Shape;3374;p17"/>
              <p:cNvSpPr/>
              <p:nvPr/>
            </p:nvSpPr>
            <p:spPr>
              <a:xfrm>
                <a:off x="1436975" y="3341350"/>
                <a:ext cx="35675" cy="84100"/>
              </a:xfrm>
              <a:custGeom>
                <a:rect b="b" l="l" r="r" t="t"/>
                <a:pathLst>
                  <a:path extrusionOk="0" h="3364" w="1427">
                    <a:moveTo>
                      <a:pt x="1426" y="0"/>
                    </a:moveTo>
                    <a:lnTo>
                      <a:pt x="1426" y="0"/>
                    </a:lnTo>
                    <a:cubicBezTo>
                      <a:pt x="934" y="312"/>
                      <a:pt x="472" y="658"/>
                      <a:pt x="51" y="1054"/>
                    </a:cubicBezTo>
                    <a:cubicBezTo>
                      <a:pt x="6" y="1822"/>
                      <a:pt x="1" y="2595"/>
                      <a:pt x="36" y="3363"/>
                    </a:cubicBezTo>
                    <a:cubicBezTo>
                      <a:pt x="347" y="2851"/>
                      <a:pt x="723" y="2390"/>
                      <a:pt x="1150" y="1968"/>
                    </a:cubicBezTo>
                    <a:cubicBezTo>
                      <a:pt x="1260" y="1315"/>
                      <a:pt x="1311" y="653"/>
                      <a:pt x="142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75" name="Google Shape;3375;p17"/>
              <p:cNvSpPr/>
              <p:nvPr/>
            </p:nvSpPr>
            <p:spPr>
              <a:xfrm>
                <a:off x="1305600" y="3521800"/>
                <a:ext cx="143575" cy="114200"/>
              </a:xfrm>
              <a:custGeom>
                <a:rect b="b" l="l" r="r" t="t"/>
                <a:pathLst>
                  <a:path extrusionOk="0" h="4568" w="5743">
                    <a:moveTo>
                      <a:pt x="5742" y="0"/>
                    </a:moveTo>
                    <a:lnTo>
                      <a:pt x="5742" y="0"/>
                    </a:lnTo>
                    <a:cubicBezTo>
                      <a:pt x="4588" y="447"/>
                      <a:pt x="3393" y="979"/>
                      <a:pt x="2259" y="1491"/>
                    </a:cubicBezTo>
                    <a:cubicBezTo>
                      <a:pt x="1923" y="1807"/>
                      <a:pt x="1581" y="2123"/>
                      <a:pt x="1280" y="2470"/>
                    </a:cubicBezTo>
                    <a:cubicBezTo>
                      <a:pt x="733" y="3082"/>
                      <a:pt x="297" y="3800"/>
                      <a:pt x="0" y="4568"/>
                    </a:cubicBezTo>
                    <a:cubicBezTo>
                      <a:pt x="728" y="4292"/>
                      <a:pt x="1466" y="4011"/>
                      <a:pt x="2194" y="3735"/>
                    </a:cubicBezTo>
                    <a:lnTo>
                      <a:pt x="2239" y="3760"/>
                    </a:lnTo>
                    <a:cubicBezTo>
                      <a:pt x="2395" y="3463"/>
                      <a:pt x="2605" y="3187"/>
                      <a:pt x="2876" y="2936"/>
                    </a:cubicBezTo>
                    <a:cubicBezTo>
                      <a:pt x="3444" y="2424"/>
                      <a:pt x="4202" y="2158"/>
                      <a:pt x="4764" y="1641"/>
                    </a:cubicBezTo>
                    <a:cubicBezTo>
                      <a:pt x="5246" y="1190"/>
                      <a:pt x="5532" y="623"/>
                      <a:pt x="574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76" name="Google Shape;3376;p17"/>
              <p:cNvSpPr/>
              <p:nvPr/>
            </p:nvSpPr>
            <p:spPr>
              <a:xfrm>
                <a:off x="1167700" y="3949425"/>
                <a:ext cx="89475" cy="159525"/>
              </a:xfrm>
              <a:custGeom>
                <a:rect b="b" l="l" r="r" t="t"/>
                <a:pathLst>
                  <a:path extrusionOk="0" h="6381" w="3579">
                    <a:moveTo>
                      <a:pt x="3564" y="1"/>
                    </a:moveTo>
                    <a:cubicBezTo>
                      <a:pt x="2364" y="704"/>
                      <a:pt x="1185" y="1451"/>
                      <a:pt x="65" y="2285"/>
                    </a:cubicBezTo>
                    <a:cubicBezTo>
                      <a:pt x="55" y="2390"/>
                      <a:pt x="50" y="2495"/>
                      <a:pt x="45" y="2606"/>
                    </a:cubicBezTo>
                    <a:cubicBezTo>
                      <a:pt x="0" y="3866"/>
                      <a:pt x="346" y="5131"/>
                      <a:pt x="377" y="6380"/>
                    </a:cubicBezTo>
                    <a:lnTo>
                      <a:pt x="2123" y="6380"/>
                    </a:lnTo>
                    <a:cubicBezTo>
                      <a:pt x="2189" y="5959"/>
                      <a:pt x="2199" y="5517"/>
                      <a:pt x="2189" y="5070"/>
                    </a:cubicBezTo>
                    <a:cubicBezTo>
                      <a:pt x="2179" y="3504"/>
                      <a:pt x="1973" y="1873"/>
                      <a:pt x="2901" y="689"/>
                    </a:cubicBezTo>
                    <a:cubicBezTo>
                      <a:pt x="3097" y="443"/>
                      <a:pt x="3338" y="227"/>
                      <a:pt x="3579" y="11"/>
                    </a:cubicBezTo>
                    <a:lnTo>
                      <a:pt x="356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77" name="Google Shape;3377;p17"/>
              <p:cNvSpPr/>
              <p:nvPr/>
            </p:nvSpPr>
            <p:spPr>
              <a:xfrm>
                <a:off x="1135950" y="3822575"/>
                <a:ext cx="95900" cy="185350"/>
              </a:xfrm>
              <a:custGeom>
                <a:rect b="b" l="l" r="r" t="t"/>
                <a:pathLst>
                  <a:path extrusionOk="0" h="7414" w="3836">
                    <a:moveTo>
                      <a:pt x="3107" y="0"/>
                    </a:moveTo>
                    <a:cubicBezTo>
                      <a:pt x="3052" y="106"/>
                      <a:pt x="2992" y="206"/>
                      <a:pt x="2932" y="307"/>
                    </a:cubicBezTo>
                    <a:cubicBezTo>
                      <a:pt x="2676" y="723"/>
                      <a:pt x="2374" y="1100"/>
                      <a:pt x="2058" y="1476"/>
                    </a:cubicBezTo>
                    <a:cubicBezTo>
                      <a:pt x="1647" y="1968"/>
                      <a:pt x="1215" y="2455"/>
                      <a:pt x="869" y="2997"/>
                    </a:cubicBezTo>
                    <a:cubicBezTo>
                      <a:pt x="457" y="3644"/>
                      <a:pt x="176" y="4342"/>
                      <a:pt x="0" y="5065"/>
                    </a:cubicBezTo>
                    <a:cubicBezTo>
                      <a:pt x="337" y="5893"/>
                      <a:pt x="753" y="6681"/>
                      <a:pt x="1260" y="7414"/>
                    </a:cubicBezTo>
                    <a:cubicBezTo>
                      <a:pt x="1285" y="7394"/>
                      <a:pt x="1310" y="7374"/>
                      <a:pt x="1335" y="7359"/>
                    </a:cubicBezTo>
                    <a:cubicBezTo>
                      <a:pt x="1526" y="5311"/>
                      <a:pt x="2686" y="3539"/>
                      <a:pt x="3835" y="1752"/>
                    </a:cubicBezTo>
                    <a:lnTo>
                      <a:pt x="3835" y="1752"/>
                    </a:lnTo>
                    <a:cubicBezTo>
                      <a:pt x="3825" y="1762"/>
                      <a:pt x="3815" y="1767"/>
                      <a:pt x="3805" y="1772"/>
                    </a:cubicBezTo>
                    <a:cubicBezTo>
                      <a:pt x="3524" y="1210"/>
                      <a:pt x="3303" y="623"/>
                      <a:pt x="3137" y="15"/>
                    </a:cubicBezTo>
                    <a:lnTo>
                      <a:pt x="310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78" name="Google Shape;3378;p17"/>
              <p:cNvSpPr/>
              <p:nvPr/>
            </p:nvSpPr>
            <p:spPr>
              <a:xfrm>
                <a:off x="1231825" y="3751550"/>
                <a:ext cx="117725" cy="114850"/>
              </a:xfrm>
              <a:custGeom>
                <a:rect b="b" l="l" r="r" t="t"/>
                <a:pathLst>
                  <a:path extrusionOk="0" h="4594" w="4709">
                    <a:moveTo>
                      <a:pt x="4708" y="0"/>
                    </a:moveTo>
                    <a:lnTo>
                      <a:pt x="4708" y="0"/>
                    </a:lnTo>
                    <a:cubicBezTo>
                      <a:pt x="3564" y="884"/>
                      <a:pt x="2399" y="1787"/>
                      <a:pt x="1220" y="2621"/>
                    </a:cubicBezTo>
                    <a:cubicBezTo>
                      <a:pt x="1215" y="2616"/>
                      <a:pt x="1215" y="2611"/>
                      <a:pt x="1210" y="2605"/>
                    </a:cubicBezTo>
                    <a:cubicBezTo>
                      <a:pt x="843" y="3283"/>
                      <a:pt x="422" y="3941"/>
                      <a:pt x="0" y="4593"/>
                    </a:cubicBezTo>
                    <a:cubicBezTo>
                      <a:pt x="1456" y="3800"/>
                      <a:pt x="2881" y="2887"/>
                      <a:pt x="4256" y="1968"/>
                    </a:cubicBezTo>
                    <a:cubicBezTo>
                      <a:pt x="4548" y="1371"/>
                      <a:pt x="4663" y="698"/>
                      <a:pt x="470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79" name="Google Shape;3379;p17"/>
              <p:cNvSpPr/>
              <p:nvPr/>
            </p:nvSpPr>
            <p:spPr>
              <a:xfrm>
                <a:off x="1236950" y="3554175"/>
                <a:ext cx="68675" cy="262525"/>
              </a:xfrm>
              <a:custGeom>
                <a:rect b="b" l="l" r="r" t="t"/>
                <a:pathLst>
                  <a:path extrusionOk="0" h="10501" w="2747">
                    <a:moveTo>
                      <a:pt x="2425" y="0"/>
                    </a:moveTo>
                    <a:cubicBezTo>
                      <a:pt x="2149" y="261"/>
                      <a:pt x="1893" y="532"/>
                      <a:pt x="1662" y="833"/>
                    </a:cubicBezTo>
                    <a:cubicBezTo>
                      <a:pt x="292" y="2640"/>
                      <a:pt x="292" y="5045"/>
                      <a:pt x="1" y="7338"/>
                    </a:cubicBezTo>
                    <a:cubicBezTo>
                      <a:pt x="232" y="8357"/>
                      <a:pt x="468" y="9607"/>
                      <a:pt x="1005" y="10500"/>
                    </a:cubicBezTo>
                    <a:cubicBezTo>
                      <a:pt x="1532" y="9537"/>
                      <a:pt x="1948" y="8538"/>
                      <a:pt x="2119" y="7464"/>
                    </a:cubicBezTo>
                    <a:cubicBezTo>
                      <a:pt x="2270" y="6545"/>
                      <a:pt x="2224" y="5602"/>
                      <a:pt x="2370" y="4678"/>
                    </a:cubicBezTo>
                    <a:cubicBezTo>
                      <a:pt x="2445" y="4201"/>
                      <a:pt x="2576" y="3724"/>
                      <a:pt x="2746" y="3273"/>
                    </a:cubicBezTo>
                    <a:lnTo>
                      <a:pt x="2746" y="3273"/>
                    </a:lnTo>
                    <a:cubicBezTo>
                      <a:pt x="2726" y="3283"/>
                      <a:pt x="2706" y="3288"/>
                      <a:pt x="2691" y="3298"/>
                    </a:cubicBezTo>
                    <a:cubicBezTo>
                      <a:pt x="2576" y="2535"/>
                      <a:pt x="2500" y="1772"/>
                      <a:pt x="2460" y="1004"/>
                    </a:cubicBezTo>
                    <a:cubicBezTo>
                      <a:pt x="2440" y="668"/>
                      <a:pt x="2430" y="336"/>
                      <a:pt x="242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80" name="Google Shape;3380;p17"/>
              <p:cNvSpPr/>
              <p:nvPr/>
            </p:nvSpPr>
            <p:spPr>
              <a:xfrm>
                <a:off x="1359925" y="3367700"/>
                <a:ext cx="78325" cy="191875"/>
              </a:xfrm>
              <a:custGeom>
                <a:rect b="b" l="l" r="r" t="t"/>
                <a:pathLst>
                  <a:path extrusionOk="0" h="7675" w="3133">
                    <a:moveTo>
                      <a:pt x="3133" y="0"/>
                    </a:moveTo>
                    <a:lnTo>
                      <a:pt x="3133" y="0"/>
                    </a:lnTo>
                    <a:cubicBezTo>
                      <a:pt x="2571" y="517"/>
                      <a:pt x="2089" y="1115"/>
                      <a:pt x="1722" y="1812"/>
                    </a:cubicBezTo>
                    <a:cubicBezTo>
                      <a:pt x="1215" y="2766"/>
                      <a:pt x="954" y="3845"/>
                      <a:pt x="352" y="4744"/>
                    </a:cubicBezTo>
                    <a:cubicBezTo>
                      <a:pt x="267" y="4874"/>
                      <a:pt x="171" y="5005"/>
                      <a:pt x="66" y="5125"/>
                    </a:cubicBezTo>
                    <a:cubicBezTo>
                      <a:pt x="11" y="5973"/>
                      <a:pt x="1" y="6827"/>
                      <a:pt x="46" y="7675"/>
                    </a:cubicBezTo>
                    <a:cubicBezTo>
                      <a:pt x="61" y="7670"/>
                      <a:pt x="71" y="7660"/>
                      <a:pt x="86" y="7655"/>
                    </a:cubicBezTo>
                    <a:cubicBezTo>
                      <a:pt x="543" y="7228"/>
                      <a:pt x="995" y="6797"/>
                      <a:pt x="1346" y="6285"/>
                    </a:cubicBezTo>
                    <a:cubicBezTo>
                      <a:pt x="2114" y="5160"/>
                      <a:pt x="2335" y="3750"/>
                      <a:pt x="2977" y="2555"/>
                    </a:cubicBezTo>
                    <a:cubicBezTo>
                      <a:pt x="3022" y="2470"/>
                      <a:pt x="3068" y="2390"/>
                      <a:pt x="3118" y="2309"/>
                    </a:cubicBezTo>
                    <a:cubicBezTo>
                      <a:pt x="3083" y="1541"/>
                      <a:pt x="3088" y="768"/>
                      <a:pt x="313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81" name="Google Shape;3381;p17"/>
              <p:cNvSpPr/>
              <p:nvPr/>
            </p:nvSpPr>
            <p:spPr>
              <a:xfrm>
                <a:off x="1437850" y="3375600"/>
                <a:ext cx="107325" cy="49975"/>
              </a:xfrm>
              <a:custGeom>
                <a:rect b="b" l="l" r="r" t="t"/>
                <a:pathLst>
                  <a:path extrusionOk="0" h="1999" w="4293">
                    <a:moveTo>
                      <a:pt x="4292" y="1"/>
                    </a:moveTo>
                    <a:lnTo>
                      <a:pt x="4292" y="1"/>
                    </a:lnTo>
                    <a:cubicBezTo>
                      <a:pt x="3248" y="191"/>
                      <a:pt x="2159" y="412"/>
                      <a:pt x="1115" y="603"/>
                    </a:cubicBezTo>
                    <a:lnTo>
                      <a:pt x="1115" y="598"/>
                    </a:lnTo>
                    <a:cubicBezTo>
                      <a:pt x="688" y="1020"/>
                      <a:pt x="312" y="1481"/>
                      <a:pt x="1" y="1993"/>
                    </a:cubicBezTo>
                    <a:lnTo>
                      <a:pt x="1" y="1998"/>
                    </a:lnTo>
                    <a:cubicBezTo>
                      <a:pt x="789" y="1793"/>
                      <a:pt x="1607" y="1577"/>
                      <a:pt x="2410" y="1501"/>
                    </a:cubicBezTo>
                    <a:cubicBezTo>
                      <a:pt x="2982" y="954"/>
                      <a:pt x="3660" y="488"/>
                      <a:pt x="429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82" name="Google Shape;3382;p17"/>
              <p:cNvSpPr/>
              <p:nvPr/>
            </p:nvSpPr>
            <p:spPr>
              <a:xfrm>
                <a:off x="1465725" y="3286500"/>
                <a:ext cx="136800" cy="104050"/>
              </a:xfrm>
              <a:custGeom>
                <a:rect b="b" l="l" r="r" t="t"/>
                <a:pathLst>
                  <a:path extrusionOk="0" h="4162" w="5472">
                    <a:moveTo>
                      <a:pt x="5466" y="1"/>
                    </a:moveTo>
                    <a:cubicBezTo>
                      <a:pt x="3699" y="563"/>
                      <a:pt x="1832" y="1206"/>
                      <a:pt x="276" y="2194"/>
                    </a:cubicBezTo>
                    <a:cubicBezTo>
                      <a:pt x="161" y="2847"/>
                      <a:pt x="110" y="3509"/>
                      <a:pt x="0" y="4162"/>
                    </a:cubicBezTo>
                    <a:cubicBezTo>
                      <a:pt x="848" y="3314"/>
                      <a:pt x="1877" y="2621"/>
                      <a:pt x="2886" y="1953"/>
                    </a:cubicBezTo>
                    <a:cubicBezTo>
                      <a:pt x="3744" y="1376"/>
                      <a:pt x="4608" y="804"/>
                      <a:pt x="5471" y="227"/>
                    </a:cubicBezTo>
                    <a:cubicBezTo>
                      <a:pt x="5471" y="152"/>
                      <a:pt x="5471" y="76"/>
                      <a:pt x="546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83" name="Google Shape;3383;p17"/>
              <p:cNvSpPr/>
              <p:nvPr/>
            </p:nvSpPr>
            <p:spPr>
              <a:xfrm>
                <a:off x="1362075" y="3413125"/>
                <a:ext cx="136050" cy="145950"/>
              </a:xfrm>
              <a:custGeom>
                <a:rect b="b" l="l" r="r" t="t"/>
                <a:pathLst>
                  <a:path extrusionOk="0" h="5838" w="5442">
                    <a:moveTo>
                      <a:pt x="5441" y="0"/>
                    </a:moveTo>
                    <a:lnTo>
                      <a:pt x="5441" y="0"/>
                    </a:lnTo>
                    <a:cubicBezTo>
                      <a:pt x="4638" y="76"/>
                      <a:pt x="3820" y="292"/>
                      <a:pt x="3032" y="497"/>
                    </a:cubicBezTo>
                    <a:lnTo>
                      <a:pt x="3032" y="492"/>
                    </a:lnTo>
                    <a:cubicBezTo>
                      <a:pt x="2982" y="573"/>
                      <a:pt x="2936" y="653"/>
                      <a:pt x="2891" y="738"/>
                    </a:cubicBezTo>
                    <a:cubicBezTo>
                      <a:pt x="2249" y="1933"/>
                      <a:pt x="2028" y="3343"/>
                      <a:pt x="1260" y="4468"/>
                    </a:cubicBezTo>
                    <a:cubicBezTo>
                      <a:pt x="909" y="4980"/>
                      <a:pt x="457" y="5411"/>
                      <a:pt x="0" y="5838"/>
                    </a:cubicBezTo>
                    <a:cubicBezTo>
                      <a:pt x="1129" y="5326"/>
                      <a:pt x="2329" y="4794"/>
                      <a:pt x="3483" y="4347"/>
                    </a:cubicBezTo>
                    <a:cubicBezTo>
                      <a:pt x="3845" y="3288"/>
                      <a:pt x="3990" y="2078"/>
                      <a:pt x="4553" y="1105"/>
                    </a:cubicBezTo>
                    <a:cubicBezTo>
                      <a:pt x="4794" y="688"/>
                      <a:pt x="5100" y="332"/>
                      <a:pt x="544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84" name="Google Shape;3384;p17"/>
              <p:cNvSpPr/>
              <p:nvPr/>
            </p:nvSpPr>
            <p:spPr>
              <a:xfrm>
                <a:off x="1297575" y="3495825"/>
                <a:ext cx="64525" cy="140800"/>
              </a:xfrm>
              <a:custGeom>
                <a:rect b="b" l="l" r="r" t="t"/>
                <a:pathLst>
                  <a:path extrusionOk="0" h="5632" w="2581">
                    <a:moveTo>
                      <a:pt x="2560" y="0"/>
                    </a:moveTo>
                    <a:cubicBezTo>
                      <a:pt x="1842" y="889"/>
                      <a:pt x="843" y="1541"/>
                      <a:pt x="0" y="2334"/>
                    </a:cubicBezTo>
                    <a:cubicBezTo>
                      <a:pt x="5" y="2670"/>
                      <a:pt x="15" y="3002"/>
                      <a:pt x="35" y="3338"/>
                    </a:cubicBezTo>
                    <a:cubicBezTo>
                      <a:pt x="75" y="4106"/>
                      <a:pt x="151" y="4869"/>
                      <a:pt x="266" y="5632"/>
                    </a:cubicBezTo>
                    <a:cubicBezTo>
                      <a:pt x="281" y="5622"/>
                      <a:pt x="301" y="5617"/>
                      <a:pt x="321" y="5607"/>
                    </a:cubicBezTo>
                    <a:cubicBezTo>
                      <a:pt x="618" y="4839"/>
                      <a:pt x="1054" y="4121"/>
                      <a:pt x="1601" y="3509"/>
                    </a:cubicBezTo>
                    <a:cubicBezTo>
                      <a:pt x="1902" y="3162"/>
                      <a:pt x="2244" y="2846"/>
                      <a:pt x="2580" y="2530"/>
                    </a:cubicBezTo>
                    <a:lnTo>
                      <a:pt x="2580" y="2530"/>
                    </a:lnTo>
                    <a:cubicBezTo>
                      <a:pt x="2565" y="2535"/>
                      <a:pt x="2555" y="2545"/>
                      <a:pt x="2540" y="2550"/>
                    </a:cubicBezTo>
                    <a:cubicBezTo>
                      <a:pt x="2495" y="1702"/>
                      <a:pt x="2505" y="848"/>
                      <a:pt x="256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85" name="Google Shape;3385;p17"/>
              <p:cNvSpPr/>
              <p:nvPr/>
            </p:nvSpPr>
            <p:spPr>
              <a:xfrm>
                <a:off x="1262050" y="3615150"/>
                <a:ext cx="99525" cy="201925"/>
              </a:xfrm>
              <a:custGeom>
                <a:rect b="b" l="l" r="r" t="t"/>
                <a:pathLst>
                  <a:path extrusionOk="0" h="8077" w="3981">
                    <a:moveTo>
                      <a:pt x="3936" y="1"/>
                    </a:moveTo>
                    <a:cubicBezTo>
                      <a:pt x="3208" y="277"/>
                      <a:pt x="2470" y="558"/>
                      <a:pt x="1742" y="834"/>
                    </a:cubicBezTo>
                    <a:cubicBezTo>
                      <a:pt x="1572" y="1285"/>
                      <a:pt x="1441" y="1762"/>
                      <a:pt x="1366" y="2239"/>
                    </a:cubicBezTo>
                    <a:cubicBezTo>
                      <a:pt x="1220" y="3163"/>
                      <a:pt x="1266" y="4106"/>
                      <a:pt x="1115" y="5025"/>
                    </a:cubicBezTo>
                    <a:cubicBezTo>
                      <a:pt x="944" y="6099"/>
                      <a:pt x="528" y="7098"/>
                      <a:pt x="1" y="8061"/>
                    </a:cubicBezTo>
                    <a:cubicBezTo>
                      <a:pt x="6" y="8067"/>
                      <a:pt x="6" y="8072"/>
                      <a:pt x="11" y="8077"/>
                    </a:cubicBezTo>
                    <a:cubicBezTo>
                      <a:pt x="1190" y="7243"/>
                      <a:pt x="2355" y="6340"/>
                      <a:pt x="3499" y="5456"/>
                    </a:cubicBezTo>
                    <a:cubicBezTo>
                      <a:pt x="3615" y="3589"/>
                      <a:pt x="3193" y="1516"/>
                      <a:pt x="3981" y="26"/>
                    </a:cubicBezTo>
                    <a:lnTo>
                      <a:pt x="393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86" name="Google Shape;3386;p17"/>
              <p:cNvSpPr/>
              <p:nvPr/>
            </p:nvSpPr>
            <p:spPr>
              <a:xfrm>
                <a:off x="1213625" y="3737625"/>
                <a:ext cx="48450" cy="129275"/>
              </a:xfrm>
              <a:custGeom>
                <a:rect b="b" l="l" r="r" t="t"/>
                <a:pathLst>
                  <a:path extrusionOk="0" h="5171" w="1938">
                    <a:moveTo>
                      <a:pt x="934" y="0"/>
                    </a:moveTo>
                    <a:cubicBezTo>
                      <a:pt x="778" y="1200"/>
                      <a:pt x="547" y="2359"/>
                      <a:pt x="0" y="3398"/>
                    </a:cubicBezTo>
                    <a:lnTo>
                      <a:pt x="30" y="3413"/>
                    </a:lnTo>
                    <a:cubicBezTo>
                      <a:pt x="196" y="4021"/>
                      <a:pt x="417" y="4608"/>
                      <a:pt x="698" y="5170"/>
                    </a:cubicBezTo>
                    <a:cubicBezTo>
                      <a:pt x="708" y="5165"/>
                      <a:pt x="718" y="5160"/>
                      <a:pt x="728" y="5150"/>
                    </a:cubicBezTo>
                    <a:cubicBezTo>
                      <a:pt x="1150" y="4498"/>
                      <a:pt x="1571" y="3840"/>
                      <a:pt x="1938" y="3162"/>
                    </a:cubicBezTo>
                    <a:cubicBezTo>
                      <a:pt x="1401" y="2269"/>
                      <a:pt x="1165" y="1019"/>
                      <a:pt x="93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87" name="Google Shape;3387;p17"/>
              <p:cNvSpPr/>
              <p:nvPr/>
            </p:nvSpPr>
            <p:spPr>
              <a:xfrm>
                <a:off x="1169325" y="3800750"/>
                <a:ext cx="168925" cy="205800"/>
              </a:xfrm>
              <a:custGeom>
                <a:rect b="b" l="l" r="r" t="t"/>
                <a:pathLst>
                  <a:path extrusionOk="0" h="8232" w="6757">
                    <a:moveTo>
                      <a:pt x="6756" y="0"/>
                    </a:moveTo>
                    <a:lnTo>
                      <a:pt x="6756" y="0"/>
                    </a:lnTo>
                    <a:cubicBezTo>
                      <a:pt x="5381" y="919"/>
                      <a:pt x="3956" y="1832"/>
                      <a:pt x="2500" y="2625"/>
                    </a:cubicBezTo>
                    <a:cubicBezTo>
                      <a:pt x="1351" y="4412"/>
                      <a:pt x="191" y="6184"/>
                      <a:pt x="0" y="8232"/>
                    </a:cubicBezTo>
                    <a:cubicBezTo>
                      <a:pt x="1120" y="7398"/>
                      <a:pt x="2299" y="6651"/>
                      <a:pt x="3499" y="5948"/>
                    </a:cubicBezTo>
                    <a:lnTo>
                      <a:pt x="3514" y="5958"/>
                    </a:lnTo>
                    <a:cubicBezTo>
                      <a:pt x="3805" y="5697"/>
                      <a:pt x="4096" y="5436"/>
                      <a:pt x="4312" y="5110"/>
                    </a:cubicBezTo>
                    <a:cubicBezTo>
                      <a:pt x="4939" y="4161"/>
                      <a:pt x="4779" y="2866"/>
                      <a:pt x="5356" y="1882"/>
                    </a:cubicBezTo>
                    <a:cubicBezTo>
                      <a:pt x="5647" y="1385"/>
                      <a:pt x="6114" y="1004"/>
                      <a:pt x="6450" y="532"/>
                    </a:cubicBezTo>
                    <a:cubicBezTo>
                      <a:pt x="6571" y="361"/>
                      <a:pt x="6671" y="186"/>
                      <a:pt x="675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88" name="Google Shape;3388;p17"/>
              <p:cNvSpPr/>
              <p:nvPr/>
            </p:nvSpPr>
            <p:spPr>
              <a:xfrm>
                <a:off x="1129050" y="3949175"/>
                <a:ext cx="48075" cy="159775"/>
              </a:xfrm>
              <a:custGeom>
                <a:rect b="b" l="l" r="r" t="t"/>
                <a:pathLst>
                  <a:path extrusionOk="0" h="6391" w="1923">
                    <a:moveTo>
                      <a:pt x="276" y="1"/>
                    </a:moveTo>
                    <a:cubicBezTo>
                      <a:pt x="70" y="844"/>
                      <a:pt x="0" y="1733"/>
                      <a:pt x="15" y="2631"/>
                    </a:cubicBezTo>
                    <a:cubicBezTo>
                      <a:pt x="35" y="3886"/>
                      <a:pt x="216" y="5161"/>
                      <a:pt x="422" y="6390"/>
                    </a:cubicBezTo>
                    <a:lnTo>
                      <a:pt x="1923" y="6390"/>
                    </a:lnTo>
                    <a:cubicBezTo>
                      <a:pt x="1892" y="5141"/>
                      <a:pt x="1546" y="3876"/>
                      <a:pt x="1591" y="2616"/>
                    </a:cubicBezTo>
                    <a:cubicBezTo>
                      <a:pt x="1596" y="2505"/>
                      <a:pt x="1601" y="2400"/>
                      <a:pt x="1611" y="2295"/>
                    </a:cubicBezTo>
                    <a:lnTo>
                      <a:pt x="1611" y="2295"/>
                    </a:lnTo>
                    <a:cubicBezTo>
                      <a:pt x="1586" y="2310"/>
                      <a:pt x="1561" y="2330"/>
                      <a:pt x="1536" y="2350"/>
                    </a:cubicBezTo>
                    <a:cubicBezTo>
                      <a:pt x="1029" y="1617"/>
                      <a:pt x="613" y="829"/>
                      <a:pt x="27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89" name="Google Shape;3389;p17"/>
              <p:cNvSpPr/>
              <p:nvPr/>
            </p:nvSpPr>
            <p:spPr>
              <a:xfrm>
                <a:off x="836425" y="3177350"/>
                <a:ext cx="59750" cy="163150"/>
              </a:xfrm>
              <a:custGeom>
                <a:rect b="b" l="l" r="r" t="t"/>
                <a:pathLst>
                  <a:path extrusionOk="0" h="6526" w="2390">
                    <a:moveTo>
                      <a:pt x="1014" y="0"/>
                    </a:moveTo>
                    <a:cubicBezTo>
                      <a:pt x="713" y="954"/>
                      <a:pt x="387" y="1963"/>
                      <a:pt x="40" y="2901"/>
                    </a:cubicBezTo>
                    <a:cubicBezTo>
                      <a:pt x="30" y="2896"/>
                      <a:pt x="15" y="2881"/>
                      <a:pt x="0" y="2876"/>
                    </a:cubicBezTo>
                    <a:lnTo>
                      <a:pt x="0" y="2876"/>
                    </a:lnTo>
                    <a:cubicBezTo>
                      <a:pt x="171" y="3735"/>
                      <a:pt x="341" y="4588"/>
                      <a:pt x="673" y="5396"/>
                    </a:cubicBezTo>
                    <a:cubicBezTo>
                      <a:pt x="823" y="5777"/>
                      <a:pt x="1014" y="6139"/>
                      <a:pt x="1200" y="6505"/>
                    </a:cubicBezTo>
                    <a:cubicBezTo>
                      <a:pt x="1215" y="6510"/>
                      <a:pt x="1230" y="6520"/>
                      <a:pt x="1250" y="6525"/>
                    </a:cubicBezTo>
                    <a:cubicBezTo>
                      <a:pt x="1536" y="5351"/>
                      <a:pt x="1907" y="4186"/>
                      <a:pt x="2389" y="3072"/>
                    </a:cubicBezTo>
                    <a:cubicBezTo>
                      <a:pt x="2359" y="2921"/>
                      <a:pt x="2334" y="2771"/>
                      <a:pt x="2304" y="2620"/>
                    </a:cubicBezTo>
                    <a:cubicBezTo>
                      <a:pt x="2103" y="1647"/>
                      <a:pt x="1646" y="753"/>
                      <a:pt x="101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90" name="Google Shape;3390;p17"/>
              <p:cNvSpPr/>
              <p:nvPr/>
            </p:nvSpPr>
            <p:spPr>
              <a:xfrm>
                <a:off x="744825" y="3120625"/>
                <a:ext cx="91625" cy="128650"/>
              </a:xfrm>
              <a:custGeom>
                <a:rect b="b" l="l" r="r" t="t"/>
                <a:pathLst>
                  <a:path extrusionOk="0" h="5146" w="3665">
                    <a:moveTo>
                      <a:pt x="0" y="0"/>
                    </a:moveTo>
                    <a:cubicBezTo>
                      <a:pt x="1034" y="256"/>
                      <a:pt x="1511" y="1617"/>
                      <a:pt x="1702" y="2661"/>
                    </a:cubicBezTo>
                    <a:cubicBezTo>
                      <a:pt x="1782" y="3107"/>
                      <a:pt x="1807" y="3554"/>
                      <a:pt x="1832" y="4006"/>
                    </a:cubicBezTo>
                    <a:lnTo>
                      <a:pt x="1847" y="4006"/>
                    </a:lnTo>
                    <a:cubicBezTo>
                      <a:pt x="2449" y="4387"/>
                      <a:pt x="3057" y="4764"/>
                      <a:pt x="3664" y="5145"/>
                    </a:cubicBezTo>
                    <a:cubicBezTo>
                      <a:pt x="3539" y="4508"/>
                      <a:pt x="3413" y="3870"/>
                      <a:pt x="3222" y="3248"/>
                    </a:cubicBezTo>
                    <a:cubicBezTo>
                      <a:pt x="2786" y="1827"/>
                      <a:pt x="1862" y="397"/>
                      <a:pt x="437" y="21"/>
                    </a:cubicBezTo>
                    <a:cubicBezTo>
                      <a:pt x="291" y="5"/>
                      <a:pt x="146" y="0"/>
                      <a:pt x="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91" name="Google Shape;3391;p17"/>
              <p:cNvSpPr/>
              <p:nvPr/>
            </p:nvSpPr>
            <p:spPr>
              <a:xfrm>
                <a:off x="755725" y="3121125"/>
                <a:ext cx="106075" cy="128775"/>
              </a:xfrm>
              <a:custGeom>
                <a:rect b="b" l="l" r="r" t="t"/>
                <a:pathLst>
                  <a:path extrusionOk="0" h="5151" w="4243">
                    <a:moveTo>
                      <a:pt x="1" y="1"/>
                    </a:moveTo>
                    <a:cubicBezTo>
                      <a:pt x="1426" y="377"/>
                      <a:pt x="2350" y="1807"/>
                      <a:pt x="2786" y="3228"/>
                    </a:cubicBezTo>
                    <a:cubicBezTo>
                      <a:pt x="2977" y="3850"/>
                      <a:pt x="3103" y="4488"/>
                      <a:pt x="3228" y="5125"/>
                    </a:cubicBezTo>
                    <a:cubicBezTo>
                      <a:pt x="3243" y="5130"/>
                      <a:pt x="3258" y="5145"/>
                      <a:pt x="3268" y="5150"/>
                    </a:cubicBezTo>
                    <a:cubicBezTo>
                      <a:pt x="3615" y="4212"/>
                      <a:pt x="3941" y="3203"/>
                      <a:pt x="4242" y="2249"/>
                    </a:cubicBezTo>
                    <a:cubicBezTo>
                      <a:pt x="3183" y="989"/>
                      <a:pt x="1637" y="131"/>
                      <a:pt x="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92" name="Google Shape;3392;p17"/>
              <p:cNvSpPr/>
              <p:nvPr/>
            </p:nvSpPr>
            <p:spPr>
              <a:xfrm>
                <a:off x="790625" y="3220750"/>
                <a:ext cx="75800" cy="119250"/>
              </a:xfrm>
              <a:custGeom>
                <a:rect b="b" l="l" r="r" t="t"/>
                <a:pathLst>
                  <a:path extrusionOk="0" h="4770" w="3032">
                    <a:moveTo>
                      <a:pt x="0" y="1"/>
                    </a:moveTo>
                    <a:cubicBezTo>
                      <a:pt x="30" y="618"/>
                      <a:pt x="45" y="1236"/>
                      <a:pt x="171" y="1833"/>
                    </a:cubicBezTo>
                    <a:cubicBezTo>
                      <a:pt x="306" y="2465"/>
                      <a:pt x="552" y="3058"/>
                      <a:pt x="818" y="3645"/>
                    </a:cubicBezTo>
                    <a:lnTo>
                      <a:pt x="823" y="3645"/>
                    </a:lnTo>
                    <a:cubicBezTo>
                      <a:pt x="1144" y="3836"/>
                      <a:pt x="1471" y="4016"/>
                      <a:pt x="1807" y="4192"/>
                    </a:cubicBezTo>
                    <a:cubicBezTo>
                      <a:pt x="2204" y="4398"/>
                      <a:pt x="2615" y="4594"/>
                      <a:pt x="3032" y="4769"/>
                    </a:cubicBezTo>
                    <a:cubicBezTo>
                      <a:pt x="2846" y="4403"/>
                      <a:pt x="2655" y="4041"/>
                      <a:pt x="2505" y="3660"/>
                    </a:cubicBezTo>
                    <a:cubicBezTo>
                      <a:pt x="2173" y="2852"/>
                      <a:pt x="2003" y="1999"/>
                      <a:pt x="1832" y="1140"/>
                    </a:cubicBezTo>
                    <a:cubicBezTo>
                      <a:pt x="1225" y="759"/>
                      <a:pt x="617" y="382"/>
                      <a:pt x="1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93" name="Google Shape;3393;p17"/>
              <p:cNvSpPr/>
              <p:nvPr/>
            </p:nvSpPr>
            <p:spPr>
              <a:xfrm>
                <a:off x="866400" y="3254125"/>
                <a:ext cx="88375" cy="311975"/>
              </a:xfrm>
              <a:custGeom>
                <a:rect b="b" l="l" r="r" t="t"/>
                <a:pathLst>
                  <a:path extrusionOk="0" h="12479" w="3535">
                    <a:moveTo>
                      <a:pt x="1190" y="1"/>
                    </a:moveTo>
                    <a:cubicBezTo>
                      <a:pt x="708" y="1115"/>
                      <a:pt x="337" y="2280"/>
                      <a:pt x="51" y="3454"/>
                    </a:cubicBezTo>
                    <a:cubicBezTo>
                      <a:pt x="31" y="3449"/>
                      <a:pt x="16" y="3439"/>
                      <a:pt x="1" y="3434"/>
                    </a:cubicBezTo>
                    <a:lnTo>
                      <a:pt x="1" y="3434"/>
                    </a:lnTo>
                    <a:cubicBezTo>
                      <a:pt x="262" y="3951"/>
                      <a:pt x="528" y="4463"/>
                      <a:pt x="688" y="5015"/>
                    </a:cubicBezTo>
                    <a:cubicBezTo>
                      <a:pt x="1391" y="7359"/>
                      <a:pt x="252" y="9999"/>
                      <a:pt x="1125" y="12283"/>
                    </a:cubicBezTo>
                    <a:cubicBezTo>
                      <a:pt x="1145" y="12343"/>
                      <a:pt x="1170" y="12404"/>
                      <a:pt x="1195" y="12464"/>
                    </a:cubicBezTo>
                    <a:cubicBezTo>
                      <a:pt x="1205" y="12469"/>
                      <a:pt x="1215" y="12474"/>
                      <a:pt x="1225" y="12479"/>
                    </a:cubicBezTo>
                    <a:cubicBezTo>
                      <a:pt x="1943" y="11028"/>
                      <a:pt x="2636" y="9538"/>
                      <a:pt x="3349" y="8092"/>
                    </a:cubicBezTo>
                    <a:lnTo>
                      <a:pt x="3394" y="8077"/>
                    </a:lnTo>
                    <a:cubicBezTo>
                      <a:pt x="2822" y="6250"/>
                      <a:pt x="3534" y="3891"/>
                      <a:pt x="2495" y="2355"/>
                    </a:cubicBezTo>
                    <a:cubicBezTo>
                      <a:pt x="2219" y="1954"/>
                      <a:pt x="1813" y="1652"/>
                      <a:pt x="1562" y="1231"/>
                    </a:cubicBezTo>
                    <a:cubicBezTo>
                      <a:pt x="1341" y="859"/>
                      <a:pt x="1261" y="433"/>
                      <a:pt x="119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94" name="Google Shape;3394;p17"/>
              <p:cNvSpPr/>
              <p:nvPr/>
            </p:nvSpPr>
            <p:spPr>
              <a:xfrm>
                <a:off x="934425" y="3529950"/>
                <a:ext cx="82575" cy="388775"/>
              </a:xfrm>
              <a:custGeom>
                <a:rect b="b" l="l" r="r" t="t"/>
                <a:pathLst>
                  <a:path extrusionOk="0" h="15551" w="3303">
                    <a:moveTo>
                      <a:pt x="2199" y="0"/>
                    </a:moveTo>
                    <a:cubicBezTo>
                      <a:pt x="1340" y="1501"/>
                      <a:pt x="648" y="3087"/>
                      <a:pt x="10" y="4693"/>
                    </a:cubicBezTo>
                    <a:lnTo>
                      <a:pt x="0" y="4693"/>
                    </a:lnTo>
                    <a:cubicBezTo>
                      <a:pt x="427" y="6275"/>
                      <a:pt x="417" y="7986"/>
                      <a:pt x="522" y="9642"/>
                    </a:cubicBezTo>
                    <a:cubicBezTo>
                      <a:pt x="663" y="11791"/>
                      <a:pt x="1099" y="14110"/>
                      <a:pt x="2696" y="15550"/>
                    </a:cubicBezTo>
                    <a:cubicBezTo>
                      <a:pt x="2841" y="14356"/>
                      <a:pt x="3097" y="13161"/>
                      <a:pt x="3213" y="11971"/>
                    </a:cubicBezTo>
                    <a:cubicBezTo>
                      <a:pt x="3288" y="11214"/>
                      <a:pt x="3303" y="10451"/>
                      <a:pt x="3193" y="9693"/>
                    </a:cubicBezTo>
                    <a:cubicBezTo>
                      <a:pt x="2967" y="8127"/>
                      <a:pt x="2214" y="6606"/>
                      <a:pt x="2415" y="5035"/>
                    </a:cubicBezTo>
                    <a:cubicBezTo>
                      <a:pt x="2455" y="4719"/>
                      <a:pt x="2535" y="4412"/>
                      <a:pt x="2635" y="4111"/>
                    </a:cubicBezTo>
                    <a:cubicBezTo>
                      <a:pt x="2751" y="3780"/>
                      <a:pt x="2896" y="3454"/>
                      <a:pt x="3057" y="3132"/>
                    </a:cubicBezTo>
                    <a:lnTo>
                      <a:pt x="3027" y="3117"/>
                    </a:lnTo>
                    <a:cubicBezTo>
                      <a:pt x="3127" y="1988"/>
                      <a:pt x="2721" y="974"/>
                      <a:pt x="219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95" name="Google Shape;3395;p17"/>
              <p:cNvSpPr/>
              <p:nvPr/>
            </p:nvSpPr>
            <p:spPr>
              <a:xfrm>
                <a:off x="830900" y="3535725"/>
                <a:ext cx="103550" cy="111575"/>
              </a:xfrm>
              <a:custGeom>
                <a:rect b="b" l="l" r="r" t="t"/>
                <a:pathLst>
                  <a:path extrusionOk="0" h="4463" w="4142">
                    <a:moveTo>
                      <a:pt x="0" y="0"/>
                    </a:moveTo>
                    <a:cubicBezTo>
                      <a:pt x="20" y="311"/>
                      <a:pt x="61" y="618"/>
                      <a:pt x="126" y="924"/>
                    </a:cubicBezTo>
                    <a:cubicBezTo>
                      <a:pt x="352" y="1998"/>
                      <a:pt x="884" y="2972"/>
                      <a:pt x="1396" y="3955"/>
                    </a:cubicBezTo>
                    <a:cubicBezTo>
                      <a:pt x="2309" y="4121"/>
                      <a:pt x="3223" y="4292"/>
                      <a:pt x="4141" y="4462"/>
                    </a:cubicBezTo>
                    <a:cubicBezTo>
                      <a:pt x="4011" y="3986"/>
                      <a:pt x="3845" y="3519"/>
                      <a:pt x="3624" y="3072"/>
                    </a:cubicBezTo>
                    <a:cubicBezTo>
                      <a:pt x="3313" y="2435"/>
                      <a:pt x="2896" y="1847"/>
                      <a:pt x="2615" y="1200"/>
                    </a:cubicBezTo>
                    <a:cubicBezTo>
                      <a:pt x="1923" y="889"/>
                      <a:pt x="1225" y="578"/>
                      <a:pt x="527" y="271"/>
                    </a:cubicBezTo>
                    <a:cubicBezTo>
                      <a:pt x="347" y="186"/>
                      <a:pt x="166" y="106"/>
                      <a:pt x="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96" name="Google Shape;3396;p17"/>
              <p:cNvSpPr/>
              <p:nvPr/>
            </p:nvSpPr>
            <p:spPr>
              <a:xfrm>
                <a:off x="811075" y="3311850"/>
                <a:ext cx="90125" cy="253875"/>
              </a:xfrm>
              <a:custGeom>
                <a:rect b="b" l="l" r="r" t="t"/>
                <a:pathLst>
                  <a:path extrusionOk="0" h="10155" w="3605">
                    <a:moveTo>
                      <a:pt x="0" y="1"/>
                    </a:moveTo>
                    <a:cubicBezTo>
                      <a:pt x="352" y="774"/>
                      <a:pt x="733" y="1532"/>
                      <a:pt x="929" y="2355"/>
                    </a:cubicBezTo>
                    <a:cubicBezTo>
                      <a:pt x="1446" y="4498"/>
                      <a:pt x="643" y="6767"/>
                      <a:pt x="793" y="8955"/>
                    </a:cubicBezTo>
                    <a:cubicBezTo>
                      <a:pt x="959" y="9061"/>
                      <a:pt x="1140" y="9141"/>
                      <a:pt x="1320" y="9226"/>
                    </a:cubicBezTo>
                    <a:cubicBezTo>
                      <a:pt x="2018" y="9533"/>
                      <a:pt x="2716" y="9844"/>
                      <a:pt x="3408" y="10155"/>
                    </a:cubicBezTo>
                    <a:cubicBezTo>
                      <a:pt x="3383" y="10095"/>
                      <a:pt x="3358" y="10034"/>
                      <a:pt x="3338" y="9974"/>
                    </a:cubicBezTo>
                    <a:cubicBezTo>
                      <a:pt x="2465" y="7690"/>
                      <a:pt x="3604" y="5050"/>
                      <a:pt x="2901" y="2706"/>
                    </a:cubicBezTo>
                    <a:cubicBezTo>
                      <a:pt x="2741" y="2154"/>
                      <a:pt x="2475" y="1642"/>
                      <a:pt x="2214" y="1125"/>
                    </a:cubicBezTo>
                    <a:cubicBezTo>
                      <a:pt x="1797" y="950"/>
                      <a:pt x="1386" y="754"/>
                      <a:pt x="989" y="548"/>
                    </a:cubicBezTo>
                    <a:cubicBezTo>
                      <a:pt x="653" y="372"/>
                      <a:pt x="326" y="192"/>
                      <a:pt x="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97" name="Google Shape;3397;p17"/>
              <p:cNvSpPr/>
              <p:nvPr/>
            </p:nvSpPr>
            <p:spPr>
              <a:xfrm>
                <a:off x="896275" y="3456050"/>
                <a:ext cx="93125" cy="191250"/>
              </a:xfrm>
              <a:custGeom>
                <a:rect b="b" l="l" r="r" t="t"/>
                <a:pathLst>
                  <a:path extrusionOk="0" h="7650" w="3725">
                    <a:moveTo>
                      <a:pt x="2199" y="0"/>
                    </a:moveTo>
                    <a:lnTo>
                      <a:pt x="2154" y="15"/>
                    </a:lnTo>
                    <a:cubicBezTo>
                      <a:pt x="1441" y="1461"/>
                      <a:pt x="748" y="2951"/>
                      <a:pt x="30" y="4402"/>
                    </a:cubicBezTo>
                    <a:cubicBezTo>
                      <a:pt x="20" y="4397"/>
                      <a:pt x="10" y="4392"/>
                      <a:pt x="0" y="4387"/>
                    </a:cubicBezTo>
                    <a:lnTo>
                      <a:pt x="0" y="4387"/>
                    </a:lnTo>
                    <a:cubicBezTo>
                      <a:pt x="281" y="5034"/>
                      <a:pt x="698" y="5622"/>
                      <a:pt x="1009" y="6259"/>
                    </a:cubicBezTo>
                    <a:cubicBezTo>
                      <a:pt x="1230" y="6706"/>
                      <a:pt x="1396" y="7173"/>
                      <a:pt x="1526" y="7649"/>
                    </a:cubicBezTo>
                    <a:lnTo>
                      <a:pt x="1536" y="7649"/>
                    </a:lnTo>
                    <a:cubicBezTo>
                      <a:pt x="2174" y="6043"/>
                      <a:pt x="2866" y="4457"/>
                      <a:pt x="3725" y="2956"/>
                    </a:cubicBezTo>
                    <a:cubicBezTo>
                      <a:pt x="3258" y="2073"/>
                      <a:pt x="2686" y="1220"/>
                      <a:pt x="2314" y="326"/>
                    </a:cubicBezTo>
                    <a:cubicBezTo>
                      <a:pt x="2269" y="221"/>
                      <a:pt x="2234" y="110"/>
                      <a:pt x="21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98" name="Google Shape;3398;p17"/>
              <p:cNvSpPr/>
              <p:nvPr/>
            </p:nvSpPr>
            <p:spPr>
              <a:xfrm>
                <a:off x="865775" y="3634600"/>
                <a:ext cx="184500" cy="474350"/>
              </a:xfrm>
              <a:custGeom>
                <a:rect b="b" l="l" r="r" t="t"/>
                <a:pathLst>
                  <a:path extrusionOk="0" h="18974" w="7380">
                    <a:moveTo>
                      <a:pt x="1" y="0"/>
                    </a:moveTo>
                    <a:lnTo>
                      <a:pt x="1" y="0"/>
                    </a:lnTo>
                    <a:cubicBezTo>
                      <a:pt x="377" y="733"/>
                      <a:pt x="749" y="1471"/>
                      <a:pt x="974" y="2259"/>
                    </a:cubicBezTo>
                    <a:cubicBezTo>
                      <a:pt x="1210" y="3082"/>
                      <a:pt x="1281" y="3931"/>
                      <a:pt x="1291" y="4789"/>
                    </a:cubicBezTo>
                    <a:cubicBezTo>
                      <a:pt x="1311" y="6681"/>
                      <a:pt x="1025" y="8624"/>
                      <a:pt x="1511" y="10451"/>
                    </a:cubicBezTo>
                    <a:cubicBezTo>
                      <a:pt x="1798" y="11510"/>
                      <a:pt x="2330" y="12489"/>
                      <a:pt x="2656" y="13527"/>
                    </a:cubicBezTo>
                    <a:cubicBezTo>
                      <a:pt x="2721" y="13728"/>
                      <a:pt x="2776" y="13934"/>
                      <a:pt x="2822" y="14140"/>
                    </a:cubicBezTo>
                    <a:cubicBezTo>
                      <a:pt x="3047" y="15209"/>
                      <a:pt x="2972" y="16333"/>
                      <a:pt x="3238" y="17392"/>
                    </a:cubicBezTo>
                    <a:cubicBezTo>
                      <a:pt x="3384" y="17970"/>
                      <a:pt x="3680" y="18552"/>
                      <a:pt x="4096" y="18973"/>
                    </a:cubicBezTo>
                    <a:lnTo>
                      <a:pt x="7379" y="18973"/>
                    </a:lnTo>
                    <a:cubicBezTo>
                      <a:pt x="6059" y="17252"/>
                      <a:pt x="5316" y="15094"/>
                      <a:pt x="5326" y="12925"/>
                    </a:cubicBezTo>
                    <a:cubicBezTo>
                      <a:pt x="5331" y="12403"/>
                      <a:pt x="5371" y="11881"/>
                      <a:pt x="5442" y="11364"/>
                    </a:cubicBezTo>
                    <a:cubicBezTo>
                      <a:pt x="3845" y="9924"/>
                      <a:pt x="3409" y="7605"/>
                      <a:pt x="3268" y="5456"/>
                    </a:cubicBezTo>
                    <a:cubicBezTo>
                      <a:pt x="3163" y="3800"/>
                      <a:pt x="3173" y="2089"/>
                      <a:pt x="2746" y="507"/>
                    </a:cubicBezTo>
                    <a:cubicBezTo>
                      <a:pt x="1828" y="337"/>
                      <a:pt x="914" y="166"/>
                      <a:pt x="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99" name="Google Shape;3399;p17"/>
              <p:cNvSpPr/>
              <p:nvPr/>
            </p:nvSpPr>
            <p:spPr>
              <a:xfrm>
                <a:off x="1205575" y="4076175"/>
                <a:ext cx="17100" cy="74050"/>
              </a:xfrm>
              <a:custGeom>
                <a:rect b="b" l="l" r="r" t="t"/>
                <a:pathLst>
                  <a:path extrusionOk="0" fill="none" h="2962" w="684">
                    <a:moveTo>
                      <a:pt x="674" y="0"/>
                    </a:moveTo>
                    <a:cubicBezTo>
                      <a:pt x="684" y="447"/>
                      <a:pt x="674" y="889"/>
                      <a:pt x="608" y="1310"/>
                    </a:cubicBezTo>
                    <a:cubicBezTo>
                      <a:pt x="533" y="1908"/>
                      <a:pt x="357" y="2470"/>
                      <a:pt x="1" y="2962"/>
                    </a:cubicBezTo>
                  </a:path>
                </a:pathLst>
              </a:custGeom>
              <a:noFill/>
              <a:ln cap="flat" cmpd="sng" w="5275">
                <a:solidFill>
                  <a:srgbClr val="00003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00" name="Google Shape;3400;p17"/>
              <p:cNvSpPr/>
              <p:nvPr/>
            </p:nvSpPr>
            <p:spPr>
              <a:xfrm>
                <a:off x="1129050" y="3859475"/>
                <a:ext cx="58375" cy="256875"/>
              </a:xfrm>
              <a:custGeom>
                <a:rect b="b" l="l" r="r" t="t"/>
                <a:pathLst>
                  <a:path extrusionOk="0" fill="none" h="10275" w="2335">
                    <a:moveTo>
                      <a:pt x="472" y="10275"/>
                    </a:moveTo>
                    <a:cubicBezTo>
                      <a:pt x="452" y="10174"/>
                      <a:pt x="437" y="10079"/>
                      <a:pt x="422" y="9978"/>
                    </a:cubicBezTo>
                    <a:cubicBezTo>
                      <a:pt x="216" y="8749"/>
                      <a:pt x="35" y="7474"/>
                      <a:pt x="15" y="6219"/>
                    </a:cubicBezTo>
                    <a:cubicBezTo>
                      <a:pt x="0" y="5321"/>
                      <a:pt x="70" y="4432"/>
                      <a:pt x="276" y="3589"/>
                    </a:cubicBezTo>
                    <a:cubicBezTo>
                      <a:pt x="452" y="2866"/>
                      <a:pt x="733" y="2168"/>
                      <a:pt x="1145" y="1521"/>
                    </a:cubicBezTo>
                    <a:cubicBezTo>
                      <a:pt x="1491" y="979"/>
                      <a:pt x="1923" y="492"/>
                      <a:pt x="2334" y="0"/>
                    </a:cubicBezTo>
                  </a:path>
                </a:pathLst>
              </a:custGeom>
              <a:noFill/>
              <a:ln cap="flat" cmpd="sng" w="5275">
                <a:solidFill>
                  <a:srgbClr val="00003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01" name="Google Shape;3401;p17"/>
              <p:cNvSpPr/>
              <p:nvPr/>
            </p:nvSpPr>
            <p:spPr>
              <a:xfrm>
                <a:off x="989750" y="3533325"/>
                <a:ext cx="87125" cy="605100"/>
              </a:xfrm>
              <a:custGeom>
                <a:rect b="b" l="l" r="r" t="t"/>
                <a:pathLst>
                  <a:path extrusionOk="0" fill="none" h="24204" w="3485">
                    <a:moveTo>
                      <a:pt x="2234" y="1"/>
                    </a:moveTo>
                    <a:cubicBezTo>
                      <a:pt x="1968" y="1070"/>
                      <a:pt x="1341" y="2014"/>
                      <a:pt x="844" y="2997"/>
                    </a:cubicBezTo>
                    <a:cubicBezTo>
                      <a:pt x="683" y="3319"/>
                      <a:pt x="538" y="3645"/>
                      <a:pt x="422" y="3976"/>
                    </a:cubicBezTo>
                    <a:cubicBezTo>
                      <a:pt x="322" y="4277"/>
                      <a:pt x="242" y="4584"/>
                      <a:pt x="202" y="4900"/>
                    </a:cubicBezTo>
                    <a:cubicBezTo>
                      <a:pt x="1" y="6471"/>
                      <a:pt x="754" y="7992"/>
                      <a:pt x="980" y="9558"/>
                    </a:cubicBezTo>
                    <a:cubicBezTo>
                      <a:pt x="1090" y="10316"/>
                      <a:pt x="1075" y="11079"/>
                      <a:pt x="1000" y="11836"/>
                    </a:cubicBezTo>
                    <a:cubicBezTo>
                      <a:pt x="884" y="13026"/>
                      <a:pt x="628" y="14221"/>
                      <a:pt x="483" y="15415"/>
                    </a:cubicBezTo>
                    <a:cubicBezTo>
                      <a:pt x="412" y="15932"/>
                      <a:pt x="372" y="16454"/>
                      <a:pt x="367" y="16976"/>
                    </a:cubicBezTo>
                    <a:cubicBezTo>
                      <a:pt x="357" y="19145"/>
                      <a:pt x="1100" y="21303"/>
                      <a:pt x="2420" y="23024"/>
                    </a:cubicBezTo>
                    <a:cubicBezTo>
                      <a:pt x="2736" y="23446"/>
                      <a:pt x="3098" y="23843"/>
                      <a:pt x="3484" y="24204"/>
                    </a:cubicBezTo>
                  </a:path>
                </a:pathLst>
              </a:custGeom>
              <a:noFill/>
              <a:ln cap="flat" cmpd="sng" w="5275">
                <a:solidFill>
                  <a:srgbClr val="00003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02" name="Google Shape;3402;p17"/>
              <p:cNvSpPr/>
              <p:nvPr/>
            </p:nvSpPr>
            <p:spPr>
              <a:xfrm>
                <a:off x="891375" y="3754300"/>
                <a:ext cx="108700" cy="370325"/>
              </a:xfrm>
              <a:custGeom>
                <a:rect b="b" l="l" r="r" t="t"/>
                <a:pathLst>
                  <a:path extrusionOk="0" fill="none" h="14813" w="4348">
                    <a:moveTo>
                      <a:pt x="267" y="1"/>
                    </a:moveTo>
                    <a:cubicBezTo>
                      <a:pt x="287" y="1893"/>
                      <a:pt x="1" y="3836"/>
                      <a:pt x="487" y="5663"/>
                    </a:cubicBezTo>
                    <a:cubicBezTo>
                      <a:pt x="774" y="6722"/>
                      <a:pt x="1306" y="7701"/>
                      <a:pt x="1632" y="8739"/>
                    </a:cubicBezTo>
                    <a:cubicBezTo>
                      <a:pt x="1697" y="8940"/>
                      <a:pt x="1752" y="9146"/>
                      <a:pt x="1798" y="9352"/>
                    </a:cubicBezTo>
                    <a:cubicBezTo>
                      <a:pt x="2023" y="10421"/>
                      <a:pt x="1948" y="11545"/>
                      <a:pt x="2214" y="12604"/>
                    </a:cubicBezTo>
                    <a:cubicBezTo>
                      <a:pt x="2360" y="13182"/>
                      <a:pt x="2656" y="13764"/>
                      <a:pt x="3072" y="14185"/>
                    </a:cubicBezTo>
                    <a:cubicBezTo>
                      <a:pt x="3424" y="14537"/>
                      <a:pt x="3850" y="14773"/>
                      <a:pt x="4347" y="14813"/>
                    </a:cubicBezTo>
                  </a:path>
                </a:pathLst>
              </a:custGeom>
              <a:noFill/>
              <a:ln cap="flat" cmpd="sng" w="5275">
                <a:solidFill>
                  <a:srgbClr val="00003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03" name="Google Shape;3403;p17"/>
              <p:cNvSpPr/>
              <p:nvPr/>
            </p:nvSpPr>
            <p:spPr>
              <a:xfrm>
                <a:off x="1167700" y="3291900"/>
                <a:ext cx="435325" cy="850425"/>
              </a:xfrm>
              <a:custGeom>
                <a:rect b="b" l="l" r="r" t="t"/>
                <a:pathLst>
                  <a:path extrusionOk="0" fill="none" h="34017" w="17413">
                    <a:moveTo>
                      <a:pt x="17412" y="1"/>
                    </a:moveTo>
                    <a:lnTo>
                      <a:pt x="17392" y="11"/>
                    </a:lnTo>
                    <a:cubicBezTo>
                      <a:pt x="16529" y="588"/>
                      <a:pt x="15665" y="1160"/>
                      <a:pt x="14807" y="1737"/>
                    </a:cubicBezTo>
                    <a:cubicBezTo>
                      <a:pt x="13798" y="2405"/>
                      <a:pt x="12769" y="3098"/>
                      <a:pt x="11921" y="3946"/>
                    </a:cubicBezTo>
                    <a:cubicBezTo>
                      <a:pt x="11494" y="4368"/>
                      <a:pt x="11118" y="4829"/>
                      <a:pt x="10807" y="5341"/>
                    </a:cubicBezTo>
                    <a:cubicBezTo>
                      <a:pt x="10757" y="5422"/>
                      <a:pt x="10711" y="5502"/>
                      <a:pt x="10666" y="5587"/>
                    </a:cubicBezTo>
                    <a:cubicBezTo>
                      <a:pt x="10024" y="6782"/>
                      <a:pt x="9803" y="8192"/>
                      <a:pt x="9035" y="9317"/>
                    </a:cubicBezTo>
                    <a:cubicBezTo>
                      <a:pt x="8684" y="9829"/>
                      <a:pt x="8232" y="10260"/>
                      <a:pt x="7775" y="10687"/>
                    </a:cubicBezTo>
                    <a:cubicBezTo>
                      <a:pt x="7439" y="11003"/>
                      <a:pt x="7097" y="11319"/>
                      <a:pt x="6796" y="11666"/>
                    </a:cubicBezTo>
                    <a:cubicBezTo>
                      <a:pt x="6249" y="12278"/>
                      <a:pt x="5813" y="12996"/>
                      <a:pt x="5516" y="13764"/>
                    </a:cubicBezTo>
                    <a:cubicBezTo>
                      <a:pt x="5346" y="14215"/>
                      <a:pt x="5215" y="14692"/>
                      <a:pt x="5140" y="15169"/>
                    </a:cubicBezTo>
                    <a:cubicBezTo>
                      <a:pt x="4994" y="16093"/>
                      <a:pt x="5040" y="17036"/>
                      <a:pt x="4889" y="17955"/>
                    </a:cubicBezTo>
                    <a:cubicBezTo>
                      <a:pt x="4718" y="19029"/>
                      <a:pt x="4302" y="20028"/>
                      <a:pt x="3775" y="20991"/>
                    </a:cubicBezTo>
                    <a:cubicBezTo>
                      <a:pt x="3408" y="21669"/>
                      <a:pt x="2987" y="22327"/>
                      <a:pt x="2565" y="22979"/>
                    </a:cubicBezTo>
                    <a:cubicBezTo>
                      <a:pt x="1416" y="24766"/>
                      <a:pt x="256" y="26538"/>
                      <a:pt x="65" y="28586"/>
                    </a:cubicBezTo>
                    <a:cubicBezTo>
                      <a:pt x="55" y="28691"/>
                      <a:pt x="50" y="28796"/>
                      <a:pt x="45" y="28907"/>
                    </a:cubicBezTo>
                    <a:cubicBezTo>
                      <a:pt x="0" y="30167"/>
                      <a:pt x="346" y="31432"/>
                      <a:pt x="377" y="32681"/>
                    </a:cubicBezTo>
                    <a:cubicBezTo>
                      <a:pt x="392" y="33128"/>
                      <a:pt x="362" y="33575"/>
                      <a:pt x="256" y="34017"/>
                    </a:cubicBezTo>
                  </a:path>
                </a:pathLst>
              </a:custGeom>
              <a:noFill/>
              <a:ln cap="flat" cmpd="sng" w="5275">
                <a:solidFill>
                  <a:srgbClr val="00003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04" name="Google Shape;3404;p17"/>
              <p:cNvSpPr/>
              <p:nvPr/>
            </p:nvSpPr>
            <p:spPr>
              <a:xfrm>
                <a:off x="1250125" y="3715925"/>
                <a:ext cx="506725" cy="440200"/>
              </a:xfrm>
              <a:custGeom>
                <a:rect b="b" l="l" r="r" t="t"/>
                <a:pathLst>
                  <a:path extrusionOk="0" fill="none" h="17608" w="20269">
                    <a:moveTo>
                      <a:pt x="20269" y="110"/>
                    </a:moveTo>
                    <a:cubicBezTo>
                      <a:pt x="18939" y="0"/>
                      <a:pt x="17573" y="502"/>
                      <a:pt x="16640" y="1451"/>
                    </a:cubicBezTo>
                    <a:cubicBezTo>
                      <a:pt x="16294" y="1802"/>
                      <a:pt x="15997" y="2208"/>
                      <a:pt x="15576" y="2469"/>
                    </a:cubicBezTo>
                    <a:cubicBezTo>
                      <a:pt x="15059" y="2791"/>
                      <a:pt x="14416" y="2836"/>
                      <a:pt x="13824" y="2986"/>
                    </a:cubicBezTo>
                    <a:cubicBezTo>
                      <a:pt x="13433" y="3082"/>
                      <a:pt x="13056" y="3232"/>
                      <a:pt x="12705" y="3428"/>
                    </a:cubicBezTo>
                    <a:cubicBezTo>
                      <a:pt x="11982" y="3820"/>
                      <a:pt x="11360" y="4397"/>
                      <a:pt x="10923" y="5090"/>
                    </a:cubicBezTo>
                    <a:cubicBezTo>
                      <a:pt x="10833" y="5225"/>
                      <a:pt x="10752" y="5361"/>
                      <a:pt x="10682" y="5506"/>
                    </a:cubicBezTo>
                    <a:cubicBezTo>
                      <a:pt x="10471" y="5928"/>
                      <a:pt x="10316" y="6385"/>
                      <a:pt x="10004" y="6741"/>
                    </a:cubicBezTo>
                    <a:cubicBezTo>
                      <a:pt x="9638" y="7158"/>
                      <a:pt x="9101" y="7373"/>
                      <a:pt x="8634" y="7669"/>
                    </a:cubicBezTo>
                    <a:cubicBezTo>
                      <a:pt x="7856" y="8161"/>
                      <a:pt x="7279" y="8879"/>
                      <a:pt x="6722" y="9622"/>
                    </a:cubicBezTo>
                    <a:cubicBezTo>
                      <a:pt x="6114" y="10435"/>
                      <a:pt x="5537" y="11278"/>
                      <a:pt x="4759" y="11911"/>
                    </a:cubicBezTo>
                    <a:cubicBezTo>
                      <a:pt x="4458" y="12157"/>
                      <a:pt x="4132" y="12363"/>
                      <a:pt x="3795" y="12563"/>
                    </a:cubicBezTo>
                    <a:cubicBezTo>
                      <a:pt x="2782" y="13151"/>
                      <a:pt x="1672" y="13612"/>
                      <a:pt x="919" y="14501"/>
                    </a:cubicBezTo>
                    <a:cubicBezTo>
                      <a:pt x="618" y="14857"/>
                      <a:pt x="387" y="15274"/>
                      <a:pt x="242" y="15720"/>
                    </a:cubicBezTo>
                    <a:cubicBezTo>
                      <a:pt x="46" y="16328"/>
                      <a:pt x="1" y="16980"/>
                      <a:pt x="136" y="17608"/>
                    </a:cubicBezTo>
                  </a:path>
                </a:pathLst>
              </a:custGeom>
              <a:noFill/>
              <a:ln cap="flat" cmpd="sng" w="5275">
                <a:solidFill>
                  <a:srgbClr val="00003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05" name="Google Shape;3405;p17"/>
              <p:cNvSpPr/>
              <p:nvPr/>
            </p:nvSpPr>
            <p:spPr>
              <a:xfrm>
                <a:off x="1064550" y="3043700"/>
                <a:ext cx="351750" cy="973525"/>
              </a:xfrm>
              <a:custGeom>
                <a:rect b="b" l="l" r="r" t="t"/>
                <a:pathLst>
                  <a:path extrusionOk="0" fill="none" h="38941" w="14070">
                    <a:moveTo>
                      <a:pt x="14069" y="1"/>
                    </a:moveTo>
                    <a:cubicBezTo>
                      <a:pt x="13899" y="6"/>
                      <a:pt x="13733" y="11"/>
                      <a:pt x="13567" y="21"/>
                    </a:cubicBezTo>
                    <a:cubicBezTo>
                      <a:pt x="12037" y="121"/>
                      <a:pt x="10526" y="482"/>
                      <a:pt x="9120" y="1095"/>
                    </a:cubicBezTo>
                    <a:cubicBezTo>
                      <a:pt x="8433" y="1391"/>
                      <a:pt x="7755" y="1762"/>
                      <a:pt x="7258" y="2320"/>
                    </a:cubicBezTo>
                    <a:cubicBezTo>
                      <a:pt x="6872" y="2751"/>
                      <a:pt x="6626" y="3253"/>
                      <a:pt x="6450" y="3785"/>
                    </a:cubicBezTo>
                    <a:cubicBezTo>
                      <a:pt x="6189" y="4563"/>
                      <a:pt x="6079" y="5421"/>
                      <a:pt x="5918" y="6255"/>
                    </a:cubicBezTo>
                    <a:cubicBezTo>
                      <a:pt x="5798" y="6872"/>
                      <a:pt x="5647" y="7474"/>
                      <a:pt x="5386" y="8032"/>
                    </a:cubicBezTo>
                    <a:cubicBezTo>
                      <a:pt x="4924" y="9030"/>
                      <a:pt x="4131" y="9833"/>
                      <a:pt x="3428" y="10687"/>
                    </a:cubicBezTo>
                    <a:cubicBezTo>
                      <a:pt x="3057" y="11133"/>
                      <a:pt x="2716" y="11600"/>
                      <a:pt x="2460" y="12117"/>
                    </a:cubicBezTo>
                    <a:cubicBezTo>
                      <a:pt x="2405" y="12228"/>
                      <a:pt x="2349" y="12348"/>
                      <a:pt x="2304" y="12464"/>
                    </a:cubicBezTo>
                    <a:cubicBezTo>
                      <a:pt x="1441" y="14642"/>
                      <a:pt x="2465" y="17126"/>
                      <a:pt x="2033" y="19425"/>
                    </a:cubicBezTo>
                    <a:cubicBezTo>
                      <a:pt x="1988" y="19646"/>
                      <a:pt x="1933" y="19862"/>
                      <a:pt x="1872" y="20073"/>
                    </a:cubicBezTo>
                    <a:cubicBezTo>
                      <a:pt x="1702" y="20645"/>
                      <a:pt x="1461" y="21197"/>
                      <a:pt x="1205" y="21744"/>
                    </a:cubicBezTo>
                    <a:cubicBezTo>
                      <a:pt x="788" y="22658"/>
                      <a:pt x="342" y="23566"/>
                      <a:pt x="146" y="24545"/>
                    </a:cubicBezTo>
                    <a:cubicBezTo>
                      <a:pt x="10" y="25228"/>
                      <a:pt x="0" y="25905"/>
                      <a:pt x="60" y="26593"/>
                    </a:cubicBezTo>
                    <a:cubicBezTo>
                      <a:pt x="211" y="28400"/>
                      <a:pt x="838" y="30227"/>
                      <a:pt x="833" y="32064"/>
                    </a:cubicBezTo>
                    <a:cubicBezTo>
                      <a:pt x="828" y="32616"/>
                      <a:pt x="768" y="33168"/>
                      <a:pt x="718" y="33720"/>
                    </a:cubicBezTo>
                    <a:cubicBezTo>
                      <a:pt x="663" y="34378"/>
                      <a:pt x="623" y="35030"/>
                      <a:pt x="718" y="35678"/>
                    </a:cubicBezTo>
                    <a:cubicBezTo>
                      <a:pt x="894" y="36923"/>
                      <a:pt x="1586" y="38092"/>
                      <a:pt x="2595" y="38850"/>
                    </a:cubicBezTo>
                    <a:cubicBezTo>
                      <a:pt x="2630" y="38885"/>
                      <a:pt x="2671" y="38910"/>
                      <a:pt x="2711" y="38940"/>
                    </a:cubicBezTo>
                  </a:path>
                </a:pathLst>
              </a:custGeom>
              <a:noFill/>
              <a:ln cap="flat" cmpd="sng" w="5275">
                <a:solidFill>
                  <a:srgbClr val="00003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06" name="Google Shape;3406;p17"/>
              <p:cNvSpPr/>
              <p:nvPr/>
            </p:nvSpPr>
            <p:spPr>
              <a:xfrm>
                <a:off x="753225" y="3120500"/>
                <a:ext cx="248850" cy="798475"/>
              </a:xfrm>
              <a:custGeom>
                <a:rect b="b" l="l" r="r" t="t"/>
                <a:pathLst>
                  <a:path extrusionOk="0" fill="none" h="31939" w="9954">
                    <a:moveTo>
                      <a:pt x="0" y="0"/>
                    </a:moveTo>
                    <a:cubicBezTo>
                      <a:pt x="35" y="5"/>
                      <a:pt x="66" y="16"/>
                      <a:pt x="101" y="26"/>
                    </a:cubicBezTo>
                    <a:cubicBezTo>
                      <a:pt x="1526" y="402"/>
                      <a:pt x="2450" y="1832"/>
                      <a:pt x="2886" y="3253"/>
                    </a:cubicBezTo>
                    <a:cubicBezTo>
                      <a:pt x="3077" y="3875"/>
                      <a:pt x="3203" y="4513"/>
                      <a:pt x="3328" y="5150"/>
                    </a:cubicBezTo>
                    <a:cubicBezTo>
                      <a:pt x="3499" y="6009"/>
                      <a:pt x="3669" y="6862"/>
                      <a:pt x="4001" y="7670"/>
                    </a:cubicBezTo>
                    <a:cubicBezTo>
                      <a:pt x="4151" y="8051"/>
                      <a:pt x="4342" y="8413"/>
                      <a:pt x="4528" y="8779"/>
                    </a:cubicBezTo>
                    <a:cubicBezTo>
                      <a:pt x="4789" y="9296"/>
                      <a:pt x="5055" y="9808"/>
                      <a:pt x="5215" y="10360"/>
                    </a:cubicBezTo>
                    <a:cubicBezTo>
                      <a:pt x="5918" y="12704"/>
                      <a:pt x="4779" y="15344"/>
                      <a:pt x="5652" y="17628"/>
                    </a:cubicBezTo>
                    <a:cubicBezTo>
                      <a:pt x="5672" y="17688"/>
                      <a:pt x="5697" y="17749"/>
                      <a:pt x="5722" y="17809"/>
                    </a:cubicBezTo>
                    <a:cubicBezTo>
                      <a:pt x="6003" y="18456"/>
                      <a:pt x="6420" y="19044"/>
                      <a:pt x="6731" y="19681"/>
                    </a:cubicBezTo>
                    <a:cubicBezTo>
                      <a:pt x="6952" y="20128"/>
                      <a:pt x="7118" y="20595"/>
                      <a:pt x="7248" y="21071"/>
                    </a:cubicBezTo>
                    <a:cubicBezTo>
                      <a:pt x="7675" y="22653"/>
                      <a:pt x="7665" y="24364"/>
                      <a:pt x="7770" y="26020"/>
                    </a:cubicBezTo>
                    <a:cubicBezTo>
                      <a:pt x="7911" y="28169"/>
                      <a:pt x="8347" y="30488"/>
                      <a:pt x="9944" y="31928"/>
                    </a:cubicBezTo>
                    <a:cubicBezTo>
                      <a:pt x="9949" y="31933"/>
                      <a:pt x="9949" y="31933"/>
                      <a:pt x="9954" y="31938"/>
                    </a:cubicBezTo>
                  </a:path>
                </a:pathLst>
              </a:custGeom>
              <a:noFill/>
              <a:ln cap="flat" cmpd="sng" w="5275">
                <a:solidFill>
                  <a:srgbClr val="00003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07" name="Google Shape;3407;p17"/>
              <p:cNvSpPr/>
              <p:nvPr/>
            </p:nvSpPr>
            <p:spPr>
              <a:xfrm>
                <a:off x="599000" y="3490300"/>
                <a:ext cx="342850" cy="644500"/>
              </a:xfrm>
              <a:custGeom>
                <a:rect b="b" l="l" r="r" t="t"/>
                <a:pathLst>
                  <a:path extrusionOk="0" fill="none" h="25780" w="13714">
                    <a:moveTo>
                      <a:pt x="1" y="0"/>
                    </a:moveTo>
                    <a:cubicBezTo>
                      <a:pt x="2791" y="823"/>
                      <a:pt x="5110" y="3082"/>
                      <a:pt x="6014" y="5848"/>
                    </a:cubicBezTo>
                    <a:cubicBezTo>
                      <a:pt x="6335" y="6837"/>
                      <a:pt x="6491" y="7886"/>
                      <a:pt x="6832" y="8864"/>
                    </a:cubicBezTo>
                    <a:cubicBezTo>
                      <a:pt x="6952" y="9206"/>
                      <a:pt x="7088" y="9537"/>
                      <a:pt x="7269" y="9853"/>
                    </a:cubicBezTo>
                    <a:cubicBezTo>
                      <a:pt x="7710" y="10641"/>
                      <a:pt x="8368" y="11299"/>
                      <a:pt x="8794" y="12097"/>
                    </a:cubicBezTo>
                    <a:cubicBezTo>
                      <a:pt x="9321" y="13081"/>
                      <a:pt x="9452" y="14180"/>
                      <a:pt x="9532" y="15304"/>
                    </a:cubicBezTo>
                    <a:cubicBezTo>
                      <a:pt x="9628" y="16614"/>
                      <a:pt x="9638" y="17954"/>
                      <a:pt x="10094" y="19169"/>
                    </a:cubicBezTo>
                    <a:cubicBezTo>
                      <a:pt x="10551" y="20379"/>
                      <a:pt x="11425" y="21393"/>
                      <a:pt x="11977" y="22557"/>
                    </a:cubicBezTo>
                    <a:cubicBezTo>
                      <a:pt x="12032" y="22672"/>
                      <a:pt x="12082" y="22788"/>
                      <a:pt x="12132" y="22908"/>
                    </a:cubicBezTo>
                    <a:cubicBezTo>
                      <a:pt x="12368" y="23501"/>
                      <a:pt x="12534" y="24173"/>
                      <a:pt x="12815" y="24745"/>
                    </a:cubicBezTo>
                    <a:cubicBezTo>
                      <a:pt x="13026" y="25172"/>
                      <a:pt x="13297" y="25543"/>
                      <a:pt x="13713" y="25779"/>
                    </a:cubicBezTo>
                  </a:path>
                </a:pathLst>
              </a:custGeom>
              <a:noFill/>
              <a:ln cap="flat" cmpd="sng" w="5275">
                <a:solidFill>
                  <a:srgbClr val="00003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08" name="Google Shape;3408;p17"/>
              <p:cNvSpPr/>
              <p:nvPr/>
            </p:nvSpPr>
            <p:spPr>
              <a:xfrm>
                <a:off x="743925" y="4108925"/>
                <a:ext cx="624575" cy="25"/>
              </a:xfrm>
              <a:custGeom>
                <a:rect b="b" l="l" r="r" t="t"/>
                <a:pathLst>
                  <a:path extrusionOk="0" fill="none" h="1" w="24983">
                    <a:moveTo>
                      <a:pt x="24982" y="0"/>
                    </a:moveTo>
                    <a:lnTo>
                      <a:pt x="24836" y="0"/>
                    </a:lnTo>
                    <a:lnTo>
                      <a:pt x="22959" y="0"/>
                    </a:lnTo>
                    <a:lnTo>
                      <a:pt x="20490" y="0"/>
                    </a:lnTo>
                    <a:lnTo>
                      <a:pt x="19074" y="0"/>
                    </a:lnTo>
                    <a:lnTo>
                      <a:pt x="17328" y="0"/>
                    </a:lnTo>
                    <a:lnTo>
                      <a:pt x="15827" y="0"/>
                    </a:lnTo>
                    <a:lnTo>
                      <a:pt x="12253" y="0"/>
                    </a:lnTo>
                    <a:lnTo>
                      <a:pt x="8970" y="0"/>
                    </a:lnTo>
                    <a:lnTo>
                      <a:pt x="7018" y="0"/>
                    </a:lnTo>
                    <a:lnTo>
                      <a:pt x="2927" y="0"/>
                    </a:lnTo>
                    <a:lnTo>
                      <a:pt x="1" y="0"/>
                    </a:lnTo>
                  </a:path>
                </a:pathLst>
              </a:custGeom>
              <a:noFill/>
              <a:ln cap="flat" cmpd="sng" w="5275">
                <a:solidFill>
                  <a:srgbClr val="00003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09" name="Google Shape;3409;p17"/>
              <p:cNvSpPr/>
              <p:nvPr/>
            </p:nvSpPr>
            <p:spPr>
              <a:xfrm>
                <a:off x="1209100" y="3084725"/>
                <a:ext cx="116725" cy="54125"/>
              </a:xfrm>
              <a:custGeom>
                <a:rect b="b" l="l" r="r" t="t"/>
                <a:pathLst>
                  <a:path extrusionOk="0" fill="none" h="2165" w="4669">
                    <a:moveTo>
                      <a:pt x="1" y="1"/>
                    </a:moveTo>
                    <a:cubicBezTo>
                      <a:pt x="11" y="41"/>
                      <a:pt x="21" y="81"/>
                      <a:pt x="31" y="121"/>
                    </a:cubicBezTo>
                    <a:cubicBezTo>
                      <a:pt x="181" y="814"/>
                      <a:pt x="377" y="1497"/>
                      <a:pt x="608" y="2164"/>
                    </a:cubicBezTo>
                    <a:cubicBezTo>
                      <a:pt x="628" y="2159"/>
                      <a:pt x="648" y="2154"/>
                      <a:pt x="668" y="2144"/>
                    </a:cubicBezTo>
                    <a:cubicBezTo>
                      <a:pt x="1612" y="1838"/>
                      <a:pt x="2596" y="1517"/>
                      <a:pt x="3564" y="1231"/>
                    </a:cubicBezTo>
                    <a:cubicBezTo>
                      <a:pt x="3931" y="1120"/>
                      <a:pt x="4297" y="1020"/>
                      <a:pt x="4658" y="924"/>
                    </a:cubicBezTo>
                    <a:cubicBezTo>
                      <a:pt x="4663" y="919"/>
                      <a:pt x="4663" y="919"/>
                      <a:pt x="4668" y="919"/>
                    </a:cubicBezTo>
                  </a:path>
                </a:pathLst>
              </a:custGeom>
              <a:noFill/>
              <a:ln cap="flat" cmpd="sng" w="5275">
                <a:solidFill>
                  <a:srgbClr val="00003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10" name="Google Shape;3410;p17"/>
              <p:cNvSpPr/>
              <p:nvPr/>
            </p:nvSpPr>
            <p:spPr>
              <a:xfrm>
                <a:off x="1183125" y="3124650"/>
                <a:ext cx="126000" cy="76425"/>
              </a:xfrm>
              <a:custGeom>
                <a:rect b="b" l="l" r="r" t="t"/>
                <a:pathLst>
                  <a:path extrusionOk="0" fill="none" h="3057" w="5040">
                    <a:moveTo>
                      <a:pt x="1" y="0"/>
                    </a:moveTo>
                    <a:cubicBezTo>
                      <a:pt x="1" y="10"/>
                      <a:pt x="6" y="15"/>
                      <a:pt x="6" y="20"/>
                    </a:cubicBezTo>
                    <a:cubicBezTo>
                      <a:pt x="267" y="1064"/>
                      <a:pt x="663" y="2073"/>
                      <a:pt x="1175" y="3017"/>
                    </a:cubicBezTo>
                    <a:cubicBezTo>
                      <a:pt x="1180" y="3032"/>
                      <a:pt x="1185" y="3042"/>
                      <a:pt x="1190" y="3057"/>
                    </a:cubicBezTo>
                    <a:cubicBezTo>
                      <a:pt x="1290" y="2901"/>
                      <a:pt x="1572" y="2856"/>
                      <a:pt x="1737" y="2781"/>
                    </a:cubicBezTo>
                    <a:cubicBezTo>
                      <a:pt x="1998" y="2665"/>
                      <a:pt x="2259" y="2550"/>
                      <a:pt x="2520" y="2434"/>
                    </a:cubicBezTo>
                    <a:cubicBezTo>
                      <a:pt x="3022" y="2214"/>
                      <a:pt x="3529" y="1998"/>
                      <a:pt x="4031" y="1777"/>
                    </a:cubicBezTo>
                    <a:cubicBezTo>
                      <a:pt x="4332" y="1646"/>
                      <a:pt x="4633" y="1516"/>
                      <a:pt x="4935" y="1385"/>
                    </a:cubicBezTo>
                    <a:cubicBezTo>
                      <a:pt x="4970" y="1365"/>
                      <a:pt x="5005" y="1355"/>
                      <a:pt x="5040" y="1340"/>
                    </a:cubicBezTo>
                  </a:path>
                </a:pathLst>
              </a:custGeom>
              <a:noFill/>
              <a:ln cap="flat" cmpd="sng" w="5275">
                <a:solidFill>
                  <a:srgbClr val="00003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11" name="Google Shape;3411;p17"/>
              <p:cNvSpPr/>
              <p:nvPr/>
            </p:nvSpPr>
            <p:spPr>
              <a:xfrm>
                <a:off x="1137700" y="3257275"/>
                <a:ext cx="109575" cy="54100"/>
              </a:xfrm>
              <a:custGeom>
                <a:rect b="b" l="l" r="r" t="t"/>
                <a:pathLst>
                  <a:path extrusionOk="0" fill="none" h="2164" w="4383">
                    <a:moveTo>
                      <a:pt x="1" y="0"/>
                    </a:moveTo>
                    <a:cubicBezTo>
                      <a:pt x="1" y="11"/>
                      <a:pt x="1" y="16"/>
                      <a:pt x="1" y="21"/>
                    </a:cubicBezTo>
                    <a:cubicBezTo>
                      <a:pt x="101" y="743"/>
                      <a:pt x="241" y="1461"/>
                      <a:pt x="422" y="2164"/>
                    </a:cubicBezTo>
                    <a:cubicBezTo>
                      <a:pt x="447" y="2159"/>
                      <a:pt x="477" y="2149"/>
                      <a:pt x="502" y="2144"/>
                    </a:cubicBezTo>
                    <a:cubicBezTo>
                      <a:pt x="1752" y="1777"/>
                      <a:pt x="3052" y="1431"/>
                      <a:pt x="4302" y="1065"/>
                    </a:cubicBezTo>
                    <a:cubicBezTo>
                      <a:pt x="4332" y="1055"/>
                      <a:pt x="4357" y="1050"/>
                      <a:pt x="4382" y="1039"/>
                    </a:cubicBezTo>
                  </a:path>
                </a:pathLst>
              </a:custGeom>
              <a:noFill/>
              <a:ln cap="flat" cmpd="sng" w="5275">
                <a:solidFill>
                  <a:srgbClr val="00003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12" name="Google Shape;3412;p17"/>
              <p:cNvSpPr/>
              <p:nvPr/>
            </p:nvSpPr>
            <p:spPr>
              <a:xfrm>
                <a:off x="1111725" y="3297300"/>
                <a:ext cx="102800" cy="49350"/>
              </a:xfrm>
              <a:custGeom>
                <a:rect b="b" l="l" r="r" t="t"/>
                <a:pathLst>
                  <a:path extrusionOk="0" fill="none" h="1974" w="4112">
                    <a:moveTo>
                      <a:pt x="1" y="1"/>
                    </a:moveTo>
                    <a:cubicBezTo>
                      <a:pt x="1" y="6"/>
                      <a:pt x="1" y="6"/>
                      <a:pt x="1" y="6"/>
                    </a:cubicBezTo>
                    <a:cubicBezTo>
                      <a:pt x="186" y="663"/>
                      <a:pt x="377" y="1321"/>
                      <a:pt x="563" y="1973"/>
                    </a:cubicBezTo>
                    <a:cubicBezTo>
                      <a:pt x="568" y="1973"/>
                      <a:pt x="573" y="1973"/>
                      <a:pt x="573" y="1973"/>
                    </a:cubicBezTo>
                    <a:cubicBezTo>
                      <a:pt x="829" y="1818"/>
                      <a:pt x="1185" y="1777"/>
                      <a:pt x="1471" y="1697"/>
                    </a:cubicBezTo>
                    <a:cubicBezTo>
                      <a:pt x="2340" y="1456"/>
                      <a:pt x="3208" y="1215"/>
                      <a:pt x="4071" y="969"/>
                    </a:cubicBezTo>
                    <a:cubicBezTo>
                      <a:pt x="4086" y="964"/>
                      <a:pt x="4096" y="964"/>
                      <a:pt x="4111" y="959"/>
                    </a:cubicBezTo>
                  </a:path>
                </a:pathLst>
              </a:custGeom>
              <a:noFill/>
              <a:ln cap="flat" cmpd="sng" w="5275">
                <a:solidFill>
                  <a:srgbClr val="00003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13" name="Google Shape;3413;p17"/>
              <p:cNvSpPr/>
              <p:nvPr/>
            </p:nvSpPr>
            <p:spPr>
              <a:xfrm>
                <a:off x="1241100" y="3081100"/>
                <a:ext cx="77950" cy="170175"/>
              </a:xfrm>
              <a:custGeom>
                <a:rect b="b" l="l" r="r" t="t"/>
                <a:pathLst>
                  <a:path extrusionOk="0" fill="none" h="6807" w="3118">
                    <a:moveTo>
                      <a:pt x="3117" y="0"/>
                    </a:moveTo>
                    <a:cubicBezTo>
                      <a:pt x="2741" y="392"/>
                      <a:pt x="2480" y="869"/>
                      <a:pt x="2284" y="1376"/>
                    </a:cubicBezTo>
                    <a:cubicBezTo>
                      <a:pt x="2169" y="1692"/>
                      <a:pt x="2068" y="2018"/>
                      <a:pt x="1988" y="2344"/>
                    </a:cubicBezTo>
                    <a:cubicBezTo>
                      <a:pt x="1893" y="2736"/>
                      <a:pt x="1807" y="3127"/>
                      <a:pt x="1712" y="3519"/>
                    </a:cubicBezTo>
                    <a:cubicBezTo>
                      <a:pt x="1602" y="3981"/>
                      <a:pt x="1471" y="4437"/>
                      <a:pt x="1280" y="4874"/>
                    </a:cubicBezTo>
                    <a:cubicBezTo>
                      <a:pt x="964" y="5582"/>
                      <a:pt x="497" y="6209"/>
                      <a:pt x="0" y="6807"/>
                    </a:cubicBezTo>
                  </a:path>
                </a:pathLst>
              </a:custGeom>
              <a:noFill/>
              <a:ln cap="flat" cmpd="sng" w="5275">
                <a:solidFill>
                  <a:srgbClr val="00003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14" name="Google Shape;3414;p17"/>
              <p:cNvSpPr/>
              <p:nvPr/>
            </p:nvSpPr>
            <p:spPr>
              <a:xfrm>
                <a:off x="1047350" y="3459425"/>
                <a:ext cx="168925" cy="87625"/>
              </a:xfrm>
              <a:custGeom>
                <a:rect b="b" l="l" r="r" t="t"/>
                <a:pathLst>
                  <a:path extrusionOk="0" fill="none" h="3505" w="6757">
                    <a:moveTo>
                      <a:pt x="1" y="1"/>
                    </a:moveTo>
                    <a:cubicBezTo>
                      <a:pt x="16" y="26"/>
                      <a:pt x="31" y="46"/>
                      <a:pt x="46" y="66"/>
                    </a:cubicBezTo>
                    <a:cubicBezTo>
                      <a:pt x="809" y="1245"/>
                      <a:pt x="1647" y="2375"/>
                      <a:pt x="2560" y="3444"/>
                    </a:cubicBezTo>
                    <a:cubicBezTo>
                      <a:pt x="2576" y="3464"/>
                      <a:pt x="2596" y="3484"/>
                      <a:pt x="2611" y="3504"/>
                    </a:cubicBezTo>
                    <a:cubicBezTo>
                      <a:pt x="3504" y="2847"/>
                      <a:pt x="4387" y="2169"/>
                      <a:pt x="5286" y="1501"/>
                    </a:cubicBezTo>
                    <a:cubicBezTo>
                      <a:pt x="5763" y="1150"/>
                      <a:pt x="6240" y="799"/>
                      <a:pt x="6727" y="457"/>
                    </a:cubicBezTo>
                    <a:cubicBezTo>
                      <a:pt x="6737" y="452"/>
                      <a:pt x="6747" y="447"/>
                      <a:pt x="6757" y="442"/>
                    </a:cubicBezTo>
                  </a:path>
                </a:pathLst>
              </a:custGeom>
              <a:noFill/>
              <a:ln cap="flat" cmpd="sng" w="5275">
                <a:solidFill>
                  <a:srgbClr val="00003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15" name="Google Shape;3415;p17"/>
              <p:cNvSpPr/>
              <p:nvPr/>
            </p:nvSpPr>
            <p:spPr>
              <a:xfrm>
                <a:off x="1045975" y="3506100"/>
                <a:ext cx="164775" cy="84100"/>
              </a:xfrm>
              <a:custGeom>
                <a:rect b="b" l="l" r="r" t="t"/>
                <a:pathLst>
                  <a:path extrusionOk="0" fill="none" h="3364" w="6591">
                    <a:moveTo>
                      <a:pt x="0" y="909"/>
                    </a:moveTo>
                    <a:cubicBezTo>
                      <a:pt x="10" y="919"/>
                      <a:pt x="10" y="924"/>
                      <a:pt x="20" y="934"/>
                    </a:cubicBezTo>
                    <a:cubicBezTo>
                      <a:pt x="608" y="1747"/>
                      <a:pt x="1250" y="2520"/>
                      <a:pt x="1943" y="3248"/>
                    </a:cubicBezTo>
                    <a:cubicBezTo>
                      <a:pt x="1948" y="3248"/>
                      <a:pt x="1948" y="3248"/>
                      <a:pt x="1948" y="3248"/>
                    </a:cubicBezTo>
                    <a:cubicBezTo>
                      <a:pt x="2103" y="3364"/>
                      <a:pt x="3961" y="2064"/>
                      <a:pt x="4181" y="1883"/>
                    </a:cubicBezTo>
                    <a:cubicBezTo>
                      <a:pt x="4342" y="1752"/>
                      <a:pt x="4508" y="1617"/>
                      <a:pt x="4673" y="1491"/>
                    </a:cubicBezTo>
                    <a:cubicBezTo>
                      <a:pt x="5311" y="990"/>
                      <a:pt x="5963" y="513"/>
                      <a:pt x="6591" y="1"/>
                    </a:cubicBezTo>
                  </a:path>
                </a:pathLst>
              </a:custGeom>
              <a:noFill/>
              <a:ln cap="flat" cmpd="sng" w="5275">
                <a:solidFill>
                  <a:srgbClr val="00003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16" name="Google Shape;3416;p17"/>
              <p:cNvSpPr/>
              <p:nvPr/>
            </p:nvSpPr>
            <p:spPr>
              <a:xfrm>
                <a:off x="1000050" y="3622050"/>
                <a:ext cx="169300" cy="86475"/>
              </a:xfrm>
              <a:custGeom>
                <a:rect b="b" l="l" r="r" t="t"/>
                <a:pathLst>
                  <a:path extrusionOk="0" fill="none" h="3459" w="6772">
                    <a:moveTo>
                      <a:pt x="0" y="417"/>
                    </a:moveTo>
                    <a:cubicBezTo>
                      <a:pt x="5" y="417"/>
                      <a:pt x="10" y="427"/>
                      <a:pt x="10" y="427"/>
                    </a:cubicBezTo>
                    <a:cubicBezTo>
                      <a:pt x="823" y="1491"/>
                      <a:pt x="1707" y="2500"/>
                      <a:pt x="2640" y="3459"/>
                    </a:cubicBezTo>
                    <a:lnTo>
                      <a:pt x="2646" y="3459"/>
                    </a:lnTo>
                    <a:cubicBezTo>
                      <a:pt x="3624" y="2651"/>
                      <a:pt x="4618" y="1802"/>
                      <a:pt x="5607" y="969"/>
                    </a:cubicBezTo>
                    <a:cubicBezTo>
                      <a:pt x="5998" y="643"/>
                      <a:pt x="6385" y="317"/>
                      <a:pt x="6771" y="1"/>
                    </a:cubicBezTo>
                  </a:path>
                </a:pathLst>
              </a:custGeom>
              <a:noFill/>
              <a:ln cap="flat" cmpd="sng" w="5275">
                <a:solidFill>
                  <a:srgbClr val="00003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17" name="Google Shape;3417;p17"/>
              <p:cNvSpPr/>
              <p:nvPr/>
            </p:nvSpPr>
            <p:spPr>
              <a:xfrm>
                <a:off x="1139325" y="3427300"/>
                <a:ext cx="48350" cy="308725"/>
              </a:xfrm>
              <a:custGeom>
                <a:rect b="b" l="l" r="r" t="t"/>
                <a:pathLst>
                  <a:path extrusionOk="0" fill="none" h="12349" w="1934">
                    <a:moveTo>
                      <a:pt x="1627" y="1"/>
                    </a:moveTo>
                    <a:cubicBezTo>
                      <a:pt x="1933" y="894"/>
                      <a:pt x="1853" y="1863"/>
                      <a:pt x="1607" y="2786"/>
                    </a:cubicBezTo>
                    <a:cubicBezTo>
                      <a:pt x="1517" y="3128"/>
                      <a:pt x="1401" y="3459"/>
                      <a:pt x="1281" y="3785"/>
                    </a:cubicBezTo>
                    <a:cubicBezTo>
                      <a:pt x="1175" y="4071"/>
                      <a:pt x="1060" y="4357"/>
                      <a:pt x="939" y="4643"/>
                    </a:cubicBezTo>
                    <a:cubicBezTo>
                      <a:pt x="568" y="5557"/>
                      <a:pt x="186" y="6476"/>
                      <a:pt x="61" y="7449"/>
                    </a:cubicBezTo>
                    <a:cubicBezTo>
                      <a:pt x="6" y="7891"/>
                      <a:pt x="1" y="8323"/>
                      <a:pt x="36" y="8759"/>
                    </a:cubicBezTo>
                    <a:cubicBezTo>
                      <a:pt x="126" y="9974"/>
                      <a:pt x="518" y="11179"/>
                      <a:pt x="909" y="12348"/>
                    </a:cubicBezTo>
                  </a:path>
                </a:pathLst>
              </a:custGeom>
              <a:noFill/>
              <a:ln cap="flat" cmpd="sng" w="5275">
                <a:solidFill>
                  <a:srgbClr val="00003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18" name="Google Shape;3418;p17"/>
              <p:cNvSpPr/>
              <p:nvPr/>
            </p:nvSpPr>
            <p:spPr>
              <a:xfrm>
                <a:off x="1013850" y="3770875"/>
                <a:ext cx="180475" cy="116600"/>
              </a:xfrm>
              <a:custGeom>
                <a:rect b="b" l="l" r="r" t="t"/>
                <a:pathLst>
                  <a:path extrusionOk="0" fill="none" h="4664" w="7219">
                    <a:moveTo>
                      <a:pt x="0" y="2304"/>
                    </a:moveTo>
                    <a:cubicBezTo>
                      <a:pt x="16" y="2314"/>
                      <a:pt x="26" y="2324"/>
                      <a:pt x="36" y="2334"/>
                    </a:cubicBezTo>
                    <a:cubicBezTo>
                      <a:pt x="904" y="3143"/>
                      <a:pt x="1812" y="3910"/>
                      <a:pt x="2746" y="4633"/>
                    </a:cubicBezTo>
                    <a:cubicBezTo>
                      <a:pt x="2761" y="4643"/>
                      <a:pt x="2771" y="4653"/>
                      <a:pt x="2781" y="4663"/>
                    </a:cubicBezTo>
                    <a:cubicBezTo>
                      <a:pt x="4207" y="3067"/>
                      <a:pt x="5672" y="1511"/>
                      <a:pt x="7198" y="21"/>
                    </a:cubicBezTo>
                    <a:cubicBezTo>
                      <a:pt x="7203" y="10"/>
                      <a:pt x="7208" y="5"/>
                      <a:pt x="7218" y="0"/>
                    </a:cubicBezTo>
                  </a:path>
                </a:pathLst>
              </a:custGeom>
              <a:noFill/>
              <a:ln cap="flat" cmpd="sng" w="5275">
                <a:solidFill>
                  <a:srgbClr val="00003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19" name="Google Shape;3419;p17"/>
              <p:cNvSpPr/>
              <p:nvPr/>
            </p:nvSpPr>
            <p:spPr>
              <a:xfrm>
                <a:off x="1013975" y="3947550"/>
                <a:ext cx="30525" cy="91875"/>
              </a:xfrm>
              <a:custGeom>
                <a:rect b="b" l="l" r="r" t="t"/>
                <a:pathLst>
                  <a:path extrusionOk="0" fill="none" h="3675" w="1221">
                    <a:moveTo>
                      <a:pt x="91" y="1"/>
                    </a:moveTo>
                    <a:cubicBezTo>
                      <a:pt x="0" y="1306"/>
                      <a:pt x="412" y="2641"/>
                      <a:pt x="1220" y="3675"/>
                    </a:cubicBezTo>
                  </a:path>
                </a:pathLst>
              </a:custGeom>
              <a:noFill/>
              <a:ln cap="flat" cmpd="sng" w="5275">
                <a:solidFill>
                  <a:srgbClr val="00003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20" name="Google Shape;3420;p17"/>
              <p:cNvSpPr/>
              <p:nvPr/>
            </p:nvSpPr>
            <p:spPr>
              <a:xfrm>
                <a:off x="791000" y="3176850"/>
                <a:ext cx="70800" cy="73050"/>
              </a:xfrm>
              <a:custGeom>
                <a:rect b="b" l="l" r="r" t="t"/>
                <a:pathLst>
                  <a:path extrusionOk="0" fill="none" h="2922" w="2832">
                    <a:moveTo>
                      <a:pt x="0" y="1757"/>
                    </a:moveTo>
                    <a:cubicBezTo>
                      <a:pt x="602" y="2138"/>
                      <a:pt x="1210" y="2515"/>
                      <a:pt x="1817" y="2896"/>
                    </a:cubicBezTo>
                    <a:cubicBezTo>
                      <a:pt x="1832" y="2901"/>
                      <a:pt x="1847" y="2916"/>
                      <a:pt x="1857" y="2921"/>
                    </a:cubicBezTo>
                    <a:cubicBezTo>
                      <a:pt x="2204" y="1983"/>
                      <a:pt x="2530" y="974"/>
                      <a:pt x="2831" y="20"/>
                    </a:cubicBezTo>
                    <a:cubicBezTo>
                      <a:pt x="2831" y="10"/>
                      <a:pt x="2831" y="10"/>
                      <a:pt x="2831" y="0"/>
                    </a:cubicBezTo>
                  </a:path>
                </a:pathLst>
              </a:custGeom>
              <a:noFill/>
              <a:ln cap="flat" cmpd="sng" w="5275">
                <a:solidFill>
                  <a:srgbClr val="00003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21" name="Google Shape;3421;p17"/>
              <p:cNvSpPr/>
              <p:nvPr/>
            </p:nvSpPr>
            <p:spPr>
              <a:xfrm>
                <a:off x="811200" y="3253625"/>
                <a:ext cx="85100" cy="86875"/>
              </a:xfrm>
              <a:custGeom>
                <a:rect b="b" l="l" r="r" t="t"/>
                <a:pathLst>
                  <a:path extrusionOk="0" fill="none" h="3475" w="3404">
                    <a:moveTo>
                      <a:pt x="0" y="2330"/>
                    </a:moveTo>
                    <a:cubicBezTo>
                      <a:pt x="321" y="2521"/>
                      <a:pt x="648" y="2701"/>
                      <a:pt x="984" y="2877"/>
                    </a:cubicBezTo>
                    <a:cubicBezTo>
                      <a:pt x="1381" y="3083"/>
                      <a:pt x="1792" y="3279"/>
                      <a:pt x="2209" y="3454"/>
                    </a:cubicBezTo>
                    <a:cubicBezTo>
                      <a:pt x="2224" y="3459"/>
                      <a:pt x="2239" y="3469"/>
                      <a:pt x="2259" y="3474"/>
                    </a:cubicBezTo>
                    <a:cubicBezTo>
                      <a:pt x="2545" y="2300"/>
                      <a:pt x="2916" y="1135"/>
                      <a:pt x="3398" y="21"/>
                    </a:cubicBezTo>
                    <a:cubicBezTo>
                      <a:pt x="3398" y="16"/>
                      <a:pt x="3403" y="6"/>
                      <a:pt x="3403" y="1"/>
                    </a:cubicBezTo>
                  </a:path>
                </a:pathLst>
              </a:custGeom>
              <a:noFill/>
              <a:ln cap="flat" cmpd="sng" w="5275">
                <a:solidFill>
                  <a:srgbClr val="00003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22" name="Google Shape;3422;p17"/>
              <p:cNvSpPr/>
              <p:nvPr/>
            </p:nvSpPr>
            <p:spPr>
              <a:xfrm>
                <a:off x="824250" y="3302075"/>
                <a:ext cx="35400" cy="146075"/>
              </a:xfrm>
              <a:custGeom>
                <a:rect b="b" l="l" r="r" t="t"/>
                <a:pathLst>
                  <a:path extrusionOk="0" fill="none" h="5843" w="1416">
                    <a:moveTo>
                      <a:pt x="0" y="0"/>
                    </a:moveTo>
                    <a:cubicBezTo>
                      <a:pt x="156" y="312"/>
                      <a:pt x="316" y="623"/>
                      <a:pt x="462" y="939"/>
                    </a:cubicBezTo>
                    <a:cubicBezTo>
                      <a:pt x="828" y="1717"/>
                      <a:pt x="1145" y="2515"/>
                      <a:pt x="1280" y="3363"/>
                    </a:cubicBezTo>
                    <a:cubicBezTo>
                      <a:pt x="1416" y="4181"/>
                      <a:pt x="1371" y="5020"/>
                      <a:pt x="1280" y="5843"/>
                    </a:cubicBezTo>
                  </a:path>
                </a:pathLst>
              </a:custGeom>
              <a:noFill/>
              <a:ln cap="flat" cmpd="sng" w="5275">
                <a:solidFill>
                  <a:srgbClr val="00003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23" name="Google Shape;3423;p17"/>
              <p:cNvSpPr/>
              <p:nvPr/>
            </p:nvSpPr>
            <p:spPr>
              <a:xfrm>
                <a:off x="830150" y="3456425"/>
                <a:ext cx="119975" cy="109675"/>
              </a:xfrm>
              <a:custGeom>
                <a:rect b="b" l="l" r="r" t="t"/>
                <a:pathLst>
                  <a:path extrusionOk="0" fill="none" h="4387" w="4799">
                    <a:moveTo>
                      <a:pt x="0" y="3157"/>
                    </a:moveTo>
                    <a:cubicBezTo>
                      <a:pt x="10" y="3162"/>
                      <a:pt x="20" y="3167"/>
                      <a:pt x="30" y="3172"/>
                    </a:cubicBezTo>
                    <a:cubicBezTo>
                      <a:pt x="196" y="3278"/>
                      <a:pt x="377" y="3358"/>
                      <a:pt x="557" y="3443"/>
                    </a:cubicBezTo>
                    <a:cubicBezTo>
                      <a:pt x="1255" y="3750"/>
                      <a:pt x="1953" y="4061"/>
                      <a:pt x="2645" y="4372"/>
                    </a:cubicBezTo>
                    <a:cubicBezTo>
                      <a:pt x="2655" y="4377"/>
                      <a:pt x="2665" y="4382"/>
                      <a:pt x="2675" y="4387"/>
                    </a:cubicBezTo>
                    <a:cubicBezTo>
                      <a:pt x="3393" y="2936"/>
                      <a:pt x="4086" y="1446"/>
                      <a:pt x="4799" y="0"/>
                    </a:cubicBezTo>
                  </a:path>
                </a:pathLst>
              </a:custGeom>
              <a:noFill/>
              <a:ln cap="flat" cmpd="sng" w="5275">
                <a:solidFill>
                  <a:srgbClr val="00003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24" name="Google Shape;3424;p17"/>
              <p:cNvSpPr/>
              <p:nvPr/>
            </p:nvSpPr>
            <p:spPr>
              <a:xfrm>
                <a:off x="974200" y="3734475"/>
                <a:ext cx="3900" cy="29650"/>
              </a:xfrm>
              <a:custGeom>
                <a:rect b="b" l="l" r="r" t="t"/>
                <a:pathLst>
                  <a:path extrusionOk="0" fill="none" h="1186" w="156">
                    <a:moveTo>
                      <a:pt x="156" y="1"/>
                    </a:moveTo>
                    <a:cubicBezTo>
                      <a:pt x="106" y="392"/>
                      <a:pt x="51" y="789"/>
                      <a:pt x="0" y="1185"/>
                    </a:cubicBezTo>
                  </a:path>
                </a:pathLst>
              </a:custGeom>
              <a:noFill/>
              <a:ln cap="flat" cmpd="sng" w="5275">
                <a:solidFill>
                  <a:srgbClr val="00003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25" name="Google Shape;3425;p17"/>
              <p:cNvSpPr/>
              <p:nvPr/>
            </p:nvSpPr>
            <p:spPr>
              <a:xfrm>
                <a:off x="988625" y="3749800"/>
                <a:ext cx="2025" cy="22475"/>
              </a:xfrm>
              <a:custGeom>
                <a:rect b="b" l="l" r="r" t="t"/>
                <a:pathLst>
                  <a:path extrusionOk="0" fill="none" h="899" w="81">
                    <a:moveTo>
                      <a:pt x="81" y="0"/>
                    </a:moveTo>
                    <a:cubicBezTo>
                      <a:pt x="26" y="296"/>
                      <a:pt x="1" y="598"/>
                      <a:pt x="1" y="899"/>
                    </a:cubicBezTo>
                  </a:path>
                </a:pathLst>
              </a:custGeom>
              <a:noFill/>
              <a:ln cap="flat" cmpd="sng" w="5275">
                <a:solidFill>
                  <a:srgbClr val="00003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26" name="Google Shape;3426;p17"/>
              <p:cNvSpPr/>
              <p:nvPr/>
            </p:nvSpPr>
            <p:spPr>
              <a:xfrm>
                <a:off x="865150" y="3529575"/>
                <a:ext cx="124500" cy="117725"/>
              </a:xfrm>
              <a:custGeom>
                <a:rect b="b" l="l" r="r" t="t"/>
                <a:pathLst>
                  <a:path extrusionOk="0" fill="none" h="4709" w="4980">
                    <a:moveTo>
                      <a:pt x="1" y="4196"/>
                    </a:moveTo>
                    <a:cubicBezTo>
                      <a:pt x="11" y="4201"/>
                      <a:pt x="16" y="4201"/>
                      <a:pt x="26" y="4201"/>
                    </a:cubicBezTo>
                    <a:cubicBezTo>
                      <a:pt x="939" y="4367"/>
                      <a:pt x="1853" y="4538"/>
                      <a:pt x="2771" y="4708"/>
                    </a:cubicBezTo>
                    <a:cubicBezTo>
                      <a:pt x="2771" y="4708"/>
                      <a:pt x="2781" y="4708"/>
                      <a:pt x="2781" y="4708"/>
                    </a:cubicBezTo>
                    <a:cubicBezTo>
                      <a:pt x="3419" y="3102"/>
                      <a:pt x="4111" y="1516"/>
                      <a:pt x="4970" y="15"/>
                    </a:cubicBezTo>
                    <a:cubicBezTo>
                      <a:pt x="4975" y="10"/>
                      <a:pt x="4980" y="5"/>
                      <a:pt x="4980" y="0"/>
                    </a:cubicBezTo>
                  </a:path>
                </a:pathLst>
              </a:custGeom>
              <a:noFill/>
              <a:ln cap="flat" cmpd="sng" w="5275">
                <a:solidFill>
                  <a:srgbClr val="00003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27" name="Google Shape;3427;p17"/>
              <p:cNvSpPr/>
              <p:nvPr/>
            </p:nvSpPr>
            <p:spPr>
              <a:xfrm>
                <a:off x="910450" y="3822075"/>
                <a:ext cx="47825" cy="162025"/>
              </a:xfrm>
              <a:custGeom>
                <a:rect b="b" l="l" r="r" t="t"/>
                <a:pathLst>
                  <a:path extrusionOk="0" fill="none" h="6481" w="1913">
                    <a:moveTo>
                      <a:pt x="201" y="0"/>
                    </a:moveTo>
                    <a:cubicBezTo>
                      <a:pt x="1" y="1110"/>
                      <a:pt x="327" y="2254"/>
                      <a:pt x="748" y="3303"/>
                    </a:cubicBezTo>
                    <a:cubicBezTo>
                      <a:pt x="1170" y="4352"/>
                      <a:pt x="1692" y="5371"/>
                      <a:pt x="1913" y="6480"/>
                    </a:cubicBezTo>
                  </a:path>
                </a:pathLst>
              </a:custGeom>
              <a:noFill/>
              <a:ln cap="flat" cmpd="sng" w="5275">
                <a:solidFill>
                  <a:srgbClr val="00003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28" name="Google Shape;3428;p17"/>
              <p:cNvSpPr/>
              <p:nvPr/>
            </p:nvSpPr>
            <p:spPr>
              <a:xfrm>
                <a:off x="1465725" y="3338975"/>
                <a:ext cx="80575" cy="51700"/>
              </a:xfrm>
              <a:custGeom>
                <a:rect b="b" l="l" r="r" t="t"/>
                <a:pathLst>
                  <a:path extrusionOk="0" fill="none" h="2068" w="3223">
                    <a:moveTo>
                      <a:pt x="296" y="0"/>
                    </a:moveTo>
                    <a:cubicBezTo>
                      <a:pt x="286" y="30"/>
                      <a:pt x="281" y="65"/>
                      <a:pt x="276" y="95"/>
                    </a:cubicBezTo>
                    <a:cubicBezTo>
                      <a:pt x="161" y="748"/>
                      <a:pt x="110" y="1410"/>
                      <a:pt x="0" y="2063"/>
                    </a:cubicBezTo>
                    <a:lnTo>
                      <a:pt x="0" y="2068"/>
                    </a:lnTo>
                    <a:cubicBezTo>
                      <a:pt x="1044" y="1877"/>
                      <a:pt x="2133" y="1656"/>
                      <a:pt x="3177" y="1466"/>
                    </a:cubicBezTo>
                    <a:cubicBezTo>
                      <a:pt x="3192" y="1461"/>
                      <a:pt x="3207" y="1456"/>
                      <a:pt x="3222" y="1456"/>
                    </a:cubicBezTo>
                  </a:path>
                </a:pathLst>
              </a:custGeom>
              <a:noFill/>
              <a:ln cap="flat" cmpd="sng" w="5275">
                <a:solidFill>
                  <a:srgbClr val="00003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29" name="Google Shape;3429;p17"/>
              <p:cNvSpPr/>
              <p:nvPr/>
            </p:nvSpPr>
            <p:spPr>
              <a:xfrm>
                <a:off x="1436975" y="3365325"/>
                <a:ext cx="61775" cy="60250"/>
              </a:xfrm>
              <a:custGeom>
                <a:rect b="b" l="l" r="r" t="t"/>
                <a:pathLst>
                  <a:path extrusionOk="0" fill="none" h="2410" w="2471">
                    <a:moveTo>
                      <a:pt x="56" y="0"/>
                    </a:moveTo>
                    <a:cubicBezTo>
                      <a:pt x="56" y="35"/>
                      <a:pt x="51" y="60"/>
                      <a:pt x="51" y="95"/>
                    </a:cubicBezTo>
                    <a:cubicBezTo>
                      <a:pt x="6" y="863"/>
                      <a:pt x="1" y="1636"/>
                      <a:pt x="36" y="2404"/>
                    </a:cubicBezTo>
                    <a:lnTo>
                      <a:pt x="36" y="2409"/>
                    </a:lnTo>
                    <a:cubicBezTo>
                      <a:pt x="824" y="2204"/>
                      <a:pt x="1642" y="1988"/>
                      <a:pt x="2445" y="1912"/>
                    </a:cubicBezTo>
                    <a:cubicBezTo>
                      <a:pt x="2455" y="1912"/>
                      <a:pt x="2460" y="1907"/>
                      <a:pt x="2470" y="1907"/>
                    </a:cubicBezTo>
                  </a:path>
                </a:pathLst>
              </a:custGeom>
              <a:noFill/>
              <a:ln cap="flat" cmpd="sng" w="5275">
                <a:solidFill>
                  <a:srgbClr val="00003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30" name="Google Shape;3430;p17"/>
              <p:cNvSpPr/>
              <p:nvPr/>
            </p:nvSpPr>
            <p:spPr>
              <a:xfrm>
                <a:off x="1359925" y="3494050"/>
                <a:ext cx="89250" cy="65525"/>
              </a:xfrm>
              <a:custGeom>
                <a:rect b="b" l="l" r="r" t="t"/>
                <a:pathLst>
                  <a:path extrusionOk="0" fill="none" h="2621" w="3570">
                    <a:moveTo>
                      <a:pt x="71" y="1"/>
                    </a:moveTo>
                    <a:cubicBezTo>
                      <a:pt x="71" y="26"/>
                      <a:pt x="66" y="46"/>
                      <a:pt x="66" y="71"/>
                    </a:cubicBezTo>
                    <a:cubicBezTo>
                      <a:pt x="11" y="919"/>
                      <a:pt x="1" y="1773"/>
                      <a:pt x="46" y="2621"/>
                    </a:cubicBezTo>
                    <a:cubicBezTo>
                      <a:pt x="61" y="2616"/>
                      <a:pt x="71" y="2606"/>
                      <a:pt x="86" y="2601"/>
                    </a:cubicBezTo>
                    <a:cubicBezTo>
                      <a:pt x="1215" y="2089"/>
                      <a:pt x="2415" y="1557"/>
                      <a:pt x="3569" y="1110"/>
                    </a:cubicBezTo>
                    <a:lnTo>
                      <a:pt x="3569" y="1110"/>
                    </a:lnTo>
                  </a:path>
                </a:pathLst>
              </a:custGeom>
              <a:noFill/>
              <a:ln cap="flat" cmpd="sng" w="5275">
                <a:solidFill>
                  <a:srgbClr val="00003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31" name="Google Shape;3431;p17"/>
              <p:cNvSpPr/>
              <p:nvPr/>
            </p:nvSpPr>
            <p:spPr>
              <a:xfrm>
                <a:off x="1297575" y="3553150"/>
                <a:ext cx="62875" cy="83475"/>
              </a:xfrm>
              <a:custGeom>
                <a:rect b="b" l="l" r="r" t="t"/>
                <a:pathLst>
                  <a:path extrusionOk="0" fill="none" h="3339" w="2515">
                    <a:moveTo>
                      <a:pt x="0" y="1"/>
                    </a:moveTo>
                    <a:lnTo>
                      <a:pt x="0" y="41"/>
                    </a:lnTo>
                    <a:cubicBezTo>
                      <a:pt x="5" y="377"/>
                      <a:pt x="15" y="709"/>
                      <a:pt x="35" y="1045"/>
                    </a:cubicBezTo>
                    <a:cubicBezTo>
                      <a:pt x="75" y="1813"/>
                      <a:pt x="151" y="2576"/>
                      <a:pt x="261" y="3339"/>
                    </a:cubicBezTo>
                    <a:cubicBezTo>
                      <a:pt x="281" y="3329"/>
                      <a:pt x="301" y="3324"/>
                      <a:pt x="321" y="3314"/>
                    </a:cubicBezTo>
                    <a:cubicBezTo>
                      <a:pt x="1049" y="3038"/>
                      <a:pt x="1787" y="2757"/>
                      <a:pt x="2515" y="2481"/>
                    </a:cubicBezTo>
                  </a:path>
                </a:pathLst>
              </a:custGeom>
              <a:noFill/>
              <a:ln cap="flat" cmpd="sng" w="5275">
                <a:solidFill>
                  <a:srgbClr val="00003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32" name="Google Shape;3432;p17"/>
              <p:cNvSpPr/>
              <p:nvPr/>
            </p:nvSpPr>
            <p:spPr>
              <a:xfrm>
                <a:off x="1236700" y="3736750"/>
                <a:ext cx="113100" cy="80325"/>
              </a:xfrm>
              <a:custGeom>
                <a:rect b="b" l="l" r="r" t="t"/>
                <a:pathLst>
                  <a:path extrusionOk="0" fill="none" h="3213" w="4524">
                    <a:moveTo>
                      <a:pt x="1" y="0"/>
                    </a:moveTo>
                    <a:cubicBezTo>
                      <a:pt x="1" y="10"/>
                      <a:pt x="6" y="25"/>
                      <a:pt x="11" y="35"/>
                    </a:cubicBezTo>
                    <a:cubicBezTo>
                      <a:pt x="242" y="1054"/>
                      <a:pt x="478" y="2304"/>
                      <a:pt x="1015" y="3197"/>
                    </a:cubicBezTo>
                    <a:cubicBezTo>
                      <a:pt x="1020" y="3203"/>
                      <a:pt x="1020" y="3208"/>
                      <a:pt x="1025" y="3213"/>
                    </a:cubicBezTo>
                    <a:cubicBezTo>
                      <a:pt x="2204" y="2379"/>
                      <a:pt x="3369" y="1476"/>
                      <a:pt x="4513" y="592"/>
                    </a:cubicBezTo>
                    <a:cubicBezTo>
                      <a:pt x="4518" y="587"/>
                      <a:pt x="4518" y="587"/>
                      <a:pt x="4523" y="582"/>
                    </a:cubicBezTo>
                  </a:path>
                </a:pathLst>
              </a:custGeom>
              <a:noFill/>
              <a:ln cap="flat" cmpd="sng" w="5275">
                <a:solidFill>
                  <a:srgbClr val="00003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33" name="Google Shape;3433;p17"/>
              <p:cNvSpPr/>
              <p:nvPr/>
            </p:nvSpPr>
            <p:spPr>
              <a:xfrm>
                <a:off x="1315875" y="3694825"/>
                <a:ext cx="11200" cy="18600"/>
              </a:xfrm>
              <a:custGeom>
                <a:rect b="b" l="l" r="r" t="t"/>
                <a:pathLst>
                  <a:path extrusionOk="0" fill="none" h="744" w="448">
                    <a:moveTo>
                      <a:pt x="448" y="1"/>
                    </a:moveTo>
                    <a:cubicBezTo>
                      <a:pt x="277" y="232"/>
                      <a:pt x="126" y="483"/>
                      <a:pt x="1" y="744"/>
                    </a:cubicBezTo>
                  </a:path>
                </a:pathLst>
              </a:custGeom>
              <a:noFill/>
              <a:ln cap="flat" cmpd="sng" w="5275">
                <a:solidFill>
                  <a:srgbClr val="00003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34" name="Google Shape;3434;p17"/>
              <p:cNvSpPr/>
              <p:nvPr/>
            </p:nvSpPr>
            <p:spPr>
              <a:xfrm>
                <a:off x="1322800" y="3708250"/>
                <a:ext cx="11425" cy="18225"/>
              </a:xfrm>
              <a:custGeom>
                <a:rect b="b" l="l" r="r" t="t"/>
                <a:pathLst>
                  <a:path extrusionOk="0" fill="none" h="729" w="457">
                    <a:moveTo>
                      <a:pt x="457" y="1"/>
                    </a:moveTo>
                    <a:cubicBezTo>
                      <a:pt x="316" y="252"/>
                      <a:pt x="166" y="493"/>
                      <a:pt x="0" y="729"/>
                    </a:cubicBezTo>
                  </a:path>
                </a:pathLst>
              </a:custGeom>
              <a:noFill/>
              <a:ln cap="flat" cmpd="sng" w="5275">
                <a:solidFill>
                  <a:srgbClr val="00003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35" name="Google Shape;3435;p17"/>
              <p:cNvSpPr/>
              <p:nvPr/>
            </p:nvSpPr>
            <p:spPr>
              <a:xfrm>
                <a:off x="1135450" y="3947925"/>
                <a:ext cx="121350" cy="60000"/>
              </a:xfrm>
              <a:custGeom>
                <a:rect b="b" l="l" r="r" t="t"/>
                <a:pathLst>
                  <a:path extrusionOk="0" fill="none" h="2400" w="4854">
                    <a:moveTo>
                      <a:pt x="0" y="1"/>
                    </a:moveTo>
                    <a:cubicBezTo>
                      <a:pt x="5" y="16"/>
                      <a:pt x="15" y="36"/>
                      <a:pt x="20" y="51"/>
                    </a:cubicBezTo>
                    <a:cubicBezTo>
                      <a:pt x="357" y="879"/>
                      <a:pt x="773" y="1667"/>
                      <a:pt x="1280" y="2400"/>
                    </a:cubicBezTo>
                    <a:cubicBezTo>
                      <a:pt x="1305" y="2380"/>
                      <a:pt x="1330" y="2360"/>
                      <a:pt x="1355" y="2345"/>
                    </a:cubicBezTo>
                    <a:cubicBezTo>
                      <a:pt x="2475" y="1511"/>
                      <a:pt x="3654" y="764"/>
                      <a:pt x="4854" y="61"/>
                    </a:cubicBezTo>
                  </a:path>
                </a:pathLst>
              </a:custGeom>
              <a:noFill/>
              <a:ln cap="flat" cmpd="sng" w="5275">
                <a:solidFill>
                  <a:srgbClr val="00003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36" name="Google Shape;3436;p17"/>
              <p:cNvSpPr/>
              <p:nvPr/>
            </p:nvSpPr>
            <p:spPr>
              <a:xfrm>
                <a:off x="1255400" y="3556050"/>
                <a:ext cx="66900" cy="168550"/>
              </a:xfrm>
              <a:custGeom>
                <a:rect b="b" l="l" r="r" t="t"/>
                <a:pathLst>
                  <a:path extrusionOk="0" fill="none" h="6742" w="2676">
                    <a:moveTo>
                      <a:pt x="1" y="6741"/>
                    </a:moveTo>
                    <a:cubicBezTo>
                      <a:pt x="91" y="5497"/>
                      <a:pt x="216" y="4242"/>
                      <a:pt x="603" y="3057"/>
                    </a:cubicBezTo>
                    <a:cubicBezTo>
                      <a:pt x="854" y="2294"/>
                      <a:pt x="1220" y="1556"/>
                      <a:pt x="1722" y="929"/>
                    </a:cubicBezTo>
                    <a:cubicBezTo>
                      <a:pt x="1998" y="578"/>
                      <a:pt x="2315" y="266"/>
                      <a:pt x="2676" y="0"/>
                    </a:cubicBezTo>
                  </a:path>
                </a:pathLst>
              </a:custGeom>
              <a:noFill/>
              <a:ln cap="flat" cmpd="sng" w="5275">
                <a:solidFill>
                  <a:srgbClr val="00003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37" name="Google Shape;3437;p17"/>
              <p:cNvSpPr/>
              <p:nvPr/>
            </p:nvSpPr>
            <p:spPr>
              <a:xfrm>
                <a:off x="1567725" y="3747275"/>
                <a:ext cx="89000" cy="54500"/>
              </a:xfrm>
              <a:custGeom>
                <a:rect b="b" l="l" r="r" t="t"/>
                <a:pathLst>
                  <a:path extrusionOk="0" fill="none" h="2180" w="3560">
                    <a:moveTo>
                      <a:pt x="673" y="1"/>
                    </a:moveTo>
                    <a:cubicBezTo>
                      <a:pt x="392" y="704"/>
                      <a:pt x="166" y="1431"/>
                      <a:pt x="1" y="2174"/>
                    </a:cubicBezTo>
                    <a:cubicBezTo>
                      <a:pt x="1" y="2174"/>
                      <a:pt x="1" y="2174"/>
                      <a:pt x="1" y="2179"/>
                    </a:cubicBezTo>
                    <a:cubicBezTo>
                      <a:pt x="1145" y="2099"/>
                      <a:pt x="2315" y="2119"/>
                      <a:pt x="3464" y="2149"/>
                    </a:cubicBezTo>
                    <a:cubicBezTo>
                      <a:pt x="3494" y="2149"/>
                      <a:pt x="3529" y="2149"/>
                      <a:pt x="3559" y="2149"/>
                    </a:cubicBezTo>
                  </a:path>
                </a:pathLst>
              </a:custGeom>
              <a:noFill/>
              <a:ln cap="flat" cmpd="sng" w="5275">
                <a:solidFill>
                  <a:srgbClr val="00003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38" name="Google Shape;3438;p17"/>
              <p:cNvSpPr/>
              <p:nvPr/>
            </p:nvSpPr>
            <p:spPr>
              <a:xfrm>
                <a:off x="1520550" y="3788825"/>
                <a:ext cx="76575" cy="54600"/>
              </a:xfrm>
              <a:custGeom>
                <a:rect b="b" l="l" r="r" t="t"/>
                <a:pathLst>
                  <a:path extrusionOk="0" fill="none" h="2184" w="3063">
                    <a:moveTo>
                      <a:pt x="126" y="0"/>
                    </a:moveTo>
                    <a:cubicBezTo>
                      <a:pt x="21" y="723"/>
                      <a:pt x="0" y="1456"/>
                      <a:pt x="61" y="2184"/>
                    </a:cubicBezTo>
                    <a:cubicBezTo>
                      <a:pt x="71" y="2179"/>
                      <a:pt x="91" y="2179"/>
                      <a:pt x="106" y="2174"/>
                    </a:cubicBezTo>
                    <a:cubicBezTo>
                      <a:pt x="653" y="2083"/>
                      <a:pt x="1200" y="2018"/>
                      <a:pt x="1752" y="1938"/>
                    </a:cubicBezTo>
                    <a:cubicBezTo>
                      <a:pt x="2169" y="1877"/>
                      <a:pt x="2585" y="1817"/>
                      <a:pt x="3002" y="1727"/>
                    </a:cubicBezTo>
                    <a:cubicBezTo>
                      <a:pt x="3022" y="1722"/>
                      <a:pt x="3042" y="1717"/>
                      <a:pt x="3062" y="1712"/>
                    </a:cubicBezTo>
                  </a:path>
                </a:pathLst>
              </a:custGeom>
              <a:noFill/>
              <a:ln cap="flat" cmpd="sng" w="5275">
                <a:solidFill>
                  <a:srgbClr val="00003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39" name="Google Shape;3439;p17"/>
              <p:cNvSpPr/>
              <p:nvPr/>
            </p:nvSpPr>
            <p:spPr>
              <a:xfrm>
                <a:off x="1413900" y="3895350"/>
                <a:ext cx="100650" cy="61250"/>
              </a:xfrm>
              <a:custGeom>
                <a:rect b="b" l="l" r="r" t="t"/>
                <a:pathLst>
                  <a:path extrusionOk="0" fill="none" h="2450" w="4026">
                    <a:moveTo>
                      <a:pt x="121" y="1"/>
                    </a:moveTo>
                    <a:cubicBezTo>
                      <a:pt x="0" y="814"/>
                      <a:pt x="10" y="1642"/>
                      <a:pt x="156" y="2450"/>
                    </a:cubicBezTo>
                    <a:cubicBezTo>
                      <a:pt x="161" y="2450"/>
                      <a:pt x="166" y="2450"/>
                      <a:pt x="171" y="2445"/>
                    </a:cubicBezTo>
                    <a:cubicBezTo>
                      <a:pt x="1421" y="2174"/>
                      <a:pt x="2705" y="2018"/>
                      <a:pt x="3980" y="1868"/>
                    </a:cubicBezTo>
                    <a:cubicBezTo>
                      <a:pt x="3995" y="1868"/>
                      <a:pt x="4010" y="1863"/>
                      <a:pt x="4026" y="1863"/>
                    </a:cubicBezTo>
                  </a:path>
                </a:pathLst>
              </a:custGeom>
              <a:noFill/>
              <a:ln cap="flat" cmpd="sng" w="5275">
                <a:solidFill>
                  <a:srgbClr val="00003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40" name="Google Shape;3440;p17"/>
              <p:cNvSpPr/>
              <p:nvPr/>
            </p:nvSpPr>
            <p:spPr>
              <a:xfrm>
                <a:off x="1338850" y="3960600"/>
                <a:ext cx="103300" cy="70050"/>
              </a:xfrm>
              <a:custGeom>
                <a:rect b="b" l="l" r="r" t="t"/>
                <a:pathLst>
                  <a:path extrusionOk="0" fill="none" h="2802" w="4132">
                    <a:moveTo>
                      <a:pt x="36" y="1"/>
                    </a:moveTo>
                    <a:cubicBezTo>
                      <a:pt x="41" y="26"/>
                      <a:pt x="41" y="51"/>
                      <a:pt x="46" y="76"/>
                    </a:cubicBezTo>
                    <a:cubicBezTo>
                      <a:pt x="141" y="974"/>
                      <a:pt x="0" y="1903"/>
                      <a:pt x="246" y="2776"/>
                    </a:cubicBezTo>
                    <a:cubicBezTo>
                      <a:pt x="251" y="2786"/>
                      <a:pt x="256" y="2791"/>
                      <a:pt x="256" y="2801"/>
                    </a:cubicBezTo>
                    <a:cubicBezTo>
                      <a:pt x="1541" y="2721"/>
                      <a:pt x="2851" y="2626"/>
                      <a:pt x="4131" y="2540"/>
                    </a:cubicBezTo>
                  </a:path>
                </a:pathLst>
              </a:custGeom>
              <a:noFill/>
              <a:ln cap="flat" cmpd="sng" w="5275">
                <a:solidFill>
                  <a:srgbClr val="00003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41" name="Google Shape;3441;p17"/>
              <p:cNvSpPr/>
              <p:nvPr/>
            </p:nvSpPr>
            <p:spPr>
              <a:xfrm>
                <a:off x="1462450" y="3857825"/>
                <a:ext cx="2650" cy="19600"/>
              </a:xfrm>
              <a:custGeom>
                <a:rect b="b" l="l" r="r" t="t"/>
                <a:pathLst>
                  <a:path extrusionOk="0" fill="none" h="784" w="106">
                    <a:moveTo>
                      <a:pt x="106" y="1"/>
                    </a:moveTo>
                    <a:cubicBezTo>
                      <a:pt x="71" y="262"/>
                      <a:pt x="36" y="518"/>
                      <a:pt x="1" y="784"/>
                    </a:cubicBezTo>
                  </a:path>
                </a:pathLst>
              </a:custGeom>
              <a:noFill/>
              <a:ln cap="flat" cmpd="sng" w="5275">
                <a:solidFill>
                  <a:srgbClr val="00003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42" name="Google Shape;3442;p17"/>
              <p:cNvSpPr/>
              <p:nvPr/>
            </p:nvSpPr>
            <p:spPr>
              <a:xfrm>
                <a:off x="1476875" y="3852700"/>
                <a:ext cx="3800" cy="22100"/>
              </a:xfrm>
              <a:custGeom>
                <a:rect b="b" l="l" r="r" t="t"/>
                <a:pathLst>
                  <a:path extrusionOk="0" fill="none" h="884" w="152">
                    <a:moveTo>
                      <a:pt x="151" y="0"/>
                    </a:moveTo>
                    <a:cubicBezTo>
                      <a:pt x="101" y="296"/>
                      <a:pt x="51" y="587"/>
                      <a:pt x="1" y="883"/>
                    </a:cubicBezTo>
                  </a:path>
                </a:pathLst>
              </a:custGeom>
              <a:noFill/>
              <a:ln cap="flat" cmpd="sng" w="5275">
                <a:solidFill>
                  <a:srgbClr val="00003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43" name="Google Shape;3443;p17"/>
              <p:cNvSpPr/>
              <p:nvPr/>
            </p:nvSpPr>
            <p:spPr>
              <a:xfrm>
                <a:off x="1525075" y="3816925"/>
                <a:ext cx="55350" cy="97525"/>
              </a:xfrm>
              <a:custGeom>
                <a:rect b="b" l="l" r="r" t="t"/>
                <a:pathLst>
                  <a:path extrusionOk="0" fill="none" h="3901" w="2214">
                    <a:moveTo>
                      <a:pt x="2214" y="1"/>
                    </a:moveTo>
                    <a:cubicBezTo>
                      <a:pt x="1948" y="231"/>
                      <a:pt x="1742" y="507"/>
                      <a:pt x="1571" y="814"/>
                    </a:cubicBezTo>
                    <a:cubicBezTo>
                      <a:pt x="1009" y="1807"/>
                      <a:pt x="818" y="3087"/>
                      <a:pt x="0" y="3901"/>
                    </a:cubicBezTo>
                  </a:path>
                </a:pathLst>
              </a:custGeom>
              <a:noFill/>
              <a:ln cap="flat" cmpd="sng" w="5275">
                <a:solidFill>
                  <a:srgbClr val="00003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44" name="Google Shape;3444;p17"/>
              <p:cNvSpPr/>
              <p:nvPr/>
            </p:nvSpPr>
            <p:spPr>
              <a:xfrm>
                <a:off x="707675" y="3618675"/>
                <a:ext cx="92000" cy="93375"/>
              </a:xfrm>
              <a:custGeom>
                <a:rect b="b" l="l" r="r" t="t"/>
                <a:pathLst>
                  <a:path extrusionOk="0" fill="none" h="3735" w="3680">
                    <a:moveTo>
                      <a:pt x="0" y="2721"/>
                    </a:moveTo>
                    <a:cubicBezTo>
                      <a:pt x="91" y="2776"/>
                      <a:pt x="186" y="2826"/>
                      <a:pt x="281" y="2871"/>
                    </a:cubicBezTo>
                    <a:cubicBezTo>
                      <a:pt x="437" y="2936"/>
                      <a:pt x="593" y="2987"/>
                      <a:pt x="753" y="3037"/>
                    </a:cubicBezTo>
                    <a:cubicBezTo>
                      <a:pt x="1345" y="3232"/>
                      <a:pt x="1923" y="3468"/>
                      <a:pt x="2485" y="3729"/>
                    </a:cubicBezTo>
                    <a:lnTo>
                      <a:pt x="2490" y="3734"/>
                    </a:lnTo>
                    <a:cubicBezTo>
                      <a:pt x="2756" y="2961"/>
                      <a:pt x="3022" y="2173"/>
                      <a:pt x="3268" y="1385"/>
                    </a:cubicBezTo>
                    <a:cubicBezTo>
                      <a:pt x="3413" y="924"/>
                      <a:pt x="3549" y="462"/>
                      <a:pt x="3679" y="0"/>
                    </a:cubicBezTo>
                  </a:path>
                </a:pathLst>
              </a:custGeom>
              <a:noFill/>
              <a:ln cap="flat" cmpd="sng" w="5275">
                <a:solidFill>
                  <a:srgbClr val="00003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45" name="Google Shape;3445;p17"/>
              <p:cNvSpPr/>
              <p:nvPr/>
            </p:nvSpPr>
            <p:spPr>
              <a:xfrm>
                <a:off x="761000" y="3744650"/>
                <a:ext cx="132275" cy="128650"/>
              </a:xfrm>
              <a:custGeom>
                <a:rect b="b" l="l" r="r" t="t"/>
                <a:pathLst>
                  <a:path extrusionOk="0" fill="none" h="5146" w="5291">
                    <a:moveTo>
                      <a:pt x="1" y="3926"/>
                    </a:moveTo>
                    <a:cubicBezTo>
                      <a:pt x="1040" y="4272"/>
                      <a:pt x="2058" y="4673"/>
                      <a:pt x="3052" y="5130"/>
                    </a:cubicBezTo>
                    <a:cubicBezTo>
                      <a:pt x="3062" y="5135"/>
                      <a:pt x="3072" y="5140"/>
                      <a:pt x="3082" y="5145"/>
                    </a:cubicBezTo>
                    <a:cubicBezTo>
                      <a:pt x="3715" y="3393"/>
                      <a:pt x="4423" y="1652"/>
                      <a:pt x="5291" y="0"/>
                    </a:cubicBezTo>
                  </a:path>
                </a:pathLst>
              </a:custGeom>
              <a:noFill/>
              <a:ln cap="flat" cmpd="sng" w="5275">
                <a:solidFill>
                  <a:srgbClr val="00003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46" name="Google Shape;3446;p17"/>
              <p:cNvSpPr/>
              <p:nvPr/>
            </p:nvSpPr>
            <p:spPr>
              <a:xfrm>
                <a:off x="771425" y="3973150"/>
                <a:ext cx="159500" cy="81850"/>
              </a:xfrm>
              <a:custGeom>
                <a:rect b="b" l="l" r="r" t="t"/>
                <a:pathLst>
                  <a:path extrusionOk="0" fill="none" h="3274" w="6380">
                    <a:moveTo>
                      <a:pt x="0" y="1968"/>
                    </a:moveTo>
                    <a:cubicBezTo>
                      <a:pt x="20" y="1973"/>
                      <a:pt x="40" y="1978"/>
                      <a:pt x="55" y="1983"/>
                    </a:cubicBezTo>
                    <a:cubicBezTo>
                      <a:pt x="1707" y="2510"/>
                      <a:pt x="3378" y="2942"/>
                      <a:pt x="5075" y="3273"/>
                    </a:cubicBezTo>
                    <a:cubicBezTo>
                      <a:pt x="5080" y="3263"/>
                      <a:pt x="5080" y="3253"/>
                      <a:pt x="5080" y="3243"/>
                    </a:cubicBezTo>
                    <a:cubicBezTo>
                      <a:pt x="5120" y="2962"/>
                      <a:pt x="5255" y="2641"/>
                      <a:pt x="5366" y="2380"/>
                    </a:cubicBezTo>
                    <a:cubicBezTo>
                      <a:pt x="5702" y="1587"/>
                      <a:pt x="6043" y="794"/>
                      <a:pt x="6380" y="1"/>
                    </a:cubicBezTo>
                  </a:path>
                </a:pathLst>
              </a:custGeom>
              <a:noFill/>
              <a:ln cap="flat" cmpd="sng" w="5275">
                <a:solidFill>
                  <a:srgbClr val="00003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47" name="Google Shape;3447;p17"/>
              <p:cNvSpPr/>
              <p:nvPr/>
            </p:nvSpPr>
            <p:spPr>
              <a:xfrm>
                <a:off x="793375" y="3953825"/>
                <a:ext cx="21600" cy="16225"/>
              </a:xfrm>
              <a:custGeom>
                <a:rect b="b" l="l" r="r" t="t"/>
                <a:pathLst>
                  <a:path extrusionOk="0" fill="none" h="649" w="864">
                    <a:moveTo>
                      <a:pt x="1" y="1"/>
                    </a:moveTo>
                    <a:cubicBezTo>
                      <a:pt x="277" y="231"/>
                      <a:pt x="563" y="447"/>
                      <a:pt x="864" y="648"/>
                    </a:cubicBezTo>
                  </a:path>
                </a:pathLst>
              </a:custGeom>
              <a:noFill/>
              <a:ln cap="flat" cmpd="sng" w="5275">
                <a:solidFill>
                  <a:srgbClr val="00003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48" name="Google Shape;3448;p17"/>
              <p:cNvSpPr/>
              <p:nvPr/>
            </p:nvSpPr>
            <p:spPr>
              <a:xfrm>
                <a:off x="795875" y="3930475"/>
                <a:ext cx="18475" cy="16475"/>
              </a:xfrm>
              <a:custGeom>
                <a:rect b="b" l="l" r="r" t="t"/>
                <a:pathLst>
                  <a:path extrusionOk="0" fill="none" h="659" w="739">
                    <a:moveTo>
                      <a:pt x="1" y="1"/>
                    </a:moveTo>
                    <a:cubicBezTo>
                      <a:pt x="287" y="162"/>
                      <a:pt x="543" y="387"/>
                      <a:pt x="739" y="659"/>
                    </a:cubicBezTo>
                  </a:path>
                </a:pathLst>
              </a:custGeom>
              <a:noFill/>
              <a:ln cap="flat" cmpd="sng" w="5275">
                <a:solidFill>
                  <a:srgbClr val="00003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49" name="Google Shape;3449;p17"/>
              <p:cNvSpPr/>
              <p:nvPr/>
            </p:nvSpPr>
            <p:spPr>
              <a:xfrm>
                <a:off x="765150" y="3597950"/>
                <a:ext cx="85725" cy="130775"/>
              </a:xfrm>
              <a:custGeom>
                <a:rect b="b" l="l" r="r" t="t"/>
                <a:pathLst>
                  <a:path extrusionOk="0" fill="none" h="5231" w="3429">
                    <a:moveTo>
                      <a:pt x="0" y="1"/>
                    </a:moveTo>
                    <a:cubicBezTo>
                      <a:pt x="216" y="779"/>
                      <a:pt x="542" y="1527"/>
                      <a:pt x="969" y="2214"/>
                    </a:cubicBezTo>
                    <a:cubicBezTo>
                      <a:pt x="1345" y="2827"/>
                      <a:pt x="1797" y="3389"/>
                      <a:pt x="2314" y="3891"/>
                    </a:cubicBezTo>
                    <a:cubicBezTo>
                      <a:pt x="2731" y="4302"/>
                      <a:pt x="3208" y="4689"/>
                      <a:pt x="3428" y="5231"/>
                    </a:cubicBezTo>
                  </a:path>
                </a:pathLst>
              </a:custGeom>
              <a:noFill/>
              <a:ln cap="flat" cmpd="sng" w="5275">
                <a:solidFill>
                  <a:srgbClr val="00003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50" name="Google Shape;3450;p17"/>
              <p:cNvSpPr/>
              <p:nvPr/>
            </p:nvSpPr>
            <p:spPr>
              <a:xfrm>
                <a:off x="1214375" y="3799850"/>
                <a:ext cx="125375" cy="67050"/>
              </a:xfrm>
              <a:custGeom>
                <a:rect b="b" l="l" r="r" t="t"/>
                <a:pathLst>
                  <a:path extrusionOk="0" fill="none" h="2682" w="5015">
                    <a:moveTo>
                      <a:pt x="0" y="924"/>
                    </a:moveTo>
                    <a:cubicBezTo>
                      <a:pt x="166" y="1532"/>
                      <a:pt x="387" y="2119"/>
                      <a:pt x="668" y="2681"/>
                    </a:cubicBezTo>
                    <a:cubicBezTo>
                      <a:pt x="678" y="2676"/>
                      <a:pt x="688" y="2671"/>
                      <a:pt x="698" y="2661"/>
                    </a:cubicBezTo>
                    <a:cubicBezTo>
                      <a:pt x="2154" y="1868"/>
                      <a:pt x="3579" y="960"/>
                      <a:pt x="4954" y="36"/>
                    </a:cubicBezTo>
                    <a:cubicBezTo>
                      <a:pt x="4974" y="26"/>
                      <a:pt x="4995" y="11"/>
                      <a:pt x="5015" y="1"/>
                    </a:cubicBezTo>
                  </a:path>
                </a:pathLst>
              </a:custGeom>
              <a:noFill/>
              <a:ln cap="flat" cmpd="sng" w="5275">
                <a:solidFill>
                  <a:srgbClr val="00003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3451" name="Google Shape;3451;p17"/>
          <p:cNvGrpSpPr/>
          <p:nvPr/>
        </p:nvGrpSpPr>
        <p:grpSpPr>
          <a:xfrm>
            <a:off x="2186214" y="166122"/>
            <a:ext cx="820208" cy="327963"/>
            <a:chOff x="6176600" y="3023250"/>
            <a:chExt cx="444100" cy="177575"/>
          </a:xfrm>
        </p:grpSpPr>
        <p:sp>
          <p:nvSpPr>
            <p:cNvPr id="3452" name="Google Shape;3452;p17"/>
            <p:cNvSpPr/>
            <p:nvPr/>
          </p:nvSpPr>
          <p:spPr>
            <a:xfrm>
              <a:off x="6347375" y="3025125"/>
              <a:ext cx="39425" cy="44825"/>
            </a:xfrm>
            <a:custGeom>
              <a:rect b="b" l="l" r="r" t="t"/>
              <a:pathLst>
                <a:path extrusionOk="0" h="1793" w="1577">
                  <a:moveTo>
                    <a:pt x="11" y="1"/>
                  </a:moveTo>
                  <a:lnTo>
                    <a:pt x="1" y="66"/>
                  </a:lnTo>
                  <a:cubicBezTo>
                    <a:pt x="126" y="638"/>
                    <a:pt x="242" y="1210"/>
                    <a:pt x="337" y="1783"/>
                  </a:cubicBezTo>
                  <a:lnTo>
                    <a:pt x="342" y="1793"/>
                  </a:lnTo>
                  <a:cubicBezTo>
                    <a:pt x="744" y="1652"/>
                    <a:pt x="1160" y="1537"/>
                    <a:pt x="1577" y="1456"/>
                  </a:cubicBezTo>
                  <a:lnTo>
                    <a:pt x="1577" y="1431"/>
                  </a:lnTo>
                  <a:cubicBezTo>
                    <a:pt x="1537" y="1055"/>
                    <a:pt x="1471" y="678"/>
                    <a:pt x="1381" y="307"/>
                  </a:cubicBezTo>
                  <a:lnTo>
                    <a:pt x="1391" y="277"/>
                  </a:lnTo>
                  <a:cubicBezTo>
                    <a:pt x="939" y="146"/>
                    <a:pt x="478" y="56"/>
                    <a:pt x="1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3" name="Google Shape;3453;p17"/>
            <p:cNvSpPr/>
            <p:nvPr/>
          </p:nvSpPr>
          <p:spPr>
            <a:xfrm>
              <a:off x="6290525" y="3023525"/>
              <a:ext cx="47725" cy="68400"/>
            </a:xfrm>
            <a:custGeom>
              <a:rect b="b" l="l" r="r" t="t"/>
              <a:pathLst>
                <a:path extrusionOk="0" h="2736" w="1909">
                  <a:moveTo>
                    <a:pt x="1230" y="0"/>
                  </a:moveTo>
                  <a:cubicBezTo>
                    <a:pt x="817" y="0"/>
                    <a:pt x="406" y="28"/>
                    <a:pt x="1" y="85"/>
                  </a:cubicBezTo>
                  <a:lnTo>
                    <a:pt x="11" y="180"/>
                  </a:lnTo>
                  <a:cubicBezTo>
                    <a:pt x="172" y="1013"/>
                    <a:pt x="332" y="1842"/>
                    <a:pt x="493" y="2670"/>
                  </a:cubicBezTo>
                  <a:lnTo>
                    <a:pt x="523" y="2735"/>
                  </a:lnTo>
                  <a:cubicBezTo>
                    <a:pt x="985" y="2544"/>
                    <a:pt x="1447" y="2334"/>
                    <a:pt x="1908" y="2138"/>
                  </a:cubicBezTo>
                  <a:lnTo>
                    <a:pt x="1908" y="2128"/>
                  </a:lnTo>
                  <a:cubicBezTo>
                    <a:pt x="1758" y="1420"/>
                    <a:pt x="1627" y="712"/>
                    <a:pt x="1512" y="5"/>
                  </a:cubicBezTo>
                  <a:cubicBezTo>
                    <a:pt x="1418" y="2"/>
                    <a:pt x="1324" y="0"/>
                    <a:pt x="123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4" name="Google Shape;3454;p17"/>
            <p:cNvSpPr/>
            <p:nvPr/>
          </p:nvSpPr>
          <p:spPr>
            <a:xfrm>
              <a:off x="6328300" y="3023625"/>
              <a:ext cx="27650" cy="53350"/>
            </a:xfrm>
            <a:custGeom>
              <a:rect b="b" l="l" r="r" t="t"/>
              <a:pathLst>
                <a:path extrusionOk="0" h="2134" w="1106">
                  <a:moveTo>
                    <a:pt x="1" y="1"/>
                  </a:moveTo>
                  <a:lnTo>
                    <a:pt x="1" y="1"/>
                  </a:lnTo>
                  <a:cubicBezTo>
                    <a:pt x="116" y="708"/>
                    <a:pt x="247" y="1416"/>
                    <a:pt x="397" y="2124"/>
                  </a:cubicBezTo>
                  <a:lnTo>
                    <a:pt x="397" y="2134"/>
                  </a:lnTo>
                  <a:cubicBezTo>
                    <a:pt x="633" y="2033"/>
                    <a:pt x="864" y="1938"/>
                    <a:pt x="1100" y="1858"/>
                  </a:cubicBezTo>
                  <a:cubicBezTo>
                    <a:pt x="1105" y="1858"/>
                    <a:pt x="1105" y="1858"/>
                    <a:pt x="1105" y="1853"/>
                  </a:cubicBezTo>
                  <a:lnTo>
                    <a:pt x="1100" y="1843"/>
                  </a:lnTo>
                  <a:cubicBezTo>
                    <a:pt x="1005" y="1270"/>
                    <a:pt x="889" y="698"/>
                    <a:pt x="764" y="126"/>
                  </a:cubicBezTo>
                  <a:lnTo>
                    <a:pt x="774" y="61"/>
                  </a:lnTo>
                  <a:cubicBezTo>
                    <a:pt x="518" y="26"/>
                    <a:pt x="257" y="11"/>
                    <a:pt x="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5" name="Google Shape;3455;p17"/>
            <p:cNvSpPr/>
            <p:nvPr/>
          </p:nvSpPr>
          <p:spPr>
            <a:xfrm>
              <a:off x="6265575" y="3025625"/>
              <a:ext cx="38025" cy="76700"/>
            </a:xfrm>
            <a:custGeom>
              <a:rect b="b" l="l" r="r" t="t"/>
              <a:pathLst>
                <a:path extrusionOk="0" h="3068" w="1521">
                  <a:moveTo>
                    <a:pt x="999" y="1"/>
                  </a:moveTo>
                  <a:cubicBezTo>
                    <a:pt x="688" y="41"/>
                    <a:pt x="387" y="101"/>
                    <a:pt x="85" y="177"/>
                  </a:cubicBezTo>
                  <a:cubicBezTo>
                    <a:pt x="0" y="1125"/>
                    <a:pt x="101" y="2134"/>
                    <a:pt x="276" y="3068"/>
                  </a:cubicBezTo>
                  <a:cubicBezTo>
                    <a:pt x="698" y="2967"/>
                    <a:pt x="1114" y="2817"/>
                    <a:pt x="1521" y="2651"/>
                  </a:cubicBezTo>
                  <a:lnTo>
                    <a:pt x="1491" y="2586"/>
                  </a:lnTo>
                  <a:cubicBezTo>
                    <a:pt x="1330" y="1758"/>
                    <a:pt x="1170" y="929"/>
                    <a:pt x="1009" y="96"/>
                  </a:cubicBezTo>
                  <a:lnTo>
                    <a:pt x="99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6" name="Google Shape;3456;p17"/>
            <p:cNvSpPr/>
            <p:nvPr/>
          </p:nvSpPr>
          <p:spPr>
            <a:xfrm>
              <a:off x="6415400" y="3058375"/>
              <a:ext cx="185725" cy="141325"/>
            </a:xfrm>
            <a:custGeom>
              <a:rect b="b" l="l" r="r" t="t"/>
              <a:pathLst>
                <a:path extrusionOk="0" h="5653" w="7429">
                  <a:moveTo>
                    <a:pt x="1727" y="1"/>
                  </a:moveTo>
                  <a:cubicBezTo>
                    <a:pt x="1431" y="116"/>
                    <a:pt x="1210" y="367"/>
                    <a:pt x="1034" y="628"/>
                  </a:cubicBezTo>
                  <a:cubicBezTo>
                    <a:pt x="0" y="2149"/>
                    <a:pt x="146" y="4277"/>
                    <a:pt x="1406" y="5653"/>
                  </a:cubicBezTo>
                  <a:cubicBezTo>
                    <a:pt x="2023" y="5607"/>
                    <a:pt x="2635" y="5502"/>
                    <a:pt x="3233" y="5336"/>
                  </a:cubicBezTo>
                  <a:cubicBezTo>
                    <a:pt x="4759" y="4910"/>
                    <a:pt x="5893" y="3821"/>
                    <a:pt x="7429" y="3504"/>
                  </a:cubicBezTo>
                  <a:lnTo>
                    <a:pt x="7429" y="3504"/>
                  </a:lnTo>
                  <a:cubicBezTo>
                    <a:pt x="7075" y="3550"/>
                    <a:pt x="6718" y="3573"/>
                    <a:pt x="6362" y="3573"/>
                  </a:cubicBezTo>
                  <a:cubicBezTo>
                    <a:pt x="5934" y="3573"/>
                    <a:pt x="5506" y="3540"/>
                    <a:pt x="5085" y="3474"/>
                  </a:cubicBezTo>
                  <a:cubicBezTo>
                    <a:pt x="4939" y="3449"/>
                    <a:pt x="4794" y="3424"/>
                    <a:pt x="4653" y="3374"/>
                  </a:cubicBezTo>
                  <a:cubicBezTo>
                    <a:pt x="4563" y="3545"/>
                    <a:pt x="4397" y="3675"/>
                    <a:pt x="4191" y="3710"/>
                  </a:cubicBezTo>
                  <a:cubicBezTo>
                    <a:pt x="4154" y="3716"/>
                    <a:pt x="4117" y="3720"/>
                    <a:pt x="4080" y="3720"/>
                  </a:cubicBezTo>
                  <a:cubicBezTo>
                    <a:pt x="3767" y="3720"/>
                    <a:pt x="3492" y="3497"/>
                    <a:pt x="3438" y="3178"/>
                  </a:cubicBezTo>
                  <a:cubicBezTo>
                    <a:pt x="3403" y="2982"/>
                    <a:pt x="3464" y="2792"/>
                    <a:pt x="3579" y="2646"/>
                  </a:cubicBezTo>
                  <a:lnTo>
                    <a:pt x="3172" y="2280"/>
                  </a:lnTo>
                  <a:cubicBezTo>
                    <a:pt x="3182" y="1687"/>
                    <a:pt x="3619" y="1150"/>
                    <a:pt x="4262" y="1100"/>
                  </a:cubicBezTo>
                  <a:lnTo>
                    <a:pt x="4578" y="799"/>
                  </a:lnTo>
                  <a:cubicBezTo>
                    <a:pt x="4352" y="668"/>
                    <a:pt x="4121" y="548"/>
                    <a:pt x="3875" y="453"/>
                  </a:cubicBezTo>
                  <a:cubicBezTo>
                    <a:pt x="3273" y="217"/>
                    <a:pt x="2550" y="101"/>
                    <a:pt x="1913" y="21"/>
                  </a:cubicBezTo>
                  <a:cubicBezTo>
                    <a:pt x="1852" y="11"/>
                    <a:pt x="1787" y="6"/>
                    <a:pt x="17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7" name="Google Shape;3457;p17"/>
            <p:cNvSpPr/>
            <p:nvPr/>
          </p:nvSpPr>
          <p:spPr>
            <a:xfrm>
              <a:off x="6494700" y="3078325"/>
              <a:ext cx="126000" cy="69375"/>
            </a:xfrm>
            <a:custGeom>
              <a:rect b="b" l="l" r="r" t="t"/>
              <a:pathLst>
                <a:path extrusionOk="0" h="2775" w="5040">
                  <a:moveTo>
                    <a:pt x="1406" y="1"/>
                  </a:moveTo>
                  <a:lnTo>
                    <a:pt x="1090" y="302"/>
                  </a:lnTo>
                  <a:cubicBezTo>
                    <a:pt x="447" y="352"/>
                    <a:pt x="10" y="889"/>
                    <a:pt x="0" y="1482"/>
                  </a:cubicBezTo>
                  <a:lnTo>
                    <a:pt x="407" y="1848"/>
                  </a:lnTo>
                  <a:cubicBezTo>
                    <a:pt x="502" y="1733"/>
                    <a:pt x="638" y="1652"/>
                    <a:pt x="798" y="1622"/>
                  </a:cubicBezTo>
                  <a:cubicBezTo>
                    <a:pt x="834" y="1616"/>
                    <a:pt x="870" y="1613"/>
                    <a:pt x="905" y="1613"/>
                  </a:cubicBezTo>
                  <a:cubicBezTo>
                    <a:pt x="959" y="1613"/>
                    <a:pt x="1011" y="1620"/>
                    <a:pt x="1059" y="1632"/>
                  </a:cubicBezTo>
                  <a:cubicBezTo>
                    <a:pt x="1078" y="1481"/>
                    <a:pt x="1208" y="1370"/>
                    <a:pt x="1358" y="1370"/>
                  </a:cubicBezTo>
                  <a:cubicBezTo>
                    <a:pt x="1367" y="1370"/>
                    <a:pt x="1376" y="1370"/>
                    <a:pt x="1386" y="1371"/>
                  </a:cubicBezTo>
                  <a:cubicBezTo>
                    <a:pt x="1556" y="1381"/>
                    <a:pt x="1682" y="1532"/>
                    <a:pt x="1667" y="1697"/>
                  </a:cubicBezTo>
                  <a:cubicBezTo>
                    <a:pt x="1657" y="1813"/>
                    <a:pt x="1581" y="1908"/>
                    <a:pt x="1481" y="1953"/>
                  </a:cubicBezTo>
                  <a:cubicBezTo>
                    <a:pt x="1516" y="2014"/>
                    <a:pt x="1541" y="2084"/>
                    <a:pt x="1556" y="2154"/>
                  </a:cubicBezTo>
                  <a:cubicBezTo>
                    <a:pt x="1581" y="2305"/>
                    <a:pt x="1551" y="2455"/>
                    <a:pt x="1481" y="2576"/>
                  </a:cubicBezTo>
                  <a:cubicBezTo>
                    <a:pt x="1622" y="2626"/>
                    <a:pt x="1767" y="2651"/>
                    <a:pt x="1913" y="2676"/>
                  </a:cubicBezTo>
                  <a:cubicBezTo>
                    <a:pt x="2334" y="2742"/>
                    <a:pt x="2762" y="2775"/>
                    <a:pt x="3190" y="2775"/>
                  </a:cubicBezTo>
                  <a:cubicBezTo>
                    <a:pt x="3546" y="2775"/>
                    <a:pt x="3903" y="2752"/>
                    <a:pt x="4257" y="2706"/>
                  </a:cubicBezTo>
                  <a:cubicBezTo>
                    <a:pt x="4498" y="2656"/>
                    <a:pt x="4754" y="2626"/>
                    <a:pt x="5015" y="2616"/>
                  </a:cubicBezTo>
                  <a:cubicBezTo>
                    <a:pt x="4995" y="2616"/>
                    <a:pt x="5040" y="1878"/>
                    <a:pt x="5040" y="1793"/>
                  </a:cubicBezTo>
                  <a:cubicBezTo>
                    <a:pt x="4116" y="1718"/>
                    <a:pt x="3358" y="1321"/>
                    <a:pt x="2605" y="799"/>
                  </a:cubicBezTo>
                  <a:cubicBezTo>
                    <a:pt x="2570" y="779"/>
                    <a:pt x="2535" y="754"/>
                    <a:pt x="2500" y="729"/>
                  </a:cubicBezTo>
                  <a:cubicBezTo>
                    <a:pt x="2144" y="478"/>
                    <a:pt x="1787" y="222"/>
                    <a:pt x="14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8" name="Google Shape;3458;p17"/>
            <p:cNvSpPr/>
            <p:nvPr/>
          </p:nvSpPr>
          <p:spPr>
            <a:xfrm>
              <a:off x="6176600" y="3056950"/>
              <a:ext cx="281975" cy="143425"/>
            </a:xfrm>
            <a:custGeom>
              <a:rect b="b" l="l" r="r" t="t"/>
              <a:pathLst>
                <a:path extrusionOk="0" h="5737" w="11279">
                  <a:moveTo>
                    <a:pt x="10190" y="0"/>
                  </a:moveTo>
                  <a:cubicBezTo>
                    <a:pt x="9590" y="0"/>
                    <a:pt x="8995" y="61"/>
                    <a:pt x="8408" y="183"/>
                  </a:cubicBezTo>
                  <a:cubicBezTo>
                    <a:pt x="7991" y="264"/>
                    <a:pt x="7575" y="379"/>
                    <a:pt x="7173" y="520"/>
                  </a:cubicBezTo>
                  <a:cubicBezTo>
                    <a:pt x="7173" y="525"/>
                    <a:pt x="7173" y="525"/>
                    <a:pt x="7168" y="525"/>
                  </a:cubicBezTo>
                  <a:cubicBezTo>
                    <a:pt x="6932" y="605"/>
                    <a:pt x="6701" y="700"/>
                    <a:pt x="6465" y="801"/>
                  </a:cubicBezTo>
                  <a:cubicBezTo>
                    <a:pt x="6004" y="997"/>
                    <a:pt x="5542" y="1207"/>
                    <a:pt x="5080" y="1398"/>
                  </a:cubicBezTo>
                  <a:cubicBezTo>
                    <a:pt x="4673" y="1564"/>
                    <a:pt x="4257" y="1714"/>
                    <a:pt x="3835" y="1815"/>
                  </a:cubicBezTo>
                  <a:cubicBezTo>
                    <a:pt x="3579" y="1875"/>
                    <a:pt x="3318" y="1920"/>
                    <a:pt x="3052" y="1940"/>
                  </a:cubicBezTo>
                  <a:cubicBezTo>
                    <a:pt x="2279" y="1376"/>
                    <a:pt x="1320" y="1130"/>
                    <a:pt x="368" y="1130"/>
                  </a:cubicBezTo>
                  <a:cubicBezTo>
                    <a:pt x="246" y="1130"/>
                    <a:pt x="123" y="1134"/>
                    <a:pt x="0" y="1142"/>
                  </a:cubicBezTo>
                  <a:cubicBezTo>
                    <a:pt x="618" y="1975"/>
                    <a:pt x="1602" y="2653"/>
                    <a:pt x="2621" y="2869"/>
                  </a:cubicBezTo>
                  <a:cubicBezTo>
                    <a:pt x="1602" y="3080"/>
                    <a:pt x="618" y="3762"/>
                    <a:pt x="0" y="4595"/>
                  </a:cubicBezTo>
                  <a:cubicBezTo>
                    <a:pt x="123" y="4603"/>
                    <a:pt x="246" y="4607"/>
                    <a:pt x="368" y="4607"/>
                  </a:cubicBezTo>
                  <a:cubicBezTo>
                    <a:pt x="1320" y="4607"/>
                    <a:pt x="2279" y="4362"/>
                    <a:pt x="3052" y="3797"/>
                  </a:cubicBezTo>
                  <a:cubicBezTo>
                    <a:pt x="4508" y="3903"/>
                    <a:pt x="5798" y="4726"/>
                    <a:pt x="7168" y="5213"/>
                  </a:cubicBezTo>
                  <a:cubicBezTo>
                    <a:pt x="8154" y="5564"/>
                    <a:pt x="9199" y="5736"/>
                    <a:pt x="10245" y="5736"/>
                  </a:cubicBezTo>
                  <a:cubicBezTo>
                    <a:pt x="10483" y="5736"/>
                    <a:pt x="10720" y="5727"/>
                    <a:pt x="10958" y="5710"/>
                  </a:cubicBezTo>
                  <a:cubicBezTo>
                    <a:pt x="9698" y="4334"/>
                    <a:pt x="9552" y="2206"/>
                    <a:pt x="10586" y="685"/>
                  </a:cubicBezTo>
                  <a:cubicBezTo>
                    <a:pt x="10762" y="424"/>
                    <a:pt x="10983" y="173"/>
                    <a:pt x="11279" y="58"/>
                  </a:cubicBezTo>
                  <a:cubicBezTo>
                    <a:pt x="10983" y="23"/>
                    <a:pt x="10687" y="8"/>
                    <a:pt x="10390" y="3"/>
                  </a:cubicBezTo>
                  <a:cubicBezTo>
                    <a:pt x="10324" y="1"/>
                    <a:pt x="10257" y="0"/>
                    <a:pt x="101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9" name="Google Shape;3459;p17"/>
            <p:cNvSpPr/>
            <p:nvPr/>
          </p:nvSpPr>
          <p:spPr>
            <a:xfrm>
              <a:off x="6521175" y="3112550"/>
              <a:ext cx="15575" cy="14625"/>
            </a:xfrm>
            <a:custGeom>
              <a:rect b="b" l="l" r="r" t="t"/>
              <a:pathLst>
                <a:path extrusionOk="0" h="585" w="623">
                  <a:moveTo>
                    <a:pt x="299" y="1"/>
                  </a:moveTo>
                  <a:cubicBezTo>
                    <a:pt x="149" y="1"/>
                    <a:pt x="19" y="112"/>
                    <a:pt x="0" y="263"/>
                  </a:cubicBezTo>
                  <a:cubicBezTo>
                    <a:pt x="181" y="303"/>
                    <a:pt x="337" y="424"/>
                    <a:pt x="422" y="584"/>
                  </a:cubicBezTo>
                  <a:cubicBezTo>
                    <a:pt x="522" y="539"/>
                    <a:pt x="598" y="444"/>
                    <a:pt x="608" y="328"/>
                  </a:cubicBezTo>
                  <a:cubicBezTo>
                    <a:pt x="623" y="163"/>
                    <a:pt x="497" y="12"/>
                    <a:pt x="327" y="2"/>
                  </a:cubicBezTo>
                  <a:cubicBezTo>
                    <a:pt x="317" y="1"/>
                    <a:pt x="308" y="1"/>
                    <a:pt x="29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0" name="Google Shape;3460;p17"/>
            <p:cNvSpPr/>
            <p:nvPr/>
          </p:nvSpPr>
          <p:spPr>
            <a:xfrm>
              <a:off x="6520800" y="3119125"/>
              <a:ext cx="10950" cy="8700"/>
            </a:xfrm>
            <a:custGeom>
              <a:rect b="b" l="l" r="r" t="t"/>
              <a:pathLst>
                <a:path extrusionOk="0" h="348" w="438">
                  <a:moveTo>
                    <a:pt x="15" y="0"/>
                  </a:moveTo>
                  <a:cubicBezTo>
                    <a:pt x="15" y="5"/>
                    <a:pt x="15" y="10"/>
                    <a:pt x="15" y="15"/>
                  </a:cubicBezTo>
                  <a:cubicBezTo>
                    <a:pt x="0" y="186"/>
                    <a:pt x="121" y="332"/>
                    <a:pt x="292" y="347"/>
                  </a:cubicBezTo>
                  <a:cubicBezTo>
                    <a:pt x="300" y="347"/>
                    <a:pt x="309" y="348"/>
                    <a:pt x="318" y="348"/>
                  </a:cubicBezTo>
                  <a:cubicBezTo>
                    <a:pt x="360" y="348"/>
                    <a:pt x="404" y="338"/>
                    <a:pt x="437" y="321"/>
                  </a:cubicBezTo>
                  <a:cubicBezTo>
                    <a:pt x="352" y="161"/>
                    <a:pt x="196" y="40"/>
                    <a:pt x="1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1" name="Google Shape;3461;p17"/>
            <p:cNvSpPr/>
            <p:nvPr/>
          </p:nvSpPr>
          <p:spPr>
            <a:xfrm>
              <a:off x="6500475" y="3118650"/>
              <a:ext cx="33775" cy="32725"/>
            </a:xfrm>
            <a:custGeom>
              <a:rect b="b" l="l" r="r" t="t"/>
              <a:pathLst>
                <a:path extrusionOk="0" h="1309" w="1351">
                  <a:moveTo>
                    <a:pt x="674" y="0"/>
                  </a:moveTo>
                  <a:cubicBezTo>
                    <a:pt x="639" y="0"/>
                    <a:pt x="603" y="3"/>
                    <a:pt x="567" y="9"/>
                  </a:cubicBezTo>
                  <a:cubicBezTo>
                    <a:pt x="407" y="39"/>
                    <a:pt x="271" y="120"/>
                    <a:pt x="176" y="235"/>
                  </a:cubicBezTo>
                  <a:cubicBezTo>
                    <a:pt x="61" y="381"/>
                    <a:pt x="0" y="571"/>
                    <a:pt x="35" y="767"/>
                  </a:cubicBezTo>
                  <a:cubicBezTo>
                    <a:pt x="89" y="1086"/>
                    <a:pt x="364" y="1309"/>
                    <a:pt x="677" y="1309"/>
                  </a:cubicBezTo>
                  <a:cubicBezTo>
                    <a:pt x="714" y="1309"/>
                    <a:pt x="751" y="1305"/>
                    <a:pt x="788" y="1299"/>
                  </a:cubicBezTo>
                  <a:cubicBezTo>
                    <a:pt x="994" y="1264"/>
                    <a:pt x="1160" y="1134"/>
                    <a:pt x="1250" y="963"/>
                  </a:cubicBezTo>
                  <a:cubicBezTo>
                    <a:pt x="1320" y="842"/>
                    <a:pt x="1350" y="692"/>
                    <a:pt x="1325" y="541"/>
                  </a:cubicBezTo>
                  <a:cubicBezTo>
                    <a:pt x="1310" y="471"/>
                    <a:pt x="1285" y="401"/>
                    <a:pt x="1250" y="340"/>
                  </a:cubicBezTo>
                  <a:cubicBezTo>
                    <a:pt x="1217" y="357"/>
                    <a:pt x="1173" y="367"/>
                    <a:pt x="1131" y="367"/>
                  </a:cubicBezTo>
                  <a:cubicBezTo>
                    <a:pt x="1122" y="367"/>
                    <a:pt x="1113" y="366"/>
                    <a:pt x="1105" y="366"/>
                  </a:cubicBezTo>
                  <a:cubicBezTo>
                    <a:pt x="934" y="351"/>
                    <a:pt x="813" y="205"/>
                    <a:pt x="828" y="34"/>
                  </a:cubicBezTo>
                  <a:cubicBezTo>
                    <a:pt x="828" y="29"/>
                    <a:pt x="828" y="24"/>
                    <a:pt x="828" y="19"/>
                  </a:cubicBezTo>
                  <a:cubicBezTo>
                    <a:pt x="780" y="7"/>
                    <a:pt x="728" y="0"/>
                    <a:pt x="67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2" name="Google Shape;3462;p17"/>
            <p:cNvSpPr/>
            <p:nvPr/>
          </p:nvSpPr>
          <p:spPr>
            <a:xfrm>
              <a:off x="6494700" y="3085875"/>
              <a:ext cx="27250" cy="29500"/>
            </a:xfrm>
            <a:custGeom>
              <a:rect b="b" l="l" r="r" t="t"/>
              <a:pathLst>
                <a:path extrusionOk="0" fill="none" h="1180" w="1090">
                  <a:moveTo>
                    <a:pt x="1090" y="0"/>
                  </a:moveTo>
                  <a:cubicBezTo>
                    <a:pt x="447" y="50"/>
                    <a:pt x="10" y="587"/>
                    <a:pt x="0" y="1180"/>
                  </a:cubicBezTo>
                </a:path>
              </a:pathLst>
            </a:custGeom>
            <a:noFill/>
            <a:ln cap="rnd" cmpd="sng" w="10425">
              <a:solidFill>
                <a:schemeClr val="accent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3" name="Google Shape;3463;p17"/>
            <p:cNvSpPr/>
            <p:nvPr/>
          </p:nvSpPr>
          <p:spPr>
            <a:xfrm>
              <a:off x="6272475" y="3056625"/>
              <a:ext cx="163900" cy="45700"/>
            </a:xfrm>
            <a:custGeom>
              <a:rect b="b" l="l" r="r" t="t"/>
              <a:pathLst>
                <a:path extrusionOk="0" fill="none" h="1828" w="6556">
                  <a:moveTo>
                    <a:pt x="0" y="1828"/>
                  </a:moveTo>
                  <a:cubicBezTo>
                    <a:pt x="422" y="1727"/>
                    <a:pt x="838" y="1577"/>
                    <a:pt x="1245" y="1411"/>
                  </a:cubicBezTo>
                  <a:cubicBezTo>
                    <a:pt x="1707" y="1220"/>
                    <a:pt x="2169" y="1010"/>
                    <a:pt x="2630" y="814"/>
                  </a:cubicBezTo>
                  <a:cubicBezTo>
                    <a:pt x="2866" y="713"/>
                    <a:pt x="3097" y="618"/>
                    <a:pt x="3333" y="538"/>
                  </a:cubicBezTo>
                  <a:cubicBezTo>
                    <a:pt x="3338" y="538"/>
                    <a:pt x="3338" y="538"/>
                    <a:pt x="3338" y="533"/>
                  </a:cubicBezTo>
                  <a:cubicBezTo>
                    <a:pt x="3740" y="392"/>
                    <a:pt x="4156" y="277"/>
                    <a:pt x="4573" y="196"/>
                  </a:cubicBezTo>
                  <a:cubicBezTo>
                    <a:pt x="5225" y="61"/>
                    <a:pt x="5888" y="1"/>
                    <a:pt x="6555" y="16"/>
                  </a:cubicBezTo>
                </a:path>
              </a:pathLst>
            </a:custGeom>
            <a:solidFill>
              <a:schemeClr val="accent6"/>
            </a:solidFill>
            <a:ln cap="flat" cmpd="sng" w="5275">
              <a:solidFill>
                <a:srgbClr val="002255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4" name="Google Shape;3464;p17"/>
            <p:cNvSpPr/>
            <p:nvPr/>
          </p:nvSpPr>
          <p:spPr>
            <a:xfrm>
              <a:off x="6415400" y="3058000"/>
              <a:ext cx="44050" cy="142825"/>
            </a:xfrm>
            <a:custGeom>
              <a:rect b="b" l="l" r="r" t="t"/>
              <a:pathLst>
                <a:path extrusionOk="0" fill="none" h="5713" w="1762">
                  <a:moveTo>
                    <a:pt x="1762" y="1"/>
                  </a:moveTo>
                  <a:cubicBezTo>
                    <a:pt x="1747" y="6"/>
                    <a:pt x="1737" y="6"/>
                    <a:pt x="1727" y="16"/>
                  </a:cubicBezTo>
                  <a:cubicBezTo>
                    <a:pt x="1431" y="131"/>
                    <a:pt x="1210" y="382"/>
                    <a:pt x="1034" y="643"/>
                  </a:cubicBezTo>
                  <a:cubicBezTo>
                    <a:pt x="0" y="2164"/>
                    <a:pt x="146" y="4292"/>
                    <a:pt x="1406" y="5668"/>
                  </a:cubicBezTo>
                  <a:cubicBezTo>
                    <a:pt x="1416" y="5683"/>
                    <a:pt x="1431" y="5698"/>
                    <a:pt x="1446" y="5713"/>
                  </a:cubicBezTo>
                </a:path>
              </a:pathLst>
            </a:custGeom>
            <a:solidFill>
              <a:schemeClr val="accent6"/>
            </a:solidFill>
            <a:ln cap="flat" cmpd="sng" w="5275">
              <a:solidFill>
                <a:srgbClr val="002255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5" name="Google Shape;3465;p17"/>
            <p:cNvSpPr/>
            <p:nvPr/>
          </p:nvSpPr>
          <p:spPr>
            <a:xfrm>
              <a:off x="6347375" y="3026775"/>
              <a:ext cx="8425" cy="42925"/>
            </a:xfrm>
            <a:custGeom>
              <a:rect b="b" l="l" r="r" t="t"/>
              <a:pathLst>
                <a:path extrusionOk="0" fill="none" h="1717" w="337">
                  <a:moveTo>
                    <a:pt x="1" y="0"/>
                  </a:moveTo>
                  <a:cubicBezTo>
                    <a:pt x="126" y="572"/>
                    <a:pt x="242" y="1144"/>
                    <a:pt x="337" y="1717"/>
                  </a:cubicBezTo>
                </a:path>
              </a:pathLst>
            </a:custGeom>
            <a:solidFill>
              <a:schemeClr val="accent6"/>
            </a:solidFill>
            <a:ln cap="flat" cmpd="sng" w="5275">
              <a:solidFill>
                <a:srgbClr val="002255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6" name="Google Shape;3466;p17"/>
            <p:cNvSpPr/>
            <p:nvPr/>
          </p:nvSpPr>
          <p:spPr>
            <a:xfrm>
              <a:off x="6328175" y="3023250"/>
              <a:ext cx="10075" cy="53475"/>
            </a:xfrm>
            <a:custGeom>
              <a:rect b="b" l="l" r="r" t="t"/>
              <a:pathLst>
                <a:path extrusionOk="0" fill="none" h="2139" w="403">
                  <a:moveTo>
                    <a:pt x="1" y="0"/>
                  </a:moveTo>
                  <a:cubicBezTo>
                    <a:pt x="1" y="6"/>
                    <a:pt x="6" y="11"/>
                    <a:pt x="6" y="16"/>
                  </a:cubicBezTo>
                  <a:cubicBezTo>
                    <a:pt x="121" y="723"/>
                    <a:pt x="252" y="1431"/>
                    <a:pt x="402" y="2139"/>
                  </a:cubicBezTo>
                </a:path>
              </a:pathLst>
            </a:custGeom>
            <a:solidFill>
              <a:schemeClr val="accent6"/>
            </a:solidFill>
            <a:ln cap="flat" cmpd="sng" w="5275">
              <a:solidFill>
                <a:srgbClr val="002255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7" name="Google Shape;3467;p17"/>
            <p:cNvSpPr/>
            <p:nvPr/>
          </p:nvSpPr>
          <p:spPr>
            <a:xfrm>
              <a:off x="6290800" y="3028025"/>
              <a:ext cx="12050" cy="62250"/>
            </a:xfrm>
            <a:custGeom>
              <a:rect b="b" l="l" r="r" t="t"/>
              <a:pathLst>
                <a:path extrusionOk="0" fill="none" h="2490" w="482">
                  <a:moveTo>
                    <a:pt x="0" y="0"/>
                  </a:moveTo>
                  <a:cubicBezTo>
                    <a:pt x="161" y="833"/>
                    <a:pt x="321" y="1662"/>
                    <a:pt x="482" y="2490"/>
                  </a:cubicBezTo>
                </a:path>
              </a:pathLst>
            </a:custGeom>
            <a:solidFill>
              <a:schemeClr val="accent6"/>
            </a:solidFill>
            <a:ln cap="flat" cmpd="sng" w="5275">
              <a:solidFill>
                <a:srgbClr val="002255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8" name="Google Shape;3468;p17"/>
            <p:cNvSpPr/>
            <p:nvPr/>
          </p:nvSpPr>
          <p:spPr>
            <a:xfrm>
              <a:off x="6323025" y="3118000"/>
              <a:ext cx="78725" cy="42425"/>
            </a:xfrm>
            <a:custGeom>
              <a:rect b="b" l="l" r="r" t="t"/>
              <a:pathLst>
                <a:path extrusionOk="0" fill="none" h="1697" w="3149">
                  <a:moveTo>
                    <a:pt x="3148" y="899"/>
                  </a:moveTo>
                  <a:cubicBezTo>
                    <a:pt x="2255" y="1546"/>
                    <a:pt x="1025" y="1697"/>
                    <a:pt x="1" y="1290"/>
                  </a:cubicBezTo>
                  <a:cubicBezTo>
                    <a:pt x="739" y="627"/>
                    <a:pt x="1738" y="100"/>
                    <a:pt x="2726" y="0"/>
                  </a:cubicBezTo>
                </a:path>
              </a:pathLst>
            </a:custGeom>
            <a:solidFill>
              <a:schemeClr val="accent6"/>
            </a:solidFill>
            <a:ln cap="flat" cmpd="sng" w="5275">
              <a:solidFill>
                <a:srgbClr val="002255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9" name="Google Shape;3469;p17"/>
            <p:cNvSpPr/>
            <p:nvPr/>
          </p:nvSpPr>
          <p:spPr>
            <a:xfrm>
              <a:off x="6523550" y="3139075"/>
              <a:ext cx="83850" cy="9425"/>
            </a:xfrm>
            <a:custGeom>
              <a:rect b="b" l="l" r="r" t="t"/>
              <a:pathLst>
                <a:path extrusionOk="0" fill="none" h="377" w="3354">
                  <a:moveTo>
                    <a:pt x="3354" y="241"/>
                  </a:moveTo>
                  <a:cubicBezTo>
                    <a:pt x="3273" y="251"/>
                    <a:pt x="3188" y="266"/>
                    <a:pt x="3103" y="276"/>
                  </a:cubicBezTo>
                  <a:cubicBezTo>
                    <a:pt x="2325" y="377"/>
                    <a:pt x="1532" y="367"/>
                    <a:pt x="759" y="246"/>
                  </a:cubicBezTo>
                  <a:cubicBezTo>
                    <a:pt x="613" y="221"/>
                    <a:pt x="468" y="196"/>
                    <a:pt x="327" y="146"/>
                  </a:cubicBezTo>
                  <a:cubicBezTo>
                    <a:pt x="217" y="111"/>
                    <a:pt x="101" y="66"/>
                    <a:pt x="1" y="0"/>
                  </a:cubicBezTo>
                </a:path>
              </a:pathLst>
            </a:custGeom>
            <a:solidFill>
              <a:schemeClr val="accent6"/>
            </a:solidFill>
            <a:ln cap="flat" cmpd="sng" w="5275">
              <a:solidFill>
                <a:srgbClr val="002255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0" name="Google Shape;3470;p17"/>
            <p:cNvSpPr/>
            <p:nvPr/>
          </p:nvSpPr>
          <p:spPr>
            <a:xfrm>
              <a:off x="6521300" y="3131675"/>
              <a:ext cx="5675" cy="15825"/>
            </a:xfrm>
            <a:custGeom>
              <a:rect b="b" l="l" r="r" t="t"/>
              <a:pathLst>
                <a:path extrusionOk="0" fill="none" h="633" w="227">
                  <a:moveTo>
                    <a:pt x="11" y="633"/>
                  </a:moveTo>
                  <a:cubicBezTo>
                    <a:pt x="0" y="407"/>
                    <a:pt x="76" y="176"/>
                    <a:pt x="226" y="0"/>
                  </a:cubicBezTo>
                </a:path>
              </a:pathLst>
            </a:custGeom>
            <a:solidFill>
              <a:schemeClr val="accent6"/>
            </a:solidFill>
            <a:ln cap="flat" cmpd="sng" w="5275">
              <a:solidFill>
                <a:srgbClr val="002255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71" name="Google Shape;3471;p17"/>
          <p:cNvGrpSpPr/>
          <p:nvPr/>
        </p:nvGrpSpPr>
        <p:grpSpPr>
          <a:xfrm>
            <a:off x="90797" y="373345"/>
            <a:ext cx="8774801" cy="3267512"/>
            <a:chOff x="90797" y="373345"/>
            <a:chExt cx="8774801" cy="3267512"/>
          </a:xfrm>
        </p:grpSpPr>
        <p:grpSp>
          <p:nvGrpSpPr>
            <p:cNvPr id="3472" name="Google Shape;3472;p17"/>
            <p:cNvGrpSpPr/>
            <p:nvPr/>
          </p:nvGrpSpPr>
          <p:grpSpPr>
            <a:xfrm>
              <a:off x="8048014" y="3130818"/>
              <a:ext cx="80718" cy="80653"/>
              <a:chOff x="4788500" y="2618450"/>
              <a:chExt cx="130400" cy="130275"/>
            </a:xfrm>
          </p:grpSpPr>
          <p:sp>
            <p:nvSpPr>
              <p:cNvPr id="3473" name="Google Shape;3473;p17"/>
              <p:cNvSpPr/>
              <p:nvPr/>
            </p:nvSpPr>
            <p:spPr>
              <a:xfrm>
                <a:off x="4788500" y="2618450"/>
                <a:ext cx="130400" cy="130275"/>
              </a:xfrm>
              <a:custGeom>
                <a:rect b="b" l="l" r="r" t="t"/>
                <a:pathLst>
                  <a:path extrusionOk="0" h="5211" w="5216">
                    <a:moveTo>
                      <a:pt x="2606" y="0"/>
                    </a:moveTo>
                    <a:cubicBezTo>
                      <a:pt x="1170" y="0"/>
                      <a:pt x="1" y="1170"/>
                      <a:pt x="1" y="2605"/>
                    </a:cubicBezTo>
                    <a:cubicBezTo>
                      <a:pt x="1" y="4046"/>
                      <a:pt x="1170" y="5210"/>
                      <a:pt x="2606" y="5210"/>
                    </a:cubicBezTo>
                    <a:cubicBezTo>
                      <a:pt x="4046" y="5210"/>
                      <a:pt x="5216" y="4046"/>
                      <a:pt x="5216" y="2605"/>
                    </a:cubicBezTo>
                    <a:cubicBezTo>
                      <a:pt x="5216" y="1170"/>
                      <a:pt x="4046" y="0"/>
                      <a:pt x="260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74" name="Google Shape;3474;p17"/>
              <p:cNvSpPr/>
              <p:nvPr/>
            </p:nvSpPr>
            <p:spPr>
              <a:xfrm>
                <a:off x="4800425" y="2652075"/>
                <a:ext cx="17725" cy="56125"/>
              </a:xfrm>
              <a:custGeom>
                <a:rect b="b" l="l" r="r" t="t"/>
                <a:pathLst>
                  <a:path extrusionOk="0" fill="none" h="2245" w="709">
                    <a:moveTo>
                      <a:pt x="452" y="0"/>
                    </a:moveTo>
                    <a:cubicBezTo>
                      <a:pt x="1" y="683"/>
                      <a:pt x="111" y="1682"/>
                      <a:pt x="708" y="2244"/>
                    </a:cubicBezTo>
                  </a:path>
                </a:pathLst>
              </a:custGeom>
              <a:noFill/>
              <a:ln cap="flat" cmpd="sng" w="5275">
                <a:solidFill>
                  <a:srgbClr val="002255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475" name="Google Shape;3475;p17"/>
            <p:cNvGrpSpPr/>
            <p:nvPr/>
          </p:nvGrpSpPr>
          <p:grpSpPr>
            <a:xfrm flipH="1">
              <a:off x="3672797" y="373345"/>
              <a:ext cx="120739" cy="120737"/>
              <a:chOff x="5052650" y="3025125"/>
              <a:chExt cx="316899" cy="316978"/>
            </a:xfrm>
          </p:grpSpPr>
          <p:sp>
            <p:nvSpPr>
              <p:cNvPr id="3476" name="Google Shape;3476;p17"/>
              <p:cNvSpPr/>
              <p:nvPr/>
            </p:nvSpPr>
            <p:spPr>
              <a:xfrm>
                <a:off x="5052650" y="3025125"/>
                <a:ext cx="316899" cy="316978"/>
              </a:xfrm>
              <a:custGeom>
                <a:rect b="b" l="l" r="r" t="t"/>
                <a:pathLst>
                  <a:path extrusionOk="0" h="4012" w="4011">
                    <a:moveTo>
                      <a:pt x="2008" y="1"/>
                    </a:moveTo>
                    <a:cubicBezTo>
                      <a:pt x="899" y="1"/>
                      <a:pt x="0" y="899"/>
                      <a:pt x="0" y="2003"/>
                    </a:cubicBezTo>
                    <a:cubicBezTo>
                      <a:pt x="0" y="3113"/>
                      <a:pt x="899" y="4011"/>
                      <a:pt x="2008" y="4011"/>
                    </a:cubicBezTo>
                    <a:cubicBezTo>
                      <a:pt x="3112" y="4011"/>
                      <a:pt x="4011" y="3113"/>
                      <a:pt x="4011" y="2003"/>
                    </a:cubicBezTo>
                    <a:cubicBezTo>
                      <a:pt x="4011" y="899"/>
                      <a:pt x="3112" y="1"/>
                      <a:pt x="200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77" name="Google Shape;3477;p17"/>
              <p:cNvSpPr/>
              <p:nvPr/>
            </p:nvSpPr>
            <p:spPr>
              <a:xfrm>
                <a:off x="5108192" y="3195308"/>
                <a:ext cx="85723" cy="84933"/>
              </a:xfrm>
              <a:custGeom>
                <a:rect b="b" l="l" r="r" t="t"/>
                <a:pathLst>
                  <a:path extrusionOk="0" fill="none" h="1075" w="1085">
                    <a:moveTo>
                      <a:pt x="0" y="0"/>
                    </a:moveTo>
                    <a:cubicBezTo>
                      <a:pt x="146" y="512"/>
                      <a:pt x="572" y="934"/>
                      <a:pt x="1084" y="1074"/>
                    </a:cubicBezTo>
                  </a:path>
                </a:pathLst>
              </a:custGeom>
              <a:noFill/>
              <a:ln cap="flat" cmpd="sng" w="5275">
                <a:solidFill>
                  <a:srgbClr val="002255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78" name="Google Shape;3478;p17"/>
              <p:cNvSpPr/>
              <p:nvPr/>
            </p:nvSpPr>
            <p:spPr>
              <a:xfrm>
                <a:off x="5164051" y="3190488"/>
                <a:ext cx="35395" cy="31840"/>
              </a:xfrm>
              <a:custGeom>
                <a:rect b="b" l="l" r="r" t="t"/>
                <a:pathLst>
                  <a:path extrusionOk="0" fill="none" h="403" w="448">
                    <a:moveTo>
                      <a:pt x="1" y="1"/>
                    </a:moveTo>
                    <a:cubicBezTo>
                      <a:pt x="36" y="217"/>
                      <a:pt x="232" y="392"/>
                      <a:pt x="448" y="402"/>
                    </a:cubicBezTo>
                  </a:path>
                </a:pathLst>
              </a:custGeom>
              <a:noFill/>
              <a:ln cap="flat" cmpd="sng" w="5275">
                <a:solidFill>
                  <a:srgbClr val="002255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479" name="Google Shape;3479;p17"/>
            <p:cNvGrpSpPr/>
            <p:nvPr/>
          </p:nvGrpSpPr>
          <p:grpSpPr>
            <a:xfrm>
              <a:off x="8744874" y="2873632"/>
              <a:ext cx="120724" cy="120609"/>
              <a:chOff x="4953114" y="2947679"/>
              <a:chExt cx="130400" cy="130275"/>
            </a:xfrm>
          </p:grpSpPr>
          <p:sp>
            <p:nvSpPr>
              <p:cNvPr id="3480" name="Google Shape;3480;p17"/>
              <p:cNvSpPr/>
              <p:nvPr/>
            </p:nvSpPr>
            <p:spPr>
              <a:xfrm>
                <a:off x="4953114" y="2947679"/>
                <a:ext cx="130400" cy="130275"/>
              </a:xfrm>
              <a:custGeom>
                <a:rect b="b" l="l" r="r" t="t"/>
                <a:pathLst>
                  <a:path extrusionOk="0" h="5211" w="5216">
                    <a:moveTo>
                      <a:pt x="2606" y="0"/>
                    </a:moveTo>
                    <a:cubicBezTo>
                      <a:pt x="1170" y="0"/>
                      <a:pt x="1" y="1170"/>
                      <a:pt x="1" y="2605"/>
                    </a:cubicBezTo>
                    <a:cubicBezTo>
                      <a:pt x="1" y="4046"/>
                      <a:pt x="1170" y="5210"/>
                      <a:pt x="2606" y="5210"/>
                    </a:cubicBezTo>
                    <a:cubicBezTo>
                      <a:pt x="4046" y="5210"/>
                      <a:pt x="5216" y="4046"/>
                      <a:pt x="5216" y="2605"/>
                    </a:cubicBezTo>
                    <a:cubicBezTo>
                      <a:pt x="5216" y="1170"/>
                      <a:pt x="4046" y="0"/>
                      <a:pt x="260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81" name="Google Shape;3481;p17"/>
              <p:cNvSpPr/>
              <p:nvPr/>
            </p:nvSpPr>
            <p:spPr>
              <a:xfrm>
                <a:off x="4965039" y="2981304"/>
                <a:ext cx="17725" cy="56125"/>
              </a:xfrm>
              <a:custGeom>
                <a:rect b="b" l="l" r="r" t="t"/>
                <a:pathLst>
                  <a:path extrusionOk="0" fill="none" h="2245" w="709">
                    <a:moveTo>
                      <a:pt x="452" y="0"/>
                    </a:moveTo>
                    <a:cubicBezTo>
                      <a:pt x="1" y="683"/>
                      <a:pt x="111" y="1682"/>
                      <a:pt x="708" y="2244"/>
                    </a:cubicBezTo>
                  </a:path>
                </a:pathLst>
              </a:custGeom>
              <a:noFill/>
              <a:ln cap="flat" cmpd="sng" w="5275">
                <a:solidFill>
                  <a:srgbClr val="002255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482" name="Google Shape;3482;p17"/>
            <p:cNvGrpSpPr/>
            <p:nvPr/>
          </p:nvGrpSpPr>
          <p:grpSpPr>
            <a:xfrm>
              <a:off x="162951" y="1345033"/>
              <a:ext cx="169351" cy="169361"/>
              <a:chOff x="5052650" y="3025125"/>
              <a:chExt cx="316899" cy="316978"/>
            </a:xfrm>
          </p:grpSpPr>
          <p:sp>
            <p:nvSpPr>
              <p:cNvPr id="3483" name="Google Shape;3483;p17"/>
              <p:cNvSpPr/>
              <p:nvPr/>
            </p:nvSpPr>
            <p:spPr>
              <a:xfrm>
                <a:off x="5052650" y="3025125"/>
                <a:ext cx="316899" cy="316978"/>
              </a:xfrm>
              <a:custGeom>
                <a:rect b="b" l="l" r="r" t="t"/>
                <a:pathLst>
                  <a:path extrusionOk="0" h="4012" w="4011">
                    <a:moveTo>
                      <a:pt x="2008" y="1"/>
                    </a:moveTo>
                    <a:cubicBezTo>
                      <a:pt x="899" y="1"/>
                      <a:pt x="0" y="899"/>
                      <a:pt x="0" y="2003"/>
                    </a:cubicBezTo>
                    <a:cubicBezTo>
                      <a:pt x="0" y="3113"/>
                      <a:pt x="899" y="4011"/>
                      <a:pt x="2008" y="4011"/>
                    </a:cubicBezTo>
                    <a:cubicBezTo>
                      <a:pt x="3112" y="4011"/>
                      <a:pt x="4011" y="3113"/>
                      <a:pt x="4011" y="2003"/>
                    </a:cubicBezTo>
                    <a:cubicBezTo>
                      <a:pt x="4011" y="899"/>
                      <a:pt x="3112" y="1"/>
                      <a:pt x="200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84" name="Google Shape;3484;p17"/>
              <p:cNvSpPr/>
              <p:nvPr/>
            </p:nvSpPr>
            <p:spPr>
              <a:xfrm>
                <a:off x="5108192" y="3195308"/>
                <a:ext cx="85723" cy="84933"/>
              </a:xfrm>
              <a:custGeom>
                <a:rect b="b" l="l" r="r" t="t"/>
                <a:pathLst>
                  <a:path extrusionOk="0" fill="none" h="1075" w="1085">
                    <a:moveTo>
                      <a:pt x="0" y="0"/>
                    </a:moveTo>
                    <a:cubicBezTo>
                      <a:pt x="146" y="512"/>
                      <a:pt x="572" y="934"/>
                      <a:pt x="1084" y="1074"/>
                    </a:cubicBezTo>
                  </a:path>
                </a:pathLst>
              </a:custGeom>
              <a:noFill/>
              <a:ln cap="flat" cmpd="sng" w="5275">
                <a:solidFill>
                  <a:srgbClr val="002255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85" name="Google Shape;3485;p17"/>
              <p:cNvSpPr/>
              <p:nvPr/>
            </p:nvSpPr>
            <p:spPr>
              <a:xfrm>
                <a:off x="5164051" y="3190488"/>
                <a:ext cx="35395" cy="31840"/>
              </a:xfrm>
              <a:custGeom>
                <a:rect b="b" l="l" r="r" t="t"/>
                <a:pathLst>
                  <a:path extrusionOk="0" fill="none" h="403" w="448">
                    <a:moveTo>
                      <a:pt x="1" y="1"/>
                    </a:moveTo>
                    <a:cubicBezTo>
                      <a:pt x="36" y="217"/>
                      <a:pt x="232" y="392"/>
                      <a:pt x="448" y="402"/>
                    </a:cubicBezTo>
                  </a:path>
                </a:pathLst>
              </a:custGeom>
              <a:noFill/>
              <a:ln cap="flat" cmpd="sng" w="5275">
                <a:solidFill>
                  <a:srgbClr val="002255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486" name="Google Shape;3486;p17"/>
            <p:cNvGrpSpPr/>
            <p:nvPr/>
          </p:nvGrpSpPr>
          <p:grpSpPr>
            <a:xfrm>
              <a:off x="3538627" y="1188318"/>
              <a:ext cx="80718" cy="80653"/>
              <a:chOff x="4788500" y="2618450"/>
              <a:chExt cx="130400" cy="130275"/>
            </a:xfrm>
          </p:grpSpPr>
          <p:sp>
            <p:nvSpPr>
              <p:cNvPr id="3487" name="Google Shape;3487;p17"/>
              <p:cNvSpPr/>
              <p:nvPr/>
            </p:nvSpPr>
            <p:spPr>
              <a:xfrm>
                <a:off x="4788500" y="2618450"/>
                <a:ext cx="130400" cy="130275"/>
              </a:xfrm>
              <a:custGeom>
                <a:rect b="b" l="l" r="r" t="t"/>
                <a:pathLst>
                  <a:path extrusionOk="0" h="5211" w="5216">
                    <a:moveTo>
                      <a:pt x="2606" y="0"/>
                    </a:moveTo>
                    <a:cubicBezTo>
                      <a:pt x="1170" y="0"/>
                      <a:pt x="1" y="1170"/>
                      <a:pt x="1" y="2605"/>
                    </a:cubicBezTo>
                    <a:cubicBezTo>
                      <a:pt x="1" y="4046"/>
                      <a:pt x="1170" y="5210"/>
                      <a:pt x="2606" y="5210"/>
                    </a:cubicBezTo>
                    <a:cubicBezTo>
                      <a:pt x="4046" y="5210"/>
                      <a:pt x="5216" y="4046"/>
                      <a:pt x="5216" y="2605"/>
                    </a:cubicBezTo>
                    <a:cubicBezTo>
                      <a:pt x="5216" y="1170"/>
                      <a:pt x="4046" y="0"/>
                      <a:pt x="260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88" name="Google Shape;3488;p17"/>
              <p:cNvSpPr/>
              <p:nvPr/>
            </p:nvSpPr>
            <p:spPr>
              <a:xfrm>
                <a:off x="4800425" y="2652075"/>
                <a:ext cx="17725" cy="56125"/>
              </a:xfrm>
              <a:custGeom>
                <a:rect b="b" l="l" r="r" t="t"/>
                <a:pathLst>
                  <a:path extrusionOk="0" fill="none" h="2245" w="709">
                    <a:moveTo>
                      <a:pt x="452" y="0"/>
                    </a:moveTo>
                    <a:cubicBezTo>
                      <a:pt x="1" y="683"/>
                      <a:pt x="111" y="1682"/>
                      <a:pt x="708" y="2244"/>
                    </a:cubicBezTo>
                  </a:path>
                </a:pathLst>
              </a:custGeom>
              <a:noFill/>
              <a:ln cap="flat" cmpd="sng" w="5275">
                <a:solidFill>
                  <a:srgbClr val="002255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489" name="Google Shape;3489;p17"/>
            <p:cNvGrpSpPr/>
            <p:nvPr/>
          </p:nvGrpSpPr>
          <p:grpSpPr>
            <a:xfrm flipH="1">
              <a:off x="8394460" y="494063"/>
              <a:ext cx="276127" cy="484203"/>
              <a:chOff x="5014612" y="2738125"/>
              <a:chExt cx="276127" cy="484203"/>
            </a:xfrm>
          </p:grpSpPr>
          <p:sp>
            <p:nvSpPr>
              <p:cNvPr id="3490" name="Google Shape;3490;p17"/>
              <p:cNvSpPr/>
              <p:nvPr/>
            </p:nvSpPr>
            <p:spPr>
              <a:xfrm>
                <a:off x="5014612" y="2738125"/>
                <a:ext cx="276127" cy="276196"/>
              </a:xfrm>
              <a:custGeom>
                <a:rect b="b" l="l" r="r" t="t"/>
                <a:pathLst>
                  <a:path extrusionOk="0" h="4012" w="4011">
                    <a:moveTo>
                      <a:pt x="2008" y="1"/>
                    </a:moveTo>
                    <a:cubicBezTo>
                      <a:pt x="899" y="1"/>
                      <a:pt x="0" y="899"/>
                      <a:pt x="0" y="2003"/>
                    </a:cubicBezTo>
                    <a:cubicBezTo>
                      <a:pt x="0" y="3113"/>
                      <a:pt x="899" y="4011"/>
                      <a:pt x="2008" y="4011"/>
                    </a:cubicBezTo>
                    <a:cubicBezTo>
                      <a:pt x="3112" y="4011"/>
                      <a:pt x="4011" y="3113"/>
                      <a:pt x="4011" y="2003"/>
                    </a:cubicBezTo>
                    <a:cubicBezTo>
                      <a:pt x="4011" y="899"/>
                      <a:pt x="3112" y="1"/>
                      <a:pt x="200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91" name="Google Shape;3491;p17"/>
              <p:cNvSpPr/>
              <p:nvPr/>
            </p:nvSpPr>
            <p:spPr>
              <a:xfrm>
                <a:off x="5070155" y="2867533"/>
                <a:ext cx="85723" cy="84933"/>
              </a:xfrm>
              <a:custGeom>
                <a:rect b="b" l="l" r="r" t="t"/>
                <a:pathLst>
                  <a:path extrusionOk="0" fill="none" h="1075" w="1085">
                    <a:moveTo>
                      <a:pt x="0" y="0"/>
                    </a:moveTo>
                    <a:cubicBezTo>
                      <a:pt x="146" y="512"/>
                      <a:pt x="572" y="934"/>
                      <a:pt x="1084" y="1074"/>
                    </a:cubicBezTo>
                  </a:path>
                </a:pathLst>
              </a:custGeom>
              <a:noFill/>
              <a:ln cap="flat" cmpd="sng" w="5275">
                <a:solidFill>
                  <a:srgbClr val="002255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92" name="Google Shape;3492;p17"/>
              <p:cNvSpPr/>
              <p:nvPr/>
            </p:nvSpPr>
            <p:spPr>
              <a:xfrm>
                <a:off x="5164051" y="3190488"/>
                <a:ext cx="35395" cy="31840"/>
              </a:xfrm>
              <a:custGeom>
                <a:rect b="b" l="l" r="r" t="t"/>
                <a:pathLst>
                  <a:path extrusionOk="0" fill="none" h="403" w="448">
                    <a:moveTo>
                      <a:pt x="1" y="1"/>
                    </a:moveTo>
                    <a:cubicBezTo>
                      <a:pt x="36" y="217"/>
                      <a:pt x="232" y="392"/>
                      <a:pt x="448" y="402"/>
                    </a:cubicBezTo>
                  </a:path>
                </a:pathLst>
              </a:custGeom>
              <a:noFill/>
              <a:ln cap="flat" cmpd="sng" w="5275">
                <a:solidFill>
                  <a:srgbClr val="002255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493" name="Google Shape;3493;p17"/>
            <p:cNvGrpSpPr/>
            <p:nvPr/>
          </p:nvGrpSpPr>
          <p:grpSpPr>
            <a:xfrm flipH="1">
              <a:off x="90797" y="3520120"/>
              <a:ext cx="120739" cy="120737"/>
              <a:chOff x="5052650" y="3025125"/>
              <a:chExt cx="316899" cy="316978"/>
            </a:xfrm>
          </p:grpSpPr>
          <p:sp>
            <p:nvSpPr>
              <p:cNvPr id="3494" name="Google Shape;3494;p17"/>
              <p:cNvSpPr/>
              <p:nvPr/>
            </p:nvSpPr>
            <p:spPr>
              <a:xfrm>
                <a:off x="5052650" y="3025125"/>
                <a:ext cx="316899" cy="316978"/>
              </a:xfrm>
              <a:custGeom>
                <a:rect b="b" l="l" r="r" t="t"/>
                <a:pathLst>
                  <a:path extrusionOk="0" h="4012" w="4011">
                    <a:moveTo>
                      <a:pt x="2008" y="1"/>
                    </a:moveTo>
                    <a:cubicBezTo>
                      <a:pt x="899" y="1"/>
                      <a:pt x="0" y="899"/>
                      <a:pt x="0" y="2003"/>
                    </a:cubicBezTo>
                    <a:cubicBezTo>
                      <a:pt x="0" y="3113"/>
                      <a:pt x="899" y="4011"/>
                      <a:pt x="2008" y="4011"/>
                    </a:cubicBezTo>
                    <a:cubicBezTo>
                      <a:pt x="3112" y="4011"/>
                      <a:pt x="4011" y="3113"/>
                      <a:pt x="4011" y="2003"/>
                    </a:cubicBezTo>
                    <a:cubicBezTo>
                      <a:pt x="4011" y="899"/>
                      <a:pt x="3112" y="1"/>
                      <a:pt x="200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95" name="Google Shape;3495;p17"/>
              <p:cNvSpPr/>
              <p:nvPr/>
            </p:nvSpPr>
            <p:spPr>
              <a:xfrm>
                <a:off x="5108192" y="3195308"/>
                <a:ext cx="85723" cy="84933"/>
              </a:xfrm>
              <a:custGeom>
                <a:rect b="b" l="l" r="r" t="t"/>
                <a:pathLst>
                  <a:path extrusionOk="0" fill="none" h="1075" w="1085">
                    <a:moveTo>
                      <a:pt x="0" y="0"/>
                    </a:moveTo>
                    <a:cubicBezTo>
                      <a:pt x="146" y="512"/>
                      <a:pt x="572" y="934"/>
                      <a:pt x="1084" y="1074"/>
                    </a:cubicBezTo>
                  </a:path>
                </a:pathLst>
              </a:custGeom>
              <a:noFill/>
              <a:ln cap="flat" cmpd="sng" w="5275">
                <a:solidFill>
                  <a:srgbClr val="002255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96" name="Google Shape;3496;p17"/>
              <p:cNvSpPr/>
              <p:nvPr/>
            </p:nvSpPr>
            <p:spPr>
              <a:xfrm>
                <a:off x="5164051" y="3190488"/>
                <a:ext cx="35395" cy="31840"/>
              </a:xfrm>
              <a:custGeom>
                <a:rect b="b" l="l" r="r" t="t"/>
                <a:pathLst>
                  <a:path extrusionOk="0" fill="none" h="403" w="448">
                    <a:moveTo>
                      <a:pt x="1" y="1"/>
                    </a:moveTo>
                    <a:cubicBezTo>
                      <a:pt x="36" y="217"/>
                      <a:pt x="232" y="392"/>
                      <a:pt x="448" y="402"/>
                    </a:cubicBezTo>
                  </a:path>
                </a:pathLst>
              </a:custGeom>
              <a:noFill/>
              <a:ln cap="flat" cmpd="sng" w="5275">
                <a:solidFill>
                  <a:srgbClr val="002255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497" name="Google Shape;3497;p17"/>
            <p:cNvGrpSpPr/>
            <p:nvPr/>
          </p:nvGrpSpPr>
          <p:grpSpPr>
            <a:xfrm>
              <a:off x="6812514" y="2546181"/>
              <a:ext cx="80718" cy="80653"/>
              <a:chOff x="4788500" y="2618450"/>
              <a:chExt cx="130400" cy="130275"/>
            </a:xfrm>
          </p:grpSpPr>
          <p:sp>
            <p:nvSpPr>
              <p:cNvPr id="3498" name="Google Shape;3498;p17"/>
              <p:cNvSpPr/>
              <p:nvPr/>
            </p:nvSpPr>
            <p:spPr>
              <a:xfrm>
                <a:off x="4788500" y="2618450"/>
                <a:ext cx="130400" cy="130275"/>
              </a:xfrm>
              <a:custGeom>
                <a:rect b="b" l="l" r="r" t="t"/>
                <a:pathLst>
                  <a:path extrusionOk="0" h="5211" w="5216">
                    <a:moveTo>
                      <a:pt x="2606" y="0"/>
                    </a:moveTo>
                    <a:cubicBezTo>
                      <a:pt x="1170" y="0"/>
                      <a:pt x="1" y="1170"/>
                      <a:pt x="1" y="2605"/>
                    </a:cubicBezTo>
                    <a:cubicBezTo>
                      <a:pt x="1" y="4046"/>
                      <a:pt x="1170" y="5210"/>
                      <a:pt x="2606" y="5210"/>
                    </a:cubicBezTo>
                    <a:cubicBezTo>
                      <a:pt x="4046" y="5210"/>
                      <a:pt x="5216" y="4046"/>
                      <a:pt x="5216" y="2605"/>
                    </a:cubicBezTo>
                    <a:cubicBezTo>
                      <a:pt x="5216" y="1170"/>
                      <a:pt x="4046" y="0"/>
                      <a:pt x="260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99" name="Google Shape;3499;p17"/>
              <p:cNvSpPr/>
              <p:nvPr/>
            </p:nvSpPr>
            <p:spPr>
              <a:xfrm>
                <a:off x="4800425" y="2652075"/>
                <a:ext cx="17725" cy="56125"/>
              </a:xfrm>
              <a:custGeom>
                <a:rect b="b" l="l" r="r" t="t"/>
                <a:pathLst>
                  <a:path extrusionOk="0" fill="none" h="2245" w="709">
                    <a:moveTo>
                      <a:pt x="452" y="0"/>
                    </a:moveTo>
                    <a:cubicBezTo>
                      <a:pt x="1" y="683"/>
                      <a:pt x="111" y="1682"/>
                      <a:pt x="708" y="2244"/>
                    </a:cubicBezTo>
                  </a:path>
                </a:pathLst>
              </a:custGeom>
              <a:noFill/>
              <a:ln cap="flat" cmpd="sng" w="5275">
                <a:solidFill>
                  <a:srgbClr val="002255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500" name="Google Shape;3500;p17"/>
            <p:cNvGrpSpPr/>
            <p:nvPr/>
          </p:nvGrpSpPr>
          <p:grpSpPr>
            <a:xfrm flipH="1">
              <a:off x="8182297" y="1369345"/>
              <a:ext cx="120739" cy="120737"/>
              <a:chOff x="5052650" y="3025125"/>
              <a:chExt cx="316899" cy="316978"/>
            </a:xfrm>
          </p:grpSpPr>
          <p:sp>
            <p:nvSpPr>
              <p:cNvPr id="3501" name="Google Shape;3501;p17"/>
              <p:cNvSpPr/>
              <p:nvPr/>
            </p:nvSpPr>
            <p:spPr>
              <a:xfrm>
                <a:off x="5052650" y="3025125"/>
                <a:ext cx="316899" cy="316978"/>
              </a:xfrm>
              <a:custGeom>
                <a:rect b="b" l="l" r="r" t="t"/>
                <a:pathLst>
                  <a:path extrusionOk="0" h="4012" w="4011">
                    <a:moveTo>
                      <a:pt x="2008" y="1"/>
                    </a:moveTo>
                    <a:cubicBezTo>
                      <a:pt x="899" y="1"/>
                      <a:pt x="0" y="899"/>
                      <a:pt x="0" y="2003"/>
                    </a:cubicBezTo>
                    <a:cubicBezTo>
                      <a:pt x="0" y="3113"/>
                      <a:pt x="899" y="4011"/>
                      <a:pt x="2008" y="4011"/>
                    </a:cubicBezTo>
                    <a:cubicBezTo>
                      <a:pt x="3112" y="4011"/>
                      <a:pt x="4011" y="3113"/>
                      <a:pt x="4011" y="2003"/>
                    </a:cubicBezTo>
                    <a:cubicBezTo>
                      <a:pt x="4011" y="899"/>
                      <a:pt x="3112" y="1"/>
                      <a:pt x="200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02" name="Google Shape;3502;p17"/>
              <p:cNvSpPr/>
              <p:nvPr/>
            </p:nvSpPr>
            <p:spPr>
              <a:xfrm>
                <a:off x="5108192" y="3195308"/>
                <a:ext cx="85723" cy="84933"/>
              </a:xfrm>
              <a:custGeom>
                <a:rect b="b" l="l" r="r" t="t"/>
                <a:pathLst>
                  <a:path extrusionOk="0" fill="none" h="1075" w="1085">
                    <a:moveTo>
                      <a:pt x="0" y="0"/>
                    </a:moveTo>
                    <a:cubicBezTo>
                      <a:pt x="146" y="512"/>
                      <a:pt x="572" y="934"/>
                      <a:pt x="1084" y="1074"/>
                    </a:cubicBezTo>
                  </a:path>
                </a:pathLst>
              </a:custGeom>
              <a:noFill/>
              <a:ln cap="flat" cmpd="sng" w="5275">
                <a:solidFill>
                  <a:srgbClr val="002255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03" name="Google Shape;3503;p17"/>
              <p:cNvSpPr/>
              <p:nvPr/>
            </p:nvSpPr>
            <p:spPr>
              <a:xfrm>
                <a:off x="5164051" y="3190488"/>
                <a:ext cx="35395" cy="31840"/>
              </a:xfrm>
              <a:custGeom>
                <a:rect b="b" l="l" r="r" t="t"/>
                <a:pathLst>
                  <a:path extrusionOk="0" fill="none" h="403" w="448">
                    <a:moveTo>
                      <a:pt x="1" y="1"/>
                    </a:moveTo>
                    <a:cubicBezTo>
                      <a:pt x="36" y="217"/>
                      <a:pt x="232" y="392"/>
                      <a:pt x="448" y="402"/>
                    </a:cubicBezTo>
                  </a:path>
                </a:pathLst>
              </a:custGeom>
              <a:noFill/>
              <a:ln cap="flat" cmpd="sng" w="5275">
                <a:solidFill>
                  <a:srgbClr val="002255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504" name="Google Shape;3504;p17"/>
            <p:cNvGrpSpPr/>
            <p:nvPr/>
          </p:nvGrpSpPr>
          <p:grpSpPr>
            <a:xfrm>
              <a:off x="4975949" y="3389157"/>
              <a:ext cx="120724" cy="120609"/>
              <a:chOff x="4788500" y="2618450"/>
              <a:chExt cx="130400" cy="130275"/>
            </a:xfrm>
          </p:grpSpPr>
          <p:sp>
            <p:nvSpPr>
              <p:cNvPr id="3505" name="Google Shape;3505;p17"/>
              <p:cNvSpPr/>
              <p:nvPr/>
            </p:nvSpPr>
            <p:spPr>
              <a:xfrm>
                <a:off x="4788500" y="2618450"/>
                <a:ext cx="130400" cy="130275"/>
              </a:xfrm>
              <a:custGeom>
                <a:rect b="b" l="l" r="r" t="t"/>
                <a:pathLst>
                  <a:path extrusionOk="0" h="5211" w="5216">
                    <a:moveTo>
                      <a:pt x="2606" y="0"/>
                    </a:moveTo>
                    <a:cubicBezTo>
                      <a:pt x="1170" y="0"/>
                      <a:pt x="1" y="1170"/>
                      <a:pt x="1" y="2605"/>
                    </a:cubicBezTo>
                    <a:cubicBezTo>
                      <a:pt x="1" y="4046"/>
                      <a:pt x="1170" y="5210"/>
                      <a:pt x="2606" y="5210"/>
                    </a:cubicBezTo>
                    <a:cubicBezTo>
                      <a:pt x="4046" y="5210"/>
                      <a:pt x="5216" y="4046"/>
                      <a:pt x="5216" y="2605"/>
                    </a:cubicBezTo>
                    <a:cubicBezTo>
                      <a:pt x="5216" y="1170"/>
                      <a:pt x="4046" y="0"/>
                      <a:pt x="260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06" name="Google Shape;3506;p17"/>
              <p:cNvSpPr/>
              <p:nvPr/>
            </p:nvSpPr>
            <p:spPr>
              <a:xfrm>
                <a:off x="4800425" y="2652075"/>
                <a:ext cx="17725" cy="56125"/>
              </a:xfrm>
              <a:custGeom>
                <a:rect b="b" l="l" r="r" t="t"/>
                <a:pathLst>
                  <a:path extrusionOk="0" fill="none" h="2245" w="709">
                    <a:moveTo>
                      <a:pt x="452" y="0"/>
                    </a:moveTo>
                    <a:cubicBezTo>
                      <a:pt x="1" y="683"/>
                      <a:pt x="111" y="1682"/>
                      <a:pt x="708" y="2244"/>
                    </a:cubicBezTo>
                  </a:path>
                </a:pathLst>
              </a:custGeom>
              <a:noFill/>
              <a:ln cap="flat" cmpd="sng" w="5275">
                <a:solidFill>
                  <a:srgbClr val="002255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507" name="Google Shape;3507;p17"/>
            <p:cNvGrpSpPr/>
            <p:nvPr/>
          </p:nvGrpSpPr>
          <p:grpSpPr>
            <a:xfrm>
              <a:off x="4951639" y="1710483"/>
              <a:ext cx="169351" cy="169361"/>
              <a:chOff x="5052650" y="3025125"/>
              <a:chExt cx="316899" cy="316978"/>
            </a:xfrm>
          </p:grpSpPr>
          <p:sp>
            <p:nvSpPr>
              <p:cNvPr id="3508" name="Google Shape;3508;p17"/>
              <p:cNvSpPr/>
              <p:nvPr/>
            </p:nvSpPr>
            <p:spPr>
              <a:xfrm>
                <a:off x="5052650" y="3025125"/>
                <a:ext cx="316899" cy="316978"/>
              </a:xfrm>
              <a:custGeom>
                <a:rect b="b" l="l" r="r" t="t"/>
                <a:pathLst>
                  <a:path extrusionOk="0" h="4012" w="4011">
                    <a:moveTo>
                      <a:pt x="2008" y="1"/>
                    </a:moveTo>
                    <a:cubicBezTo>
                      <a:pt x="899" y="1"/>
                      <a:pt x="0" y="899"/>
                      <a:pt x="0" y="2003"/>
                    </a:cubicBezTo>
                    <a:cubicBezTo>
                      <a:pt x="0" y="3113"/>
                      <a:pt x="899" y="4011"/>
                      <a:pt x="2008" y="4011"/>
                    </a:cubicBezTo>
                    <a:cubicBezTo>
                      <a:pt x="3112" y="4011"/>
                      <a:pt x="4011" y="3113"/>
                      <a:pt x="4011" y="2003"/>
                    </a:cubicBezTo>
                    <a:cubicBezTo>
                      <a:pt x="4011" y="899"/>
                      <a:pt x="3112" y="1"/>
                      <a:pt x="200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09" name="Google Shape;3509;p17"/>
              <p:cNvSpPr/>
              <p:nvPr/>
            </p:nvSpPr>
            <p:spPr>
              <a:xfrm>
                <a:off x="5108192" y="3195308"/>
                <a:ext cx="85723" cy="84933"/>
              </a:xfrm>
              <a:custGeom>
                <a:rect b="b" l="l" r="r" t="t"/>
                <a:pathLst>
                  <a:path extrusionOk="0" fill="none" h="1075" w="1085">
                    <a:moveTo>
                      <a:pt x="0" y="0"/>
                    </a:moveTo>
                    <a:cubicBezTo>
                      <a:pt x="146" y="512"/>
                      <a:pt x="572" y="934"/>
                      <a:pt x="1084" y="1074"/>
                    </a:cubicBezTo>
                  </a:path>
                </a:pathLst>
              </a:custGeom>
              <a:noFill/>
              <a:ln cap="flat" cmpd="sng" w="5275">
                <a:solidFill>
                  <a:srgbClr val="002255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10" name="Google Shape;3510;p17"/>
              <p:cNvSpPr/>
              <p:nvPr/>
            </p:nvSpPr>
            <p:spPr>
              <a:xfrm>
                <a:off x="5164051" y="3190488"/>
                <a:ext cx="35395" cy="31840"/>
              </a:xfrm>
              <a:custGeom>
                <a:rect b="b" l="l" r="r" t="t"/>
                <a:pathLst>
                  <a:path extrusionOk="0" fill="none" h="403" w="448">
                    <a:moveTo>
                      <a:pt x="1" y="1"/>
                    </a:moveTo>
                    <a:cubicBezTo>
                      <a:pt x="36" y="217"/>
                      <a:pt x="232" y="392"/>
                      <a:pt x="448" y="402"/>
                    </a:cubicBezTo>
                  </a:path>
                </a:pathLst>
              </a:custGeom>
              <a:noFill/>
              <a:ln cap="flat" cmpd="sng" w="5275">
                <a:solidFill>
                  <a:srgbClr val="002255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3511" name="Google Shape;3511;p17"/>
          <p:cNvSpPr/>
          <p:nvPr/>
        </p:nvSpPr>
        <p:spPr>
          <a:xfrm>
            <a:off x="5503412" y="1888664"/>
            <a:ext cx="847440" cy="268972"/>
          </a:xfrm>
          <a:custGeom>
            <a:rect b="b" l="l" r="r" t="t"/>
            <a:pathLst>
              <a:path extrusionOk="0" h="6113" w="19260">
                <a:moveTo>
                  <a:pt x="3800" y="0"/>
                </a:moveTo>
                <a:cubicBezTo>
                  <a:pt x="2305" y="0"/>
                  <a:pt x="813" y="518"/>
                  <a:pt x="1" y="1735"/>
                </a:cubicBezTo>
                <a:cubicBezTo>
                  <a:pt x="2029" y="1761"/>
                  <a:pt x="3695" y="3337"/>
                  <a:pt x="5437" y="4371"/>
                </a:cubicBezTo>
                <a:cubicBezTo>
                  <a:pt x="7274" y="5460"/>
                  <a:pt x="9399" y="6113"/>
                  <a:pt x="11528" y="6113"/>
                </a:cubicBezTo>
                <a:cubicBezTo>
                  <a:pt x="11929" y="6113"/>
                  <a:pt x="12330" y="6090"/>
                  <a:pt x="12730" y="6042"/>
                </a:cubicBezTo>
                <a:cubicBezTo>
                  <a:pt x="15249" y="5741"/>
                  <a:pt x="17839" y="4340"/>
                  <a:pt x="19260" y="2237"/>
                </a:cubicBezTo>
                <a:lnTo>
                  <a:pt x="19260" y="2237"/>
                </a:lnTo>
                <a:cubicBezTo>
                  <a:pt x="18398" y="3107"/>
                  <a:pt x="17140" y="3374"/>
                  <a:pt x="15892" y="3374"/>
                </a:cubicBezTo>
                <a:cubicBezTo>
                  <a:pt x="15569" y="3374"/>
                  <a:pt x="15247" y="3356"/>
                  <a:pt x="14933" y="3327"/>
                </a:cubicBezTo>
                <a:cubicBezTo>
                  <a:pt x="13437" y="3186"/>
                  <a:pt x="11957" y="2835"/>
                  <a:pt x="10551" y="2283"/>
                </a:cubicBezTo>
                <a:cubicBezTo>
                  <a:pt x="8759" y="1580"/>
                  <a:pt x="7078" y="556"/>
                  <a:pt x="5196" y="149"/>
                </a:cubicBezTo>
                <a:cubicBezTo>
                  <a:pt x="4744" y="52"/>
                  <a:pt x="4272" y="0"/>
                  <a:pt x="3800" y="0"/>
                </a:cubicBezTo>
                <a:close/>
              </a:path>
            </a:pathLst>
          </a:custGeom>
          <a:solidFill>
            <a:srgbClr val="FFFFFF">
              <a:alpha val="803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2" name="Google Shape;3512;p17"/>
          <p:cNvSpPr/>
          <p:nvPr/>
        </p:nvSpPr>
        <p:spPr>
          <a:xfrm>
            <a:off x="5993262" y="1792525"/>
            <a:ext cx="568964" cy="120780"/>
          </a:xfrm>
          <a:custGeom>
            <a:rect b="b" l="l" r="r" t="t"/>
            <a:pathLst>
              <a:path extrusionOk="0" h="2745" w="12931">
                <a:moveTo>
                  <a:pt x="7380" y="1"/>
                </a:moveTo>
                <a:cubicBezTo>
                  <a:pt x="7095" y="1"/>
                  <a:pt x="6814" y="22"/>
                  <a:pt x="6541" y="66"/>
                </a:cubicBezTo>
                <a:cubicBezTo>
                  <a:pt x="5432" y="241"/>
                  <a:pt x="4388" y="688"/>
                  <a:pt x="3308" y="1014"/>
                </a:cubicBezTo>
                <a:cubicBezTo>
                  <a:pt x="2550" y="1245"/>
                  <a:pt x="1750" y="1467"/>
                  <a:pt x="967" y="1467"/>
                </a:cubicBezTo>
                <a:cubicBezTo>
                  <a:pt x="640" y="1467"/>
                  <a:pt x="317" y="1429"/>
                  <a:pt x="1" y="1336"/>
                </a:cubicBezTo>
                <a:lnTo>
                  <a:pt x="1" y="1336"/>
                </a:lnTo>
                <a:cubicBezTo>
                  <a:pt x="947" y="2294"/>
                  <a:pt x="2312" y="2744"/>
                  <a:pt x="3653" y="2744"/>
                </a:cubicBezTo>
                <a:cubicBezTo>
                  <a:pt x="4062" y="2744"/>
                  <a:pt x="4468" y="2703"/>
                  <a:pt x="4859" y="2620"/>
                </a:cubicBezTo>
                <a:cubicBezTo>
                  <a:pt x="6230" y="2334"/>
                  <a:pt x="7555" y="1822"/>
                  <a:pt x="8940" y="1617"/>
                </a:cubicBezTo>
                <a:cubicBezTo>
                  <a:pt x="9291" y="1564"/>
                  <a:pt x="9652" y="1535"/>
                  <a:pt x="10012" y="1535"/>
                </a:cubicBezTo>
                <a:cubicBezTo>
                  <a:pt x="11072" y="1535"/>
                  <a:pt x="12129" y="1789"/>
                  <a:pt x="12930" y="2460"/>
                </a:cubicBezTo>
                <a:cubicBezTo>
                  <a:pt x="11603" y="1036"/>
                  <a:pt x="9384" y="1"/>
                  <a:pt x="7380" y="1"/>
                </a:cubicBezTo>
                <a:close/>
              </a:path>
            </a:pathLst>
          </a:custGeom>
          <a:solidFill>
            <a:srgbClr val="FFFFFF">
              <a:alpha val="803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3" name="Google Shape;3513;p17"/>
          <p:cNvSpPr txBox="1"/>
          <p:nvPr>
            <p:ph type="title"/>
          </p:nvPr>
        </p:nvSpPr>
        <p:spPr>
          <a:xfrm>
            <a:off x="720676" y="2165600"/>
            <a:ext cx="3538800" cy="84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514" name="Google Shape;3514;p17"/>
          <p:cNvSpPr txBox="1"/>
          <p:nvPr>
            <p:ph hasCustomPrompt="1" idx="2" type="title"/>
          </p:nvPr>
        </p:nvSpPr>
        <p:spPr>
          <a:xfrm>
            <a:off x="743575" y="1038050"/>
            <a:ext cx="1075500" cy="84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515" name="Google Shape;3515;p17"/>
          <p:cNvSpPr txBox="1"/>
          <p:nvPr>
            <p:ph idx="1" type="subTitle"/>
          </p:nvPr>
        </p:nvSpPr>
        <p:spPr>
          <a:xfrm>
            <a:off x="720000" y="3007400"/>
            <a:ext cx="3538800" cy="643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  <a:defRPr sz="1800"/>
            </a:lvl9pPr>
          </a:lstStyle>
          <a:p/>
        </p:txBody>
      </p:sp>
      <p:grpSp>
        <p:nvGrpSpPr>
          <p:cNvPr id="3516" name="Google Shape;3516;p17"/>
          <p:cNvGrpSpPr/>
          <p:nvPr/>
        </p:nvGrpSpPr>
        <p:grpSpPr>
          <a:xfrm flipH="1">
            <a:off x="8036842" y="1732919"/>
            <a:ext cx="1595479" cy="548380"/>
            <a:chOff x="2360400" y="1877425"/>
            <a:chExt cx="873900" cy="300400"/>
          </a:xfrm>
        </p:grpSpPr>
        <p:sp>
          <p:nvSpPr>
            <p:cNvPr id="3517" name="Google Shape;3517;p17"/>
            <p:cNvSpPr/>
            <p:nvPr/>
          </p:nvSpPr>
          <p:spPr>
            <a:xfrm>
              <a:off x="2666825" y="2122925"/>
              <a:ext cx="173325" cy="54900"/>
            </a:xfrm>
            <a:custGeom>
              <a:rect b="b" l="l" r="r" t="t"/>
              <a:pathLst>
                <a:path extrusionOk="0" h="2196" w="6933">
                  <a:moveTo>
                    <a:pt x="5552" y="0"/>
                  </a:moveTo>
                  <a:cubicBezTo>
                    <a:pt x="4557" y="90"/>
                    <a:pt x="3549" y="137"/>
                    <a:pt x="2541" y="137"/>
                  </a:cubicBezTo>
                  <a:cubicBezTo>
                    <a:pt x="1694" y="137"/>
                    <a:pt x="847" y="104"/>
                    <a:pt x="6" y="35"/>
                  </a:cubicBezTo>
                  <a:lnTo>
                    <a:pt x="1" y="85"/>
                  </a:lnTo>
                  <a:cubicBezTo>
                    <a:pt x="1554" y="1442"/>
                    <a:pt x="3610" y="2195"/>
                    <a:pt x="5667" y="2195"/>
                  </a:cubicBezTo>
                  <a:cubicBezTo>
                    <a:pt x="6090" y="2195"/>
                    <a:pt x="6514" y="2163"/>
                    <a:pt x="6933" y="2098"/>
                  </a:cubicBezTo>
                  <a:cubicBezTo>
                    <a:pt x="6611" y="1315"/>
                    <a:pt x="6175" y="572"/>
                    <a:pt x="55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8" name="Google Shape;3518;p17"/>
            <p:cNvSpPr/>
            <p:nvPr/>
          </p:nvSpPr>
          <p:spPr>
            <a:xfrm>
              <a:off x="2675875" y="2014250"/>
              <a:ext cx="173325" cy="63950"/>
            </a:xfrm>
            <a:custGeom>
              <a:rect b="b" l="l" r="r" t="t"/>
              <a:pathLst>
                <a:path extrusionOk="0" h="2558" w="6933">
                  <a:moveTo>
                    <a:pt x="3445" y="0"/>
                  </a:moveTo>
                  <a:cubicBezTo>
                    <a:pt x="2099" y="0"/>
                    <a:pt x="884" y="835"/>
                    <a:pt x="0" y="1852"/>
                  </a:cubicBezTo>
                  <a:cubicBezTo>
                    <a:pt x="1053" y="2323"/>
                    <a:pt x="2205" y="2558"/>
                    <a:pt x="3357" y="2558"/>
                  </a:cubicBezTo>
                  <a:cubicBezTo>
                    <a:pt x="4589" y="2558"/>
                    <a:pt x="5822" y="2289"/>
                    <a:pt x="6932" y="1752"/>
                  </a:cubicBezTo>
                  <a:cubicBezTo>
                    <a:pt x="6064" y="718"/>
                    <a:pt x="4819" y="10"/>
                    <a:pt x="3469" y="0"/>
                  </a:cubicBezTo>
                  <a:cubicBezTo>
                    <a:pt x="3461" y="0"/>
                    <a:pt x="3453" y="0"/>
                    <a:pt x="34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9" name="Google Shape;3519;p17"/>
            <p:cNvSpPr/>
            <p:nvPr/>
          </p:nvSpPr>
          <p:spPr>
            <a:xfrm>
              <a:off x="2674875" y="1877425"/>
              <a:ext cx="176825" cy="50400"/>
            </a:xfrm>
            <a:custGeom>
              <a:rect b="b" l="l" r="r" t="t"/>
              <a:pathLst>
                <a:path extrusionOk="0" h="2016" w="7073">
                  <a:moveTo>
                    <a:pt x="5441" y="1"/>
                  </a:moveTo>
                  <a:cubicBezTo>
                    <a:pt x="3490" y="1"/>
                    <a:pt x="1537" y="657"/>
                    <a:pt x="0" y="1864"/>
                  </a:cubicBezTo>
                  <a:lnTo>
                    <a:pt x="0" y="1920"/>
                  </a:lnTo>
                  <a:cubicBezTo>
                    <a:pt x="751" y="1866"/>
                    <a:pt x="1505" y="1840"/>
                    <a:pt x="2257" y="1840"/>
                  </a:cubicBezTo>
                  <a:cubicBezTo>
                    <a:pt x="3400" y="1840"/>
                    <a:pt x="4541" y="1900"/>
                    <a:pt x="5667" y="2015"/>
                  </a:cubicBezTo>
                  <a:cubicBezTo>
                    <a:pt x="6249" y="1518"/>
                    <a:pt x="6761" y="856"/>
                    <a:pt x="7072" y="158"/>
                  </a:cubicBezTo>
                  <a:cubicBezTo>
                    <a:pt x="6535" y="52"/>
                    <a:pt x="5988" y="1"/>
                    <a:pt x="54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0" name="Google Shape;3520;p17"/>
            <p:cNvSpPr/>
            <p:nvPr/>
          </p:nvSpPr>
          <p:spPr>
            <a:xfrm>
              <a:off x="2360400" y="1936450"/>
              <a:ext cx="255400" cy="177825"/>
            </a:xfrm>
            <a:custGeom>
              <a:rect b="b" l="l" r="r" t="t"/>
              <a:pathLst>
                <a:path extrusionOk="0" h="7113" w="10216">
                  <a:moveTo>
                    <a:pt x="4861" y="2930"/>
                  </a:moveTo>
                  <a:cubicBezTo>
                    <a:pt x="5057" y="2930"/>
                    <a:pt x="5232" y="3063"/>
                    <a:pt x="5276" y="3263"/>
                  </a:cubicBezTo>
                  <a:cubicBezTo>
                    <a:pt x="5372" y="3230"/>
                    <a:pt x="5474" y="3210"/>
                    <a:pt x="5581" y="3210"/>
                  </a:cubicBezTo>
                  <a:cubicBezTo>
                    <a:pt x="5603" y="3210"/>
                    <a:pt x="5625" y="3211"/>
                    <a:pt x="5648" y="3213"/>
                  </a:cubicBezTo>
                  <a:cubicBezTo>
                    <a:pt x="6160" y="3253"/>
                    <a:pt x="6541" y="3700"/>
                    <a:pt x="6501" y="4212"/>
                  </a:cubicBezTo>
                  <a:cubicBezTo>
                    <a:pt x="6467" y="4699"/>
                    <a:pt x="6061" y="5068"/>
                    <a:pt x="5581" y="5068"/>
                  </a:cubicBezTo>
                  <a:cubicBezTo>
                    <a:pt x="5556" y="5068"/>
                    <a:pt x="5532" y="5067"/>
                    <a:pt x="5507" y="5065"/>
                  </a:cubicBezTo>
                  <a:cubicBezTo>
                    <a:pt x="4995" y="5025"/>
                    <a:pt x="4614" y="4578"/>
                    <a:pt x="4654" y="4071"/>
                  </a:cubicBezTo>
                  <a:cubicBezTo>
                    <a:pt x="4659" y="3966"/>
                    <a:pt x="4684" y="3865"/>
                    <a:pt x="4724" y="3770"/>
                  </a:cubicBezTo>
                  <a:cubicBezTo>
                    <a:pt x="4578" y="3725"/>
                    <a:pt x="4463" y="3599"/>
                    <a:pt x="4433" y="3439"/>
                  </a:cubicBezTo>
                  <a:cubicBezTo>
                    <a:pt x="4393" y="3203"/>
                    <a:pt x="4543" y="2977"/>
                    <a:pt x="4784" y="2937"/>
                  </a:cubicBezTo>
                  <a:cubicBezTo>
                    <a:pt x="4810" y="2932"/>
                    <a:pt x="4836" y="2930"/>
                    <a:pt x="4861" y="2930"/>
                  </a:cubicBezTo>
                  <a:close/>
                  <a:moveTo>
                    <a:pt x="9211" y="0"/>
                  </a:moveTo>
                  <a:cubicBezTo>
                    <a:pt x="7224" y="392"/>
                    <a:pt x="5296" y="1014"/>
                    <a:pt x="3509" y="1918"/>
                  </a:cubicBezTo>
                  <a:cubicBezTo>
                    <a:pt x="2402" y="2474"/>
                    <a:pt x="1280" y="3153"/>
                    <a:pt x="41" y="3153"/>
                  </a:cubicBezTo>
                  <a:cubicBezTo>
                    <a:pt x="28" y="3153"/>
                    <a:pt x="14" y="3153"/>
                    <a:pt x="1" y="3152"/>
                  </a:cubicBezTo>
                  <a:lnTo>
                    <a:pt x="1" y="3890"/>
                  </a:lnTo>
                  <a:cubicBezTo>
                    <a:pt x="56" y="3905"/>
                    <a:pt x="106" y="3915"/>
                    <a:pt x="161" y="3925"/>
                  </a:cubicBezTo>
                  <a:cubicBezTo>
                    <a:pt x="382" y="3930"/>
                    <a:pt x="603" y="3961"/>
                    <a:pt x="824" y="4011"/>
                  </a:cubicBezTo>
                  <a:cubicBezTo>
                    <a:pt x="1763" y="4207"/>
                    <a:pt x="2641" y="4719"/>
                    <a:pt x="3509" y="5155"/>
                  </a:cubicBezTo>
                  <a:cubicBezTo>
                    <a:pt x="5366" y="6089"/>
                    <a:pt x="7364" y="6726"/>
                    <a:pt x="9432" y="7113"/>
                  </a:cubicBezTo>
                  <a:cubicBezTo>
                    <a:pt x="10215" y="5773"/>
                    <a:pt x="10210" y="4121"/>
                    <a:pt x="10095" y="2565"/>
                  </a:cubicBezTo>
                  <a:cubicBezTo>
                    <a:pt x="10029" y="1642"/>
                    <a:pt x="9889" y="628"/>
                    <a:pt x="92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1" name="Google Shape;3521;p17"/>
            <p:cNvSpPr/>
            <p:nvPr/>
          </p:nvSpPr>
          <p:spPr>
            <a:xfrm>
              <a:off x="2590675" y="1923400"/>
              <a:ext cx="643625" cy="202975"/>
            </a:xfrm>
            <a:custGeom>
              <a:rect b="b" l="l" r="r" t="t"/>
              <a:pathLst>
                <a:path extrusionOk="0" h="8119" w="25745">
                  <a:moveTo>
                    <a:pt x="11307" y="1496"/>
                  </a:moveTo>
                  <a:cubicBezTo>
                    <a:pt x="11450" y="1496"/>
                    <a:pt x="11570" y="1608"/>
                    <a:pt x="11575" y="1752"/>
                  </a:cubicBezTo>
                  <a:cubicBezTo>
                    <a:pt x="11585" y="1908"/>
                    <a:pt x="11469" y="2033"/>
                    <a:pt x="11319" y="2043"/>
                  </a:cubicBezTo>
                  <a:cubicBezTo>
                    <a:pt x="11316" y="2043"/>
                    <a:pt x="11313" y="2043"/>
                    <a:pt x="11309" y="2043"/>
                  </a:cubicBezTo>
                  <a:cubicBezTo>
                    <a:pt x="11163" y="2043"/>
                    <a:pt x="11038" y="1930"/>
                    <a:pt x="11033" y="1782"/>
                  </a:cubicBezTo>
                  <a:cubicBezTo>
                    <a:pt x="11023" y="1632"/>
                    <a:pt x="11138" y="1501"/>
                    <a:pt x="11289" y="1496"/>
                  </a:cubicBezTo>
                  <a:cubicBezTo>
                    <a:pt x="11295" y="1496"/>
                    <a:pt x="11301" y="1496"/>
                    <a:pt x="11307" y="1496"/>
                  </a:cubicBezTo>
                  <a:close/>
                  <a:moveTo>
                    <a:pt x="14029" y="2184"/>
                  </a:moveTo>
                  <a:cubicBezTo>
                    <a:pt x="14180" y="2184"/>
                    <a:pt x="14301" y="2297"/>
                    <a:pt x="14310" y="2445"/>
                  </a:cubicBezTo>
                  <a:cubicBezTo>
                    <a:pt x="14315" y="2595"/>
                    <a:pt x="14200" y="2721"/>
                    <a:pt x="14049" y="2731"/>
                  </a:cubicBezTo>
                  <a:cubicBezTo>
                    <a:pt x="14046" y="2731"/>
                    <a:pt x="14043" y="2731"/>
                    <a:pt x="14040" y="2731"/>
                  </a:cubicBezTo>
                  <a:cubicBezTo>
                    <a:pt x="13893" y="2731"/>
                    <a:pt x="13768" y="2617"/>
                    <a:pt x="13763" y="2470"/>
                  </a:cubicBezTo>
                  <a:cubicBezTo>
                    <a:pt x="13753" y="2319"/>
                    <a:pt x="13869" y="2194"/>
                    <a:pt x="14019" y="2184"/>
                  </a:cubicBezTo>
                  <a:cubicBezTo>
                    <a:pt x="14022" y="2184"/>
                    <a:pt x="14026" y="2184"/>
                    <a:pt x="14029" y="2184"/>
                  </a:cubicBezTo>
                  <a:close/>
                  <a:moveTo>
                    <a:pt x="12257" y="2635"/>
                  </a:moveTo>
                  <a:cubicBezTo>
                    <a:pt x="12403" y="2635"/>
                    <a:pt x="12529" y="2749"/>
                    <a:pt x="12533" y="2897"/>
                  </a:cubicBezTo>
                  <a:cubicBezTo>
                    <a:pt x="12544" y="3047"/>
                    <a:pt x="12423" y="3178"/>
                    <a:pt x="12272" y="3183"/>
                  </a:cubicBezTo>
                  <a:cubicBezTo>
                    <a:pt x="12269" y="3183"/>
                    <a:pt x="12266" y="3183"/>
                    <a:pt x="12263" y="3183"/>
                  </a:cubicBezTo>
                  <a:cubicBezTo>
                    <a:pt x="12116" y="3183"/>
                    <a:pt x="11996" y="3074"/>
                    <a:pt x="11986" y="2922"/>
                  </a:cubicBezTo>
                  <a:cubicBezTo>
                    <a:pt x="11981" y="2771"/>
                    <a:pt x="12097" y="2646"/>
                    <a:pt x="12247" y="2636"/>
                  </a:cubicBezTo>
                  <a:cubicBezTo>
                    <a:pt x="12251" y="2635"/>
                    <a:pt x="12254" y="2635"/>
                    <a:pt x="12257" y="2635"/>
                  </a:cubicBezTo>
                  <a:close/>
                  <a:moveTo>
                    <a:pt x="20283" y="3895"/>
                  </a:moveTo>
                  <a:cubicBezTo>
                    <a:pt x="20429" y="3895"/>
                    <a:pt x="20554" y="4009"/>
                    <a:pt x="20559" y="4156"/>
                  </a:cubicBezTo>
                  <a:cubicBezTo>
                    <a:pt x="20569" y="4312"/>
                    <a:pt x="20454" y="4437"/>
                    <a:pt x="20303" y="4447"/>
                  </a:cubicBezTo>
                  <a:cubicBezTo>
                    <a:pt x="20300" y="4448"/>
                    <a:pt x="20297" y="4448"/>
                    <a:pt x="20294" y="4448"/>
                  </a:cubicBezTo>
                  <a:cubicBezTo>
                    <a:pt x="20143" y="4448"/>
                    <a:pt x="20022" y="4334"/>
                    <a:pt x="20012" y="4186"/>
                  </a:cubicBezTo>
                  <a:cubicBezTo>
                    <a:pt x="20007" y="4036"/>
                    <a:pt x="20123" y="3905"/>
                    <a:pt x="20273" y="3895"/>
                  </a:cubicBezTo>
                  <a:cubicBezTo>
                    <a:pt x="20276" y="3895"/>
                    <a:pt x="20280" y="3895"/>
                    <a:pt x="20283" y="3895"/>
                  </a:cubicBezTo>
                  <a:close/>
                  <a:moveTo>
                    <a:pt x="16533" y="4011"/>
                  </a:moveTo>
                  <a:cubicBezTo>
                    <a:pt x="16680" y="4011"/>
                    <a:pt x="16805" y="4129"/>
                    <a:pt x="16810" y="4277"/>
                  </a:cubicBezTo>
                  <a:cubicBezTo>
                    <a:pt x="16820" y="4427"/>
                    <a:pt x="16700" y="4553"/>
                    <a:pt x="16549" y="4563"/>
                  </a:cubicBezTo>
                  <a:cubicBezTo>
                    <a:pt x="16546" y="4563"/>
                    <a:pt x="16543" y="4563"/>
                    <a:pt x="16540" y="4563"/>
                  </a:cubicBezTo>
                  <a:cubicBezTo>
                    <a:pt x="16393" y="4563"/>
                    <a:pt x="16268" y="4449"/>
                    <a:pt x="16263" y="4302"/>
                  </a:cubicBezTo>
                  <a:cubicBezTo>
                    <a:pt x="16253" y="4151"/>
                    <a:pt x="16373" y="4021"/>
                    <a:pt x="16524" y="4011"/>
                  </a:cubicBezTo>
                  <a:cubicBezTo>
                    <a:pt x="16527" y="4011"/>
                    <a:pt x="16530" y="4011"/>
                    <a:pt x="16533" y="4011"/>
                  </a:cubicBezTo>
                  <a:close/>
                  <a:moveTo>
                    <a:pt x="15472" y="5260"/>
                  </a:moveTo>
                  <a:cubicBezTo>
                    <a:pt x="15615" y="5260"/>
                    <a:pt x="15731" y="5377"/>
                    <a:pt x="15741" y="5522"/>
                  </a:cubicBezTo>
                  <a:cubicBezTo>
                    <a:pt x="15746" y="5672"/>
                    <a:pt x="15630" y="5803"/>
                    <a:pt x="15480" y="5808"/>
                  </a:cubicBezTo>
                  <a:cubicBezTo>
                    <a:pt x="15474" y="5808"/>
                    <a:pt x="15468" y="5808"/>
                    <a:pt x="15462" y="5808"/>
                  </a:cubicBezTo>
                  <a:cubicBezTo>
                    <a:pt x="15320" y="5808"/>
                    <a:pt x="15203" y="5691"/>
                    <a:pt x="15194" y="5547"/>
                  </a:cubicBezTo>
                  <a:cubicBezTo>
                    <a:pt x="15189" y="5396"/>
                    <a:pt x="15304" y="5266"/>
                    <a:pt x="15455" y="5261"/>
                  </a:cubicBezTo>
                  <a:cubicBezTo>
                    <a:pt x="15461" y="5260"/>
                    <a:pt x="15466" y="5260"/>
                    <a:pt x="15472" y="5260"/>
                  </a:cubicBezTo>
                  <a:close/>
                  <a:moveTo>
                    <a:pt x="6853" y="3634"/>
                  </a:moveTo>
                  <a:cubicBezTo>
                    <a:pt x="6861" y="3634"/>
                    <a:pt x="6869" y="3634"/>
                    <a:pt x="6877" y="3634"/>
                  </a:cubicBezTo>
                  <a:cubicBezTo>
                    <a:pt x="8227" y="3644"/>
                    <a:pt x="9472" y="4352"/>
                    <a:pt x="10340" y="5386"/>
                  </a:cubicBezTo>
                  <a:cubicBezTo>
                    <a:pt x="9230" y="5923"/>
                    <a:pt x="7997" y="6192"/>
                    <a:pt x="6765" y="6192"/>
                  </a:cubicBezTo>
                  <a:cubicBezTo>
                    <a:pt x="5613" y="6192"/>
                    <a:pt x="4461" y="5957"/>
                    <a:pt x="3408" y="5486"/>
                  </a:cubicBezTo>
                  <a:cubicBezTo>
                    <a:pt x="4292" y="4469"/>
                    <a:pt x="5507" y="3634"/>
                    <a:pt x="6853" y="3634"/>
                  </a:cubicBezTo>
                  <a:close/>
                  <a:moveTo>
                    <a:pt x="5625" y="1"/>
                  </a:moveTo>
                  <a:cubicBezTo>
                    <a:pt x="4873" y="1"/>
                    <a:pt x="4119" y="27"/>
                    <a:pt x="3368" y="81"/>
                  </a:cubicBezTo>
                  <a:cubicBezTo>
                    <a:pt x="2234" y="161"/>
                    <a:pt x="1105" y="307"/>
                    <a:pt x="0" y="522"/>
                  </a:cubicBezTo>
                  <a:cubicBezTo>
                    <a:pt x="678" y="1150"/>
                    <a:pt x="818" y="2164"/>
                    <a:pt x="884" y="3087"/>
                  </a:cubicBezTo>
                  <a:cubicBezTo>
                    <a:pt x="999" y="4643"/>
                    <a:pt x="1004" y="6295"/>
                    <a:pt x="221" y="7635"/>
                  </a:cubicBezTo>
                  <a:cubicBezTo>
                    <a:pt x="1155" y="7810"/>
                    <a:pt x="2098" y="7936"/>
                    <a:pt x="3052" y="8016"/>
                  </a:cubicBezTo>
                  <a:cubicBezTo>
                    <a:pt x="3893" y="8085"/>
                    <a:pt x="4740" y="8118"/>
                    <a:pt x="5587" y="8118"/>
                  </a:cubicBezTo>
                  <a:cubicBezTo>
                    <a:pt x="6595" y="8118"/>
                    <a:pt x="7603" y="8071"/>
                    <a:pt x="8598" y="7981"/>
                  </a:cubicBezTo>
                  <a:cubicBezTo>
                    <a:pt x="9863" y="7876"/>
                    <a:pt x="11113" y="7695"/>
                    <a:pt x="12328" y="7459"/>
                  </a:cubicBezTo>
                  <a:cubicBezTo>
                    <a:pt x="15831" y="6781"/>
                    <a:pt x="19284" y="5848"/>
                    <a:pt x="22647" y="4668"/>
                  </a:cubicBezTo>
                  <a:cubicBezTo>
                    <a:pt x="23430" y="5416"/>
                    <a:pt x="24665" y="5567"/>
                    <a:pt x="25744" y="5647"/>
                  </a:cubicBezTo>
                  <a:cubicBezTo>
                    <a:pt x="25428" y="5271"/>
                    <a:pt x="25062" y="4919"/>
                    <a:pt x="24655" y="4638"/>
                  </a:cubicBezTo>
                  <a:cubicBezTo>
                    <a:pt x="24249" y="4357"/>
                    <a:pt x="23802" y="4141"/>
                    <a:pt x="23320" y="4031"/>
                  </a:cubicBezTo>
                  <a:cubicBezTo>
                    <a:pt x="24279" y="3815"/>
                    <a:pt x="25112" y="3223"/>
                    <a:pt x="25744" y="2470"/>
                  </a:cubicBezTo>
                  <a:lnTo>
                    <a:pt x="25744" y="2470"/>
                  </a:lnTo>
                  <a:cubicBezTo>
                    <a:pt x="24665" y="2555"/>
                    <a:pt x="23430" y="2701"/>
                    <a:pt x="22647" y="3449"/>
                  </a:cubicBezTo>
                  <a:cubicBezTo>
                    <a:pt x="19284" y="2269"/>
                    <a:pt x="15831" y="1336"/>
                    <a:pt x="12328" y="658"/>
                  </a:cubicBezTo>
                  <a:cubicBezTo>
                    <a:pt x="11254" y="452"/>
                    <a:pt x="10149" y="286"/>
                    <a:pt x="9035" y="176"/>
                  </a:cubicBezTo>
                  <a:cubicBezTo>
                    <a:pt x="7909" y="61"/>
                    <a:pt x="6768" y="1"/>
                    <a:pt x="562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2" name="Google Shape;3522;p17"/>
            <p:cNvSpPr/>
            <p:nvPr/>
          </p:nvSpPr>
          <p:spPr>
            <a:xfrm>
              <a:off x="3090850" y="2020775"/>
              <a:ext cx="14075" cy="13825"/>
            </a:xfrm>
            <a:custGeom>
              <a:rect b="b" l="l" r="r" t="t"/>
              <a:pathLst>
                <a:path extrusionOk="0" h="553" w="563">
                  <a:moveTo>
                    <a:pt x="276" y="0"/>
                  </a:moveTo>
                  <a:cubicBezTo>
                    <a:pt x="273" y="0"/>
                    <a:pt x="269" y="0"/>
                    <a:pt x="266" y="0"/>
                  </a:cubicBezTo>
                  <a:cubicBezTo>
                    <a:pt x="116" y="10"/>
                    <a:pt x="0" y="141"/>
                    <a:pt x="5" y="291"/>
                  </a:cubicBezTo>
                  <a:cubicBezTo>
                    <a:pt x="15" y="439"/>
                    <a:pt x="136" y="553"/>
                    <a:pt x="287" y="553"/>
                  </a:cubicBezTo>
                  <a:cubicBezTo>
                    <a:pt x="290" y="553"/>
                    <a:pt x="293" y="553"/>
                    <a:pt x="296" y="552"/>
                  </a:cubicBezTo>
                  <a:cubicBezTo>
                    <a:pt x="447" y="542"/>
                    <a:pt x="562" y="417"/>
                    <a:pt x="552" y="261"/>
                  </a:cubicBezTo>
                  <a:cubicBezTo>
                    <a:pt x="547" y="114"/>
                    <a:pt x="422" y="0"/>
                    <a:pt x="2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3" name="Google Shape;3523;p17"/>
            <p:cNvSpPr/>
            <p:nvPr/>
          </p:nvSpPr>
          <p:spPr>
            <a:xfrm>
              <a:off x="2996975" y="2023650"/>
              <a:ext cx="14200" cy="13850"/>
            </a:xfrm>
            <a:custGeom>
              <a:rect b="b" l="l" r="r" t="t"/>
              <a:pathLst>
                <a:path extrusionOk="0" h="554" w="568">
                  <a:moveTo>
                    <a:pt x="281" y="1"/>
                  </a:moveTo>
                  <a:cubicBezTo>
                    <a:pt x="278" y="1"/>
                    <a:pt x="275" y="1"/>
                    <a:pt x="272" y="1"/>
                  </a:cubicBezTo>
                  <a:cubicBezTo>
                    <a:pt x="121" y="11"/>
                    <a:pt x="1" y="141"/>
                    <a:pt x="11" y="292"/>
                  </a:cubicBezTo>
                  <a:cubicBezTo>
                    <a:pt x="16" y="439"/>
                    <a:pt x="141" y="553"/>
                    <a:pt x="288" y="553"/>
                  </a:cubicBezTo>
                  <a:cubicBezTo>
                    <a:pt x="291" y="553"/>
                    <a:pt x="294" y="553"/>
                    <a:pt x="297" y="553"/>
                  </a:cubicBezTo>
                  <a:cubicBezTo>
                    <a:pt x="448" y="543"/>
                    <a:pt x="568" y="417"/>
                    <a:pt x="558" y="267"/>
                  </a:cubicBezTo>
                  <a:cubicBezTo>
                    <a:pt x="553" y="119"/>
                    <a:pt x="428" y="1"/>
                    <a:pt x="2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4" name="Google Shape;3524;p17"/>
            <p:cNvSpPr/>
            <p:nvPr/>
          </p:nvSpPr>
          <p:spPr>
            <a:xfrm>
              <a:off x="2970375" y="2054900"/>
              <a:ext cx="13950" cy="13725"/>
            </a:xfrm>
            <a:custGeom>
              <a:rect b="b" l="l" r="r" t="t"/>
              <a:pathLst>
                <a:path extrusionOk="0" h="549" w="558">
                  <a:moveTo>
                    <a:pt x="284" y="0"/>
                  </a:moveTo>
                  <a:cubicBezTo>
                    <a:pt x="278" y="0"/>
                    <a:pt x="273" y="0"/>
                    <a:pt x="267" y="1"/>
                  </a:cubicBezTo>
                  <a:cubicBezTo>
                    <a:pt x="116" y="6"/>
                    <a:pt x="1" y="136"/>
                    <a:pt x="6" y="287"/>
                  </a:cubicBezTo>
                  <a:cubicBezTo>
                    <a:pt x="15" y="431"/>
                    <a:pt x="132" y="548"/>
                    <a:pt x="274" y="548"/>
                  </a:cubicBezTo>
                  <a:cubicBezTo>
                    <a:pt x="280" y="548"/>
                    <a:pt x="286" y="548"/>
                    <a:pt x="292" y="548"/>
                  </a:cubicBezTo>
                  <a:cubicBezTo>
                    <a:pt x="442" y="543"/>
                    <a:pt x="558" y="412"/>
                    <a:pt x="553" y="262"/>
                  </a:cubicBezTo>
                  <a:cubicBezTo>
                    <a:pt x="543" y="117"/>
                    <a:pt x="427" y="0"/>
                    <a:pt x="2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5" name="Google Shape;3525;p17"/>
            <p:cNvSpPr/>
            <p:nvPr/>
          </p:nvSpPr>
          <p:spPr>
            <a:xfrm>
              <a:off x="2934500" y="1977975"/>
              <a:ext cx="14075" cy="13725"/>
            </a:xfrm>
            <a:custGeom>
              <a:rect b="b" l="l" r="r" t="t"/>
              <a:pathLst>
                <a:path extrusionOk="0" h="549" w="563">
                  <a:moveTo>
                    <a:pt x="276" y="1"/>
                  </a:moveTo>
                  <a:cubicBezTo>
                    <a:pt x="273" y="1"/>
                    <a:pt x="269" y="1"/>
                    <a:pt x="266" y="1"/>
                  </a:cubicBezTo>
                  <a:cubicBezTo>
                    <a:pt x="116" y="11"/>
                    <a:pt x="0" y="136"/>
                    <a:pt x="10" y="287"/>
                  </a:cubicBezTo>
                  <a:cubicBezTo>
                    <a:pt x="15" y="434"/>
                    <a:pt x="140" y="548"/>
                    <a:pt x="287" y="548"/>
                  </a:cubicBezTo>
                  <a:cubicBezTo>
                    <a:pt x="290" y="548"/>
                    <a:pt x="293" y="548"/>
                    <a:pt x="296" y="548"/>
                  </a:cubicBezTo>
                  <a:cubicBezTo>
                    <a:pt x="447" y="538"/>
                    <a:pt x="562" y="412"/>
                    <a:pt x="557" y="262"/>
                  </a:cubicBezTo>
                  <a:cubicBezTo>
                    <a:pt x="548" y="114"/>
                    <a:pt x="427" y="1"/>
                    <a:pt x="2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6" name="Google Shape;3526;p17"/>
            <p:cNvSpPr/>
            <p:nvPr/>
          </p:nvSpPr>
          <p:spPr>
            <a:xfrm>
              <a:off x="2890200" y="1989275"/>
              <a:ext cx="14075" cy="13700"/>
            </a:xfrm>
            <a:custGeom>
              <a:rect b="b" l="l" r="r" t="t"/>
              <a:pathLst>
                <a:path extrusionOk="0" h="548" w="563">
                  <a:moveTo>
                    <a:pt x="276" y="0"/>
                  </a:moveTo>
                  <a:cubicBezTo>
                    <a:pt x="273" y="0"/>
                    <a:pt x="270" y="0"/>
                    <a:pt x="266" y="1"/>
                  </a:cubicBezTo>
                  <a:cubicBezTo>
                    <a:pt x="116" y="11"/>
                    <a:pt x="0" y="136"/>
                    <a:pt x="5" y="287"/>
                  </a:cubicBezTo>
                  <a:cubicBezTo>
                    <a:pt x="10" y="439"/>
                    <a:pt x="135" y="548"/>
                    <a:pt x="282" y="548"/>
                  </a:cubicBezTo>
                  <a:cubicBezTo>
                    <a:pt x="285" y="548"/>
                    <a:pt x="288" y="548"/>
                    <a:pt x="291" y="548"/>
                  </a:cubicBezTo>
                  <a:cubicBezTo>
                    <a:pt x="442" y="543"/>
                    <a:pt x="563" y="412"/>
                    <a:pt x="552" y="262"/>
                  </a:cubicBezTo>
                  <a:cubicBezTo>
                    <a:pt x="548" y="114"/>
                    <a:pt x="422" y="0"/>
                    <a:pt x="2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7" name="Google Shape;3527;p17"/>
            <p:cNvSpPr/>
            <p:nvPr/>
          </p:nvSpPr>
          <p:spPr>
            <a:xfrm>
              <a:off x="2866225" y="1960775"/>
              <a:ext cx="14075" cy="13725"/>
            </a:xfrm>
            <a:custGeom>
              <a:rect b="b" l="l" r="r" t="t"/>
              <a:pathLst>
                <a:path extrusionOk="0" h="549" w="563">
                  <a:moveTo>
                    <a:pt x="285" y="1"/>
                  </a:moveTo>
                  <a:cubicBezTo>
                    <a:pt x="279" y="1"/>
                    <a:pt x="273" y="1"/>
                    <a:pt x="267" y="1"/>
                  </a:cubicBezTo>
                  <a:cubicBezTo>
                    <a:pt x="116" y="6"/>
                    <a:pt x="1" y="137"/>
                    <a:pt x="11" y="287"/>
                  </a:cubicBezTo>
                  <a:cubicBezTo>
                    <a:pt x="16" y="435"/>
                    <a:pt x="141" y="548"/>
                    <a:pt x="287" y="548"/>
                  </a:cubicBezTo>
                  <a:cubicBezTo>
                    <a:pt x="291" y="548"/>
                    <a:pt x="294" y="548"/>
                    <a:pt x="297" y="548"/>
                  </a:cubicBezTo>
                  <a:cubicBezTo>
                    <a:pt x="447" y="538"/>
                    <a:pt x="563" y="413"/>
                    <a:pt x="553" y="257"/>
                  </a:cubicBezTo>
                  <a:cubicBezTo>
                    <a:pt x="548" y="113"/>
                    <a:pt x="428" y="1"/>
                    <a:pt x="2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8" name="Google Shape;3528;p17"/>
            <p:cNvSpPr/>
            <p:nvPr/>
          </p:nvSpPr>
          <p:spPr>
            <a:xfrm>
              <a:off x="2475725" y="2016700"/>
              <a:ext cx="48200" cy="46450"/>
            </a:xfrm>
            <a:custGeom>
              <a:rect b="b" l="l" r="r" t="t"/>
              <a:pathLst>
                <a:path extrusionOk="0" h="1858" w="1928">
                  <a:moveTo>
                    <a:pt x="968" y="0"/>
                  </a:moveTo>
                  <a:cubicBezTo>
                    <a:pt x="861" y="0"/>
                    <a:pt x="759" y="20"/>
                    <a:pt x="663" y="53"/>
                  </a:cubicBezTo>
                  <a:cubicBezTo>
                    <a:pt x="668" y="58"/>
                    <a:pt x="668" y="68"/>
                    <a:pt x="673" y="73"/>
                  </a:cubicBezTo>
                  <a:cubicBezTo>
                    <a:pt x="713" y="309"/>
                    <a:pt x="558" y="535"/>
                    <a:pt x="322" y="575"/>
                  </a:cubicBezTo>
                  <a:cubicBezTo>
                    <a:pt x="295" y="581"/>
                    <a:pt x="268" y="583"/>
                    <a:pt x="241" y="583"/>
                  </a:cubicBezTo>
                  <a:cubicBezTo>
                    <a:pt x="196" y="583"/>
                    <a:pt x="152" y="576"/>
                    <a:pt x="111" y="560"/>
                  </a:cubicBezTo>
                  <a:cubicBezTo>
                    <a:pt x="71" y="655"/>
                    <a:pt x="46" y="756"/>
                    <a:pt x="41" y="861"/>
                  </a:cubicBezTo>
                  <a:cubicBezTo>
                    <a:pt x="1" y="1368"/>
                    <a:pt x="382" y="1815"/>
                    <a:pt x="894" y="1855"/>
                  </a:cubicBezTo>
                  <a:cubicBezTo>
                    <a:pt x="919" y="1857"/>
                    <a:pt x="943" y="1858"/>
                    <a:pt x="968" y="1858"/>
                  </a:cubicBezTo>
                  <a:cubicBezTo>
                    <a:pt x="1448" y="1858"/>
                    <a:pt x="1854" y="1489"/>
                    <a:pt x="1888" y="1002"/>
                  </a:cubicBezTo>
                  <a:cubicBezTo>
                    <a:pt x="1928" y="490"/>
                    <a:pt x="1547" y="43"/>
                    <a:pt x="1035" y="3"/>
                  </a:cubicBezTo>
                  <a:cubicBezTo>
                    <a:pt x="1012" y="1"/>
                    <a:pt x="990" y="0"/>
                    <a:pt x="9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9" name="Google Shape;3529;p17"/>
            <p:cNvSpPr/>
            <p:nvPr/>
          </p:nvSpPr>
          <p:spPr>
            <a:xfrm>
              <a:off x="2478475" y="2018000"/>
              <a:ext cx="15100" cy="13300"/>
            </a:xfrm>
            <a:custGeom>
              <a:rect b="b" l="l" r="r" t="t"/>
              <a:pathLst>
                <a:path extrusionOk="0" h="532" w="604">
                  <a:moveTo>
                    <a:pt x="553" y="1"/>
                  </a:moveTo>
                  <a:cubicBezTo>
                    <a:pt x="307" y="81"/>
                    <a:pt x="106" y="267"/>
                    <a:pt x="1" y="508"/>
                  </a:cubicBezTo>
                  <a:cubicBezTo>
                    <a:pt x="42" y="524"/>
                    <a:pt x="86" y="531"/>
                    <a:pt x="131" y="531"/>
                  </a:cubicBezTo>
                  <a:cubicBezTo>
                    <a:pt x="158" y="531"/>
                    <a:pt x="185" y="529"/>
                    <a:pt x="212" y="523"/>
                  </a:cubicBezTo>
                  <a:cubicBezTo>
                    <a:pt x="448" y="483"/>
                    <a:pt x="603" y="257"/>
                    <a:pt x="563" y="21"/>
                  </a:cubicBezTo>
                  <a:cubicBezTo>
                    <a:pt x="558" y="16"/>
                    <a:pt x="558" y="6"/>
                    <a:pt x="55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0" name="Google Shape;3530;p17"/>
            <p:cNvSpPr/>
            <p:nvPr/>
          </p:nvSpPr>
          <p:spPr>
            <a:xfrm>
              <a:off x="2470200" y="2009675"/>
              <a:ext cx="22125" cy="21025"/>
            </a:xfrm>
            <a:custGeom>
              <a:rect b="b" l="l" r="r" t="t"/>
              <a:pathLst>
                <a:path extrusionOk="0" h="841" w="885">
                  <a:moveTo>
                    <a:pt x="469" y="1"/>
                  </a:moveTo>
                  <a:cubicBezTo>
                    <a:pt x="444" y="1"/>
                    <a:pt x="418" y="3"/>
                    <a:pt x="392" y="8"/>
                  </a:cubicBezTo>
                  <a:cubicBezTo>
                    <a:pt x="151" y="48"/>
                    <a:pt x="1" y="274"/>
                    <a:pt x="41" y="510"/>
                  </a:cubicBezTo>
                  <a:cubicBezTo>
                    <a:pt x="71" y="670"/>
                    <a:pt x="186" y="796"/>
                    <a:pt x="332" y="841"/>
                  </a:cubicBezTo>
                  <a:cubicBezTo>
                    <a:pt x="437" y="600"/>
                    <a:pt x="638" y="414"/>
                    <a:pt x="884" y="334"/>
                  </a:cubicBezTo>
                  <a:cubicBezTo>
                    <a:pt x="840" y="134"/>
                    <a:pt x="665" y="1"/>
                    <a:pt x="46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1" name="Google Shape;3531;p17"/>
            <p:cNvSpPr/>
            <p:nvPr/>
          </p:nvSpPr>
          <p:spPr>
            <a:xfrm>
              <a:off x="2666975" y="2122925"/>
              <a:ext cx="138675" cy="4650"/>
            </a:xfrm>
            <a:custGeom>
              <a:rect b="b" l="l" r="r" t="t"/>
              <a:pathLst>
                <a:path extrusionOk="0" fill="none" h="186" w="5547">
                  <a:moveTo>
                    <a:pt x="5546" y="0"/>
                  </a:moveTo>
                  <a:cubicBezTo>
                    <a:pt x="3714" y="166"/>
                    <a:pt x="1842" y="186"/>
                    <a:pt x="0" y="35"/>
                  </a:cubicBezTo>
                </a:path>
              </a:pathLst>
            </a:custGeom>
            <a:solidFill>
              <a:schemeClr val="accent6"/>
            </a:solidFill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2" name="Google Shape;3532;p17"/>
            <p:cNvSpPr/>
            <p:nvPr/>
          </p:nvSpPr>
          <p:spPr>
            <a:xfrm>
              <a:off x="2674875" y="1922025"/>
              <a:ext cx="141700" cy="5800"/>
            </a:xfrm>
            <a:custGeom>
              <a:rect b="b" l="l" r="r" t="t"/>
              <a:pathLst>
                <a:path extrusionOk="0" fill="none" h="232" w="5668">
                  <a:moveTo>
                    <a:pt x="0" y="136"/>
                  </a:moveTo>
                  <a:cubicBezTo>
                    <a:pt x="1893" y="0"/>
                    <a:pt x="3800" y="40"/>
                    <a:pt x="5667" y="231"/>
                  </a:cubicBezTo>
                </a:path>
              </a:pathLst>
            </a:custGeom>
            <a:solidFill>
              <a:schemeClr val="accent6"/>
            </a:solidFill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3" name="Google Shape;3533;p17"/>
            <p:cNvSpPr/>
            <p:nvPr/>
          </p:nvSpPr>
          <p:spPr>
            <a:xfrm>
              <a:off x="2360400" y="2026175"/>
              <a:ext cx="85475" cy="11675"/>
            </a:xfrm>
            <a:custGeom>
              <a:rect b="b" l="l" r="r" t="t"/>
              <a:pathLst>
                <a:path extrusionOk="0" fill="none" h="467" w="3419">
                  <a:moveTo>
                    <a:pt x="1" y="301"/>
                  </a:moveTo>
                  <a:lnTo>
                    <a:pt x="1" y="301"/>
                  </a:lnTo>
                  <a:cubicBezTo>
                    <a:pt x="56" y="316"/>
                    <a:pt x="106" y="326"/>
                    <a:pt x="161" y="336"/>
                  </a:cubicBezTo>
                  <a:cubicBezTo>
                    <a:pt x="377" y="382"/>
                    <a:pt x="603" y="407"/>
                    <a:pt x="824" y="422"/>
                  </a:cubicBezTo>
                  <a:cubicBezTo>
                    <a:pt x="824" y="417"/>
                    <a:pt x="824" y="422"/>
                    <a:pt x="824" y="422"/>
                  </a:cubicBezTo>
                  <a:cubicBezTo>
                    <a:pt x="1697" y="467"/>
                    <a:pt x="2586" y="286"/>
                    <a:pt x="3419" y="0"/>
                  </a:cubicBezTo>
                </a:path>
              </a:pathLst>
            </a:custGeom>
            <a:solidFill>
              <a:schemeClr val="accent6"/>
            </a:solidFill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4" name="Google Shape;3534;p17"/>
            <p:cNvSpPr/>
            <p:nvPr/>
          </p:nvSpPr>
          <p:spPr>
            <a:xfrm>
              <a:off x="2436450" y="2014750"/>
              <a:ext cx="14575" cy="19100"/>
            </a:xfrm>
            <a:custGeom>
              <a:rect b="b" l="l" r="r" t="t"/>
              <a:pathLst>
                <a:path extrusionOk="0" fill="none" h="764" w="583">
                  <a:moveTo>
                    <a:pt x="1" y="0"/>
                  </a:moveTo>
                  <a:cubicBezTo>
                    <a:pt x="241" y="216"/>
                    <a:pt x="437" y="477"/>
                    <a:pt x="583" y="763"/>
                  </a:cubicBezTo>
                </a:path>
              </a:pathLst>
            </a:custGeom>
            <a:solidFill>
              <a:schemeClr val="accent6"/>
            </a:solidFill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5" name="Google Shape;3535;p17"/>
            <p:cNvSpPr/>
            <p:nvPr/>
          </p:nvSpPr>
          <p:spPr>
            <a:xfrm>
              <a:off x="2590050" y="1935825"/>
              <a:ext cx="25750" cy="179325"/>
            </a:xfrm>
            <a:custGeom>
              <a:rect b="b" l="l" r="r" t="t"/>
              <a:pathLst>
                <a:path extrusionOk="0" fill="none" h="7173" w="1030">
                  <a:moveTo>
                    <a:pt x="0" y="0"/>
                  </a:moveTo>
                  <a:cubicBezTo>
                    <a:pt x="5" y="10"/>
                    <a:pt x="15" y="15"/>
                    <a:pt x="25" y="25"/>
                  </a:cubicBezTo>
                  <a:cubicBezTo>
                    <a:pt x="703" y="653"/>
                    <a:pt x="843" y="1667"/>
                    <a:pt x="909" y="2590"/>
                  </a:cubicBezTo>
                  <a:cubicBezTo>
                    <a:pt x="1024" y="4146"/>
                    <a:pt x="1029" y="5798"/>
                    <a:pt x="246" y="7138"/>
                  </a:cubicBezTo>
                  <a:cubicBezTo>
                    <a:pt x="241" y="7153"/>
                    <a:pt x="236" y="7163"/>
                    <a:pt x="231" y="7173"/>
                  </a:cubicBezTo>
                </a:path>
              </a:pathLst>
            </a:custGeom>
            <a:solidFill>
              <a:schemeClr val="accent6"/>
            </a:solidFill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6" name="Google Shape;3536;p17"/>
            <p:cNvSpPr/>
            <p:nvPr/>
          </p:nvSpPr>
          <p:spPr>
            <a:xfrm>
              <a:off x="2726575" y="2141100"/>
              <a:ext cx="64275" cy="16600"/>
            </a:xfrm>
            <a:custGeom>
              <a:rect b="b" l="l" r="r" t="t"/>
              <a:pathLst>
                <a:path extrusionOk="0" fill="none" h="664" w="2571">
                  <a:moveTo>
                    <a:pt x="0" y="1"/>
                  </a:moveTo>
                  <a:cubicBezTo>
                    <a:pt x="798" y="392"/>
                    <a:pt x="1682" y="618"/>
                    <a:pt x="2570" y="663"/>
                  </a:cubicBezTo>
                </a:path>
              </a:pathLst>
            </a:custGeom>
            <a:solidFill>
              <a:schemeClr val="accent6"/>
            </a:solidFill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7" name="Google Shape;3537;p17"/>
            <p:cNvSpPr/>
            <p:nvPr/>
          </p:nvSpPr>
          <p:spPr>
            <a:xfrm>
              <a:off x="2675875" y="2014000"/>
              <a:ext cx="173325" cy="70925"/>
            </a:xfrm>
            <a:custGeom>
              <a:rect b="b" l="l" r="r" t="t"/>
              <a:pathLst>
                <a:path extrusionOk="0" fill="none" h="2837" w="6933">
                  <a:moveTo>
                    <a:pt x="0" y="1862"/>
                  </a:moveTo>
                  <a:cubicBezTo>
                    <a:pt x="2179" y="2836"/>
                    <a:pt x="4784" y="2801"/>
                    <a:pt x="6932" y="1762"/>
                  </a:cubicBezTo>
                  <a:cubicBezTo>
                    <a:pt x="6064" y="728"/>
                    <a:pt x="4819" y="20"/>
                    <a:pt x="3469" y="10"/>
                  </a:cubicBezTo>
                  <a:cubicBezTo>
                    <a:pt x="2114" y="0"/>
                    <a:pt x="889" y="839"/>
                    <a:pt x="0" y="1862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8" name="Google Shape;3538;p17"/>
            <p:cNvSpPr/>
            <p:nvPr/>
          </p:nvSpPr>
          <p:spPr>
            <a:xfrm>
              <a:off x="2568325" y="2076850"/>
              <a:ext cx="21375" cy="6950"/>
            </a:xfrm>
            <a:custGeom>
              <a:rect b="b" l="l" r="r" t="t"/>
              <a:pathLst>
                <a:path extrusionOk="0" fill="none" h="278" w="855">
                  <a:moveTo>
                    <a:pt x="1" y="1"/>
                  </a:moveTo>
                  <a:cubicBezTo>
                    <a:pt x="277" y="116"/>
                    <a:pt x="563" y="207"/>
                    <a:pt x="854" y="277"/>
                  </a:cubicBezTo>
                </a:path>
              </a:pathLst>
            </a:custGeom>
            <a:solidFill>
              <a:schemeClr val="accent6"/>
            </a:solidFill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9" name="Google Shape;3539;p17"/>
            <p:cNvSpPr/>
            <p:nvPr/>
          </p:nvSpPr>
          <p:spPr>
            <a:xfrm>
              <a:off x="2572850" y="2063675"/>
              <a:ext cx="17475" cy="3425"/>
            </a:xfrm>
            <a:custGeom>
              <a:rect b="b" l="l" r="r" t="t"/>
              <a:pathLst>
                <a:path extrusionOk="0" fill="none" h="137" w="699">
                  <a:moveTo>
                    <a:pt x="1" y="1"/>
                  </a:moveTo>
                  <a:cubicBezTo>
                    <a:pt x="236" y="46"/>
                    <a:pt x="467" y="91"/>
                    <a:pt x="698" y="136"/>
                  </a:cubicBezTo>
                </a:path>
              </a:pathLst>
            </a:custGeom>
            <a:solidFill>
              <a:schemeClr val="accent6"/>
            </a:solidFill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0" name="Google Shape;3540;p17"/>
            <p:cNvSpPr/>
            <p:nvPr/>
          </p:nvSpPr>
          <p:spPr>
            <a:xfrm>
              <a:off x="2558675" y="1982500"/>
              <a:ext cx="32900" cy="4800"/>
            </a:xfrm>
            <a:custGeom>
              <a:rect b="b" l="l" r="r" t="t"/>
              <a:pathLst>
                <a:path extrusionOk="0" fill="none" h="192" w="1316">
                  <a:moveTo>
                    <a:pt x="0" y="191"/>
                  </a:moveTo>
                  <a:cubicBezTo>
                    <a:pt x="442" y="126"/>
                    <a:pt x="879" y="61"/>
                    <a:pt x="1315" y="0"/>
                  </a:cubicBezTo>
                </a:path>
              </a:pathLst>
            </a:custGeom>
            <a:solidFill>
              <a:schemeClr val="accent6"/>
            </a:solidFill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1" name="Google Shape;3541;p17"/>
            <p:cNvSpPr/>
            <p:nvPr/>
          </p:nvSpPr>
          <p:spPr>
            <a:xfrm>
              <a:off x="2486900" y="1980125"/>
              <a:ext cx="42425" cy="38275"/>
            </a:xfrm>
            <a:custGeom>
              <a:rect b="b" l="l" r="r" t="t"/>
              <a:pathLst>
                <a:path extrusionOk="0" fill="none" h="1531" w="1697">
                  <a:moveTo>
                    <a:pt x="0" y="15"/>
                  </a:moveTo>
                  <a:cubicBezTo>
                    <a:pt x="909" y="0"/>
                    <a:pt x="1606" y="698"/>
                    <a:pt x="1697" y="1531"/>
                  </a:cubicBezTo>
                </a:path>
              </a:pathLst>
            </a:custGeom>
            <a:noFill/>
            <a:ln cap="rnd" cmpd="sng" w="10425">
              <a:solidFill>
                <a:schemeClr val="accent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3">
    <p:spTree>
      <p:nvGrpSpPr>
        <p:cNvPr id="3542" name="Shape 3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43" name="Google Shape;3543;p18"/>
          <p:cNvGrpSpPr/>
          <p:nvPr/>
        </p:nvGrpSpPr>
        <p:grpSpPr>
          <a:xfrm>
            <a:off x="5792167" y="0"/>
            <a:ext cx="2691494" cy="4811768"/>
            <a:chOff x="6536175" y="0"/>
            <a:chExt cx="2440158" cy="4362437"/>
          </a:xfrm>
        </p:grpSpPr>
        <p:sp>
          <p:nvSpPr>
            <p:cNvPr id="3544" name="Google Shape;3544;p18"/>
            <p:cNvSpPr/>
            <p:nvPr/>
          </p:nvSpPr>
          <p:spPr>
            <a:xfrm>
              <a:off x="6536175" y="0"/>
              <a:ext cx="2229678" cy="4362437"/>
            </a:xfrm>
            <a:custGeom>
              <a:rect b="b" l="l" r="r" t="t"/>
              <a:pathLst>
                <a:path extrusionOk="0" h="119339" w="64279">
                  <a:moveTo>
                    <a:pt x="59254" y="0"/>
                  </a:moveTo>
                  <a:cubicBezTo>
                    <a:pt x="59043" y="628"/>
                    <a:pt x="1" y="119339"/>
                    <a:pt x="1" y="119339"/>
                  </a:cubicBezTo>
                  <a:lnTo>
                    <a:pt x="19265" y="119339"/>
                  </a:lnTo>
                  <a:lnTo>
                    <a:pt x="64278" y="0"/>
                  </a:lnTo>
                  <a:close/>
                </a:path>
              </a:pathLst>
            </a:custGeom>
            <a:solidFill>
              <a:srgbClr val="FFFFFF">
                <a:alpha val="80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5" name="Google Shape;3545;p18"/>
            <p:cNvSpPr/>
            <p:nvPr/>
          </p:nvSpPr>
          <p:spPr>
            <a:xfrm>
              <a:off x="7385842" y="0"/>
              <a:ext cx="1590491" cy="4362437"/>
            </a:xfrm>
            <a:custGeom>
              <a:rect b="b" l="l" r="r" t="t"/>
              <a:pathLst>
                <a:path extrusionOk="0" h="119339" w="45852">
                  <a:moveTo>
                    <a:pt x="42504" y="0"/>
                  </a:moveTo>
                  <a:lnTo>
                    <a:pt x="0" y="119339"/>
                  </a:lnTo>
                  <a:lnTo>
                    <a:pt x="10054" y="119339"/>
                  </a:lnTo>
                  <a:lnTo>
                    <a:pt x="45852" y="0"/>
                  </a:lnTo>
                  <a:close/>
                </a:path>
              </a:pathLst>
            </a:custGeom>
            <a:solidFill>
              <a:srgbClr val="FFFFFF">
                <a:alpha val="80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46" name="Google Shape;3546;p18"/>
          <p:cNvSpPr/>
          <p:nvPr/>
        </p:nvSpPr>
        <p:spPr>
          <a:xfrm flipH="1">
            <a:off x="-120064" y="3866025"/>
            <a:ext cx="9523639" cy="2314868"/>
          </a:xfrm>
          <a:custGeom>
            <a:rect b="b" l="l" r="r" t="t"/>
            <a:pathLst>
              <a:path extrusionOk="0" h="80897" w="118908">
                <a:moveTo>
                  <a:pt x="2987" y="1"/>
                </a:moveTo>
                <a:lnTo>
                  <a:pt x="0" y="80596"/>
                </a:lnTo>
                <a:lnTo>
                  <a:pt x="117924" y="80596"/>
                </a:lnTo>
                <a:cubicBezTo>
                  <a:pt x="118004" y="80596"/>
                  <a:pt x="118828" y="80897"/>
                  <a:pt x="118908" y="80897"/>
                </a:cubicBezTo>
                <a:lnTo>
                  <a:pt x="118908" y="12007"/>
                </a:lnTo>
                <a:cubicBezTo>
                  <a:pt x="102670" y="14597"/>
                  <a:pt x="89982" y="28887"/>
                  <a:pt x="73654" y="30799"/>
                </a:cubicBezTo>
                <a:cubicBezTo>
                  <a:pt x="72398" y="30946"/>
                  <a:pt x="71145" y="31016"/>
                  <a:pt x="69894" y="31016"/>
                </a:cubicBezTo>
                <a:cubicBezTo>
                  <a:pt x="60336" y="31016"/>
                  <a:pt x="50986" y="26926"/>
                  <a:pt x="42770" y="21835"/>
                </a:cubicBezTo>
                <a:cubicBezTo>
                  <a:pt x="33484" y="16083"/>
                  <a:pt x="25032" y="8960"/>
                  <a:pt x="15294" y="4006"/>
                </a:cubicBezTo>
                <a:cubicBezTo>
                  <a:pt x="11429" y="2034"/>
                  <a:pt x="7308" y="402"/>
                  <a:pt x="2987" y="1"/>
                </a:cubicBezTo>
                <a:close/>
              </a:path>
            </a:pathLst>
          </a:custGeom>
          <a:solidFill>
            <a:srgbClr val="FFFFFF">
              <a:alpha val="803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7" name="Google Shape;3547;p18"/>
          <p:cNvSpPr/>
          <p:nvPr/>
        </p:nvSpPr>
        <p:spPr>
          <a:xfrm flipH="1">
            <a:off x="-648050" y="4507368"/>
            <a:ext cx="6025358" cy="771850"/>
          </a:xfrm>
          <a:custGeom>
            <a:rect b="b" l="l" r="r" t="t"/>
            <a:pathLst>
              <a:path extrusionOk="0" h="21506" w="71325">
                <a:moveTo>
                  <a:pt x="66486" y="1"/>
                </a:moveTo>
                <a:cubicBezTo>
                  <a:pt x="57639" y="1"/>
                  <a:pt x="48667" y="1874"/>
                  <a:pt x="39989" y="3894"/>
                </a:cubicBezTo>
                <a:cubicBezTo>
                  <a:pt x="33911" y="5309"/>
                  <a:pt x="27832" y="6780"/>
                  <a:pt x="21658" y="7743"/>
                </a:cubicBezTo>
                <a:cubicBezTo>
                  <a:pt x="17551" y="8389"/>
                  <a:pt x="13389" y="8805"/>
                  <a:pt x="9228" y="8805"/>
                </a:cubicBezTo>
                <a:cubicBezTo>
                  <a:pt x="7182" y="8805"/>
                  <a:pt x="5136" y="8705"/>
                  <a:pt x="3097" y="8481"/>
                </a:cubicBezTo>
                <a:cubicBezTo>
                  <a:pt x="2058" y="8366"/>
                  <a:pt x="1029" y="8230"/>
                  <a:pt x="0" y="8050"/>
                </a:cubicBezTo>
                <a:lnTo>
                  <a:pt x="0" y="8050"/>
                </a:lnTo>
                <a:cubicBezTo>
                  <a:pt x="8438" y="12356"/>
                  <a:pt x="16850" y="16788"/>
                  <a:pt x="25985" y="19192"/>
                </a:cubicBezTo>
                <a:cubicBezTo>
                  <a:pt x="32371" y="20871"/>
                  <a:pt x="38900" y="21505"/>
                  <a:pt x="45482" y="21505"/>
                </a:cubicBezTo>
                <a:cubicBezTo>
                  <a:pt x="54073" y="21505"/>
                  <a:pt x="62753" y="20425"/>
                  <a:pt x="71325" y="19177"/>
                </a:cubicBezTo>
                <a:lnTo>
                  <a:pt x="71325" y="199"/>
                </a:lnTo>
                <a:cubicBezTo>
                  <a:pt x="69718" y="64"/>
                  <a:pt x="68104" y="1"/>
                  <a:pt x="66486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8" name="Google Shape;3548;p18"/>
          <p:cNvSpPr/>
          <p:nvPr/>
        </p:nvSpPr>
        <p:spPr>
          <a:xfrm flipH="1">
            <a:off x="-7098" y="4301674"/>
            <a:ext cx="9799148" cy="977546"/>
          </a:xfrm>
          <a:custGeom>
            <a:rect b="b" l="l" r="r" t="t"/>
            <a:pathLst>
              <a:path extrusionOk="0" h="34046" w="108242">
                <a:moveTo>
                  <a:pt x="1249" y="1"/>
                </a:moveTo>
                <a:cubicBezTo>
                  <a:pt x="833" y="1"/>
                  <a:pt x="417" y="7"/>
                  <a:pt x="0" y="20"/>
                </a:cubicBezTo>
                <a:lnTo>
                  <a:pt x="0" y="34046"/>
                </a:lnTo>
                <a:lnTo>
                  <a:pt x="108242" y="34046"/>
                </a:lnTo>
                <a:lnTo>
                  <a:pt x="108242" y="22491"/>
                </a:lnTo>
                <a:cubicBezTo>
                  <a:pt x="99670" y="23739"/>
                  <a:pt x="90990" y="24819"/>
                  <a:pt x="82399" y="24819"/>
                </a:cubicBezTo>
                <a:cubicBezTo>
                  <a:pt x="75817" y="24819"/>
                  <a:pt x="69288" y="24185"/>
                  <a:pt x="62902" y="22506"/>
                </a:cubicBezTo>
                <a:cubicBezTo>
                  <a:pt x="53767" y="20102"/>
                  <a:pt x="45355" y="15670"/>
                  <a:pt x="36917" y="11364"/>
                </a:cubicBezTo>
                <a:cubicBezTo>
                  <a:pt x="35175" y="10475"/>
                  <a:pt x="33429" y="9592"/>
                  <a:pt x="31677" y="8733"/>
                </a:cubicBezTo>
                <a:cubicBezTo>
                  <a:pt x="22119" y="4054"/>
                  <a:pt x="11836" y="1"/>
                  <a:pt x="1249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49" name="Google Shape;3549;p18"/>
          <p:cNvGrpSpPr/>
          <p:nvPr/>
        </p:nvGrpSpPr>
        <p:grpSpPr>
          <a:xfrm>
            <a:off x="-1174821" y="3453275"/>
            <a:ext cx="1893557" cy="1830674"/>
            <a:chOff x="2489900" y="3367200"/>
            <a:chExt cx="824325" cy="796950"/>
          </a:xfrm>
        </p:grpSpPr>
        <p:sp>
          <p:nvSpPr>
            <p:cNvPr id="3550" name="Google Shape;3550;p18"/>
            <p:cNvSpPr/>
            <p:nvPr/>
          </p:nvSpPr>
          <p:spPr>
            <a:xfrm>
              <a:off x="2713025" y="3820200"/>
              <a:ext cx="71425" cy="42300"/>
            </a:xfrm>
            <a:custGeom>
              <a:rect b="b" l="l" r="r" t="t"/>
              <a:pathLst>
                <a:path extrusionOk="0" h="1692" w="2857">
                  <a:moveTo>
                    <a:pt x="1817" y="0"/>
                  </a:moveTo>
                  <a:cubicBezTo>
                    <a:pt x="1205" y="131"/>
                    <a:pt x="597" y="286"/>
                    <a:pt x="0" y="477"/>
                  </a:cubicBezTo>
                  <a:cubicBezTo>
                    <a:pt x="226" y="868"/>
                    <a:pt x="417" y="1290"/>
                    <a:pt x="633" y="1692"/>
                  </a:cubicBezTo>
                  <a:cubicBezTo>
                    <a:pt x="1365" y="1521"/>
                    <a:pt x="2108" y="1395"/>
                    <a:pt x="2856" y="1300"/>
                  </a:cubicBezTo>
                  <a:cubicBezTo>
                    <a:pt x="2610" y="1104"/>
                    <a:pt x="2389" y="888"/>
                    <a:pt x="2199" y="637"/>
                  </a:cubicBezTo>
                  <a:cubicBezTo>
                    <a:pt x="2053" y="442"/>
                    <a:pt x="1928" y="221"/>
                    <a:pt x="181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1" name="Google Shape;3551;p18"/>
            <p:cNvSpPr/>
            <p:nvPr/>
          </p:nvSpPr>
          <p:spPr>
            <a:xfrm>
              <a:off x="2908525" y="3960850"/>
              <a:ext cx="141175" cy="150100"/>
            </a:xfrm>
            <a:custGeom>
              <a:rect b="b" l="l" r="r" t="t"/>
              <a:pathLst>
                <a:path extrusionOk="0" h="6004" w="5647">
                  <a:moveTo>
                    <a:pt x="0" y="1"/>
                  </a:moveTo>
                  <a:cubicBezTo>
                    <a:pt x="141" y="764"/>
                    <a:pt x="276" y="1527"/>
                    <a:pt x="412" y="2294"/>
                  </a:cubicBezTo>
                  <a:cubicBezTo>
                    <a:pt x="1747" y="3444"/>
                    <a:pt x="3233" y="4498"/>
                    <a:pt x="3840" y="6004"/>
                  </a:cubicBezTo>
                  <a:lnTo>
                    <a:pt x="5647" y="6004"/>
                  </a:lnTo>
                  <a:cubicBezTo>
                    <a:pt x="5361" y="4307"/>
                    <a:pt x="4056" y="3273"/>
                    <a:pt x="2675" y="2274"/>
                  </a:cubicBezTo>
                  <a:cubicBezTo>
                    <a:pt x="1712" y="1572"/>
                    <a:pt x="713" y="884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2" name="Google Shape;3552;p18"/>
            <p:cNvSpPr/>
            <p:nvPr/>
          </p:nvSpPr>
          <p:spPr>
            <a:xfrm>
              <a:off x="2671350" y="3718300"/>
              <a:ext cx="89875" cy="101925"/>
            </a:xfrm>
            <a:custGeom>
              <a:rect b="b" l="l" r="r" t="t"/>
              <a:pathLst>
                <a:path extrusionOk="0" h="4077" w="3595">
                  <a:moveTo>
                    <a:pt x="16" y="0"/>
                  </a:moveTo>
                  <a:lnTo>
                    <a:pt x="1" y="41"/>
                  </a:lnTo>
                  <a:cubicBezTo>
                    <a:pt x="181" y="487"/>
                    <a:pt x="297" y="954"/>
                    <a:pt x="472" y="1396"/>
                  </a:cubicBezTo>
                  <a:cubicBezTo>
                    <a:pt x="1195" y="1662"/>
                    <a:pt x="1963" y="1868"/>
                    <a:pt x="2505" y="2410"/>
                  </a:cubicBezTo>
                  <a:cubicBezTo>
                    <a:pt x="2967" y="2866"/>
                    <a:pt x="3193" y="3494"/>
                    <a:pt x="3484" y="4076"/>
                  </a:cubicBezTo>
                  <a:cubicBezTo>
                    <a:pt x="3494" y="4071"/>
                    <a:pt x="3504" y="4071"/>
                    <a:pt x="3514" y="4066"/>
                  </a:cubicBezTo>
                  <a:cubicBezTo>
                    <a:pt x="3564" y="3238"/>
                    <a:pt x="3595" y="2400"/>
                    <a:pt x="3564" y="1566"/>
                  </a:cubicBezTo>
                  <a:lnTo>
                    <a:pt x="3579" y="1556"/>
                  </a:lnTo>
                  <a:cubicBezTo>
                    <a:pt x="3208" y="1004"/>
                    <a:pt x="2781" y="537"/>
                    <a:pt x="2149" y="342"/>
                  </a:cubicBezTo>
                  <a:cubicBezTo>
                    <a:pt x="1617" y="176"/>
                    <a:pt x="1050" y="246"/>
                    <a:pt x="508" y="141"/>
                  </a:cubicBezTo>
                  <a:cubicBezTo>
                    <a:pt x="342" y="111"/>
                    <a:pt x="176" y="61"/>
                    <a:pt x="1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3" name="Google Shape;3553;p18"/>
            <p:cNvSpPr/>
            <p:nvPr/>
          </p:nvSpPr>
          <p:spPr>
            <a:xfrm>
              <a:off x="3088950" y="3831350"/>
              <a:ext cx="93025" cy="154125"/>
            </a:xfrm>
            <a:custGeom>
              <a:rect b="b" l="l" r="r" t="t"/>
              <a:pathLst>
                <a:path extrusionOk="0" h="6165" w="3721">
                  <a:moveTo>
                    <a:pt x="1045" y="1"/>
                  </a:moveTo>
                  <a:cubicBezTo>
                    <a:pt x="739" y="959"/>
                    <a:pt x="327" y="1893"/>
                    <a:pt x="1" y="2852"/>
                  </a:cubicBezTo>
                  <a:lnTo>
                    <a:pt x="66" y="2877"/>
                  </a:lnTo>
                  <a:cubicBezTo>
                    <a:pt x="935" y="4006"/>
                    <a:pt x="1848" y="5105"/>
                    <a:pt x="2807" y="6164"/>
                  </a:cubicBezTo>
                  <a:cubicBezTo>
                    <a:pt x="3123" y="5135"/>
                    <a:pt x="3494" y="4112"/>
                    <a:pt x="3720" y="3073"/>
                  </a:cubicBezTo>
                  <a:cubicBezTo>
                    <a:pt x="2772" y="2099"/>
                    <a:pt x="1878" y="1070"/>
                    <a:pt x="10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4" name="Google Shape;3554;p18"/>
            <p:cNvSpPr/>
            <p:nvPr/>
          </p:nvSpPr>
          <p:spPr>
            <a:xfrm>
              <a:off x="3157725" y="3563950"/>
              <a:ext cx="41800" cy="101425"/>
            </a:xfrm>
            <a:custGeom>
              <a:rect b="b" l="l" r="r" t="t"/>
              <a:pathLst>
                <a:path extrusionOk="0" h="4057" w="1672">
                  <a:moveTo>
                    <a:pt x="1401" y="1"/>
                  </a:moveTo>
                  <a:cubicBezTo>
                    <a:pt x="1014" y="819"/>
                    <a:pt x="578" y="1667"/>
                    <a:pt x="156" y="2465"/>
                  </a:cubicBezTo>
                  <a:cubicBezTo>
                    <a:pt x="136" y="2445"/>
                    <a:pt x="116" y="2425"/>
                    <a:pt x="96" y="2400"/>
                  </a:cubicBezTo>
                  <a:cubicBezTo>
                    <a:pt x="61" y="2922"/>
                    <a:pt x="21" y="3444"/>
                    <a:pt x="1" y="3966"/>
                  </a:cubicBezTo>
                  <a:cubicBezTo>
                    <a:pt x="31" y="3996"/>
                    <a:pt x="61" y="4026"/>
                    <a:pt x="91" y="4056"/>
                  </a:cubicBezTo>
                  <a:cubicBezTo>
                    <a:pt x="618" y="3379"/>
                    <a:pt x="1080" y="2691"/>
                    <a:pt x="1607" y="2013"/>
                  </a:cubicBezTo>
                  <a:lnTo>
                    <a:pt x="1672" y="2003"/>
                  </a:lnTo>
                  <a:cubicBezTo>
                    <a:pt x="1592" y="1336"/>
                    <a:pt x="1516" y="668"/>
                    <a:pt x="14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5" name="Google Shape;3555;p18"/>
            <p:cNvSpPr/>
            <p:nvPr/>
          </p:nvSpPr>
          <p:spPr>
            <a:xfrm>
              <a:off x="2728825" y="3852700"/>
              <a:ext cx="190125" cy="166275"/>
            </a:xfrm>
            <a:custGeom>
              <a:rect b="b" l="l" r="r" t="t"/>
              <a:pathLst>
                <a:path extrusionOk="0" h="6651" w="7605">
                  <a:moveTo>
                    <a:pt x="2224" y="0"/>
                  </a:moveTo>
                  <a:cubicBezTo>
                    <a:pt x="1476" y="95"/>
                    <a:pt x="733" y="221"/>
                    <a:pt x="1" y="392"/>
                  </a:cubicBezTo>
                  <a:cubicBezTo>
                    <a:pt x="201" y="758"/>
                    <a:pt x="422" y="1109"/>
                    <a:pt x="708" y="1410"/>
                  </a:cubicBezTo>
                  <a:cubicBezTo>
                    <a:pt x="1481" y="2229"/>
                    <a:pt x="2651" y="2610"/>
                    <a:pt x="3353" y="3493"/>
                  </a:cubicBezTo>
                  <a:cubicBezTo>
                    <a:pt x="3966" y="4261"/>
                    <a:pt x="4126" y="5285"/>
                    <a:pt x="4443" y="6214"/>
                  </a:cubicBezTo>
                  <a:cubicBezTo>
                    <a:pt x="4458" y="6259"/>
                    <a:pt x="4473" y="6299"/>
                    <a:pt x="4488" y="6339"/>
                  </a:cubicBezTo>
                  <a:lnTo>
                    <a:pt x="4548" y="6319"/>
                  </a:lnTo>
                  <a:cubicBezTo>
                    <a:pt x="4814" y="6334"/>
                    <a:pt x="5080" y="6354"/>
                    <a:pt x="5346" y="6380"/>
                  </a:cubicBezTo>
                  <a:cubicBezTo>
                    <a:pt x="6104" y="6450"/>
                    <a:pt x="6857" y="6545"/>
                    <a:pt x="7605" y="6651"/>
                  </a:cubicBezTo>
                  <a:cubicBezTo>
                    <a:pt x="7605" y="6641"/>
                    <a:pt x="7600" y="6631"/>
                    <a:pt x="7600" y="6620"/>
                  </a:cubicBezTo>
                  <a:cubicBezTo>
                    <a:pt x="6606" y="5767"/>
                    <a:pt x="5692" y="4864"/>
                    <a:pt x="5271" y="3679"/>
                  </a:cubicBezTo>
                  <a:cubicBezTo>
                    <a:pt x="5090" y="3177"/>
                    <a:pt x="5005" y="2640"/>
                    <a:pt x="4754" y="2173"/>
                  </a:cubicBezTo>
                  <a:cubicBezTo>
                    <a:pt x="4227" y="1180"/>
                    <a:pt x="3097" y="708"/>
                    <a:pt x="22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6" name="Google Shape;3556;p18"/>
            <p:cNvSpPr/>
            <p:nvPr/>
          </p:nvSpPr>
          <p:spPr>
            <a:xfrm>
              <a:off x="2512875" y="3681350"/>
              <a:ext cx="170425" cy="86025"/>
            </a:xfrm>
            <a:custGeom>
              <a:rect b="b" l="l" r="r" t="t"/>
              <a:pathLst>
                <a:path extrusionOk="0" h="3441" w="6817">
                  <a:moveTo>
                    <a:pt x="371" y="1"/>
                  </a:moveTo>
                  <a:cubicBezTo>
                    <a:pt x="252" y="1"/>
                    <a:pt x="132" y="6"/>
                    <a:pt x="10" y="18"/>
                  </a:cubicBezTo>
                  <a:lnTo>
                    <a:pt x="0" y="98"/>
                  </a:lnTo>
                  <a:cubicBezTo>
                    <a:pt x="849" y="203"/>
                    <a:pt x="1777" y="821"/>
                    <a:pt x="2329" y="1403"/>
                  </a:cubicBezTo>
                  <a:cubicBezTo>
                    <a:pt x="2957" y="2071"/>
                    <a:pt x="3474" y="2874"/>
                    <a:pt x="4176" y="3441"/>
                  </a:cubicBezTo>
                  <a:cubicBezTo>
                    <a:pt x="4508" y="3371"/>
                    <a:pt x="4839" y="3300"/>
                    <a:pt x="5165" y="3230"/>
                  </a:cubicBezTo>
                  <a:cubicBezTo>
                    <a:pt x="5717" y="3115"/>
                    <a:pt x="6264" y="2994"/>
                    <a:pt x="6817" y="2879"/>
                  </a:cubicBezTo>
                  <a:cubicBezTo>
                    <a:pt x="6817" y="2879"/>
                    <a:pt x="6811" y="2879"/>
                    <a:pt x="6811" y="2874"/>
                  </a:cubicBezTo>
                  <a:cubicBezTo>
                    <a:pt x="6726" y="2844"/>
                    <a:pt x="6641" y="2808"/>
                    <a:pt x="6556" y="2778"/>
                  </a:cubicBezTo>
                  <a:cubicBezTo>
                    <a:pt x="4435" y="1930"/>
                    <a:pt x="2600" y="1"/>
                    <a:pt x="371" y="1"/>
                  </a:cubicBezTo>
                  <a:close/>
                </a:path>
              </a:pathLst>
            </a:custGeom>
            <a:solidFill>
              <a:srgbClr val="59C7D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7" name="Google Shape;3557;p18"/>
            <p:cNvSpPr/>
            <p:nvPr/>
          </p:nvSpPr>
          <p:spPr>
            <a:xfrm>
              <a:off x="2758450" y="3757200"/>
              <a:ext cx="28625" cy="95525"/>
            </a:xfrm>
            <a:custGeom>
              <a:rect b="b" l="l" r="r" t="t"/>
              <a:pathLst>
                <a:path extrusionOk="0" h="3821" w="1145">
                  <a:moveTo>
                    <a:pt x="95" y="0"/>
                  </a:moveTo>
                  <a:lnTo>
                    <a:pt x="80" y="10"/>
                  </a:lnTo>
                  <a:cubicBezTo>
                    <a:pt x="111" y="844"/>
                    <a:pt x="80" y="1682"/>
                    <a:pt x="30" y="2510"/>
                  </a:cubicBezTo>
                  <a:cubicBezTo>
                    <a:pt x="20" y="2515"/>
                    <a:pt x="10" y="2515"/>
                    <a:pt x="0" y="2520"/>
                  </a:cubicBezTo>
                  <a:cubicBezTo>
                    <a:pt x="111" y="2741"/>
                    <a:pt x="236" y="2962"/>
                    <a:pt x="382" y="3157"/>
                  </a:cubicBezTo>
                  <a:cubicBezTo>
                    <a:pt x="572" y="3408"/>
                    <a:pt x="793" y="3624"/>
                    <a:pt x="1039" y="3820"/>
                  </a:cubicBezTo>
                  <a:cubicBezTo>
                    <a:pt x="1064" y="3815"/>
                    <a:pt x="1089" y="3815"/>
                    <a:pt x="1114" y="3810"/>
                  </a:cubicBezTo>
                  <a:cubicBezTo>
                    <a:pt x="1144" y="3107"/>
                    <a:pt x="1104" y="2369"/>
                    <a:pt x="1124" y="1667"/>
                  </a:cubicBezTo>
                  <a:cubicBezTo>
                    <a:pt x="748" y="1135"/>
                    <a:pt x="447" y="527"/>
                    <a:pt x="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8" name="Google Shape;3558;p18"/>
            <p:cNvSpPr/>
            <p:nvPr/>
          </p:nvSpPr>
          <p:spPr>
            <a:xfrm>
              <a:off x="3069250" y="3902625"/>
              <a:ext cx="89875" cy="208325"/>
            </a:xfrm>
            <a:custGeom>
              <a:rect b="b" l="l" r="r" t="t"/>
              <a:pathLst>
                <a:path extrusionOk="0" h="8333" w="3595">
                  <a:moveTo>
                    <a:pt x="789" y="1"/>
                  </a:moveTo>
                  <a:cubicBezTo>
                    <a:pt x="754" y="101"/>
                    <a:pt x="719" y="201"/>
                    <a:pt x="689" y="302"/>
                  </a:cubicBezTo>
                  <a:cubicBezTo>
                    <a:pt x="302" y="1522"/>
                    <a:pt x="1" y="2917"/>
                    <a:pt x="237" y="4202"/>
                  </a:cubicBezTo>
                  <a:cubicBezTo>
                    <a:pt x="458" y="4694"/>
                    <a:pt x="684" y="5181"/>
                    <a:pt x="874" y="5688"/>
                  </a:cubicBezTo>
                  <a:cubicBezTo>
                    <a:pt x="1196" y="6521"/>
                    <a:pt x="1421" y="7444"/>
                    <a:pt x="1411" y="8333"/>
                  </a:cubicBezTo>
                  <a:lnTo>
                    <a:pt x="3063" y="8333"/>
                  </a:lnTo>
                  <a:cubicBezTo>
                    <a:pt x="3033" y="7650"/>
                    <a:pt x="2967" y="6957"/>
                    <a:pt x="2997" y="6275"/>
                  </a:cubicBezTo>
                  <a:cubicBezTo>
                    <a:pt x="3043" y="5271"/>
                    <a:pt x="3299" y="4287"/>
                    <a:pt x="3595" y="3313"/>
                  </a:cubicBezTo>
                  <a:cubicBezTo>
                    <a:pt x="2636" y="2254"/>
                    <a:pt x="1723" y="1155"/>
                    <a:pt x="854" y="26"/>
                  </a:cubicBezTo>
                  <a:lnTo>
                    <a:pt x="78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9" name="Google Shape;3559;p18"/>
            <p:cNvSpPr/>
            <p:nvPr/>
          </p:nvSpPr>
          <p:spPr>
            <a:xfrm>
              <a:off x="3156850" y="3614025"/>
              <a:ext cx="95650" cy="296775"/>
            </a:xfrm>
            <a:custGeom>
              <a:rect b="b" l="l" r="r" t="t"/>
              <a:pathLst>
                <a:path extrusionOk="0" h="11871" w="3826">
                  <a:moveTo>
                    <a:pt x="1707" y="0"/>
                  </a:moveTo>
                  <a:lnTo>
                    <a:pt x="1642" y="10"/>
                  </a:lnTo>
                  <a:cubicBezTo>
                    <a:pt x="1115" y="688"/>
                    <a:pt x="653" y="1376"/>
                    <a:pt x="126" y="2053"/>
                  </a:cubicBezTo>
                  <a:cubicBezTo>
                    <a:pt x="96" y="2023"/>
                    <a:pt x="66" y="1993"/>
                    <a:pt x="36" y="1963"/>
                  </a:cubicBezTo>
                  <a:lnTo>
                    <a:pt x="36" y="1963"/>
                  </a:lnTo>
                  <a:cubicBezTo>
                    <a:pt x="0" y="2826"/>
                    <a:pt x="10" y="3690"/>
                    <a:pt x="141" y="4543"/>
                  </a:cubicBezTo>
                  <a:cubicBezTo>
                    <a:pt x="407" y="6295"/>
                    <a:pt x="1175" y="7961"/>
                    <a:pt x="1225" y="9733"/>
                  </a:cubicBezTo>
                  <a:cubicBezTo>
                    <a:pt x="1245" y="10420"/>
                    <a:pt x="1155" y="11093"/>
                    <a:pt x="1004" y="11766"/>
                  </a:cubicBezTo>
                  <a:cubicBezTo>
                    <a:pt x="1039" y="11801"/>
                    <a:pt x="1075" y="11836"/>
                    <a:pt x="1105" y="11871"/>
                  </a:cubicBezTo>
                  <a:cubicBezTo>
                    <a:pt x="2013" y="10601"/>
                    <a:pt x="2927" y="9276"/>
                    <a:pt x="3825" y="8006"/>
                  </a:cubicBezTo>
                  <a:cubicBezTo>
                    <a:pt x="3785" y="7765"/>
                    <a:pt x="3735" y="7524"/>
                    <a:pt x="3675" y="7288"/>
                  </a:cubicBezTo>
                  <a:cubicBezTo>
                    <a:pt x="3514" y="6666"/>
                    <a:pt x="3293" y="6054"/>
                    <a:pt x="3062" y="5441"/>
                  </a:cubicBezTo>
                  <a:cubicBezTo>
                    <a:pt x="2751" y="4608"/>
                    <a:pt x="2415" y="3780"/>
                    <a:pt x="2189" y="2922"/>
                  </a:cubicBezTo>
                  <a:cubicBezTo>
                    <a:pt x="1938" y="1968"/>
                    <a:pt x="1817" y="984"/>
                    <a:pt x="17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0" name="Google Shape;3560;p18"/>
            <p:cNvSpPr/>
            <p:nvPr/>
          </p:nvSpPr>
          <p:spPr>
            <a:xfrm>
              <a:off x="3123350" y="3437975"/>
              <a:ext cx="69400" cy="187625"/>
            </a:xfrm>
            <a:custGeom>
              <a:rect b="b" l="l" r="r" t="t"/>
              <a:pathLst>
                <a:path extrusionOk="0" h="7505" w="2776">
                  <a:moveTo>
                    <a:pt x="0" y="0"/>
                  </a:moveTo>
                  <a:lnTo>
                    <a:pt x="0" y="0"/>
                  </a:lnTo>
                  <a:cubicBezTo>
                    <a:pt x="1325" y="1476"/>
                    <a:pt x="1627" y="3609"/>
                    <a:pt x="1576" y="5597"/>
                  </a:cubicBezTo>
                  <a:cubicBezTo>
                    <a:pt x="1561" y="6214"/>
                    <a:pt x="1516" y="6827"/>
                    <a:pt x="1471" y="7439"/>
                  </a:cubicBezTo>
                  <a:cubicBezTo>
                    <a:pt x="1491" y="7464"/>
                    <a:pt x="1511" y="7484"/>
                    <a:pt x="1531" y="7504"/>
                  </a:cubicBezTo>
                  <a:cubicBezTo>
                    <a:pt x="1953" y="6706"/>
                    <a:pt x="2389" y="5858"/>
                    <a:pt x="2776" y="5040"/>
                  </a:cubicBezTo>
                  <a:cubicBezTo>
                    <a:pt x="2736" y="4829"/>
                    <a:pt x="2701" y="4623"/>
                    <a:pt x="2650" y="4412"/>
                  </a:cubicBezTo>
                  <a:cubicBezTo>
                    <a:pt x="2284" y="2741"/>
                    <a:pt x="1441" y="894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1" name="Google Shape;3561;p18"/>
            <p:cNvSpPr/>
            <p:nvPr/>
          </p:nvSpPr>
          <p:spPr>
            <a:xfrm>
              <a:off x="3095100" y="3562075"/>
              <a:ext cx="65025" cy="101025"/>
            </a:xfrm>
            <a:custGeom>
              <a:rect b="b" l="l" r="r" t="t"/>
              <a:pathLst>
                <a:path extrusionOk="0" h="4041" w="2601">
                  <a:moveTo>
                    <a:pt x="242" y="0"/>
                  </a:moveTo>
                  <a:cubicBezTo>
                    <a:pt x="101" y="527"/>
                    <a:pt x="1" y="1054"/>
                    <a:pt x="6" y="1602"/>
                  </a:cubicBezTo>
                  <a:cubicBezTo>
                    <a:pt x="6" y="1637"/>
                    <a:pt x="11" y="1672"/>
                    <a:pt x="11" y="1702"/>
                  </a:cubicBezTo>
                  <a:cubicBezTo>
                    <a:pt x="864" y="2460"/>
                    <a:pt x="1692" y="3243"/>
                    <a:pt x="2506" y="4041"/>
                  </a:cubicBezTo>
                  <a:cubicBezTo>
                    <a:pt x="2526" y="3519"/>
                    <a:pt x="2566" y="2997"/>
                    <a:pt x="2601" y="2475"/>
                  </a:cubicBezTo>
                  <a:cubicBezTo>
                    <a:pt x="1833" y="1657"/>
                    <a:pt x="1065" y="834"/>
                    <a:pt x="297" y="15"/>
                  </a:cubicBezTo>
                  <a:lnTo>
                    <a:pt x="2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2" name="Google Shape;3562;p18"/>
            <p:cNvSpPr/>
            <p:nvPr/>
          </p:nvSpPr>
          <p:spPr>
            <a:xfrm>
              <a:off x="2841000" y="4010675"/>
              <a:ext cx="163525" cy="100275"/>
            </a:xfrm>
            <a:custGeom>
              <a:rect b="b" l="l" r="r" t="t"/>
              <a:pathLst>
                <a:path extrusionOk="0" h="4011" w="6541">
                  <a:moveTo>
                    <a:pt x="61" y="0"/>
                  </a:moveTo>
                  <a:lnTo>
                    <a:pt x="1" y="20"/>
                  </a:lnTo>
                  <a:cubicBezTo>
                    <a:pt x="583" y="1657"/>
                    <a:pt x="1743" y="3057"/>
                    <a:pt x="3198" y="4011"/>
                  </a:cubicBezTo>
                  <a:lnTo>
                    <a:pt x="6541" y="4011"/>
                  </a:lnTo>
                  <a:cubicBezTo>
                    <a:pt x="5934" y="2505"/>
                    <a:pt x="4448" y="1451"/>
                    <a:pt x="3113" y="301"/>
                  </a:cubicBezTo>
                  <a:lnTo>
                    <a:pt x="3113" y="301"/>
                  </a:lnTo>
                  <a:cubicBezTo>
                    <a:pt x="3113" y="312"/>
                    <a:pt x="3118" y="322"/>
                    <a:pt x="3118" y="332"/>
                  </a:cubicBezTo>
                  <a:cubicBezTo>
                    <a:pt x="2370" y="226"/>
                    <a:pt x="1617" y="131"/>
                    <a:pt x="859" y="61"/>
                  </a:cubicBezTo>
                  <a:cubicBezTo>
                    <a:pt x="593" y="35"/>
                    <a:pt x="327" y="15"/>
                    <a:pt x="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3" name="Google Shape;3563;p18"/>
            <p:cNvSpPr/>
            <p:nvPr/>
          </p:nvSpPr>
          <p:spPr>
            <a:xfrm>
              <a:off x="2489900" y="3671900"/>
              <a:ext cx="193275" cy="81300"/>
            </a:xfrm>
            <a:custGeom>
              <a:rect b="b" l="l" r="r" t="t"/>
              <a:pathLst>
                <a:path extrusionOk="0" h="3252" w="7731">
                  <a:moveTo>
                    <a:pt x="2535" y="1"/>
                  </a:moveTo>
                  <a:cubicBezTo>
                    <a:pt x="1659" y="1"/>
                    <a:pt x="783" y="199"/>
                    <a:pt x="1" y="597"/>
                  </a:cubicBezTo>
                  <a:cubicBezTo>
                    <a:pt x="201" y="502"/>
                    <a:pt x="423" y="457"/>
                    <a:pt x="654" y="457"/>
                  </a:cubicBezTo>
                  <a:cubicBezTo>
                    <a:pt x="741" y="457"/>
                    <a:pt x="830" y="464"/>
                    <a:pt x="919" y="476"/>
                  </a:cubicBezTo>
                  <a:lnTo>
                    <a:pt x="929" y="396"/>
                  </a:lnTo>
                  <a:cubicBezTo>
                    <a:pt x="1051" y="384"/>
                    <a:pt x="1171" y="379"/>
                    <a:pt x="1290" y="379"/>
                  </a:cubicBezTo>
                  <a:cubicBezTo>
                    <a:pt x="3519" y="379"/>
                    <a:pt x="5354" y="2308"/>
                    <a:pt x="7475" y="3156"/>
                  </a:cubicBezTo>
                  <a:cubicBezTo>
                    <a:pt x="7560" y="3186"/>
                    <a:pt x="7645" y="3222"/>
                    <a:pt x="7730" y="3252"/>
                  </a:cubicBezTo>
                  <a:cubicBezTo>
                    <a:pt x="7555" y="2810"/>
                    <a:pt x="7439" y="2343"/>
                    <a:pt x="7259" y="1897"/>
                  </a:cubicBezTo>
                  <a:lnTo>
                    <a:pt x="7274" y="1856"/>
                  </a:lnTo>
                  <a:cubicBezTo>
                    <a:pt x="6531" y="1575"/>
                    <a:pt x="5888" y="1033"/>
                    <a:pt x="5181" y="652"/>
                  </a:cubicBezTo>
                  <a:cubicBezTo>
                    <a:pt x="4370" y="218"/>
                    <a:pt x="3452" y="1"/>
                    <a:pt x="25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4" name="Google Shape;3564;p18"/>
            <p:cNvSpPr/>
            <p:nvPr/>
          </p:nvSpPr>
          <p:spPr>
            <a:xfrm>
              <a:off x="2617275" y="3753175"/>
              <a:ext cx="141200" cy="78950"/>
            </a:xfrm>
            <a:custGeom>
              <a:rect b="b" l="l" r="r" t="t"/>
              <a:pathLst>
                <a:path extrusionOk="0" h="3158" w="5648">
                  <a:moveTo>
                    <a:pt x="2635" y="1"/>
                  </a:moveTo>
                  <a:cubicBezTo>
                    <a:pt x="2635" y="6"/>
                    <a:pt x="2641" y="6"/>
                    <a:pt x="2641" y="6"/>
                  </a:cubicBezTo>
                  <a:cubicBezTo>
                    <a:pt x="2088" y="121"/>
                    <a:pt x="1541" y="242"/>
                    <a:pt x="989" y="357"/>
                  </a:cubicBezTo>
                  <a:cubicBezTo>
                    <a:pt x="663" y="427"/>
                    <a:pt x="332" y="498"/>
                    <a:pt x="0" y="568"/>
                  </a:cubicBezTo>
                  <a:cubicBezTo>
                    <a:pt x="151" y="688"/>
                    <a:pt x="307" y="799"/>
                    <a:pt x="477" y="894"/>
                  </a:cubicBezTo>
                  <a:cubicBezTo>
                    <a:pt x="1215" y="1311"/>
                    <a:pt x="2103" y="1411"/>
                    <a:pt x="2791" y="1898"/>
                  </a:cubicBezTo>
                  <a:cubicBezTo>
                    <a:pt x="3248" y="2219"/>
                    <a:pt x="3559" y="2671"/>
                    <a:pt x="3830" y="3158"/>
                  </a:cubicBezTo>
                  <a:cubicBezTo>
                    <a:pt x="4427" y="2967"/>
                    <a:pt x="5035" y="2812"/>
                    <a:pt x="5647" y="2681"/>
                  </a:cubicBezTo>
                  <a:cubicBezTo>
                    <a:pt x="5356" y="2099"/>
                    <a:pt x="5130" y="1471"/>
                    <a:pt x="4668" y="1015"/>
                  </a:cubicBezTo>
                  <a:cubicBezTo>
                    <a:pt x="4126" y="473"/>
                    <a:pt x="3358" y="267"/>
                    <a:pt x="26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5" name="Google Shape;3565;p18"/>
            <p:cNvSpPr/>
            <p:nvPr/>
          </p:nvSpPr>
          <p:spPr>
            <a:xfrm>
              <a:off x="2784425" y="3798850"/>
              <a:ext cx="134400" cy="219375"/>
            </a:xfrm>
            <a:custGeom>
              <a:rect b="b" l="l" r="r" t="t"/>
              <a:pathLst>
                <a:path extrusionOk="0" h="8775" w="5376">
                  <a:moveTo>
                    <a:pt x="85" y="1"/>
                  </a:moveTo>
                  <a:cubicBezTo>
                    <a:pt x="65" y="703"/>
                    <a:pt x="105" y="1441"/>
                    <a:pt x="75" y="2144"/>
                  </a:cubicBezTo>
                  <a:cubicBezTo>
                    <a:pt x="50" y="2149"/>
                    <a:pt x="25" y="2149"/>
                    <a:pt x="0" y="2154"/>
                  </a:cubicBezTo>
                  <a:cubicBezTo>
                    <a:pt x="873" y="2862"/>
                    <a:pt x="2003" y="3334"/>
                    <a:pt x="2530" y="4327"/>
                  </a:cubicBezTo>
                  <a:cubicBezTo>
                    <a:pt x="2781" y="4794"/>
                    <a:pt x="2866" y="5331"/>
                    <a:pt x="3047" y="5833"/>
                  </a:cubicBezTo>
                  <a:cubicBezTo>
                    <a:pt x="3468" y="7018"/>
                    <a:pt x="4382" y="7921"/>
                    <a:pt x="5376" y="8774"/>
                  </a:cubicBezTo>
                  <a:cubicBezTo>
                    <a:pt x="5240" y="8007"/>
                    <a:pt x="5105" y="7244"/>
                    <a:pt x="4964" y="6481"/>
                  </a:cubicBezTo>
                  <a:cubicBezTo>
                    <a:pt x="4658" y="6099"/>
                    <a:pt x="4402" y="5678"/>
                    <a:pt x="4231" y="5206"/>
                  </a:cubicBezTo>
                  <a:cubicBezTo>
                    <a:pt x="3800" y="4041"/>
                    <a:pt x="3473" y="2761"/>
                    <a:pt x="2540" y="1943"/>
                  </a:cubicBezTo>
                  <a:cubicBezTo>
                    <a:pt x="1968" y="1441"/>
                    <a:pt x="1225" y="1165"/>
                    <a:pt x="658" y="653"/>
                  </a:cubicBezTo>
                  <a:cubicBezTo>
                    <a:pt x="442" y="463"/>
                    <a:pt x="256" y="237"/>
                    <a:pt x="8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6" name="Google Shape;3566;p18"/>
            <p:cNvSpPr/>
            <p:nvPr/>
          </p:nvSpPr>
          <p:spPr>
            <a:xfrm>
              <a:off x="3101125" y="3432075"/>
              <a:ext cx="62900" cy="191875"/>
            </a:xfrm>
            <a:custGeom>
              <a:rect b="b" l="l" r="r" t="t"/>
              <a:pathLst>
                <a:path extrusionOk="0" h="7675" w="2516">
                  <a:moveTo>
                    <a:pt x="453" y="0"/>
                  </a:moveTo>
                  <a:cubicBezTo>
                    <a:pt x="1030" y="1014"/>
                    <a:pt x="869" y="2279"/>
                    <a:pt x="548" y="3403"/>
                  </a:cubicBezTo>
                  <a:cubicBezTo>
                    <a:pt x="377" y="4001"/>
                    <a:pt x="161" y="4598"/>
                    <a:pt x="1" y="5200"/>
                  </a:cubicBezTo>
                  <a:lnTo>
                    <a:pt x="56" y="5215"/>
                  </a:lnTo>
                  <a:cubicBezTo>
                    <a:pt x="824" y="6034"/>
                    <a:pt x="1592" y="6857"/>
                    <a:pt x="2360" y="7675"/>
                  </a:cubicBezTo>
                  <a:cubicBezTo>
                    <a:pt x="2405" y="7063"/>
                    <a:pt x="2450" y="6450"/>
                    <a:pt x="2465" y="5833"/>
                  </a:cubicBezTo>
                  <a:cubicBezTo>
                    <a:pt x="2516" y="3845"/>
                    <a:pt x="2214" y="1712"/>
                    <a:pt x="889" y="236"/>
                  </a:cubicBezTo>
                  <a:cubicBezTo>
                    <a:pt x="749" y="146"/>
                    <a:pt x="608" y="71"/>
                    <a:pt x="4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7" name="Google Shape;3567;p18"/>
            <p:cNvSpPr/>
            <p:nvPr/>
          </p:nvSpPr>
          <p:spPr>
            <a:xfrm>
              <a:off x="3143425" y="3814175"/>
              <a:ext cx="114325" cy="296775"/>
            </a:xfrm>
            <a:custGeom>
              <a:rect b="b" l="l" r="r" t="t"/>
              <a:pathLst>
                <a:path extrusionOk="0" h="11871" w="4573">
                  <a:moveTo>
                    <a:pt x="4362" y="0"/>
                  </a:moveTo>
                  <a:cubicBezTo>
                    <a:pt x="3464" y="1270"/>
                    <a:pt x="2550" y="2595"/>
                    <a:pt x="1642" y="3865"/>
                  </a:cubicBezTo>
                  <a:cubicBezTo>
                    <a:pt x="1612" y="3830"/>
                    <a:pt x="1576" y="3795"/>
                    <a:pt x="1541" y="3760"/>
                  </a:cubicBezTo>
                  <a:cubicBezTo>
                    <a:pt x="1315" y="4799"/>
                    <a:pt x="944" y="5822"/>
                    <a:pt x="628" y="6851"/>
                  </a:cubicBezTo>
                  <a:cubicBezTo>
                    <a:pt x="327" y="7825"/>
                    <a:pt x="76" y="8809"/>
                    <a:pt x="30" y="9813"/>
                  </a:cubicBezTo>
                  <a:cubicBezTo>
                    <a:pt x="0" y="10495"/>
                    <a:pt x="66" y="11188"/>
                    <a:pt x="96" y="11871"/>
                  </a:cubicBezTo>
                  <a:lnTo>
                    <a:pt x="3147" y="11871"/>
                  </a:lnTo>
                  <a:cubicBezTo>
                    <a:pt x="3599" y="11253"/>
                    <a:pt x="3875" y="10470"/>
                    <a:pt x="3981" y="9707"/>
                  </a:cubicBezTo>
                  <a:cubicBezTo>
                    <a:pt x="4166" y="8322"/>
                    <a:pt x="3941" y="6912"/>
                    <a:pt x="4006" y="5511"/>
                  </a:cubicBezTo>
                  <a:cubicBezTo>
                    <a:pt x="4081" y="3865"/>
                    <a:pt x="4573" y="2229"/>
                    <a:pt x="4437" y="582"/>
                  </a:cubicBezTo>
                  <a:cubicBezTo>
                    <a:pt x="4422" y="387"/>
                    <a:pt x="4397" y="191"/>
                    <a:pt x="43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8" name="Google Shape;3568;p18"/>
            <p:cNvSpPr/>
            <p:nvPr/>
          </p:nvSpPr>
          <p:spPr>
            <a:xfrm>
              <a:off x="3095350" y="3604600"/>
              <a:ext cx="92650" cy="303575"/>
            </a:xfrm>
            <a:custGeom>
              <a:rect b="b" l="l" r="r" t="t"/>
              <a:pathLst>
                <a:path extrusionOk="0" h="12143" w="3706">
                  <a:moveTo>
                    <a:pt x="1" y="1"/>
                  </a:moveTo>
                  <a:lnTo>
                    <a:pt x="1" y="1"/>
                  </a:lnTo>
                  <a:cubicBezTo>
                    <a:pt x="41" y="1291"/>
                    <a:pt x="638" y="2495"/>
                    <a:pt x="975" y="3750"/>
                  </a:cubicBezTo>
                  <a:cubicBezTo>
                    <a:pt x="1351" y="5161"/>
                    <a:pt x="1381" y="6667"/>
                    <a:pt x="1060" y="8092"/>
                  </a:cubicBezTo>
                  <a:cubicBezTo>
                    <a:pt x="985" y="8423"/>
                    <a:pt x="894" y="8750"/>
                    <a:pt x="789" y="9071"/>
                  </a:cubicBezTo>
                  <a:cubicBezTo>
                    <a:pt x="1622" y="10140"/>
                    <a:pt x="2516" y="11169"/>
                    <a:pt x="3464" y="12143"/>
                  </a:cubicBezTo>
                  <a:cubicBezTo>
                    <a:pt x="3615" y="11470"/>
                    <a:pt x="3705" y="10797"/>
                    <a:pt x="3685" y="10110"/>
                  </a:cubicBezTo>
                  <a:cubicBezTo>
                    <a:pt x="3635" y="8338"/>
                    <a:pt x="2867" y="6672"/>
                    <a:pt x="2601" y="4920"/>
                  </a:cubicBezTo>
                  <a:cubicBezTo>
                    <a:pt x="2470" y="4067"/>
                    <a:pt x="2460" y="3203"/>
                    <a:pt x="2496" y="2340"/>
                  </a:cubicBezTo>
                  <a:cubicBezTo>
                    <a:pt x="1682" y="1542"/>
                    <a:pt x="854" y="759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9" name="Google Shape;3569;p18"/>
            <p:cNvSpPr/>
            <p:nvPr/>
          </p:nvSpPr>
          <p:spPr>
            <a:xfrm>
              <a:off x="2990700" y="3914175"/>
              <a:ext cx="114100" cy="196775"/>
            </a:xfrm>
            <a:custGeom>
              <a:rect b="b" l="l" r="r" t="t"/>
              <a:pathLst>
                <a:path extrusionOk="0" h="7871" w="4564">
                  <a:moveTo>
                    <a:pt x="2174" y="0"/>
                  </a:moveTo>
                  <a:lnTo>
                    <a:pt x="2099" y="11"/>
                  </a:lnTo>
                  <a:cubicBezTo>
                    <a:pt x="1441" y="849"/>
                    <a:pt x="829" y="1772"/>
                    <a:pt x="237" y="2661"/>
                  </a:cubicBezTo>
                  <a:cubicBezTo>
                    <a:pt x="161" y="2636"/>
                    <a:pt x="81" y="2605"/>
                    <a:pt x="1" y="2575"/>
                  </a:cubicBezTo>
                  <a:lnTo>
                    <a:pt x="1" y="2575"/>
                  </a:lnTo>
                  <a:cubicBezTo>
                    <a:pt x="929" y="4357"/>
                    <a:pt x="2305" y="5999"/>
                    <a:pt x="2686" y="7871"/>
                  </a:cubicBezTo>
                  <a:lnTo>
                    <a:pt x="4553" y="7871"/>
                  </a:lnTo>
                  <a:cubicBezTo>
                    <a:pt x="4563" y="6982"/>
                    <a:pt x="4338" y="6059"/>
                    <a:pt x="4016" y="5226"/>
                  </a:cubicBezTo>
                  <a:cubicBezTo>
                    <a:pt x="3826" y="4719"/>
                    <a:pt x="3600" y="4232"/>
                    <a:pt x="3379" y="3740"/>
                  </a:cubicBezTo>
                  <a:cubicBezTo>
                    <a:pt x="2942" y="2786"/>
                    <a:pt x="2505" y="1833"/>
                    <a:pt x="2295" y="809"/>
                  </a:cubicBezTo>
                  <a:cubicBezTo>
                    <a:pt x="2239" y="543"/>
                    <a:pt x="2199" y="272"/>
                    <a:pt x="21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0" name="Google Shape;3570;p18"/>
            <p:cNvSpPr/>
            <p:nvPr/>
          </p:nvSpPr>
          <p:spPr>
            <a:xfrm>
              <a:off x="2880525" y="3568850"/>
              <a:ext cx="52875" cy="114200"/>
            </a:xfrm>
            <a:custGeom>
              <a:rect b="b" l="l" r="r" t="t"/>
              <a:pathLst>
                <a:path extrusionOk="0" h="4568" w="2115">
                  <a:moveTo>
                    <a:pt x="689" y="0"/>
                  </a:moveTo>
                  <a:cubicBezTo>
                    <a:pt x="438" y="487"/>
                    <a:pt x="182" y="979"/>
                    <a:pt x="1" y="1491"/>
                  </a:cubicBezTo>
                  <a:cubicBezTo>
                    <a:pt x="558" y="2535"/>
                    <a:pt x="1150" y="3564"/>
                    <a:pt x="1783" y="4568"/>
                  </a:cubicBezTo>
                  <a:cubicBezTo>
                    <a:pt x="1738" y="3780"/>
                    <a:pt x="1898" y="2997"/>
                    <a:pt x="2114" y="2219"/>
                  </a:cubicBezTo>
                  <a:cubicBezTo>
                    <a:pt x="1587" y="1526"/>
                    <a:pt x="1125" y="788"/>
                    <a:pt x="724" y="15"/>
                  </a:cubicBezTo>
                  <a:lnTo>
                    <a:pt x="68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1" name="Google Shape;3571;p18"/>
            <p:cNvSpPr/>
            <p:nvPr/>
          </p:nvSpPr>
          <p:spPr>
            <a:xfrm>
              <a:off x="2933375" y="3367825"/>
              <a:ext cx="86350" cy="258775"/>
            </a:xfrm>
            <a:custGeom>
              <a:rect b="b" l="l" r="r" t="t"/>
              <a:pathLst>
                <a:path extrusionOk="0" h="10351" w="3454">
                  <a:moveTo>
                    <a:pt x="2695" y="0"/>
                  </a:moveTo>
                  <a:lnTo>
                    <a:pt x="2695" y="0"/>
                  </a:lnTo>
                  <a:cubicBezTo>
                    <a:pt x="2670" y="11"/>
                    <a:pt x="2650" y="26"/>
                    <a:pt x="2625" y="36"/>
                  </a:cubicBezTo>
                  <a:cubicBezTo>
                    <a:pt x="1727" y="999"/>
                    <a:pt x="1340" y="2339"/>
                    <a:pt x="1170" y="3644"/>
                  </a:cubicBezTo>
                  <a:cubicBezTo>
                    <a:pt x="994" y="4975"/>
                    <a:pt x="1009" y="6340"/>
                    <a:pt x="733" y="7655"/>
                  </a:cubicBezTo>
                  <a:cubicBezTo>
                    <a:pt x="547" y="8528"/>
                    <a:pt x="236" y="9397"/>
                    <a:pt x="0" y="10260"/>
                  </a:cubicBezTo>
                  <a:cubicBezTo>
                    <a:pt x="20" y="10295"/>
                    <a:pt x="40" y="10320"/>
                    <a:pt x="65" y="10350"/>
                  </a:cubicBezTo>
                  <a:cubicBezTo>
                    <a:pt x="502" y="9964"/>
                    <a:pt x="939" y="9562"/>
                    <a:pt x="1365" y="9151"/>
                  </a:cubicBezTo>
                  <a:cubicBezTo>
                    <a:pt x="1687" y="8839"/>
                    <a:pt x="2008" y="8533"/>
                    <a:pt x="2314" y="8227"/>
                  </a:cubicBezTo>
                  <a:lnTo>
                    <a:pt x="2349" y="8232"/>
                  </a:lnTo>
                  <a:cubicBezTo>
                    <a:pt x="2660" y="5466"/>
                    <a:pt x="3453" y="2590"/>
                    <a:pt x="269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2" name="Google Shape;3572;p18"/>
            <p:cNvSpPr/>
            <p:nvPr/>
          </p:nvSpPr>
          <p:spPr>
            <a:xfrm>
              <a:off x="2903000" y="3799975"/>
              <a:ext cx="87725" cy="178600"/>
            </a:xfrm>
            <a:custGeom>
              <a:rect b="b" l="l" r="r" t="t"/>
              <a:pathLst>
                <a:path extrusionOk="0" h="7144" w="3509">
                  <a:moveTo>
                    <a:pt x="71" y="1"/>
                  </a:moveTo>
                  <a:lnTo>
                    <a:pt x="71" y="1"/>
                  </a:lnTo>
                  <a:cubicBezTo>
                    <a:pt x="86" y="1025"/>
                    <a:pt x="0" y="2054"/>
                    <a:pt x="96" y="3073"/>
                  </a:cubicBezTo>
                  <a:cubicBezTo>
                    <a:pt x="176" y="3981"/>
                    <a:pt x="412" y="4875"/>
                    <a:pt x="773" y="5713"/>
                  </a:cubicBezTo>
                  <a:cubicBezTo>
                    <a:pt x="1205" y="5934"/>
                    <a:pt x="1576" y="6285"/>
                    <a:pt x="2023" y="6506"/>
                  </a:cubicBezTo>
                  <a:cubicBezTo>
                    <a:pt x="2505" y="6742"/>
                    <a:pt x="3002" y="6958"/>
                    <a:pt x="3509" y="7143"/>
                  </a:cubicBezTo>
                  <a:cubicBezTo>
                    <a:pt x="3157" y="6466"/>
                    <a:pt x="2871" y="5773"/>
                    <a:pt x="2731" y="5035"/>
                  </a:cubicBezTo>
                  <a:cubicBezTo>
                    <a:pt x="2520" y="3966"/>
                    <a:pt x="2620" y="2862"/>
                    <a:pt x="2620" y="1768"/>
                  </a:cubicBezTo>
                  <a:cubicBezTo>
                    <a:pt x="1772" y="1180"/>
                    <a:pt x="919" y="588"/>
                    <a:pt x="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3" name="Google Shape;3573;p18"/>
            <p:cNvSpPr/>
            <p:nvPr/>
          </p:nvSpPr>
          <p:spPr>
            <a:xfrm>
              <a:off x="2925075" y="3621300"/>
              <a:ext cx="109075" cy="223375"/>
            </a:xfrm>
            <a:custGeom>
              <a:rect b="b" l="l" r="r" t="t"/>
              <a:pathLst>
                <a:path extrusionOk="0" h="8935" w="4363">
                  <a:moveTo>
                    <a:pt x="2556" y="0"/>
                  </a:moveTo>
                  <a:cubicBezTo>
                    <a:pt x="2254" y="327"/>
                    <a:pt x="1948" y="643"/>
                    <a:pt x="1637" y="959"/>
                  </a:cubicBezTo>
                  <a:cubicBezTo>
                    <a:pt x="1115" y="1491"/>
                    <a:pt x="583" y="2018"/>
                    <a:pt x="41" y="2535"/>
                  </a:cubicBezTo>
                  <a:cubicBezTo>
                    <a:pt x="31" y="2515"/>
                    <a:pt x="16" y="2490"/>
                    <a:pt x="1" y="2470"/>
                  </a:cubicBezTo>
                  <a:lnTo>
                    <a:pt x="1" y="2470"/>
                  </a:lnTo>
                  <a:cubicBezTo>
                    <a:pt x="6" y="2600"/>
                    <a:pt x="21" y="2726"/>
                    <a:pt x="36" y="2851"/>
                  </a:cubicBezTo>
                  <a:cubicBezTo>
                    <a:pt x="247" y="4337"/>
                    <a:pt x="1215" y="5612"/>
                    <a:pt x="1562" y="7073"/>
                  </a:cubicBezTo>
                  <a:cubicBezTo>
                    <a:pt x="1707" y="7675"/>
                    <a:pt x="1737" y="8292"/>
                    <a:pt x="1737" y="8915"/>
                  </a:cubicBezTo>
                  <a:cubicBezTo>
                    <a:pt x="1752" y="8920"/>
                    <a:pt x="1763" y="8930"/>
                    <a:pt x="1773" y="8935"/>
                  </a:cubicBezTo>
                  <a:cubicBezTo>
                    <a:pt x="2586" y="7780"/>
                    <a:pt x="3474" y="6601"/>
                    <a:pt x="4363" y="5497"/>
                  </a:cubicBezTo>
                  <a:cubicBezTo>
                    <a:pt x="4363" y="5492"/>
                    <a:pt x="4358" y="5482"/>
                    <a:pt x="4352" y="5471"/>
                  </a:cubicBezTo>
                  <a:cubicBezTo>
                    <a:pt x="4031" y="4603"/>
                    <a:pt x="3484" y="3825"/>
                    <a:pt x="3123" y="2967"/>
                  </a:cubicBezTo>
                  <a:cubicBezTo>
                    <a:pt x="2726" y="2023"/>
                    <a:pt x="2576" y="1024"/>
                    <a:pt x="25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4" name="Google Shape;3574;p18"/>
            <p:cNvSpPr/>
            <p:nvPr/>
          </p:nvSpPr>
          <p:spPr>
            <a:xfrm>
              <a:off x="2897725" y="3368700"/>
              <a:ext cx="101300" cy="255625"/>
            </a:xfrm>
            <a:custGeom>
              <a:rect b="b" l="l" r="r" t="t"/>
              <a:pathLst>
                <a:path extrusionOk="0" h="10225" w="4052">
                  <a:moveTo>
                    <a:pt x="4051" y="1"/>
                  </a:moveTo>
                  <a:cubicBezTo>
                    <a:pt x="2706" y="613"/>
                    <a:pt x="1662" y="1863"/>
                    <a:pt x="1306" y="3298"/>
                  </a:cubicBezTo>
                  <a:cubicBezTo>
                    <a:pt x="1095" y="4172"/>
                    <a:pt x="1120" y="5090"/>
                    <a:pt x="894" y="5959"/>
                  </a:cubicBezTo>
                  <a:cubicBezTo>
                    <a:pt x="708" y="6676"/>
                    <a:pt x="352" y="7344"/>
                    <a:pt x="1" y="8006"/>
                  </a:cubicBezTo>
                  <a:lnTo>
                    <a:pt x="36" y="8021"/>
                  </a:lnTo>
                  <a:cubicBezTo>
                    <a:pt x="437" y="8794"/>
                    <a:pt x="899" y="9532"/>
                    <a:pt x="1426" y="10225"/>
                  </a:cubicBezTo>
                  <a:cubicBezTo>
                    <a:pt x="1662" y="9362"/>
                    <a:pt x="1973" y="8493"/>
                    <a:pt x="2159" y="7620"/>
                  </a:cubicBezTo>
                  <a:cubicBezTo>
                    <a:pt x="2435" y="6305"/>
                    <a:pt x="2420" y="4940"/>
                    <a:pt x="2596" y="3609"/>
                  </a:cubicBezTo>
                  <a:cubicBezTo>
                    <a:pt x="2766" y="2304"/>
                    <a:pt x="3153" y="964"/>
                    <a:pt x="40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5" name="Google Shape;3575;p18"/>
            <p:cNvSpPr/>
            <p:nvPr/>
          </p:nvSpPr>
          <p:spPr>
            <a:xfrm>
              <a:off x="2965100" y="3573500"/>
              <a:ext cx="27025" cy="71800"/>
            </a:xfrm>
            <a:custGeom>
              <a:rect b="b" l="l" r="r" t="t"/>
              <a:pathLst>
                <a:path extrusionOk="0" h="2872" w="1081">
                  <a:moveTo>
                    <a:pt x="1045" y="0"/>
                  </a:moveTo>
                  <a:cubicBezTo>
                    <a:pt x="739" y="306"/>
                    <a:pt x="418" y="612"/>
                    <a:pt x="96" y="924"/>
                  </a:cubicBezTo>
                  <a:cubicBezTo>
                    <a:pt x="61" y="1260"/>
                    <a:pt x="36" y="1601"/>
                    <a:pt x="16" y="1938"/>
                  </a:cubicBezTo>
                  <a:cubicBezTo>
                    <a:pt x="1" y="2244"/>
                    <a:pt x="11" y="2560"/>
                    <a:pt x="36" y="2871"/>
                  </a:cubicBezTo>
                  <a:cubicBezTo>
                    <a:pt x="347" y="2555"/>
                    <a:pt x="653" y="2239"/>
                    <a:pt x="955" y="1912"/>
                  </a:cubicBezTo>
                  <a:lnTo>
                    <a:pt x="970" y="1912"/>
                  </a:lnTo>
                  <a:cubicBezTo>
                    <a:pt x="960" y="1285"/>
                    <a:pt x="1005" y="648"/>
                    <a:pt x="1080" y="5"/>
                  </a:cubicBezTo>
                  <a:lnTo>
                    <a:pt x="10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6" name="Google Shape;3576;p18"/>
            <p:cNvSpPr/>
            <p:nvPr/>
          </p:nvSpPr>
          <p:spPr>
            <a:xfrm>
              <a:off x="2923950" y="3596575"/>
              <a:ext cx="43575" cy="88125"/>
            </a:xfrm>
            <a:custGeom>
              <a:rect b="b" l="l" r="r" t="t"/>
              <a:pathLst>
                <a:path extrusionOk="0" h="3525" w="1743">
                  <a:moveTo>
                    <a:pt x="1742" y="1"/>
                  </a:moveTo>
                  <a:cubicBezTo>
                    <a:pt x="1316" y="412"/>
                    <a:pt x="879" y="814"/>
                    <a:pt x="442" y="1200"/>
                  </a:cubicBezTo>
                  <a:cubicBezTo>
                    <a:pt x="417" y="1170"/>
                    <a:pt x="397" y="1145"/>
                    <a:pt x="377" y="1110"/>
                  </a:cubicBezTo>
                  <a:cubicBezTo>
                    <a:pt x="161" y="1888"/>
                    <a:pt x="1" y="2671"/>
                    <a:pt x="46" y="3459"/>
                  </a:cubicBezTo>
                  <a:cubicBezTo>
                    <a:pt x="61" y="3479"/>
                    <a:pt x="76" y="3504"/>
                    <a:pt x="86" y="3524"/>
                  </a:cubicBezTo>
                  <a:cubicBezTo>
                    <a:pt x="628" y="3007"/>
                    <a:pt x="1160" y="2480"/>
                    <a:pt x="1682" y="1948"/>
                  </a:cubicBezTo>
                  <a:cubicBezTo>
                    <a:pt x="1657" y="1637"/>
                    <a:pt x="1647" y="1321"/>
                    <a:pt x="1662" y="1015"/>
                  </a:cubicBezTo>
                  <a:cubicBezTo>
                    <a:pt x="1682" y="678"/>
                    <a:pt x="1707" y="337"/>
                    <a:pt x="174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7" name="Google Shape;3577;p18"/>
            <p:cNvSpPr/>
            <p:nvPr/>
          </p:nvSpPr>
          <p:spPr>
            <a:xfrm>
              <a:off x="2867600" y="3606125"/>
              <a:ext cx="100925" cy="238050"/>
            </a:xfrm>
            <a:custGeom>
              <a:rect b="b" l="l" r="r" t="t"/>
              <a:pathLst>
                <a:path extrusionOk="0" h="9522" w="4037">
                  <a:moveTo>
                    <a:pt x="518" y="0"/>
                  </a:moveTo>
                  <a:cubicBezTo>
                    <a:pt x="423" y="266"/>
                    <a:pt x="347" y="537"/>
                    <a:pt x="302" y="818"/>
                  </a:cubicBezTo>
                  <a:cubicBezTo>
                    <a:pt x="1" y="2711"/>
                    <a:pt x="1080" y="4528"/>
                    <a:pt x="1381" y="6420"/>
                  </a:cubicBezTo>
                  <a:cubicBezTo>
                    <a:pt x="1451" y="6861"/>
                    <a:pt x="1477" y="7308"/>
                    <a:pt x="1487" y="7755"/>
                  </a:cubicBezTo>
                  <a:cubicBezTo>
                    <a:pt x="2335" y="8342"/>
                    <a:pt x="3188" y="8934"/>
                    <a:pt x="4036" y="9522"/>
                  </a:cubicBezTo>
                  <a:cubicBezTo>
                    <a:pt x="4036" y="8899"/>
                    <a:pt x="4006" y="8282"/>
                    <a:pt x="3861" y="7680"/>
                  </a:cubicBezTo>
                  <a:cubicBezTo>
                    <a:pt x="3514" y="6219"/>
                    <a:pt x="2546" y="4944"/>
                    <a:pt x="2335" y="3458"/>
                  </a:cubicBezTo>
                  <a:cubicBezTo>
                    <a:pt x="2320" y="3333"/>
                    <a:pt x="2305" y="3207"/>
                    <a:pt x="2300" y="3077"/>
                  </a:cubicBezTo>
                  <a:cubicBezTo>
                    <a:pt x="1667" y="2073"/>
                    <a:pt x="1075" y="1044"/>
                    <a:pt x="51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8" name="Google Shape;3578;p18"/>
            <p:cNvSpPr/>
            <p:nvPr/>
          </p:nvSpPr>
          <p:spPr>
            <a:xfrm>
              <a:off x="2966000" y="3758700"/>
              <a:ext cx="85975" cy="222000"/>
            </a:xfrm>
            <a:custGeom>
              <a:rect b="b" l="l" r="r" t="t"/>
              <a:pathLst>
                <a:path extrusionOk="0" h="8880" w="3439">
                  <a:moveTo>
                    <a:pt x="2726" y="1"/>
                  </a:moveTo>
                  <a:cubicBezTo>
                    <a:pt x="1837" y="1105"/>
                    <a:pt x="949" y="2284"/>
                    <a:pt x="136" y="3439"/>
                  </a:cubicBezTo>
                  <a:cubicBezTo>
                    <a:pt x="126" y="3434"/>
                    <a:pt x="115" y="3424"/>
                    <a:pt x="100" y="3419"/>
                  </a:cubicBezTo>
                  <a:lnTo>
                    <a:pt x="100" y="3419"/>
                  </a:lnTo>
                  <a:cubicBezTo>
                    <a:pt x="100" y="4513"/>
                    <a:pt x="0" y="5617"/>
                    <a:pt x="211" y="6686"/>
                  </a:cubicBezTo>
                  <a:cubicBezTo>
                    <a:pt x="351" y="7424"/>
                    <a:pt x="637" y="8117"/>
                    <a:pt x="989" y="8794"/>
                  </a:cubicBezTo>
                  <a:cubicBezTo>
                    <a:pt x="1069" y="8824"/>
                    <a:pt x="1149" y="8855"/>
                    <a:pt x="1225" y="8880"/>
                  </a:cubicBezTo>
                  <a:cubicBezTo>
                    <a:pt x="1817" y="7991"/>
                    <a:pt x="2429" y="7068"/>
                    <a:pt x="3087" y="6230"/>
                  </a:cubicBezTo>
                  <a:lnTo>
                    <a:pt x="3162" y="6219"/>
                  </a:lnTo>
                  <a:cubicBezTo>
                    <a:pt x="2956" y="4141"/>
                    <a:pt x="3438" y="1963"/>
                    <a:pt x="272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9" name="Google Shape;3579;p18"/>
            <p:cNvSpPr/>
            <p:nvPr/>
          </p:nvSpPr>
          <p:spPr>
            <a:xfrm>
              <a:off x="2922325" y="3942775"/>
              <a:ext cx="135550" cy="168175"/>
            </a:xfrm>
            <a:custGeom>
              <a:rect b="b" l="l" r="r" t="t"/>
              <a:pathLst>
                <a:path extrusionOk="0" h="6727" w="5422">
                  <a:moveTo>
                    <a:pt x="0" y="1"/>
                  </a:moveTo>
                  <a:lnTo>
                    <a:pt x="0" y="1"/>
                  </a:lnTo>
                  <a:cubicBezTo>
                    <a:pt x="492" y="1135"/>
                    <a:pt x="1215" y="2164"/>
                    <a:pt x="2123" y="2992"/>
                  </a:cubicBezTo>
                  <a:lnTo>
                    <a:pt x="2123" y="2997"/>
                  </a:lnTo>
                  <a:cubicBezTo>
                    <a:pt x="3504" y="3996"/>
                    <a:pt x="4809" y="5030"/>
                    <a:pt x="5095" y="6727"/>
                  </a:cubicBezTo>
                  <a:lnTo>
                    <a:pt x="5421" y="6727"/>
                  </a:lnTo>
                  <a:cubicBezTo>
                    <a:pt x="5040" y="4855"/>
                    <a:pt x="3664" y="3213"/>
                    <a:pt x="2736" y="1431"/>
                  </a:cubicBezTo>
                  <a:cubicBezTo>
                    <a:pt x="2229" y="1246"/>
                    <a:pt x="1732" y="1030"/>
                    <a:pt x="1250" y="794"/>
                  </a:cubicBezTo>
                  <a:cubicBezTo>
                    <a:pt x="803" y="573"/>
                    <a:pt x="432" y="222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0" name="Google Shape;3580;p18"/>
            <p:cNvSpPr/>
            <p:nvPr/>
          </p:nvSpPr>
          <p:spPr>
            <a:xfrm>
              <a:off x="2908525" y="3960850"/>
              <a:ext cx="142575" cy="163525"/>
            </a:xfrm>
            <a:custGeom>
              <a:rect b="b" l="l" r="r" t="t"/>
              <a:pathLst>
                <a:path extrusionOk="0" fill="none" h="6541" w="5703">
                  <a:moveTo>
                    <a:pt x="5702" y="6541"/>
                  </a:moveTo>
                  <a:cubicBezTo>
                    <a:pt x="5697" y="6355"/>
                    <a:pt x="5677" y="6174"/>
                    <a:pt x="5647" y="6004"/>
                  </a:cubicBezTo>
                  <a:cubicBezTo>
                    <a:pt x="5361" y="4307"/>
                    <a:pt x="4056" y="3273"/>
                    <a:pt x="2675" y="2274"/>
                  </a:cubicBezTo>
                  <a:cubicBezTo>
                    <a:pt x="1712" y="1572"/>
                    <a:pt x="713" y="884"/>
                    <a:pt x="0" y="1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1" name="Google Shape;3581;p18"/>
            <p:cNvSpPr/>
            <p:nvPr/>
          </p:nvSpPr>
          <p:spPr>
            <a:xfrm>
              <a:off x="3075150" y="4007650"/>
              <a:ext cx="29650" cy="151875"/>
            </a:xfrm>
            <a:custGeom>
              <a:rect b="b" l="l" r="r" t="t"/>
              <a:pathLst>
                <a:path extrusionOk="0" fill="none" h="6075" w="1186">
                  <a:moveTo>
                    <a:pt x="1" y="1"/>
                  </a:moveTo>
                  <a:cubicBezTo>
                    <a:pt x="222" y="493"/>
                    <a:pt x="448" y="980"/>
                    <a:pt x="638" y="1487"/>
                  </a:cubicBezTo>
                  <a:cubicBezTo>
                    <a:pt x="960" y="2320"/>
                    <a:pt x="1185" y="3243"/>
                    <a:pt x="1175" y="4132"/>
                  </a:cubicBezTo>
                  <a:cubicBezTo>
                    <a:pt x="1170" y="4814"/>
                    <a:pt x="1025" y="5477"/>
                    <a:pt x="678" y="6074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2" name="Google Shape;3582;p18"/>
            <p:cNvSpPr/>
            <p:nvPr/>
          </p:nvSpPr>
          <p:spPr>
            <a:xfrm>
              <a:off x="3185950" y="3750050"/>
              <a:ext cx="71800" cy="388500"/>
            </a:xfrm>
            <a:custGeom>
              <a:rect b="b" l="l" r="r" t="t"/>
              <a:pathLst>
                <a:path extrusionOk="0" fill="none" h="15540" w="2872">
                  <a:moveTo>
                    <a:pt x="1898" y="0"/>
                  </a:moveTo>
                  <a:cubicBezTo>
                    <a:pt x="2129" y="613"/>
                    <a:pt x="2350" y="1225"/>
                    <a:pt x="2511" y="1847"/>
                  </a:cubicBezTo>
                  <a:cubicBezTo>
                    <a:pt x="2571" y="2083"/>
                    <a:pt x="2621" y="2324"/>
                    <a:pt x="2661" y="2565"/>
                  </a:cubicBezTo>
                  <a:cubicBezTo>
                    <a:pt x="2696" y="2756"/>
                    <a:pt x="2721" y="2952"/>
                    <a:pt x="2736" y="3147"/>
                  </a:cubicBezTo>
                  <a:cubicBezTo>
                    <a:pt x="2872" y="4794"/>
                    <a:pt x="2380" y="6430"/>
                    <a:pt x="2305" y="8076"/>
                  </a:cubicBezTo>
                  <a:cubicBezTo>
                    <a:pt x="2240" y="9477"/>
                    <a:pt x="2465" y="10887"/>
                    <a:pt x="2280" y="12272"/>
                  </a:cubicBezTo>
                  <a:cubicBezTo>
                    <a:pt x="2174" y="13035"/>
                    <a:pt x="1898" y="13818"/>
                    <a:pt x="1446" y="14436"/>
                  </a:cubicBezTo>
                  <a:cubicBezTo>
                    <a:pt x="1080" y="14943"/>
                    <a:pt x="598" y="15344"/>
                    <a:pt x="1" y="15540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3" name="Google Shape;3583;p18"/>
            <p:cNvSpPr/>
            <p:nvPr/>
          </p:nvSpPr>
          <p:spPr>
            <a:xfrm>
              <a:off x="2815275" y="4110925"/>
              <a:ext cx="498950" cy="25"/>
            </a:xfrm>
            <a:custGeom>
              <a:rect b="b" l="l" r="r" t="t"/>
              <a:pathLst>
                <a:path extrusionOk="0" fill="none" h="1" w="19958">
                  <a:moveTo>
                    <a:pt x="19958" y="1"/>
                  </a:moveTo>
                  <a:lnTo>
                    <a:pt x="19762" y="1"/>
                  </a:lnTo>
                  <a:lnTo>
                    <a:pt x="18326" y="1"/>
                  </a:lnTo>
                  <a:lnTo>
                    <a:pt x="16273" y="1"/>
                  </a:lnTo>
                  <a:lnTo>
                    <a:pt x="13222" y="1"/>
                  </a:lnTo>
                  <a:lnTo>
                    <a:pt x="11570" y="1"/>
                  </a:lnTo>
                  <a:lnTo>
                    <a:pt x="9703" y="1"/>
                  </a:lnTo>
                  <a:lnTo>
                    <a:pt x="9377" y="1"/>
                  </a:lnTo>
                  <a:lnTo>
                    <a:pt x="7570" y="1"/>
                  </a:lnTo>
                  <a:lnTo>
                    <a:pt x="4227" y="1"/>
                  </a:lnTo>
                  <a:lnTo>
                    <a:pt x="1" y="1"/>
                  </a:ln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4" name="Google Shape;3584;p18"/>
            <p:cNvSpPr/>
            <p:nvPr/>
          </p:nvSpPr>
          <p:spPr>
            <a:xfrm>
              <a:off x="3122725" y="3437225"/>
              <a:ext cx="65275" cy="726925"/>
            </a:xfrm>
            <a:custGeom>
              <a:rect b="b" l="l" r="r" t="t"/>
              <a:pathLst>
                <a:path extrusionOk="0" fill="none" h="29077" w="2611">
                  <a:moveTo>
                    <a:pt x="0" y="0"/>
                  </a:moveTo>
                  <a:cubicBezTo>
                    <a:pt x="10" y="10"/>
                    <a:pt x="20" y="20"/>
                    <a:pt x="25" y="30"/>
                  </a:cubicBezTo>
                  <a:cubicBezTo>
                    <a:pt x="1350" y="1506"/>
                    <a:pt x="1652" y="3639"/>
                    <a:pt x="1601" y="5627"/>
                  </a:cubicBezTo>
                  <a:cubicBezTo>
                    <a:pt x="1586" y="6244"/>
                    <a:pt x="1541" y="6857"/>
                    <a:pt x="1496" y="7469"/>
                  </a:cubicBezTo>
                  <a:cubicBezTo>
                    <a:pt x="1461" y="7991"/>
                    <a:pt x="1421" y="8513"/>
                    <a:pt x="1401" y="9035"/>
                  </a:cubicBezTo>
                  <a:cubicBezTo>
                    <a:pt x="1365" y="9898"/>
                    <a:pt x="1375" y="10762"/>
                    <a:pt x="1506" y="11615"/>
                  </a:cubicBezTo>
                  <a:cubicBezTo>
                    <a:pt x="1772" y="13367"/>
                    <a:pt x="2540" y="15033"/>
                    <a:pt x="2590" y="16805"/>
                  </a:cubicBezTo>
                  <a:cubicBezTo>
                    <a:pt x="2610" y="17492"/>
                    <a:pt x="2520" y="18165"/>
                    <a:pt x="2369" y="18838"/>
                  </a:cubicBezTo>
                  <a:cubicBezTo>
                    <a:pt x="2143" y="19877"/>
                    <a:pt x="1772" y="20900"/>
                    <a:pt x="1456" y="21929"/>
                  </a:cubicBezTo>
                  <a:cubicBezTo>
                    <a:pt x="1155" y="22903"/>
                    <a:pt x="904" y="23887"/>
                    <a:pt x="858" y="24891"/>
                  </a:cubicBezTo>
                  <a:cubicBezTo>
                    <a:pt x="828" y="25573"/>
                    <a:pt x="894" y="26266"/>
                    <a:pt x="924" y="26949"/>
                  </a:cubicBezTo>
                  <a:cubicBezTo>
                    <a:pt x="954" y="27672"/>
                    <a:pt x="954" y="28384"/>
                    <a:pt x="763" y="29077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5" name="Google Shape;3585;p18"/>
            <p:cNvSpPr/>
            <p:nvPr/>
          </p:nvSpPr>
          <p:spPr>
            <a:xfrm>
              <a:off x="2966000" y="3844150"/>
              <a:ext cx="94750" cy="296175"/>
            </a:xfrm>
            <a:custGeom>
              <a:rect b="b" l="l" r="r" t="t"/>
              <a:pathLst>
                <a:path extrusionOk="0" fill="none" h="11847" w="3790">
                  <a:moveTo>
                    <a:pt x="100" y="1"/>
                  </a:moveTo>
                  <a:cubicBezTo>
                    <a:pt x="100" y="1095"/>
                    <a:pt x="0" y="2199"/>
                    <a:pt x="211" y="3268"/>
                  </a:cubicBezTo>
                  <a:cubicBezTo>
                    <a:pt x="351" y="4006"/>
                    <a:pt x="637" y="4699"/>
                    <a:pt x="989" y="5376"/>
                  </a:cubicBezTo>
                  <a:cubicBezTo>
                    <a:pt x="1917" y="7158"/>
                    <a:pt x="3293" y="8800"/>
                    <a:pt x="3674" y="10672"/>
                  </a:cubicBezTo>
                  <a:cubicBezTo>
                    <a:pt x="3754" y="11053"/>
                    <a:pt x="3790" y="11445"/>
                    <a:pt x="3775" y="11846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6" name="Google Shape;3586;p18"/>
            <p:cNvSpPr/>
            <p:nvPr/>
          </p:nvSpPr>
          <p:spPr>
            <a:xfrm>
              <a:off x="2923950" y="3367200"/>
              <a:ext cx="76450" cy="476975"/>
            </a:xfrm>
            <a:custGeom>
              <a:rect b="b" l="l" r="r" t="t"/>
              <a:pathLst>
                <a:path extrusionOk="0" fill="none" h="19079" w="3058">
                  <a:moveTo>
                    <a:pt x="3057" y="0"/>
                  </a:moveTo>
                  <a:cubicBezTo>
                    <a:pt x="3037" y="20"/>
                    <a:pt x="3022" y="41"/>
                    <a:pt x="3002" y="61"/>
                  </a:cubicBezTo>
                  <a:cubicBezTo>
                    <a:pt x="2104" y="1024"/>
                    <a:pt x="1717" y="2359"/>
                    <a:pt x="1547" y="3669"/>
                  </a:cubicBezTo>
                  <a:cubicBezTo>
                    <a:pt x="1371" y="5000"/>
                    <a:pt x="1386" y="6365"/>
                    <a:pt x="1110" y="7680"/>
                  </a:cubicBezTo>
                  <a:cubicBezTo>
                    <a:pt x="924" y="8553"/>
                    <a:pt x="613" y="9422"/>
                    <a:pt x="377" y="10285"/>
                  </a:cubicBezTo>
                  <a:cubicBezTo>
                    <a:pt x="161" y="11063"/>
                    <a:pt x="1" y="11846"/>
                    <a:pt x="46" y="12634"/>
                  </a:cubicBezTo>
                  <a:cubicBezTo>
                    <a:pt x="51" y="12764"/>
                    <a:pt x="66" y="12890"/>
                    <a:pt x="81" y="13015"/>
                  </a:cubicBezTo>
                  <a:cubicBezTo>
                    <a:pt x="292" y="14501"/>
                    <a:pt x="1260" y="15776"/>
                    <a:pt x="1607" y="17237"/>
                  </a:cubicBezTo>
                  <a:cubicBezTo>
                    <a:pt x="1752" y="17839"/>
                    <a:pt x="1782" y="18456"/>
                    <a:pt x="1782" y="19079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7" name="Google Shape;3587;p18"/>
            <p:cNvSpPr/>
            <p:nvPr/>
          </p:nvSpPr>
          <p:spPr>
            <a:xfrm>
              <a:off x="2513125" y="3676125"/>
              <a:ext cx="497175" cy="454900"/>
            </a:xfrm>
            <a:custGeom>
              <a:rect b="b" l="l" r="r" t="t"/>
              <a:pathLst>
                <a:path extrusionOk="0" fill="none" h="18196" w="19887">
                  <a:moveTo>
                    <a:pt x="0" y="227"/>
                  </a:moveTo>
                  <a:cubicBezTo>
                    <a:pt x="2395" y="1"/>
                    <a:pt x="4312" y="2094"/>
                    <a:pt x="6546" y="2987"/>
                  </a:cubicBezTo>
                  <a:cubicBezTo>
                    <a:pt x="6631" y="3017"/>
                    <a:pt x="6716" y="3053"/>
                    <a:pt x="6801" y="3083"/>
                  </a:cubicBezTo>
                  <a:cubicBezTo>
                    <a:pt x="7524" y="3349"/>
                    <a:pt x="8292" y="3555"/>
                    <a:pt x="8834" y="4097"/>
                  </a:cubicBezTo>
                  <a:cubicBezTo>
                    <a:pt x="9296" y="4553"/>
                    <a:pt x="9522" y="5181"/>
                    <a:pt x="9813" y="5763"/>
                  </a:cubicBezTo>
                  <a:cubicBezTo>
                    <a:pt x="9924" y="5984"/>
                    <a:pt x="10049" y="6205"/>
                    <a:pt x="10195" y="6400"/>
                  </a:cubicBezTo>
                  <a:cubicBezTo>
                    <a:pt x="10385" y="6651"/>
                    <a:pt x="10606" y="6867"/>
                    <a:pt x="10852" y="7063"/>
                  </a:cubicBezTo>
                  <a:cubicBezTo>
                    <a:pt x="11725" y="7771"/>
                    <a:pt x="12855" y="8243"/>
                    <a:pt x="13382" y="9236"/>
                  </a:cubicBezTo>
                  <a:cubicBezTo>
                    <a:pt x="13633" y="9703"/>
                    <a:pt x="13718" y="10240"/>
                    <a:pt x="13899" y="10742"/>
                  </a:cubicBezTo>
                  <a:cubicBezTo>
                    <a:pt x="14320" y="11927"/>
                    <a:pt x="15234" y="12830"/>
                    <a:pt x="16228" y="13683"/>
                  </a:cubicBezTo>
                  <a:cubicBezTo>
                    <a:pt x="17563" y="14833"/>
                    <a:pt x="19049" y="15887"/>
                    <a:pt x="19656" y="17393"/>
                  </a:cubicBezTo>
                  <a:cubicBezTo>
                    <a:pt x="19756" y="17649"/>
                    <a:pt x="19837" y="17915"/>
                    <a:pt x="19887" y="18196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8" name="Google Shape;3588;p18"/>
            <p:cNvSpPr/>
            <p:nvPr/>
          </p:nvSpPr>
          <p:spPr>
            <a:xfrm>
              <a:off x="3102525" y="3562450"/>
              <a:ext cx="90475" cy="63150"/>
            </a:xfrm>
            <a:custGeom>
              <a:rect b="b" l="l" r="r" t="t"/>
              <a:pathLst>
                <a:path extrusionOk="0" fill="none" h="2526" w="3619">
                  <a:moveTo>
                    <a:pt x="0" y="0"/>
                  </a:moveTo>
                  <a:cubicBezTo>
                    <a:pt x="768" y="819"/>
                    <a:pt x="1536" y="1642"/>
                    <a:pt x="2304" y="2460"/>
                  </a:cubicBezTo>
                  <a:cubicBezTo>
                    <a:pt x="2324" y="2485"/>
                    <a:pt x="2344" y="2505"/>
                    <a:pt x="2364" y="2525"/>
                  </a:cubicBezTo>
                  <a:cubicBezTo>
                    <a:pt x="2786" y="1727"/>
                    <a:pt x="3222" y="879"/>
                    <a:pt x="3609" y="61"/>
                  </a:cubicBezTo>
                  <a:cubicBezTo>
                    <a:pt x="3614" y="56"/>
                    <a:pt x="3614" y="46"/>
                    <a:pt x="3619" y="41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9" name="Google Shape;3589;p18"/>
            <p:cNvSpPr/>
            <p:nvPr/>
          </p:nvSpPr>
          <p:spPr>
            <a:xfrm>
              <a:off x="3094475" y="3603850"/>
              <a:ext cx="103425" cy="61525"/>
            </a:xfrm>
            <a:custGeom>
              <a:rect b="b" l="l" r="r" t="t"/>
              <a:pathLst>
                <a:path extrusionOk="0" fill="none" h="2461" w="4137">
                  <a:moveTo>
                    <a:pt x="1" y="1"/>
                  </a:moveTo>
                  <a:cubicBezTo>
                    <a:pt x="16" y="11"/>
                    <a:pt x="26" y="21"/>
                    <a:pt x="36" y="31"/>
                  </a:cubicBezTo>
                  <a:cubicBezTo>
                    <a:pt x="889" y="789"/>
                    <a:pt x="1717" y="1572"/>
                    <a:pt x="2531" y="2370"/>
                  </a:cubicBezTo>
                  <a:cubicBezTo>
                    <a:pt x="2561" y="2400"/>
                    <a:pt x="2591" y="2430"/>
                    <a:pt x="2621" y="2460"/>
                  </a:cubicBezTo>
                  <a:cubicBezTo>
                    <a:pt x="3148" y="1783"/>
                    <a:pt x="3610" y="1095"/>
                    <a:pt x="4137" y="417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0" name="Google Shape;3590;p18"/>
            <p:cNvSpPr/>
            <p:nvPr/>
          </p:nvSpPr>
          <p:spPr>
            <a:xfrm>
              <a:off x="3113425" y="3813925"/>
              <a:ext cx="139325" cy="96875"/>
            </a:xfrm>
            <a:custGeom>
              <a:rect b="b" l="l" r="r" t="t"/>
              <a:pathLst>
                <a:path extrusionOk="0" fill="none" h="3875" w="5573">
                  <a:moveTo>
                    <a:pt x="1" y="617"/>
                  </a:moveTo>
                  <a:cubicBezTo>
                    <a:pt x="26" y="643"/>
                    <a:pt x="46" y="668"/>
                    <a:pt x="66" y="698"/>
                  </a:cubicBezTo>
                  <a:cubicBezTo>
                    <a:pt x="899" y="1767"/>
                    <a:pt x="1793" y="2796"/>
                    <a:pt x="2741" y="3770"/>
                  </a:cubicBezTo>
                  <a:cubicBezTo>
                    <a:pt x="2776" y="3805"/>
                    <a:pt x="2812" y="3840"/>
                    <a:pt x="2842" y="3875"/>
                  </a:cubicBezTo>
                  <a:cubicBezTo>
                    <a:pt x="3750" y="2605"/>
                    <a:pt x="4664" y="1280"/>
                    <a:pt x="5562" y="10"/>
                  </a:cubicBezTo>
                  <a:cubicBezTo>
                    <a:pt x="5567" y="5"/>
                    <a:pt x="5572" y="5"/>
                    <a:pt x="5572" y="0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1" name="Google Shape;3591;p18"/>
            <p:cNvSpPr/>
            <p:nvPr/>
          </p:nvSpPr>
          <p:spPr>
            <a:xfrm>
              <a:off x="3195000" y="3746275"/>
              <a:ext cx="15950" cy="38175"/>
            </a:xfrm>
            <a:custGeom>
              <a:rect b="b" l="l" r="r" t="t"/>
              <a:pathLst>
                <a:path extrusionOk="0" fill="none" h="1527" w="638">
                  <a:moveTo>
                    <a:pt x="638" y="1"/>
                  </a:moveTo>
                  <a:cubicBezTo>
                    <a:pt x="427" y="513"/>
                    <a:pt x="211" y="1020"/>
                    <a:pt x="0" y="1527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2" name="Google Shape;3592;p18"/>
            <p:cNvSpPr/>
            <p:nvPr/>
          </p:nvSpPr>
          <p:spPr>
            <a:xfrm>
              <a:off x="3206175" y="3770125"/>
              <a:ext cx="12675" cy="30250"/>
            </a:xfrm>
            <a:custGeom>
              <a:rect b="b" l="l" r="r" t="t"/>
              <a:pathLst>
                <a:path extrusionOk="0" fill="none" h="1210" w="507">
                  <a:moveTo>
                    <a:pt x="507" y="0"/>
                  </a:moveTo>
                  <a:cubicBezTo>
                    <a:pt x="381" y="422"/>
                    <a:pt x="211" y="824"/>
                    <a:pt x="0" y="1210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3" name="Google Shape;3593;p18"/>
            <p:cNvSpPr/>
            <p:nvPr/>
          </p:nvSpPr>
          <p:spPr>
            <a:xfrm>
              <a:off x="3090600" y="3903250"/>
              <a:ext cx="69275" cy="83100"/>
            </a:xfrm>
            <a:custGeom>
              <a:rect b="b" l="l" r="r" t="t"/>
              <a:pathLst>
                <a:path extrusionOk="0" fill="none" h="3324" w="2771">
                  <a:moveTo>
                    <a:pt x="0" y="1"/>
                  </a:moveTo>
                  <a:cubicBezTo>
                    <a:pt x="869" y="1130"/>
                    <a:pt x="1782" y="2229"/>
                    <a:pt x="2741" y="3288"/>
                  </a:cubicBezTo>
                  <a:cubicBezTo>
                    <a:pt x="2746" y="3298"/>
                    <a:pt x="2756" y="3314"/>
                    <a:pt x="2771" y="3324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4" name="Google Shape;3594;p18"/>
            <p:cNvSpPr/>
            <p:nvPr/>
          </p:nvSpPr>
          <p:spPr>
            <a:xfrm>
              <a:off x="2880275" y="3605750"/>
              <a:ext cx="108700" cy="78950"/>
            </a:xfrm>
            <a:custGeom>
              <a:rect b="b" l="l" r="r" t="t"/>
              <a:pathLst>
                <a:path extrusionOk="0" fill="none" h="3158" w="4348">
                  <a:moveTo>
                    <a:pt x="1" y="0"/>
                  </a:moveTo>
                  <a:cubicBezTo>
                    <a:pt x="6" y="5"/>
                    <a:pt x="6" y="10"/>
                    <a:pt x="11" y="15"/>
                  </a:cubicBezTo>
                  <a:cubicBezTo>
                    <a:pt x="568" y="1059"/>
                    <a:pt x="1160" y="2088"/>
                    <a:pt x="1793" y="3092"/>
                  </a:cubicBezTo>
                  <a:cubicBezTo>
                    <a:pt x="1808" y="3112"/>
                    <a:pt x="1823" y="3137"/>
                    <a:pt x="1833" y="3157"/>
                  </a:cubicBezTo>
                  <a:cubicBezTo>
                    <a:pt x="2375" y="2640"/>
                    <a:pt x="2907" y="2113"/>
                    <a:pt x="3429" y="1581"/>
                  </a:cubicBezTo>
                  <a:cubicBezTo>
                    <a:pt x="3740" y="1265"/>
                    <a:pt x="4046" y="949"/>
                    <a:pt x="4348" y="622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5" name="Google Shape;3595;p18"/>
            <p:cNvSpPr/>
            <p:nvPr/>
          </p:nvSpPr>
          <p:spPr>
            <a:xfrm>
              <a:off x="2898600" y="3569225"/>
              <a:ext cx="92625" cy="57375"/>
            </a:xfrm>
            <a:custGeom>
              <a:rect b="b" l="l" r="r" t="t"/>
              <a:pathLst>
                <a:path extrusionOk="0" fill="none" h="2295" w="3705">
                  <a:moveTo>
                    <a:pt x="1" y="0"/>
                  </a:moveTo>
                  <a:cubicBezTo>
                    <a:pt x="402" y="773"/>
                    <a:pt x="864" y="1511"/>
                    <a:pt x="1391" y="2204"/>
                  </a:cubicBezTo>
                  <a:cubicBezTo>
                    <a:pt x="1411" y="2239"/>
                    <a:pt x="1431" y="2264"/>
                    <a:pt x="1456" y="2294"/>
                  </a:cubicBezTo>
                  <a:cubicBezTo>
                    <a:pt x="1893" y="1908"/>
                    <a:pt x="2330" y="1506"/>
                    <a:pt x="2756" y="1095"/>
                  </a:cubicBezTo>
                  <a:cubicBezTo>
                    <a:pt x="3078" y="783"/>
                    <a:pt x="3399" y="477"/>
                    <a:pt x="3705" y="171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6" name="Google Shape;3596;p18"/>
            <p:cNvSpPr/>
            <p:nvPr/>
          </p:nvSpPr>
          <p:spPr>
            <a:xfrm>
              <a:off x="2965100" y="3433325"/>
              <a:ext cx="29150" cy="278100"/>
            </a:xfrm>
            <a:custGeom>
              <a:rect b="b" l="l" r="r" t="t"/>
              <a:pathLst>
                <a:path extrusionOk="0" fill="none" h="11124" w="1166">
                  <a:moveTo>
                    <a:pt x="1075" y="1"/>
                  </a:moveTo>
                  <a:cubicBezTo>
                    <a:pt x="1165" y="553"/>
                    <a:pt x="1000" y="1009"/>
                    <a:pt x="919" y="1552"/>
                  </a:cubicBezTo>
                  <a:cubicBezTo>
                    <a:pt x="824" y="2229"/>
                    <a:pt x="699" y="2902"/>
                    <a:pt x="573" y="3574"/>
                  </a:cubicBezTo>
                  <a:cubicBezTo>
                    <a:pt x="392" y="4558"/>
                    <a:pt x="207" y="5542"/>
                    <a:pt x="96" y="6531"/>
                  </a:cubicBezTo>
                  <a:cubicBezTo>
                    <a:pt x="61" y="6867"/>
                    <a:pt x="36" y="7208"/>
                    <a:pt x="16" y="7545"/>
                  </a:cubicBezTo>
                  <a:cubicBezTo>
                    <a:pt x="1" y="7851"/>
                    <a:pt x="11" y="8167"/>
                    <a:pt x="36" y="8478"/>
                  </a:cubicBezTo>
                  <a:cubicBezTo>
                    <a:pt x="126" y="9452"/>
                    <a:pt x="443" y="10401"/>
                    <a:pt x="1090" y="11123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7" name="Google Shape;3597;p18"/>
            <p:cNvSpPr/>
            <p:nvPr/>
          </p:nvSpPr>
          <p:spPr>
            <a:xfrm>
              <a:off x="2904000" y="3758325"/>
              <a:ext cx="130525" cy="86350"/>
            </a:xfrm>
            <a:custGeom>
              <a:rect b="b" l="l" r="r" t="t"/>
              <a:pathLst>
                <a:path extrusionOk="0" fill="none" h="3454" w="5221">
                  <a:moveTo>
                    <a:pt x="0" y="1647"/>
                  </a:moveTo>
                  <a:cubicBezTo>
                    <a:pt x="11" y="1657"/>
                    <a:pt x="16" y="1662"/>
                    <a:pt x="31" y="1667"/>
                  </a:cubicBezTo>
                  <a:cubicBezTo>
                    <a:pt x="879" y="2254"/>
                    <a:pt x="1732" y="2846"/>
                    <a:pt x="2580" y="3434"/>
                  </a:cubicBezTo>
                  <a:lnTo>
                    <a:pt x="2580" y="3434"/>
                  </a:lnTo>
                  <a:cubicBezTo>
                    <a:pt x="2595" y="3439"/>
                    <a:pt x="2606" y="3449"/>
                    <a:pt x="2616" y="3454"/>
                  </a:cubicBezTo>
                  <a:cubicBezTo>
                    <a:pt x="3429" y="2299"/>
                    <a:pt x="4317" y="1120"/>
                    <a:pt x="5206" y="16"/>
                  </a:cubicBezTo>
                  <a:cubicBezTo>
                    <a:pt x="5211" y="11"/>
                    <a:pt x="5216" y="6"/>
                    <a:pt x="5221" y="1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8" name="Google Shape;3598;p18"/>
            <p:cNvSpPr/>
            <p:nvPr/>
          </p:nvSpPr>
          <p:spPr>
            <a:xfrm>
              <a:off x="2919800" y="3914425"/>
              <a:ext cx="123375" cy="66275"/>
            </a:xfrm>
            <a:custGeom>
              <a:rect b="b" l="l" r="r" t="t"/>
              <a:pathLst>
                <a:path extrusionOk="0" fill="none" h="2651" w="4935">
                  <a:moveTo>
                    <a:pt x="1" y="1085"/>
                  </a:moveTo>
                  <a:cubicBezTo>
                    <a:pt x="36" y="1100"/>
                    <a:pt x="66" y="1120"/>
                    <a:pt x="101" y="1135"/>
                  </a:cubicBezTo>
                  <a:cubicBezTo>
                    <a:pt x="533" y="1356"/>
                    <a:pt x="904" y="1707"/>
                    <a:pt x="1351" y="1928"/>
                  </a:cubicBezTo>
                  <a:cubicBezTo>
                    <a:pt x="1833" y="2164"/>
                    <a:pt x="2330" y="2380"/>
                    <a:pt x="2837" y="2565"/>
                  </a:cubicBezTo>
                  <a:cubicBezTo>
                    <a:pt x="2917" y="2595"/>
                    <a:pt x="2997" y="2626"/>
                    <a:pt x="3073" y="2651"/>
                  </a:cubicBezTo>
                  <a:cubicBezTo>
                    <a:pt x="3665" y="1762"/>
                    <a:pt x="4277" y="839"/>
                    <a:pt x="4935" y="1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9" name="Google Shape;3599;p18"/>
            <p:cNvSpPr/>
            <p:nvPr/>
          </p:nvSpPr>
          <p:spPr>
            <a:xfrm>
              <a:off x="2613375" y="3719300"/>
              <a:ext cx="69925" cy="48975"/>
            </a:xfrm>
            <a:custGeom>
              <a:rect b="b" l="l" r="r" t="t"/>
              <a:pathLst>
                <a:path extrusionOk="0" fill="none" h="1959" w="2797">
                  <a:moveTo>
                    <a:pt x="1" y="1958"/>
                  </a:moveTo>
                  <a:cubicBezTo>
                    <a:pt x="51" y="1948"/>
                    <a:pt x="106" y="1933"/>
                    <a:pt x="156" y="1923"/>
                  </a:cubicBezTo>
                  <a:cubicBezTo>
                    <a:pt x="488" y="1853"/>
                    <a:pt x="819" y="1782"/>
                    <a:pt x="1145" y="1712"/>
                  </a:cubicBezTo>
                  <a:cubicBezTo>
                    <a:pt x="1697" y="1597"/>
                    <a:pt x="2244" y="1476"/>
                    <a:pt x="2797" y="1361"/>
                  </a:cubicBezTo>
                  <a:cubicBezTo>
                    <a:pt x="2797" y="1361"/>
                    <a:pt x="2791" y="1361"/>
                    <a:pt x="2791" y="1356"/>
                  </a:cubicBezTo>
                  <a:cubicBezTo>
                    <a:pt x="2616" y="914"/>
                    <a:pt x="2500" y="447"/>
                    <a:pt x="2320" y="1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0" name="Google Shape;3600;p18"/>
            <p:cNvSpPr/>
            <p:nvPr/>
          </p:nvSpPr>
          <p:spPr>
            <a:xfrm>
              <a:off x="2712125" y="3757450"/>
              <a:ext cx="49100" cy="74925"/>
            </a:xfrm>
            <a:custGeom>
              <a:rect b="b" l="l" r="r" t="t"/>
              <a:pathLst>
                <a:path extrusionOk="0" fill="none" h="2997" w="1964">
                  <a:moveTo>
                    <a:pt x="1" y="2997"/>
                  </a:moveTo>
                  <a:cubicBezTo>
                    <a:pt x="11" y="2992"/>
                    <a:pt x="26" y="2987"/>
                    <a:pt x="36" y="2987"/>
                  </a:cubicBezTo>
                  <a:cubicBezTo>
                    <a:pt x="633" y="2796"/>
                    <a:pt x="1241" y="2641"/>
                    <a:pt x="1853" y="2510"/>
                  </a:cubicBezTo>
                  <a:cubicBezTo>
                    <a:pt x="1863" y="2505"/>
                    <a:pt x="1873" y="2505"/>
                    <a:pt x="1883" y="2500"/>
                  </a:cubicBezTo>
                  <a:cubicBezTo>
                    <a:pt x="1933" y="1672"/>
                    <a:pt x="1964" y="834"/>
                    <a:pt x="1933" y="0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1" name="Google Shape;3601;p18"/>
            <p:cNvSpPr/>
            <p:nvPr/>
          </p:nvSpPr>
          <p:spPr>
            <a:xfrm>
              <a:off x="2617025" y="3739875"/>
              <a:ext cx="95525" cy="59875"/>
            </a:xfrm>
            <a:custGeom>
              <a:rect b="b" l="l" r="r" t="t"/>
              <a:pathLst>
                <a:path extrusionOk="0" fill="none" h="2395" w="3821">
                  <a:moveTo>
                    <a:pt x="0" y="1"/>
                  </a:moveTo>
                  <a:cubicBezTo>
                    <a:pt x="236" y="392"/>
                    <a:pt x="598" y="673"/>
                    <a:pt x="999" y="889"/>
                  </a:cubicBezTo>
                  <a:cubicBezTo>
                    <a:pt x="1280" y="1035"/>
                    <a:pt x="1571" y="1155"/>
                    <a:pt x="1862" y="1266"/>
                  </a:cubicBezTo>
                  <a:cubicBezTo>
                    <a:pt x="2580" y="1537"/>
                    <a:pt x="3338" y="1803"/>
                    <a:pt x="3820" y="2395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2" name="Google Shape;3602;p18"/>
            <p:cNvSpPr/>
            <p:nvPr/>
          </p:nvSpPr>
          <p:spPr>
            <a:xfrm>
              <a:off x="2727325" y="3796975"/>
              <a:ext cx="59750" cy="65775"/>
            </a:xfrm>
            <a:custGeom>
              <a:rect b="b" l="l" r="r" t="t"/>
              <a:pathLst>
                <a:path extrusionOk="0" fill="none" h="2631" w="2390">
                  <a:moveTo>
                    <a:pt x="0" y="2631"/>
                  </a:moveTo>
                  <a:cubicBezTo>
                    <a:pt x="20" y="2626"/>
                    <a:pt x="40" y="2621"/>
                    <a:pt x="61" y="2621"/>
                  </a:cubicBezTo>
                  <a:cubicBezTo>
                    <a:pt x="793" y="2450"/>
                    <a:pt x="1536" y="2324"/>
                    <a:pt x="2284" y="2229"/>
                  </a:cubicBezTo>
                  <a:cubicBezTo>
                    <a:pt x="2309" y="2224"/>
                    <a:pt x="2334" y="2224"/>
                    <a:pt x="2359" y="2219"/>
                  </a:cubicBezTo>
                  <a:cubicBezTo>
                    <a:pt x="2389" y="1516"/>
                    <a:pt x="2349" y="778"/>
                    <a:pt x="2369" y="76"/>
                  </a:cubicBezTo>
                  <a:cubicBezTo>
                    <a:pt x="2369" y="51"/>
                    <a:pt x="2374" y="26"/>
                    <a:pt x="2374" y="0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3" name="Google Shape;3603;p18"/>
            <p:cNvSpPr/>
            <p:nvPr/>
          </p:nvSpPr>
          <p:spPr>
            <a:xfrm>
              <a:off x="2842525" y="3960100"/>
              <a:ext cx="76425" cy="58875"/>
            </a:xfrm>
            <a:custGeom>
              <a:rect b="b" l="l" r="r" t="t"/>
              <a:pathLst>
                <a:path extrusionOk="0" fill="none" h="2355" w="3057">
                  <a:moveTo>
                    <a:pt x="0" y="2023"/>
                  </a:moveTo>
                  <a:cubicBezTo>
                    <a:pt x="266" y="2038"/>
                    <a:pt x="532" y="2058"/>
                    <a:pt x="798" y="2084"/>
                  </a:cubicBezTo>
                  <a:cubicBezTo>
                    <a:pt x="1556" y="2154"/>
                    <a:pt x="2309" y="2249"/>
                    <a:pt x="3057" y="2355"/>
                  </a:cubicBezTo>
                  <a:cubicBezTo>
                    <a:pt x="3057" y="2345"/>
                    <a:pt x="3052" y="2335"/>
                    <a:pt x="3052" y="2324"/>
                  </a:cubicBezTo>
                  <a:cubicBezTo>
                    <a:pt x="2916" y="1557"/>
                    <a:pt x="2781" y="794"/>
                    <a:pt x="2640" y="31"/>
                  </a:cubicBezTo>
                  <a:cubicBezTo>
                    <a:pt x="2640" y="21"/>
                    <a:pt x="2640" y="11"/>
                    <a:pt x="2635" y="1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4" name="Google Shape;3604;p18"/>
            <p:cNvSpPr/>
            <p:nvPr/>
          </p:nvSpPr>
          <p:spPr>
            <a:xfrm>
              <a:off x="2851800" y="3980550"/>
              <a:ext cx="51600" cy="80475"/>
            </a:xfrm>
            <a:custGeom>
              <a:rect b="b" l="l" r="r" t="t"/>
              <a:pathLst>
                <a:path extrusionOk="0" fill="none" h="3219" w="2064">
                  <a:moveTo>
                    <a:pt x="0" y="1"/>
                  </a:moveTo>
                  <a:cubicBezTo>
                    <a:pt x="86" y="442"/>
                    <a:pt x="226" y="864"/>
                    <a:pt x="422" y="1266"/>
                  </a:cubicBezTo>
                  <a:cubicBezTo>
                    <a:pt x="799" y="2039"/>
                    <a:pt x="1361" y="2721"/>
                    <a:pt x="2063" y="3218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05" name="Google Shape;3605;p18"/>
          <p:cNvGrpSpPr/>
          <p:nvPr/>
        </p:nvGrpSpPr>
        <p:grpSpPr>
          <a:xfrm flipH="1">
            <a:off x="7528878" y="4774721"/>
            <a:ext cx="1790243" cy="587151"/>
            <a:chOff x="1656825" y="3872400"/>
            <a:chExt cx="835625" cy="274075"/>
          </a:xfrm>
        </p:grpSpPr>
        <p:sp>
          <p:nvSpPr>
            <p:cNvPr id="3606" name="Google Shape;3606;p18"/>
            <p:cNvSpPr/>
            <p:nvPr/>
          </p:nvSpPr>
          <p:spPr>
            <a:xfrm>
              <a:off x="1725475" y="4015575"/>
              <a:ext cx="191500" cy="105050"/>
            </a:xfrm>
            <a:custGeom>
              <a:rect b="b" l="l" r="r" t="t"/>
              <a:pathLst>
                <a:path extrusionOk="0" h="4202" w="7660">
                  <a:moveTo>
                    <a:pt x="2329" y="0"/>
                  </a:moveTo>
                  <a:cubicBezTo>
                    <a:pt x="1792" y="633"/>
                    <a:pt x="1320" y="1310"/>
                    <a:pt x="924" y="2023"/>
                  </a:cubicBezTo>
                  <a:cubicBezTo>
                    <a:pt x="542" y="2716"/>
                    <a:pt x="231" y="3443"/>
                    <a:pt x="0" y="4201"/>
                  </a:cubicBezTo>
                  <a:lnTo>
                    <a:pt x="7660" y="4201"/>
                  </a:lnTo>
                  <a:cubicBezTo>
                    <a:pt x="5963" y="2721"/>
                    <a:pt x="4096" y="1395"/>
                    <a:pt x="232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7" name="Google Shape;3607;p18"/>
            <p:cNvSpPr/>
            <p:nvPr/>
          </p:nvSpPr>
          <p:spPr>
            <a:xfrm>
              <a:off x="1916575" y="3874275"/>
              <a:ext cx="173200" cy="246350"/>
            </a:xfrm>
            <a:custGeom>
              <a:rect b="b" l="l" r="r" t="t"/>
              <a:pathLst>
                <a:path extrusionOk="0" h="9854" w="6928">
                  <a:moveTo>
                    <a:pt x="5768" y="0"/>
                  </a:moveTo>
                  <a:cubicBezTo>
                    <a:pt x="3830" y="196"/>
                    <a:pt x="1843" y="758"/>
                    <a:pt x="0" y="1642"/>
                  </a:cubicBezTo>
                  <a:cubicBezTo>
                    <a:pt x="1521" y="4382"/>
                    <a:pt x="3042" y="7118"/>
                    <a:pt x="4563" y="9853"/>
                  </a:cubicBezTo>
                  <a:lnTo>
                    <a:pt x="6927" y="9853"/>
                  </a:lnTo>
                  <a:cubicBezTo>
                    <a:pt x="6701" y="6581"/>
                    <a:pt x="6516" y="3308"/>
                    <a:pt x="6370" y="25"/>
                  </a:cubicBezTo>
                  <a:lnTo>
                    <a:pt x="57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8" name="Google Shape;3608;p18"/>
            <p:cNvSpPr/>
            <p:nvPr/>
          </p:nvSpPr>
          <p:spPr>
            <a:xfrm>
              <a:off x="2123000" y="3883300"/>
              <a:ext cx="110450" cy="237325"/>
            </a:xfrm>
            <a:custGeom>
              <a:rect b="b" l="l" r="r" t="t"/>
              <a:pathLst>
                <a:path extrusionOk="0" h="9493" w="4418">
                  <a:moveTo>
                    <a:pt x="2500" y="1"/>
                  </a:moveTo>
                  <a:lnTo>
                    <a:pt x="2485" y="41"/>
                  </a:lnTo>
                  <a:cubicBezTo>
                    <a:pt x="1611" y="3178"/>
                    <a:pt x="788" y="6330"/>
                    <a:pt x="0" y="9492"/>
                  </a:cubicBezTo>
                  <a:lnTo>
                    <a:pt x="1481" y="9492"/>
                  </a:lnTo>
                  <a:cubicBezTo>
                    <a:pt x="2550" y="6596"/>
                    <a:pt x="3514" y="3660"/>
                    <a:pt x="4382" y="698"/>
                  </a:cubicBezTo>
                  <a:lnTo>
                    <a:pt x="4417" y="613"/>
                  </a:lnTo>
                  <a:cubicBezTo>
                    <a:pt x="3790" y="367"/>
                    <a:pt x="3147" y="161"/>
                    <a:pt x="250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9" name="Google Shape;3609;p18"/>
            <p:cNvSpPr/>
            <p:nvPr/>
          </p:nvSpPr>
          <p:spPr>
            <a:xfrm>
              <a:off x="2160000" y="3898625"/>
              <a:ext cx="244600" cy="222000"/>
            </a:xfrm>
            <a:custGeom>
              <a:rect b="b" l="l" r="r" t="t"/>
              <a:pathLst>
                <a:path extrusionOk="0" h="8880" w="9784">
                  <a:moveTo>
                    <a:pt x="2937" y="0"/>
                  </a:moveTo>
                  <a:lnTo>
                    <a:pt x="2902" y="85"/>
                  </a:lnTo>
                  <a:cubicBezTo>
                    <a:pt x="2034" y="3047"/>
                    <a:pt x="1070" y="5983"/>
                    <a:pt x="1" y="8879"/>
                  </a:cubicBezTo>
                  <a:lnTo>
                    <a:pt x="5121" y="8879"/>
                  </a:lnTo>
                  <a:cubicBezTo>
                    <a:pt x="6702" y="7685"/>
                    <a:pt x="8253" y="6445"/>
                    <a:pt x="9774" y="5165"/>
                  </a:cubicBezTo>
                  <a:lnTo>
                    <a:pt x="9784" y="5165"/>
                  </a:lnTo>
                  <a:cubicBezTo>
                    <a:pt x="9272" y="4482"/>
                    <a:pt x="8699" y="3850"/>
                    <a:pt x="8082" y="3268"/>
                  </a:cubicBezTo>
                  <a:cubicBezTo>
                    <a:pt x="6601" y="1862"/>
                    <a:pt x="4845" y="743"/>
                    <a:pt x="293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0" name="Google Shape;3610;p18"/>
            <p:cNvSpPr/>
            <p:nvPr/>
          </p:nvSpPr>
          <p:spPr>
            <a:xfrm>
              <a:off x="1895625" y="3915300"/>
              <a:ext cx="135050" cy="205325"/>
            </a:xfrm>
            <a:custGeom>
              <a:rect b="b" l="l" r="r" t="t"/>
              <a:pathLst>
                <a:path extrusionOk="0" h="8213" w="5402">
                  <a:moveTo>
                    <a:pt x="838" y="1"/>
                  </a:moveTo>
                  <a:cubicBezTo>
                    <a:pt x="557" y="136"/>
                    <a:pt x="276" y="282"/>
                    <a:pt x="0" y="432"/>
                  </a:cubicBezTo>
                  <a:lnTo>
                    <a:pt x="55" y="533"/>
                  </a:lnTo>
                  <a:cubicBezTo>
                    <a:pt x="1360" y="3148"/>
                    <a:pt x="2766" y="5713"/>
                    <a:pt x="4267" y="8212"/>
                  </a:cubicBezTo>
                  <a:lnTo>
                    <a:pt x="5401" y="8212"/>
                  </a:lnTo>
                  <a:cubicBezTo>
                    <a:pt x="3880" y="5477"/>
                    <a:pt x="2359" y="2741"/>
                    <a:pt x="8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1" name="Google Shape;3611;p18"/>
            <p:cNvSpPr/>
            <p:nvPr/>
          </p:nvSpPr>
          <p:spPr>
            <a:xfrm>
              <a:off x="1783675" y="3926100"/>
              <a:ext cx="218625" cy="194525"/>
            </a:xfrm>
            <a:custGeom>
              <a:rect b="b" l="l" r="r" t="t"/>
              <a:pathLst>
                <a:path extrusionOk="0" h="7781" w="8745">
                  <a:moveTo>
                    <a:pt x="4478" y="0"/>
                  </a:moveTo>
                  <a:cubicBezTo>
                    <a:pt x="3690" y="427"/>
                    <a:pt x="2937" y="914"/>
                    <a:pt x="2235" y="1461"/>
                  </a:cubicBezTo>
                  <a:cubicBezTo>
                    <a:pt x="1989" y="1652"/>
                    <a:pt x="1748" y="1847"/>
                    <a:pt x="1512" y="2053"/>
                  </a:cubicBezTo>
                  <a:cubicBezTo>
                    <a:pt x="970" y="2525"/>
                    <a:pt x="463" y="3037"/>
                    <a:pt x="1" y="3579"/>
                  </a:cubicBezTo>
                  <a:cubicBezTo>
                    <a:pt x="1768" y="4974"/>
                    <a:pt x="3635" y="6305"/>
                    <a:pt x="5332" y="7780"/>
                  </a:cubicBezTo>
                  <a:lnTo>
                    <a:pt x="8745" y="7780"/>
                  </a:lnTo>
                  <a:cubicBezTo>
                    <a:pt x="7244" y="5281"/>
                    <a:pt x="5838" y="2716"/>
                    <a:pt x="4533" y="101"/>
                  </a:cubicBezTo>
                  <a:lnTo>
                    <a:pt x="447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2" name="Google Shape;3612;p18"/>
            <p:cNvSpPr/>
            <p:nvPr/>
          </p:nvSpPr>
          <p:spPr>
            <a:xfrm>
              <a:off x="2288000" y="4027725"/>
              <a:ext cx="166800" cy="92900"/>
            </a:xfrm>
            <a:custGeom>
              <a:rect b="b" l="l" r="r" t="t"/>
              <a:pathLst>
                <a:path extrusionOk="0" h="3716" w="6672">
                  <a:moveTo>
                    <a:pt x="4654" y="1"/>
                  </a:moveTo>
                  <a:cubicBezTo>
                    <a:pt x="3133" y="1281"/>
                    <a:pt x="1582" y="2521"/>
                    <a:pt x="1" y="3715"/>
                  </a:cubicBezTo>
                  <a:lnTo>
                    <a:pt x="6671" y="3715"/>
                  </a:lnTo>
                  <a:cubicBezTo>
                    <a:pt x="6380" y="2892"/>
                    <a:pt x="6009" y="2109"/>
                    <a:pt x="5567" y="1361"/>
                  </a:cubicBezTo>
                  <a:cubicBezTo>
                    <a:pt x="5291" y="889"/>
                    <a:pt x="4990" y="433"/>
                    <a:pt x="46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3" name="Google Shape;3613;p18"/>
            <p:cNvSpPr/>
            <p:nvPr/>
          </p:nvSpPr>
          <p:spPr>
            <a:xfrm>
              <a:off x="2060750" y="3872400"/>
              <a:ext cx="124750" cy="248225"/>
            </a:xfrm>
            <a:custGeom>
              <a:rect b="b" l="l" r="r" t="t"/>
              <a:pathLst>
                <a:path extrusionOk="0" h="9929" w="4990">
                  <a:moveTo>
                    <a:pt x="1535" y="1"/>
                  </a:moveTo>
                  <a:cubicBezTo>
                    <a:pt x="1030" y="1"/>
                    <a:pt x="517" y="27"/>
                    <a:pt x="1" y="75"/>
                  </a:cubicBezTo>
                  <a:lnTo>
                    <a:pt x="603" y="100"/>
                  </a:lnTo>
                  <a:cubicBezTo>
                    <a:pt x="749" y="3383"/>
                    <a:pt x="934" y="6656"/>
                    <a:pt x="1160" y="9928"/>
                  </a:cubicBezTo>
                  <a:lnTo>
                    <a:pt x="2490" y="9928"/>
                  </a:lnTo>
                  <a:cubicBezTo>
                    <a:pt x="3278" y="6766"/>
                    <a:pt x="4101" y="3614"/>
                    <a:pt x="4975" y="477"/>
                  </a:cubicBezTo>
                  <a:lnTo>
                    <a:pt x="4990" y="437"/>
                  </a:lnTo>
                  <a:cubicBezTo>
                    <a:pt x="3976" y="181"/>
                    <a:pt x="2932" y="35"/>
                    <a:pt x="1888" y="5"/>
                  </a:cubicBezTo>
                  <a:cubicBezTo>
                    <a:pt x="1771" y="2"/>
                    <a:pt x="1653" y="1"/>
                    <a:pt x="15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4" name="Google Shape;3614;p18"/>
            <p:cNvSpPr/>
            <p:nvPr/>
          </p:nvSpPr>
          <p:spPr>
            <a:xfrm>
              <a:off x="1783425" y="4015450"/>
              <a:ext cx="147850" cy="118100"/>
            </a:xfrm>
            <a:custGeom>
              <a:rect b="b" l="l" r="r" t="t"/>
              <a:pathLst>
                <a:path extrusionOk="0" fill="none" h="4724" w="5914">
                  <a:moveTo>
                    <a:pt x="1" y="0"/>
                  </a:moveTo>
                  <a:cubicBezTo>
                    <a:pt x="6" y="0"/>
                    <a:pt x="11" y="5"/>
                    <a:pt x="11" y="5"/>
                  </a:cubicBezTo>
                  <a:cubicBezTo>
                    <a:pt x="1778" y="1400"/>
                    <a:pt x="3645" y="2726"/>
                    <a:pt x="5342" y="4206"/>
                  </a:cubicBezTo>
                  <a:cubicBezTo>
                    <a:pt x="5537" y="4377"/>
                    <a:pt x="5728" y="4548"/>
                    <a:pt x="5914" y="4723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5" name="Google Shape;3615;p18"/>
            <p:cNvSpPr/>
            <p:nvPr/>
          </p:nvSpPr>
          <p:spPr>
            <a:xfrm>
              <a:off x="2075800" y="3874900"/>
              <a:ext cx="14850" cy="258275"/>
            </a:xfrm>
            <a:custGeom>
              <a:rect b="b" l="l" r="r" t="t"/>
              <a:pathLst>
                <a:path extrusionOk="0" fill="none" h="10331" w="594">
                  <a:moveTo>
                    <a:pt x="1" y="0"/>
                  </a:moveTo>
                  <a:cubicBezTo>
                    <a:pt x="147" y="3283"/>
                    <a:pt x="332" y="6556"/>
                    <a:pt x="558" y="9828"/>
                  </a:cubicBezTo>
                  <a:cubicBezTo>
                    <a:pt x="573" y="9999"/>
                    <a:pt x="583" y="10165"/>
                    <a:pt x="593" y="10330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6" name="Google Shape;3616;p18"/>
            <p:cNvSpPr/>
            <p:nvPr/>
          </p:nvSpPr>
          <p:spPr>
            <a:xfrm>
              <a:off x="2118600" y="3884300"/>
              <a:ext cx="66525" cy="254250"/>
            </a:xfrm>
            <a:custGeom>
              <a:rect b="b" l="l" r="r" t="t"/>
              <a:pathLst>
                <a:path extrusionOk="0" fill="none" h="10170" w="2661">
                  <a:moveTo>
                    <a:pt x="2661" y="1"/>
                  </a:moveTo>
                  <a:cubicBezTo>
                    <a:pt x="1787" y="3138"/>
                    <a:pt x="964" y="6290"/>
                    <a:pt x="176" y="9452"/>
                  </a:cubicBezTo>
                  <a:cubicBezTo>
                    <a:pt x="116" y="9693"/>
                    <a:pt x="61" y="9934"/>
                    <a:pt x="1" y="10170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7" name="Google Shape;3617;p18"/>
            <p:cNvSpPr/>
            <p:nvPr/>
          </p:nvSpPr>
          <p:spPr>
            <a:xfrm>
              <a:off x="2152225" y="3900750"/>
              <a:ext cx="80350" cy="241075"/>
            </a:xfrm>
            <a:custGeom>
              <a:rect b="b" l="l" r="r" t="t"/>
              <a:pathLst>
                <a:path extrusionOk="0" fill="none" h="9643" w="3214">
                  <a:moveTo>
                    <a:pt x="3213" y="0"/>
                  </a:moveTo>
                  <a:cubicBezTo>
                    <a:pt x="2345" y="2962"/>
                    <a:pt x="1381" y="5898"/>
                    <a:pt x="312" y="8794"/>
                  </a:cubicBezTo>
                  <a:cubicBezTo>
                    <a:pt x="212" y="9080"/>
                    <a:pt x="106" y="9361"/>
                    <a:pt x="1" y="9642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8" name="Google Shape;3618;p18"/>
            <p:cNvSpPr/>
            <p:nvPr/>
          </p:nvSpPr>
          <p:spPr>
            <a:xfrm>
              <a:off x="2242700" y="3994850"/>
              <a:ext cx="21350" cy="38425"/>
            </a:xfrm>
            <a:custGeom>
              <a:rect b="b" l="l" r="r" t="t"/>
              <a:pathLst>
                <a:path extrusionOk="0" fill="none" h="1537" w="854">
                  <a:moveTo>
                    <a:pt x="854" y="1"/>
                  </a:moveTo>
                  <a:cubicBezTo>
                    <a:pt x="523" y="483"/>
                    <a:pt x="237" y="1000"/>
                    <a:pt x="1" y="1537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9" name="Google Shape;3619;p18"/>
            <p:cNvSpPr/>
            <p:nvPr/>
          </p:nvSpPr>
          <p:spPr>
            <a:xfrm>
              <a:off x="2272325" y="4004025"/>
              <a:ext cx="20975" cy="29625"/>
            </a:xfrm>
            <a:custGeom>
              <a:rect b="b" l="l" r="r" t="t"/>
              <a:pathLst>
                <a:path extrusionOk="0" fill="none" h="1185" w="839">
                  <a:moveTo>
                    <a:pt x="838" y="0"/>
                  </a:moveTo>
                  <a:cubicBezTo>
                    <a:pt x="557" y="392"/>
                    <a:pt x="281" y="788"/>
                    <a:pt x="0" y="1185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0" name="Google Shape;3620;p18"/>
            <p:cNvSpPr/>
            <p:nvPr/>
          </p:nvSpPr>
          <p:spPr>
            <a:xfrm>
              <a:off x="2254875" y="4027725"/>
              <a:ext cx="149475" cy="117750"/>
            </a:xfrm>
            <a:custGeom>
              <a:rect b="b" l="l" r="r" t="t"/>
              <a:pathLst>
                <a:path extrusionOk="0" fill="none" h="4710" w="5979">
                  <a:moveTo>
                    <a:pt x="5979" y="1"/>
                  </a:moveTo>
                  <a:cubicBezTo>
                    <a:pt x="4458" y="1281"/>
                    <a:pt x="2907" y="2521"/>
                    <a:pt x="1326" y="3715"/>
                  </a:cubicBezTo>
                  <a:cubicBezTo>
                    <a:pt x="884" y="4052"/>
                    <a:pt x="442" y="4383"/>
                    <a:pt x="1" y="4709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1" name="Google Shape;3621;p18"/>
            <p:cNvSpPr/>
            <p:nvPr/>
          </p:nvSpPr>
          <p:spPr>
            <a:xfrm>
              <a:off x="1897000" y="3928600"/>
              <a:ext cx="116725" cy="210975"/>
            </a:xfrm>
            <a:custGeom>
              <a:rect b="b" l="l" r="r" t="t"/>
              <a:pathLst>
                <a:path extrusionOk="0" fill="none" h="8439" w="4669">
                  <a:moveTo>
                    <a:pt x="0" y="1"/>
                  </a:moveTo>
                  <a:cubicBezTo>
                    <a:pt x="1305" y="2616"/>
                    <a:pt x="2711" y="5181"/>
                    <a:pt x="4212" y="7680"/>
                  </a:cubicBezTo>
                  <a:cubicBezTo>
                    <a:pt x="4362" y="7936"/>
                    <a:pt x="4513" y="8187"/>
                    <a:pt x="4668" y="8438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2" name="Google Shape;3622;p18"/>
            <p:cNvSpPr/>
            <p:nvPr/>
          </p:nvSpPr>
          <p:spPr>
            <a:xfrm>
              <a:off x="1916075" y="3914425"/>
              <a:ext cx="128900" cy="232050"/>
            </a:xfrm>
            <a:custGeom>
              <a:rect b="b" l="l" r="r" t="t"/>
              <a:pathLst>
                <a:path extrusionOk="0" fill="none" h="9282" w="5156">
                  <a:moveTo>
                    <a:pt x="0" y="1"/>
                  </a:moveTo>
                  <a:cubicBezTo>
                    <a:pt x="10" y="11"/>
                    <a:pt x="15" y="26"/>
                    <a:pt x="20" y="36"/>
                  </a:cubicBezTo>
                  <a:cubicBezTo>
                    <a:pt x="1541" y="2776"/>
                    <a:pt x="3062" y="5512"/>
                    <a:pt x="4583" y="8247"/>
                  </a:cubicBezTo>
                  <a:cubicBezTo>
                    <a:pt x="4774" y="8594"/>
                    <a:pt x="4964" y="8940"/>
                    <a:pt x="5155" y="9281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3" name="Google Shape;3623;p18"/>
            <p:cNvSpPr/>
            <p:nvPr/>
          </p:nvSpPr>
          <p:spPr>
            <a:xfrm>
              <a:off x="2000775" y="3951325"/>
              <a:ext cx="19600" cy="43800"/>
            </a:xfrm>
            <a:custGeom>
              <a:rect b="b" l="l" r="r" t="t"/>
              <a:pathLst>
                <a:path extrusionOk="0" fill="none" h="1752" w="784">
                  <a:moveTo>
                    <a:pt x="0" y="0"/>
                  </a:moveTo>
                  <a:cubicBezTo>
                    <a:pt x="231" y="597"/>
                    <a:pt x="492" y="1180"/>
                    <a:pt x="783" y="1752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4" name="Google Shape;3624;p18"/>
            <p:cNvSpPr/>
            <p:nvPr/>
          </p:nvSpPr>
          <p:spPr>
            <a:xfrm>
              <a:off x="2033025" y="3944175"/>
              <a:ext cx="9550" cy="34400"/>
            </a:xfrm>
            <a:custGeom>
              <a:rect b="b" l="l" r="r" t="t"/>
              <a:pathLst>
                <a:path extrusionOk="0" fill="none" h="1376" w="382">
                  <a:moveTo>
                    <a:pt x="0" y="0"/>
                  </a:moveTo>
                  <a:cubicBezTo>
                    <a:pt x="126" y="462"/>
                    <a:pt x="256" y="919"/>
                    <a:pt x="382" y="1375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5" name="Google Shape;3625;p18"/>
            <p:cNvSpPr/>
            <p:nvPr/>
          </p:nvSpPr>
          <p:spPr>
            <a:xfrm>
              <a:off x="1813300" y="3964125"/>
              <a:ext cx="20225" cy="27250"/>
            </a:xfrm>
            <a:custGeom>
              <a:rect b="b" l="l" r="r" t="t"/>
              <a:pathLst>
                <a:path extrusionOk="0" fill="none" h="1090" w="809">
                  <a:moveTo>
                    <a:pt x="1" y="0"/>
                  </a:moveTo>
                  <a:cubicBezTo>
                    <a:pt x="96" y="186"/>
                    <a:pt x="201" y="367"/>
                    <a:pt x="327" y="532"/>
                  </a:cubicBezTo>
                  <a:cubicBezTo>
                    <a:pt x="467" y="733"/>
                    <a:pt x="628" y="919"/>
                    <a:pt x="809" y="1089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6" name="Google Shape;3626;p18"/>
            <p:cNvSpPr/>
            <p:nvPr/>
          </p:nvSpPr>
          <p:spPr>
            <a:xfrm>
              <a:off x="1831500" y="3949550"/>
              <a:ext cx="18100" cy="29275"/>
            </a:xfrm>
            <a:custGeom>
              <a:rect b="b" l="l" r="r" t="t"/>
              <a:pathLst>
                <a:path extrusionOk="0" fill="none" h="1171" w="724">
                  <a:moveTo>
                    <a:pt x="0" y="1"/>
                  </a:moveTo>
                  <a:cubicBezTo>
                    <a:pt x="111" y="177"/>
                    <a:pt x="216" y="352"/>
                    <a:pt x="322" y="523"/>
                  </a:cubicBezTo>
                  <a:cubicBezTo>
                    <a:pt x="452" y="739"/>
                    <a:pt x="588" y="955"/>
                    <a:pt x="723" y="1170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7" name="Google Shape;3627;p18"/>
            <p:cNvSpPr/>
            <p:nvPr/>
          </p:nvSpPr>
          <p:spPr>
            <a:xfrm>
              <a:off x="1733250" y="4053325"/>
              <a:ext cx="23850" cy="19850"/>
            </a:xfrm>
            <a:custGeom>
              <a:rect b="b" l="l" r="r" t="t"/>
              <a:pathLst>
                <a:path extrusionOk="0" fill="none" h="794" w="954">
                  <a:moveTo>
                    <a:pt x="0" y="1"/>
                  </a:moveTo>
                  <a:cubicBezTo>
                    <a:pt x="206" y="172"/>
                    <a:pt x="412" y="342"/>
                    <a:pt x="613" y="513"/>
                  </a:cubicBezTo>
                  <a:cubicBezTo>
                    <a:pt x="728" y="608"/>
                    <a:pt x="838" y="704"/>
                    <a:pt x="954" y="794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8" name="Google Shape;3628;p18"/>
            <p:cNvSpPr/>
            <p:nvPr/>
          </p:nvSpPr>
          <p:spPr>
            <a:xfrm>
              <a:off x="2347850" y="3969775"/>
              <a:ext cx="24125" cy="21475"/>
            </a:xfrm>
            <a:custGeom>
              <a:rect b="b" l="l" r="r" t="t"/>
              <a:pathLst>
                <a:path extrusionOk="0" fill="none" h="859" w="965">
                  <a:moveTo>
                    <a:pt x="1" y="858"/>
                  </a:moveTo>
                  <a:cubicBezTo>
                    <a:pt x="207" y="733"/>
                    <a:pt x="397" y="587"/>
                    <a:pt x="568" y="422"/>
                  </a:cubicBezTo>
                  <a:cubicBezTo>
                    <a:pt x="714" y="291"/>
                    <a:pt x="844" y="151"/>
                    <a:pt x="965" y="0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9" name="Google Shape;3629;p18"/>
            <p:cNvSpPr/>
            <p:nvPr/>
          </p:nvSpPr>
          <p:spPr>
            <a:xfrm>
              <a:off x="2417250" y="4053075"/>
              <a:ext cx="28875" cy="13200"/>
            </a:xfrm>
            <a:custGeom>
              <a:rect b="b" l="l" r="r" t="t"/>
              <a:pathLst>
                <a:path extrusionOk="0" fill="none" h="528" w="1155">
                  <a:moveTo>
                    <a:pt x="1" y="528"/>
                  </a:moveTo>
                  <a:cubicBezTo>
                    <a:pt x="131" y="468"/>
                    <a:pt x="262" y="407"/>
                    <a:pt x="397" y="347"/>
                  </a:cubicBezTo>
                  <a:cubicBezTo>
                    <a:pt x="648" y="232"/>
                    <a:pt x="904" y="116"/>
                    <a:pt x="1155" y="1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0" name="Google Shape;3630;p18"/>
            <p:cNvSpPr/>
            <p:nvPr/>
          </p:nvSpPr>
          <p:spPr>
            <a:xfrm>
              <a:off x="1709900" y="4120600"/>
              <a:ext cx="782550" cy="25"/>
            </a:xfrm>
            <a:custGeom>
              <a:rect b="b" l="l" r="r" t="t"/>
              <a:pathLst>
                <a:path extrusionOk="0" fill="none" h="1" w="31302">
                  <a:moveTo>
                    <a:pt x="1" y="0"/>
                  </a:moveTo>
                  <a:lnTo>
                    <a:pt x="623" y="0"/>
                  </a:lnTo>
                  <a:lnTo>
                    <a:pt x="8283" y="0"/>
                  </a:lnTo>
                  <a:lnTo>
                    <a:pt x="11696" y="0"/>
                  </a:lnTo>
                  <a:lnTo>
                    <a:pt x="12830" y="0"/>
                  </a:lnTo>
                  <a:lnTo>
                    <a:pt x="15194" y="0"/>
                  </a:lnTo>
                  <a:lnTo>
                    <a:pt x="16524" y="0"/>
                  </a:lnTo>
                  <a:lnTo>
                    <a:pt x="18005" y="0"/>
                  </a:lnTo>
                  <a:lnTo>
                    <a:pt x="23125" y="0"/>
                  </a:lnTo>
                  <a:lnTo>
                    <a:pt x="29795" y="0"/>
                  </a:lnTo>
                  <a:lnTo>
                    <a:pt x="31301" y="0"/>
                  </a:ln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1" name="Google Shape;3631;p18"/>
            <p:cNvSpPr/>
            <p:nvPr/>
          </p:nvSpPr>
          <p:spPr>
            <a:xfrm>
              <a:off x="1656825" y="4109800"/>
              <a:ext cx="830225" cy="25"/>
            </a:xfrm>
            <a:custGeom>
              <a:rect b="b" l="l" r="r" t="t"/>
              <a:pathLst>
                <a:path extrusionOk="0" fill="none" h="1" w="33209">
                  <a:moveTo>
                    <a:pt x="33208" y="1"/>
                  </a:moveTo>
                  <a:lnTo>
                    <a:pt x="32987" y="1"/>
                  </a:lnTo>
                  <a:lnTo>
                    <a:pt x="0" y="1"/>
                  </a:ln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32" name="Google Shape;3632;p18"/>
          <p:cNvGrpSpPr/>
          <p:nvPr/>
        </p:nvGrpSpPr>
        <p:grpSpPr>
          <a:xfrm>
            <a:off x="3751789" y="4729322"/>
            <a:ext cx="820208" cy="327963"/>
            <a:chOff x="6176600" y="3023250"/>
            <a:chExt cx="444100" cy="177575"/>
          </a:xfrm>
        </p:grpSpPr>
        <p:sp>
          <p:nvSpPr>
            <p:cNvPr id="3633" name="Google Shape;3633;p18"/>
            <p:cNvSpPr/>
            <p:nvPr/>
          </p:nvSpPr>
          <p:spPr>
            <a:xfrm>
              <a:off x="6347375" y="3025125"/>
              <a:ext cx="39425" cy="44825"/>
            </a:xfrm>
            <a:custGeom>
              <a:rect b="b" l="l" r="r" t="t"/>
              <a:pathLst>
                <a:path extrusionOk="0" h="1793" w="1577">
                  <a:moveTo>
                    <a:pt x="11" y="1"/>
                  </a:moveTo>
                  <a:lnTo>
                    <a:pt x="1" y="66"/>
                  </a:lnTo>
                  <a:cubicBezTo>
                    <a:pt x="126" y="638"/>
                    <a:pt x="242" y="1210"/>
                    <a:pt x="337" y="1783"/>
                  </a:cubicBezTo>
                  <a:lnTo>
                    <a:pt x="342" y="1793"/>
                  </a:lnTo>
                  <a:cubicBezTo>
                    <a:pt x="744" y="1652"/>
                    <a:pt x="1160" y="1537"/>
                    <a:pt x="1577" y="1456"/>
                  </a:cubicBezTo>
                  <a:lnTo>
                    <a:pt x="1577" y="1431"/>
                  </a:lnTo>
                  <a:cubicBezTo>
                    <a:pt x="1537" y="1055"/>
                    <a:pt x="1471" y="678"/>
                    <a:pt x="1381" y="307"/>
                  </a:cubicBezTo>
                  <a:lnTo>
                    <a:pt x="1391" y="277"/>
                  </a:lnTo>
                  <a:cubicBezTo>
                    <a:pt x="939" y="146"/>
                    <a:pt x="478" y="56"/>
                    <a:pt x="1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4" name="Google Shape;3634;p18"/>
            <p:cNvSpPr/>
            <p:nvPr/>
          </p:nvSpPr>
          <p:spPr>
            <a:xfrm>
              <a:off x="6290525" y="3023525"/>
              <a:ext cx="47725" cy="68400"/>
            </a:xfrm>
            <a:custGeom>
              <a:rect b="b" l="l" r="r" t="t"/>
              <a:pathLst>
                <a:path extrusionOk="0" h="2736" w="1909">
                  <a:moveTo>
                    <a:pt x="1230" y="0"/>
                  </a:moveTo>
                  <a:cubicBezTo>
                    <a:pt x="817" y="0"/>
                    <a:pt x="406" y="28"/>
                    <a:pt x="1" y="85"/>
                  </a:cubicBezTo>
                  <a:lnTo>
                    <a:pt x="11" y="180"/>
                  </a:lnTo>
                  <a:cubicBezTo>
                    <a:pt x="172" y="1013"/>
                    <a:pt x="332" y="1842"/>
                    <a:pt x="493" y="2670"/>
                  </a:cubicBezTo>
                  <a:lnTo>
                    <a:pt x="523" y="2735"/>
                  </a:lnTo>
                  <a:cubicBezTo>
                    <a:pt x="985" y="2544"/>
                    <a:pt x="1447" y="2334"/>
                    <a:pt x="1908" y="2138"/>
                  </a:cubicBezTo>
                  <a:lnTo>
                    <a:pt x="1908" y="2128"/>
                  </a:lnTo>
                  <a:cubicBezTo>
                    <a:pt x="1758" y="1420"/>
                    <a:pt x="1627" y="712"/>
                    <a:pt x="1512" y="5"/>
                  </a:cubicBezTo>
                  <a:cubicBezTo>
                    <a:pt x="1418" y="2"/>
                    <a:pt x="1324" y="0"/>
                    <a:pt x="123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5" name="Google Shape;3635;p18"/>
            <p:cNvSpPr/>
            <p:nvPr/>
          </p:nvSpPr>
          <p:spPr>
            <a:xfrm>
              <a:off x="6328300" y="3023625"/>
              <a:ext cx="27650" cy="53350"/>
            </a:xfrm>
            <a:custGeom>
              <a:rect b="b" l="l" r="r" t="t"/>
              <a:pathLst>
                <a:path extrusionOk="0" h="2134" w="1106">
                  <a:moveTo>
                    <a:pt x="1" y="1"/>
                  </a:moveTo>
                  <a:lnTo>
                    <a:pt x="1" y="1"/>
                  </a:lnTo>
                  <a:cubicBezTo>
                    <a:pt x="116" y="708"/>
                    <a:pt x="247" y="1416"/>
                    <a:pt x="397" y="2124"/>
                  </a:cubicBezTo>
                  <a:lnTo>
                    <a:pt x="397" y="2134"/>
                  </a:lnTo>
                  <a:cubicBezTo>
                    <a:pt x="633" y="2033"/>
                    <a:pt x="864" y="1938"/>
                    <a:pt x="1100" y="1858"/>
                  </a:cubicBezTo>
                  <a:cubicBezTo>
                    <a:pt x="1105" y="1858"/>
                    <a:pt x="1105" y="1858"/>
                    <a:pt x="1105" y="1853"/>
                  </a:cubicBezTo>
                  <a:lnTo>
                    <a:pt x="1100" y="1843"/>
                  </a:lnTo>
                  <a:cubicBezTo>
                    <a:pt x="1005" y="1270"/>
                    <a:pt x="889" y="698"/>
                    <a:pt x="764" y="126"/>
                  </a:cubicBezTo>
                  <a:lnTo>
                    <a:pt x="774" y="61"/>
                  </a:lnTo>
                  <a:cubicBezTo>
                    <a:pt x="518" y="26"/>
                    <a:pt x="257" y="11"/>
                    <a:pt x="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6" name="Google Shape;3636;p18"/>
            <p:cNvSpPr/>
            <p:nvPr/>
          </p:nvSpPr>
          <p:spPr>
            <a:xfrm>
              <a:off x="6265575" y="3025625"/>
              <a:ext cx="38025" cy="76700"/>
            </a:xfrm>
            <a:custGeom>
              <a:rect b="b" l="l" r="r" t="t"/>
              <a:pathLst>
                <a:path extrusionOk="0" h="3068" w="1521">
                  <a:moveTo>
                    <a:pt x="999" y="1"/>
                  </a:moveTo>
                  <a:cubicBezTo>
                    <a:pt x="688" y="41"/>
                    <a:pt x="387" y="101"/>
                    <a:pt x="85" y="177"/>
                  </a:cubicBezTo>
                  <a:cubicBezTo>
                    <a:pt x="0" y="1125"/>
                    <a:pt x="101" y="2134"/>
                    <a:pt x="276" y="3068"/>
                  </a:cubicBezTo>
                  <a:cubicBezTo>
                    <a:pt x="698" y="2967"/>
                    <a:pt x="1114" y="2817"/>
                    <a:pt x="1521" y="2651"/>
                  </a:cubicBezTo>
                  <a:lnTo>
                    <a:pt x="1491" y="2586"/>
                  </a:lnTo>
                  <a:cubicBezTo>
                    <a:pt x="1330" y="1758"/>
                    <a:pt x="1170" y="929"/>
                    <a:pt x="1009" y="96"/>
                  </a:cubicBezTo>
                  <a:lnTo>
                    <a:pt x="99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7" name="Google Shape;3637;p18"/>
            <p:cNvSpPr/>
            <p:nvPr/>
          </p:nvSpPr>
          <p:spPr>
            <a:xfrm>
              <a:off x="6415400" y="3058375"/>
              <a:ext cx="185725" cy="141325"/>
            </a:xfrm>
            <a:custGeom>
              <a:rect b="b" l="l" r="r" t="t"/>
              <a:pathLst>
                <a:path extrusionOk="0" h="5653" w="7429">
                  <a:moveTo>
                    <a:pt x="1727" y="1"/>
                  </a:moveTo>
                  <a:cubicBezTo>
                    <a:pt x="1431" y="116"/>
                    <a:pt x="1210" y="367"/>
                    <a:pt x="1034" y="628"/>
                  </a:cubicBezTo>
                  <a:cubicBezTo>
                    <a:pt x="0" y="2149"/>
                    <a:pt x="146" y="4277"/>
                    <a:pt x="1406" y="5653"/>
                  </a:cubicBezTo>
                  <a:cubicBezTo>
                    <a:pt x="2023" y="5607"/>
                    <a:pt x="2635" y="5502"/>
                    <a:pt x="3233" y="5336"/>
                  </a:cubicBezTo>
                  <a:cubicBezTo>
                    <a:pt x="4759" y="4910"/>
                    <a:pt x="5893" y="3821"/>
                    <a:pt x="7429" y="3504"/>
                  </a:cubicBezTo>
                  <a:lnTo>
                    <a:pt x="7429" y="3504"/>
                  </a:lnTo>
                  <a:cubicBezTo>
                    <a:pt x="7075" y="3550"/>
                    <a:pt x="6718" y="3573"/>
                    <a:pt x="6362" y="3573"/>
                  </a:cubicBezTo>
                  <a:cubicBezTo>
                    <a:pt x="5934" y="3573"/>
                    <a:pt x="5506" y="3540"/>
                    <a:pt x="5085" y="3474"/>
                  </a:cubicBezTo>
                  <a:cubicBezTo>
                    <a:pt x="4939" y="3449"/>
                    <a:pt x="4794" y="3424"/>
                    <a:pt x="4653" y="3374"/>
                  </a:cubicBezTo>
                  <a:cubicBezTo>
                    <a:pt x="4563" y="3545"/>
                    <a:pt x="4397" y="3675"/>
                    <a:pt x="4191" y="3710"/>
                  </a:cubicBezTo>
                  <a:cubicBezTo>
                    <a:pt x="4154" y="3716"/>
                    <a:pt x="4117" y="3720"/>
                    <a:pt x="4080" y="3720"/>
                  </a:cubicBezTo>
                  <a:cubicBezTo>
                    <a:pt x="3767" y="3720"/>
                    <a:pt x="3492" y="3497"/>
                    <a:pt x="3438" y="3178"/>
                  </a:cubicBezTo>
                  <a:cubicBezTo>
                    <a:pt x="3403" y="2982"/>
                    <a:pt x="3464" y="2792"/>
                    <a:pt x="3579" y="2646"/>
                  </a:cubicBezTo>
                  <a:lnTo>
                    <a:pt x="3172" y="2280"/>
                  </a:lnTo>
                  <a:cubicBezTo>
                    <a:pt x="3182" y="1687"/>
                    <a:pt x="3619" y="1150"/>
                    <a:pt x="4262" y="1100"/>
                  </a:cubicBezTo>
                  <a:lnTo>
                    <a:pt x="4578" y="799"/>
                  </a:lnTo>
                  <a:cubicBezTo>
                    <a:pt x="4352" y="668"/>
                    <a:pt x="4121" y="548"/>
                    <a:pt x="3875" y="453"/>
                  </a:cubicBezTo>
                  <a:cubicBezTo>
                    <a:pt x="3273" y="217"/>
                    <a:pt x="2550" y="101"/>
                    <a:pt x="1913" y="21"/>
                  </a:cubicBezTo>
                  <a:cubicBezTo>
                    <a:pt x="1852" y="11"/>
                    <a:pt x="1787" y="6"/>
                    <a:pt x="17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8" name="Google Shape;3638;p18"/>
            <p:cNvSpPr/>
            <p:nvPr/>
          </p:nvSpPr>
          <p:spPr>
            <a:xfrm>
              <a:off x="6494700" y="3078325"/>
              <a:ext cx="126000" cy="69375"/>
            </a:xfrm>
            <a:custGeom>
              <a:rect b="b" l="l" r="r" t="t"/>
              <a:pathLst>
                <a:path extrusionOk="0" h="2775" w="5040">
                  <a:moveTo>
                    <a:pt x="1406" y="1"/>
                  </a:moveTo>
                  <a:lnTo>
                    <a:pt x="1090" y="302"/>
                  </a:lnTo>
                  <a:cubicBezTo>
                    <a:pt x="447" y="352"/>
                    <a:pt x="10" y="889"/>
                    <a:pt x="0" y="1482"/>
                  </a:cubicBezTo>
                  <a:lnTo>
                    <a:pt x="407" y="1848"/>
                  </a:lnTo>
                  <a:cubicBezTo>
                    <a:pt x="502" y="1733"/>
                    <a:pt x="638" y="1652"/>
                    <a:pt x="798" y="1622"/>
                  </a:cubicBezTo>
                  <a:cubicBezTo>
                    <a:pt x="834" y="1616"/>
                    <a:pt x="870" y="1613"/>
                    <a:pt x="905" y="1613"/>
                  </a:cubicBezTo>
                  <a:cubicBezTo>
                    <a:pt x="959" y="1613"/>
                    <a:pt x="1011" y="1620"/>
                    <a:pt x="1059" y="1632"/>
                  </a:cubicBezTo>
                  <a:cubicBezTo>
                    <a:pt x="1078" y="1481"/>
                    <a:pt x="1208" y="1370"/>
                    <a:pt x="1358" y="1370"/>
                  </a:cubicBezTo>
                  <a:cubicBezTo>
                    <a:pt x="1367" y="1370"/>
                    <a:pt x="1376" y="1370"/>
                    <a:pt x="1386" y="1371"/>
                  </a:cubicBezTo>
                  <a:cubicBezTo>
                    <a:pt x="1556" y="1381"/>
                    <a:pt x="1682" y="1532"/>
                    <a:pt x="1667" y="1697"/>
                  </a:cubicBezTo>
                  <a:cubicBezTo>
                    <a:pt x="1657" y="1813"/>
                    <a:pt x="1581" y="1908"/>
                    <a:pt x="1481" y="1953"/>
                  </a:cubicBezTo>
                  <a:cubicBezTo>
                    <a:pt x="1516" y="2014"/>
                    <a:pt x="1541" y="2084"/>
                    <a:pt x="1556" y="2154"/>
                  </a:cubicBezTo>
                  <a:cubicBezTo>
                    <a:pt x="1581" y="2305"/>
                    <a:pt x="1551" y="2455"/>
                    <a:pt x="1481" y="2576"/>
                  </a:cubicBezTo>
                  <a:cubicBezTo>
                    <a:pt x="1622" y="2626"/>
                    <a:pt x="1767" y="2651"/>
                    <a:pt x="1913" y="2676"/>
                  </a:cubicBezTo>
                  <a:cubicBezTo>
                    <a:pt x="2334" y="2742"/>
                    <a:pt x="2762" y="2775"/>
                    <a:pt x="3190" y="2775"/>
                  </a:cubicBezTo>
                  <a:cubicBezTo>
                    <a:pt x="3546" y="2775"/>
                    <a:pt x="3903" y="2752"/>
                    <a:pt x="4257" y="2706"/>
                  </a:cubicBezTo>
                  <a:cubicBezTo>
                    <a:pt x="4498" y="2656"/>
                    <a:pt x="4754" y="2626"/>
                    <a:pt x="5015" y="2616"/>
                  </a:cubicBezTo>
                  <a:cubicBezTo>
                    <a:pt x="4995" y="2616"/>
                    <a:pt x="5040" y="1878"/>
                    <a:pt x="5040" y="1793"/>
                  </a:cubicBezTo>
                  <a:cubicBezTo>
                    <a:pt x="4116" y="1718"/>
                    <a:pt x="3358" y="1321"/>
                    <a:pt x="2605" y="799"/>
                  </a:cubicBezTo>
                  <a:cubicBezTo>
                    <a:pt x="2570" y="779"/>
                    <a:pt x="2535" y="754"/>
                    <a:pt x="2500" y="729"/>
                  </a:cubicBezTo>
                  <a:cubicBezTo>
                    <a:pt x="2144" y="478"/>
                    <a:pt x="1787" y="222"/>
                    <a:pt x="14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9" name="Google Shape;3639;p18"/>
            <p:cNvSpPr/>
            <p:nvPr/>
          </p:nvSpPr>
          <p:spPr>
            <a:xfrm>
              <a:off x="6176600" y="3056950"/>
              <a:ext cx="281975" cy="143425"/>
            </a:xfrm>
            <a:custGeom>
              <a:rect b="b" l="l" r="r" t="t"/>
              <a:pathLst>
                <a:path extrusionOk="0" h="5737" w="11279">
                  <a:moveTo>
                    <a:pt x="10190" y="0"/>
                  </a:moveTo>
                  <a:cubicBezTo>
                    <a:pt x="9590" y="0"/>
                    <a:pt x="8995" y="61"/>
                    <a:pt x="8408" y="183"/>
                  </a:cubicBezTo>
                  <a:cubicBezTo>
                    <a:pt x="7991" y="264"/>
                    <a:pt x="7575" y="379"/>
                    <a:pt x="7173" y="520"/>
                  </a:cubicBezTo>
                  <a:cubicBezTo>
                    <a:pt x="7173" y="525"/>
                    <a:pt x="7173" y="525"/>
                    <a:pt x="7168" y="525"/>
                  </a:cubicBezTo>
                  <a:cubicBezTo>
                    <a:pt x="6932" y="605"/>
                    <a:pt x="6701" y="700"/>
                    <a:pt x="6465" y="801"/>
                  </a:cubicBezTo>
                  <a:cubicBezTo>
                    <a:pt x="6004" y="997"/>
                    <a:pt x="5542" y="1207"/>
                    <a:pt x="5080" y="1398"/>
                  </a:cubicBezTo>
                  <a:cubicBezTo>
                    <a:pt x="4673" y="1564"/>
                    <a:pt x="4257" y="1714"/>
                    <a:pt x="3835" y="1815"/>
                  </a:cubicBezTo>
                  <a:cubicBezTo>
                    <a:pt x="3579" y="1875"/>
                    <a:pt x="3318" y="1920"/>
                    <a:pt x="3052" y="1940"/>
                  </a:cubicBezTo>
                  <a:cubicBezTo>
                    <a:pt x="2279" y="1376"/>
                    <a:pt x="1320" y="1130"/>
                    <a:pt x="368" y="1130"/>
                  </a:cubicBezTo>
                  <a:cubicBezTo>
                    <a:pt x="246" y="1130"/>
                    <a:pt x="123" y="1134"/>
                    <a:pt x="0" y="1142"/>
                  </a:cubicBezTo>
                  <a:cubicBezTo>
                    <a:pt x="618" y="1975"/>
                    <a:pt x="1602" y="2653"/>
                    <a:pt x="2621" y="2869"/>
                  </a:cubicBezTo>
                  <a:cubicBezTo>
                    <a:pt x="1602" y="3080"/>
                    <a:pt x="618" y="3762"/>
                    <a:pt x="0" y="4595"/>
                  </a:cubicBezTo>
                  <a:cubicBezTo>
                    <a:pt x="123" y="4603"/>
                    <a:pt x="246" y="4607"/>
                    <a:pt x="368" y="4607"/>
                  </a:cubicBezTo>
                  <a:cubicBezTo>
                    <a:pt x="1320" y="4607"/>
                    <a:pt x="2279" y="4362"/>
                    <a:pt x="3052" y="3797"/>
                  </a:cubicBezTo>
                  <a:cubicBezTo>
                    <a:pt x="4508" y="3903"/>
                    <a:pt x="5798" y="4726"/>
                    <a:pt x="7168" y="5213"/>
                  </a:cubicBezTo>
                  <a:cubicBezTo>
                    <a:pt x="8154" y="5564"/>
                    <a:pt x="9199" y="5736"/>
                    <a:pt x="10245" y="5736"/>
                  </a:cubicBezTo>
                  <a:cubicBezTo>
                    <a:pt x="10483" y="5736"/>
                    <a:pt x="10720" y="5727"/>
                    <a:pt x="10958" y="5710"/>
                  </a:cubicBezTo>
                  <a:cubicBezTo>
                    <a:pt x="9698" y="4334"/>
                    <a:pt x="9552" y="2206"/>
                    <a:pt x="10586" y="685"/>
                  </a:cubicBezTo>
                  <a:cubicBezTo>
                    <a:pt x="10762" y="424"/>
                    <a:pt x="10983" y="173"/>
                    <a:pt x="11279" y="58"/>
                  </a:cubicBezTo>
                  <a:cubicBezTo>
                    <a:pt x="10983" y="23"/>
                    <a:pt x="10687" y="8"/>
                    <a:pt x="10390" y="3"/>
                  </a:cubicBezTo>
                  <a:cubicBezTo>
                    <a:pt x="10324" y="1"/>
                    <a:pt x="10257" y="0"/>
                    <a:pt x="101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0" name="Google Shape;3640;p18"/>
            <p:cNvSpPr/>
            <p:nvPr/>
          </p:nvSpPr>
          <p:spPr>
            <a:xfrm>
              <a:off x="6521175" y="3112550"/>
              <a:ext cx="15575" cy="14625"/>
            </a:xfrm>
            <a:custGeom>
              <a:rect b="b" l="l" r="r" t="t"/>
              <a:pathLst>
                <a:path extrusionOk="0" h="585" w="623">
                  <a:moveTo>
                    <a:pt x="299" y="1"/>
                  </a:moveTo>
                  <a:cubicBezTo>
                    <a:pt x="149" y="1"/>
                    <a:pt x="19" y="112"/>
                    <a:pt x="0" y="263"/>
                  </a:cubicBezTo>
                  <a:cubicBezTo>
                    <a:pt x="181" y="303"/>
                    <a:pt x="337" y="424"/>
                    <a:pt x="422" y="584"/>
                  </a:cubicBezTo>
                  <a:cubicBezTo>
                    <a:pt x="522" y="539"/>
                    <a:pt x="598" y="444"/>
                    <a:pt x="608" y="328"/>
                  </a:cubicBezTo>
                  <a:cubicBezTo>
                    <a:pt x="623" y="163"/>
                    <a:pt x="497" y="12"/>
                    <a:pt x="327" y="2"/>
                  </a:cubicBezTo>
                  <a:cubicBezTo>
                    <a:pt x="317" y="1"/>
                    <a:pt x="308" y="1"/>
                    <a:pt x="29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1" name="Google Shape;3641;p18"/>
            <p:cNvSpPr/>
            <p:nvPr/>
          </p:nvSpPr>
          <p:spPr>
            <a:xfrm>
              <a:off x="6520800" y="3119125"/>
              <a:ext cx="10950" cy="8700"/>
            </a:xfrm>
            <a:custGeom>
              <a:rect b="b" l="l" r="r" t="t"/>
              <a:pathLst>
                <a:path extrusionOk="0" h="348" w="438">
                  <a:moveTo>
                    <a:pt x="15" y="0"/>
                  </a:moveTo>
                  <a:cubicBezTo>
                    <a:pt x="15" y="5"/>
                    <a:pt x="15" y="10"/>
                    <a:pt x="15" y="15"/>
                  </a:cubicBezTo>
                  <a:cubicBezTo>
                    <a:pt x="0" y="186"/>
                    <a:pt x="121" y="332"/>
                    <a:pt x="292" y="347"/>
                  </a:cubicBezTo>
                  <a:cubicBezTo>
                    <a:pt x="300" y="347"/>
                    <a:pt x="309" y="348"/>
                    <a:pt x="318" y="348"/>
                  </a:cubicBezTo>
                  <a:cubicBezTo>
                    <a:pt x="360" y="348"/>
                    <a:pt x="404" y="338"/>
                    <a:pt x="437" y="321"/>
                  </a:cubicBezTo>
                  <a:cubicBezTo>
                    <a:pt x="352" y="161"/>
                    <a:pt x="196" y="40"/>
                    <a:pt x="1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2" name="Google Shape;3642;p18"/>
            <p:cNvSpPr/>
            <p:nvPr/>
          </p:nvSpPr>
          <p:spPr>
            <a:xfrm>
              <a:off x="6500475" y="3118650"/>
              <a:ext cx="33775" cy="32725"/>
            </a:xfrm>
            <a:custGeom>
              <a:rect b="b" l="l" r="r" t="t"/>
              <a:pathLst>
                <a:path extrusionOk="0" h="1309" w="1351">
                  <a:moveTo>
                    <a:pt x="674" y="0"/>
                  </a:moveTo>
                  <a:cubicBezTo>
                    <a:pt x="639" y="0"/>
                    <a:pt x="603" y="3"/>
                    <a:pt x="567" y="9"/>
                  </a:cubicBezTo>
                  <a:cubicBezTo>
                    <a:pt x="407" y="39"/>
                    <a:pt x="271" y="120"/>
                    <a:pt x="176" y="235"/>
                  </a:cubicBezTo>
                  <a:cubicBezTo>
                    <a:pt x="61" y="381"/>
                    <a:pt x="0" y="571"/>
                    <a:pt x="35" y="767"/>
                  </a:cubicBezTo>
                  <a:cubicBezTo>
                    <a:pt x="89" y="1086"/>
                    <a:pt x="364" y="1309"/>
                    <a:pt x="677" y="1309"/>
                  </a:cubicBezTo>
                  <a:cubicBezTo>
                    <a:pt x="714" y="1309"/>
                    <a:pt x="751" y="1305"/>
                    <a:pt x="788" y="1299"/>
                  </a:cubicBezTo>
                  <a:cubicBezTo>
                    <a:pt x="994" y="1264"/>
                    <a:pt x="1160" y="1134"/>
                    <a:pt x="1250" y="963"/>
                  </a:cubicBezTo>
                  <a:cubicBezTo>
                    <a:pt x="1320" y="842"/>
                    <a:pt x="1350" y="692"/>
                    <a:pt x="1325" y="541"/>
                  </a:cubicBezTo>
                  <a:cubicBezTo>
                    <a:pt x="1310" y="471"/>
                    <a:pt x="1285" y="401"/>
                    <a:pt x="1250" y="340"/>
                  </a:cubicBezTo>
                  <a:cubicBezTo>
                    <a:pt x="1217" y="357"/>
                    <a:pt x="1173" y="367"/>
                    <a:pt x="1131" y="367"/>
                  </a:cubicBezTo>
                  <a:cubicBezTo>
                    <a:pt x="1122" y="367"/>
                    <a:pt x="1113" y="366"/>
                    <a:pt x="1105" y="366"/>
                  </a:cubicBezTo>
                  <a:cubicBezTo>
                    <a:pt x="934" y="351"/>
                    <a:pt x="813" y="205"/>
                    <a:pt x="828" y="34"/>
                  </a:cubicBezTo>
                  <a:cubicBezTo>
                    <a:pt x="828" y="29"/>
                    <a:pt x="828" y="24"/>
                    <a:pt x="828" y="19"/>
                  </a:cubicBezTo>
                  <a:cubicBezTo>
                    <a:pt x="780" y="7"/>
                    <a:pt x="728" y="0"/>
                    <a:pt x="67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3" name="Google Shape;3643;p18"/>
            <p:cNvSpPr/>
            <p:nvPr/>
          </p:nvSpPr>
          <p:spPr>
            <a:xfrm>
              <a:off x="6494700" y="3085875"/>
              <a:ext cx="27250" cy="29500"/>
            </a:xfrm>
            <a:custGeom>
              <a:rect b="b" l="l" r="r" t="t"/>
              <a:pathLst>
                <a:path extrusionOk="0" fill="none" h="1180" w="1090">
                  <a:moveTo>
                    <a:pt x="1090" y="0"/>
                  </a:moveTo>
                  <a:cubicBezTo>
                    <a:pt x="447" y="50"/>
                    <a:pt x="10" y="587"/>
                    <a:pt x="0" y="1180"/>
                  </a:cubicBezTo>
                </a:path>
              </a:pathLst>
            </a:custGeom>
            <a:noFill/>
            <a:ln cap="rnd" cmpd="sng" w="10425">
              <a:solidFill>
                <a:schemeClr val="accent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4" name="Google Shape;3644;p18"/>
            <p:cNvSpPr/>
            <p:nvPr/>
          </p:nvSpPr>
          <p:spPr>
            <a:xfrm>
              <a:off x="6272475" y="3056625"/>
              <a:ext cx="163900" cy="45700"/>
            </a:xfrm>
            <a:custGeom>
              <a:rect b="b" l="l" r="r" t="t"/>
              <a:pathLst>
                <a:path extrusionOk="0" fill="none" h="1828" w="6556">
                  <a:moveTo>
                    <a:pt x="0" y="1828"/>
                  </a:moveTo>
                  <a:cubicBezTo>
                    <a:pt x="422" y="1727"/>
                    <a:pt x="838" y="1577"/>
                    <a:pt x="1245" y="1411"/>
                  </a:cubicBezTo>
                  <a:cubicBezTo>
                    <a:pt x="1707" y="1220"/>
                    <a:pt x="2169" y="1010"/>
                    <a:pt x="2630" y="814"/>
                  </a:cubicBezTo>
                  <a:cubicBezTo>
                    <a:pt x="2866" y="713"/>
                    <a:pt x="3097" y="618"/>
                    <a:pt x="3333" y="538"/>
                  </a:cubicBezTo>
                  <a:cubicBezTo>
                    <a:pt x="3338" y="538"/>
                    <a:pt x="3338" y="538"/>
                    <a:pt x="3338" y="533"/>
                  </a:cubicBezTo>
                  <a:cubicBezTo>
                    <a:pt x="3740" y="392"/>
                    <a:pt x="4156" y="277"/>
                    <a:pt x="4573" y="196"/>
                  </a:cubicBezTo>
                  <a:cubicBezTo>
                    <a:pt x="5225" y="61"/>
                    <a:pt x="5888" y="1"/>
                    <a:pt x="6555" y="16"/>
                  </a:cubicBezTo>
                </a:path>
              </a:pathLst>
            </a:custGeom>
            <a:solidFill>
              <a:schemeClr val="accent6"/>
            </a:solidFill>
            <a:ln cap="flat" cmpd="sng" w="5275">
              <a:solidFill>
                <a:srgbClr val="002255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5" name="Google Shape;3645;p18"/>
            <p:cNvSpPr/>
            <p:nvPr/>
          </p:nvSpPr>
          <p:spPr>
            <a:xfrm>
              <a:off x="6415400" y="3058000"/>
              <a:ext cx="44050" cy="142825"/>
            </a:xfrm>
            <a:custGeom>
              <a:rect b="b" l="l" r="r" t="t"/>
              <a:pathLst>
                <a:path extrusionOk="0" fill="none" h="5713" w="1762">
                  <a:moveTo>
                    <a:pt x="1762" y="1"/>
                  </a:moveTo>
                  <a:cubicBezTo>
                    <a:pt x="1747" y="6"/>
                    <a:pt x="1737" y="6"/>
                    <a:pt x="1727" y="16"/>
                  </a:cubicBezTo>
                  <a:cubicBezTo>
                    <a:pt x="1431" y="131"/>
                    <a:pt x="1210" y="382"/>
                    <a:pt x="1034" y="643"/>
                  </a:cubicBezTo>
                  <a:cubicBezTo>
                    <a:pt x="0" y="2164"/>
                    <a:pt x="146" y="4292"/>
                    <a:pt x="1406" y="5668"/>
                  </a:cubicBezTo>
                  <a:cubicBezTo>
                    <a:pt x="1416" y="5683"/>
                    <a:pt x="1431" y="5698"/>
                    <a:pt x="1446" y="5713"/>
                  </a:cubicBezTo>
                </a:path>
              </a:pathLst>
            </a:custGeom>
            <a:solidFill>
              <a:schemeClr val="accent6"/>
            </a:solidFill>
            <a:ln cap="flat" cmpd="sng" w="5275">
              <a:solidFill>
                <a:srgbClr val="002255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6" name="Google Shape;3646;p18"/>
            <p:cNvSpPr/>
            <p:nvPr/>
          </p:nvSpPr>
          <p:spPr>
            <a:xfrm>
              <a:off x="6347375" y="3026775"/>
              <a:ext cx="8425" cy="42925"/>
            </a:xfrm>
            <a:custGeom>
              <a:rect b="b" l="l" r="r" t="t"/>
              <a:pathLst>
                <a:path extrusionOk="0" fill="none" h="1717" w="337">
                  <a:moveTo>
                    <a:pt x="1" y="0"/>
                  </a:moveTo>
                  <a:cubicBezTo>
                    <a:pt x="126" y="572"/>
                    <a:pt x="242" y="1144"/>
                    <a:pt x="337" y="1717"/>
                  </a:cubicBezTo>
                </a:path>
              </a:pathLst>
            </a:custGeom>
            <a:solidFill>
              <a:schemeClr val="accent6"/>
            </a:solidFill>
            <a:ln cap="flat" cmpd="sng" w="5275">
              <a:solidFill>
                <a:srgbClr val="002255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7" name="Google Shape;3647;p18"/>
            <p:cNvSpPr/>
            <p:nvPr/>
          </p:nvSpPr>
          <p:spPr>
            <a:xfrm>
              <a:off x="6328175" y="3023250"/>
              <a:ext cx="10075" cy="53475"/>
            </a:xfrm>
            <a:custGeom>
              <a:rect b="b" l="l" r="r" t="t"/>
              <a:pathLst>
                <a:path extrusionOk="0" fill="none" h="2139" w="403">
                  <a:moveTo>
                    <a:pt x="1" y="0"/>
                  </a:moveTo>
                  <a:cubicBezTo>
                    <a:pt x="1" y="6"/>
                    <a:pt x="6" y="11"/>
                    <a:pt x="6" y="16"/>
                  </a:cubicBezTo>
                  <a:cubicBezTo>
                    <a:pt x="121" y="723"/>
                    <a:pt x="252" y="1431"/>
                    <a:pt x="402" y="2139"/>
                  </a:cubicBezTo>
                </a:path>
              </a:pathLst>
            </a:custGeom>
            <a:solidFill>
              <a:schemeClr val="accent6"/>
            </a:solidFill>
            <a:ln cap="flat" cmpd="sng" w="5275">
              <a:solidFill>
                <a:srgbClr val="002255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8" name="Google Shape;3648;p18"/>
            <p:cNvSpPr/>
            <p:nvPr/>
          </p:nvSpPr>
          <p:spPr>
            <a:xfrm>
              <a:off x="6290800" y="3028025"/>
              <a:ext cx="12050" cy="62250"/>
            </a:xfrm>
            <a:custGeom>
              <a:rect b="b" l="l" r="r" t="t"/>
              <a:pathLst>
                <a:path extrusionOk="0" fill="none" h="2490" w="482">
                  <a:moveTo>
                    <a:pt x="0" y="0"/>
                  </a:moveTo>
                  <a:cubicBezTo>
                    <a:pt x="161" y="833"/>
                    <a:pt x="321" y="1662"/>
                    <a:pt x="482" y="2490"/>
                  </a:cubicBezTo>
                </a:path>
              </a:pathLst>
            </a:custGeom>
            <a:solidFill>
              <a:schemeClr val="accent6"/>
            </a:solidFill>
            <a:ln cap="flat" cmpd="sng" w="5275">
              <a:solidFill>
                <a:srgbClr val="002255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9" name="Google Shape;3649;p18"/>
            <p:cNvSpPr/>
            <p:nvPr/>
          </p:nvSpPr>
          <p:spPr>
            <a:xfrm>
              <a:off x="6323025" y="3118000"/>
              <a:ext cx="78725" cy="42425"/>
            </a:xfrm>
            <a:custGeom>
              <a:rect b="b" l="l" r="r" t="t"/>
              <a:pathLst>
                <a:path extrusionOk="0" fill="none" h="1697" w="3149">
                  <a:moveTo>
                    <a:pt x="3148" y="899"/>
                  </a:moveTo>
                  <a:cubicBezTo>
                    <a:pt x="2255" y="1546"/>
                    <a:pt x="1025" y="1697"/>
                    <a:pt x="1" y="1290"/>
                  </a:cubicBezTo>
                  <a:cubicBezTo>
                    <a:pt x="739" y="627"/>
                    <a:pt x="1738" y="100"/>
                    <a:pt x="2726" y="0"/>
                  </a:cubicBezTo>
                </a:path>
              </a:pathLst>
            </a:custGeom>
            <a:solidFill>
              <a:schemeClr val="accent6"/>
            </a:solidFill>
            <a:ln cap="flat" cmpd="sng" w="5275">
              <a:solidFill>
                <a:srgbClr val="002255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0" name="Google Shape;3650;p18"/>
            <p:cNvSpPr/>
            <p:nvPr/>
          </p:nvSpPr>
          <p:spPr>
            <a:xfrm>
              <a:off x="6523550" y="3139075"/>
              <a:ext cx="83850" cy="9425"/>
            </a:xfrm>
            <a:custGeom>
              <a:rect b="b" l="l" r="r" t="t"/>
              <a:pathLst>
                <a:path extrusionOk="0" fill="none" h="377" w="3354">
                  <a:moveTo>
                    <a:pt x="3354" y="241"/>
                  </a:moveTo>
                  <a:cubicBezTo>
                    <a:pt x="3273" y="251"/>
                    <a:pt x="3188" y="266"/>
                    <a:pt x="3103" y="276"/>
                  </a:cubicBezTo>
                  <a:cubicBezTo>
                    <a:pt x="2325" y="377"/>
                    <a:pt x="1532" y="367"/>
                    <a:pt x="759" y="246"/>
                  </a:cubicBezTo>
                  <a:cubicBezTo>
                    <a:pt x="613" y="221"/>
                    <a:pt x="468" y="196"/>
                    <a:pt x="327" y="146"/>
                  </a:cubicBezTo>
                  <a:cubicBezTo>
                    <a:pt x="217" y="111"/>
                    <a:pt x="101" y="66"/>
                    <a:pt x="1" y="0"/>
                  </a:cubicBezTo>
                </a:path>
              </a:pathLst>
            </a:custGeom>
            <a:solidFill>
              <a:schemeClr val="accent6"/>
            </a:solidFill>
            <a:ln cap="flat" cmpd="sng" w="5275">
              <a:solidFill>
                <a:srgbClr val="002255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1" name="Google Shape;3651;p18"/>
            <p:cNvSpPr/>
            <p:nvPr/>
          </p:nvSpPr>
          <p:spPr>
            <a:xfrm>
              <a:off x="6521300" y="3131675"/>
              <a:ext cx="5675" cy="15825"/>
            </a:xfrm>
            <a:custGeom>
              <a:rect b="b" l="l" r="r" t="t"/>
              <a:pathLst>
                <a:path extrusionOk="0" fill="none" h="633" w="227">
                  <a:moveTo>
                    <a:pt x="11" y="633"/>
                  </a:moveTo>
                  <a:cubicBezTo>
                    <a:pt x="0" y="407"/>
                    <a:pt x="76" y="176"/>
                    <a:pt x="226" y="0"/>
                  </a:cubicBezTo>
                </a:path>
              </a:pathLst>
            </a:custGeom>
            <a:solidFill>
              <a:schemeClr val="accent6"/>
            </a:solidFill>
            <a:ln cap="flat" cmpd="sng" w="5275">
              <a:solidFill>
                <a:srgbClr val="002255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52" name="Google Shape;3652;p18"/>
          <p:cNvGrpSpPr/>
          <p:nvPr/>
        </p:nvGrpSpPr>
        <p:grpSpPr>
          <a:xfrm flipH="1" rot="744417">
            <a:off x="7452227" y="127741"/>
            <a:ext cx="2535501" cy="824511"/>
            <a:chOff x="937925" y="2699200"/>
            <a:chExt cx="1529800" cy="497500"/>
          </a:xfrm>
        </p:grpSpPr>
        <p:sp>
          <p:nvSpPr>
            <p:cNvPr id="3653" name="Google Shape;3653;p18"/>
            <p:cNvSpPr/>
            <p:nvPr/>
          </p:nvSpPr>
          <p:spPr>
            <a:xfrm>
              <a:off x="1785700" y="3061650"/>
              <a:ext cx="161650" cy="135050"/>
            </a:xfrm>
            <a:custGeom>
              <a:rect b="b" l="l" r="r" t="t"/>
              <a:pathLst>
                <a:path extrusionOk="0" h="5402" w="6466">
                  <a:moveTo>
                    <a:pt x="773" y="0"/>
                  </a:moveTo>
                  <a:cubicBezTo>
                    <a:pt x="226" y="1742"/>
                    <a:pt x="0" y="3584"/>
                    <a:pt x="126" y="5401"/>
                  </a:cubicBezTo>
                  <a:cubicBezTo>
                    <a:pt x="2535" y="4126"/>
                    <a:pt x="4708" y="2304"/>
                    <a:pt x="6465" y="161"/>
                  </a:cubicBezTo>
                  <a:lnTo>
                    <a:pt x="6465" y="161"/>
                  </a:lnTo>
                  <a:cubicBezTo>
                    <a:pt x="5917" y="185"/>
                    <a:pt x="5368" y="196"/>
                    <a:pt x="4820" y="196"/>
                  </a:cubicBezTo>
                  <a:cubicBezTo>
                    <a:pt x="3979" y="196"/>
                    <a:pt x="3138" y="169"/>
                    <a:pt x="2299" y="121"/>
                  </a:cubicBezTo>
                  <a:cubicBezTo>
                    <a:pt x="2058" y="106"/>
                    <a:pt x="1817" y="91"/>
                    <a:pt x="1581" y="71"/>
                  </a:cubicBezTo>
                  <a:cubicBezTo>
                    <a:pt x="1310" y="51"/>
                    <a:pt x="1044" y="31"/>
                    <a:pt x="773" y="0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4" name="Google Shape;3654;p18"/>
            <p:cNvSpPr/>
            <p:nvPr/>
          </p:nvSpPr>
          <p:spPr>
            <a:xfrm>
              <a:off x="1586550" y="2699200"/>
              <a:ext cx="281225" cy="130950"/>
            </a:xfrm>
            <a:custGeom>
              <a:rect b="b" l="l" r="r" t="t"/>
              <a:pathLst>
                <a:path extrusionOk="0" h="5238" w="11249">
                  <a:moveTo>
                    <a:pt x="1060" y="0"/>
                  </a:moveTo>
                  <a:cubicBezTo>
                    <a:pt x="707" y="0"/>
                    <a:pt x="353" y="14"/>
                    <a:pt x="1" y="43"/>
                  </a:cubicBezTo>
                  <a:cubicBezTo>
                    <a:pt x="101" y="1719"/>
                    <a:pt x="422" y="3657"/>
                    <a:pt x="979" y="5238"/>
                  </a:cubicBezTo>
                  <a:cubicBezTo>
                    <a:pt x="4393" y="5238"/>
                    <a:pt x="7816" y="4932"/>
                    <a:pt x="11249" y="4560"/>
                  </a:cubicBezTo>
                  <a:lnTo>
                    <a:pt x="11234" y="4430"/>
                  </a:lnTo>
                  <a:cubicBezTo>
                    <a:pt x="8653" y="1633"/>
                    <a:pt x="4862" y="0"/>
                    <a:pt x="10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5" name="Google Shape;3655;p18"/>
            <p:cNvSpPr/>
            <p:nvPr/>
          </p:nvSpPr>
          <p:spPr>
            <a:xfrm>
              <a:off x="1805025" y="3001050"/>
              <a:ext cx="188000" cy="65525"/>
            </a:xfrm>
            <a:custGeom>
              <a:rect b="b" l="l" r="r" t="t"/>
              <a:pathLst>
                <a:path extrusionOk="0" h="2621" w="7520">
                  <a:moveTo>
                    <a:pt x="1004" y="0"/>
                  </a:moveTo>
                  <a:cubicBezTo>
                    <a:pt x="598" y="778"/>
                    <a:pt x="261" y="1591"/>
                    <a:pt x="0" y="2424"/>
                  </a:cubicBezTo>
                  <a:cubicBezTo>
                    <a:pt x="271" y="2455"/>
                    <a:pt x="537" y="2475"/>
                    <a:pt x="808" y="2495"/>
                  </a:cubicBezTo>
                  <a:cubicBezTo>
                    <a:pt x="1044" y="2515"/>
                    <a:pt x="1285" y="2530"/>
                    <a:pt x="1526" y="2545"/>
                  </a:cubicBezTo>
                  <a:cubicBezTo>
                    <a:pt x="2365" y="2593"/>
                    <a:pt x="3206" y="2620"/>
                    <a:pt x="4047" y="2620"/>
                  </a:cubicBezTo>
                  <a:cubicBezTo>
                    <a:pt x="4595" y="2620"/>
                    <a:pt x="5144" y="2609"/>
                    <a:pt x="5692" y="2585"/>
                  </a:cubicBezTo>
                  <a:cubicBezTo>
                    <a:pt x="6365" y="1767"/>
                    <a:pt x="6977" y="899"/>
                    <a:pt x="7519" y="0"/>
                  </a:cubicBezTo>
                  <a:lnTo>
                    <a:pt x="7519" y="0"/>
                  </a:lnTo>
                  <a:cubicBezTo>
                    <a:pt x="6490" y="178"/>
                    <a:pt x="5451" y="258"/>
                    <a:pt x="4407" y="258"/>
                  </a:cubicBezTo>
                  <a:cubicBezTo>
                    <a:pt x="3276" y="258"/>
                    <a:pt x="2139" y="165"/>
                    <a:pt x="1004" y="0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6" name="Google Shape;3656;p18"/>
            <p:cNvSpPr/>
            <p:nvPr/>
          </p:nvSpPr>
          <p:spPr>
            <a:xfrm>
              <a:off x="937925" y="2731125"/>
              <a:ext cx="1529800" cy="276400"/>
            </a:xfrm>
            <a:custGeom>
              <a:rect b="b" l="l" r="r" t="t"/>
              <a:pathLst>
                <a:path extrusionOk="0" h="11056" w="61192">
                  <a:moveTo>
                    <a:pt x="50047" y="4171"/>
                  </a:moveTo>
                  <a:cubicBezTo>
                    <a:pt x="50209" y="4171"/>
                    <a:pt x="50350" y="4305"/>
                    <a:pt x="50355" y="4473"/>
                  </a:cubicBezTo>
                  <a:cubicBezTo>
                    <a:pt x="50360" y="4643"/>
                    <a:pt x="50224" y="4784"/>
                    <a:pt x="50053" y="4789"/>
                  </a:cubicBezTo>
                  <a:cubicBezTo>
                    <a:pt x="50050" y="4789"/>
                    <a:pt x="50047" y="4789"/>
                    <a:pt x="50044" y="4789"/>
                  </a:cubicBezTo>
                  <a:cubicBezTo>
                    <a:pt x="49878" y="4789"/>
                    <a:pt x="49742" y="4660"/>
                    <a:pt x="49737" y="4488"/>
                  </a:cubicBezTo>
                  <a:cubicBezTo>
                    <a:pt x="49732" y="4322"/>
                    <a:pt x="49863" y="4177"/>
                    <a:pt x="50038" y="4172"/>
                  </a:cubicBezTo>
                  <a:cubicBezTo>
                    <a:pt x="50041" y="4172"/>
                    <a:pt x="50044" y="4171"/>
                    <a:pt x="50047" y="4171"/>
                  </a:cubicBezTo>
                  <a:close/>
                  <a:moveTo>
                    <a:pt x="25820" y="5135"/>
                  </a:moveTo>
                  <a:cubicBezTo>
                    <a:pt x="25986" y="5135"/>
                    <a:pt x="26121" y="5264"/>
                    <a:pt x="26131" y="5436"/>
                  </a:cubicBezTo>
                  <a:cubicBezTo>
                    <a:pt x="26131" y="5602"/>
                    <a:pt x="26001" y="5748"/>
                    <a:pt x="25830" y="5753"/>
                  </a:cubicBezTo>
                  <a:cubicBezTo>
                    <a:pt x="25827" y="5753"/>
                    <a:pt x="25824" y="5753"/>
                    <a:pt x="25821" y="5753"/>
                  </a:cubicBezTo>
                  <a:cubicBezTo>
                    <a:pt x="25654" y="5753"/>
                    <a:pt x="25514" y="5619"/>
                    <a:pt x="25514" y="5452"/>
                  </a:cubicBezTo>
                  <a:cubicBezTo>
                    <a:pt x="25504" y="5281"/>
                    <a:pt x="25639" y="5140"/>
                    <a:pt x="25810" y="5135"/>
                  </a:cubicBezTo>
                  <a:cubicBezTo>
                    <a:pt x="25813" y="5135"/>
                    <a:pt x="25816" y="5135"/>
                    <a:pt x="25820" y="5135"/>
                  </a:cubicBezTo>
                  <a:close/>
                  <a:moveTo>
                    <a:pt x="48707" y="5356"/>
                  </a:moveTo>
                  <a:cubicBezTo>
                    <a:pt x="48874" y="5356"/>
                    <a:pt x="49010" y="5490"/>
                    <a:pt x="49014" y="5657"/>
                  </a:cubicBezTo>
                  <a:cubicBezTo>
                    <a:pt x="49019" y="5828"/>
                    <a:pt x="48889" y="5969"/>
                    <a:pt x="48718" y="5974"/>
                  </a:cubicBezTo>
                  <a:cubicBezTo>
                    <a:pt x="48715" y="5974"/>
                    <a:pt x="48712" y="5974"/>
                    <a:pt x="48709" y="5974"/>
                  </a:cubicBezTo>
                  <a:cubicBezTo>
                    <a:pt x="48542" y="5974"/>
                    <a:pt x="48402" y="5845"/>
                    <a:pt x="48397" y="5677"/>
                  </a:cubicBezTo>
                  <a:cubicBezTo>
                    <a:pt x="48392" y="5507"/>
                    <a:pt x="48528" y="5361"/>
                    <a:pt x="48698" y="5356"/>
                  </a:cubicBezTo>
                  <a:cubicBezTo>
                    <a:pt x="48701" y="5356"/>
                    <a:pt x="48704" y="5356"/>
                    <a:pt x="48707" y="5356"/>
                  </a:cubicBezTo>
                  <a:close/>
                  <a:moveTo>
                    <a:pt x="33156" y="5627"/>
                  </a:moveTo>
                  <a:cubicBezTo>
                    <a:pt x="33319" y="5627"/>
                    <a:pt x="33455" y="5759"/>
                    <a:pt x="33460" y="5923"/>
                  </a:cubicBezTo>
                  <a:cubicBezTo>
                    <a:pt x="33465" y="6094"/>
                    <a:pt x="33329" y="6240"/>
                    <a:pt x="33158" y="6245"/>
                  </a:cubicBezTo>
                  <a:cubicBezTo>
                    <a:pt x="33155" y="6245"/>
                    <a:pt x="33152" y="6245"/>
                    <a:pt x="33149" y="6245"/>
                  </a:cubicBezTo>
                  <a:cubicBezTo>
                    <a:pt x="32983" y="6245"/>
                    <a:pt x="32847" y="6111"/>
                    <a:pt x="32842" y="5943"/>
                  </a:cubicBezTo>
                  <a:cubicBezTo>
                    <a:pt x="32837" y="5773"/>
                    <a:pt x="32973" y="5627"/>
                    <a:pt x="33138" y="5627"/>
                  </a:cubicBezTo>
                  <a:cubicBezTo>
                    <a:pt x="33144" y="5627"/>
                    <a:pt x="33150" y="5627"/>
                    <a:pt x="33156" y="5627"/>
                  </a:cubicBezTo>
                  <a:close/>
                  <a:moveTo>
                    <a:pt x="54133" y="4111"/>
                  </a:moveTo>
                  <a:cubicBezTo>
                    <a:pt x="54167" y="4111"/>
                    <a:pt x="54200" y="4114"/>
                    <a:pt x="54235" y="4121"/>
                  </a:cubicBezTo>
                  <a:cubicBezTo>
                    <a:pt x="54501" y="4172"/>
                    <a:pt x="54671" y="4428"/>
                    <a:pt x="54616" y="4694"/>
                  </a:cubicBezTo>
                  <a:cubicBezTo>
                    <a:pt x="54581" y="4874"/>
                    <a:pt x="54445" y="5015"/>
                    <a:pt x="54280" y="5060"/>
                  </a:cubicBezTo>
                  <a:cubicBezTo>
                    <a:pt x="54325" y="5165"/>
                    <a:pt x="54350" y="5281"/>
                    <a:pt x="54360" y="5401"/>
                  </a:cubicBezTo>
                  <a:cubicBezTo>
                    <a:pt x="54390" y="5974"/>
                    <a:pt x="53953" y="6470"/>
                    <a:pt x="53376" y="6506"/>
                  </a:cubicBezTo>
                  <a:cubicBezTo>
                    <a:pt x="53357" y="6507"/>
                    <a:pt x="53339" y="6507"/>
                    <a:pt x="53320" y="6507"/>
                  </a:cubicBezTo>
                  <a:cubicBezTo>
                    <a:pt x="52767" y="6507"/>
                    <a:pt x="52301" y="6080"/>
                    <a:pt x="52272" y="5522"/>
                  </a:cubicBezTo>
                  <a:cubicBezTo>
                    <a:pt x="52237" y="4945"/>
                    <a:pt x="52679" y="4448"/>
                    <a:pt x="53251" y="4413"/>
                  </a:cubicBezTo>
                  <a:cubicBezTo>
                    <a:pt x="53266" y="4412"/>
                    <a:pt x="53280" y="4412"/>
                    <a:pt x="53295" y="4412"/>
                  </a:cubicBezTo>
                  <a:cubicBezTo>
                    <a:pt x="53428" y="4412"/>
                    <a:pt x="53550" y="4433"/>
                    <a:pt x="53667" y="4478"/>
                  </a:cubicBezTo>
                  <a:cubicBezTo>
                    <a:pt x="53724" y="4260"/>
                    <a:pt x="53916" y="4111"/>
                    <a:pt x="54133" y="4111"/>
                  </a:cubicBezTo>
                  <a:close/>
                  <a:moveTo>
                    <a:pt x="31213" y="6626"/>
                  </a:moveTo>
                  <a:cubicBezTo>
                    <a:pt x="31371" y="6626"/>
                    <a:pt x="31507" y="6757"/>
                    <a:pt x="31512" y="6922"/>
                  </a:cubicBezTo>
                  <a:cubicBezTo>
                    <a:pt x="31517" y="7093"/>
                    <a:pt x="31382" y="7233"/>
                    <a:pt x="31211" y="7243"/>
                  </a:cubicBezTo>
                  <a:cubicBezTo>
                    <a:pt x="31040" y="7243"/>
                    <a:pt x="30900" y="7113"/>
                    <a:pt x="30895" y="6942"/>
                  </a:cubicBezTo>
                  <a:cubicBezTo>
                    <a:pt x="30890" y="6772"/>
                    <a:pt x="31020" y="6626"/>
                    <a:pt x="31196" y="6626"/>
                  </a:cubicBezTo>
                  <a:cubicBezTo>
                    <a:pt x="31202" y="6626"/>
                    <a:pt x="31207" y="6626"/>
                    <a:pt x="31213" y="6626"/>
                  </a:cubicBezTo>
                  <a:close/>
                  <a:moveTo>
                    <a:pt x="34172" y="7976"/>
                  </a:moveTo>
                  <a:cubicBezTo>
                    <a:pt x="34343" y="7976"/>
                    <a:pt x="34479" y="8105"/>
                    <a:pt x="34484" y="8272"/>
                  </a:cubicBezTo>
                  <a:cubicBezTo>
                    <a:pt x="34489" y="8443"/>
                    <a:pt x="34353" y="8589"/>
                    <a:pt x="34182" y="8594"/>
                  </a:cubicBezTo>
                  <a:cubicBezTo>
                    <a:pt x="34179" y="8594"/>
                    <a:pt x="34176" y="8594"/>
                    <a:pt x="34173" y="8594"/>
                  </a:cubicBezTo>
                  <a:cubicBezTo>
                    <a:pt x="34007" y="8594"/>
                    <a:pt x="33871" y="8460"/>
                    <a:pt x="33866" y="8292"/>
                  </a:cubicBezTo>
                  <a:cubicBezTo>
                    <a:pt x="33861" y="8122"/>
                    <a:pt x="33997" y="7981"/>
                    <a:pt x="34162" y="7976"/>
                  </a:cubicBezTo>
                  <a:cubicBezTo>
                    <a:pt x="34166" y="7976"/>
                    <a:pt x="34169" y="7976"/>
                    <a:pt x="34172" y="7976"/>
                  </a:cubicBezTo>
                  <a:close/>
                  <a:moveTo>
                    <a:pt x="1" y="1"/>
                  </a:moveTo>
                  <a:cubicBezTo>
                    <a:pt x="914" y="899"/>
                    <a:pt x="2139" y="1637"/>
                    <a:pt x="3379" y="1958"/>
                  </a:cubicBezTo>
                  <a:cubicBezTo>
                    <a:pt x="2244" y="2746"/>
                    <a:pt x="1190" y="4227"/>
                    <a:pt x="944" y="5587"/>
                  </a:cubicBezTo>
                  <a:cubicBezTo>
                    <a:pt x="2335" y="5010"/>
                    <a:pt x="3851" y="4036"/>
                    <a:pt x="4578" y="2721"/>
                  </a:cubicBezTo>
                  <a:cubicBezTo>
                    <a:pt x="7028" y="3218"/>
                    <a:pt x="9332" y="4147"/>
                    <a:pt x="11585" y="5226"/>
                  </a:cubicBezTo>
                  <a:cubicBezTo>
                    <a:pt x="11920" y="5209"/>
                    <a:pt x="12254" y="5201"/>
                    <a:pt x="12587" y="5201"/>
                  </a:cubicBezTo>
                  <a:cubicBezTo>
                    <a:pt x="17641" y="5201"/>
                    <a:pt x="22565" y="7059"/>
                    <a:pt x="27391" y="8669"/>
                  </a:cubicBezTo>
                  <a:cubicBezTo>
                    <a:pt x="30082" y="9562"/>
                    <a:pt x="32877" y="10396"/>
                    <a:pt x="35688" y="10797"/>
                  </a:cubicBezTo>
                  <a:cubicBezTo>
                    <a:pt x="36823" y="10962"/>
                    <a:pt x="37960" y="11055"/>
                    <a:pt x="39091" y="11055"/>
                  </a:cubicBezTo>
                  <a:cubicBezTo>
                    <a:pt x="40135" y="11055"/>
                    <a:pt x="41174" y="10975"/>
                    <a:pt x="42203" y="10797"/>
                  </a:cubicBezTo>
                  <a:cubicBezTo>
                    <a:pt x="42750" y="10702"/>
                    <a:pt x="43292" y="10581"/>
                    <a:pt x="43829" y="10426"/>
                  </a:cubicBezTo>
                  <a:cubicBezTo>
                    <a:pt x="46234" y="9748"/>
                    <a:pt x="48342" y="8453"/>
                    <a:pt x="50846" y="7951"/>
                  </a:cubicBezTo>
                  <a:cubicBezTo>
                    <a:pt x="52281" y="7664"/>
                    <a:pt x="53747" y="7517"/>
                    <a:pt x="55213" y="7517"/>
                  </a:cubicBezTo>
                  <a:cubicBezTo>
                    <a:pt x="55824" y="7517"/>
                    <a:pt x="56436" y="7543"/>
                    <a:pt x="57045" y="7595"/>
                  </a:cubicBezTo>
                  <a:cubicBezTo>
                    <a:pt x="57577" y="7163"/>
                    <a:pt x="58084" y="6706"/>
                    <a:pt x="58576" y="6230"/>
                  </a:cubicBezTo>
                  <a:cubicBezTo>
                    <a:pt x="59530" y="5296"/>
                    <a:pt x="60408" y="4282"/>
                    <a:pt x="61191" y="3203"/>
                  </a:cubicBezTo>
                  <a:cubicBezTo>
                    <a:pt x="59364" y="2299"/>
                    <a:pt x="57281" y="2089"/>
                    <a:pt x="55248" y="2013"/>
                  </a:cubicBezTo>
                  <a:cubicBezTo>
                    <a:pt x="54580" y="1989"/>
                    <a:pt x="53911" y="1977"/>
                    <a:pt x="53243" y="1977"/>
                  </a:cubicBezTo>
                  <a:cubicBezTo>
                    <a:pt x="47891" y="1977"/>
                    <a:pt x="42535" y="2708"/>
                    <a:pt x="37194" y="3283"/>
                  </a:cubicBezTo>
                  <a:cubicBezTo>
                    <a:pt x="33761" y="3655"/>
                    <a:pt x="30338" y="3961"/>
                    <a:pt x="26924" y="3961"/>
                  </a:cubicBezTo>
                  <a:cubicBezTo>
                    <a:pt x="26885" y="3961"/>
                    <a:pt x="26846" y="3961"/>
                    <a:pt x="26807" y="3961"/>
                  </a:cubicBezTo>
                  <a:cubicBezTo>
                    <a:pt x="24407" y="3961"/>
                    <a:pt x="22012" y="3809"/>
                    <a:pt x="19621" y="3429"/>
                  </a:cubicBezTo>
                  <a:cubicBezTo>
                    <a:pt x="15634" y="2791"/>
                    <a:pt x="11625" y="1509"/>
                    <a:pt x="7644" y="1509"/>
                  </a:cubicBezTo>
                  <a:cubicBezTo>
                    <a:pt x="6643" y="1509"/>
                    <a:pt x="5645" y="1590"/>
                    <a:pt x="4649" y="1782"/>
                  </a:cubicBezTo>
                  <a:cubicBezTo>
                    <a:pt x="4619" y="1602"/>
                    <a:pt x="4458" y="1456"/>
                    <a:pt x="4332" y="1321"/>
                  </a:cubicBezTo>
                  <a:cubicBezTo>
                    <a:pt x="3795" y="764"/>
                    <a:pt x="3068" y="412"/>
                    <a:pt x="2310" y="221"/>
                  </a:cubicBezTo>
                  <a:cubicBezTo>
                    <a:pt x="1562" y="36"/>
                    <a:pt x="779" y="1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7" name="Google Shape;3657;p18"/>
            <p:cNvSpPr/>
            <p:nvPr/>
          </p:nvSpPr>
          <p:spPr>
            <a:xfrm>
              <a:off x="1227550" y="2861125"/>
              <a:ext cx="602600" cy="200550"/>
            </a:xfrm>
            <a:custGeom>
              <a:rect b="b" l="l" r="r" t="t"/>
              <a:pathLst>
                <a:path extrusionOk="0" h="8022" w="24104">
                  <a:moveTo>
                    <a:pt x="1002" y="1"/>
                  </a:moveTo>
                  <a:cubicBezTo>
                    <a:pt x="669" y="1"/>
                    <a:pt x="335" y="9"/>
                    <a:pt x="0" y="26"/>
                  </a:cubicBezTo>
                  <a:cubicBezTo>
                    <a:pt x="2686" y="1306"/>
                    <a:pt x="5296" y="2796"/>
                    <a:pt x="8001" y="4026"/>
                  </a:cubicBezTo>
                  <a:cubicBezTo>
                    <a:pt x="12764" y="6184"/>
                    <a:pt x="17894" y="7540"/>
                    <a:pt x="23099" y="8021"/>
                  </a:cubicBezTo>
                  <a:cubicBezTo>
                    <a:pt x="23360" y="7188"/>
                    <a:pt x="23697" y="6375"/>
                    <a:pt x="24103" y="5597"/>
                  </a:cubicBezTo>
                  <a:cubicBezTo>
                    <a:pt x="21292" y="5196"/>
                    <a:pt x="18497" y="4362"/>
                    <a:pt x="15806" y="3469"/>
                  </a:cubicBezTo>
                  <a:cubicBezTo>
                    <a:pt x="10980" y="1859"/>
                    <a:pt x="6056" y="1"/>
                    <a:pt x="10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8" name="Google Shape;3658;p18"/>
            <p:cNvSpPr/>
            <p:nvPr/>
          </p:nvSpPr>
          <p:spPr>
            <a:xfrm>
              <a:off x="1947325" y="2919050"/>
              <a:ext cx="416750" cy="146650"/>
            </a:xfrm>
            <a:custGeom>
              <a:rect b="b" l="l" r="r" t="t"/>
              <a:pathLst>
                <a:path extrusionOk="0" h="5866" w="16670">
                  <a:moveTo>
                    <a:pt x="14837" y="0"/>
                  </a:moveTo>
                  <a:cubicBezTo>
                    <a:pt x="13371" y="0"/>
                    <a:pt x="11905" y="147"/>
                    <a:pt x="10470" y="434"/>
                  </a:cubicBezTo>
                  <a:cubicBezTo>
                    <a:pt x="7966" y="936"/>
                    <a:pt x="5858" y="2231"/>
                    <a:pt x="3453" y="2909"/>
                  </a:cubicBezTo>
                  <a:cubicBezTo>
                    <a:pt x="2916" y="3064"/>
                    <a:pt x="2374" y="3185"/>
                    <a:pt x="1827" y="3280"/>
                  </a:cubicBezTo>
                  <a:cubicBezTo>
                    <a:pt x="1285" y="4179"/>
                    <a:pt x="673" y="5047"/>
                    <a:pt x="0" y="5865"/>
                  </a:cubicBezTo>
                  <a:cubicBezTo>
                    <a:pt x="3187" y="5740"/>
                    <a:pt x="6355" y="5218"/>
                    <a:pt x="9366" y="4174"/>
                  </a:cubicBezTo>
                  <a:cubicBezTo>
                    <a:pt x="12011" y="3260"/>
                    <a:pt x="14501" y="1860"/>
                    <a:pt x="16669" y="78"/>
                  </a:cubicBezTo>
                  <a:cubicBezTo>
                    <a:pt x="16060" y="26"/>
                    <a:pt x="15448" y="0"/>
                    <a:pt x="148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9" name="Google Shape;3659;p18"/>
            <p:cNvSpPr/>
            <p:nvPr/>
          </p:nvSpPr>
          <p:spPr>
            <a:xfrm>
              <a:off x="2279600" y="2833875"/>
              <a:ext cx="25125" cy="23775"/>
            </a:xfrm>
            <a:custGeom>
              <a:rect b="b" l="l" r="r" t="t"/>
              <a:pathLst>
                <a:path extrusionOk="0" h="951" w="1005">
                  <a:moveTo>
                    <a:pt x="466" y="1"/>
                  </a:moveTo>
                  <a:cubicBezTo>
                    <a:pt x="249" y="1"/>
                    <a:pt x="57" y="150"/>
                    <a:pt x="0" y="368"/>
                  </a:cubicBezTo>
                  <a:cubicBezTo>
                    <a:pt x="276" y="463"/>
                    <a:pt x="502" y="679"/>
                    <a:pt x="613" y="950"/>
                  </a:cubicBezTo>
                  <a:cubicBezTo>
                    <a:pt x="778" y="905"/>
                    <a:pt x="914" y="764"/>
                    <a:pt x="949" y="584"/>
                  </a:cubicBezTo>
                  <a:cubicBezTo>
                    <a:pt x="1004" y="318"/>
                    <a:pt x="834" y="62"/>
                    <a:pt x="568" y="11"/>
                  </a:cubicBezTo>
                  <a:cubicBezTo>
                    <a:pt x="533" y="4"/>
                    <a:pt x="500" y="1"/>
                    <a:pt x="46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0" name="Google Shape;3660;p18"/>
            <p:cNvSpPr/>
            <p:nvPr/>
          </p:nvSpPr>
          <p:spPr>
            <a:xfrm>
              <a:off x="2278100" y="2843050"/>
              <a:ext cx="16825" cy="15225"/>
            </a:xfrm>
            <a:custGeom>
              <a:rect b="b" l="l" r="r" t="t"/>
              <a:pathLst>
                <a:path extrusionOk="0" h="609" w="673">
                  <a:moveTo>
                    <a:pt x="60" y="1"/>
                  </a:moveTo>
                  <a:cubicBezTo>
                    <a:pt x="55" y="6"/>
                    <a:pt x="55" y="16"/>
                    <a:pt x="55" y="26"/>
                  </a:cubicBezTo>
                  <a:cubicBezTo>
                    <a:pt x="0" y="287"/>
                    <a:pt x="171" y="543"/>
                    <a:pt x="437" y="598"/>
                  </a:cubicBezTo>
                  <a:cubicBezTo>
                    <a:pt x="466" y="605"/>
                    <a:pt x="496" y="609"/>
                    <a:pt x="526" y="609"/>
                  </a:cubicBezTo>
                  <a:cubicBezTo>
                    <a:pt x="578" y="609"/>
                    <a:pt x="628" y="599"/>
                    <a:pt x="673" y="583"/>
                  </a:cubicBezTo>
                  <a:cubicBezTo>
                    <a:pt x="562" y="312"/>
                    <a:pt x="336" y="96"/>
                    <a:pt x="6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1" name="Google Shape;3661;p18"/>
            <p:cNvSpPr/>
            <p:nvPr/>
          </p:nvSpPr>
          <p:spPr>
            <a:xfrm>
              <a:off x="2243825" y="2841400"/>
              <a:ext cx="53875" cy="52425"/>
            </a:xfrm>
            <a:custGeom>
              <a:rect b="b" l="l" r="r" t="t"/>
              <a:pathLst>
                <a:path extrusionOk="0" h="2097" w="2155">
                  <a:moveTo>
                    <a:pt x="1059" y="1"/>
                  </a:moveTo>
                  <a:cubicBezTo>
                    <a:pt x="1044" y="1"/>
                    <a:pt x="1030" y="1"/>
                    <a:pt x="1015" y="2"/>
                  </a:cubicBezTo>
                  <a:cubicBezTo>
                    <a:pt x="443" y="37"/>
                    <a:pt x="1" y="534"/>
                    <a:pt x="36" y="1111"/>
                  </a:cubicBezTo>
                  <a:cubicBezTo>
                    <a:pt x="65" y="1669"/>
                    <a:pt x="531" y="2096"/>
                    <a:pt x="1084" y="2096"/>
                  </a:cubicBezTo>
                  <a:cubicBezTo>
                    <a:pt x="1103" y="2096"/>
                    <a:pt x="1121" y="2096"/>
                    <a:pt x="1140" y="2095"/>
                  </a:cubicBezTo>
                  <a:cubicBezTo>
                    <a:pt x="1717" y="2059"/>
                    <a:pt x="2154" y="1563"/>
                    <a:pt x="2124" y="985"/>
                  </a:cubicBezTo>
                  <a:cubicBezTo>
                    <a:pt x="2114" y="870"/>
                    <a:pt x="2089" y="754"/>
                    <a:pt x="2044" y="649"/>
                  </a:cubicBezTo>
                  <a:cubicBezTo>
                    <a:pt x="1999" y="665"/>
                    <a:pt x="1949" y="675"/>
                    <a:pt x="1897" y="675"/>
                  </a:cubicBezTo>
                  <a:cubicBezTo>
                    <a:pt x="1867" y="675"/>
                    <a:pt x="1837" y="671"/>
                    <a:pt x="1808" y="664"/>
                  </a:cubicBezTo>
                  <a:cubicBezTo>
                    <a:pt x="1542" y="609"/>
                    <a:pt x="1371" y="353"/>
                    <a:pt x="1426" y="92"/>
                  </a:cubicBezTo>
                  <a:cubicBezTo>
                    <a:pt x="1426" y="82"/>
                    <a:pt x="1426" y="72"/>
                    <a:pt x="1431" y="67"/>
                  </a:cubicBezTo>
                  <a:cubicBezTo>
                    <a:pt x="1314" y="22"/>
                    <a:pt x="1192" y="1"/>
                    <a:pt x="105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2" name="Google Shape;3662;p18"/>
            <p:cNvSpPr/>
            <p:nvPr/>
          </p:nvSpPr>
          <p:spPr>
            <a:xfrm>
              <a:off x="2181225" y="2835400"/>
              <a:ext cx="15700" cy="15475"/>
            </a:xfrm>
            <a:custGeom>
              <a:rect b="b" l="l" r="r" t="t"/>
              <a:pathLst>
                <a:path extrusionOk="0" h="619" w="628">
                  <a:moveTo>
                    <a:pt x="315" y="0"/>
                  </a:moveTo>
                  <a:cubicBezTo>
                    <a:pt x="312" y="0"/>
                    <a:pt x="309" y="1"/>
                    <a:pt x="306" y="1"/>
                  </a:cubicBezTo>
                  <a:cubicBezTo>
                    <a:pt x="131" y="6"/>
                    <a:pt x="0" y="151"/>
                    <a:pt x="5" y="317"/>
                  </a:cubicBezTo>
                  <a:cubicBezTo>
                    <a:pt x="10" y="489"/>
                    <a:pt x="146" y="618"/>
                    <a:pt x="312" y="618"/>
                  </a:cubicBezTo>
                  <a:cubicBezTo>
                    <a:pt x="315" y="618"/>
                    <a:pt x="318" y="618"/>
                    <a:pt x="321" y="618"/>
                  </a:cubicBezTo>
                  <a:cubicBezTo>
                    <a:pt x="492" y="613"/>
                    <a:pt x="628" y="472"/>
                    <a:pt x="623" y="302"/>
                  </a:cubicBezTo>
                  <a:cubicBezTo>
                    <a:pt x="618" y="134"/>
                    <a:pt x="477" y="0"/>
                    <a:pt x="3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3" name="Google Shape;3663;p18"/>
            <p:cNvSpPr/>
            <p:nvPr/>
          </p:nvSpPr>
          <p:spPr>
            <a:xfrm>
              <a:off x="2147725" y="2865025"/>
              <a:ext cx="15700" cy="15450"/>
            </a:xfrm>
            <a:custGeom>
              <a:rect b="b" l="l" r="r" t="t"/>
              <a:pathLst>
                <a:path extrusionOk="0" h="618" w="628">
                  <a:moveTo>
                    <a:pt x="315" y="0"/>
                  </a:moveTo>
                  <a:cubicBezTo>
                    <a:pt x="312" y="0"/>
                    <a:pt x="309" y="0"/>
                    <a:pt x="306" y="0"/>
                  </a:cubicBezTo>
                  <a:cubicBezTo>
                    <a:pt x="136" y="5"/>
                    <a:pt x="0" y="151"/>
                    <a:pt x="5" y="321"/>
                  </a:cubicBezTo>
                  <a:cubicBezTo>
                    <a:pt x="10" y="489"/>
                    <a:pt x="150" y="618"/>
                    <a:pt x="317" y="618"/>
                  </a:cubicBezTo>
                  <a:cubicBezTo>
                    <a:pt x="320" y="618"/>
                    <a:pt x="323" y="618"/>
                    <a:pt x="326" y="618"/>
                  </a:cubicBezTo>
                  <a:cubicBezTo>
                    <a:pt x="497" y="613"/>
                    <a:pt x="627" y="472"/>
                    <a:pt x="622" y="301"/>
                  </a:cubicBezTo>
                  <a:cubicBezTo>
                    <a:pt x="618" y="134"/>
                    <a:pt x="482" y="0"/>
                    <a:pt x="3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4" name="Google Shape;3664;p18"/>
            <p:cNvSpPr/>
            <p:nvPr/>
          </p:nvSpPr>
          <p:spPr>
            <a:xfrm>
              <a:off x="1784450" y="2930525"/>
              <a:ext cx="15700" cy="15450"/>
            </a:xfrm>
            <a:custGeom>
              <a:rect b="b" l="l" r="r" t="t"/>
              <a:pathLst>
                <a:path extrusionOk="0" h="618" w="628">
                  <a:moveTo>
                    <a:pt x="311" y="0"/>
                  </a:moveTo>
                  <a:cubicBezTo>
                    <a:pt x="308" y="0"/>
                    <a:pt x="305" y="0"/>
                    <a:pt x="301" y="0"/>
                  </a:cubicBezTo>
                  <a:cubicBezTo>
                    <a:pt x="136" y="5"/>
                    <a:pt x="0" y="146"/>
                    <a:pt x="5" y="316"/>
                  </a:cubicBezTo>
                  <a:cubicBezTo>
                    <a:pt x="10" y="484"/>
                    <a:pt x="146" y="618"/>
                    <a:pt x="312" y="618"/>
                  </a:cubicBezTo>
                  <a:cubicBezTo>
                    <a:pt x="315" y="618"/>
                    <a:pt x="318" y="618"/>
                    <a:pt x="321" y="618"/>
                  </a:cubicBezTo>
                  <a:cubicBezTo>
                    <a:pt x="492" y="613"/>
                    <a:pt x="628" y="467"/>
                    <a:pt x="623" y="296"/>
                  </a:cubicBezTo>
                  <a:cubicBezTo>
                    <a:pt x="618" y="129"/>
                    <a:pt x="482" y="0"/>
                    <a:pt x="3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5" name="Google Shape;3665;p18"/>
            <p:cNvSpPr/>
            <p:nvPr/>
          </p:nvSpPr>
          <p:spPr>
            <a:xfrm>
              <a:off x="1758850" y="2871775"/>
              <a:ext cx="15700" cy="15475"/>
            </a:xfrm>
            <a:custGeom>
              <a:rect b="b" l="l" r="r" t="t"/>
              <a:pathLst>
                <a:path extrusionOk="0" h="619" w="628">
                  <a:moveTo>
                    <a:pt x="319" y="1"/>
                  </a:moveTo>
                  <a:cubicBezTo>
                    <a:pt x="313" y="1"/>
                    <a:pt x="307" y="1"/>
                    <a:pt x="301" y="1"/>
                  </a:cubicBezTo>
                  <a:cubicBezTo>
                    <a:pt x="136" y="1"/>
                    <a:pt x="0" y="147"/>
                    <a:pt x="5" y="317"/>
                  </a:cubicBezTo>
                  <a:cubicBezTo>
                    <a:pt x="10" y="485"/>
                    <a:pt x="146" y="619"/>
                    <a:pt x="312" y="619"/>
                  </a:cubicBezTo>
                  <a:cubicBezTo>
                    <a:pt x="315" y="619"/>
                    <a:pt x="318" y="619"/>
                    <a:pt x="321" y="619"/>
                  </a:cubicBezTo>
                  <a:cubicBezTo>
                    <a:pt x="492" y="614"/>
                    <a:pt x="628" y="468"/>
                    <a:pt x="623" y="297"/>
                  </a:cubicBezTo>
                  <a:cubicBezTo>
                    <a:pt x="618" y="133"/>
                    <a:pt x="482" y="1"/>
                    <a:pt x="3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6" name="Google Shape;3666;p18"/>
            <p:cNvSpPr/>
            <p:nvPr/>
          </p:nvSpPr>
          <p:spPr>
            <a:xfrm>
              <a:off x="1710150" y="2896750"/>
              <a:ext cx="15725" cy="15475"/>
            </a:xfrm>
            <a:custGeom>
              <a:rect b="b" l="l" r="r" t="t"/>
              <a:pathLst>
                <a:path extrusionOk="0" h="619" w="629">
                  <a:moveTo>
                    <a:pt x="324" y="1"/>
                  </a:moveTo>
                  <a:cubicBezTo>
                    <a:pt x="318" y="1"/>
                    <a:pt x="313" y="1"/>
                    <a:pt x="307" y="1"/>
                  </a:cubicBezTo>
                  <a:cubicBezTo>
                    <a:pt x="131" y="1"/>
                    <a:pt x="1" y="147"/>
                    <a:pt x="6" y="317"/>
                  </a:cubicBezTo>
                  <a:cubicBezTo>
                    <a:pt x="11" y="488"/>
                    <a:pt x="151" y="618"/>
                    <a:pt x="322" y="618"/>
                  </a:cubicBezTo>
                  <a:cubicBezTo>
                    <a:pt x="493" y="608"/>
                    <a:pt x="628" y="468"/>
                    <a:pt x="623" y="297"/>
                  </a:cubicBezTo>
                  <a:cubicBezTo>
                    <a:pt x="618" y="132"/>
                    <a:pt x="482" y="1"/>
                    <a:pt x="3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7" name="Google Shape;3667;p18"/>
            <p:cNvSpPr/>
            <p:nvPr/>
          </p:nvSpPr>
          <p:spPr>
            <a:xfrm>
              <a:off x="1575500" y="2859500"/>
              <a:ext cx="15725" cy="15450"/>
            </a:xfrm>
            <a:custGeom>
              <a:rect b="b" l="l" r="r" t="t"/>
              <a:pathLst>
                <a:path extrusionOk="0" h="618" w="629">
                  <a:moveTo>
                    <a:pt x="317" y="0"/>
                  </a:moveTo>
                  <a:cubicBezTo>
                    <a:pt x="313" y="0"/>
                    <a:pt x="310" y="0"/>
                    <a:pt x="307" y="0"/>
                  </a:cubicBezTo>
                  <a:cubicBezTo>
                    <a:pt x="136" y="5"/>
                    <a:pt x="1" y="146"/>
                    <a:pt x="11" y="317"/>
                  </a:cubicBezTo>
                  <a:cubicBezTo>
                    <a:pt x="11" y="484"/>
                    <a:pt x="151" y="618"/>
                    <a:pt x="318" y="618"/>
                  </a:cubicBezTo>
                  <a:cubicBezTo>
                    <a:pt x="321" y="618"/>
                    <a:pt x="324" y="618"/>
                    <a:pt x="327" y="618"/>
                  </a:cubicBezTo>
                  <a:cubicBezTo>
                    <a:pt x="498" y="613"/>
                    <a:pt x="628" y="467"/>
                    <a:pt x="628" y="301"/>
                  </a:cubicBezTo>
                  <a:cubicBezTo>
                    <a:pt x="618" y="129"/>
                    <a:pt x="483" y="0"/>
                    <a:pt x="3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8" name="Google Shape;3668;p18"/>
            <p:cNvSpPr/>
            <p:nvPr/>
          </p:nvSpPr>
          <p:spPr>
            <a:xfrm>
              <a:off x="1611025" y="2813200"/>
              <a:ext cx="256750" cy="16950"/>
            </a:xfrm>
            <a:custGeom>
              <a:rect b="b" l="l" r="r" t="t"/>
              <a:pathLst>
                <a:path extrusionOk="0" fill="none" h="678" w="10270">
                  <a:moveTo>
                    <a:pt x="10270" y="0"/>
                  </a:moveTo>
                  <a:cubicBezTo>
                    <a:pt x="6837" y="372"/>
                    <a:pt x="3414" y="678"/>
                    <a:pt x="0" y="678"/>
                  </a:cubicBezTo>
                </a:path>
              </a:pathLst>
            </a:custGeom>
            <a:solidFill>
              <a:schemeClr val="accent6"/>
            </a:solidFill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9" name="Google Shape;3669;p18"/>
            <p:cNvSpPr/>
            <p:nvPr/>
          </p:nvSpPr>
          <p:spPr>
            <a:xfrm>
              <a:off x="1002925" y="2799525"/>
              <a:ext cx="24375" cy="28500"/>
            </a:xfrm>
            <a:custGeom>
              <a:rect b="b" l="l" r="r" t="t"/>
              <a:pathLst>
                <a:path extrusionOk="0" fill="none" h="1140" w="975">
                  <a:moveTo>
                    <a:pt x="1" y="1139"/>
                  </a:moveTo>
                  <a:cubicBezTo>
                    <a:pt x="387" y="823"/>
                    <a:pt x="719" y="432"/>
                    <a:pt x="975" y="0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0" name="Google Shape;3670;p18"/>
            <p:cNvSpPr/>
            <p:nvPr/>
          </p:nvSpPr>
          <p:spPr>
            <a:xfrm>
              <a:off x="1947325" y="2966775"/>
              <a:ext cx="64525" cy="98925"/>
            </a:xfrm>
            <a:custGeom>
              <a:rect b="b" l="l" r="r" t="t"/>
              <a:pathLst>
                <a:path extrusionOk="0" fill="none" h="3957" w="2581">
                  <a:moveTo>
                    <a:pt x="0" y="3956"/>
                  </a:moveTo>
                  <a:cubicBezTo>
                    <a:pt x="673" y="3138"/>
                    <a:pt x="1285" y="2270"/>
                    <a:pt x="1827" y="1371"/>
                  </a:cubicBezTo>
                  <a:cubicBezTo>
                    <a:pt x="2098" y="924"/>
                    <a:pt x="2349" y="468"/>
                    <a:pt x="2580" y="1"/>
                  </a:cubicBezTo>
                </a:path>
              </a:pathLst>
            </a:custGeom>
            <a:solidFill>
              <a:schemeClr val="accent6"/>
            </a:solidFill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1" name="Google Shape;3671;p18"/>
            <p:cNvSpPr/>
            <p:nvPr/>
          </p:nvSpPr>
          <p:spPr>
            <a:xfrm>
              <a:off x="1805025" y="2955375"/>
              <a:ext cx="53350" cy="106300"/>
            </a:xfrm>
            <a:custGeom>
              <a:rect b="b" l="l" r="r" t="t"/>
              <a:pathLst>
                <a:path extrusionOk="0" fill="none" h="4252" w="2134">
                  <a:moveTo>
                    <a:pt x="2133" y="0"/>
                  </a:moveTo>
                  <a:cubicBezTo>
                    <a:pt x="1712" y="577"/>
                    <a:pt x="1330" y="1190"/>
                    <a:pt x="1004" y="1827"/>
                  </a:cubicBezTo>
                  <a:cubicBezTo>
                    <a:pt x="598" y="2605"/>
                    <a:pt x="261" y="3418"/>
                    <a:pt x="0" y="4251"/>
                  </a:cubicBezTo>
                </a:path>
              </a:pathLst>
            </a:custGeom>
            <a:solidFill>
              <a:schemeClr val="accent6"/>
            </a:solidFill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2" name="Google Shape;3672;p18"/>
            <p:cNvSpPr/>
            <p:nvPr/>
          </p:nvSpPr>
          <p:spPr>
            <a:xfrm>
              <a:off x="1993000" y="2916600"/>
              <a:ext cx="371075" cy="84475"/>
            </a:xfrm>
            <a:custGeom>
              <a:rect b="b" l="l" r="r" t="t"/>
              <a:pathLst>
                <a:path extrusionOk="0" fill="none" h="3379" w="14843">
                  <a:moveTo>
                    <a:pt x="0" y="3378"/>
                  </a:moveTo>
                  <a:cubicBezTo>
                    <a:pt x="547" y="3283"/>
                    <a:pt x="1089" y="3162"/>
                    <a:pt x="1626" y="3007"/>
                  </a:cubicBezTo>
                  <a:cubicBezTo>
                    <a:pt x="4031" y="2329"/>
                    <a:pt x="6139" y="1034"/>
                    <a:pt x="8643" y="532"/>
                  </a:cubicBezTo>
                  <a:cubicBezTo>
                    <a:pt x="10676" y="126"/>
                    <a:pt x="12774" y="0"/>
                    <a:pt x="14842" y="176"/>
                  </a:cubicBezTo>
                </a:path>
              </a:pathLst>
            </a:custGeom>
            <a:solidFill>
              <a:schemeClr val="accent6"/>
            </a:solidFill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3" name="Google Shape;3673;p18"/>
            <p:cNvSpPr/>
            <p:nvPr/>
          </p:nvSpPr>
          <p:spPr>
            <a:xfrm>
              <a:off x="1227550" y="2854975"/>
              <a:ext cx="602600" cy="146100"/>
            </a:xfrm>
            <a:custGeom>
              <a:rect b="b" l="l" r="r" t="t"/>
              <a:pathLst>
                <a:path extrusionOk="0" fill="none" h="5844" w="24104">
                  <a:moveTo>
                    <a:pt x="0" y="272"/>
                  </a:moveTo>
                  <a:cubicBezTo>
                    <a:pt x="5406" y="1"/>
                    <a:pt x="10661" y="1998"/>
                    <a:pt x="15811" y="3715"/>
                  </a:cubicBezTo>
                  <a:cubicBezTo>
                    <a:pt x="18497" y="4608"/>
                    <a:pt x="21292" y="5442"/>
                    <a:pt x="24103" y="5843"/>
                  </a:cubicBezTo>
                </a:path>
              </a:pathLst>
            </a:custGeom>
            <a:solidFill>
              <a:schemeClr val="accent6"/>
            </a:solidFill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4" name="Google Shape;3674;p18"/>
            <p:cNvSpPr/>
            <p:nvPr/>
          </p:nvSpPr>
          <p:spPr>
            <a:xfrm>
              <a:off x="1657575" y="2734400"/>
              <a:ext cx="126275" cy="41425"/>
            </a:xfrm>
            <a:custGeom>
              <a:rect b="b" l="l" r="r" t="t"/>
              <a:pathLst>
                <a:path extrusionOk="0" fill="none" h="1657" w="5051">
                  <a:moveTo>
                    <a:pt x="1" y="0"/>
                  </a:moveTo>
                  <a:cubicBezTo>
                    <a:pt x="1762" y="271"/>
                    <a:pt x="3474" y="833"/>
                    <a:pt x="5050" y="1656"/>
                  </a:cubicBezTo>
                </a:path>
              </a:pathLst>
            </a:custGeom>
            <a:solidFill>
              <a:schemeClr val="accent6"/>
            </a:solidFill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5" name="Google Shape;3675;p18"/>
            <p:cNvSpPr/>
            <p:nvPr/>
          </p:nvSpPr>
          <p:spPr>
            <a:xfrm>
              <a:off x="1823475" y="3027650"/>
              <a:ext cx="34400" cy="103675"/>
            </a:xfrm>
            <a:custGeom>
              <a:rect b="b" l="l" r="r" t="t"/>
              <a:pathLst>
                <a:path extrusionOk="0" fill="none" h="4147" w="1376">
                  <a:moveTo>
                    <a:pt x="0" y="4146"/>
                  </a:moveTo>
                  <a:cubicBezTo>
                    <a:pt x="211" y="3243"/>
                    <a:pt x="472" y="2354"/>
                    <a:pt x="788" y="1481"/>
                  </a:cubicBezTo>
                  <a:cubicBezTo>
                    <a:pt x="964" y="979"/>
                    <a:pt x="1165" y="487"/>
                    <a:pt x="1375" y="0"/>
                  </a:cubicBezTo>
                </a:path>
              </a:pathLst>
            </a:custGeom>
            <a:solidFill>
              <a:schemeClr val="accent6"/>
            </a:solidFill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6" name="Google Shape;3676;p18"/>
            <p:cNvSpPr/>
            <p:nvPr/>
          </p:nvSpPr>
          <p:spPr>
            <a:xfrm>
              <a:off x="1207225" y="2807675"/>
              <a:ext cx="22100" cy="23875"/>
            </a:xfrm>
            <a:custGeom>
              <a:rect b="b" l="l" r="r" t="t"/>
              <a:pathLst>
                <a:path extrusionOk="0" fill="none" h="955" w="884">
                  <a:moveTo>
                    <a:pt x="0" y="0"/>
                  </a:moveTo>
                  <a:cubicBezTo>
                    <a:pt x="316" y="296"/>
                    <a:pt x="613" y="618"/>
                    <a:pt x="884" y="954"/>
                  </a:cubicBezTo>
                </a:path>
              </a:pathLst>
            </a:custGeom>
            <a:solidFill>
              <a:schemeClr val="accent6"/>
            </a:solidFill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7" name="Google Shape;3677;p18"/>
            <p:cNvSpPr/>
            <p:nvPr/>
          </p:nvSpPr>
          <p:spPr>
            <a:xfrm>
              <a:off x="1230175" y="2806550"/>
              <a:ext cx="23625" cy="22350"/>
            </a:xfrm>
            <a:custGeom>
              <a:rect b="b" l="l" r="r" t="t"/>
              <a:pathLst>
                <a:path extrusionOk="0" fill="none" h="894" w="945">
                  <a:moveTo>
                    <a:pt x="1" y="0"/>
                  </a:moveTo>
                  <a:cubicBezTo>
                    <a:pt x="332" y="281"/>
                    <a:pt x="648" y="582"/>
                    <a:pt x="944" y="894"/>
                  </a:cubicBezTo>
                </a:path>
              </a:pathLst>
            </a:custGeom>
            <a:solidFill>
              <a:schemeClr val="accent6"/>
            </a:solidFill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8" name="Google Shape;3678;p18"/>
            <p:cNvSpPr/>
            <p:nvPr/>
          </p:nvSpPr>
          <p:spPr>
            <a:xfrm>
              <a:off x="2041925" y="2893750"/>
              <a:ext cx="5675" cy="55375"/>
            </a:xfrm>
            <a:custGeom>
              <a:rect b="b" l="l" r="r" t="t"/>
              <a:pathLst>
                <a:path extrusionOk="0" fill="none" h="2215" w="227">
                  <a:moveTo>
                    <a:pt x="1" y="1"/>
                  </a:moveTo>
                  <a:cubicBezTo>
                    <a:pt x="76" y="738"/>
                    <a:pt x="151" y="1476"/>
                    <a:pt x="227" y="2214"/>
                  </a:cubicBezTo>
                </a:path>
              </a:pathLst>
            </a:custGeom>
            <a:solidFill>
              <a:schemeClr val="accent6"/>
            </a:solidFill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9" name="Google Shape;3679;p18"/>
            <p:cNvSpPr/>
            <p:nvPr/>
          </p:nvSpPr>
          <p:spPr>
            <a:xfrm>
              <a:off x="2065775" y="2898900"/>
              <a:ext cx="6800" cy="42925"/>
            </a:xfrm>
            <a:custGeom>
              <a:rect b="b" l="l" r="r" t="t"/>
              <a:pathLst>
                <a:path extrusionOk="0" fill="none" h="1717" w="272">
                  <a:moveTo>
                    <a:pt x="0" y="0"/>
                  </a:moveTo>
                  <a:cubicBezTo>
                    <a:pt x="91" y="573"/>
                    <a:pt x="181" y="1145"/>
                    <a:pt x="271" y="1717"/>
                  </a:cubicBezTo>
                </a:path>
              </a:pathLst>
            </a:custGeom>
            <a:solidFill>
              <a:schemeClr val="accent6"/>
            </a:solidFill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0" name="Google Shape;3680;p18"/>
            <p:cNvSpPr/>
            <p:nvPr/>
          </p:nvSpPr>
          <p:spPr>
            <a:xfrm>
              <a:off x="2092000" y="2893250"/>
              <a:ext cx="5550" cy="36800"/>
            </a:xfrm>
            <a:custGeom>
              <a:rect b="b" l="l" r="r" t="t"/>
              <a:pathLst>
                <a:path extrusionOk="0" fill="none" h="1472" w="222">
                  <a:moveTo>
                    <a:pt x="0" y="1"/>
                  </a:moveTo>
                  <a:cubicBezTo>
                    <a:pt x="76" y="492"/>
                    <a:pt x="146" y="979"/>
                    <a:pt x="221" y="1471"/>
                  </a:cubicBezTo>
                </a:path>
              </a:pathLst>
            </a:custGeom>
            <a:solidFill>
              <a:schemeClr val="accent6"/>
            </a:solidFill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1" name="Google Shape;3681;p18"/>
            <p:cNvSpPr/>
            <p:nvPr/>
          </p:nvSpPr>
          <p:spPr>
            <a:xfrm>
              <a:off x="2312975" y="2873925"/>
              <a:ext cx="93750" cy="20975"/>
            </a:xfrm>
            <a:custGeom>
              <a:rect b="b" l="l" r="r" t="t"/>
              <a:pathLst>
                <a:path extrusionOk="0" fill="none" h="839" w="3750">
                  <a:moveTo>
                    <a:pt x="3750" y="467"/>
                  </a:moveTo>
                  <a:cubicBezTo>
                    <a:pt x="3695" y="482"/>
                    <a:pt x="3634" y="502"/>
                    <a:pt x="3574" y="518"/>
                  </a:cubicBezTo>
                  <a:cubicBezTo>
                    <a:pt x="2385" y="839"/>
                    <a:pt x="1065" y="653"/>
                    <a:pt x="16" y="11"/>
                  </a:cubicBezTo>
                  <a:cubicBezTo>
                    <a:pt x="16" y="11"/>
                    <a:pt x="6" y="6"/>
                    <a:pt x="0" y="1"/>
                  </a:cubicBezTo>
                </a:path>
              </a:pathLst>
            </a:custGeom>
            <a:solidFill>
              <a:schemeClr val="accent6"/>
            </a:solidFill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2" name="Google Shape;3682;p18"/>
            <p:cNvSpPr/>
            <p:nvPr/>
          </p:nvSpPr>
          <p:spPr>
            <a:xfrm>
              <a:off x="2309700" y="2864650"/>
              <a:ext cx="9200" cy="22100"/>
            </a:xfrm>
            <a:custGeom>
              <a:rect b="b" l="l" r="r" t="t"/>
              <a:pathLst>
                <a:path extrusionOk="0" fill="none" h="884" w="368">
                  <a:moveTo>
                    <a:pt x="1" y="883"/>
                  </a:moveTo>
                  <a:cubicBezTo>
                    <a:pt x="31" y="713"/>
                    <a:pt x="76" y="542"/>
                    <a:pt x="147" y="382"/>
                  </a:cubicBezTo>
                  <a:cubicBezTo>
                    <a:pt x="207" y="246"/>
                    <a:pt x="277" y="121"/>
                    <a:pt x="367" y="0"/>
                  </a:cubicBezTo>
                </a:path>
              </a:pathLst>
            </a:custGeom>
            <a:solidFill>
              <a:schemeClr val="accent6"/>
            </a:solidFill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3" name="Google Shape;3683;p18"/>
            <p:cNvSpPr/>
            <p:nvPr/>
          </p:nvSpPr>
          <p:spPr>
            <a:xfrm>
              <a:off x="2237925" y="2799900"/>
              <a:ext cx="48725" cy="42800"/>
            </a:xfrm>
            <a:custGeom>
              <a:rect b="b" l="l" r="r" t="t"/>
              <a:pathLst>
                <a:path extrusionOk="0" fill="none" h="1712" w="1949">
                  <a:moveTo>
                    <a:pt x="1948" y="40"/>
                  </a:moveTo>
                  <a:cubicBezTo>
                    <a:pt x="919" y="0"/>
                    <a:pt x="121" y="778"/>
                    <a:pt x="1" y="1712"/>
                  </a:cubicBezTo>
                </a:path>
              </a:pathLst>
            </a:custGeom>
            <a:noFill/>
            <a:ln cap="rnd" cmpd="sng" w="10425">
              <a:solidFill>
                <a:schemeClr val="accent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84" name="Google Shape;3684;p18"/>
          <p:cNvGrpSpPr/>
          <p:nvPr/>
        </p:nvGrpSpPr>
        <p:grpSpPr>
          <a:xfrm>
            <a:off x="-28799" y="56688"/>
            <a:ext cx="9215523" cy="3180703"/>
            <a:chOff x="-28799" y="56688"/>
            <a:chExt cx="9215523" cy="3180703"/>
          </a:xfrm>
        </p:grpSpPr>
        <p:grpSp>
          <p:nvGrpSpPr>
            <p:cNvPr id="3685" name="Google Shape;3685;p18"/>
            <p:cNvGrpSpPr/>
            <p:nvPr/>
          </p:nvGrpSpPr>
          <p:grpSpPr>
            <a:xfrm flipH="1">
              <a:off x="-28799" y="56688"/>
              <a:ext cx="9215523" cy="3180703"/>
              <a:chOff x="-109049" y="56688"/>
              <a:chExt cx="9215523" cy="3180703"/>
            </a:xfrm>
          </p:grpSpPr>
          <p:grpSp>
            <p:nvGrpSpPr>
              <p:cNvPr id="3686" name="Google Shape;3686;p18"/>
              <p:cNvGrpSpPr/>
              <p:nvPr/>
            </p:nvGrpSpPr>
            <p:grpSpPr>
              <a:xfrm>
                <a:off x="-109049" y="2049025"/>
                <a:ext cx="316899" cy="316978"/>
                <a:chOff x="5052650" y="3025125"/>
                <a:chExt cx="316899" cy="316978"/>
              </a:xfrm>
            </p:grpSpPr>
            <p:sp>
              <p:nvSpPr>
                <p:cNvPr id="3687" name="Google Shape;3687;p18"/>
                <p:cNvSpPr/>
                <p:nvPr/>
              </p:nvSpPr>
              <p:spPr>
                <a:xfrm>
                  <a:off x="5052650" y="3025125"/>
                  <a:ext cx="316899" cy="316978"/>
                </a:xfrm>
                <a:custGeom>
                  <a:rect b="b" l="l" r="r" t="t"/>
                  <a:pathLst>
                    <a:path extrusionOk="0" h="4012" w="4011">
                      <a:moveTo>
                        <a:pt x="2008" y="1"/>
                      </a:moveTo>
                      <a:cubicBezTo>
                        <a:pt x="899" y="1"/>
                        <a:pt x="0" y="899"/>
                        <a:pt x="0" y="2003"/>
                      </a:cubicBezTo>
                      <a:cubicBezTo>
                        <a:pt x="0" y="3113"/>
                        <a:pt x="899" y="4011"/>
                        <a:pt x="2008" y="4011"/>
                      </a:cubicBezTo>
                      <a:cubicBezTo>
                        <a:pt x="3112" y="4011"/>
                        <a:pt x="4011" y="3113"/>
                        <a:pt x="4011" y="2003"/>
                      </a:cubicBezTo>
                      <a:cubicBezTo>
                        <a:pt x="4011" y="899"/>
                        <a:pt x="3112" y="1"/>
                        <a:pt x="2008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88" name="Google Shape;3688;p18"/>
                <p:cNvSpPr/>
                <p:nvPr/>
              </p:nvSpPr>
              <p:spPr>
                <a:xfrm>
                  <a:off x="5108192" y="3195308"/>
                  <a:ext cx="85723" cy="84933"/>
                </a:xfrm>
                <a:custGeom>
                  <a:rect b="b" l="l" r="r" t="t"/>
                  <a:pathLst>
                    <a:path extrusionOk="0" fill="none" h="1075" w="1085">
                      <a:moveTo>
                        <a:pt x="0" y="0"/>
                      </a:moveTo>
                      <a:cubicBezTo>
                        <a:pt x="146" y="512"/>
                        <a:pt x="572" y="934"/>
                        <a:pt x="1084" y="1074"/>
                      </a:cubicBezTo>
                    </a:path>
                  </a:pathLst>
                </a:custGeom>
                <a:noFill/>
                <a:ln cap="flat" cmpd="sng" w="5275">
                  <a:solidFill>
                    <a:srgbClr val="002255"/>
                  </a:solidFill>
                  <a:prstDash val="solid"/>
                  <a:miter lim="5019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89" name="Google Shape;3689;p18"/>
                <p:cNvSpPr/>
                <p:nvPr/>
              </p:nvSpPr>
              <p:spPr>
                <a:xfrm>
                  <a:off x="5164051" y="3190488"/>
                  <a:ext cx="35395" cy="31840"/>
                </a:xfrm>
                <a:custGeom>
                  <a:rect b="b" l="l" r="r" t="t"/>
                  <a:pathLst>
                    <a:path extrusionOk="0" fill="none" h="403" w="448">
                      <a:moveTo>
                        <a:pt x="1" y="1"/>
                      </a:moveTo>
                      <a:cubicBezTo>
                        <a:pt x="36" y="217"/>
                        <a:pt x="232" y="392"/>
                        <a:pt x="448" y="402"/>
                      </a:cubicBezTo>
                    </a:path>
                  </a:pathLst>
                </a:custGeom>
                <a:noFill/>
                <a:ln cap="flat" cmpd="sng" w="5275">
                  <a:solidFill>
                    <a:srgbClr val="002255"/>
                  </a:solidFill>
                  <a:prstDash val="solid"/>
                  <a:miter lim="5019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690" name="Google Shape;3690;p18"/>
              <p:cNvGrpSpPr/>
              <p:nvPr/>
            </p:nvGrpSpPr>
            <p:grpSpPr>
              <a:xfrm flipH="1">
                <a:off x="8650043" y="3007393"/>
                <a:ext cx="80718" cy="80653"/>
                <a:chOff x="4788500" y="2618450"/>
                <a:chExt cx="130400" cy="130275"/>
              </a:xfrm>
            </p:grpSpPr>
            <p:sp>
              <p:nvSpPr>
                <p:cNvPr id="3691" name="Google Shape;3691;p18"/>
                <p:cNvSpPr/>
                <p:nvPr/>
              </p:nvSpPr>
              <p:spPr>
                <a:xfrm>
                  <a:off x="4788500" y="2618450"/>
                  <a:ext cx="130400" cy="130275"/>
                </a:xfrm>
                <a:custGeom>
                  <a:rect b="b" l="l" r="r" t="t"/>
                  <a:pathLst>
                    <a:path extrusionOk="0" h="5211" w="5216">
                      <a:moveTo>
                        <a:pt x="2606" y="0"/>
                      </a:moveTo>
                      <a:cubicBezTo>
                        <a:pt x="1170" y="0"/>
                        <a:pt x="1" y="1170"/>
                        <a:pt x="1" y="2605"/>
                      </a:cubicBezTo>
                      <a:cubicBezTo>
                        <a:pt x="1" y="4046"/>
                        <a:pt x="1170" y="5210"/>
                        <a:pt x="2606" y="5210"/>
                      </a:cubicBezTo>
                      <a:cubicBezTo>
                        <a:pt x="4046" y="5210"/>
                        <a:pt x="5216" y="4046"/>
                        <a:pt x="5216" y="2605"/>
                      </a:cubicBezTo>
                      <a:cubicBezTo>
                        <a:pt x="5216" y="1170"/>
                        <a:pt x="4046" y="0"/>
                        <a:pt x="260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92" name="Google Shape;3692;p18"/>
                <p:cNvSpPr/>
                <p:nvPr/>
              </p:nvSpPr>
              <p:spPr>
                <a:xfrm>
                  <a:off x="4800425" y="2652075"/>
                  <a:ext cx="17725" cy="56125"/>
                </a:xfrm>
                <a:custGeom>
                  <a:rect b="b" l="l" r="r" t="t"/>
                  <a:pathLst>
                    <a:path extrusionOk="0" fill="none" h="2245" w="709">
                      <a:moveTo>
                        <a:pt x="452" y="0"/>
                      </a:moveTo>
                      <a:cubicBezTo>
                        <a:pt x="1" y="683"/>
                        <a:pt x="111" y="1682"/>
                        <a:pt x="708" y="2244"/>
                      </a:cubicBezTo>
                    </a:path>
                  </a:pathLst>
                </a:custGeom>
                <a:noFill/>
                <a:ln cap="flat" cmpd="sng" w="5275">
                  <a:solidFill>
                    <a:srgbClr val="002255"/>
                  </a:solidFill>
                  <a:prstDash val="solid"/>
                  <a:miter lim="5019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693" name="Google Shape;3693;p18"/>
              <p:cNvGrpSpPr/>
              <p:nvPr/>
            </p:nvGrpSpPr>
            <p:grpSpPr>
              <a:xfrm>
                <a:off x="8767785" y="2447683"/>
                <a:ext cx="169351" cy="169361"/>
                <a:chOff x="5052650" y="3025125"/>
                <a:chExt cx="316899" cy="316978"/>
              </a:xfrm>
            </p:grpSpPr>
            <p:sp>
              <p:nvSpPr>
                <p:cNvPr id="3694" name="Google Shape;3694;p18"/>
                <p:cNvSpPr/>
                <p:nvPr/>
              </p:nvSpPr>
              <p:spPr>
                <a:xfrm>
                  <a:off x="5052650" y="3025125"/>
                  <a:ext cx="316899" cy="316978"/>
                </a:xfrm>
                <a:custGeom>
                  <a:rect b="b" l="l" r="r" t="t"/>
                  <a:pathLst>
                    <a:path extrusionOk="0" h="4012" w="4011">
                      <a:moveTo>
                        <a:pt x="2008" y="1"/>
                      </a:moveTo>
                      <a:cubicBezTo>
                        <a:pt x="899" y="1"/>
                        <a:pt x="0" y="899"/>
                        <a:pt x="0" y="2003"/>
                      </a:cubicBezTo>
                      <a:cubicBezTo>
                        <a:pt x="0" y="3113"/>
                        <a:pt x="899" y="4011"/>
                        <a:pt x="2008" y="4011"/>
                      </a:cubicBezTo>
                      <a:cubicBezTo>
                        <a:pt x="3112" y="4011"/>
                        <a:pt x="4011" y="3113"/>
                        <a:pt x="4011" y="2003"/>
                      </a:cubicBezTo>
                      <a:cubicBezTo>
                        <a:pt x="4011" y="899"/>
                        <a:pt x="3112" y="1"/>
                        <a:pt x="2008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95" name="Google Shape;3695;p18"/>
                <p:cNvSpPr/>
                <p:nvPr/>
              </p:nvSpPr>
              <p:spPr>
                <a:xfrm>
                  <a:off x="5108192" y="3195308"/>
                  <a:ext cx="85723" cy="84933"/>
                </a:xfrm>
                <a:custGeom>
                  <a:rect b="b" l="l" r="r" t="t"/>
                  <a:pathLst>
                    <a:path extrusionOk="0" fill="none" h="1075" w="1085">
                      <a:moveTo>
                        <a:pt x="0" y="0"/>
                      </a:moveTo>
                      <a:cubicBezTo>
                        <a:pt x="146" y="512"/>
                        <a:pt x="572" y="934"/>
                        <a:pt x="1084" y="1074"/>
                      </a:cubicBezTo>
                    </a:path>
                  </a:pathLst>
                </a:custGeom>
                <a:noFill/>
                <a:ln cap="flat" cmpd="sng" w="5275">
                  <a:solidFill>
                    <a:srgbClr val="002255"/>
                  </a:solidFill>
                  <a:prstDash val="solid"/>
                  <a:miter lim="5019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96" name="Google Shape;3696;p18"/>
                <p:cNvSpPr/>
                <p:nvPr/>
              </p:nvSpPr>
              <p:spPr>
                <a:xfrm>
                  <a:off x="5164051" y="3190488"/>
                  <a:ext cx="35395" cy="31840"/>
                </a:xfrm>
                <a:custGeom>
                  <a:rect b="b" l="l" r="r" t="t"/>
                  <a:pathLst>
                    <a:path extrusionOk="0" fill="none" h="403" w="448">
                      <a:moveTo>
                        <a:pt x="1" y="1"/>
                      </a:moveTo>
                      <a:cubicBezTo>
                        <a:pt x="36" y="217"/>
                        <a:pt x="232" y="392"/>
                        <a:pt x="448" y="402"/>
                      </a:cubicBezTo>
                    </a:path>
                  </a:pathLst>
                </a:custGeom>
                <a:noFill/>
                <a:ln cap="flat" cmpd="sng" w="5275">
                  <a:solidFill>
                    <a:srgbClr val="002255"/>
                  </a:solidFill>
                  <a:prstDash val="solid"/>
                  <a:miter lim="5019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697" name="Google Shape;3697;p18"/>
              <p:cNvGrpSpPr/>
              <p:nvPr/>
            </p:nvGrpSpPr>
            <p:grpSpPr>
              <a:xfrm flipH="1">
                <a:off x="207852" y="3116782"/>
                <a:ext cx="120724" cy="120609"/>
                <a:chOff x="4788500" y="2618450"/>
                <a:chExt cx="130400" cy="130275"/>
              </a:xfrm>
            </p:grpSpPr>
            <p:sp>
              <p:nvSpPr>
                <p:cNvPr id="3698" name="Google Shape;3698;p18"/>
                <p:cNvSpPr/>
                <p:nvPr/>
              </p:nvSpPr>
              <p:spPr>
                <a:xfrm>
                  <a:off x="4788500" y="2618450"/>
                  <a:ext cx="130400" cy="130275"/>
                </a:xfrm>
                <a:custGeom>
                  <a:rect b="b" l="l" r="r" t="t"/>
                  <a:pathLst>
                    <a:path extrusionOk="0" h="5211" w="5216">
                      <a:moveTo>
                        <a:pt x="2606" y="0"/>
                      </a:moveTo>
                      <a:cubicBezTo>
                        <a:pt x="1170" y="0"/>
                        <a:pt x="1" y="1170"/>
                        <a:pt x="1" y="2605"/>
                      </a:cubicBezTo>
                      <a:cubicBezTo>
                        <a:pt x="1" y="4046"/>
                        <a:pt x="1170" y="5210"/>
                        <a:pt x="2606" y="5210"/>
                      </a:cubicBezTo>
                      <a:cubicBezTo>
                        <a:pt x="4046" y="5210"/>
                        <a:pt x="5216" y="4046"/>
                        <a:pt x="5216" y="2605"/>
                      </a:cubicBezTo>
                      <a:cubicBezTo>
                        <a:pt x="5216" y="1170"/>
                        <a:pt x="4046" y="0"/>
                        <a:pt x="260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99" name="Google Shape;3699;p18"/>
                <p:cNvSpPr/>
                <p:nvPr/>
              </p:nvSpPr>
              <p:spPr>
                <a:xfrm>
                  <a:off x="4800425" y="2652075"/>
                  <a:ext cx="17725" cy="56125"/>
                </a:xfrm>
                <a:custGeom>
                  <a:rect b="b" l="l" r="r" t="t"/>
                  <a:pathLst>
                    <a:path extrusionOk="0" fill="none" h="2245" w="709">
                      <a:moveTo>
                        <a:pt x="452" y="0"/>
                      </a:moveTo>
                      <a:cubicBezTo>
                        <a:pt x="1" y="683"/>
                        <a:pt x="111" y="1682"/>
                        <a:pt x="708" y="2244"/>
                      </a:cubicBezTo>
                    </a:path>
                  </a:pathLst>
                </a:custGeom>
                <a:noFill/>
                <a:ln cap="flat" cmpd="sng" w="5275">
                  <a:solidFill>
                    <a:srgbClr val="002255"/>
                  </a:solidFill>
                  <a:prstDash val="solid"/>
                  <a:miter lim="5019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700" name="Google Shape;3700;p18"/>
              <p:cNvGrpSpPr/>
              <p:nvPr/>
            </p:nvGrpSpPr>
            <p:grpSpPr>
              <a:xfrm flipH="1">
                <a:off x="8937123" y="1380396"/>
                <a:ext cx="169351" cy="169361"/>
                <a:chOff x="5052650" y="3025125"/>
                <a:chExt cx="316899" cy="316978"/>
              </a:xfrm>
            </p:grpSpPr>
            <p:sp>
              <p:nvSpPr>
                <p:cNvPr id="3701" name="Google Shape;3701;p18"/>
                <p:cNvSpPr/>
                <p:nvPr/>
              </p:nvSpPr>
              <p:spPr>
                <a:xfrm>
                  <a:off x="5052650" y="3025125"/>
                  <a:ext cx="316899" cy="316978"/>
                </a:xfrm>
                <a:custGeom>
                  <a:rect b="b" l="l" r="r" t="t"/>
                  <a:pathLst>
                    <a:path extrusionOk="0" h="4012" w="4011">
                      <a:moveTo>
                        <a:pt x="2008" y="1"/>
                      </a:moveTo>
                      <a:cubicBezTo>
                        <a:pt x="899" y="1"/>
                        <a:pt x="0" y="899"/>
                        <a:pt x="0" y="2003"/>
                      </a:cubicBezTo>
                      <a:cubicBezTo>
                        <a:pt x="0" y="3113"/>
                        <a:pt x="899" y="4011"/>
                        <a:pt x="2008" y="4011"/>
                      </a:cubicBezTo>
                      <a:cubicBezTo>
                        <a:pt x="3112" y="4011"/>
                        <a:pt x="4011" y="3113"/>
                        <a:pt x="4011" y="2003"/>
                      </a:cubicBezTo>
                      <a:cubicBezTo>
                        <a:pt x="4011" y="899"/>
                        <a:pt x="3112" y="1"/>
                        <a:pt x="2008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02" name="Google Shape;3702;p18"/>
                <p:cNvSpPr/>
                <p:nvPr/>
              </p:nvSpPr>
              <p:spPr>
                <a:xfrm>
                  <a:off x="5108192" y="3195308"/>
                  <a:ext cx="85723" cy="84933"/>
                </a:xfrm>
                <a:custGeom>
                  <a:rect b="b" l="l" r="r" t="t"/>
                  <a:pathLst>
                    <a:path extrusionOk="0" fill="none" h="1075" w="1085">
                      <a:moveTo>
                        <a:pt x="0" y="0"/>
                      </a:moveTo>
                      <a:cubicBezTo>
                        <a:pt x="146" y="512"/>
                        <a:pt x="572" y="934"/>
                        <a:pt x="1084" y="1074"/>
                      </a:cubicBezTo>
                    </a:path>
                  </a:pathLst>
                </a:custGeom>
                <a:noFill/>
                <a:ln cap="flat" cmpd="sng" w="5275">
                  <a:solidFill>
                    <a:srgbClr val="002255"/>
                  </a:solidFill>
                  <a:prstDash val="solid"/>
                  <a:miter lim="5019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03" name="Google Shape;3703;p18"/>
                <p:cNvSpPr/>
                <p:nvPr/>
              </p:nvSpPr>
              <p:spPr>
                <a:xfrm>
                  <a:off x="5164051" y="3190488"/>
                  <a:ext cx="35395" cy="31840"/>
                </a:xfrm>
                <a:custGeom>
                  <a:rect b="b" l="l" r="r" t="t"/>
                  <a:pathLst>
                    <a:path extrusionOk="0" fill="none" h="403" w="448">
                      <a:moveTo>
                        <a:pt x="1" y="1"/>
                      </a:moveTo>
                      <a:cubicBezTo>
                        <a:pt x="36" y="217"/>
                        <a:pt x="232" y="392"/>
                        <a:pt x="448" y="402"/>
                      </a:cubicBezTo>
                    </a:path>
                  </a:pathLst>
                </a:custGeom>
                <a:noFill/>
                <a:ln cap="flat" cmpd="sng" w="5275">
                  <a:solidFill>
                    <a:srgbClr val="002255"/>
                  </a:solidFill>
                  <a:prstDash val="solid"/>
                  <a:miter lim="5019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704" name="Google Shape;3704;p18"/>
              <p:cNvGrpSpPr/>
              <p:nvPr/>
            </p:nvGrpSpPr>
            <p:grpSpPr>
              <a:xfrm flipH="1">
                <a:off x="442718" y="1424743"/>
                <a:ext cx="80718" cy="80653"/>
                <a:chOff x="4788500" y="2618450"/>
                <a:chExt cx="130400" cy="130275"/>
              </a:xfrm>
            </p:grpSpPr>
            <p:sp>
              <p:nvSpPr>
                <p:cNvPr id="3705" name="Google Shape;3705;p18"/>
                <p:cNvSpPr/>
                <p:nvPr/>
              </p:nvSpPr>
              <p:spPr>
                <a:xfrm>
                  <a:off x="4788500" y="2618450"/>
                  <a:ext cx="130400" cy="130275"/>
                </a:xfrm>
                <a:custGeom>
                  <a:rect b="b" l="l" r="r" t="t"/>
                  <a:pathLst>
                    <a:path extrusionOk="0" h="5211" w="5216">
                      <a:moveTo>
                        <a:pt x="2606" y="0"/>
                      </a:moveTo>
                      <a:cubicBezTo>
                        <a:pt x="1170" y="0"/>
                        <a:pt x="1" y="1170"/>
                        <a:pt x="1" y="2605"/>
                      </a:cubicBezTo>
                      <a:cubicBezTo>
                        <a:pt x="1" y="4046"/>
                        <a:pt x="1170" y="5210"/>
                        <a:pt x="2606" y="5210"/>
                      </a:cubicBezTo>
                      <a:cubicBezTo>
                        <a:pt x="4046" y="5210"/>
                        <a:pt x="5216" y="4046"/>
                        <a:pt x="5216" y="2605"/>
                      </a:cubicBezTo>
                      <a:cubicBezTo>
                        <a:pt x="5216" y="1170"/>
                        <a:pt x="4046" y="0"/>
                        <a:pt x="260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06" name="Google Shape;3706;p18"/>
                <p:cNvSpPr/>
                <p:nvPr/>
              </p:nvSpPr>
              <p:spPr>
                <a:xfrm>
                  <a:off x="4800425" y="2652075"/>
                  <a:ext cx="17725" cy="56125"/>
                </a:xfrm>
                <a:custGeom>
                  <a:rect b="b" l="l" r="r" t="t"/>
                  <a:pathLst>
                    <a:path extrusionOk="0" fill="none" h="2245" w="709">
                      <a:moveTo>
                        <a:pt x="452" y="0"/>
                      </a:moveTo>
                      <a:cubicBezTo>
                        <a:pt x="1" y="683"/>
                        <a:pt x="111" y="1682"/>
                        <a:pt x="708" y="2244"/>
                      </a:cubicBezTo>
                    </a:path>
                  </a:pathLst>
                </a:custGeom>
                <a:noFill/>
                <a:ln cap="flat" cmpd="sng" w="5275">
                  <a:solidFill>
                    <a:srgbClr val="002255"/>
                  </a:solidFill>
                  <a:prstDash val="solid"/>
                  <a:miter lim="5019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707" name="Google Shape;3707;p18"/>
              <p:cNvGrpSpPr/>
              <p:nvPr/>
            </p:nvGrpSpPr>
            <p:grpSpPr>
              <a:xfrm>
                <a:off x="6950445" y="56688"/>
                <a:ext cx="120739" cy="120737"/>
                <a:chOff x="5052650" y="3025125"/>
                <a:chExt cx="316899" cy="316978"/>
              </a:xfrm>
            </p:grpSpPr>
            <p:sp>
              <p:nvSpPr>
                <p:cNvPr id="3708" name="Google Shape;3708;p18"/>
                <p:cNvSpPr/>
                <p:nvPr/>
              </p:nvSpPr>
              <p:spPr>
                <a:xfrm>
                  <a:off x="5052650" y="3025125"/>
                  <a:ext cx="316899" cy="316978"/>
                </a:xfrm>
                <a:custGeom>
                  <a:rect b="b" l="l" r="r" t="t"/>
                  <a:pathLst>
                    <a:path extrusionOk="0" h="4012" w="4011">
                      <a:moveTo>
                        <a:pt x="2008" y="1"/>
                      </a:moveTo>
                      <a:cubicBezTo>
                        <a:pt x="899" y="1"/>
                        <a:pt x="0" y="899"/>
                        <a:pt x="0" y="2003"/>
                      </a:cubicBezTo>
                      <a:cubicBezTo>
                        <a:pt x="0" y="3113"/>
                        <a:pt x="899" y="4011"/>
                        <a:pt x="2008" y="4011"/>
                      </a:cubicBezTo>
                      <a:cubicBezTo>
                        <a:pt x="3112" y="4011"/>
                        <a:pt x="4011" y="3113"/>
                        <a:pt x="4011" y="2003"/>
                      </a:cubicBezTo>
                      <a:cubicBezTo>
                        <a:pt x="4011" y="899"/>
                        <a:pt x="3112" y="1"/>
                        <a:pt x="2008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09" name="Google Shape;3709;p18"/>
                <p:cNvSpPr/>
                <p:nvPr/>
              </p:nvSpPr>
              <p:spPr>
                <a:xfrm>
                  <a:off x="5108192" y="3195308"/>
                  <a:ext cx="85723" cy="84933"/>
                </a:xfrm>
                <a:custGeom>
                  <a:rect b="b" l="l" r="r" t="t"/>
                  <a:pathLst>
                    <a:path extrusionOk="0" fill="none" h="1075" w="1085">
                      <a:moveTo>
                        <a:pt x="0" y="0"/>
                      </a:moveTo>
                      <a:cubicBezTo>
                        <a:pt x="146" y="512"/>
                        <a:pt x="572" y="934"/>
                        <a:pt x="1084" y="1074"/>
                      </a:cubicBezTo>
                    </a:path>
                  </a:pathLst>
                </a:custGeom>
                <a:noFill/>
                <a:ln cap="flat" cmpd="sng" w="5275">
                  <a:solidFill>
                    <a:srgbClr val="002255"/>
                  </a:solidFill>
                  <a:prstDash val="solid"/>
                  <a:miter lim="5019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10" name="Google Shape;3710;p18"/>
                <p:cNvSpPr/>
                <p:nvPr/>
              </p:nvSpPr>
              <p:spPr>
                <a:xfrm>
                  <a:off x="5164051" y="3190488"/>
                  <a:ext cx="35395" cy="31840"/>
                </a:xfrm>
                <a:custGeom>
                  <a:rect b="b" l="l" r="r" t="t"/>
                  <a:pathLst>
                    <a:path extrusionOk="0" fill="none" h="403" w="448">
                      <a:moveTo>
                        <a:pt x="1" y="1"/>
                      </a:moveTo>
                      <a:cubicBezTo>
                        <a:pt x="36" y="217"/>
                        <a:pt x="232" y="392"/>
                        <a:pt x="448" y="402"/>
                      </a:cubicBezTo>
                    </a:path>
                  </a:pathLst>
                </a:custGeom>
                <a:noFill/>
                <a:ln cap="flat" cmpd="sng" w="5275">
                  <a:solidFill>
                    <a:srgbClr val="002255"/>
                  </a:solidFill>
                  <a:prstDash val="solid"/>
                  <a:miter lim="5019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711" name="Google Shape;3711;p18"/>
              <p:cNvGrpSpPr/>
              <p:nvPr/>
            </p:nvGrpSpPr>
            <p:grpSpPr>
              <a:xfrm flipH="1">
                <a:off x="6510043" y="229168"/>
                <a:ext cx="80718" cy="80653"/>
                <a:chOff x="4788500" y="2618450"/>
                <a:chExt cx="130400" cy="130275"/>
              </a:xfrm>
            </p:grpSpPr>
            <p:sp>
              <p:nvSpPr>
                <p:cNvPr id="3712" name="Google Shape;3712;p18"/>
                <p:cNvSpPr/>
                <p:nvPr/>
              </p:nvSpPr>
              <p:spPr>
                <a:xfrm>
                  <a:off x="4788500" y="2618450"/>
                  <a:ext cx="130400" cy="130275"/>
                </a:xfrm>
                <a:custGeom>
                  <a:rect b="b" l="l" r="r" t="t"/>
                  <a:pathLst>
                    <a:path extrusionOk="0" h="5211" w="5216">
                      <a:moveTo>
                        <a:pt x="2606" y="0"/>
                      </a:moveTo>
                      <a:cubicBezTo>
                        <a:pt x="1170" y="0"/>
                        <a:pt x="1" y="1170"/>
                        <a:pt x="1" y="2605"/>
                      </a:cubicBezTo>
                      <a:cubicBezTo>
                        <a:pt x="1" y="4046"/>
                        <a:pt x="1170" y="5210"/>
                        <a:pt x="2606" y="5210"/>
                      </a:cubicBezTo>
                      <a:cubicBezTo>
                        <a:pt x="4046" y="5210"/>
                        <a:pt x="5216" y="4046"/>
                        <a:pt x="5216" y="2605"/>
                      </a:cubicBezTo>
                      <a:cubicBezTo>
                        <a:pt x="5216" y="1170"/>
                        <a:pt x="4046" y="0"/>
                        <a:pt x="260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13" name="Google Shape;3713;p18"/>
                <p:cNvSpPr/>
                <p:nvPr/>
              </p:nvSpPr>
              <p:spPr>
                <a:xfrm>
                  <a:off x="4800425" y="2652075"/>
                  <a:ext cx="17725" cy="56125"/>
                </a:xfrm>
                <a:custGeom>
                  <a:rect b="b" l="l" r="r" t="t"/>
                  <a:pathLst>
                    <a:path extrusionOk="0" fill="none" h="2245" w="709">
                      <a:moveTo>
                        <a:pt x="452" y="0"/>
                      </a:moveTo>
                      <a:cubicBezTo>
                        <a:pt x="1" y="683"/>
                        <a:pt x="111" y="1682"/>
                        <a:pt x="708" y="2244"/>
                      </a:cubicBezTo>
                    </a:path>
                  </a:pathLst>
                </a:custGeom>
                <a:noFill/>
                <a:ln cap="flat" cmpd="sng" w="5275">
                  <a:solidFill>
                    <a:srgbClr val="002255"/>
                  </a:solidFill>
                  <a:prstDash val="solid"/>
                  <a:miter lim="5019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3714" name="Google Shape;3714;p18"/>
            <p:cNvGrpSpPr/>
            <p:nvPr/>
          </p:nvGrpSpPr>
          <p:grpSpPr>
            <a:xfrm>
              <a:off x="7025714" y="174443"/>
              <a:ext cx="80718" cy="80653"/>
              <a:chOff x="4788500" y="2618450"/>
              <a:chExt cx="130400" cy="130275"/>
            </a:xfrm>
          </p:grpSpPr>
          <p:sp>
            <p:nvSpPr>
              <p:cNvPr id="3715" name="Google Shape;3715;p18"/>
              <p:cNvSpPr/>
              <p:nvPr/>
            </p:nvSpPr>
            <p:spPr>
              <a:xfrm>
                <a:off x="4788500" y="2618450"/>
                <a:ext cx="130400" cy="130275"/>
              </a:xfrm>
              <a:custGeom>
                <a:rect b="b" l="l" r="r" t="t"/>
                <a:pathLst>
                  <a:path extrusionOk="0" h="5211" w="5216">
                    <a:moveTo>
                      <a:pt x="2606" y="0"/>
                    </a:moveTo>
                    <a:cubicBezTo>
                      <a:pt x="1170" y="0"/>
                      <a:pt x="1" y="1170"/>
                      <a:pt x="1" y="2605"/>
                    </a:cubicBezTo>
                    <a:cubicBezTo>
                      <a:pt x="1" y="4046"/>
                      <a:pt x="1170" y="5210"/>
                      <a:pt x="2606" y="5210"/>
                    </a:cubicBezTo>
                    <a:cubicBezTo>
                      <a:pt x="4046" y="5210"/>
                      <a:pt x="5216" y="4046"/>
                      <a:pt x="5216" y="2605"/>
                    </a:cubicBezTo>
                    <a:cubicBezTo>
                      <a:pt x="5216" y="1170"/>
                      <a:pt x="4046" y="0"/>
                      <a:pt x="260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16" name="Google Shape;3716;p18"/>
              <p:cNvSpPr/>
              <p:nvPr/>
            </p:nvSpPr>
            <p:spPr>
              <a:xfrm>
                <a:off x="4800425" y="2652075"/>
                <a:ext cx="17725" cy="56125"/>
              </a:xfrm>
              <a:custGeom>
                <a:rect b="b" l="l" r="r" t="t"/>
                <a:pathLst>
                  <a:path extrusionOk="0" fill="none" h="2245" w="709">
                    <a:moveTo>
                      <a:pt x="452" y="0"/>
                    </a:moveTo>
                    <a:cubicBezTo>
                      <a:pt x="1" y="683"/>
                      <a:pt x="111" y="1682"/>
                      <a:pt x="708" y="2244"/>
                    </a:cubicBezTo>
                  </a:path>
                </a:pathLst>
              </a:custGeom>
              <a:noFill/>
              <a:ln cap="flat" cmpd="sng" w="5275">
                <a:solidFill>
                  <a:srgbClr val="002255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3717" name="Google Shape;3717;p1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4">
    <p:spTree>
      <p:nvGrpSpPr>
        <p:cNvPr id="3718" name="Shape 3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19" name="Google Shape;3719;p19"/>
          <p:cNvGrpSpPr/>
          <p:nvPr/>
        </p:nvGrpSpPr>
        <p:grpSpPr>
          <a:xfrm>
            <a:off x="5792167" y="0"/>
            <a:ext cx="2691494" cy="4811768"/>
            <a:chOff x="6536175" y="0"/>
            <a:chExt cx="2440158" cy="4362437"/>
          </a:xfrm>
        </p:grpSpPr>
        <p:sp>
          <p:nvSpPr>
            <p:cNvPr id="3720" name="Google Shape;3720;p19"/>
            <p:cNvSpPr/>
            <p:nvPr/>
          </p:nvSpPr>
          <p:spPr>
            <a:xfrm>
              <a:off x="6536175" y="0"/>
              <a:ext cx="2229678" cy="4362437"/>
            </a:xfrm>
            <a:custGeom>
              <a:rect b="b" l="l" r="r" t="t"/>
              <a:pathLst>
                <a:path extrusionOk="0" h="119339" w="64279">
                  <a:moveTo>
                    <a:pt x="59254" y="0"/>
                  </a:moveTo>
                  <a:cubicBezTo>
                    <a:pt x="59043" y="628"/>
                    <a:pt x="1" y="119339"/>
                    <a:pt x="1" y="119339"/>
                  </a:cubicBezTo>
                  <a:lnTo>
                    <a:pt x="19265" y="119339"/>
                  </a:lnTo>
                  <a:lnTo>
                    <a:pt x="64278" y="0"/>
                  </a:lnTo>
                  <a:close/>
                </a:path>
              </a:pathLst>
            </a:custGeom>
            <a:solidFill>
              <a:srgbClr val="FFFFFF">
                <a:alpha val="80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1" name="Google Shape;3721;p19"/>
            <p:cNvSpPr/>
            <p:nvPr/>
          </p:nvSpPr>
          <p:spPr>
            <a:xfrm>
              <a:off x="7385842" y="0"/>
              <a:ext cx="1590491" cy="4362437"/>
            </a:xfrm>
            <a:custGeom>
              <a:rect b="b" l="l" r="r" t="t"/>
              <a:pathLst>
                <a:path extrusionOk="0" h="119339" w="45852">
                  <a:moveTo>
                    <a:pt x="42504" y="0"/>
                  </a:moveTo>
                  <a:lnTo>
                    <a:pt x="0" y="119339"/>
                  </a:lnTo>
                  <a:lnTo>
                    <a:pt x="10054" y="119339"/>
                  </a:lnTo>
                  <a:lnTo>
                    <a:pt x="45852" y="0"/>
                  </a:lnTo>
                  <a:close/>
                </a:path>
              </a:pathLst>
            </a:custGeom>
            <a:solidFill>
              <a:srgbClr val="FFFFFF">
                <a:alpha val="80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22" name="Google Shape;3722;p19"/>
          <p:cNvSpPr/>
          <p:nvPr/>
        </p:nvSpPr>
        <p:spPr>
          <a:xfrm flipH="1">
            <a:off x="-120064" y="3866025"/>
            <a:ext cx="9523639" cy="2314868"/>
          </a:xfrm>
          <a:custGeom>
            <a:rect b="b" l="l" r="r" t="t"/>
            <a:pathLst>
              <a:path extrusionOk="0" h="80897" w="118908">
                <a:moveTo>
                  <a:pt x="2987" y="1"/>
                </a:moveTo>
                <a:lnTo>
                  <a:pt x="0" y="80596"/>
                </a:lnTo>
                <a:lnTo>
                  <a:pt x="117924" y="80596"/>
                </a:lnTo>
                <a:cubicBezTo>
                  <a:pt x="118004" y="80596"/>
                  <a:pt x="118828" y="80897"/>
                  <a:pt x="118908" y="80897"/>
                </a:cubicBezTo>
                <a:lnTo>
                  <a:pt x="118908" y="12007"/>
                </a:lnTo>
                <a:cubicBezTo>
                  <a:pt x="102670" y="14597"/>
                  <a:pt x="89982" y="28887"/>
                  <a:pt x="73654" y="30799"/>
                </a:cubicBezTo>
                <a:cubicBezTo>
                  <a:pt x="72398" y="30946"/>
                  <a:pt x="71145" y="31016"/>
                  <a:pt x="69894" y="31016"/>
                </a:cubicBezTo>
                <a:cubicBezTo>
                  <a:pt x="60336" y="31016"/>
                  <a:pt x="50986" y="26926"/>
                  <a:pt x="42770" y="21835"/>
                </a:cubicBezTo>
                <a:cubicBezTo>
                  <a:pt x="33484" y="16083"/>
                  <a:pt x="25032" y="8960"/>
                  <a:pt x="15294" y="4006"/>
                </a:cubicBezTo>
                <a:cubicBezTo>
                  <a:pt x="11429" y="2034"/>
                  <a:pt x="7308" y="402"/>
                  <a:pt x="2987" y="1"/>
                </a:cubicBezTo>
                <a:close/>
              </a:path>
            </a:pathLst>
          </a:custGeom>
          <a:solidFill>
            <a:srgbClr val="FFFFFF">
              <a:alpha val="803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3" name="Google Shape;3723;p19"/>
          <p:cNvSpPr/>
          <p:nvPr/>
        </p:nvSpPr>
        <p:spPr>
          <a:xfrm flipH="1">
            <a:off x="-648050" y="4507368"/>
            <a:ext cx="6025358" cy="771850"/>
          </a:xfrm>
          <a:custGeom>
            <a:rect b="b" l="l" r="r" t="t"/>
            <a:pathLst>
              <a:path extrusionOk="0" h="21506" w="71325">
                <a:moveTo>
                  <a:pt x="66486" y="1"/>
                </a:moveTo>
                <a:cubicBezTo>
                  <a:pt x="57639" y="1"/>
                  <a:pt x="48667" y="1874"/>
                  <a:pt x="39989" y="3894"/>
                </a:cubicBezTo>
                <a:cubicBezTo>
                  <a:pt x="33911" y="5309"/>
                  <a:pt x="27832" y="6780"/>
                  <a:pt x="21658" y="7743"/>
                </a:cubicBezTo>
                <a:cubicBezTo>
                  <a:pt x="17551" y="8389"/>
                  <a:pt x="13389" y="8805"/>
                  <a:pt x="9228" y="8805"/>
                </a:cubicBezTo>
                <a:cubicBezTo>
                  <a:pt x="7182" y="8805"/>
                  <a:pt x="5136" y="8705"/>
                  <a:pt x="3097" y="8481"/>
                </a:cubicBezTo>
                <a:cubicBezTo>
                  <a:pt x="2058" y="8366"/>
                  <a:pt x="1029" y="8230"/>
                  <a:pt x="0" y="8050"/>
                </a:cubicBezTo>
                <a:lnTo>
                  <a:pt x="0" y="8050"/>
                </a:lnTo>
                <a:cubicBezTo>
                  <a:pt x="8438" y="12356"/>
                  <a:pt x="16850" y="16788"/>
                  <a:pt x="25985" y="19192"/>
                </a:cubicBezTo>
                <a:cubicBezTo>
                  <a:pt x="32371" y="20871"/>
                  <a:pt x="38900" y="21505"/>
                  <a:pt x="45482" y="21505"/>
                </a:cubicBezTo>
                <a:cubicBezTo>
                  <a:pt x="54073" y="21505"/>
                  <a:pt x="62753" y="20425"/>
                  <a:pt x="71325" y="19177"/>
                </a:cubicBezTo>
                <a:lnTo>
                  <a:pt x="71325" y="199"/>
                </a:lnTo>
                <a:cubicBezTo>
                  <a:pt x="69718" y="64"/>
                  <a:pt x="68104" y="1"/>
                  <a:pt x="66486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4" name="Google Shape;3724;p19"/>
          <p:cNvSpPr/>
          <p:nvPr/>
        </p:nvSpPr>
        <p:spPr>
          <a:xfrm flipH="1">
            <a:off x="-7098" y="4301674"/>
            <a:ext cx="9799148" cy="977546"/>
          </a:xfrm>
          <a:custGeom>
            <a:rect b="b" l="l" r="r" t="t"/>
            <a:pathLst>
              <a:path extrusionOk="0" h="34046" w="108242">
                <a:moveTo>
                  <a:pt x="1249" y="1"/>
                </a:moveTo>
                <a:cubicBezTo>
                  <a:pt x="833" y="1"/>
                  <a:pt x="417" y="7"/>
                  <a:pt x="0" y="20"/>
                </a:cubicBezTo>
                <a:lnTo>
                  <a:pt x="0" y="34046"/>
                </a:lnTo>
                <a:lnTo>
                  <a:pt x="108242" y="34046"/>
                </a:lnTo>
                <a:lnTo>
                  <a:pt x="108242" y="22491"/>
                </a:lnTo>
                <a:cubicBezTo>
                  <a:pt x="99670" y="23739"/>
                  <a:pt x="90990" y="24819"/>
                  <a:pt x="82399" y="24819"/>
                </a:cubicBezTo>
                <a:cubicBezTo>
                  <a:pt x="75817" y="24819"/>
                  <a:pt x="69288" y="24185"/>
                  <a:pt x="62902" y="22506"/>
                </a:cubicBezTo>
                <a:cubicBezTo>
                  <a:pt x="53767" y="20102"/>
                  <a:pt x="45355" y="15670"/>
                  <a:pt x="36917" y="11364"/>
                </a:cubicBezTo>
                <a:cubicBezTo>
                  <a:pt x="35175" y="10475"/>
                  <a:pt x="33429" y="9592"/>
                  <a:pt x="31677" y="8733"/>
                </a:cubicBezTo>
                <a:cubicBezTo>
                  <a:pt x="22119" y="4054"/>
                  <a:pt x="11836" y="1"/>
                  <a:pt x="1249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5" name="Google Shape;3725;p1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grpSp>
        <p:nvGrpSpPr>
          <p:cNvPr id="3726" name="Google Shape;3726;p19"/>
          <p:cNvGrpSpPr/>
          <p:nvPr/>
        </p:nvGrpSpPr>
        <p:grpSpPr>
          <a:xfrm flipH="1">
            <a:off x="-28799" y="56688"/>
            <a:ext cx="9215523" cy="3180703"/>
            <a:chOff x="-28799" y="56688"/>
            <a:chExt cx="9215523" cy="3180703"/>
          </a:xfrm>
        </p:grpSpPr>
        <p:grpSp>
          <p:nvGrpSpPr>
            <p:cNvPr id="3727" name="Google Shape;3727;p19"/>
            <p:cNvGrpSpPr/>
            <p:nvPr/>
          </p:nvGrpSpPr>
          <p:grpSpPr>
            <a:xfrm flipH="1">
              <a:off x="-28799" y="56688"/>
              <a:ext cx="9215523" cy="3180703"/>
              <a:chOff x="-109049" y="56688"/>
              <a:chExt cx="9215523" cy="3180703"/>
            </a:xfrm>
          </p:grpSpPr>
          <p:grpSp>
            <p:nvGrpSpPr>
              <p:cNvPr id="3728" name="Google Shape;3728;p19"/>
              <p:cNvGrpSpPr/>
              <p:nvPr/>
            </p:nvGrpSpPr>
            <p:grpSpPr>
              <a:xfrm>
                <a:off x="-109049" y="2049025"/>
                <a:ext cx="316899" cy="316978"/>
                <a:chOff x="5052650" y="3025125"/>
                <a:chExt cx="316899" cy="316978"/>
              </a:xfrm>
            </p:grpSpPr>
            <p:sp>
              <p:nvSpPr>
                <p:cNvPr id="3729" name="Google Shape;3729;p19"/>
                <p:cNvSpPr/>
                <p:nvPr/>
              </p:nvSpPr>
              <p:spPr>
                <a:xfrm>
                  <a:off x="5052650" y="3025125"/>
                  <a:ext cx="316899" cy="316978"/>
                </a:xfrm>
                <a:custGeom>
                  <a:rect b="b" l="l" r="r" t="t"/>
                  <a:pathLst>
                    <a:path extrusionOk="0" h="4012" w="4011">
                      <a:moveTo>
                        <a:pt x="2008" y="1"/>
                      </a:moveTo>
                      <a:cubicBezTo>
                        <a:pt x="899" y="1"/>
                        <a:pt x="0" y="899"/>
                        <a:pt x="0" y="2003"/>
                      </a:cubicBezTo>
                      <a:cubicBezTo>
                        <a:pt x="0" y="3113"/>
                        <a:pt x="899" y="4011"/>
                        <a:pt x="2008" y="4011"/>
                      </a:cubicBezTo>
                      <a:cubicBezTo>
                        <a:pt x="3112" y="4011"/>
                        <a:pt x="4011" y="3113"/>
                        <a:pt x="4011" y="2003"/>
                      </a:cubicBezTo>
                      <a:cubicBezTo>
                        <a:pt x="4011" y="899"/>
                        <a:pt x="3112" y="1"/>
                        <a:pt x="2008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30" name="Google Shape;3730;p19"/>
                <p:cNvSpPr/>
                <p:nvPr/>
              </p:nvSpPr>
              <p:spPr>
                <a:xfrm>
                  <a:off x="5108192" y="3195308"/>
                  <a:ext cx="85723" cy="84933"/>
                </a:xfrm>
                <a:custGeom>
                  <a:rect b="b" l="l" r="r" t="t"/>
                  <a:pathLst>
                    <a:path extrusionOk="0" fill="none" h="1075" w="1085">
                      <a:moveTo>
                        <a:pt x="0" y="0"/>
                      </a:moveTo>
                      <a:cubicBezTo>
                        <a:pt x="146" y="512"/>
                        <a:pt x="572" y="934"/>
                        <a:pt x="1084" y="1074"/>
                      </a:cubicBezTo>
                    </a:path>
                  </a:pathLst>
                </a:custGeom>
                <a:noFill/>
                <a:ln cap="flat" cmpd="sng" w="5275">
                  <a:solidFill>
                    <a:srgbClr val="002255"/>
                  </a:solidFill>
                  <a:prstDash val="solid"/>
                  <a:miter lim="5019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31" name="Google Shape;3731;p19"/>
                <p:cNvSpPr/>
                <p:nvPr/>
              </p:nvSpPr>
              <p:spPr>
                <a:xfrm>
                  <a:off x="5164051" y="3190488"/>
                  <a:ext cx="35395" cy="31840"/>
                </a:xfrm>
                <a:custGeom>
                  <a:rect b="b" l="l" r="r" t="t"/>
                  <a:pathLst>
                    <a:path extrusionOk="0" fill="none" h="403" w="448">
                      <a:moveTo>
                        <a:pt x="1" y="1"/>
                      </a:moveTo>
                      <a:cubicBezTo>
                        <a:pt x="36" y="217"/>
                        <a:pt x="232" y="392"/>
                        <a:pt x="448" y="402"/>
                      </a:cubicBezTo>
                    </a:path>
                  </a:pathLst>
                </a:custGeom>
                <a:noFill/>
                <a:ln cap="flat" cmpd="sng" w="5275">
                  <a:solidFill>
                    <a:srgbClr val="002255"/>
                  </a:solidFill>
                  <a:prstDash val="solid"/>
                  <a:miter lim="5019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732" name="Google Shape;3732;p19"/>
              <p:cNvGrpSpPr/>
              <p:nvPr/>
            </p:nvGrpSpPr>
            <p:grpSpPr>
              <a:xfrm flipH="1">
                <a:off x="8650043" y="3007393"/>
                <a:ext cx="80718" cy="80653"/>
                <a:chOff x="4788500" y="2618450"/>
                <a:chExt cx="130400" cy="130275"/>
              </a:xfrm>
            </p:grpSpPr>
            <p:sp>
              <p:nvSpPr>
                <p:cNvPr id="3733" name="Google Shape;3733;p19"/>
                <p:cNvSpPr/>
                <p:nvPr/>
              </p:nvSpPr>
              <p:spPr>
                <a:xfrm>
                  <a:off x="4788500" y="2618450"/>
                  <a:ext cx="130400" cy="130275"/>
                </a:xfrm>
                <a:custGeom>
                  <a:rect b="b" l="l" r="r" t="t"/>
                  <a:pathLst>
                    <a:path extrusionOk="0" h="5211" w="5216">
                      <a:moveTo>
                        <a:pt x="2606" y="0"/>
                      </a:moveTo>
                      <a:cubicBezTo>
                        <a:pt x="1170" y="0"/>
                        <a:pt x="1" y="1170"/>
                        <a:pt x="1" y="2605"/>
                      </a:cubicBezTo>
                      <a:cubicBezTo>
                        <a:pt x="1" y="4046"/>
                        <a:pt x="1170" y="5210"/>
                        <a:pt x="2606" y="5210"/>
                      </a:cubicBezTo>
                      <a:cubicBezTo>
                        <a:pt x="4046" y="5210"/>
                        <a:pt x="5216" y="4046"/>
                        <a:pt x="5216" y="2605"/>
                      </a:cubicBezTo>
                      <a:cubicBezTo>
                        <a:pt x="5216" y="1170"/>
                        <a:pt x="4046" y="0"/>
                        <a:pt x="260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34" name="Google Shape;3734;p19"/>
                <p:cNvSpPr/>
                <p:nvPr/>
              </p:nvSpPr>
              <p:spPr>
                <a:xfrm>
                  <a:off x="4800425" y="2652075"/>
                  <a:ext cx="17725" cy="56125"/>
                </a:xfrm>
                <a:custGeom>
                  <a:rect b="b" l="l" r="r" t="t"/>
                  <a:pathLst>
                    <a:path extrusionOk="0" fill="none" h="2245" w="709">
                      <a:moveTo>
                        <a:pt x="452" y="0"/>
                      </a:moveTo>
                      <a:cubicBezTo>
                        <a:pt x="1" y="683"/>
                        <a:pt x="111" y="1682"/>
                        <a:pt x="708" y="2244"/>
                      </a:cubicBezTo>
                    </a:path>
                  </a:pathLst>
                </a:custGeom>
                <a:noFill/>
                <a:ln cap="flat" cmpd="sng" w="5275">
                  <a:solidFill>
                    <a:srgbClr val="002255"/>
                  </a:solidFill>
                  <a:prstDash val="solid"/>
                  <a:miter lim="5019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735" name="Google Shape;3735;p19"/>
              <p:cNvGrpSpPr/>
              <p:nvPr/>
            </p:nvGrpSpPr>
            <p:grpSpPr>
              <a:xfrm>
                <a:off x="8767785" y="2447683"/>
                <a:ext cx="169351" cy="169361"/>
                <a:chOff x="5052650" y="3025125"/>
                <a:chExt cx="316899" cy="316978"/>
              </a:xfrm>
            </p:grpSpPr>
            <p:sp>
              <p:nvSpPr>
                <p:cNvPr id="3736" name="Google Shape;3736;p19"/>
                <p:cNvSpPr/>
                <p:nvPr/>
              </p:nvSpPr>
              <p:spPr>
                <a:xfrm>
                  <a:off x="5052650" y="3025125"/>
                  <a:ext cx="316899" cy="316978"/>
                </a:xfrm>
                <a:custGeom>
                  <a:rect b="b" l="l" r="r" t="t"/>
                  <a:pathLst>
                    <a:path extrusionOk="0" h="4012" w="4011">
                      <a:moveTo>
                        <a:pt x="2008" y="1"/>
                      </a:moveTo>
                      <a:cubicBezTo>
                        <a:pt x="899" y="1"/>
                        <a:pt x="0" y="899"/>
                        <a:pt x="0" y="2003"/>
                      </a:cubicBezTo>
                      <a:cubicBezTo>
                        <a:pt x="0" y="3113"/>
                        <a:pt x="899" y="4011"/>
                        <a:pt x="2008" y="4011"/>
                      </a:cubicBezTo>
                      <a:cubicBezTo>
                        <a:pt x="3112" y="4011"/>
                        <a:pt x="4011" y="3113"/>
                        <a:pt x="4011" y="2003"/>
                      </a:cubicBezTo>
                      <a:cubicBezTo>
                        <a:pt x="4011" y="899"/>
                        <a:pt x="3112" y="1"/>
                        <a:pt x="2008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37" name="Google Shape;3737;p19"/>
                <p:cNvSpPr/>
                <p:nvPr/>
              </p:nvSpPr>
              <p:spPr>
                <a:xfrm>
                  <a:off x="5108192" y="3195308"/>
                  <a:ext cx="85723" cy="84933"/>
                </a:xfrm>
                <a:custGeom>
                  <a:rect b="b" l="l" r="r" t="t"/>
                  <a:pathLst>
                    <a:path extrusionOk="0" fill="none" h="1075" w="1085">
                      <a:moveTo>
                        <a:pt x="0" y="0"/>
                      </a:moveTo>
                      <a:cubicBezTo>
                        <a:pt x="146" y="512"/>
                        <a:pt x="572" y="934"/>
                        <a:pt x="1084" y="1074"/>
                      </a:cubicBezTo>
                    </a:path>
                  </a:pathLst>
                </a:custGeom>
                <a:noFill/>
                <a:ln cap="flat" cmpd="sng" w="5275">
                  <a:solidFill>
                    <a:srgbClr val="002255"/>
                  </a:solidFill>
                  <a:prstDash val="solid"/>
                  <a:miter lim="5019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38" name="Google Shape;3738;p19"/>
                <p:cNvSpPr/>
                <p:nvPr/>
              </p:nvSpPr>
              <p:spPr>
                <a:xfrm>
                  <a:off x="5164051" y="3190488"/>
                  <a:ext cx="35395" cy="31840"/>
                </a:xfrm>
                <a:custGeom>
                  <a:rect b="b" l="l" r="r" t="t"/>
                  <a:pathLst>
                    <a:path extrusionOk="0" fill="none" h="403" w="448">
                      <a:moveTo>
                        <a:pt x="1" y="1"/>
                      </a:moveTo>
                      <a:cubicBezTo>
                        <a:pt x="36" y="217"/>
                        <a:pt x="232" y="392"/>
                        <a:pt x="448" y="402"/>
                      </a:cubicBezTo>
                    </a:path>
                  </a:pathLst>
                </a:custGeom>
                <a:noFill/>
                <a:ln cap="flat" cmpd="sng" w="5275">
                  <a:solidFill>
                    <a:srgbClr val="002255"/>
                  </a:solidFill>
                  <a:prstDash val="solid"/>
                  <a:miter lim="5019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739" name="Google Shape;3739;p19"/>
              <p:cNvGrpSpPr/>
              <p:nvPr/>
            </p:nvGrpSpPr>
            <p:grpSpPr>
              <a:xfrm flipH="1">
                <a:off x="207852" y="3116782"/>
                <a:ext cx="120724" cy="120609"/>
                <a:chOff x="4788500" y="2618450"/>
                <a:chExt cx="130400" cy="130275"/>
              </a:xfrm>
            </p:grpSpPr>
            <p:sp>
              <p:nvSpPr>
                <p:cNvPr id="3740" name="Google Shape;3740;p19"/>
                <p:cNvSpPr/>
                <p:nvPr/>
              </p:nvSpPr>
              <p:spPr>
                <a:xfrm>
                  <a:off x="4788500" y="2618450"/>
                  <a:ext cx="130400" cy="130275"/>
                </a:xfrm>
                <a:custGeom>
                  <a:rect b="b" l="l" r="r" t="t"/>
                  <a:pathLst>
                    <a:path extrusionOk="0" h="5211" w="5216">
                      <a:moveTo>
                        <a:pt x="2606" y="0"/>
                      </a:moveTo>
                      <a:cubicBezTo>
                        <a:pt x="1170" y="0"/>
                        <a:pt x="1" y="1170"/>
                        <a:pt x="1" y="2605"/>
                      </a:cubicBezTo>
                      <a:cubicBezTo>
                        <a:pt x="1" y="4046"/>
                        <a:pt x="1170" y="5210"/>
                        <a:pt x="2606" y="5210"/>
                      </a:cubicBezTo>
                      <a:cubicBezTo>
                        <a:pt x="4046" y="5210"/>
                        <a:pt x="5216" y="4046"/>
                        <a:pt x="5216" y="2605"/>
                      </a:cubicBezTo>
                      <a:cubicBezTo>
                        <a:pt x="5216" y="1170"/>
                        <a:pt x="4046" y="0"/>
                        <a:pt x="260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41" name="Google Shape;3741;p19"/>
                <p:cNvSpPr/>
                <p:nvPr/>
              </p:nvSpPr>
              <p:spPr>
                <a:xfrm>
                  <a:off x="4800425" y="2652075"/>
                  <a:ext cx="17725" cy="56125"/>
                </a:xfrm>
                <a:custGeom>
                  <a:rect b="b" l="l" r="r" t="t"/>
                  <a:pathLst>
                    <a:path extrusionOk="0" fill="none" h="2245" w="709">
                      <a:moveTo>
                        <a:pt x="452" y="0"/>
                      </a:moveTo>
                      <a:cubicBezTo>
                        <a:pt x="1" y="683"/>
                        <a:pt x="111" y="1682"/>
                        <a:pt x="708" y="2244"/>
                      </a:cubicBezTo>
                    </a:path>
                  </a:pathLst>
                </a:custGeom>
                <a:noFill/>
                <a:ln cap="flat" cmpd="sng" w="5275">
                  <a:solidFill>
                    <a:srgbClr val="002255"/>
                  </a:solidFill>
                  <a:prstDash val="solid"/>
                  <a:miter lim="5019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742" name="Google Shape;3742;p19"/>
              <p:cNvGrpSpPr/>
              <p:nvPr/>
            </p:nvGrpSpPr>
            <p:grpSpPr>
              <a:xfrm flipH="1">
                <a:off x="8937123" y="1380396"/>
                <a:ext cx="169351" cy="169361"/>
                <a:chOff x="5052650" y="3025125"/>
                <a:chExt cx="316899" cy="316978"/>
              </a:xfrm>
            </p:grpSpPr>
            <p:sp>
              <p:nvSpPr>
                <p:cNvPr id="3743" name="Google Shape;3743;p19"/>
                <p:cNvSpPr/>
                <p:nvPr/>
              </p:nvSpPr>
              <p:spPr>
                <a:xfrm>
                  <a:off x="5052650" y="3025125"/>
                  <a:ext cx="316899" cy="316978"/>
                </a:xfrm>
                <a:custGeom>
                  <a:rect b="b" l="l" r="r" t="t"/>
                  <a:pathLst>
                    <a:path extrusionOk="0" h="4012" w="4011">
                      <a:moveTo>
                        <a:pt x="2008" y="1"/>
                      </a:moveTo>
                      <a:cubicBezTo>
                        <a:pt x="899" y="1"/>
                        <a:pt x="0" y="899"/>
                        <a:pt x="0" y="2003"/>
                      </a:cubicBezTo>
                      <a:cubicBezTo>
                        <a:pt x="0" y="3113"/>
                        <a:pt x="899" y="4011"/>
                        <a:pt x="2008" y="4011"/>
                      </a:cubicBezTo>
                      <a:cubicBezTo>
                        <a:pt x="3112" y="4011"/>
                        <a:pt x="4011" y="3113"/>
                        <a:pt x="4011" y="2003"/>
                      </a:cubicBezTo>
                      <a:cubicBezTo>
                        <a:pt x="4011" y="899"/>
                        <a:pt x="3112" y="1"/>
                        <a:pt x="2008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44" name="Google Shape;3744;p19"/>
                <p:cNvSpPr/>
                <p:nvPr/>
              </p:nvSpPr>
              <p:spPr>
                <a:xfrm>
                  <a:off x="5108192" y="3195308"/>
                  <a:ext cx="85723" cy="84933"/>
                </a:xfrm>
                <a:custGeom>
                  <a:rect b="b" l="l" r="r" t="t"/>
                  <a:pathLst>
                    <a:path extrusionOk="0" fill="none" h="1075" w="1085">
                      <a:moveTo>
                        <a:pt x="0" y="0"/>
                      </a:moveTo>
                      <a:cubicBezTo>
                        <a:pt x="146" y="512"/>
                        <a:pt x="572" y="934"/>
                        <a:pt x="1084" y="1074"/>
                      </a:cubicBezTo>
                    </a:path>
                  </a:pathLst>
                </a:custGeom>
                <a:noFill/>
                <a:ln cap="flat" cmpd="sng" w="5275">
                  <a:solidFill>
                    <a:srgbClr val="002255"/>
                  </a:solidFill>
                  <a:prstDash val="solid"/>
                  <a:miter lim="5019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45" name="Google Shape;3745;p19"/>
                <p:cNvSpPr/>
                <p:nvPr/>
              </p:nvSpPr>
              <p:spPr>
                <a:xfrm>
                  <a:off x="5164051" y="3190488"/>
                  <a:ext cx="35395" cy="31840"/>
                </a:xfrm>
                <a:custGeom>
                  <a:rect b="b" l="l" r="r" t="t"/>
                  <a:pathLst>
                    <a:path extrusionOk="0" fill="none" h="403" w="448">
                      <a:moveTo>
                        <a:pt x="1" y="1"/>
                      </a:moveTo>
                      <a:cubicBezTo>
                        <a:pt x="36" y="217"/>
                        <a:pt x="232" y="392"/>
                        <a:pt x="448" y="402"/>
                      </a:cubicBezTo>
                    </a:path>
                  </a:pathLst>
                </a:custGeom>
                <a:noFill/>
                <a:ln cap="flat" cmpd="sng" w="5275">
                  <a:solidFill>
                    <a:srgbClr val="002255"/>
                  </a:solidFill>
                  <a:prstDash val="solid"/>
                  <a:miter lim="5019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746" name="Google Shape;3746;p19"/>
              <p:cNvGrpSpPr/>
              <p:nvPr/>
            </p:nvGrpSpPr>
            <p:grpSpPr>
              <a:xfrm flipH="1">
                <a:off x="442718" y="1424743"/>
                <a:ext cx="80718" cy="80653"/>
                <a:chOff x="4788500" y="2618450"/>
                <a:chExt cx="130400" cy="130275"/>
              </a:xfrm>
            </p:grpSpPr>
            <p:sp>
              <p:nvSpPr>
                <p:cNvPr id="3747" name="Google Shape;3747;p19"/>
                <p:cNvSpPr/>
                <p:nvPr/>
              </p:nvSpPr>
              <p:spPr>
                <a:xfrm>
                  <a:off x="4788500" y="2618450"/>
                  <a:ext cx="130400" cy="130275"/>
                </a:xfrm>
                <a:custGeom>
                  <a:rect b="b" l="l" r="r" t="t"/>
                  <a:pathLst>
                    <a:path extrusionOk="0" h="5211" w="5216">
                      <a:moveTo>
                        <a:pt x="2606" y="0"/>
                      </a:moveTo>
                      <a:cubicBezTo>
                        <a:pt x="1170" y="0"/>
                        <a:pt x="1" y="1170"/>
                        <a:pt x="1" y="2605"/>
                      </a:cubicBezTo>
                      <a:cubicBezTo>
                        <a:pt x="1" y="4046"/>
                        <a:pt x="1170" y="5210"/>
                        <a:pt x="2606" y="5210"/>
                      </a:cubicBezTo>
                      <a:cubicBezTo>
                        <a:pt x="4046" y="5210"/>
                        <a:pt x="5216" y="4046"/>
                        <a:pt x="5216" y="2605"/>
                      </a:cubicBezTo>
                      <a:cubicBezTo>
                        <a:pt x="5216" y="1170"/>
                        <a:pt x="4046" y="0"/>
                        <a:pt x="260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48" name="Google Shape;3748;p19"/>
                <p:cNvSpPr/>
                <p:nvPr/>
              </p:nvSpPr>
              <p:spPr>
                <a:xfrm>
                  <a:off x="4800425" y="2652075"/>
                  <a:ext cx="17725" cy="56125"/>
                </a:xfrm>
                <a:custGeom>
                  <a:rect b="b" l="l" r="r" t="t"/>
                  <a:pathLst>
                    <a:path extrusionOk="0" fill="none" h="2245" w="709">
                      <a:moveTo>
                        <a:pt x="452" y="0"/>
                      </a:moveTo>
                      <a:cubicBezTo>
                        <a:pt x="1" y="683"/>
                        <a:pt x="111" y="1682"/>
                        <a:pt x="708" y="2244"/>
                      </a:cubicBezTo>
                    </a:path>
                  </a:pathLst>
                </a:custGeom>
                <a:noFill/>
                <a:ln cap="flat" cmpd="sng" w="5275">
                  <a:solidFill>
                    <a:srgbClr val="002255"/>
                  </a:solidFill>
                  <a:prstDash val="solid"/>
                  <a:miter lim="5019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749" name="Google Shape;3749;p19"/>
              <p:cNvGrpSpPr/>
              <p:nvPr/>
            </p:nvGrpSpPr>
            <p:grpSpPr>
              <a:xfrm>
                <a:off x="6950445" y="56688"/>
                <a:ext cx="120739" cy="120737"/>
                <a:chOff x="5052650" y="3025125"/>
                <a:chExt cx="316899" cy="316978"/>
              </a:xfrm>
            </p:grpSpPr>
            <p:sp>
              <p:nvSpPr>
                <p:cNvPr id="3750" name="Google Shape;3750;p19"/>
                <p:cNvSpPr/>
                <p:nvPr/>
              </p:nvSpPr>
              <p:spPr>
                <a:xfrm>
                  <a:off x="5052650" y="3025125"/>
                  <a:ext cx="316899" cy="316978"/>
                </a:xfrm>
                <a:custGeom>
                  <a:rect b="b" l="l" r="r" t="t"/>
                  <a:pathLst>
                    <a:path extrusionOk="0" h="4012" w="4011">
                      <a:moveTo>
                        <a:pt x="2008" y="1"/>
                      </a:moveTo>
                      <a:cubicBezTo>
                        <a:pt x="899" y="1"/>
                        <a:pt x="0" y="899"/>
                        <a:pt x="0" y="2003"/>
                      </a:cubicBezTo>
                      <a:cubicBezTo>
                        <a:pt x="0" y="3113"/>
                        <a:pt x="899" y="4011"/>
                        <a:pt x="2008" y="4011"/>
                      </a:cubicBezTo>
                      <a:cubicBezTo>
                        <a:pt x="3112" y="4011"/>
                        <a:pt x="4011" y="3113"/>
                        <a:pt x="4011" y="2003"/>
                      </a:cubicBezTo>
                      <a:cubicBezTo>
                        <a:pt x="4011" y="899"/>
                        <a:pt x="3112" y="1"/>
                        <a:pt x="2008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51" name="Google Shape;3751;p19"/>
                <p:cNvSpPr/>
                <p:nvPr/>
              </p:nvSpPr>
              <p:spPr>
                <a:xfrm>
                  <a:off x="5108192" y="3195308"/>
                  <a:ext cx="85723" cy="84933"/>
                </a:xfrm>
                <a:custGeom>
                  <a:rect b="b" l="l" r="r" t="t"/>
                  <a:pathLst>
                    <a:path extrusionOk="0" fill="none" h="1075" w="1085">
                      <a:moveTo>
                        <a:pt x="0" y="0"/>
                      </a:moveTo>
                      <a:cubicBezTo>
                        <a:pt x="146" y="512"/>
                        <a:pt x="572" y="934"/>
                        <a:pt x="1084" y="1074"/>
                      </a:cubicBezTo>
                    </a:path>
                  </a:pathLst>
                </a:custGeom>
                <a:noFill/>
                <a:ln cap="flat" cmpd="sng" w="5275">
                  <a:solidFill>
                    <a:srgbClr val="002255"/>
                  </a:solidFill>
                  <a:prstDash val="solid"/>
                  <a:miter lim="5019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52" name="Google Shape;3752;p19"/>
                <p:cNvSpPr/>
                <p:nvPr/>
              </p:nvSpPr>
              <p:spPr>
                <a:xfrm>
                  <a:off x="5164051" y="3190488"/>
                  <a:ext cx="35395" cy="31840"/>
                </a:xfrm>
                <a:custGeom>
                  <a:rect b="b" l="l" r="r" t="t"/>
                  <a:pathLst>
                    <a:path extrusionOk="0" fill="none" h="403" w="448">
                      <a:moveTo>
                        <a:pt x="1" y="1"/>
                      </a:moveTo>
                      <a:cubicBezTo>
                        <a:pt x="36" y="217"/>
                        <a:pt x="232" y="392"/>
                        <a:pt x="448" y="402"/>
                      </a:cubicBezTo>
                    </a:path>
                  </a:pathLst>
                </a:custGeom>
                <a:noFill/>
                <a:ln cap="flat" cmpd="sng" w="5275">
                  <a:solidFill>
                    <a:srgbClr val="002255"/>
                  </a:solidFill>
                  <a:prstDash val="solid"/>
                  <a:miter lim="5019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753" name="Google Shape;3753;p19"/>
              <p:cNvGrpSpPr/>
              <p:nvPr/>
            </p:nvGrpSpPr>
            <p:grpSpPr>
              <a:xfrm flipH="1">
                <a:off x="6510043" y="229168"/>
                <a:ext cx="80718" cy="80653"/>
                <a:chOff x="4788500" y="2618450"/>
                <a:chExt cx="130400" cy="130275"/>
              </a:xfrm>
            </p:grpSpPr>
            <p:sp>
              <p:nvSpPr>
                <p:cNvPr id="3754" name="Google Shape;3754;p19"/>
                <p:cNvSpPr/>
                <p:nvPr/>
              </p:nvSpPr>
              <p:spPr>
                <a:xfrm>
                  <a:off x="4788500" y="2618450"/>
                  <a:ext cx="130400" cy="130275"/>
                </a:xfrm>
                <a:custGeom>
                  <a:rect b="b" l="l" r="r" t="t"/>
                  <a:pathLst>
                    <a:path extrusionOk="0" h="5211" w="5216">
                      <a:moveTo>
                        <a:pt x="2606" y="0"/>
                      </a:moveTo>
                      <a:cubicBezTo>
                        <a:pt x="1170" y="0"/>
                        <a:pt x="1" y="1170"/>
                        <a:pt x="1" y="2605"/>
                      </a:cubicBezTo>
                      <a:cubicBezTo>
                        <a:pt x="1" y="4046"/>
                        <a:pt x="1170" y="5210"/>
                        <a:pt x="2606" y="5210"/>
                      </a:cubicBezTo>
                      <a:cubicBezTo>
                        <a:pt x="4046" y="5210"/>
                        <a:pt x="5216" y="4046"/>
                        <a:pt x="5216" y="2605"/>
                      </a:cubicBezTo>
                      <a:cubicBezTo>
                        <a:pt x="5216" y="1170"/>
                        <a:pt x="4046" y="0"/>
                        <a:pt x="260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55" name="Google Shape;3755;p19"/>
                <p:cNvSpPr/>
                <p:nvPr/>
              </p:nvSpPr>
              <p:spPr>
                <a:xfrm>
                  <a:off x="4800425" y="2652075"/>
                  <a:ext cx="17725" cy="56125"/>
                </a:xfrm>
                <a:custGeom>
                  <a:rect b="b" l="l" r="r" t="t"/>
                  <a:pathLst>
                    <a:path extrusionOk="0" fill="none" h="2245" w="709">
                      <a:moveTo>
                        <a:pt x="452" y="0"/>
                      </a:moveTo>
                      <a:cubicBezTo>
                        <a:pt x="1" y="683"/>
                        <a:pt x="111" y="1682"/>
                        <a:pt x="708" y="2244"/>
                      </a:cubicBezTo>
                    </a:path>
                  </a:pathLst>
                </a:custGeom>
                <a:noFill/>
                <a:ln cap="flat" cmpd="sng" w="5275">
                  <a:solidFill>
                    <a:srgbClr val="002255"/>
                  </a:solidFill>
                  <a:prstDash val="solid"/>
                  <a:miter lim="5019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3756" name="Google Shape;3756;p19"/>
            <p:cNvGrpSpPr/>
            <p:nvPr/>
          </p:nvGrpSpPr>
          <p:grpSpPr>
            <a:xfrm>
              <a:off x="7025714" y="174443"/>
              <a:ext cx="80718" cy="80653"/>
              <a:chOff x="4788500" y="2618450"/>
              <a:chExt cx="130400" cy="130275"/>
            </a:xfrm>
          </p:grpSpPr>
          <p:sp>
            <p:nvSpPr>
              <p:cNvPr id="3757" name="Google Shape;3757;p19"/>
              <p:cNvSpPr/>
              <p:nvPr/>
            </p:nvSpPr>
            <p:spPr>
              <a:xfrm>
                <a:off x="4788500" y="2618450"/>
                <a:ext cx="130400" cy="130275"/>
              </a:xfrm>
              <a:custGeom>
                <a:rect b="b" l="l" r="r" t="t"/>
                <a:pathLst>
                  <a:path extrusionOk="0" h="5211" w="5216">
                    <a:moveTo>
                      <a:pt x="2606" y="0"/>
                    </a:moveTo>
                    <a:cubicBezTo>
                      <a:pt x="1170" y="0"/>
                      <a:pt x="1" y="1170"/>
                      <a:pt x="1" y="2605"/>
                    </a:cubicBezTo>
                    <a:cubicBezTo>
                      <a:pt x="1" y="4046"/>
                      <a:pt x="1170" y="5210"/>
                      <a:pt x="2606" y="5210"/>
                    </a:cubicBezTo>
                    <a:cubicBezTo>
                      <a:pt x="4046" y="5210"/>
                      <a:pt x="5216" y="4046"/>
                      <a:pt x="5216" y="2605"/>
                    </a:cubicBezTo>
                    <a:cubicBezTo>
                      <a:pt x="5216" y="1170"/>
                      <a:pt x="4046" y="0"/>
                      <a:pt x="260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58" name="Google Shape;3758;p19"/>
              <p:cNvSpPr/>
              <p:nvPr/>
            </p:nvSpPr>
            <p:spPr>
              <a:xfrm>
                <a:off x="4800425" y="2652075"/>
                <a:ext cx="17725" cy="56125"/>
              </a:xfrm>
              <a:custGeom>
                <a:rect b="b" l="l" r="r" t="t"/>
                <a:pathLst>
                  <a:path extrusionOk="0" fill="none" h="2245" w="709">
                    <a:moveTo>
                      <a:pt x="452" y="0"/>
                    </a:moveTo>
                    <a:cubicBezTo>
                      <a:pt x="1" y="683"/>
                      <a:pt x="111" y="1682"/>
                      <a:pt x="708" y="2244"/>
                    </a:cubicBezTo>
                  </a:path>
                </a:pathLst>
              </a:custGeom>
              <a:noFill/>
              <a:ln cap="flat" cmpd="sng" w="5275">
                <a:solidFill>
                  <a:srgbClr val="002255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3759" name="Google Shape;3759;p19"/>
          <p:cNvGrpSpPr/>
          <p:nvPr/>
        </p:nvGrpSpPr>
        <p:grpSpPr>
          <a:xfrm flipH="1">
            <a:off x="7852709" y="226551"/>
            <a:ext cx="1334008" cy="458531"/>
            <a:chOff x="2360400" y="1877425"/>
            <a:chExt cx="873900" cy="300400"/>
          </a:xfrm>
        </p:grpSpPr>
        <p:sp>
          <p:nvSpPr>
            <p:cNvPr id="3760" name="Google Shape;3760;p19"/>
            <p:cNvSpPr/>
            <p:nvPr/>
          </p:nvSpPr>
          <p:spPr>
            <a:xfrm>
              <a:off x="2666825" y="2122925"/>
              <a:ext cx="173325" cy="54900"/>
            </a:xfrm>
            <a:custGeom>
              <a:rect b="b" l="l" r="r" t="t"/>
              <a:pathLst>
                <a:path extrusionOk="0" h="2196" w="6933">
                  <a:moveTo>
                    <a:pt x="5552" y="0"/>
                  </a:moveTo>
                  <a:cubicBezTo>
                    <a:pt x="4557" y="90"/>
                    <a:pt x="3549" y="137"/>
                    <a:pt x="2541" y="137"/>
                  </a:cubicBezTo>
                  <a:cubicBezTo>
                    <a:pt x="1694" y="137"/>
                    <a:pt x="847" y="104"/>
                    <a:pt x="6" y="35"/>
                  </a:cubicBezTo>
                  <a:lnTo>
                    <a:pt x="1" y="85"/>
                  </a:lnTo>
                  <a:cubicBezTo>
                    <a:pt x="1554" y="1442"/>
                    <a:pt x="3610" y="2195"/>
                    <a:pt x="5667" y="2195"/>
                  </a:cubicBezTo>
                  <a:cubicBezTo>
                    <a:pt x="6090" y="2195"/>
                    <a:pt x="6514" y="2163"/>
                    <a:pt x="6933" y="2098"/>
                  </a:cubicBezTo>
                  <a:cubicBezTo>
                    <a:pt x="6611" y="1315"/>
                    <a:pt x="6175" y="572"/>
                    <a:pt x="55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1" name="Google Shape;3761;p19"/>
            <p:cNvSpPr/>
            <p:nvPr/>
          </p:nvSpPr>
          <p:spPr>
            <a:xfrm>
              <a:off x="2675875" y="2014250"/>
              <a:ext cx="173325" cy="63950"/>
            </a:xfrm>
            <a:custGeom>
              <a:rect b="b" l="l" r="r" t="t"/>
              <a:pathLst>
                <a:path extrusionOk="0" h="2558" w="6933">
                  <a:moveTo>
                    <a:pt x="3445" y="0"/>
                  </a:moveTo>
                  <a:cubicBezTo>
                    <a:pt x="2099" y="0"/>
                    <a:pt x="884" y="835"/>
                    <a:pt x="0" y="1852"/>
                  </a:cubicBezTo>
                  <a:cubicBezTo>
                    <a:pt x="1053" y="2323"/>
                    <a:pt x="2205" y="2558"/>
                    <a:pt x="3357" y="2558"/>
                  </a:cubicBezTo>
                  <a:cubicBezTo>
                    <a:pt x="4589" y="2558"/>
                    <a:pt x="5822" y="2289"/>
                    <a:pt x="6932" y="1752"/>
                  </a:cubicBezTo>
                  <a:cubicBezTo>
                    <a:pt x="6064" y="718"/>
                    <a:pt x="4819" y="10"/>
                    <a:pt x="3469" y="0"/>
                  </a:cubicBezTo>
                  <a:cubicBezTo>
                    <a:pt x="3461" y="0"/>
                    <a:pt x="3453" y="0"/>
                    <a:pt x="34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2" name="Google Shape;3762;p19"/>
            <p:cNvSpPr/>
            <p:nvPr/>
          </p:nvSpPr>
          <p:spPr>
            <a:xfrm>
              <a:off x="2674875" y="1877425"/>
              <a:ext cx="176825" cy="50400"/>
            </a:xfrm>
            <a:custGeom>
              <a:rect b="b" l="l" r="r" t="t"/>
              <a:pathLst>
                <a:path extrusionOk="0" h="2016" w="7073">
                  <a:moveTo>
                    <a:pt x="5441" y="1"/>
                  </a:moveTo>
                  <a:cubicBezTo>
                    <a:pt x="3490" y="1"/>
                    <a:pt x="1537" y="657"/>
                    <a:pt x="0" y="1864"/>
                  </a:cubicBezTo>
                  <a:lnTo>
                    <a:pt x="0" y="1920"/>
                  </a:lnTo>
                  <a:cubicBezTo>
                    <a:pt x="751" y="1866"/>
                    <a:pt x="1505" y="1840"/>
                    <a:pt x="2257" y="1840"/>
                  </a:cubicBezTo>
                  <a:cubicBezTo>
                    <a:pt x="3400" y="1840"/>
                    <a:pt x="4541" y="1900"/>
                    <a:pt x="5667" y="2015"/>
                  </a:cubicBezTo>
                  <a:cubicBezTo>
                    <a:pt x="6249" y="1518"/>
                    <a:pt x="6761" y="856"/>
                    <a:pt x="7072" y="158"/>
                  </a:cubicBezTo>
                  <a:cubicBezTo>
                    <a:pt x="6535" y="52"/>
                    <a:pt x="5988" y="1"/>
                    <a:pt x="544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3" name="Google Shape;3763;p19"/>
            <p:cNvSpPr/>
            <p:nvPr/>
          </p:nvSpPr>
          <p:spPr>
            <a:xfrm>
              <a:off x="2360400" y="1936450"/>
              <a:ext cx="255400" cy="177825"/>
            </a:xfrm>
            <a:custGeom>
              <a:rect b="b" l="l" r="r" t="t"/>
              <a:pathLst>
                <a:path extrusionOk="0" h="7113" w="10216">
                  <a:moveTo>
                    <a:pt x="4861" y="2930"/>
                  </a:moveTo>
                  <a:cubicBezTo>
                    <a:pt x="5057" y="2930"/>
                    <a:pt x="5232" y="3063"/>
                    <a:pt x="5276" y="3263"/>
                  </a:cubicBezTo>
                  <a:cubicBezTo>
                    <a:pt x="5372" y="3230"/>
                    <a:pt x="5474" y="3210"/>
                    <a:pt x="5581" y="3210"/>
                  </a:cubicBezTo>
                  <a:cubicBezTo>
                    <a:pt x="5603" y="3210"/>
                    <a:pt x="5625" y="3211"/>
                    <a:pt x="5648" y="3213"/>
                  </a:cubicBezTo>
                  <a:cubicBezTo>
                    <a:pt x="6160" y="3253"/>
                    <a:pt x="6541" y="3700"/>
                    <a:pt x="6501" y="4212"/>
                  </a:cubicBezTo>
                  <a:cubicBezTo>
                    <a:pt x="6467" y="4699"/>
                    <a:pt x="6061" y="5068"/>
                    <a:pt x="5581" y="5068"/>
                  </a:cubicBezTo>
                  <a:cubicBezTo>
                    <a:pt x="5556" y="5068"/>
                    <a:pt x="5532" y="5067"/>
                    <a:pt x="5507" y="5065"/>
                  </a:cubicBezTo>
                  <a:cubicBezTo>
                    <a:pt x="4995" y="5025"/>
                    <a:pt x="4614" y="4578"/>
                    <a:pt x="4654" y="4071"/>
                  </a:cubicBezTo>
                  <a:cubicBezTo>
                    <a:pt x="4659" y="3966"/>
                    <a:pt x="4684" y="3865"/>
                    <a:pt x="4724" y="3770"/>
                  </a:cubicBezTo>
                  <a:cubicBezTo>
                    <a:pt x="4578" y="3725"/>
                    <a:pt x="4463" y="3599"/>
                    <a:pt x="4433" y="3439"/>
                  </a:cubicBezTo>
                  <a:cubicBezTo>
                    <a:pt x="4393" y="3203"/>
                    <a:pt x="4543" y="2977"/>
                    <a:pt x="4784" y="2937"/>
                  </a:cubicBezTo>
                  <a:cubicBezTo>
                    <a:pt x="4810" y="2932"/>
                    <a:pt x="4836" y="2930"/>
                    <a:pt x="4861" y="2930"/>
                  </a:cubicBezTo>
                  <a:close/>
                  <a:moveTo>
                    <a:pt x="9211" y="0"/>
                  </a:moveTo>
                  <a:cubicBezTo>
                    <a:pt x="7224" y="392"/>
                    <a:pt x="5296" y="1014"/>
                    <a:pt x="3509" y="1918"/>
                  </a:cubicBezTo>
                  <a:cubicBezTo>
                    <a:pt x="2402" y="2474"/>
                    <a:pt x="1280" y="3153"/>
                    <a:pt x="41" y="3153"/>
                  </a:cubicBezTo>
                  <a:cubicBezTo>
                    <a:pt x="28" y="3153"/>
                    <a:pt x="14" y="3153"/>
                    <a:pt x="1" y="3152"/>
                  </a:cubicBezTo>
                  <a:lnTo>
                    <a:pt x="1" y="3890"/>
                  </a:lnTo>
                  <a:cubicBezTo>
                    <a:pt x="56" y="3905"/>
                    <a:pt x="106" y="3915"/>
                    <a:pt x="161" y="3925"/>
                  </a:cubicBezTo>
                  <a:cubicBezTo>
                    <a:pt x="382" y="3930"/>
                    <a:pt x="603" y="3961"/>
                    <a:pt x="824" y="4011"/>
                  </a:cubicBezTo>
                  <a:cubicBezTo>
                    <a:pt x="1763" y="4207"/>
                    <a:pt x="2641" y="4719"/>
                    <a:pt x="3509" y="5155"/>
                  </a:cubicBezTo>
                  <a:cubicBezTo>
                    <a:pt x="5366" y="6089"/>
                    <a:pt x="7364" y="6726"/>
                    <a:pt x="9432" y="7113"/>
                  </a:cubicBezTo>
                  <a:cubicBezTo>
                    <a:pt x="10215" y="5773"/>
                    <a:pt x="10210" y="4121"/>
                    <a:pt x="10095" y="2565"/>
                  </a:cubicBezTo>
                  <a:cubicBezTo>
                    <a:pt x="10029" y="1642"/>
                    <a:pt x="9889" y="628"/>
                    <a:pt x="92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4" name="Google Shape;3764;p19"/>
            <p:cNvSpPr/>
            <p:nvPr/>
          </p:nvSpPr>
          <p:spPr>
            <a:xfrm>
              <a:off x="2590675" y="1923400"/>
              <a:ext cx="643625" cy="202975"/>
            </a:xfrm>
            <a:custGeom>
              <a:rect b="b" l="l" r="r" t="t"/>
              <a:pathLst>
                <a:path extrusionOk="0" h="8119" w="25745">
                  <a:moveTo>
                    <a:pt x="11307" y="1496"/>
                  </a:moveTo>
                  <a:cubicBezTo>
                    <a:pt x="11450" y="1496"/>
                    <a:pt x="11570" y="1608"/>
                    <a:pt x="11575" y="1752"/>
                  </a:cubicBezTo>
                  <a:cubicBezTo>
                    <a:pt x="11585" y="1908"/>
                    <a:pt x="11469" y="2033"/>
                    <a:pt x="11319" y="2043"/>
                  </a:cubicBezTo>
                  <a:cubicBezTo>
                    <a:pt x="11316" y="2043"/>
                    <a:pt x="11313" y="2043"/>
                    <a:pt x="11309" y="2043"/>
                  </a:cubicBezTo>
                  <a:cubicBezTo>
                    <a:pt x="11163" y="2043"/>
                    <a:pt x="11038" y="1930"/>
                    <a:pt x="11033" y="1782"/>
                  </a:cubicBezTo>
                  <a:cubicBezTo>
                    <a:pt x="11023" y="1632"/>
                    <a:pt x="11138" y="1501"/>
                    <a:pt x="11289" y="1496"/>
                  </a:cubicBezTo>
                  <a:cubicBezTo>
                    <a:pt x="11295" y="1496"/>
                    <a:pt x="11301" y="1496"/>
                    <a:pt x="11307" y="1496"/>
                  </a:cubicBezTo>
                  <a:close/>
                  <a:moveTo>
                    <a:pt x="14029" y="2184"/>
                  </a:moveTo>
                  <a:cubicBezTo>
                    <a:pt x="14180" y="2184"/>
                    <a:pt x="14301" y="2297"/>
                    <a:pt x="14310" y="2445"/>
                  </a:cubicBezTo>
                  <a:cubicBezTo>
                    <a:pt x="14315" y="2595"/>
                    <a:pt x="14200" y="2721"/>
                    <a:pt x="14049" y="2731"/>
                  </a:cubicBezTo>
                  <a:cubicBezTo>
                    <a:pt x="14046" y="2731"/>
                    <a:pt x="14043" y="2731"/>
                    <a:pt x="14040" y="2731"/>
                  </a:cubicBezTo>
                  <a:cubicBezTo>
                    <a:pt x="13893" y="2731"/>
                    <a:pt x="13768" y="2617"/>
                    <a:pt x="13763" y="2470"/>
                  </a:cubicBezTo>
                  <a:cubicBezTo>
                    <a:pt x="13753" y="2319"/>
                    <a:pt x="13869" y="2194"/>
                    <a:pt x="14019" y="2184"/>
                  </a:cubicBezTo>
                  <a:cubicBezTo>
                    <a:pt x="14022" y="2184"/>
                    <a:pt x="14026" y="2184"/>
                    <a:pt x="14029" y="2184"/>
                  </a:cubicBezTo>
                  <a:close/>
                  <a:moveTo>
                    <a:pt x="12257" y="2635"/>
                  </a:moveTo>
                  <a:cubicBezTo>
                    <a:pt x="12403" y="2635"/>
                    <a:pt x="12529" y="2749"/>
                    <a:pt x="12533" y="2897"/>
                  </a:cubicBezTo>
                  <a:cubicBezTo>
                    <a:pt x="12544" y="3047"/>
                    <a:pt x="12423" y="3178"/>
                    <a:pt x="12272" y="3183"/>
                  </a:cubicBezTo>
                  <a:cubicBezTo>
                    <a:pt x="12269" y="3183"/>
                    <a:pt x="12266" y="3183"/>
                    <a:pt x="12263" y="3183"/>
                  </a:cubicBezTo>
                  <a:cubicBezTo>
                    <a:pt x="12116" y="3183"/>
                    <a:pt x="11996" y="3074"/>
                    <a:pt x="11986" y="2922"/>
                  </a:cubicBezTo>
                  <a:cubicBezTo>
                    <a:pt x="11981" y="2771"/>
                    <a:pt x="12097" y="2646"/>
                    <a:pt x="12247" y="2636"/>
                  </a:cubicBezTo>
                  <a:cubicBezTo>
                    <a:pt x="12251" y="2635"/>
                    <a:pt x="12254" y="2635"/>
                    <a:pt x="12257" y="2635"/>
                  </a:cubicBezTo>
                  <a:close/>
                  <a:moveTo>
                    <a:pt x="20283" y="3895"/>
                  </a:moveTo>
                  <a:cubicBezTo>
                    <a:pt x="20429" y="3895"/>
                    <a:pt x="20554" y="4009"/>
                    <a:pt x="20559" y="4156"/>
                  </a:cubicBezTo>
                  <a:cubicBezTo>
                    <a:pt x="20569" y="4312"/>
                    <a:pt x="20454" y="4437"/>
                    <a:pt x="20303" y="4447"/>
                  </a:cubicBezTo>
                  <a:cubicBezTo>
                    <a:pt x="20300" y="4448"/>
                    <a:pt x="20297" y="4448"/>
                    <a:pt x="20294" y="4448"/>
                  </a:cubicBezTo>
                  <a:cubicBezTo>
                    <a:pt x="20143" y="4448"/>
                    <a:pt x="20022" y="4334"/>
                    <a:pt x="20012" y="4186"/>
                  </a:cubicBezTo>
                  <a:cubicBezTo>
                    <a:pt x="20007" y="4036"/>
                    <a:pt x="20123" y="3905"/>
                    <a:pt x="20273" y="3895"/>
                  </a:cubicBezTo>
                  <a:cubicBezTo>
                    <a:pt x="20276" y="3895"/>
                    <a:pt x="20280" y="3895"/>
                    <a:pt x="20283" y="3895"/>
                  </a:cubicBezTo>
                  <a:close/>
                  <a:moveTo>
                    <a:pt x="16533" y="4011"/>
                  </a:moveTo>
                  <a:cubicBezTo>
                    <a:pt x="16680" y="4011"/>
                    <a:pt x="16805" y="4129"/>
                    <a:pt x="16810" y="4277"/>
                  </a:cubicBezTo>
                  <a:cubicBezTo>
                    <a:pt x="16820" y="4427"/>
                    <a:pt x="16700" y="4553"/>
                    <a:pt x="16549" y="4563"/>
                  </a:cubicBezTo>
                  <a:cubicBezTo>
                    <a:pt x="16546" y="4563"/>
                    <a:pt x="16543" y="4563"/>
                    <a:pt x="16540" y="4563"/>
                  </a:cubicBezTo>
                  <a:cubicBezTo>
                    <a:pt x="16393" y="4563"/>
                    <a:pt x="16268" y="4449"/>
                    <a:pt x="16263" y="4302"/>
                  </a:cubicBezTo>
                  <a:cubicBezTo>
                    <a:pt x="16253" y="4151"/>
                    <a:pt x="16373" y="4021"/>
                    <a:pt x="16524" y="4011"/>
                  </a:cubicBezTo>
                  <a:cubicBezTo>
                    <a:pt x="16527" y="4011"/>
                    <a:pt x="16530" y="4011"/>
                    <a:pt x="16533" y="4011"/>
                  </a:cubicBezTo>
                  <a:close/>
                  <a:moveTo>
                    <a:pt x="15472" y="5260"/>
                  </a:moveTo>
                  <a:cubicBezTo>
                    <a:pt x="15615" y="5260"/>
                    <a:pt x="15731" y="5377"/>
                    <a:pt x="15741" y="5522"/>
                  </a:cubicBezTo>
                  <a:cubicBezTo>
                    <a:pt x="15746" y="5672"/>
                    <a:pt x="15630" y="5803"/>
                    <a:pt x="15480" y="5808"/>
                  </a:cubicBezTo>
                  <a:cubicBezTo>
                    <a:pt x="15474" y="5808"/>
                    <a:pt x="15468" y="5808"/>
                    <a:pt x="15462" y="5808"/>
                  </a:cubicBezTo>
                  <a:cubicBezTo>
                    <a:pt x="15320" y="5808"/>
                    <a:pt x="15203" y="5691"/>
                    <a:pt x="15194" y="5547"/>
                  </a:cubicBezTo>
                  <a:cubicBezTo>
                    <a:pt x="15189" y="5396"/>
                    <a:pt x="15304" y="5266"/>
                    <a:pt x="15455" y="5261"/>
                  </a:cubicBezTo>
                  <a:cubicBezTo>
                    <a:pt x="15461" y="5260"/>
                    <a:pt x="15466" y="5260"/>
                    <a:pt x="15472" y="5260"/>
                  </a:cubicBezTo>
                  <a:close/>
                  <a:moveTo>
                    <a:pt x="6853" y="3634"/>
                  </a:moveTo>
                  <a:cubicBezTo>
                    <a:pt x="6861" y="3634"/>
                    <a:pt x="6869" y="3634"/>
                    <a:pt x="6877" y="3634"/>
                  </a:cubicBezTo>
                  <a:cubicBezTo>
                    <a:pt x="8227" y="3644"/>
                    <a:pt x="9472" y="4352"/>
                    <a:pt x="10340" y="5386"/>
                  </a:cubicBezTo>
                  <a:cubicBezTo>
                    <a:pt x="9230" y="5923"/>
                    <a:pt x="7997" y="6192"/>
                    <a:pt x="6765" y="6192"/>
                  </a:cubicBezTo>
                  <a:cubicBezTo>
                    <a:pt x="5613" y="6192"/>
                    <a:pt x="4461" y="5957"/>
                    <a:pt x="3408" y="5486"/>
                  </a:cubicBezTo>
                  <a:cubicBezTo>
                    <a:pt x="4292" y="4469"/>
                    <a:pt x="5507" y="3634"/>
                    <a:pt x="6853" y="3634"/>
                  </a:cubicBezTo>
                  <a:close/>
                  <a:moveTo>
                    <a:pt x="5625" y="1"/>
                  </a:moveTo>
                  <a:cubicBezTo>
                    <a:pt x="4873" y="1"/>
                    <a:pt x="4119" y="27"/>
                    <a:pt x="3368" y="81"/>
                  </a:cubicBezTo>
                  <a:cubicBezTo>
                    <a:pt x="2234" y="161"/>
                    <a:pt x="1105" y="307"/>
                    <a:pt x="0" y="522"/>
                  </a:cubicBezTo>
                  <a:cubicBezTo>
                    <a:pt x="678" y="1150"/>
                    <a:pt x="818" y="2164"/>
                    <a:pt x="884" y="3087"/>
                  </a:cubicBezTo>
                  <a:cubicBezTo>
                    <a:pt x="999" y="4643"/>
                    <a:pt x="1004" y="6295"/>
                    <a:pt x="221" y="7635"/>
                  </a:cubicBezTo>
                  <a:cubicBezTo>
                    <a:pt x="1155" y="7810"/>
                    <a:pt x="2098" y="7936"/>
                    <a:pt x="3052" y="8016"/>
                  </a:cubicBezTo>
                  <a:cubicBezTo>
                    <a:pt x="3893" y="8085"/>
                    <a:pt x="4740" y="8118"/>
                    <a:pt x="5587" y="8118"/>
                  </a:cubicBezTo>
                  <a:cubicBezTo>
                    <a:pt x="6595" y="8118"/>
                    <a:pt x="7603" y="8071"/>
                    <a:pt x="8598" y="7981"/>
                  </a:cubicBezTo>
                  <a:cubicBezTo>
                    <a:pt x="9863" y="7876"/>
                    <a:pt x="11113" y="7695"/>
                    <a:pt x="12328" y="7459"/>
                  </a:cubicBezTo>
                  <a:cubicBezTo>
                    <a:pt x="15831" y="6781"/>
                    <a:pt x="19284" y="5848"/>
                    <a:pt x="22647" y="4668"/>
                  </a:cubicBezTo>
                  <a:cubicBezTo>
                    <a:pt x="23430" y="5416"/>
                    <a:pt x="24665" y="5567"/>
                    <a:pt x="25744" y="5647"/>
                  </a:cubicBezTo>
                  <a:cubicBezTo>
                    <a:pt x="25428" y="5271"/>
                    <a:pt x="25062" y="4919"/>
                    <a:pt x="24655" y="4638"/>
                  </a:cubicBezTo>
                  <a:cubicBezTo>
                    <a:pt x="24249" y="4357"/>
                    <a:pt x="23802" y="4141"/>
                    <a:pt x="23320" y="4031"/>
                  </a:cubicBezTo>
                  <a:cubicBezTo>
                    <a:pt x="24279" y="3815"/>
                    <a:pt x="25112" y="3223"/>
                    <a:pt x="25744" y="2470"/>
                  </a:cubicBezTo>
                  <a:lnTo>
                    <a:pt x="25744" y="2470"/>
                  </a:lnTo>
                  <a:cubicBezTo>
                    <a:pt x="24665" y="2555"/>
                    <a:pt x="23430" y="2701"/>
                    <a:pt x="22647" y="3449"/>
                  </a:cubicBezTo>
                  <a:cubicBezTo>
                    <a:pt x="19284" y="2269"/>
                    <a:pt x="15831" y="1336"/>
                    <a:pt x="12328" y="658"/>
                  </a:cubicBezTo>
                  <a:cubicBezTo>
                    <a:pt x="11254" y="452"/>
                    <a:pt x="10149" y="286"/>
                    <a:pt x="9035" y="176"/>
                  </a:cubicBezTo>
                  <a:cubicBezTo>
                    <a:pt x="7909" y="61"/>
                    <a:pt x="6768" y="1"/>
                    <a:pt x="562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5" name="Google Shape;3765;p19"/>
            <p:cNvSpPr/>
            <p:nvPr/>
          </p:nvSpPr>
          <p:spPr>
            <a:xfrm>
              <a:off x="3090850" y="2020775"/>
              <a:ext cx="14075" cy="13825"/>
            </a:xfrm>
            <a:custGeom>
              <a:rect b="b" l="l" r="r" t="t"/>
              <a:pathLst>
                <a:path extrusionOk="0" h="553" w="563">
                  <a:moveTo>
                    <a:pt x="276" y="0"/>
                  </a:moveTo>
                  <a:cubicBezTo>
                    <a:pt x="273" y="0"/>
                    <a:pt x="269" y="0"/>
                    <a:pt x="266" y="0"/>
                  </a:cubicBezTo>
                  <a:cubicBezTo>
                    <a:pt x="116" y="10"/>
                    <a:pt x="0" y="141"/>
                    <a:pt x="5" y="291"/>
                  </a:cubicBezTo>
                  <a:cubicBezTo>
                    <a:pt x="15" y="439"/>
                    <a:pt x="136" y="553"/>
                    <a:pt x="287" y="553"/>
                  </a:cubicBezTo>
                  <a:cubicBezTo>
                    <a:pt x="290" y="553"/>
                    <a:pt x="293" y="553"/>
                    <a:pt x="296" y="552"/>
                  </a:cubicBezTo>
                  <a:cubicBezTo>
                    <a:pt x="447" y="542"/>
                    <a:pt x="562" y="417"/>
                    <a:pt x="552" y="261"/>
                  </a:cubicBezTo>
                  <a:cubicBezTo>
                    <a:pt x="547" y="114"/>
                    <a:pt x="422" y="0"/>
                    <a:pt x="2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6" name="Google Shape;3766;p19"/>
            <p:cNvSpPr/>
            <p:nvPr/>
          </p:nvSpPr>
          <p:spPr>
            <a:xfrm>
              <a:off x="2996975" y="2023650"/>
              <a:ext cx="14200" cy="13850"/>
            </a:xfrm>
            <a:custGeom>
              <a:rect b="b" l="l" r="r" t="t"/>
              <a:pathLst>
                <a:path extrusionOk="0" h="554" w="568">
                  <a:moveTo>
                    <a:pt x="281" y="1"/>
                  </a:moveTo>
                  <a:cubicBezTo>
                    <a:pt x="278" y="1"/>
                    <a:pt x="275" y="1"/>
                    <a:pt x="272" y="1"/>
                  </a:cubicBezTo>
                  <a:cubicBezTo>
                    <a:pt x="121" y="11"/>
                    <a:pt x="1" y="141"/>
                    <a:pt x="11" y="292"/>
                  </a:cubicBezTo>
                  <a:cubicBezTo>
                    <a:pt x="16" y="439"/>
                    <a:pt x="141" y="553"/>
                    <a:pt x="288" y="553"/>
                  </a:cubicBezTo>
                  <a:cubicBezTo>
                    <a:pt x="291" y="553"/>
                    <a:pt x="294" y="553"/>
                    <a:pt x="297" y="553"/>
                  </a:cubicBezTo>
                  <a:cubicBezTo>
                    <a:pt x="448" y="543"/>
                    <a:pt x="568" y="417"/>
                    <a:pt x="558" y="267"/>
                  </a:cubicBezTo>
                  <a:cubicBezTo>
                    <a:pt x="553" y="119"/>
                    <a:pt x="428" y="1"/>
                    <a:pt x="2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7" name="Google Shape;3767;p19"/>
            <p:cNvSpPr/>
            <p:nvPr/>
          </p:nvSpPr>
          <p:spPr>
            <a:xfrm>
              <a:off x="2970375" y="2054900"/>
              <a:ext cx="13950" cy="13725"/>
            </a:xfrm>
            <a:custGeom>
              <a:rect b="b" l="l" r="r" t="t"/>
              <a:pathLst>
                <a:path extrusionOk="0" h="549" w="558">
                  <a:moveTo>
                    <a:pt x="284" y="0"/>
                  </a:moveTo>
                  <a:cubicBezTo>
                    <a:pt x="278" y="0"/>
                    <a:pt x="273" y="0"/>
                    <a:pt x="267" y="1"/>
                  </a:cubicBezTo>
                  <a:cubicBezTo>
                    <a:pt x="116" y="6"/>
                    <a:pt x="1" y="136"/>
                    <a:pt x="6" y="287"/>
                  </a:cubicBezTo>
                  <a:cubicBezTo>
                    <a:pt x="15" y="431"/>
                    <a:pt x="132" y="548"/>
                    <a:pt x="274" y="548"/>
                  </a:cubicBezTo>
                  <a:cubicBezTo>
                    <a:pt x="280" y="548"/>
                    <a:pt x="286" y="548"/>
                    <a:pt x="292" y="548"/>
                  </a:cubicBezTo>
                  <a:cubicBezTo>
                    <a:pt x="442" y="543"/>
                    <a:pt x="558" y="412"/>
                    <a:pt x="553" y="262"/>
                  </a:cubicBezTo>
                  <a:cubicBezTo>
                    <a:pt x="543" y="117"/>
                    <a:pt x="427" y="0"/>
                    <a:pt x="2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8" name="Google Shape;3768;p19"/>
            <p:cNvSpPr/>
            <p:nvPr/>
          </p:nvSpPr>
          <p:spPr>
            <a:xfrm>
              <a:off x="2934500" y="1977975"/>
              <a:ext cx="14075" cy="13725"/>
            </a:xfrm>
            <a:custGeom>
              <a:rect b="b" l="l" r="r" t="t"/>
              <a:pathLst>
                <a:path extrusionOk="0" h="549" w="563">
                  <a:moveTo>
                    <a:pt x="276" y="1"/>
                  </a:moveTo>
                  <a:cubicBezTo>
                    <a:pt x="273" y="1"/>
                    <a:pt x="269" y="1"/>
                    <a:pt x="266" y="1"/>
                  </a:cubicBezTo>
                  <a:cubicBezTo>
                    <a:pt x="116" y="11"/>
                    <a:pt x="0" y="136"/>
                    <a:pt x="10" y="287"/>
                  </a:cubicBezTo>
                  <a:cubicBezTo>
                    <a:pt x="15" y="434"/>
                    <a:pt x="140" y="548"/>
                    <a:pt x="287" y="548"/>
                  </a:cubicBezTo>
                  <a:cubicBezTo>
                    <a:pt x="290" y="548"/>
                    <a:pt x="293" y="548"/>
                    <a:pt x="296" y="548"/>
                  </a:cubicBezTo>
                  <a:cubicBezTo>
                    <a:pt x="447" y="538"/>
                    <a:pt x="562" y="412"/>
                    <a:pt x="557" y="262"/>
                  </a:cubicBezTo>
                  <a:cubicBezTo>
                    <a:pt x="548" y="114"/>
                    <a:pt x="427" y="1"/>
                    <a:pt x="2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9" name="Google Shape;3769;p19"/>
            <p:cNvSpPr/>
            <p:nvPr/>
          </p:nvSpPr>
          <p:spPr>
            <a:xfrm>
              <a:off x="2890200" y="1989275"/>
              <a:ext cx="14075" cy="13700"/>
            </a:xfrm>
            <a:custGeom>
              <a:rect b="b" l="l" r="r" t="t"/>
              <a:pathLst>
                <a:path extrusionOk="0" h="548" w="563">
                  <a:moveTo>
                    <a:pt x="276" y="0"/>
                  </a:moveTo>
                  <a:cubicBezTo>
                    <a:pt x="273" y="0"/>
                    <a:pt x="270" y="0"/>
                    <a:pt x="266" y="1"/>
                  </a:cubicBezTo>
                  <a:cubicBezTo>
                    <a:pt x="116" y="11"/>
                    <a:pt x="0" y="136"/>
                    <a:pt x="5" y="287"/>
                  </a:cubicBezTo>
                  <a:cubicBezTo>
                    <a:pt x="10" y="439"/>
                    <a:pt x="135" y="548"/>
                    <a:pt x="282" y="548"/>
                  </a:cubicBezTo>
                  <a:cubicBezTo>
                    <a:pt x="285" y="548"/>
                    <a:pt x="288" y="548"/>
                    <a:pt x="291" y="548"/>
                  </a:cubicBezTo>
                  <a:cubicBezTo>
                    <a:pt x="442" y="543"/>
                    <a:pt x="563" y="412"/>
                    <a:pt x="552" y="262"/>
                  </a:cubicBezTo>
                  <a:cubicBezTo>
                    <a:pt x="548" y="114"/>
                    <a:pt x="422" y="0"/>
                    <a:pt x="2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0" name="Google Shape;3770;p19"/>
            <p:cNvSpPr/>
            <p:nvPr/>
          </p:nvSpPr>
          <p:spPr>
            <a:xfrm>
              <a:off x="2866225" y="1960775"/>
              <a:ext cx="14075" cy="13725"/>
            </a:xfrm>
            <a:custGeom>
              <a:rect b="b" l="l" r="r" t="t"/>
              <a:pathLst>
                <a:path extrusionOk="0" h="549" w="563">
                  <a:moveTo>
                    <a:pt x="285" y="1"/>
                  </a:moveTo>
                  <a:cubicBezTo>
                    <a:pt x="279" y="1"/>
                    <a:pt x="273" y="1"/>
                    <a:pt x="267" y="1"/>
                  </a:cubicBezTo>
                  <a:cubicBezTo>
                    <a:pt x="116" y="6"/>
                    <a:pt x="1" y="137"/>
                    <a:pt x="11" y="287"/>
                  </a:cubicBezTo>
                  <a:cubicBezTo>
                    <a:pt x="16" y="435"/>
                    <a:pt x="141" y="548"/>
                    <a:pt x="287" y="548"/>
                  </a:cubicBezTo>
                  <a:cubicBezTo>
                    <a:pt x="291" y="548"/>
                    <a:pt x="294" y="548"/>
                    <a:pt x="297" y="548"/>
                  </a:cubicBezTo>
                  <a:cubicBezTo>
                    <a:pt x="447" y="538"/>
                    <a:pt x="563" y="413"/>
                    <a:pt x="553" y="257"/>
                  </a:cubicBezTo>
                  <a:cubicBezTo>
                    <a:pt x="548" y="113"/>
                    <a:pt x="428" y="1"/>
                    <a:pt x="2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1" name="Google Shape;3771;p19"/>
            <p:cNvSpPr/>
            <p:nvPr/>
          </p:nvSpPr>
          <p:spPr>
            <a:xfrm>
              <a:off x="2475725" y="2016700"/>
              <a:ext cx="48200" cy="46450"/>
            </a:xfrm>
            <a:custGeom>
              <a:rect b="b" l="l" r="r" t="t"/>
              <a:pathLst>
                <a:path extrusionOk="0" h="1858" w="1928">
                  <a:moveTo>
                    <a:pt x="968" y="0"/>
                  </a:moveTo>
                  <a:cubicBezTo>
                    <a:pt x="861" y="0"/>
                    <a:pt x="759" y="20"/>
                    <a:pt x="663" y="53"/>
                  </a:cubicBezTo>
                  <a:cubicBezTo>
                    <a:pt x="668" y="58"/>
                    <a:pt x="668" y="68"/>
                    <a:pt x="673" y="73"/>
                  </a:cubicBezTo>
                  <a:cubicBezTo>
                    <a:pt x="713" y="309"/>
                    <a:pt x="558" y="535"/>
                    <a:pt x="322" y="575"/>
                  </a:cubicBezTo>
                  <a:cubicBezTo>
                    <a:pt x="295" y="581"/>
                    <a:pt x="268" y="583"/>
                    <a:pt x="241" y="583"/>
                  </a:cubicBezTo>
                  <a:cubicBezTo>
                    <a:pt x="196" y="583"/>
                    <a:pt x="152" y="576"/>
                    <a:pt x="111" y="560"/>
                  </a:cubicBezTo>
                  <a:cubicBezTo>
                    <a:pt x="71" y="655"/>
                    <a:pt x="46" y="756"/>
                    <a:pt x="41" y="861"/>
                  </a:cubicBezTo>
                  <a:cubicBezTo>
                    <a:pt x="1" y="1368"/>
                    <a:pt x="382" y="1815"/>
                    <a:pt x="894" y="1855"/>
                  </a:cubicBezTo>
                  <a:cubicBezTo>
                    <a:pt x="919" y="1857"/>
                    <a:pt x="943" y="1858"/>
                    <a:pt x="968" y="1858"/>
                  </a:cubicBezTo>
                  <a:cubicBezTo>
                    <a:pt x="1448" y="1858"/>
                    <a:pt x="1854" y="1489"/>
                    <a:pt x="1888" y="1002"/>
                  </a:cubicBezTo>
                  <a:cubicBezTo>
                    <a:pt x="1928" y="490"/>
                    <a:pt x="1547" y="43"/>
                    <a:pt x="1035" y="3"/>
                  </a:cubicBezTo>
                  <a:cubicBezTo>
                    <a:pt x="1012" y="1"/>
                    <a:pt x="990" y="0"/>
                    <a:pt x="9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2" name="Google Shape;3772;p19"/>
            <p:cNvSpPr/>
            <p:nvPr/>
          </p:nvSpPr>
          <p:spPr>
            <a:xfrm>
              <a:off x="2478475" y="2018000"/>
              <a:ext cx="15100" cy="13300"/>
            </a:xfrm>
            <a:custGeom>
              <a:rect b="b" l="l" r="r" t="t"/>
              <a:pathLst>
                <a:path extrusionOk="0" h="532" w="604">
                  <a:moveTo>
                    <a:pt x="553" y="1"/>
                  </a:moveTo>
                  <a:cubicBezTo>
                    <a:pt x="307" y="81"/>
                    <a:pt x="106" y="267"/>
                    <a:pt x="1" y="508"/>
                  </a:cubicBezTo>
                  <a:cubicBezTo>
                    <a:pt x="42" y="524"/>
                    <a:pt x="86" y="531"/>
                    <a:pt x="131" y="531"/>
                  </a:cubicBezTo>
                  <a:cubicBezTo>
                    <a:pt x="158" y="531"/>
                    <a:pt x="185" y="529"/>
                    <a:pt x="212" y="523"/>
                  </a:cubicBezTo>
                  <a:cubicBezTo>
                    <a:pt x="448" y="483"/>
                    <a:pt x="603" y="257"/>
                    <a:pt x="563" y="21"/>
                  </a:cubicBezTo>
                  <a:cubicBezTo>
                    <a:pt x="558" y="16"/>
                    <a:pt x="558" y="6"/>
                    <a:pt x="55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3" name="Google Shape;3773;p19"/>
            <p:cNvSpPr/>
            <p:nvPr/>
          </p:nvSpPr>
          <p:spPr>
            <a:xfrm>
              <a:off x="2470200" y="2009675"/>
              <a:ext cx="22125" cy="21025"/>
            </a:xfrm>
            <a:custGeom>
              <a:rect b="b" l="l" r="r" t="t"/>
              <a:pathLst>
                <a:path extrusionOk="0" h="841" w="885">
                  <a:moveTo>
                    <a:pt x="469" y="1"/>
                  </a:moveTo>
                  <a:cubicBezTo>
                    <a:pt x="444" y="1"/>
                    <a:pt x="418" y="3"/>
                    <a:pt x="392" y="8"/>
                  </a:cubicBezTo>
                  <a:cubicBezTo>
                    <a:pt x="151" y="48"/>
                    <a:pt x="1" y="274"/>
                    <a:pt x="41" y="510"/>
                  </a:cubicBezTo>
                  <a:cubicBezTo>
                    <a:pt x="71" y="670"/>
                    <a:pt x="186" y="796"/>
                    <a:pt x="332" y="841"/>
                  </a:cubicBezTo>
                  <a:cubicBezTo>
                    <a:pt x="437" y="600"/>
                    <a:pt x="638" y="414"/>
                    <a:pt x="884" y="334"/>
                  </a:cubicBezTo>
                  <a:cubicBezTo>
                    <a:pt x="840" y="134"/>
                    <a:pt x="665" y="1"/>
                    <a:pt x="46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4" name="Google Shape;3774;p19"/>
            <p:cNvSpPr/>
            <p:nvPr/>
          </p:nvSpPr>
          <p:spPr>
            <a:xfrm>
              <a:off x="2666975" y="2122925"/>
              <a:ext cx="138675" cy="4650"/>
            </a:xfrm>
            <a:custGeom>
              <a:rect b="b" l="l" r="r" t="t"/>
              <a:pathLst>
                <a:path extrusionOk="0" fill="none" h="186" w="5547">
                  <a:moveTo>
                    <a:pt x="5546" y="0"/>
                  </a:moveTo>
                  <a:cubicBezTo>
                    <a:pt x="3714" y="166"/>
                    <a:pt x="1842" y="186"/>
                    <a:pt x="0" y="35"/>
                  </a:cubicBezTo>
                </a:path>
              </a:pathLst>
            </a:custGeom>
            <a:solidFill>
              <a:schemeClr val="accent6"/>
            </a:solidFill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5" name="Google Shape;3775;p19"/>
            <p:cNvSpPr/>
            <p:nvPr/>
          </p:nvSpPr>
          <p:spPr>
            <a:xfrm>
              <a:off x="2674875" y="1922025"/>
              <a:ext cx="141700" cy="5800"/>
            </a:xfrm>
            <a:custGeom>
              <a:rect b="b" l="l" r="r" t="t"/>
              <a:pathLst>
                <a:path extrusionOk="0" fill="none" h="232" w="5668">
                  <a:moveTo>
                    <a:pt x="0" y="136"/>
                  </a:moveTo>
                  <a:cubicBezTo>
                    <a:pt x="1893" y="0"/>
                    <a:pt x="3800" y="40"/>
                    <a:pt x="5667" y="231"/>
                  </a:cubicBezTo>
                </a:path>
              </a:pathLst>
            </a:custGeom>
            <a:solidFill>
              <a:schemeClr val="accent6"/>
            </a:solidFill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6" name="Google Shape;3776;p19"/>
            <p:cNvSpPr/>
            <p:nvPr/>
          </p:nvSpPr>
          <p:spPr>
            <a:xfrm>
              <a:off x="2360400" y="2026175"/>
              <a:ext cx="85475" cy="11675"/>
            </a:xfrm>
            <a:custGeom>
              <a:rect b="b" l="l" r="r" t="t"/>
              <a:pathLst>
                <a:path extrusionOk="0" fill="none" h="467" w="3419">
                  <a:moveTo>
                    <a:pt x="1" y="301"/>
                  </a:moveTo>
                  <a:lnTo>
                    <a:pt x="1" y="301"/>
                  </a:lnTo>
                  <a:cubicBezTo>
                    <a:pt x="56" y="316"/>
                    <a:pt x="106" y="326"/>
                    <a:pt x="161" y="336"/>
                  </a:cubicBezTo>
                  <a:cubicBezTo>
                    <a:pt x="377" y="382"/>
                    <a:pt x="603" y="407"/>
                    <a:pt x="824" y="422"/>
                  </a:cubicBezTo>
                  <a:cubicBezTo>
                    <a:pt x="824" y="417"/>
                    <a:pt x="824" y="422"/>
                    <a:pt x="824" y="422"/>
                  </a:cubicBezTo>
                  <a:cubicBezTo>
                    <a:pt x="1697" y="467"/>
                    <a:pt x="2586" y="286"/>
                    <a:pt x="3419" y="0"/>
                  </a:cubicBezTo>
                </a:path>
              </a:pathLst>
            </a:custGeom>
            <a:solidFill>
              <a:schemeClr val="accent6"/>
            </a:solidFill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7" name="Google Shape;3777;p19"/>
            <p:cNvSpPr/>
            <p:nvPr/>
          </p:nvSpPr>
          <p:spPr>
            <a:xfrm>
              <a:off x="2436450" y="2014750"/>
              <a:ext cx="14575" cy="19100"/>
            </a:xfrm>
            <a:custGeom>
              <a:rect b="b" l="l" r="r" t="t"/>
              <a:pathLst>
                <a:path extrusionOk="0" fill="none" h="764" w="583">
                  <a:moveTo>
                    <a:pt x="1" y="0"/>
                  </a:moveTo>
                  <a:cubicBezTo>
                    <a:pt x="241" y="216"/>
                    <a:pt x="437" y="477"/>
                    <a:pt x="583" y="763"/>
                  </a:cubicBezTo>
                </a:path>
              </a:pathLst>
            </a:custGeom>
            <a:solidFill>
              <a:schemeClr val="accent6"/>
            </a:solidFill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8" name="Google Shape;3778;p19"/>
            <p:cNvSpPr/>
            <p:nvPr/>
          </p:nvSpPr>
          <p:spPr>
            <a:xfrm>
              <a:off x="2590050" y="1935825"/>
              <a:ext cx="25750" cy="179325"/>
            </a:xfrm>
            <a:custGeom>
              <a:rect b="b" l="l" r="r" t="t"/>
              <a:pathLst>
                <a:path extrusionOk="0" fill="none" h="7173" w="1030">
                  <a:moveTo>
                    <a:pt x="0" y="0"/>
                  </a:moveTo>
                  <a:cubicBezTo>
                    <a:pt x="5" y="10"/>
                    <a:pt x="15" y="15"/>
                    <a:pt x="25" y="25"/>
                  </a:cubicBezTo>
                  <a:cubicBezTo>
                    <a:pt x="703" y="653"/>
                    <a:pt x="843" y="1667"/>
                    <a:pt x="909" y="2590"/>
                  </a:cubicBezTo>
                  <a:cubicBezTo>
                    <a:pt x="1024" y="4146"/>
                    <a:pt x="1029" y="5798"/>
                    <a:pt x="246" y="7138"/>
                  </a:cubicBezTo>
                  <a:cubicBezTo>
                    <a:pt x="241" y="7153"/>
                    <a:pt x="236" y="7163"/>
                    <a:pt x="231" y="7173"/>
                  </a:cubicBezTo>
                </a:path>
              </a:pathLst>
            </a:custGeom>
            <a:solidFill>
              <a:schemeClr val="accent6"/>
            </a:solidFill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9" name="Google Shape;3779;p19"/>
            <p:cNvSpPr/>
            <p:nvPr/>
          </p:nvSpPr>
          <p:spPr>
            <a:xfrm>
              <a:off x="2726575" y="2141100"/>
              <a:ext cx="64275" cy="16600"/>
            </a:xfrm>
            <a:custGeom>
              <a:rect b="b" l="l" r="r" t="t"/>
              <a:pathLst>
                <a:path extrusionOk="0" fill="none" h="664" w="2571">
                  <a:moveTo>
                    <a:pt x="0" y="1"/>
                  </a:moveTo>
                  <a:cubicBezTo>
                    <a:pt x="798" y="392"/>
                    <a:pt x="1682" y="618"/>
                    <a:pt x="2570" y="663"/>
                  </a:cubicBezTo>
                </a:path>
              </a:pathLst>
            </a:custGeom>
            <a:solidFill>
              <a:schemeClr val="accent6"/>
            </a:solidFill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0" name="Google Shape;3780;p19"/>
            <p:cNvSpPr/>
            <p:nvPr/>
          </p:nvSpPr>
          <p:spPr>
            <a:xfrm>
              <a:off x="2675875" y="2014000"/>
              <a:ext cx="173325" cy="70925"/>
            </a:xfrm>
            <a:custGeom>
              <a:rect b="b" l="l" r="r" t="t"/>
              <a:pathLst>
                <a:path extrusionOk="0" fill="none" h="2837" w="6933">
                  <a:moveTo>
                    <a:pt x="0" y="1862"/>
                  </a:moveTo>
                  <a:cubicBezTo>
                    <a:pt x="2179" y="2836"/>
                    <a:pt x="4784" y="2801"/>
                    <a:pt x="6932" y="1762"/>
                  </a:cubicBezTo>
                  <a:cubicBezTo>
                    <a:pt x="6064" y="728"/>
                    <a:pt x="4819" y="20"/>
                    <a:pt x="3469" y="10"/>
                  </a:cubicBezTo>
                  <a:cubicBezTo>
                    <a:pt x="2114" y="0"/>
                    <a:pt x="889" y="839"/>
                    <a:pt x="0" y="1862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1" name="Google Shape;3781;p19"/>
            <p:cNvSpPr/>
            <p:nvPr/>
          </p:nvSpPr>
          <p:spPr>
            <a:xfrm>
              <a:off x="2568325" y="2076850"/>
              <a:ext cx="21375" cy="6950"/>
            </a:xfrm>
            <a:custGeom>
              <a:rect b="b" l="l" r="r" t="t"/>
              <a:pathLst>
                <a:path extrusionOk="0" fill="none" h="278" w="855">
                  <a:moveTo>
                    <a:pt x="1" y="1"/>
                  </a:moveTo>
                  <a:cubicBezTo>
                    <a:pt x="277" y="116"/>
                    <a:pt x="563" y="207"/>
                    <a:pt x="854" y="277"/>
                  </a:cubicBezTo>
                </a:path>
              </a:pathLst>
            </a:custGeom>
            <a:solidFill>
              <a:schemeClr val="accent6"/>
            </a:solidFill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2" name="Google Shape;3782;p19"/>
            <p:cNvSpPr/>
            <p:nvPr/>
          </p:nvSpPr>
          <p:spPr>
            <a:xfrm>
              <a:off x="2572850" y="2063675"/>
              <a:ext cx="17475" cy="3425"/>
            </a:xfrm>
            <a:custGeom>
              <a:rect b="b" l="l" r="r" t="t"/>
              <a:pathLst>
                <a:path extrusionOk="0" fill="none" h="137" w="699">
                  <a:moveTo>
                    <a:pt x="1" y="1"/>
                  </a:moveTo>
                  <a:cubicBezTo>
                    <a:pt x="236" y="46"/>
                    <a:pt x="467" y="91"/>
                    <a:pt x="698" y="136"/>
                  </a:cubicBezTo>
                </a:path>
              </a:pathLst>
            </a:custGeom>
            <a:solidFill>
              <a:schemeClr val="accent6"/>
            </a:solidFill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3" name="Google Shape;3783;p19"/>
            <p:cNvSpPr/>
            <p:nvPr/>
          </p:nvSpPr>
          <p:spPr>
            <a:xfrm>
              <a:off x="2558675" y="1982500"/>
              <a:ext cx="32900" cy="4800"/>
            </a:xfrm>
            <a:custGeom>
              <a:rect b="b" l="l" r="r" t="t"/>
              <a:pathLst>
                <a:path extrusionOk="0" fill="none" h="192" w="1316">
                  <a:moveTo>
                    <a:pt x="0" y="191"/>
                  </a:moveTo>
                  <a:cubicBezTo>
                    <a:pt x="442" y="126"/>
                    <a:pt x="879" y="61"/>
                    <a:pt x="1315" y="0"/>
                  </a:cubicBezTo>
                </a:path>
              </a:pathLst>
            </a:custGeom>
            <a:solidFill>
              <a:schemeClr val="accent6"/>
            </a:solidFill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4" name="Google Shape;3784;p19"/>
            <p:cNvSpPr/>
            <p:nvPr/>
          </p:nvSpPr>
          <p:spPr>
            <a:xfrm>
              <a:off x="2486900" y="1980125"/>
              <a:ext cx="42425" cy="38275"/>
            </a:xfrm>
            <a:custGeom>
              <a:rect b="b" l="l" r="r" t="t"/>
              <a:pathLst>
                <a:path extrusionOk="0" fill="none" h="1531" w="1697">
                  <a:moveTo>
                    <a:pt x="0" y="15"/>
                  </a:moveTo>
                  <a:cubicBezTo>
                    <a:pt x="909" y="0"/>
                    <a:pt x="1606" y="698"/>
                    <a:pt x="1697" y="1531"/>
                  </a:cubicBezTo>
                </a:path>
              </a:pathLst>
            </a:custGeom>
            <a:noFill/>
            <a:ln cap="rnd" cmpd="sng" w="10425">
              <a:solidFill>
                <a:schemeClr val="accent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85" name="Google Shape;3785;p19"/>
          <p:cNvGrpSpPr/>
          <p:nvPr/>
        </p:nvGrpSpPr>
        <p:grpSpPr>
          <a:xfrm flipH="1">
            <a:off x="3538893" y="4686749"/>
            <a:ext cx="1033110" cy="413093"/>
            <a:chOff x="6176600" y="3023250"/>
            <a:chExt cx="444100" cy="177575"/>
          </a:xfrm>
        </p:grpSpPr>
        <p:sp>
          <p:nvSpPr>
            <p:cNvPr id="3786" name="Google Shape;3786;p19"/>
            <p:cNvSpPr/>
            <p:nvPr/>
          </p:nvSpPr>
          <p:spPr>
            <a:xfrm>
              <a:off x="6347375" y="3025125"/>
              <a:ext cx="39425" cy="44825"/>
            </a:xfrm>
            <a:custGeom>
              <a:rect b="b" l="l" r="r" t="t"/>
              <a:pathLst>
                <a:path extrusionOk="0" h="1793" w="1577">
                  <a:moveTo>
                    <a:pt x="11" y="1"/>
                  </a:moveTo>
                  <a:lnTo>
                    <a:pt x="1" y="66"/>
                  </a:lnTo>
                  <a:cubicBezTo>
                    <a:pt x="126" y="638"/>
                    <a:pt x="242" y="1210"/>
                    <a:pt x="337" y="1783"/>
                  </a:cubicBezTo>
                  <a:lnTo>
                    <a:pt x="342" y="1793"/>
                  </a:lnTo>
                  <a:cubicBezTo>
                    <a:pt x="744" y="1652"/>
                    <a:pt x="1160" y="1537"/>
                    <a:pt x="1577" y="1456"/>
                  </a:cubicBezTo>
                  <a:lnTo>
                    <a:pt x="1577" y="1431"/>
                  </a:lnTo>
                  <a:cubicBezTo>
                    <a:pt x="1537" y="1055"/>
                    <a:pt x="1471" y="678"/>
                    <a:pt x="1381" y="307"/>
                  </a:cubicBezTo>
                  <a:lnTo>
                    <a:pt x="1391" y="277"/>
                  </a:lnTo>
                  <a:cubicBezTo>
                    <a:pt x="939" y="146"/>
                    <a:pt x="478" y="56"/>
                    <a:pt x="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7" name="Google Shape;3787;p19"/>
            <p:cNvSpPr/>
            <p:nvPr/>
          </p:nvSpPr>
          <p:spPr>
            <a:xfrm>
              <a:off x="6290525" y="3023525"/>
              <a:ext cx="47725" cy="68400"/>
            </a:xfrm>
            <a:custGeom>
              <a:rect b="b" l="l" r="r" t="t"/>
              <a:pathLst>
                <a:path extrusionOk="0" h="2736" w="1909">
                  <a:moveTo>
                    <a:pt x="1230" y="0"/>
                  </a:moveTo>
                  <a:cubicBezTo>
                    <a:pt x="817" y="0"/>
                    <a:pt x="406" y="28"/>
                    <a:pt x="1" y="85"/>
                  </a:cubicBezTo>
                  <a:lnTo>
                    <a:pt x="11" y="180"/>
                  </a:lnTo>
                  <a:cubicBezTo>
                    <a:pt x="172" y="1013"/>
                    <a:pt x="332" y="1842"/>
                    <a:pt x="493" y="2670"/>
                  </a:cubicBezTo>
                  <a:lnTo>
                    <a:pt x="523" y="2735"/>
                  </a:lnTo>
                  <a:cubicBezTo>
                    <a:pt x="985" y="2544"/>
                    <a:pt x="1447" y="2334"/>
                    <a:pt x="1908" y="2138"/>
                  </a:cubicBezTo>
                  <a:lnTo>
                    <a:pt x="1908" y="2128"/>
                  </a:lnTo>
                  <a:cubicBezTo>
                    <a:pt x="1758" y="1420"/>
                    <a:pt x="1627" y="712"/>
                    <a:pt x="1512" y="5"/>
                  </a:cubicBezTo>
                  <a:cubicBezTo>
                    <a:pt x="1418" y="2"/>
                    <a:pt x="1324" y="0"/>
                    <a:pt x="12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8" name="Google Shape;3788;p19"/>
            <p:cNvSpPr/>
            <p:nvPr/>
          </p:nvSpPr>
          <p:spPr>
            <a:xfrm>
              <a:off x="6328300" y="3023625"/>
              <a:ext cx="27650" cy="53350"/>
            </a:xfrm>
            <a:custGeom>
              <a:rect b="b" l="l" r="r" t="t"/>
              <a:pathLst>
                <a:path extrusionOk="0" h="2134" w="1106">
                  <a:moveTo>
                    <a:pt x="1" y="1"/>
                  </a:moveTo>
                  <a:lnTo>
                    <a:pt x="1" y="1"/>
                  </a:lnTo>
                  <a:cubicBezTo>
                    <a:pt x="116" y="708"/>
                    <a:pt x="247" y="1416"/>
                    <a:pt x="397" y="2124"/>
                  </a:cubicBezTo>
                  <a:lnTo>
                    <a:pt x="397" y="2134"/>
                  </a:lnTo>
                  <a:cubicBezTo>
                    <a:pt x="633" y="2033"/>
                    <a:pt x="864" y="1938"/>
                    <a:pt x="1100" y="1858"/>
                  </a:cubicBezTo>
                  <a:cubicBezTo>
                    <a:pt x="1105" y="1858"/>
                    <a:pt x="1105" y="1858"/>
                    <a:pt x="1105" y="1853"/>
                  </a:cubicBezTo>
                  <a:lnTo>
                    <a:pt x="1100" y="1843"/>
                  </a:lnTo>
                  <a:cubicBezTo>
                    <a:pt x="1005" y="1270"/>
                    <a:pt x="889" y="698"/>
                    <a:pt x="764" y="126"/>
                  </a:cubicBezTo>
                  <a:lnTo>
                    <a:pt x="774" y="61"/>
                  </a:lnTo>
                  <a:cubicBezTo>
                    <a:pt x="518" y="26"/>
                    <a:pt x="257" y="1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9" name="Google Shape;3789;p19"/>
            <p:cNvSpPr/>
            <p:nvPr/>
          </p:nvSpPr>
          <p:spPr>
            <a:xfrm>
              <a:off x="6265575" y="3025625"/>
              <a:ext cx="38025" cy="76700"/>
            </a:xfrm>
            <a:custGeom>
              <a:rect b="b" l="l" r="r" t="t"/>
              <a:pathLst>
                <a:path extrusionOk="0" h="3068" w="1521">
                  <a:moveTo>
                    <a:pt x="999" y="1"/>
                  </a:moveTo>
                  <a:cubicBezTo>
                    <a:pt x="688" y="41"/>
                    <a:pt x="387" y="101"/>
                    <a:pt x="85" y="177"/>
                  </a:cubicBezTo>
                  <a:cubicBezTo>
                    <a:pt x="0" y="1125"/>
                    <a:pt x="101" y="2134"/>
                    <a:pt x="276" y="3068"/>
                  </a:cubicBezTo>
                  <a:cubicBezTo>
                    <a:pt x="698" y="2967"/>
                    <a:pt x="1114" y="2817"/>
                    <a:pt x="1521" y="2651"/>
                  </a:cubicBezTo>
                  <a:lnTo>
                    <a:pt x="1491" y="2586"/>
                  </a:lnTo>
                  <a:cubicBezTo>
                    <a:pt x="1330" y="1758"/>
                    <a:pt x="1170" y="929"/>
                    <a:pt x="1009" y="96"/>
                  </a:cubicBezTo>
                  <a:lnTo>
                    <a:pt x="99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0" name="Google Shape;3790;p19"/>
            <p:cNvSpPr/>
            <p:nvPr/>
          </p:nvSpPr>
          <p:spPr>
            <a:xfrm>
              <a:off x="6415400" y="3058375"/>
              <a:ext cx="185725" cy="141325"/>
            </a:xfrm>
            <a:custGeom>
              <a:rect b="b" l="l" r="r" t="t"/>
              <a:pathLst>
                <a:path extrusionOk="0" h="5653" w="7429">
                  <a:moveTo>
                    <a:pt x="1727" y="1"/>
                  </a:moveTo>
                  <a:cubicBezTo>
                    <a:pt x="1431" y="116"/>
                    <a:pt x="1210" y="367"/>
                    <a:pt x="1034" y="628"/>
                  </a:cubicBezTo>
                  <a:cubicBezTo>
                    <a:pt x="0" y="2149"/>
                    <a:pt x="146" y="4277"/>
                    <a:pt x="1406" y="5653"/>
                  </a:cubicBezTo>
                  <a:cubicBezTo>
                    <a:pt x="2023" y="5607"/>
                    <a:pt x="2635" y="5502"/>
                    <a:pt x="3233" y="5336"/>
                  </a:cubicBezTo>
                  <a:cubicBezTo>
                    <a:pt x="4759" y="4910"/>
                    <a:pt x="5893" y="3821"/>
                    <a:pt x="7429" y="3504"/>
                  </a:cubicBezTo>
                  <a:lnTo>
                    <a:pt x="7429" y="3504"/>
                  </a:lnTo>
                  <a:cubicBezTo>
                    <a:pt x="7075" y="3550"/>
                    <a:pt x="6718" y="3573"/>
                    <a:pt x="6362" y="3573"/>
                  </a:cubicBezTo>
                  <a:cubicBezTo>
                    <a:pt x="5934" y="3573"/>
                    <a:pt x="5506" y="3540"/>
                    <a:pt x="5085" y="3474"/>
                  </a:cubicBezTo>
                  <a:cubicBezTo>
                    <a:pt x="4939" y="3449"/>
                    <a:pt x="4794" y="3424"/>
                    <a:pt x="4653" y="3374"/>
                  </a:cubicBezTo>
                  <a:cubicBezTo>
                    <a:pt x="4563" y="3545"/>
                    <a:pt x="4397" y="3675"/>
                    <a:pt x="4191" y="3710"/>
                  </a:cubicBezTo>
                  <a:cubicBezTo>
                    <a:pt x="4154" y="3716"/>
                    <a:pt x="4117" y="3720"/>
                    <a:pt x="4080" y="3720"/>
                  </a:cubicBezTo>
                  <a:cubicBezTo>
                    <a:pt x="3767" y="3720"/>
                    <a:pt x="3492" y="3497"/>
                    <a:pt x="3438" y="3178"/>
                  </a:cubicBezTo>
                  <a:cubicBezTo>
                    <a:pt x="3403" y="2982"/>
                    <a:pt x="3464" y="2792"/>
                    <a:pt x="3579" y="2646"/>
                  </a:cubicBezTo>
                  <a:lnTo>
                    <a:pt x="3172" y="2280"/>
                  </a:lnTo>
                  <a:cubicBezTo>
                    <a:pt x="3182" y="1687"/>
                    <a:pt x="3619" y="1150"/>
                    <a:pt x="4262" y="1100"/>
                  </a:cubicBezTo>
                  <a:lnTo>
                    <a:pt x="4578" y="799"/>
                  </a:lnTo>
                  <a:cubicBezTo>
                    <a:pt x="4352" y="668"/>
                    <a:pt x="4121" y="548"/>
                    <a:pt x="3875" y="453"/>
                  </a:cubicBezTo>
                  <a:cubicBezTo>
                    <a:pt x="3273" y="217"/>
                    <a:pt x="2550" y="101"/>
                    <a:pt x="1913" y="21"/>
                  </a:cubicBezTo>
                  <a:cubicBezTo>
                    <a:pt x="1852" y="11"/>
                    <a:pt x="1787" y="6"/>
                    <a:pt x="17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1" name="Google Shape;3791;p19"/>
            <p:cNvSpPr/>
            <p:nvPr/>
          </p:nvSpPr>
          <p:spPr>
            <a:xfrm>
              <a:off x="6494700" y="3078325"/>
              <a:ext cx="126000" cy="69375"/>
            </a:xfrm>
            <a:custGeom>
              <a:rect b="b" l="l" r="r" t="t"/>
              <a:pathLst>
                <a:path extrusionOk="0" h="2775" w="5040">
                  <a:moveTo>
                    <a:pt x="1406" y="1"/>
                  </a:moveTo>
                  <a:lnTo>
                    <a:pt x="1090" y="302"/>
                  </a:lnTo>
                  <a:cubicBezTo>
                    <a:pt x="447" y="352"/>
                    <a:pt x="10" y="889"/>
                    <a:pt x="0" y="1482"/>
                  </a:cubicBezTo>
                  <a:lnTo>
                    <a:pt x="407" y="1848"/>
                  </a:lnTo>
                  <a:cubicBezTo>
                    <a:pt x="502" y="1733"/>
                    <a:pt x="638" y="1652"/>
                    <a:pt x="798" y="1622"/>
                  </a:cubicBezTo>
                  <a:cubicBezTo>
                    <a:pt x="834" y="1616"/>
                    <a:pt x="870" y="1613"/>
                    <a:pt x="905" y="1613"/>
                  </a:cubicBezTo>
                  <a:cubicBezTo>
                    <a:pt x="959" y="1613"/>
                    <a:pt x="1011" y="1620"/>
                    <a:pt x="1059" y="1632"/>
                  </a:cubicBezTo>
                  <a:cubicBezTo>
                    <a:pt x="1078" y="1481"/>
                    <a:pt x="1208" y="1370"/>
                    <a:pt x="1358" y="1370"/>
                  </a:cubicBezTo>
                  <a:cubicBezTo>
                    <a:pt x="1367" y="1370"/>
                    <a:pt x="1376" y="1370"/>
                    <a:pt x="1386" y="1371"/>
                  </a:cubicBezTo>
                  <a:cubicBezTo>
                    <a:pt x="1556" y="1381"/>
                    <a:pt x="1682" y="1532"/>
                    <a:pt x="1667" y="1697"/>
                  </a:cubicBezTo>
                  <a:cubicBezTo>
                    <a:pt x="1657" y="1813"/>
                    <a:pt x="1581" y="1908"/>
                    <a:pt x="1481" y="1953"/>
                  </a:cubicBezTo>
                  <a:cubicBezTo>
                    <a:pt x="1516" y="2014"/>
                    <a:pt x="1541" y="2084"/>
                    <a:pt x="1556" y="2154"/>
                  </a:cubicBezTo>
                  <a:cubicBezTo>
                    <a:pt x="1581" y="2305"/>
                    <a:pt x="1551" y="2455"/>
                    <a:pt x="1481" y="2576"/>
                  </a:cubicBezTo>
                  <a:cubicBezTo>
                    <a:pt x="1622" y="2626"/>
                    <a:pt x="1767" y="2651"/>
                    <a:pt x="1913" y="2676"/>
                  </a:cubicBezTo>
                  <a:cubicBezTo>
                    <a:pt x="2334" y="2742"/>
                    <a:pt x="2762" y="2775"/>
                    <a:pt x="3190" y="2775"/>
                  </a:cubicBezTo>
                  <a:cubicBezTo>
                    <a:pt x="3546" y="2775"/>
                    <a:pt x="3903" y="2752"/>
                    <a:pt x="4257" y="2706"/>
                  </a:cubicBezTo>
                  <a:cubicBezTo>
                    <a:pt x="4498" y="2656"/>
                    <a:pt x="4754" y="2626"/>
                    <a:pt x="5015" y="2616"/>
                  </a:cubicBezTo>
                  <a:cubicBezTo>
                    <a:pt x="4995" y="2616"/>
                    <a:pt x="5040" y="1878"/>
                    <a:pt x="5040" y="1793"/>
                  </a:cubicBezTo>
                  <a:cubicBezTo>
                    <a:pt x="4116" y="1718"/>
                    <a:pt x="3358" y="1321"/>
                    <a:pt x="2605" y="799"/>
                  </a:cubicBezTo>
                  <a:cubicBezTo>
                    <a:pt x="2570" y="779"/>
                    <a:pt x="2535" y="754"/>
                    <a:pt x="2500" y="729"/>
                  </a:cubicBezTo>
                  <a:cubicBezTo>
                    <a:pt x="2144" y="478"/>
                    <a:pt x="1787" y="222"/>
                    <a:pt x="14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2" name="Google Shape;3792;p19"/>
            <p:cNvSpPr/>
            <p:nvPr/>
          </p:nvSpPr>
          <p:spPr>
            <a:xfrm>
              <a:off x="6176600" y="3056950"/>
              <a:ext cx="281975" cy="143425"/>
            </a:xfrm>
            <a:custGeom>
              <a:rect b="b" l="l" r="r" t="t"/>
              <a:pathLst>
                <a:path extrusionOk="0" h="5737" w="11279">
                  <a:moveTo>
                    <a:pt x="10190" y="0"/>
                  </a:moveTo>
                  <a:cubicBezTo>
                    <a:pt x="9590" y="0"/>
                    <a:pt x="8995" y="61"/>
                    <a:pt x="8408" y="183"/>
                  </a:cubicBezTo>
                  <a:cubicBezTo>
                    <a:pt x="7991" y="264"/>
                    <a:pt x="7575" y="379"/>
                    <a:pt x="7173" y="520"/>
                  </a:cubicBezTo>
                  <a:cubicBezTo>
                    <a:pt x="7173" y="525"/>
                    <a:pt x="7173" y="525"/>
                    <a:pt x="7168" y="525"/>
                  </a:cubicBezTo>
                  <a:cubicBezTo>
                    <a:pt x="6932" y="605"/>
                    <a:pt x="6701" y="700"/>
                    <a:pt x="6465" y="801"/>
                  </a:cubicBezTo>
                  <a:cubicBezTo>
                    <a:pt x="6004" y="997"/>
                    <a:pt x="5542" y="1207"/>
                    <a:pt x="5080" y="1398"/>
                  </a:cubicBezTo>
                  <a:cubicBezTo>
                    <a:pt x="4673" y="1564"/>
                    <a:pt x="4257" y="1714"/>
                    <a:pt x="3835" y="1815"/>
                  </a:cubicBezTo>
                  <a:cubicBezTo>
                    <a:pt x="3579" y="1875"/>
                    <a:pt x="3318" y="1920"/>
                    <a:pt x="3052" y="1940"/>
                  </a:cubicBezTo>
                  <a:cubicBezTo>
                    <a:pt x="2279" y="1376"/>
                    <a:pt x="1320" y="1130"/>
                    <a:pt x="368" y="1130"/>
                  </a:cubicBezTo>
                  <a:cubicBezTo>
                    <a:pt x="246" y="1130"/>
                    <a:pt x="123" y="1134"/>
                    <a:pt x="0" y="1142"/>
                  </a:cubicBezTo>
                  <a:cubicBezTo>
                    <a:pt x="618" y="1975"/>
                    <a:pt x="1602" y="2653"/>
                    <a:pt x="2621" y="2869"/>
                  </a:cubicBezTo>
                  <a:cubicBezTo>
                    <a:pt x="1602" y="3080"/>
                    <a:pt x="618" y="3762"/>
                    <a:pt x="0" y="4595"/>
                  </a:cubicBezTo>
                  <a:cubicBezTo>
                    <a:pt x="123" y="4603"/>
                    <a:pt x="246" y="4607"/>
                    <a:pt x="368" y="4607"/>
                  </a:cubicBezTo>
                  <a:cubicBezTo>
                    <a:pt x="1320" y="4607"/>
                    <a:pt x="2279" y="4362"/>
                    <a:pt x="3052" y="3797"/>
                  </a:cubicBezTo>
                  <a:cubicBezTo>
                    <a:pt x="4508" y="3903"/>
                    <a:pt x="5798" y="4726"/>
                    <a:pt x="7168" y="5213"/>
                  </a:cubicBezTo>
                  <a:cubicBezTo>
                    <a:pt x="8154" y="5564"/>
                    <a:pt x="9199" y="5736"/>
                    <a:pt x="10245" y="5736"/>
                  </a:cubicBezTo>
                  <a:cubicBezTo>
                    <a:pt x="10483" y="5736"/>
                    <a:pt x="10720" y="5727"/>
                    <a:pt x="10958" y="5710"/>
                  </a:cubicBezTo>
                  <a:cubicBezTo>
                    <a:pt x="9698" y="4334"/>
                    <a:pt x="9552" y="2206"/>
                    <a:pt x="10586" y="685"/>
                  </a:cubicBezTo>
                  <a:cubicBezTo>
                    <a:pt x="10762" y="424"/>
                    <a:pt x="10983" y="173"/>
                    <a:pt x="11279" y="58"/>
                  </a:cubicBezTo>
                  <a:cubicBezTo>
                    <a:pt x="10983" y="23"/>
                    <a:pt x="10687" y="8"/>
                    <a:pt x="10390" y="3"/>
                  </a:cubicBezTo>
                  <a:cubicBezTo>
                    <a:pt x="10324" y="1"/>
                    <a:pt x="10257" y="0"/>
                    <a:pt x="101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3" name="Google Shape;3793;p19"/>
            <p:cNvSpPr/>
            <p:nvPr/>
          </p:nvSpPr>
          <p:spPr>
            <a:xfrm>
              <a:off x="6521175" y="3112550"/>
              <a:ext cx="15575" cy="14625"/>
            </a:xfrm>
            <a:custGeom>
              <a:rect b="b" l="l" r="r" t="t"/>
              <a:pathLst>
                <a:path extrusionOk="0" h="585" w="623">
                  <a:moveTo>
                    <a:pt x="299" y="1"/>
                  </a:moveTo>
                  <a:cubicBezTo>
                    <a:pt x="149" y="1"/>
                    <a:pt x="19" y="112"/>
                    <a:pt x="0" y="263"/>
                  </a:cubicBezTo>
                  <a:cubicBezTo>
                    <a:pt x="181" y="303"/>
                    <a:pt x="337" y="424"/>
                    <a:pt x="422" y="584"/>
                  </a:cubicBezTo>
                  <a:cubicBezTo>
                    <a:pt x="522" y="539"/>
                    <a:pt x="598" y="444"/>
                    <a:pt x="608" y="328"/>
                  </a:cubicBezTo>
                  <a:cubicBezTo>
                    <a:pt x="623" y="163"/>
                    <a:pt x="497" y="12"/>
                    <a:pt x="327" y="2"/>
                  </a:cubicBezTo>
                  <a:cubicBezTo>
                    <a:pt x="317" y="1"/>
                    <a:pt x="308" y="1"/>
                    <a:pt x="29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4" name="Google Shape;3794;p19"/>
            <p:cNvSpPr/>
            <p:nvPr/>
          </p:nvSpPr>
          <p:spPr>
            <a:xfrm>
              <a:off x="6520800" y="3119125"/>
              <a:ext cx="10950" cy="8700"/>
            </a:xfrm>
            <a:custGeom>
              <a:rect b="b" l="l" r="r" t="t"/>
              <a:pathLst>
                <a:path extrusionOk="0" h="348" w="438">
                  <a:moveTo>
                    <a:pt x="15" y="0"/>
                  </a:moveTo>
                  <a:cubicBezTo>
                    <a:pt x="15" y="5"/>
                    <a:pt x="15" y="10"/>
                    <a:pt x="15" y="15"/>
                  </a:cubicBezTo>
                  <a:cubicBezTo>
                    <a:pt x="0" y="186"/>
                    <a:pt x="121" y="332"/>
                    <a:pt x="292" y="347"/>
                  </a:cubicBezTo>
                  <a:cubicBezTo>
                    <a:pt x="300" y="347"/>
                    <a:pt x="309" y="348"/>
                    <a:pt x="318" y="348"/>
                  </a:cubicBezTo>
                  <a:cubicBezTo>
                    <a:pt x="360" y="348"/>
                    <a:pt x="404" y="338"/>
                    <a:pt x="437" y="321"/>
                  </a:cubicBezTo>
                  <a:cubicBezTo>
                    <a:pt x="352" y="161"/>
                    <a:pt x="196" y="40"/>
                    <a:pt x="1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5" name="Google Shape;3795;p19"/>
            <p:cNvSpPr/>
            <p:nvPr/>
          </p:nvSpPr>
          <p:spPr>
            <a:xfrm>
              <a:off x="6500475" y="3118650"/>
              <a:ext cx="33775" cy="32725"/>
            </a:xfrm>
            <a:custGeom>
              <a:rect b="b" l="l" r="r" t="t"/>
              <a:pathLst>
                <a:path extrusionOk="0" h="1309" w="1351">
                  <a:moveTo>
                    <a:pt x="674" y="0"/>
                  </a:moveTo>
                  <a:cubicBezTo>
                    <a:pt x="639" y="0"/>
                    <a:pt x="603" y="3"/>
                    <a:pt x="567" y="9"/>
                  </a:cubicBezTo>
                  <a:cubicBezTo>
                    <a:pt x="407" y="39"/>
                    <a:pt x="271" y="120"/>
                    <a:pt x="176" y="235"/>
                  </a:cubicBezTo>
                  <a:cubicBezTo>
                    <a:pt x="61" y="381"/>
                    <a:pt x="0" y="571"/>
                    <a:pt x="35" y="767"/>
                  </a:cubicBezTo>
                  <a:cubicBezTo>
                    <a:pt x="89" y="1086"/>
                    <a:pt x="364" y="1309"/>
                    <a:pt x="677" y="1309"/>
                  </a:cubicBezTo>
                  <a:cubicBezTo>
                    <a:pt x="714" y="1309"/>
                    <a:pt x="751" y="1305"/>
                    <a:pt x="788" y="1299"/>
                  </a:cubicBezTo>
                  <a:cubicBezTo>
                    <a:pt x="994" y="1264"/>
                    <a:pt x="1160" y="1134"/>
                    <a:pt x="1250" y="963"/>
                  </a:cubicBezTo>
                  <a:cubicBezTo>
                    <a:pt x="1320" y="842"/>
                    <a:pt x="1350" y="692"/>
                    <a:pt x="1325" y="541"/>
                  </a:cubicBezTo>
                  <a:cubicBezTo>
                    <a:pt x="1310" y="471"/>
                    <a:pt x="1285" y="401"/>
                    <a:pt x="1250" y="340"/>
                  </a:cubicBezTo>
                  <a:cubicBezTo>
                    <a:pt x="1217" y="357"/>
                    <a:pt x="1173" y="367"/>
                    <a:pt x="1131" y="367"/>
                  </a:cubicBezTo>
                  <a:cubicBezTo>
                    <a:pt x="1122" y="367"/>
                    <a:pt x="1113" y="366"/>
                    <a:pt x="1105" y="366"/>
                  </a:cubicBezTo>
                  <a:cubicBezTo>
                    <a:pt x="934" y="351"/>
                    <a:pt x="813" y="205"/>
                    <a:pt x="828" y="34"/>
                  </a:cubicBezTo>
                  <a:cubicBezTo>
                    <a:pt x="828" y="29"/>
                    <a:pt x="828" y="24"/>
                    <a:pt x="828" y="19"/>
                  </a:cubicBezTo>
                  <a:cubicBezTo>
                    <a:pt x="780" y="7"/>
                    <a:pt x="728" y="0"/>
                    <a:pt x="67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6" name="Google Shape;3796;p19"/>
            <p:cNvSpPr/>
            <p:nvPr/>
          </p:nvSpPr>
          <p:spPr>
            <a:xfrm>
              <a:off x="6494700" y="3085875"/>
              <a:ext cx="27250" cy="29500"/>
            </a:xfrm>
            <a:custGeom>
              <a:rect b="b" l="l" r="r" t="t"/>
              <a:pathLst>
                <a:path extrusionOk="0" fill="none" h="1180" w="1090">
                  <a:moveTo>
                    <a:pt x="1090" y="0"/>
                  </a:moveTo>
                  <a:cubicBezTo>
                    <a:pt x="447" y="50"/>
                    <a:pt x="10" y="587"/>
                    <a:pt x="0" y="1180"/>
                  </a:cubicBezTo>
                </a:path>
              </a:pathLst>
            </a:custGeom>
            <a:noFill/>
            <a:ln cap="rnd" cmpd="sng" w="10425">
              <a:solidFill>
                <a:schemeClr val="accent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7" name="Google Shape;3797;p19"/>
            <p:cNvSpPr/>
            <p:nvPr/>
          </p:nvSpPr>
          <p:spPr>
            <a:xfrm>
              <a:off x="6272475" y="3056625"/>
              <a:ext cx="163900" cy="45700"/>
            </a:xfrm>
            <a:custGeom>
              <a:rect b="b" l="l" r="r" t="t"/>
              <a:pathLst>
                <a:path extrusionOk="0" fill="none" h="1828" w="6556">
                  <a:moveTo>
                    <a:pt x="0" y="1828"/>
                  </a:moveTo>
                  <a:cubicBezTo>
                    <a:pt x="422" y="1727"/>
                    <a:pt x="838" y="1577"/>
                    <a:pt x="1245" y="1411"/>
                  </a:cubicBezTo>
                  <a:cubicBezTo>
                    <a:pt x="1707" y="1220"/>
                    <a:pt x="2169" y="1010"/>
                    <a:pt x="2630" y="814"/>
                  </a:cubicBezTo>
                  <a:cubicBezTo>
                    <a:pt x="2866" y="713"/>
                    <a:pt x="3097" y="618"/>
                    <a:pt x="3333" y="538"/>
                  </a:cubicBezTo>
                  <a:cubicBezTo>
                    <a:pt x="3338" y="538"/>
                    <a:pt x="3338" y="538"/>
                    <a:pt x="3338" y="533"/>
                  </a:cubicBezTo>
                  <a:cubicBezTo>
                    <a:pt x="3740" y="392"/>
                    <a:pt x="4156" y="277"/>
                    <a:pt x="4573" y="196"/>
                  </a:cubicBezTo>
                  <a:cubicBezTo>
                    <a:pt x="5225" y="61"/>
                    <a:pt x="5888" y="1"/>
                    <a:pt x="6555" y="16"/>
                  </a:cubicBezTo>
                </a:path>
              </a:pathLst>
            </a:custGeom>
            <a:solidFill>
              <a:schemeClr val="accent6"/>
            </a:solidFill>
            <a:ln cap="flat" cmpd="sng" w="5275">
              <a:solidFill>
                <a:srgbClr val="002255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8" name="Google Shape;3798;p19"/>
            <p:cNvSpPr/>
            <p:nvPr/>
          </p:nvSpPr>
          <p:spPr>
            <a:xfrm>
              <a:off x="6415400" y="3058000"/>
              <a:ext cx="44050" cy="142825"/>
            </a:xfrm>
            <a:custGeom>
              <a:rect b="b" l="l" r="r" t="t"/>
              <a:pathLst>
                <a:path extrusionOk="0" fill="none" h="5713" w="1762">
                  <a:moveTo>
                    <a:pt x="1762" y="1"/>
                  </a:moveTo>
                  <a:cubicBezTo>
                    <a:pt x="1747" y="6"/>
                    <a:pt x="1737" y="6"/>
                    <a:pt x="1727" y="16"/>
                  </a:cubicBezTo>
                  <a:cubicBezTo>
                    <a:pt x="1431" y="131"/>
                    <a:pt x="1210" y="382"/>
                    <a:pt x="1034" y="643"/>
                  </a:cubicBezTo>
                  <a:cubicBezTo>
                    <a:pt x="0" y="2164"/>
                    <a:pt x="146" y="4292"/>
                    <a:pt x="1406" y="5668"/>
                  </a:cubicBezTo>
                  <a:cubicBezTo>
                    <a:pt x="1416" y="5683"/>
                    <a:pt x="1431" y="5698"/>
                    <a:pt x="1446" y="5713"/>
                  </a:cubicBezTo>
                </a:path>
              </a:pathLst>
            </a:custGeom>
            <a:solidFill>
              <a:schemeClr val="accent6"/>
            </a:solidFill>
            <a:ln cap="flat" cmpd="sng" w="5275">
              <a:solidFill>
                <a:srgbClr val="002255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9" name="Google Shape;3799;p19"/>
            <p:cNvSpPr/>
            <p:nvPr/>
          </p:nvSpPr>
          <p:spPr>
            <a:xfrm>
              <a:off x="6347375" y="3026775"/>
              <a:ext cx="8425" cy="42925"/>
            </a:xfrm>
            <a:custGeom>
              <a:rect b="b" l="l" r="r" t="t"/>
              <a:pathLst>
                <a:path extrusionOk="0" fill="none" h="1717" w="337">
                  <a:moveTo>
                    <a:pt x="1" y="0"/>
                  </a:moveTo>
                  <a:cubicBezTo>
                    <a:pt x="126" y="572"/>
                    <a:pt x="242" y="1144"/>
                    <a:pt x="337" y="1717"/>
                  </a:cubicBezTo>
                </a:path>
              </a:pathLst>
            </a:custGeom>
            <a:solidFill>
              <a:schemeClr val="accent6"/>
            </a:solidFill>
            <a:ln cap="flat" cmpd="sng" w="5275">
              <a:solidFill>
                <a:srgbClr val="002255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0" name="Google Shape;3800;p19"/>
            <p:cNvSpPr/>
            <p:nvPr/>
          </p:nvSpPr>
          <p:spPr>
            <a:xfrm>
              <a:off x="6328175" y="3023250"/>
              <a:ext cx="10075" cy="53475"/>
            </a:xfrm>
            <a:custGeom>
              <a:rect b="b" l="l" r="r" t="t"/>
              <a:pathLst>
                <a:path extrusionOk="0" fill="none" h="2139" w="403">
                  <a:moveTo>
                    <a:pt x="1" y="0"/>
                  </a:moveTo>
                  <a:cubicBezTo>
                    <a:pt x="1" y="6"/>
                    <a:pt x="6" y="11"/>
                    <a:pt x="6" y="16"/>
                  </a:cubicBezTo>
                  <a:cubicBezTo>
                    <a:pt x="121" y="723"/>
                    <a:pt x="252" y="1431"/>
                    <a:pt x="402" y="2139"/>
                  </a:cubicBezTo>
                </a:path>
              </a:pathLst>
            </a:custGeom>
            <a:solidFill>
              <a:schemeClr val="accent6"/>
            </a:solidFill>
            <a:ln cap="flat" cmpd="sng" w="5275">
              <a:solidFill>
                <a:srgbClr val="002255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1" name="Google Shape;3801;p19"/>
            <p:cNvSpPr/>
            <p:nvPr/>
          </p:nvSpPr>
          <p:spPr>
            <a:xfrm>
              <a:off x="6290800" y="3028025"/>
              <a:ext cx="12050" cy="62250"/>
            </a:xfrm>
            <a:custGeom>
              <a:rect b="b" l="l" r="r" t="t"/>
              <a:pathLst>
                <a:path extrusionOk="0" fill="none" h="2490" w="482">
                  <a:moveTo>
                    <a:pt x="0" y="0"/>
                  </a:moveTo>
                  <a:cubicBezTo>
                    <a:pt x="161" y="833"/>
                    <a:pt x="321" y="1662"/>
                    <a:pt x="482" y="2490"/>
                  </a:cubicBezTo>
                </a:path>
              </a:pathLst>
            </a:custGeom>
            <a:solidFill>
              <a:schemeClr val="accent6"/>
            </a:solidFill>
            <a:ln cap="flat" cmpd="sng" w="5275">
              <a:solidFill>
                <a:srgbClr val="002255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2" name="Google Shape;3802;p19"/>
            <p:cNvSpPr/>
            <p:nvPr/>
          </p:nvSpPr>
          <p:spPr>
            <a:xfrm>
              <a:off x="6323025" y="3118000"/>
              <a:ext cx="78725" cy="42425"/>
            </a:xfrm>
            <a:custGeom>
              <a:rect b="b" l="l" r="r" t="t"/>
              <a:pathLst>
                <a:path extrusionOk="0" fill="none" h="1697" w="3149">
                  <a:moveTo>
                    <a:pt x="3148" y="899"/>
                  </a:moveTo>
                  <a:cubicBezTo>
                    <a:pt x="2255" y="1546"/>
                    <a:pt x="1025" y="1697"/>
                    <a:pt x="1" y="1290"/>
                  </a:cubicBezTo>
                  <a:cubicBezTo>
                    <a:pt x="739" y="627"/>
                    <a:pt x="1738" y="100"/>
                    <a:pt x="2726" y="0"/>
                  </a:cubicBezTo>
                </a:path>
              </a:pathLst>
            </a:custGeom>
            <a:solidFill>
              <a:schemeClr val="accent6"/>
            </a:solidFill>
            <a:ln cap="flat" cmpd="sng" w="5275">
              <a:solidFill>
                <a:srgbClr val="002255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3" name="Google Shape;3803;p19"/>
            <p:cNvSpPr/>
            <p:nvPr/>
          </p:nvSpPr>
          <p:spPr>
            <a:xfrm>
              <a:off x="6523550" y="3139075"/>
              <a:ext cx="83850" cy="9425"/>
            </a:xfrm>
            <a:custGeom>
              <a:rect b="b" l="l" r="r" t="t"/>
              <a:pathLst>
                <a:path extrusionOk="0" fill="none" h="377" w="3354">
                  <a:moveTo>
                    <a:pt x="3354" y="241"/>
                  </a:moveTo>
                  <a:cubicBezTo>
                    <a:pt x="3273" y="251"/>
                    <a:pt x="3188" y="266"/>
                    <a:pt x="3103" y="276"/>
                  </a:cubicBezTo>
                  <a:cubicBezTo>
                    <a:pt x="2325" y="377"/>
                    <a:pt x="1532" y="367"/>
                    <a:pt x="759" y="246"/>
                  </a:cubicBezTo>
                  <a:cubicBezTo>
                    <a:pt x="613" y="221"/>
                    <a:pt x="468" y="196"/>
                    <a:pt x="327" y="146"/>
                  </a:cubicBezTo>
                  <a:cubicBezTo>
                    <a:pt x="217" y="111"/>
                    <a:pt x="101" y="66"/>
                    <a:pt x="1" y="0"/>
                  </a:cubicBezTo>
                </a:path>
              </a:pathLst>
            </a:custGeom>
            <a:solidFill>
              <a:schemeClr val="accent6"/>
            </a:solidFill>
            <a:ln cap="flat" cmpd="sng" w="5275">
              <a:solidFill>
                <a:srgbClr val="002255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4" name="Google Shape;3804;p19"/>
            <p:cNvSpPr/>
            <p:nvPr/>
          </p:nvSpPr>
          <p:spPr>
            <a:xfrm>
              <a:off x="6521300" y="3131675"/>
              <a:ext cx="5675" cy="15825"/>
            </a:xfrm>
            <a:custGeom>
              <a:rect b="b" l="l" r="r" t="t"/>
              <a:pathLst>
                <a:path extrusionOk="0" fill="none" h="633" w="227">
                  <a:moveTo>
                    <a:pt x="11" y="633"/>
                  </a:moveTo>
                  <a:cubicBezTo>
                    <a:pt x="0" y="407"/>
                    <a:pt x="76" y="176"/>
                    <a:pt x="226" y="0"/>
                  </a:cubicBezTo>
                </a:path>
              </a:pathLst>
            </a:custGeom>
            <a:solidFill>
              <a:schemeClr val="accent6"/>
            </a:solidFill>
            <a:ln cap="flat" cmpd="sng" w="5275">
              <a:solidFill>
                <a:srgbClr val="002255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05" name="Google Shape;3805;p19"/>
          <p:cNvGrpSpPr/>
          <p:nvPr/>
        </p:nvGrpSpPr>
        <p:grpSpPr>
          <a:xfrm flipH="1">
            <a:off x="7540729" y="4725107"/>
            <a:ext cx="1484070" cy="486702"/>
            <a:chOff x="1656825" y="3872400"/>
            <a:chExt cx="835625" cy="274075"/>
          </a:xfrm>
        </p:grpSpPr>
        <p:sp>
          <p:nvSpPr>
            <p:cNvPr id="3806" name="Google Shape;3806;p19"/>
            <p:cNvSpPr/>
            <p:nvPr/>
          </p:nvSpPr>
          <p:spPr>
            <a:xfrm>
              <a:off x="1725475" y="4015575"/>
              <a:ext cx="191500" cy="105050"/>
            </a:xfrm>
            <a:custGeom>
              <a:rect b="b" l="l" r="r" t="t"/>
              <a:pathLst>
                <a:path extrusionOk="0" h="4202" w="7660">
                  <a:moveTo>
                    <a:pt x="2329" y="0"/>
                  </a:moveTo>
                  <a:cubicBezTo>
                    <a:pt x="1792" y="633"/>
                    <a:pt x="1320" y="1310"/>
                    <a:pt x="924" y="2023"/>
                  </a:cubicBezTo>
                  <a:cubicBezTo>
                    <a:pt x="542" y="2716"/>
                    <a:pt x="231" y="3443"/>
                    <a:pt x="0" y="4201"/>
                  </a:cubicBezTo>
                  <a:lnTo>
                    <a:pt x="7660" y="4201"/>
                  </a:lnTo>
                  <a:cubicBezTo>
                    <a:pt x="5963" y="2721"/>
                    <a:pt x="4096" y="1395"/>
                    <a:pt x="232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7" name="Google Shape;3807;p19"/>
            <p:cNvSpPr/>
            <p:nvPr/>
          </p:nvSpPr>
          <p:spPr>
            <a:xfrm>
              <a:off x="1916575" y="3874275"/>
              <a:ext cx="173200" cy="246350"/>
            </a:xfrm>
            <a:custGeom>
              <a:rect b="b" l="l" r="r" t="t"/>
              <a:pathLst>
                <a:path extrusionOk="0" h="9854" w="6928">
                  <a:moveTo>
                    <a:pt x="5768" y="0"/>
                  </a:moveTo>
                  <a:cubicBezTo>
                    <a:pt x="3830" y="196"/>
                    <a:pt x="1843" y="758"/>
                    <a:pt x="0" y="1642"/>
                  </a:cubicBezTo>
                  <a:cubicBezTo>
                    <a:pt x="1521" y="4382"/>
                    <a:pt x="3042" y="7118"/>
                    <a:pt x="4563" y="9853"/>
                  </a:cubicBezTo>
                  <a:lnTo>
                    <a:pt x="6927" y="9853"/>
                  </a:lnTo>
                  <a:cubicBezTo>
                    <a:pt x="6701" y="6581"/>
                    <a:pt x="6516" y="3308"/>
                    <a:pt x="6370" y="25"/>
                  </a:cubicBezTo>
                  <a:lnTo>
                    <a:pt x="57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8" name="Google Shape;3808;p19"/>
            <p:cNvSpPr/>
            <p:nvPr/>
          </p:nvSpPr>
          <p:spPr>
            <a:xfrm>
              <a:off x="2123000" y="3883300"/>
              <a:ext cx="110450" cy="237325"/>
            </a:xfrm>
            <a:custGeom>
              <a:rect b="b" l="l" r="r" t="t"/>
              <a:pathLst>
                <a:path extrusionOk="0" h="9493" w="4418">
                  <a:moveTo>
                    <a:pt x="2500" y="1"/>
                  </a:moveTo>
                  <a:lnTo>
                    <a:pt x="2485" y="41"/>
                  </a:lnTo>
                  <a:cubicBezTo>
                    <a:pt x="1611" y="3178"/>
                    <a:pt x="788" y="6330"/>
                    <a:pt x="0" y="9492"/>
                  </a:cubicBezTo>
                  <a:lnTo>
                    <a:pt x="1481" y="9492"/>
                  </a:lnTo>
                  <a:cubicBezTo>
                    <a:pt x="2550" y="6596"/>
                    <a:pt x="3514" y="3660"/>
                    <a:pt x="4382" y="698"/>
                  </a:cubicBezTo>
                  <a:lnTo>
                    <a:pt x="4417" y="613"/>
                  </a:lnTo>
                  <a:cubicBezTo>
                    <a:pt x="3790" y="367"/>
                    <a:pt x="3147" y="161"/>
                    <a:pt x="250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9" name="Google Shape;3809;p19"/>
            <p:cNvSpPr/>
            <p:nvPr/>
          </p:nvSpPr>
          <p:spPr>
            <a:xfrm>
              <a:off x="2160000" y="3898625"/>
              <a:ext cx="244600" cy="222000"/>
            </a:xfrm>
            <a:custGeom>
              <a:rect b="b" l="l" r="r" t="t"/>
              <a:pathLst>
                <a:path extrusionOk="0" h="8880" w="9784">
                  <a:moveTo>
                    <a:pt x="2937" y="0"/>
                  </a:moveTo>
                  <a:lnTo>
                    <a:pt x="2902" y="85"/>
                  </a:lnTo>
                  <a:cubicBezTo>
                    <a:pt x="2034" y="3047"/>
                    <a:pt x="1070" y="5983"/>
                    <a:pt x="1" y="8879"/>
                  </a:cubicBezTo>
                  <a:lnTo>
                    <a:pt x="5121" y="8879"/>
                  </a:lnTo>
                  <a:cubicBezTo>
                    <a:pt x="6702" y="7685"/>
                    <a:pt x="8253" y="6445"/>
                    <a:pt x="9774" y="5165"/>
                  </a:cubicBezTo>
                  <a:lnTo>
                    <a:pt x="9784" y="5165"/>
                  </a:lnTo>
                  <a:cubicBezTo>
                    <a:pt x="9272" y="4482"/>
                    <a:pt x="8699" y="3850"/>
                    <a:pt x="8082" y="3268"/>
                  </a:cubicBezTo>
                  <a:cubicBezTo>
                    <a:pt x="6601" y="1862"/>
                    <a:pt x="4845" y="743"/>
                    <a:pt x="293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0" name="Google Shape;3810;p19"/>
            <p:cNvSpPr/>
            <p:nvPr/>
          </p:nvSpPr>
          <p:spPr>
            <a:xfrm>
              <a:off x="1895625" y="3915300"/>
              <a:ext cx="135050" cy="205325"/>
            </a:xfrm>
            <a:custGeom>
              <a:rect b="b" l="l" r="r" t="t"/>
              <a:pathLst>
                <a:path extrusionOk="0" h="8213" w="5402">
                  <a:moveTo>
                    <a:pt x="838" y="1"/>
                  </a:moveTo>
                  <a:cubicBezTo>
                    <a:pt x="557" y="136"/>
                    <a:pt x="276" y="282"/>
                    <a:pt x="0" y="432"/>
                  </a:cubicBezTo>
                  <a:lnTo>
                    <a:pt x="55" y="533"/>
                  </a:lnTo>
                  <a:cubicBezTo>
                    <a:pt x="1360" y="3148"/>
                    <a:pt x="2766" y="5713"/>
                    <a:pt x="4267" y="8212"/>
                  </a:cubicBezTo>
                  <a:lnTo>
                    <a:pt x="5401" y="8212"/>
                  </a:lnTo>
                  <a:cubicBezTo>
                    <a:pt x="3880" y="5477"/>
                    <a:pt x="2359" y="2741"/>
                    <a:pt x="8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1" name="Google Shape;3811;p19"/>
            <p:cNvSpPr/>
            <p:nvPr/>
          </p:nvSpPr>
          <p:spPr>
            <a:xfrm>
              <a:off x="1783675" y="3926100"/>
              <a:ext cx="218625" cy="194525"/>
            </a:xfrm>
            <a:custGeom>
              <a:rect b="b" l="l" r="r" t="t"/>
              <a:pathLst>
                <a:path extrusionOk="0" h="7781" w="8745">
                  <a:moveTo>
                    <a:pt x="4478" y="0"/>
                  </a:moveTo>
                  <a:cubicBezTo>
                    <a:pt x="3690" y="427"/>
                    <a:pt x="2937" y="914"/>
                    <a:pt x="2235" y="1461"/>
                  </a:cubicBezTo>
                  <a:cubicBezTo>
                    <a:pt x="1989" y="1652"/>
                    <a:pt x="1748" y="1847"/>
                    <a:pt x="1512" y="2053"/>
                  </a:cubicBezTo>
                  <a:cubicBezTo>
                    <a:pt x="970" y="2525"/>
                    <a:pt x="463" y="3037"/>
                    <a:pt x="1" y="3579"/>
                  </a:cubicBezTo>
                  <a:cubicBezTo>
                    <a:pt x="1768" y="4974"/>
                    <a:pt x="3635" y="6305"/>
                    <a:pt x="5332" y="7780"/>
                  </a:cubicBezTo>
                  <a:lnTo>
                    <a:pt x="8745" y="7780"/>
                  </a:lnTo>
                  <a:cubicBezTo>
                    <a:pt x="7244" y="5281"/>
                    <a:pt x="5838" y="2716"/>
                    <a:pt x="4533" y="101"/>
                  </a:cubicBezTo>
                  <a:lnTo>
                    <a:pt x="447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2" name="Google Shape;3812;p19"/>
            <p:cNvSpPr/>
            <p:nvPr/>
          </p:nvSpPr>
          <p:spPr>
            <a:xfrm>
              <a:off x="2288000" y="4027725"/>
              <a:ext cx="166800" cy="92900"/>
            </a:xfrm>
            <a:custGeom>
              <a:rect b="b" l="l" r="r" t="t"/>
              <a:pathLst>
                <a:path extrusionOk="0" h="3716" w="6672">
                  <a:moveTo>
                    <a:pt x="4654" y="1"/>
                  </a:moveTo>
                  <a:cubicBezTo>
                    <a:pt x="3133" y="1281"/>
                    <a:pt x="1582" y="2521"/>
                    <a:pt x="1" y="3715"/>
                  </a:cubicBezTo>
                  <a:lnTo>
                    <a:pt x="6671" y="3715"/>
                  </a:lnTo>
                  <a:cubicBezTo>
                    <a:pt x="6380" y="2892"/>
                    <a:pt x="6009" y="2109"/>
                    <a:pt x="5567" y="1361"/>
                  </a:cubicBezTo>
                  <a:cubicBezTo>
                    <a:pt x="5291" y="889"/>
                    <a:pt x="4990" y="433"/>
                    <a:pt x="46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3" name="Google Shape;3813;p19"/>
            <p:cNvSpPr/>
            <p:nvPr/>
          </p:nvSpPr>
          <p:spPr>
            <a:xfrm>
              <a:off x="2060750" y="3872400"/>
              <a:ext cx="124750" cy="248225"/>
            </a:xfrm>
            <a:custGeom>
              <a:rect b="b" l="l" r="r" t="t"/>
              <a:pathLst>
                <a:path extrusionOk="0" h="9929" w="4990">
                  <a:moveTo>
                    <a:pt x="1535" y="1"/>
                  </a:moveTo>
                  <a:cubicBezTo>
                    <a:pt x="1030" y="1"/>
                    <a:pt x="517" y="27"/>
                    <a:pt x="1" y="75"/>
                  </a:cubicBezTo>
                  <a:lnTo>
                    <a:pt x="603" y="100"/>
                  </a:lnTo>
                  <a:cubicBezTo>
                    <a:pt x="749" y="3383"/>
                    <a:pt x="934" y="6656"/>
                    <a:pt x="1160" y="9928"/>
                  </a:cubicBezTo>
                  <a:lnTo>
                    <a:pt x="2490" y="9928"/>
                  </a:lnTo>
                  <a:cubicBezTo>
                    <a:pt x="3278" y="6766"/>
                    <a:pt x="4101" y="3614"/>
                    <a:pt x="4975" y="477"/>
                  </a:cubicBezTo>
                  <a:lnTo>
                    <a:pt x="4990" y="437"/>
                  </a:lnTo>
                  <a:cubicBezTo>
                    <a:pt x="3976" y="181"/>
                    <a:pt x="2932" y="35"/>
                    <a:pt x="1888" y="5"/>
                  </a:cubicBezTo>
                  <a:cubicBezTo>
                    <a:pt x="1771" y="2"/>
                    <a:pt x="1653" y="1"/>
                    <a:pt x="15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4" name="Google Shape;3814;p19"/>
            <p:cNvSpPr/>
            <p:nvPr/>
          </p:nvSpPr>
          <p:spPr>
            <a:xfrm>
              <a:off x="1783425" y="4015450"/>
              <a:ext cx="147850" cy="118100"/>
            </a:xfrm>
            <a:custGeom>
              <a:rect b="b" l="l" r="r" t="t"/>
              <a:pathLst>
                <a:path extrusionOk="0" fill="none" h="4724" w="5914">
                  <a:moveTo>
                    <a:pt x="1" y="0"/>
                  </a:moveTo>
                  <a:cubicBezTo>
                    <a:pt x="6" y="0"/>
                    <a:pt x="11" y="5"/>
                    <a:pt x="11" y="5"/>
                  </a:cubicBezTo>
                  <a:cubicBezTo>
                    <a:pt x="1778" y="1400"/>
                    <a:pt x="3645" y="2726"/>
                    <a:pt x="5342" y="4206"/>
                  </a:cubicBezTo>
                  <a:cubicBezTo>
                    <a:pt x="5537" y="4377"/>
                    <a:pt x="5728" y="4548"/>
                    <a:pt x="5914" y="4723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5" name="Google Shape;3815;p19"/>
            <p:cNvSpPr/>
            <p:nvPr/>
          </p:nvSpPr>
          <p:spPr>
            <a:xfrm>
              <a:off x="2075800" y="3874900"/>
              <a:ext cx="14850" cy="258275"/>
            </a:xfrm>
            <a:custGeom>
              <a:rect b="b" l="l" r="r" t="t"/>
              <a:pathLst>
                <a:path extrusionOk="0" fill="none" h="10331" w="594">
                  <a:moveTo>
                    <a:pt x="1" y="0"/>
                  </a:moveTo>
                  <a:cubicBezTo>
                    <a:pt x="147" y="3283"/>
                    <a:pt x="332" y="6556"/>
                    <a:pt x="558" y="9828"/>
                  </a:cubicBezTo>
                  <a:cubicBezTo>
                    <a:pt x="573" y="9999"/>
                    <a:pt x="583" y="10165"/>
                    <a:pt x="593" y="10330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6" name="Google Shape;3816;p19"/>
            <p:cNvSpPr/>
            <p:nvPr/>
          </p:nvSpPr>
          <p:spPr>
            <a:xfrm>
              <a:off x="2118600" y="3884300"/>
              <a:ext cx="66525" cy="254250"/>
            </a:xfrm>
            <a:custGeom>
              <a:rect b="b" l="l" r="r" t="t"/>
              <a:pathLst>
                <a:path extrusionOk="0" fill="none" h="10170" w="2661">
                  <a:moveTo>
                    <a:pt x="2661" y="1"/>
                  </a:moveTo>
                  <a:cubicBezTo>
                    <a:pt x="1787" y="3138"/>
                    <a:pt x="964" y="6290"/>
                    <a:pt x="176" y="9452"/>
                  </a:cubicBezTo>
                  <a:cubicBezTo>
                    <a:pt x="116" y="9693"/>
                    <a:pt x="61" y="9934"/>
                    <a:pt x="1" y="10170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7" name="Google Shape;3817;p19"/>
            <p:cNvSpPr/>
            <p:nvPr/>
          </p:nvSpPr>
          <p:spPr>
            <a:xfrm>
              <a:off x="2152225" y="3900750"/>
              <a:ext cx="80350" cy="241075"/>
            </a:xfrm>
            <a:custGeom>
              <a:rect b="b" l="l" r="r" t="t"/>
              <a:pathLst>
                <a:path extrusionOk="0" fill="none" h="9643" w="3214">
                  <a:moveTo>
                    <a:pt x="3213" y="0"/>
                  </a:moveTo>
                  <a:cubicBezTo>
                    <a:pt x="2345" y="2962"/>
                    <a:pt x="1381" y="5898"/>
                    <a:pt x="312" y="8794"/>
                  </a:cubicBezTo>
                  <a:cubicBezTo>
                    <a:pt x="212" y="9080"/>
                    <a:pt x="106" y="9361"/>
                    <a:pt x="1" y="9642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8" name="Google Shape;3818;p19"/>
            <p:cNvSpPr/>
            <p:nvPr/>
          </p:nvSpPr>
          <p:spPr>
            <a:xfrm>
              <a:off x="2242700" y="3994850"/>
              <a:ext cx="21350" cy="38425"/>
            </a:xfrm>
            <a:custGeom>
              <a:rect b="b" l="l" r="r" t="t"/>
              <a:pathLst>
                <a:path extrusionOk="0" fill="none" h="1537" w="854">
                  <a:moveTo>
                    <a:pt x="854" y="1"/>
                  </a:moveTo>
                  <a:cubicBezTo>
                    <a:pt x="523" y="483"/>
                    <a:pt x="237" y="1000"/>
                    <a:pt x="1" y="1537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9" name="Google Shape;3819;p19"/>
            <p:cNvSpPr/>
            <p:nvPr/>
          </p:nvSpPr>
          <p:spPr>
            <a:xfrm>
              <a:off x="2272325" y="4004025"/>
              <a:ext cx="20975" cy="29625"/>
            </a:xfrm>
            <a:custGeom>
              <a:rect b="b" l="l" r="r" t="t"/>
              <a:pathLst>
                <a:path extrusionOk="0" fill="none" h="1185" w="839">
                  <a:moveTo>
                    <a:pt x="838" y="0"/>
                  </a:moveTo>
                  <a:cubicBezTo>
                    <a:pt x="557" y="392"/>
                    <a:pt x="281" y="788"/>
                    <a:pt x="0" y="1185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0" name="Google Shape;3820;p19"/>
            <p:cNvSpPr/>
            <p:nvPr/>
          </p:nvSpPr>
          <p:spPr>
            <a:xfrm>
              <a:off x="2254875" y="4027725"/>
              <a:ext cx="149475" cy="117750"/>
            </a:xfrm>
            <a:custGeom>
              <a:rect b="b" l="l" r="r" t="t"/>
              <a:pathLst>
                <a:path extrusionOk="0" fill="none" h="4710" w="5979">
                  <a:moveTo>
                    <a:pt x="5979" y="1"/>
                  </a:moveTo>
                  <a:cubicBezTo>
                    <a:pt x="4458" y="1281"/>
                    <a:pt x="2907" y="2521"/>
                    <a:pt x="1326" y="3715"/>
                  </a:cubicBezTo>
                  <a:cubicBezTo>
                    <a:pt x="884" y="4052"/>
                    <a:pt x="442" y="4383"/>
                    <a:pt x="1" y="4709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1" name="Google Shape;3821;p19"/>
            <p:cNvSpPr/>
            <p:nvPr/>
          </p:nvSpPr>
          <p:spPr>
            <a:xfrm>
              <a:off x="1897000" y="3928600"/>
              <a:ext cx="116725" cy="210975"/>
            </a:xfrm>
            <a:custGeom>
              <a:rect b="b" l="l" r="r" t="t"/>
              <a:pathLst>
                <a:path extrusionOk="0" fill="none" h="8439" w="4669">
                  <a:moveTo>
                    <a:pt x="0" y="1"/>
                  </a:moveTo>
                  <a:cubicBezTo>
                    <a:pt x="1305" y="2616"/>
                    <a:pt x="2711" y="5181"/>
                    <a:pt x="4212" y="7680"/>
                  </a:cubicBezTo>
                  <a:cubicBezTo>
                    <a:pt x="4362" y="7936"/>
                    <a:pt x="4513" y="8187"/>
                    <a:pt x="4668" y="8438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2" name="Google Shape;3822;p19"/>
            <p:cNvSpPr/>
            <p:nvPr/>
          </p:nvSpPr>
          <p:spPr>
            <a:xfrm>
              <a:off x="1916075" y="3914425"/>
              <a:ext cx="128900" cy="232050"/>
            </a:xfrm>
            <a:custGeom>
              <a:rect b="b" l="l" r="r" t="t"/>
              <a:pathLst>
                <a:path extrusionOk="0" fill="none" h="9282" w="5156">
                  <a:moveTo>
                    <a:pt x="0" y="1"/>
                  </a:moveTo>
                  <a:cubicBezTo>
                    <a:pt x="10" y="11"/>
                    <a:pt x="15" y="26"/>
                    <a:pt x="20" y="36"/>
                  </a:cubicBezTo>
                  <a:cubicBezTo>
                    <a:pt x="1541" y="2776"/>
                    <a:pt x="3062" y="5512"/>
                    <a:pt x="4583" y="8247"/>
                  </a:cubicBezTo>
                  <a:cubicBezTo>
                    <a:pt x="4774" y="8594"/>
                    <a:pt x="4964" y="8940"/>
                    <a:pt x="5155" y="9281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3" name="Google Shape;3823;p19"/>
            <p:cNvSpPr/>
            <p:nvPr/>
          </p:nvSpPr>
          <p:spPr>
            <a:xfrm>
              <a:off x="2000775" y="3951325"/>
              <a:ext cx="19600" cy="43800"/>
            </a:xfrm>
            <a:custGeom>
              <a:rect b="b" l="l" r="r" t="t"/>
              <a:pathLst>
                <a:path extrusionOk="0" fill="none" h="1752" w="784">
                  <a:moveTo>
                    <a:pt x="0" y="0"/>
                  </a:moveTo>
                  <a:cubicBezTo>
                    <a:pt x="231" y="597"/>
                    <a:pt x="492" y="1180"/>
                    <a:pt x="783" y="1752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4" name="Google Shape;3824;p19"/>
            <p:cNvSpPr/>
            <p:nvPr/>
          </p:nvSpPr>
          <p:spPr>
            <a:xfrm>
              <a:off x="2033025" y="3944175"/>
              <a:ext cx="9550" cy="34400"/>
            </a:xfrm>
            <a:custGeom>
              <a:rect b="b" l="l" r="r" t="t"/>
              <a:pathLst>
                <a:path extrusionOk="0" fill="none" h="1376" w="382">
                  <a:moveTo>
                    <a:pt x="0" y="0"/>
                  </a:moveTo>
                  <a:cubicBezTo>
                    <a:pt x="126" y="462"/>
                    <a:pt x="256" y="919"/>
                    <a:pt x="382" y="1375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5" name="Google Shape;3825;p19"/>
            <p:cNvSpPr/>
            <p:nvPr/>
          </p:nvSpPr>
          <p:spPr>
            <a:xfrm>
              <a:off x="1813300" y="3964125"/>
              <a:ext cx="20225" cy="27250"/>
            </a:xfrm>
            <a:custGeom>
              <a:rect b="b" l="l" r="r" t="t"/>
              <a:pathLst>
                <a:path extrusionOk="0" fill="none" h="1090" w="809">
                  <a:moveTo>
                    <a:pt x="1" y="0"/>
                  </a:moveTo>
                  <a:cubicBezTo>
                    <a:pt x="96" y="186"/>
                    <a:pt x="201" y="367"/>
                    <a:pt x="327" y="532"/>
                  </a:cubicBezTo>
                  <a:cubicBezTo>
                    <a:pt x="467" y="733"/>
                    <a:pt x="628" y="919"/>
                    <a:pt x="809" y="1089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6" name="Google Shape;3826;p19"/>
            <p:cNvSpPr/>
            <p:nvPr/>
          </p:nvSpPr>
          <p:spPr>
            <a:xfrm>
              <a:off x="1831500" y="3949550"/>
              <a:ext cx="18100" cy="29275"/>
            </a:xfrm>
            <a:custGeom>
              <a:rect b="b" l="l" r="r" t="t"/>
              <a:pathLst>
                <a:path extrusionOk="0" fill="none" h="1171" w="724">
                  <a:moveTo>
                    <a:pt x="0" y="1"/>
                  </a:moveTo>
                  <a:cubicBezTo>
                    <a:pt x="111" y="177"/>
                    <a:pt x="216" y="352"/>
                    <a:pt x="322" y="523"/>
                  </a:cubicBezTo>
                  <a:cubicBezTo>
                    <a:pt x="452" y="739"/>
                    <a:pt x="588" y="955"/>
                    <a:pt x="723" y="1170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7" name="Google Shape;3827;p19"/>
            <p:cNvSpPr/>
            <p:nvPr/>
          </p:nvSpPr>
          <p:spPr>
            <a:xfrm>
              <a:off x="1733250" y="4053325"/>
              <a:ext cx="23850" cy="19850"/>
            </a:xfrm>
            <a:custGeom>
              <a:rect b="b" l="l" r="r" t="t"/>
              <a:pathLst>
                <a:path extrusionOk="0" fill="none" h="794" w="954">
                  <a:moveTo>
                    <a:pt x="0" y="1"/>
                  </a:moveTo>
                  <a:cubicBezTo>
                    <a:pt x="206" y="172"/>
                    <a:pt x="412" y="342"/>
                    <a:pt x="613" y="513"/>
                  </a:cubicBezTo>
                  <a:cubicBezTo>
                    <a:pt x="728" y="608"/>
                    <a:pt x="838" y="704"/>
                    <a:pt x="954" y="794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8" name="Google Shape;3828;p19"/>
            <p:cNvSpPr/>
            <p:nvPr/>
          </p:nvSpPr>
          <p:spPr>
            <a:xfrm>
              <a:off x="2347850" y="3969775"/>
              <a:ext cx="24125" cy="21475"/>
            </a:xfrm>
            <a:custGeom>
              <a:rect b="b" l="l" r="r" t="t"/>
              <a:pathLst>
                <a:path extrusionOk="0" fill="none" h="859" w="965">
                  <a:moveTo>
                    <a:pt x="1" y="858"/>
                  </a:moveTo>
                  <a:cubicBezTo>
                    <a:pt x="207" y="733"/>
                    <a:pt x="397" y="587"/>
                    <a:pt x="568" y="422"/>
                  </a:cubicBezTo>
                  <a:cubicBezTo>
                    <a:pt x="714" y="291"/>
                    <a:pt x="844" y="151"/>
                    <a:pt x="965" y="0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9" name="Google Shape;3829;p19"/>
            <p:cNvSpPr/>
            <p:nvPr/>
          </p:nvSpPr>
          <p:spPr>
            <a:xfrm>
              <a:off x="2417250" y="4053075"/>
              <a:ext cx="28875" cy="13200"/>
            </a:xfrm>
            <a:custGeom>
              <a:rect b="b" l="l" r="r" t="t"/>
              <a:pathLst>
                <a:path extrusionOk="0" fill="none" h="528" w="1155">
                  <a:moveTo>
                    <a:pt x="1" y="528"/>
                  </a:moveTo>
                  <a:cubicBezTo>
                    <a:pt x="131" y="468"/>
                    <a:pt x="262" y="407"/>
                    <a:pt x="397" y="347"/>
                  </a:cubicBezTo>
                  <a:cubicBezTo>
                    <a:pt x="648" y="232"/>
                    <a:pt x="904" y="116"/>
                    <a:pt x="1155" y="1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0" name="Google Shape;3830;p19"/>
            <p:cNvSpPr/>
            <p:nvPr/>
          </p:nvSpPr>
          <p:spPr>
            <a:xfrm>
              <a:off x="1709900" y="4120600"/>
              <a:ext cx="782550" cy="25"/>
            </a:xfrm>
            <a:custGeom>
              <a:rect b="b" l="l" r="r" t="t"/>
              <a:pathLst>
                <a:path extrusionOk="0" fill="none" h="1" w="31302">
                  <a:moveTo>
                    <a:pt x="1" y="0"/>
                  </a:moveTo>
                  <a:lnTo>
                    <a:pt x="623" y="0"/>
                  </a:lnTo>
                  <a:lnTo>
                    <a:pt x="8283" y="0"/>
                  </a:lnTo>
                  <a:lnTo>
                    <a:pt x="11696" y="0"/>
                  </a:lnTo>
                  <a:lnTo>
                    <a:pt x="12830" y="0"/>
                  </a:lnTo>
                  <a:lnTo>
                    <a:pt x="15194" y="0"/>
                  </a:lnTo>
                  <a:lnTo>
                    <a:pt x="16524" y="0"/>
                  </a:lnTo>
                  <a:lnTo>
                    <a:pt x="18005" y="0"/>
                  </a:lnTo>
                  <a:lnTo>
                    <a:pt x="23125" y="0"/>
                  </a:lnTo>
                  <a:lnTo>
                    <a:pt x="29795" y="0"/>
                  </a:lnTo>
                  <a:lnTo>
                    <a:pt x="31301" y="0"/>
                  </a:ln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1" name="Google Shape;3831;p19"/>
            <p:cNvSpPr/>
            <p:nvPr/>
          </p:nvSpPr>
          <p:spPr>
            <a:xfrm>
              <a:off x="1656825" y="4109800"/>
              <a:ext cx="830225" cy="25"/>
            </a:xfrm>
            <a:custGeom>
              <a:rect b="b" l="l" r="r" t="t"/>
              <a:pathLst>
                <a:path extrusionOk="0" fill="none" h="1" w="33209">
                  <a:moveTo>
                    <a:pt x="33208" y="1"/>
                  </a:moveTo>
                  <a:lnTo>
                    <a:pt x="32987" y="1"/>
                  </a:lnTo>
                  <a:lnTo>
                    <a:pt x="0" y="1"/>
                  </a:ln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32" name="Google Shape;3832;p19"/>
          <p:cNvGrpSpPr/>
          <p:nvPr/>
        </p:nvGrpSpPr>
        <p:grpSpPr>
          <a:xfrm>
            <a:off x="-1504672" y="3453275"/>
            <a:ext cx="2074856" cy="1830674"/>
            <a:chOff x="2489900" y="3367200"/>
            <a:chExt cx="903250" cy="796950"/>
          </a:xfrm>
        </p:grpSpPr>
        <p:sp>
          <p:nvSpPr>
            <p:cNvPr id="3833" name="Google Shape;3833;p19"/>
            <p:cNvSpPr/>
            <p:nvPr/>
          </p:nvSpPr>
          <p:spPr>
            <a:xfrm>
              <a:off x="2713025" y="3820200"/>
              <a:ext cx="71425" cy="42300"/>
            </a:xfrm>
            <a:custGeom>
              <a:rect b="b" l="l" r="r" t="t"/>
              <a:pathLst>
                <a:path extrusionOk="0" h="1692" w="2857">
                  <a:moveTo>
                    <a:pt x="1817" y="0"/>
                  </a:moveTo>
                  <a:cubicBezTo>
                    <a:pt x="1205" y="131"/>
                    <a:pt x="597" y="286"/>
                    <a:pt x="0" y="477"/>
                  </a:cubicBezTo>
                  <a:cubicBezTo>
                    <a:pt x="226" y="868"/>
                    <a:pt x="417" y="1290"/>
                    <a:pt x="633" y="1692"/>
                  </a:cubicBezTo>
                  <a:cubicBezTo>
                    <a:pt x="1365" y="1521"/>
                    <a:pt x="2108" y="1395"/>
                    <a:pt x="2856" y="1300"/>
                  </a:cubicBezTo>
                  <a:cubicBezTo>
                    <a:pt x="2610" y="1104"/>
                    <a:pt x="2389" y="888"/>
                    <a:pt x="2199" y="637"/>
                  </a:cubicBezTo>
                  <a:cubicBezTo>
                    <a:pt x="2053" y="442"/>
                    <a:pt x="1928" y="221"/>
                    <a:pt x="181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4" name="Google Shape;3834;p19"/>
            <p:cNvSpPr/>
            <p:nvPr/>
          </p:nvSpPr>
          <p:spPr>
            <a:xfrm>
              <a:off x="2908525" y="3960850"/>
              <a:ext cx="141175" cy="150100"/>
            </a:xfrm>
            <a:custGeom>
              <a:rect b="b" l="l" r="r" t="t"/>
              <a:pathLst>
                <a:path extrusionOk="0" h="6004" w="5647">
                  <a:moveTo>
                    <a:pt x="0" y="1"/>
                  </a:moveTo>
                  <a:cubicBezTo>
                    <a:pt x="141" y="764"/>
                    <a:pt x="276" y="1527"/>
                    <a:pt x="412" y="2294"/>
                  </a:cubicBezTo>
                  <a:cubicBezTo>
                    <a:pt x="1747" y="3444"/>
                    <a:pt x="3233" y="4498"/>
                    <a:pt x="3840" y="6004"/>
                  </a:cubicBezTo>
                  <a:lnTo>
                    <a:pt x="5647" y="6004"/>
                  </a:lnTo>
                  <a:cubicBezTo>
                    <a:pt x="5361" y="4307"/>
                    <a:pt x="4056" y="3273"/>
                    <a:pt x="2675" y="2274"/>
                  </a:cubicBezTo>
                  <a:cubicBezTo>
                    <a:pt x="1712" y="1572"/>
                    <a:pt x="713" y="884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5" name="Google Shape;3835;p19"/>
            <p:cNvSpPr/>
            <p:nvPr/>
          </p:nvSpPr>
          <p:spPr>
            <a:xfrm>
              <a:off x="2671350" y="3718300"/>
              <a:ext cx="89875" cy="101925"/>
            </a:xfrm>
            <a:custGeom>
              <a:rect b="b" l="l" r="r" t="t"/>
              <a:pathLst>
                <a:path extrusionOk="0" h="4077" w="3595">
                  <a:moveTo>
                    <a:pt x="16" y="0"/>
                  </a:moveTo>
                  <a:lnTo>
                    <a:pt x="1" y="41"/>
                  </a:lnTo>
                  <a:cubicBezTo>
                    <a:pt x="181" y="487"/>
                    <a:pt x="297" y="954"/>
                    <a:pt x="472" y="1396"/>
                  </a:cubicBezTo>
                  <a:cubicBezTo>
                    <a:pt x="1195" y="1662"/>
                    <a:pt x="1963" y="1868"/>
                    <a:pt x="2505" y="2410"/>
                  </a:cubicBezTo>
                  <a:cubicBezTo>
                    <a:pt x="2967" y="2866"/>
                    <a:pt x="3193" y="3494"/>
                    <a:pt x="3484" y="4076"/>
                  </a:cubicBezTo>
                  <a:cubicBezTo>
                    <a:pt x="3494" y="4071"/>
                    <a:pt x="3504" y="4071"/>
                    <a:pt x="3514" y="4066"/>
                  </a:cubicBezTo>
                  <a:cubicBezTo>
                    <a:pt x="3564" y="3238"/>
                    <a:pt x="3595" y="2400"/>
                    <a:pt x="3564" y="1566"/>
                  </a:cubicBezTo>
                  <a:lnTo>
                    <a:pt x="3579" y="1556"/>
                  </a:lnTo>
                  <a:cubicBezTo>
                    <a:pt x="3208" y="1004"/>
                    <a:pt x="2781" y="537"/>
                    <a:pt x="2149" y="342"/>
                  </a:cubicBezTo>
                  <a:cubicBezTo>
                    <a:pt x="1617" y="176"/>
                    <a:pt x="1050" y="246"/>
                    <a:pt x="508" y="141"/>
                  </a:cubicBezTo>
                  <a:cubicBezTo>
                    <a:pt x="342" y="111"/>
                    <a:pt x="176" y="61"/>
                    <a:pt x="1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6" name="Google Shape;3836;p19"/>
            <p:cNvSpPr/>
            <p:nvPr/>
          </p:nvSpPr>
          <p:spPr>
            <a:xfrm>
              <a:off x="3088950" y="3831350"/>
              <a:ext cx="93025" cy="154125"/>
            </a:xfrm>
            <a:custGeom>
              <a:rect b="b" l="l" r="r" t="t"/>
              <a:pathLst>
                <a:path extrusionOk="0" h="6165" w="3721">
                  <a:moveTo>
                    <a:pt x="1045" y="1"/>
                  </a:moveTo>
                  <a:cubicBezTo>
                    <a:pt x="739" y="959"/>
                    <a:pt x="327" y="1893"/>
                    <a:pt x="1" y="2852"/>
                  </a:cubicBezTo>
                  <a:lnTo>
                    <a:pt x="66" y="2877"/>
                  </a:lnTo>
                  <a:cubicBezTo>
                    <a:pt x="935" y="4006"/>
                    <a:pt x="1848" y="5105"/>
                    <a:pt x="2807" y="6164"/>
                  </a:cubicBezTo>
                  <a:cubicBezTo>
                    <a:pt x="3123" y="5135"/>
                    <a:pt x="3494" y="4112"/>
                    <a:pt x="3720" y="3073"/>
                  </a:cubicBezTo>
                  <a:cubicBezTo>
                    <a:pt x="2772" y="2099"/>
                    <a:pt x="1878" y="1070"/>
                    <a:pt x="10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7" name="Google Shape;3837;p19"/>
            <p:cNvSpPr/>
            <p:nvPr/>
          </p:nvSpPr>
          <p:spPr>
            <a:xfrm>
              <a:off x="3157725" y="3563950"/>
              <a:ext cx="41800" cy="101425"/>
            </a:xfrm>
            <a:custGeom>
              <a:rect b="b" l="l" r="r" t="t"/>
              <a:pathLst>
                <a:path extrusionOk="0" h="4057" w="1672">
                  <a:moveTo>
                    <a:pt x="1401" y="1"/>
                  </a:moveTo>
                  <a:cubicBezTo>
                    <a:pt x="1014" y="819"/>
                    <a:pt x="578" y="1667"/>
                    <a:pt x="156" y="2465"/>
                  </a:cubicBezTo>
                  <a:cubicBezTo>
                    <a:pt x="136" y="2445"/>
                    <a:pt x="116" y="2425"/>
                    <a:pt x="96" y="2400"/>
                  </a:cubicBezTo>
                  <a:cubicBezTo>
                    <a:pt x="61" y="2922"/>
                    <a:pt x="21" y="3444"/>
                    <a:pt x="1" y="3966"/>
                  </a:cubicBezTo>
                  <a:cubicBezTo>
                    <a:pt x="31" y="3996"/>
                    <a:pt x="61" y="4026"/>
                    <a:pt x="91" y="4056"/>
                  </a:cubicBezTo>
                  <a:cubicBezTo>
                    <a:pt x="618" y="3379"/>
                    <a:pt x="1080" y="2691"/>
                    <a:pt x="1607" y="2013"/>
                  </a:cubicBezTo>
                  <a:lnTo>
                    <a:pt x="1672" y="2003"/>
                  </a:lnTo>
                  <a:cubicBezTo>
                    <a:pt x="1592" y="1336"/>
                    <a:pt x="1516" y="668"/>
                    <a:pt x="14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8" name="Google Shape;3838;p19"/>
            <p:cNvSpPr/>
            <p:nvPr/>
          </p:nvSpPr>
          <p:spPr>
            <a:xfrm>
              <a:off x="2728825" y="3852700"/>
              <a:ext cx="190125" cy="166275"/>
            </a:xfrm>
            <a:custGeom>
              <a:rect b="b" l="l" r="r" t="t"/>
              <a:pathLst>
                <a:path extrusionOk="0" h="6651" w="7605">
                  <a:moveTo>
                    <a:pt x="2224" y="0"/>
                  </a:moveTo>
                  <a:cubicBezTo>
                    <a:pt x="1476" y="95"/>
                    <a:pt x="733" y="221"/>
                    <a:pt x="1" y="392"/>
                  </a:cubicBezTo>
                  <a:cubicBezTo>
                    <a:pt x="201" y="758"/>
                    <a:pt x="422" y="1109"/>
                    <a:pt x="708" y="1410"/>
                  </a:cubicBezTo>
                  <a:cubicBezTo>
                    <a:pt x="1481" y="2229"/>
                    <a:pt x="2651" y="2610"/>
                    <a:pt x="3353" y="3493"/>
                  </a:cubicBezTo>
                  <a:cubicBezTo>
                    <a:pt x="3966" y="4261"/>
                    <a:pt x="4126" y="5285"/>
                    <a:pt x="4443" y="6214"/>
                  </a:cubicBezTo>
                  <a:cubicBezTo>
                    <a:pt x="4458" y="6259"/>
                    <a:pt x="4473" y="6299"/>
                    <a:pt x="4488" y="6339"/>
                  </a:cubicBezTo>
                  <a:lnTo>
                    <a:pt x="4548" y="6319"/>
                  </a:lnTo>
                  <a:cubicBezTo>
                    <a:pt x="4814" y="6334"/>
                    <a:pt x="5080" y="6354"/>
                    <a:pt x="5346" y="6380"/>
                  </a:cubicBezTo>
                  <a:cubicBezTo>
                    <a:pt x="6104" y="6450"/>
                    <a:pt x="6857" y="6545"/>
                    <a:pt x="7605" y="6651"/>
                  </a:cubicBezTo>
                  <a:cubicBezTo>
                    <a:pt x="7605" y="6641"/>
                    <a:pt x="7600" y="6631"/>
                    <a:pt x="7600" y="6620"/>
                  </a:cubicBezTo>
                  <a:cubicBezTo>
                    <a:pt x="6606" y="5767"/>
                    <a:pt x="5692" y="4864"/>
                    <a:pt x="5271" y="3679"/>
                  </a:cubicBezTo>
                  <a:cubicBezTo>
                    <a:pt x="5090" y="3177"/>
                    <a:pt x="5005" y="2640"/>
                    <a:pt x="4754" y="2173"/>
                  </a:cubicBezTo>
                  <a:cubicBezTo>
                    <a:pt x="4227" y="1180"/>
                    <a:pt x="3097" y="708"/>
                    <a:pt x="22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9" name="Google Shape;3839;p19"/>
            <p:cNvSpPr/>
            <p:nvPr/>
          </p:nvSpPr>
          <p:spPr>
            <a:xfrm>
              <a:off x="2512875" y="3681350"/>
              <a:ext cx="170425" cy="86025"/>
            </a:xfrm>
            <a:custGeom>
              <a:rect b="b" l="l" r="r" t="t"/>
              <a:pathLst>
                <a:path extrusionOk="0" h="3441" w="6817">
                  <a:moveTo>
                    <a:pt x="371" y="1"/>
                  </a:moveTo>
                  <a:cubicBezTo>
                    <a:pt x="252" y="1"/>
                    <a:pt x="132" y="6"/>
                    <a:pt x="10" y="18"/>
                  </a:cubicBezTo>
                  <a:lnTo>
                    <a:pt x="0" y="98"/>
                  </a:lnTo>
                  <a:cubicBezTo>
                    <a:pt x="849" y="203"/>
                    <a:pt x="1777" y="821"/>
                    <a:pt x="2329" y="1403"/>
                  </a:cubicBezTo>
                  <a:cubicBezTo>
                    <a:pt x="2957" y="2071"/>
                    <a:pt x="3474" y="2874"/>
                    <a:pt x="4176" y="3441"/>
                  </a:cubicBezTo>
                  <a:cubicBezTo>
                    <a:pt x="4508" y="3371"/>
                    <a:pt x="4839" y="3300"/>
                    <a:pt x="5165" y="3230"/>
                  </a:cubicBezTo>
                  <a:cubicBezTo>
                    <a:pt x="5717" y="3115"/>
                    <a:pt x="6264" y="2994"/>
                    <a:pt x="6817" y="2879"/>
                  </a:cubicBezTo>
                  <a:cubicBezTo>
                    <a:pt x="6817" y="2879"/>
                    <a:pt x="6811" y="2879"/>
                    <a:pt x="6811" y="2874"/>
                  </a:cubicBezTo>
                  <a:cubicBezTo>
                    <a:pt x="6726" y="2844"/>
                    <a:pt x="6641" y="2808"/>
                    <a:pt x="6556" y="2778"/>
                  </a:cubicBezTo>
                  <a:cubicBezTo>
                    <a:pt x="4435" y="1930"/>
                    <a:pt x="2600" y="1"/>
                    <a:pt x="3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0" name="Google Shape;3840;p19"/>
            <p:cNvSpPr/>
            <p:nvPr/>
          </p:nvSpPr>
          <p:spPr>
            <a:xfrm>
              <a:off x="2758450" y="3757200"/>
              <a:ext cx="28625" cy="95525"/>
            </a:xfrm>
            <a:custGeom>
              <a:rect b="b" l="l" r="r" t="t"/>
              <a:pathLst>
                <a:path extrusionOk="0" h="3821" w="1145">
                  <a:moveTo>
                    <a:pt x="95" y="0"/>
                  </a:moveTo>
                  <a:lnTo>
                    <a:pt x="80" y="10"/>
                  </a:lnTo>
                  <a:cubicBezTo>
                    <a:pt x="111" y="844"/>
                    <a:pt x="80" y="1682"/>
                    <a:pt x="30" y="2510"/>
                  </a:cubicBezTo>
                  <a:cubicBezTo>
                    <a:pt x="20" y="2515"/>
                    <a:pt x="10" y="2515"/>
                    <a:pt x="0" y="2520"/>
                  </a:cubicBezTo>
                  <a:cubicBezTo>
                    <a:pt x="111" y="2741"/>
                    <a:pt x="236" y="2962"/>
                    <a:pt x="382" y="3157"/>
                  </a:cubicBezTo>
                  <a:cubicBezTo>
                    <a:pt x="572" y="3408"/>
                    <a:pt x="793" y="3624"/>
                    <a:pt x="1039" y="3820"/>
                  </a:cubicBezTo>
                  <a:cubicBezTo>
                    <a:pt x="1064" y="3815"/>
                    <a:pt x="1089" y="3815"/>
                    <a:pt x="1114" y="3810"/>
                  </a:cubicBezTo>
                  <a:cubicBezTo>
                    <a:pt x="1144" y="3107"/>
                    <a:pt x="1104" y="2369"/>
                    <a:pt x="1124" y="1667"/>
                  </a:cubicBezTo>
                  <a:cubicBezTo>
                    <a:pt x="748" y="1135"/>
                    <a:pt x="447" y="527"/>
                    <a:pt x="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1" name="Google Shape;3841;p19"/>
            <p:cNvSpPr/>
            <p:nvPr/>
          </p:nvSpPr>
          <p:spPr>
            <a:xfrm>
              <a:off x="3069250" y="3902625"/>
              <a:ext cx="89875" cy="208325"/>
            </a:xfrm>
            <a:custGeom>
              <a:rect b="b" l="l" r="r" t="t"/>
              <a:pathLst>
                <a:path extrusionOk="0" h="8333" w="3595">
                  <a:moveTo>
                    <a:pt x="789" y="1"/>
                  </a:moveTo>
                  <a:cubicBezTo>
                    <a:pt x="754" y="101"/>
                    <a:pt x="719" y="201"/>
                    <a:pt x="689" y="302"/>
                  </a:cubicBezTo>
                  <a:cubicBezTo>
                    <a:pt x="302" y="1522"/>
                    <a:pt x="1" y="2917"/>
                    <a:pt x="237" y="4202"/>
                  </a:cubicBezTo>
                  <a:cubicBezTo>
                    <a:pt x="458" y="4694"/>
                    <a:pt x="684" y="5181"/>
                    <a:pt x="874" y="5688"/>
                  </a:cubicBezTo>
                  <a:cubicBezTo>
                    <a:pt x="1196" y="6521"/>
                    <a:pt x="1421" y="7444"/>
                    <a:pt x="1411" y="8333"/>
                  </a:cubicBezTo>
                  <a:lnTo>
                    <a:pt x="3063" y="8333"/>
                  </a:lnTo>
                  <a:cubicBezTo>
                    <a:pt x="3033" y="7650"/>
                    <a:pt x="2967" y="6957"/>
                    <a:pt x="2997" y="6275"/>
                  </a:cubicBezTo>
                  <a:cubicBezTo>
                    <a:pt x="3043" y="5271"/>
                    <a:pt x="3299" y="4287"/>
                    <a:pt x="3595" y="3313"/>
                  </a:cubicBezTo>
                  <a:cubicBezTo>
                    <a:pt x="2636" y="2254"/>
                    <a:pt x="1723" y="1155"/>
                    <a:pt x="854" y="26"/>
                  </a:cubicBezTo>
                  <a:lnTo>
                    <a:pt x="78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2" name="Google Shape;3842;p19"/>
            <p:cNvSpPr/>
            <p:nvPr/>
          </p:nvSpPr>
          <p:spPr>
            <a:xfrm>
              <a:off x="3156850" y="3614025"/>
              <a:ext cx="95650" cy="296775"/>
            </a:xfrm>
            <a:custGeom>
              <a:rect b="b" l="l" r="r" t="t"/>
              <a:pathLst>
                <a:path extrusionOk="0" h="11871" w="3826">
                  <a:moveTo>
                    <a:pt x="1707" y="0"/>
                  </a:moveTo>
                  <a:lnTo>
                    <a:pt x="1642" y="10"/>
                  </a:lnTo>
                  <a:cubicBezTo>
                    <a:pt x="1115" y="688"/>
                    <a:pt x="653" y="1376"/>
                    <a:pt x="126" y="2053"/>
                  </a:cubicBezTo>
                  <a:cubicBezTo>
                    <a:pt x="96" y="2023"/>
                    <a:pt x="66" y="1993"/>
                    <a:pt x="36" y="1963"/>
                  </a:cubicBezTo>
                  <a:lnTo>
                    <a:pt x="36" y="1963"/>
                  </a:lnTo>
                  <a:cubicBezTo>
                    <a:pt x="0" y="2826"/>
                    <a:pt x="10" y="3690"/>
                    <a:pt x="141" y="4543"/>
                  </a:cubicBezTo>
                  <a:cubicBezTo>
                    <a:pt x="407" y="6295"/>
                    <a:pt x="1175" y="7961"/>
                    <a:pt x="1225" y="9733"/>
                  </a:cubicBezTo>
                  <a:cubicBezTo>
                    <a:pt x="1245" y="10420"/>
                    <a:pt x="1155" y="11093"/>
                    <a:pt x="1004" y="11766"/>
                  </a:cubicBezTo>
                  <a:cubicBezTo>
                    <a:pt x="1039" y="11801"/>
                    <a:pt x="1075" y="11836"/>
                    <a:pt x="1105" y="11871"/>
                  </a:cubicBezTo>
                  <a:cubicBezTo>
                    <a:pt x="2013" y="10601"/>
                    <a:pt x="2927" y="9276"/>
                    <a:pt x="3825" y="8006"/>
                  </a:cubicBezTo>
                  <a:cubicBezTo>
                    <a:pt x="3785" y="7765"/>
                    <a:pt x="3735" y="7524"/>
                    <a:pt x="3675" y="7288"/>
                  </a:cubicBezTo>
                  <a:cubicBezTo>
                    <a:pt x="3514" y="6666"/>
                    <a:pt x="3293" y="6054"/>
                    <a:pt x="3062" y="5441"/>
                  </a:cubicBezTo>
                  <a:cubicBezTo>
                    <a:pt x="2751" y="4608"/>
                    <a:pt x="2415" y="3780"/>
                    <a:pt x="2189" y="2922"/>
                  </a:cubicBezTo>
                  <a:cubicBezTo>
                    <a:pt x="1938" y="1968"/>
                    <a:pt x="1817" y="984"/>
                    <a:pt x="17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3" name="Google Shape;3843;p19"/>
            <p:cNvSpPr/>
            <p:nvPr/>
          </p:nvSpPr>
          <p:spPr>
            <a:xfrm>
              <a:off x="3123350" y="3437975"/>
              <a:ext cx="69400" cy="187625"/>
            </a:xfrm>
            <a:custGeom>
              <a:rect b="b" l="l" r="r" t="t"/>
              <a:pathLst>
                <a:path extrusionOk="0" h="7505" w="2776">
                  <a:moveTo>
                    <a:pt x="0" y="0"/>
                  </a:moveTo>
                  <a:lnTo>
                    <a:pt x="0" y="0"/>
                  </a:lnTo>
                  <a:cubicBezTo>
                    <a:pt x="1325" y="1476"/>
                    <a:pt x="1627" y="3609"/>
                    <a:pt x="1576" y="5597"/>
                  </a:cubicBezTo>
                  <a:cubicBezTo>
                    <a:pt x="1561" y="6214"/>
                    <a:pt x="1516" y="6827"/>
                    <a:pt x="1471" y="7439"/>
                  </a:cubicBezTo>
                  <a:cubicBezTo>
                    <a:pt x="1491" y="7464"/>
                    <a:pt x="1511" y="7484"/>
                    <a:pt x="1531" y="7504"/>
                  </a:cubicBezTo>
                  <a:cubicBezTo>
                    <a:pt x="1953" y="6706"/>
                    <a:pt x="2389" y="5858"/>
                    <a:pt x="2776" y="5040"/>
                  </a:cubicBezTo>
                  <a:cubicBezTo>
                    <a:pt x="2736" y="4829"/>
                    <a:pt x="2701" y="4623"/>
                    <a:pt x="2650" y="4412"/>
                  </a:cubicBezTo>
                  <a:cubicBezTo>
                    <a:pt x="2284" y="2741"/>
                    <a:pt x="1441" y="894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4" name="Google Shape;3844;p19"/>
            <p:cNvSpPr/>
            <p:nvPr/>
          </p:nvSpPr>
          <p:spPr>
            <a:xfrm>
              <a:off x="3095100" y="3562075"/>
              <a:ext cx="65025" cy="101025"/>
            </a:xfrm>
            <a:custGeom>
              <a:rect b="b" l="l" r="r" t="t"/>
              <a:pathLst>
                <a:path extrusionOk="0" h="4041" w="2601">
                  <a:moveTo>
                    <a:pt x="242" y="0"/>
                  </a:moveTo>
                  <a:cubicBezTo>
                    <a:pt x="101" y="527"/>
                    <a:pt x="1" y="1054"/>
                    <a:pt x="6" y="1602"/>
                  </a:cubicBezTo>
                  <a:cubicBezTo>
                    <a:pt x="6" y="1637"/>
                    <a:pt x="11" y="1672"/>
                    <a:pt x="11" y="1702"/>
                  </a:cubicBezTo>
                  <a:cubicBezTo>
                    <a:pt x="864" y="2460"/>
                    <a:pt x="1692" y="3243"/>
                    <a:pt x="2506" y="4041"/>
                  </a:cubicBezTo>
                  <a:cubicBezTo>
                    <a:pt x="2526" y="3519"/>
                    <a:pt x="2566" y="2997"/>
                    <a:pt x="2601" y="2475"/>
                  </a:cubicBezTo>
                  <a:cubicBezTo>
                    <a:pt x="1833" y="1657"/>
                    <a:pt x="1065" y="834"/>
                    <a:pt x="297" y="15"/>
                  </a:cubicBezTo>
                  <a:lnTo>
                    <a:pt x="2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5" name="Google Shape;3845;p19"/>
            <p:cNvSpPr/>
            <p:nvPr/>
          </p:nvSpPr>
          <p:spPr>
            <a:xfrm>
              <a:off x="2841000" y="4010675"/>
              <a:ext cx="163525" cy="100275"/>
            </a:xfrm>
            <a:custGeom>
              <a:rect b="b" l="l" r="r" t="t"/>
              <a:pathLst>
                <a:path extrusionOk="0" h="4011" w="6541">
                  <a:moveTo>
                    <a:pt x="61" y="0"/>
                  </a:moveTo>
                  <a:lnTo>
                    <a:pt x="1" y="20"/>
                  </a:lnTo>
                  <a:cubicBezTo>
                    <a:pt x="583" y="1657"/>
                    <a:pt x="1743" y="3057"/>
                    <a:pt x="3198" y="4011"/>
                  </a:cubicBezTo>
                  <a:lnTo>
                    <a:pt x="6541" y="4011"/>
                  </a:lnTo>
                  <a:cubicBezTo>
                    <a:pt x="5934" y="2505"/>
                    <a:pt x="4448" y="1451"/>
                    <a:pt x="3113" y="301"/>
                  </a:cubicBezTo>
                  <a:lnTo>
                    <a:pt x="3113" y="301"/>
                  </a:lnTo>
                  <a:cubicBezTo>
                    <a:pt x="3113" y="312"/>
                    <a:pt x="3118" y="322"/>
                    <a:pt x="3118" y="332"/>
                  </a:cubicBezTo>
                  <a:cubicBezTo>
                    <a:pt x="2370" y="226"/>
                    <a:pt x="1617" y="131"/>
                    <a:pt x="859" y="61"/>
                  </a:cubicBezTo>
                  <a:cubicBezTo>
                    <a:pt x="593" y="35"/>
                    <a:pt x="327" y="15"/>
                    <a:pt x="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6" name="Google Shape;3846;p19"/>
            <p:cNvSpPr/>
            <p:nvPr/>
          </p:nvSpPr>
          <p:spPr>
            <a:xfrm>
              <a:off x="2489900" y="3671900"/>
              <a:ext cx="193275" cy="81300"/>
            </a:xfrm>
            <a:custGeom>
              <a:rect b="b" l="l" r="r" t="t"/>
              <a:pathLst>
                <a:path extrusionOk="0" h="3252" w="7731">
                  <a:moveTo>
                    <a:pt x="2535" y="1"/>
                  </a:moveTo>
                  <a:cubicBezTo>
                    <a:pt x="1659" y="1"/>
                    <a:pt x="783" y="199"/>
                    <a:pt x="1" y="597"/>
                  </a:cubicBezTo>
                  <a:cubicBezTo>
                    <a:pt x="201" y="502"/>
                    <a:pt x="423" y="457"/>
                    <a:pt x="654" y="457"/>
                  </a:cubicBezTo>
                  <a:cubicBezTo>
                    <a:pt x="741" y="457"/>
                    <a:pt x="830" y="464"/>
                    <a:pt x="919" y="476"/>
                  </a:cubicBezTo>
                  <a:lnTo>
                    <a:pt x="929" y="396"/>
                  </a:lnTo>
                  <a:cubicBezTo>
                    <a:pt x="1051" y="384"/>
                    <a:pt x="1171" y="379"/>
                    <a:pt x="1290" y="379"/>
                  </a:cubicBezTo>
                  <a:cubicBezTo>
                    <a:pt x="3519" y="379"/>
                    <a:pt x="5354" y="2308"/>
                    <a:pt x="7475" y="3156"/>
                  </a:cubicBezTo>
                  <a:cubicBezTo>
                    <a:pt x="7560" y="3186"/>
                    <a:pt x="7645" y="3222"/>
                    <a:pt x="7730" y="3252"/>
                  </a:cubicBezTo>
                  <a:cubicBezTo>
                    <a:pt x="7555" y="2810"/>
                    <a:pt x="7439" y="2343"/>
                    <a:pt x="7259" y="1897"/>
                  </a:cubicBezTo>
                  <a:lnTo>
                    <a:pt x="7274" y="1856"/>
                  </a:lnTo>
                  <a:cubicBezTo>
                    <a:pt x="6531" y="1575"/>
                    <a:pt x="5888" y="1033"/>
                    <a:pt x="5181" y="652"/>
                  </a:cubicBezTo>
                  <a:cubicBezTo>
                    <a:pt x="4370" y="218"/>
                    <a:pt x="3452" y="1"/>
                    <a:pt x="25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7" name="Google Shape;3847;p19"/>
            <p:cNvSpPr/>
            <p:nvPr/>
          </p:nvSpPr>
          <p:spPr>
            <a:xfrm>
              <a:off x="2617275" y="3753175"/>
              <a:ext cx="141200" cy="78950"/>
            </a:xfrm>
            <a:custGeom>
              <a:rect b="b" l="l" r="r" t="t"/>
              <a:pathLst>
                <a:path extrusionOk="0" h="3158" w="5648">
                  <a:moveTo>
                    <a:pt x="2635" y="1"/>
                  </a:moveTo>
                  <a:cubicBezTo>
                    <a:pt x="2635" y="6"/>
                    <a:pt x="2641" y="6"/>
                    <a:pt x="2641" y="6"/>
                  </a:cubicBezTo>
                  <a:cubicBezTo>
                    <a:pt x="2088" y="121"/>
                    <a:pt x="1541" y="242"/>
                    <a:pt x="989" y="357"/>
                  </a:cubicBezTo>
                  <a:cubicBezTo>
                    <a:pt x="663" y="427"/>
                    <a:pt x="332" y="498"/>
                    <a:pt x="0" y="568"/>
                  </a:cubicBezTo>
                  <a:cubicBezTo>
                    <a:pt x="151" y="688"/>
                    <a:pt x="307" y="799"/>
                    <a:pt x="477" y="894"/>
                  </a:cubicBezTo>
                  <a:cubicBezTo>
                    <a:pt x="1215" y="1311"/>
                    <a:pt x="2103" y="1411"/>
                    <a:pt x="2791" y="1898"/>
                  </a:cubicBezTo>
                  <a:cubicBezTo>
                    <a:pt x="3248" y="2219"/>
                    <a:pt x="3559" y="2671"/>
                    <a:pt x="3830" y="3158"/>
                  </a:cubicBezTo>
                  <a:cubicBezTo>
                    <a:pt x="4427" y="2967"/>
                    <a:pt x="5035" y="2812"/>
                    <a:pt x="5647" y="2681"/>
                  </a:cubicBezTo>
                  <a:cubicBezTo>
                    <a:pt x="5356" y="2099"/>
                    <a:pt x="5130" y="1471"/>
                    <a:pt x="4668" y="1015"/>
                  </a:cubicBezTo>
                  <a:cubicBezTo>
                    <a:pt x="4126" y="473"/>
                    <a:pt x="3358" y="267"/>
                    <a:pt x="26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8" name="Google Shape;3848;p19"/>
            <p:cNvSpPr/>
            <p:nvPr/>
          </p:nvSpPr>
          <p:spPr>
            <a:xfrm>
              <a:off x="2784425" y="3798850"/>
              <a:ext cx="134400" cy="219375"/>
            </a:xfrm>
            <a:custGeom>
              <a:rect b="b" l="l" r="r" t="t"/>
              <a:pathLst>
                <a:path extrusionOk="0" h="8775" w="5376">
                  <a:moveTo>
                    <a:pt x="85" y="1"/>
                  </a:moveTo>
                  <a:cubicBezTo>
                    <a:pt x="65" y="703"/>
                    <a:pt x="105" y="1441"/>
                    <a:pt x="75" y="2144"/>
                  </a:cubicBezTo>
                  <a:cubicBezTo>
                    <a:pt x="50" y="2149"/>
                    <a:pt x="25" y="2149"/>
                    <a:pt x="0" y="2154"/>
                  </a:cubicBezTo>
                  <a:cubicBezTo>
                    <a:pt x="873" y="2862"/>
                    <a:pt x="2003" y="3334"/>
                    <a:pt x="2530" y="4327"/>
                  </a:cubicBezTo>
                  <a:cubicBezTo>
                    <a:pt x="2781" y="4794"/>
                    <a:pt x="2866" y="5331"/>
                    <a:pt x="3047" y="5833"/>
                  </a:cubicBezTo>
                  <a:cubicBezTo>
                    <a:pt x="3468" y="7018"/>
                    <a:pt x="4382" y="7921"/>
                    <a:pt x="5376" y="8774"/>
                  </a:cubicBezTo>
                  <a:cubicBezTo>
                    <a:pt x="5240" y="8007"/>
                    <a:pt x="5105" y="7244"/>
                    <a:pt x="4964" y="6481"/>
                  </a:cubicBezTo>
                  <a:cubicBezTo>
                    <a:pt x="4658" y="6099"/>
                    <a:pt x="4402" y="5678"/>
                    <a:pt x="4231" y="5206"/>
                  </a:cubicBezTo>
                  <a:cubicBezTo>
                    <a:pt x="3800" y="4041"/>
                    <a:pt x="3473" y="2761"/>
                    <a:pt x="2540" y="1943"/>
                  </a:cubicBezTo>
                  <a:cubicBezTo>
                    <a:pt x="1968" y="1441"/>
                    <a:pt x="1225" y="1165"/>
                    <a:pt x="658" y="653"/>
                  </a:cubicBezTo>
                  <a:cubicBezTo>
                    <a:pt x="442" y="463"/>
                    <a:pt x="256" y="237"/>
                    <a:pt x="8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9" name="Google Shape;3849;p19"/>
            <p:cNvSpPr/>
            <p:nvPr/>
          </p:nvSpPr>
          <p:spPr>
            <a:xfrm>
              <a:off x="3101125" y="3432075"/>
              <a:ext cx="62900" cy="191875"/>
            </a:xfrm>
            <a:custGeom>
              <a:rect b="b" l="l" r="r" t="t"/>
              <a:pathLst>
                <a:path extrusionOk="0" h="7675" w="2516">
                  <a:moveTo>
                    <a:pt x="453" y="0"/>
                  </a:moveTo>
                  <a:cubicBezTo>
                    <a:pt x="1030" y="1014"/>
                    <a:pt x="869" y="2279"/>
                    <a:pt x="548" y="3403"/>
                  </a:cubicBezTo>
                  <a:cubicBezTo>
                    <a:pt x="377" y="4001"/>
                    <a:pt x="161" y="4598"/>
                    <a:pt x="1" y="5200"/>
                  </a:cubicBezTo>
                  <a:lnTo>
                    <a:pt x="56" y="5215"/>
                  </a:lnTo>
                  <a:cubicBezTo>
                    <a:pt x="824" y="6034"/>
                    <a:pt x="1592" y="6857"/>
                    <a:pt x="2360" y="7675"/>
                  </a:cubicBezTo>
                  <a:cubicBezTo>
                    <a:pt x="2405" y="7063"/>
                    <a:pt x="2450" y="6450"/>
                    <a:pt x="2465" y="5833"/>
                  </a:cubicBezTo>
                  <a:cubicBezTo>
                    <a:pt x="2516" y="3845"/>
                    <a:pt x="2214" y="1712"/>
                    <a:pt x="889" y="236"/>
                  </a:cubicBezTo>
                  <a:cubicBezTo>
                    <a:pt x="749" y="146"/>
                    <a:pt x="608" y="71"/>
                    <a:pt x="4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0" name="Google Shape;3850;p19"/>
            <p:cNvSpPr/>
            <p:nvPr/>
          </p:nvSpPr>
          <p:spPr>
            <a:xfrm>
              <a:off x="3143425" y="3814175"/>
              <a:ext cx="114325" cy="296775"/>
            </a:xfrm>
            <a:custGeom>
              <a:rect b="b" l="l" r="r" t="t"/>
              <a:pathLst>
                <a:path extrusionOk="0" h="11871" w="4573">
                  <a:moveTo>
                    <a:pt x="4362" y="0"/>
                  </a:moveTo>
                  <a:cubicBezTo>
                    <a:pt x="3464" y="1270"/>
                    <a:pt x="2550" y="2595"/>
                    <a:pt x="1642" y="3865"/>
                  </a:cubicBezTo>
                  <a:cubicBezTo>
                    <a:pt x="1612" y="3830"/>
                    <a:pt x="1576" y="3795"/>
                    <a:pt x="1541" y="3760"/>
                  </a:cubicBezTo>
                  <a:cubicBezTo>
                    <a:pt x="1315" y="4799"/>
                    <a:pt x="944" y="5822"/>
                    <a:pt x="628" y="6851"/>
                  </a:cubicBezTo>
                  <a:cubicBezTo>
                    <a:pt x="327" y="7825"/>
                    <a:pt x="76" y="8809"/>
                    <a:pt x="30" y="9813"/>
                  </a:cubicBezTo>
                  <a:cubicBezTo>
                    <a:pt x="0" y="10495"/>
                    <a:pt x="66" y="11188"/>
                    <a:pt x="96" y="11871"/>
                  </a:cubicBezTo>
                  <a:lnTo>
                    <a:pt x="3147" y="11871"/>
                  </a:lnTo>
                  <a:cubicBezTo>
                    <a:pt x="3599" y="11253"/>
                    <a:pt x="3875" y="10470"/>
                    <a:pt x="3981" y="9707"/>
                  </a:cubicBezTo>
                  <a:cubicBezTo>
                    <a:pt x="4166" y="8322"/>
                    <a:pt x="3941" y="6912"/>
                    <a:pt x="4006" y="5511"/>
                  </a:cubicBezTo>
                  <a:cubicBezTo>
                    <a:pt x="4081" y="3865"/>
                    <a:pt x="4573" y="2229"/>
                    <a:pt x="4437" y="582"/>
                  </a:cubicBezTo>
                  <a:cubicBezTo>
                    <a:pt x="4422" y="387"/>
                    <a:pt x="4397" y="191"/>
                    <a:pt x="43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1" name="Google Shape;3851;p19"/>
            <p:cNvSpPr/>
            <p:nvPr/>
          </p:nvSpPr>
          <p:spPr>
            <a:xfrm>
              <a:off x="3095350" y="3604600"/>
              <a:ext cx="92650" cy="303575"/>
            </a:xfrm>
            <a:custGeom>
              <a:rect b="b" l="l" r="r" t="t"/>
              <a:pathLst>
                <a:path extrusionOk="0" h="12143" w="3706">
                  <a:moveTo>
                    <a:pt x="1" y="1"/>
                  </a:moveTo>
                  <a:lnTo>
                    <a:pt x="1" y="1"/>
                  </a:lnTo>
                  <a:cubicBezTo>
                    <a:pt x="41" y="1291"/>
                    <a:pt x="638" y="2495"/>
                    <a:pt x="975" y="3750"/>
                  </a:cubicBezTo>
                  <a:cubicBezTo>
                    <a:pt x="1351" y="5161"/>
                    <a:pt x="1381" y="6667"/>
                    <a:pt x="1060" y="8092"/>
                  </a:cubicBezTo>
                  <a:cubicBezTo>
                    <a:pt x="985" y="8423"/>
                    <a:pt x="894" y="8750"/>
                    <a:pt x="789" y="9071"/>
                  </a:cubicBezTo>
                  <a:cubicBezTo>
                    <a:pt x="1622" y="10140"/>
                    <a:pt x="2516" y="11169"/>
                    <a:pt x="3464" y="12143"/>
                  </a:cubicBezTo>
                  <a:cubicBezTo>
                    <a:pt x="3615" y="11470"/>
                    <a:pt x="3705" y="10797"/>
                    <a:pt x="3685" y="10110"/>
                  </a:cubicBezTo>
                  <a:cubicBezTo>
                    <a:pt x="3635" y="8338"/>
                    <a:pt x="2867" y="6672"/>
                    <a:pt x="2601" y="4920"/>
                  </a:cubicBezTo>
                  <a:cubicBezTo>
                    <a:pt x="2470" y="4067"/>
                    <a:pt x="2460" y="3203"/>
                    <a:pt x="2496" y="2340"/>
                  </a:cubicBezTo>
                  <a:cubicBezTo>
                    <a:pt x="1682" y="1542"/>
                    <a:pt x="854" y="759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2" name="Google Shape;3852;p19"/>
            <p:cNvSpPr/>
            <p:nvPr/>
          </p:nvSpPr>
          <p:spPr>
            <a:xfrm>
              <a:off x="2990700" y="3914175"/>
              <a:ext cx="114100" cy="196775"/>
            </a:xfrm>
            <a:custGeom>
              <a:rect b="b" l="l" r="r" t="t"/>
              <a:pathLst>
                <a:path extrusionOk="0" h="7871" w="4564">
                  <a:moveTo>
                    <a:pt x="2174" y="0"/>
                  </a:moveTo>
                  <a:lnTo>
                    <a:pt x="2099" y="11"/>
                  </a:lnTo>
                  <a:cubicBezTo>
                    <a:pt x="1441" y="849"/>
                    <a:pt x="829" y="1772"/>
                    <a:pt x="237" y="2661"/>
                  </a:cubicBezTo>
                  <a:cubicBezTo>
                    <a:pt x="161" y="2636"/>
                    <a:pt x="81" y="2605"/>
                    <a:pt x="1" y="2575"/>
                  </a:cubicBezTo>
                  <a:lnTo>
                    <a:pt x="1" y="2575"/>
                  </a:lnTo>
                  <a:cubicBezTo>
                    <a:pt x="929" y="4357"/>
                    <a:pt x="2305" y="5999"/>
                    <a:pt x="2686" y="7871"/>
                  </a:cubicBezTo>
                  <a:lnTo>
                    <a:pt x="4553" y="7871"/>
                  </a:lnTo>
                  <a:cubicBezTo>
                    <a:pt x="4563" y="6982"/>
                    <a:pt x="4338" y="6059"/>
                    <a:pt x="4016" y="5226"/>
                  </a:cubicBezTo>
                  <a:cubicBezTo>
                    <a:pt x="3826" y="4719"/>
                    <a:pt x="3600" y="4232"/>
                    <a:pt x="3379" y="3740"/>
                  </a:cubicBezTo>
                  <a:cubicBezTo>
                    <a:pt x="2942" y="2786"/>
                    <a:pt x="2505" y="1833"/>
                    <a:pt x="2295" y="809"/>
                  </a:cubicBezTo>
                  <a:cubicBezTo>
                    <a:pt x="2239" y="543"/>
                    <a:pt x="2199" y="272"/>
                    <a:pt x="217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3" name="Google Shape;3853;p19"/>
            <p:cNvSpPr/>
            <p:nvPr/>
          </p:nvSpPr>
          <p:spPr>
            <a:xfrm>
              <a:off x="2880525" y="3568850"/>
              <a:ext cx="52875" cy="114200"/>
            </a:xfrm>
            <a:custGeom>
              <a:rect b="b" l="l" r="r" t="t"/>
              <a:pathLst>
                <a:path extrusionOk="0" h="4568" w="2115">
                  <a:moveTo>
                    <a:pt x="689" y="0"/>
                  </a:moveTo>
                  <a:cubicBezTo>
                    <a:pt x="438" y="487"/>
                    <a:pt x="182" y="979"/>
                    <a:pt x="1" y="1491"/>
                  </a:cubicBezTo>
                  <a:cubicBezTo>
                    <a:pt x="558" y="2535"/>
                    <a:pt x="1150" y="3564"/>
                    <a:pt x="1783" y="4568"/>
                  </a:cubicBezTo>
                  <a:cubicBezTo>
                    <a:pt x="1738" y="3780"/>
                    <a:pt x="1898" y="2997"/>
                    <a:pt x="2114" y="2219"/>
                  </a:cubicBezTo>
                  <a:cubicBezTo>
                    <a:pt x="1587" y="1526"/>
                    <a:pt x="1125" y="788"/>
                    <a:pt x="724" y="15"/>
                  </a:cubicBezTo>
                  <a:lnTo>
                    <a:pt x="68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4" name="Google Shape;3854;p19"/>
            <p:cNvSpPr/>
            <p:nvPr/>
          </p:nvSpPr>
          <p:spPr>
            <a:xfrm>
              <a:off x="2933375" y="3367825"/>
              <a:ext cx="86350" cy="258775"/>
            </a:xfrm>
            <a:custGeom>
              <a:rect b="b" l="l" r="r" t="t"/>
              <a:pathLst>
                <a:path extrusionOk="0" h="10351" w="3454">
                  <a:moveTo>
                    <a:pt x="2695" y="0"/>
                  </a:moveTo>
                  <a:lnTo>
                    <a:pt x="2695" y="0"/>
                  </a:lnTo>
                  <a:cubicBezTo>
                    <a:pt x="2670" y="11"/>
                    <a:pt x="2650" y="26"/>
                    <a:pt x="2625" y="36"/>
                  </a:cubicBezTo>
                  <a:cubicBezTo>
                    <a:pt x="1727" y="999"/>
                    <a:pt x="1340" y="2339"/>
                    <a:pt x="1170" y="3644"/>
                  </a:cubicBezTo>
                  <a:cubicBezTo>
                    <a:pt x="994" y="4975"/>
                    <a:pt x="1009" y="6340"/>
                    <a:pt x="733" y="7655"/>
                  </a:cubicBezTo>
                  <a:cubicBezTo>
                    <a:pt x="547" y="8528"/>
                    <a:pt x="236" y="9397"/>
                    <a:pt x="0" y="10260"/>
                  </a:cubicBezTo>
                  <a:cubicBezTo>
                    <a:pt x="20" y="10295"/>
                    <a:pt x="40" y="10320"/>
                    <a:pt x="65" y="10350"/>
                  </a:cubicBezTo>
                  <a:cubicBezTo>
                    <a:pt x="502" y="9964"/>
                    <a:pt x="939" y="9562"/>
                    <a:pt x="1365" y="9151"/>
                  </a:cubicBezTo>
                  <a:cubicBezTo>
                    <a:pt x="1687" y="8839"/>
                    <a:pt x="2008" y="8533"/>
                    <a:pt x="2314" y="8227"/>
                  </a:cubicBezTo>
                  <a:lnTo>
                    <a:pt x="2349" y="8232"/>
                  </a:lnTo>
                  <a:cubicBezTo>
                    <a:pt x="2660" y="5466"/>
                    <a:pt x="3453" y="2590"/>
                    <a:pt x="269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5" name="Google Shape;3855;p19"/>
            <p:cNvSpPr/>
            <p:nvPr/>
          </p:nvSpPr>
          <p:spPr>
            <a:xfrm>
              <a:off x="2903000" y="3799975"/>
              <a:ext cx="87725" cy="178600"/>
            </a:xfrm>
            <a:custGeom>
              <a:rect b="b" l="l" r="r" t="t"/>
              <a:pathLst>
                <a:path extrusionOk="0" h="7144" w="3509">
                  <a:moveTo>
                    <a:pt x="71" y="1"/>
                  </a:moveTo>
                  <a:lnTo>
                    <a:pt x="71" y="1"/>
                  </a:lnTo>
                  <a:cubicBezTo>
                    <a:pt x="86" y="1025"/>
                    <a:pt x="0" y="2054"/>
                    <a:pt x="96" y="3073"/>
                  </a:cubicBezTo>
                  <a:cubicBezTo>
                    <a:pt x="176" y="3981"/>
                    <a:pt x="412" y="4875"/>
                    <a:pt x="773" y="5713"/>
                  </a:cubicBezTo>
                  <a:cubicBezTo>
                    <a:pt x="1205" y="5934"/>
                    <a:pt x="1576" y="6285"/>
                    <a:pt x="2023" y="6506"/>
                  </a:cubicBezTo>
                  <a:cubicBezTo>
                    <a:pt x="2505" y="6742"/>
                    <a:pt x="3002" y="6958"/>
                    <a:pt x="3509" y="7143"/>
                  </a:cubicBezTo>
                  <a:cubicBezTo>
                    <a:pt x="3157" y="6466"/>
                    <a:pt x="2871" y="5773"/>
                    <a:pt x="2731" y="5035"/>
                  </a:cubicBezTo>
                  <a:cubicBezTo>
                    <a:pt x="2520" y="3966"/>
                    <a:pt x="2620" y="2862"/>
                    <a:pt x="2620" y="1768"/>
                  </a:cubicBezTo>
                  <a:cubicBezTo>
                    <a:pt x="1772" y="1180"/>
                    <a:pt x="919" y="588"/>
                    <a:pt x="7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6" name="Google Shape;3856;p19"/>
            <p:cNvSpPr/>
            <p:nvPr/>
          </p:nvSpPr>
          <p:spPr>
            <a:xfrm>
              <a:off x="2925075" y="3621300"/>
              <a:ext cx="109075" cy="223375"/>
            </a:xfrm>
            <a:custGeom>
              <a:rect b="b" l="l" r="r" t="t"/>
              <a:pathLst>
                <a:path extrusionOk="0" h="8935" w="4363">
                  <a:moveTo>
                    <a:pt x="2556" y="0"/>
                  </a:moveTo>
                  <a:cubicBezTo>
                    <a:pt x="2254" y="327"/>
                    <a:pt x="1948" y="643"/>
                    <a:pt x="1637" y="959"/>
                  </a:cubicBezTo>
                  <a:cubicBezTo>
                    <a:pt x="1115" y="1491"/>
                    <a:pt x="583" y="2018"/>
                    <a:pt x="41" y="2535"/>
                  </a:cubicBezTo>
                  <a:cubicBezTo>
                    <a:pt x="31" y="2515"/>
                    <a:pt x="16" y="2490"/>
                    <a:pt x="1" y="2470"/>
                  </a:cubicBezTo>
                  <a:lnTo>
                    <a:pt x="1" y="2470"/>
                  </a:lnTo>
                  <a:cubicBezTo>
                    <a:pt x="6" y="2600"/>
                    <a:pt x="21" y="2726"/>
                    <a:pt x="36" y="2851"/>
                  </a:cubicBezTo>
                  <a:cubicBezTo>
                    <a:pt x="247" y="4337"/>
                    <a:pt x="1215" y="5612"/>
                    <a:pt x="1562" y="7073"/>
                  </a:cubicBezTo>
                  <a:cubicBezTo>
                    <a:pt x="1707" y="7675"/>
                    <a:pt x="1737" y="8292"/>
                    <a:pt x="1737" y="8915"/>
                  </a:cubicBezTo>
                  <a:cubicBezTo>
                    <a:pt x="1752" y="8920"/>
                    <a:pt x="1763" y="8930"/>
                    <a:pt x="1773" y="8935"/>
                  </a:cubicBezTo>
                  <a:cubicBezTo>
                    <a:pt x="2586" y="7780"/>
                    <a:pt x="3474" y="6601"/>
                    <a:pt x="4363" y="5497"/>
                  </a:cubicBezTo>
                  <a:cubicBezTo>
                    <a:pt x="4363" y="5492"/>
                    <a:pt x="4358" y="5482"/>
                    <a:pt x="4352" y="5471"/>
                  </a:cubicBezTo>
                  <a:cubicBezTo>
                    <a:pt x="4031" y="4603"/>
                    <a:pt x="3484" y="3825"/>
                    <a:pt x="3123" y="2967"/>
                  </a:cubicBezTo>
                  <a:cubicBezTo>
                    <a:pt x="2726" y="2023"/>
                    <a:pt x="2576" y="1024"/>
                    <a:pt x="257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7" name="Google Shape;3857;p19"/>
            <p:cNvSpPr/>
            <p:nvPr/>
          </p:nvSpPr>
          <p:spPr>
            <a:xfrm>
              <a:off x="2897725" y="3368700"/>
              <a:ext cx="101300" cy="255625"/>
            </a:xfrm>
            <a:custGeom>
              <a:rect b="b" l="l" r="r" t="t"/>
              <a:pathLst>
                <a:path extrusionOk="0" h="10225" w="4052">
                  <a:moveTo>
                    <a:pt x="4051" y="1"/>
                  </a:moveTo>
                  <a:cubicBezTo>
                    <a:pt x="2706" y="613"/>
                    <a:pt x="1662" y="1863"/>
                    <a:pt x="1306" y="3298"/>
                  </a:cubicBezTo>
                  <a:cubicBezTo>
                    <a:pt x="1095" y="4172"/>
                    <a:pt x="1120" y="5090"/>
                    <a:pt x="894" y="5959"/>
                  </a:cubicBezTo>
                  <a:cubicBezTo>
                    <a:pt x="708" y="6676"/>
                    <a:pt x="352" y="7344"/>
                    <a:pt x="1" y="8006"/>
                  </a:cubicBezTo>
                  <a:lnTo>
                    <a:pt x="36" y="8021"/>
                  </a:lnTo>
                  <a:cubicBezTo>
                    <a:pt x="437" y="8794"/>
                    <a:pt x="899" y="9532"/>
                    <a:pt x="1426" y="10225"/>
                  </a:cubicBezTo>
                  <a:cubicBezTo>
                    <a:pt x="1662" y="9362"/>
                    <a:pt x="1973" y="8493"/>
                    <a:pt x="2159" y="7620"/>
                  </a:cubicBezTo>
                  <a:cubicBezTo>
                    <a:pt x="2435" y="6305"/>
                    <a:pt x="2420" y="4940"/>
                    <a:pt x="2596" y="3609"/>
                  </a:cubicBezTo>
                  <a:cubicBezTo>
                    <a:pt x="2766" y="2304"/>
                    <a:pt x="3153" y="964"/>
                    <a:pt x="405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8" name="Google Shape;3858;p19"/>
            <p:cNvSpPr/>
            <p:nvPr/>
          </p:nvSpPr>
          <p:spPr>
            <a:xfrm>
              <a:off x="2965100" y="3573500"/>
              <a:ext cx="27025" cy="71800"/>
            </a:xfrm>
            <a:custGeom>
              <a:rect b="b" l="l" r="r" t="t"/>
              <a:pathLst>
                <a:path extrusionOk="0" h="2872" w="1081">
                  <a:moveTo>
                    <a:pt x="1045" y="0"/>
                  </a:moveTo>
                  <a:cubicBezTo>
                    <a:pt x="739" y="306"/>
                    <a:pt x="418" y="612"/>
                    <a:pt x="96" y="924"/>
                  </a:cubicBezTo>
                  <a:cubicBezTo>
                    <a:pt x="61" y="1260"/>
                    <a:pt x="36" y="1601"/>
                    <a:pt x="16" y="1938"/>
                  </a:cubicBezTo>
                  <a:cubicBezTo>
                    <a:pt x="1" y="2244"/>
                    <a:pt x="11" y="2560"/>
                    <a:pt x="36" y="2871"/>
                  </a:cubicBezTo>
                  <a:cubicBezTo>
                    <a:pt x="347" y="2555"/>
                    <a:pt x="653" y="2239"/>
                    <a:pt x="955" y="1912"/>
                  </a:cubicBezTo>
                  <a:lnTo>
                    <a:pt x="970" y="1912"/>
                  </a:lnTo>
                  <a:cubicBezTo>
                    <a:pt x="960" y="1285"/>
                    <a:pt x="1005" y="648"/>
                    <a:pt x="1080" y="5"/>
                  </a:cubicBezTo>
                  <a:lnTo>
                    <a:pt x="10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9" name="Google Shape;3859;p19"/>
            <p:cNvSpPr/>
            <p:nvPr/>
          </p:nvSpPr>
          <p:spPr>
            <a:xfrm>
              <a:off x="2923950" y="3596575"/>
              <a:ext cx="43575" cy="88125"/>
            </a:xfrm>
            <a:custGeom>
              <a:rect b="b" l="l" r="r" t="t"/>
              <a:pathLst>
                <a:path extrusionOk="0" h="3525" w="1743">
                  <a:moveTo>
                    <a:pt x="1742" y="1"/>
                  </a:moveTo>
                  <a:cubicBezTo>
                    <a:pt x="1316" y="412"/>
                    <a:pt x="879" y="814"/>
                    <a:pt x="442" y="1200"/>
                  </a:cubicBezTo>
                  <a:cubicBezTo>
                    <a:pt x="417" y="1170"/>
                    <a:pt x="397" y="1145"/>
                    <a:pt x="377" y="1110"/>
                  </a:cubicBezTo>
                  <a:cubicBezTo>
                    <a:pt x="161" y="1888"/>
                    <a:pt x="1" y="2671"/>
                    <a:pt x="46" y="3459"/>
                  </a:cubicBezTo>
                  <a:cubicBezTo>
                    <a:pt x="61" y="3479"/>
                    <a:pt x="76" y="3504"/>
                    <a:pt x="86" y="3524"/>
                  </a:cubicBezTo>
                  <a:cubicBezTo>
                    <a:pt x="628" y="3007"/>
                    <a:pt x="1160" y="2480"/>
                    <a:pt x="1682" y="1948"/>
                  </a:cubicBezTo>
                  <a:cubicBezTo>
                    <a:pt x="1657" y="1637"/>
                    <a:pt x="1647" y="1321"/>
                    <a:pt x="1662" y="1015"/>
                  </a:cubicBezTo>
                  <a:cubicBezTo>
                    <a:pt x="1682" y="678"/>
                    <a:pt x="1707" y="337"/>
                    <a:pt x="174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0" name="Google Shape;3860;p19"/>
            <p:cNvSpPr/>
            <p:nvPr/>
          </p:nvSpPr>
          <p:spPr>
            <a:xfrm>
              <a:off x="2867600" y="3606125"/>
              <a:ext cx="100925" cy="238050"/>
            </a:xfrm>
            <a:custGeom>
              <a:rect b="b" l="l" r="r" t="t"/>
              <a:pathLst>
                <a:path extrusionOk="0" h="9522" w="4037">
                  <a:moveTo>
                    <a:pt x="518" y="0"/>
                  </a:moveTo>
                  <a:cubicBezTo>
                    <a:pt x="423" y="266"/>
                    <a:pt x="347" y="537"/>
                    <a:pt x="302" y="818"/>
                  </a:cubicBezTo>
                  <a:cubicBezTo>
                    <a:pt x="1" y="2711"/>
                    <a:pt x="1080" y="4528"/>
                    <a:pt x="1381" y="6420"/>
                  </a:cubicBezTo>
                  <a:cubicBezTo>
                    <a:pt x="1451" y="6861"/>
                    <a:pt x="1477" y="7308"/>
                    <a:pt x="1487" y="7755"/>
                  </a:cubicBezTo>
                  <a:cubicBezTo>
                    <a:pt x="2335" y="8342"/>
                    <a:pt x="3188" y="8934"/>
                    <a:pt x="4036" y="9522"/>
                  </a:cubicBezTo>
                  <a:cubicBezTo>
                    <a:pt x="4036" y="8899"/>
                    <a:pt x="4006" y="8282"/>
                    <a:pt x="3861" y="7680"/>
                  </a:cubicBezTo>
                  <a:cubicBezTo>
                    <a:pt x="3514" y="6219"/>
                    <a:pt x="2546" y="4944"/>
                    <a:pt x="2335" y="3458"/>
                  </a:cubicBezTo>
                  <a:cubicBezTo>
                    <a:pt x="2320" y="3333"/>
                    <a:pt x="2305" y="3207"/>
                    <a:pt x="2300" y="3077"/>
                  </a:cubicBezTo>
                  <a:cubicBezTo>
                    <a:pt x="1667" y="2073"/>
                    <a:pt x="1075" y="1044"/>
                    <a:pt x="51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1" name="Google Shape;3861;p19"/>
            <p:cNvSpPr/>
            <p:nvPr/>
          </p:nvSpPr>
          <p:spPr>
            <a:xfrm>
              <a:off x="2966000" y="3758700"/>
              <a:ext cx="85975" cy="222000"/>
            </a:xfrm>
            <a:custGeom>
              <a:rect b="b" l="l" r="r" t="t"/>
              <a:pathLst>
                <a:path extrusionOk="0" h="8880" w="3439">
                  <a:moveTo>
                    <a:pt x="2726" y="1"/>
                  </a:moveTo>
                  <a:cubicBezTo>
                    <a:pt x="1837" y="1105"/>
                    <a:pt x="949" y="2284"/>
                    <a:pt x="136" y="3439"/>
                  </a:cubicBezTo>
                  <a:cubicBezTo>
                    <a:pt x="126" y="3434"/>
                    <a:pt x="115" y="3424"/>
                    <a:pt x="100" y="3419"/>
                  </a:cubicBezTo>
                  <a:lnTo>
                    <a:pt x="100" y="3419"/>
                  </a:lnTo>
                  <a:cubicBezTo>
                    <a:pt x="100" y="4513"/>
                    <a:pt x="0" y="5617"/>
                    <a:pt x="211" y="6686"/>
                  </a:cubicBezTo>
                  <a:cubicBezTo>
                    <a:pt x="351" y="7424"/>
                    <a:pt x="637" y="8117"/>
                    <a:pt x="989" y="8794"/>
                  </a:cubicBezTo>
                  <a:cubicBezTo>
                    <a:pt x="1069" y="8824"/>
                    <a:pt x="1149" y="8855"/>
                    <a:pt x="1225" y="8880"/>
                  </a:cubicBezTo>
                  <a:cubicBezTo>
                    <a:pt x="1817" y="7991"/>
                    <a:pt x="2429" y="7068"/>
                    <a:pt x="3087" y="6230"/>
                  </a:cubicBezTo>
                  <a:lnTo>
                    <a:pt x="3162" y="6219"/>
                  </a:lnTo>
                  <a:cubicBezTo>
                    <a:pt x="2956" y="4141"/>
                    <a:pt x="3438" y="1963"/>
                    <a:pt x="272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2" name="Google Shape;3862;p19"/>
            <p:cNvSpPr/>
            <p:nvPr/>
          </p:nvSpPr>
          <p:spPr>
            <a:xfrm>
              <a:off x="2922325" y="3942775"/>
              <a:ext cx="135550" cy="168175"/>
            </a:xfrm>
            <a:custGeom>
              <a:rect b="b" l="l" r="r" t="t"/>
              <a:pathLst>
                <a:path extrusionOk="0" h="6727" w="5422">
                  <a:moveTo>
                    <a:pt x="0" y="1"/>
                  </a:moveTo>
                  <a:lnTo>
                    <a:pt x="0" y="1"/>
                  </a:lnTo>
                  <a:cubicBezTo>
                    <a:pt x="492" y="1135"/>
                    <a:pt x="1215" y="2164"/>
                    <a:pt x="2123" y="2992"/>
                  </a:cubicBezTo>
                  <a:lnTo>
                    <a:pt x="2123" y="2997"/>
                  </a:lnTo>
                  <a:cubicBezTo>
                    <a:pt x="3504" y="3996"/>
                    <a:pt x="4809" y="5030"/>
                    <a:pt x="5095" y="6727"/>
                  </a:cubicBezTo>
                  <a:lnTo>
                    <a:pt x="5421" y="6727"/>
                  </a:lnTo>
                  <a:cubicBezTo>
                    <a:pt x="5040" y="4855"/>
                    <a:pt x="3664" y="3213"/>
                    <a:pt x="2736" y="1431"/>
                  </a:cubicBezTo>
                  <a:cubicBezTo>
                    <a:pt x="2229" y="1246"/>
                    <a:pt x="1732" y="1030"/>
                    <a:pt x="1250" y="794"/>
                  </a:cubicBezTo>
                  <a:cubicBezTo>
                    <a:pt x="803" y="573"/>
                    <a:pt x="432" y="222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3" name="Google Shape;3863;p19"/>
            <p:cNvSpPr/>
            <p:nvPr/>
          </p:nvSpPr>
          <p:spPr>
            <a:xfrm>
              <a:off x="3233400" y="3647900"/>
              <a:ext cx="42925" cy="148350"/>
            </a:xfrm>
            <a:custGeom>
              <a:rect b="b" l="l" r="r" t="t"/>
              <a:pathLst>
                <a:path extrusionOk="0" h="5934" w="1717">
                  <a:moveTo>
                    <a:pt x="1190" y="1"/>
                  </a:moveTo>
                  <a:cubicBezTo>
                    <a:pt x="261" y="1050"/>
                    <a:pt x="70" y="2631"/>
                    <a:pt x="45" y="4066"/>
                  </a:cubicBezTo>
                  <a:lnTo>
                    <a:pt x="0" y="4086"/>
                  </a:lnTo>
                  <a:cubicBezTo>
                    <a:pt x="231" y="4699"/>
                    <a:pt x="452" y="5311"/>
                    <a:pt x="613" y="5933"/>
                  </a:cubicBezTo>
                  <a:lnTo>
                    <a:pt x="628" y="5928"/>
                  </a:lnTo>
                  <a:cubicBezTo>
                    <a:pt x="407" y="4518"/>
                    <a:pt x="813" y="3017"/>
                    <a:pt x="1717" y="1913"/>
                  </a:cubicBezTo>
                  <a:lnTo>
                    <a:pt x="1707" y="1903"/>
                  </a:lnTo>
                  <a:cubicBezTo>
                    <a:pt x="1431" y="1301"/>
                    <a:pt x="1250" y="658"/>
                    <a:pt x="11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4" name="Google Shape;3864;p19"/>
            <p:cNvSpPr/>
            <p:nvPr/>
          </p:nvSpPr>
          <p:spPr>
            <a:xfrm>
              <a:off x="3282700" y="3499825"/>
              <a:ext cx="110450" cy="173325"/>
            </a:xfrm>
            <a:custGeom>
              <a:rect b="b" l="l" r="r" t="t"/>
              <a:pathLst>
                <a:path extrusionOk="0" h="6933" w="4418">
                  <a:moveTo>
                    <a:pt x="4418" y="1"/>
                  </a:moveTo>
                  <a:lnTo>
                    <a:pt x="4418" y="1"/>
                  </a:lnTo>
                  <a:cubicBezTo>
                    <a:pt x="3449" y="332"/>
                    <a:pt x="2626" y="1075"/>
                    <a:pt x="2194" y="2003"/>
                  </a:cubicBezTo>
                  <a:cubicBezTo>
                    <a:pt x="1818" y="2812"/>
                    <a:pt x="1712" y="3765"/>
                    <a:pt x="1120" y="4433"/>
                  </a:cubicBezTo>
                  <a:cubicBezTo>
                    <a:pt x="809" y="4779"/>
                    <a:pt x="392" y="5010"/>
                    <a:pt x="1" y="5266"/>
                  </a:cubicBezTo>
                  <a:cubicBezTo>
                    <a:pt x="141" y="5838"/>
                    <a:pt x="347" y="6400"/>
                    <a:pt x="603" y="6932"/>
                  </a:cubicBezTo>
                  <a:cubicBezTo>
                    <a:pt x="739" y="6802"/>
                    <a:pt x="869" y="6661"/>
                    <a:pt x="990" y="6516"/>
                  </a:cubicBezTo>
                  <a:cubicBezTo>
                    <a:pt x="2521" y="4674"/>
                    <a:pt x="2435" y="1768"/>
                    <a:pt x="4242" y="197"/>
                  </a:cubicBezTo>
                  <a:lnTo>
                    <a:pt x="4363" y="227"/>
                  </a:lnTo>
                  <a:cubicBezTo>
                    <a:pt x="4383" y="151"/>
                    <a:pt x="4398" y="76"/>
                    <a:pt x="441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5" name="Google Shape;3865;p19"/>
            <p:cNvSpPr/>
            <p:nvPr/>
          </p:nvSpPr>
          <p:spPr>
            <a:xfrm>
              <a:off x="3263125" y="3631475"/>
              <a:ext cx="34675" cy="64250"/>
            </a:xfrm>
            <a:custGeom>
              <a:rect b="b" l="l" r="r" t="t"/>
              <a:pathLst>
                <a:path extrusionOk="0" h="2570" w="1387">
                  <a:moveTo>
                    <a:pt x="784" y="0"/>
                  </a:moveTo>
                  <a:cubicBezTo>
                    <a:pt x="638" y="95"/>
                    <a:pt x="493" y="196"/>
                    <a:pt x="357" y="306"/>
                  </a:cubicBezTo>
                  <a:cubicBezTo>
                    <a:pt x="227" y="417"/>
                    <a:pt x="106" y="532"/>
                    <a:pt x="1" y="658"/>
                  </a:cubicBezTo>
                  <a:cubicBezTo>
                    <a:pt x="61" y="1315"/>
                    <a:pt x="242" y="1958"/>
                    <a:pt x="518" y="2560"/>
                  </a:cubicBezTo>
                  <a:lnTo>
                    <a:pt x="528" y="2570"/>
                  </a:lnTo>
                  <a:cubicBezTo>
                    <a:pt x="563" y="2525"/>
                    <a:pt x="603" y="2475"/>
                    <a:pt x="643" y="2429"/>
                  </a:cubicBezTo>
                  <a:cubicBezTo>
                    <a:pt x="874" y="2163"/>
                    <a:pt x="1135" y="1922"/>
                    <a:pt x="1386" y="1666"/>
                  </a:cubicBezTo>
                  <a:cubicBezTo>
                    <a:pt x="1130" y="1134"/>
                    <a:pt x="924" y="572"/>
                    <a:pt x="7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6" name="Google Shape;3866;p19"/>
            <p:cNvSpPr/>
            <p:nvPr/>
          </p:nvSpPr>
          <p:spPr>
            <a:xfrm>
              <a:off x="3222100" y="3504725"/>
              <a:ext cx="169675" cy="606225"/>
            </a:xfrm>
            <a:custGeom>
              <a:rect b="b" l="l" r="r" t="t"/>
              <a:pathLst>
                <a:path extrusionOk="0" h="24249" w="6787">
                  <a:moveTo>
                    <a:pt x="6666" y="1"/>
                  </a:moveTo>
                  <a:cubicBezTo>
                    <a:pt x="4859" y="1572"/>
                    <a:pt x="4945" y="4478"/>
                    <a:pt x="3414" y="6320"/>
                  </a:cubicBezTo>
                  <a:cubicBezTo>
                    <a:pt x="3293" y="6465"/>
                    <a:pt x="3163" y="6606"/>
                    <a:pt x="3027" y="6736"/>
                  </a:cubicBezTo>
                  <a:cubicBezTo>
                    <a:pt x="2776" y="6992"/>
                    <a:pt x="2515" y="7233"/>
                    <a:pt x="2284" y="7499"/>
                  </a:cubicBezTo>
                  <a:cubicBezTo>
                    <a:pt x="2244" y="7545"/>
                    <a:pt x="2204" y="7595"/>
                    <a:pt x="2169" y="7640"/>
                  </a:cubicBezTo>
                  <a:cubicBezTo>
                    <a:pt x="1265" y="8744"/>
                    <a:pt x="859" y="10245"/>
                    <a:pt x="1080" y="11655"/>
                  </a:cubicBezTo>
                  <a:lnTo>
                    <a:pt x="1065" y="11660"/>
                  </a:lnTo>
                  <a:cubicBezTo>
                    <a:pt x="1125" y="11896"/>
                    <a:pt x="1175" y="12137"/>
                    <a:pt x="1215" y="12378"/>
                  </a:cubicBezTo>
                  <a:cubicBezTo>
                    <a:pt x="1250" y="12569"/>
                    <a:pt x="1275" y="12765"/>
                    <a:pt x="1290" y="12960"/>
                  </a:cubicBezTo>
                  <a:cubicBezTo>
                    <a:pt x="1426" y="14607"/>
                    <a:pt x="934" y="16243"/>
                    <a:pt x="859" y="17889"/>
                  </a:cubicBezTo>
                  <a:cubicBezTo>
                    <a:pt x="794" y="19290"/>
                    <a:pt x="1019" y="20700"/>
                    <a:pt x="834" y="22085"/>
                  </a:cubicBezTo>
                  <a:cubicBezTo>
                    <a:pt x="728" y="22848"/>
                    <a:pt x="452" y="23631"/>
                    <a:pt x="0" y="24249"/>
                  </a:cubicBezTo>
                  <a:lnTo>
                    <a:pt x="2053" y="24249"/>
                  </a:lnTo>
                  <a:cubicBezTo>
                    <a:pt x="2219" y="23039"/>
                    <a:pt x="2028" y="21769"/>
                    <a:pt x="2194" y="20545"/>
                  </a:cubicBezTo>
                  <a:cubicBezTo>
                    <a:pt x="2390" y="19089"/>
                    <a:pt x="3087" y="17729"/>
                    <a:pt x="3188" y="16268"/>
                  </a:cubicBezTo>
                  <a:cubicBezTo>
                    <a:pt x="3288" y="14883"/>
                    <a:pt x="2851" y="13533"/>
                    <a:pt x="2646" y="12162"/>
                  </a:cubicBezTo>
                  <a:cubicBezTo>
                    <a:pt x="2440" y="10792"/>
                    <a:pt x="2520" y="9246"/>
                    <a:pt x="3459" y="8227"/>
                  </a:cubicBezTo>
                  <a:cubicBezTo>
                    <a:pt x="3906" y="7745"/>
                    <a:pt x="4523" y="7409"/>
                    <a:pt x="4874" y="6852"/>
                  </a:cubicBezTo>
                  <a:cubicBezTo>
                    <a:pt x="5090" y="6511"/>
                    <a:pt x="5185" y="6119"/>
                    <a:pt x="5281" y="5733"/>
                  </a:cubicBezTo>
                  <a:cubicBezTo>
                    <a:pt x="5728" y="3906"/>
                    <a:pt x="6325" y="1873"/>
                    <a:pt x="6787" y="31"/>
                  </a:cubicBezTo>
                  <a:lnTo>
                    <a:pt x="666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7" name="Google Shape;3867;p19"/>
            <p:cNvSpPr/>
            <p:nvPr/>
          </p:nvSpPr>
          <p:spPr>
            <a:xfrm>
              <a:off x="2908525" y="3960850"/>
              <a:ext cx="142575" cy="163525"/>
            </a:xfrm>
            <a:custGeom>
              <a:rect b="b" l="l" r="r" t="t"/>
              <a:pathLst>
                <a:path extrusionOk="0" fill="none" h="6541" w="5703">
                  <a:moveTo>
                    <a:pt x="5702" y="6541"/>
                  </a:moveTo>
                  <a:cubicBezTo>
                    <a:pt x="5697" y="6355"/>
                    <a:pt x="5677" y="6174"/>
                    <a:pt x="5647" y="6004"/>
                  </a:cubicBezTo>
                  <a:cubicBezTo>
                    <a:pt x="5361" y="4307"/>
                    <a:pt x="4056" y="3273"/>
                    <a:pt x="2675" y="2274"/>
                  </a:cubicBezTo>
                  <a:cubicBezTo>
                    <a:pt x="1712" y="1572"/>
                    <a:pt x="713" y="884"/>
                    <a:pt x="0" y="1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8" name="Google Shape;3868;p19"/>
            <p:cNvSpPr/>
            <p:nvPr/>
          </p:nvSpPr>
          <p:spPr>
            <a:xfrm>
              <a:off x="3075150" y="4007650"/>
              <a:ext cx="29650" cy="151875"/>
            </a:xfrm>
            <a:custGeom>
              <a:rect b="b" l="l" r="r" t="t"/>
              <a:pathLst>
                <a:path extrusionOk="0" fill="none" h="6075" w="1186">
                  <a:moveTo>
                    <a:pt x="1" y="1"/>
                  </a:moveTo>
                  <a:cubicBezTo>
                    <a:pt x="222" y="493"/>
                    <a:pt x="448" y="980"/>
                    <a:pt x="638" y="1487"/>
                  </a:cubicBezTo>
                  <a:cubicBezTo>
                    <a:pt x="960" y="2320"/>
                    <a:pt x="1185" y="3243"/>
                    <a:pt x="1175" y="4132"/>
                  </a:cubicBezTo>
                  <a:cubicBezTo>
                    <a:pt x="1170" y="4814"/>
                    <a:pt x="1025" y="5477"/>
                    <a:pt x="678" y="6074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9" name="Google Shape;3869;p19"/>
            <p:cNvSpPr/>
            <p:nvPr/>
          </p:nvSpPr>
          <p:spPr>
            <a:xfrm>
              <a:off x="3185950" y="3750050"/>
              <a:ext cx="71800" cy="388500"/>
            </a:xfrm>
            <a:custGeom>
              <a:rect b="b" l="l" r="r" t="t"/>
              <a:pathLst>
                <a:path extrusionOk="0" fill="none" h="15540" w="2872">
                  <a:moveTo>
                    <a:pt x="1898" y="0"/>
                  </a:moveTo>
                  <a:cubicBezTo>
                    <a:pt x="2129" y="613"/>
                    <a:pt x="2350" y="1225"/>
                    <a:pt x="2511" y="1847"/>
                  </a:cubicBezTo>
                  <a:cubicBezTo>
                    <a:pt x="2571" y="2083"/>
                    <a:pt x="2621" y="2324"/>
                    <a:pt x="2661" y="2565"/>
                  </a:cubicBezTo>
                  <a:cubicBezTo>
                    <a:pt x="2696" y="2756"/>
                    <a:pt x="2721" y="2952"/>
                    <a:pt x="2736" y="3147"/>
                  </a:cubicBezTo>
                  <a:cubicBezTo>
                    <a:pt x="2872" y="4794"/>
                    <a:pt x="2380" y="6430"/>
                    <a:pt x="2305" y="8076"/>
                  </a:cubicBezTo>
                  <a:cubicBezTo>
                    <a:pt x="2240" y="9477"/>
                    <a:pt x="2465" y="10887"/>
                    <a:pt x="2280" y="12272"/>
                  </a:cubicBezTo>
                  <a:cubicBezTo>
                    <a:pt x="2174" y="13035"/>
                    <a:pt x="1898" y="13818"/>
                    <a:pt x="1446" y="14436"/>
                  </a:cubicBezTo>
                  <a:cubicBezTo>
                    <a:pt x="1080" y="14943"/>
                    <a:pt x="598" y="15344"/>
                    <a:pt x="1" y="15540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0" name="Google Shape;3870;p19"/>
            <p:cNvSpPr/>
            <p:nvPr/>
          </p:nvSpPr>
          <p:spPr>
            <a:xfrm>
              <a:off x="2815275" y="4110925"/>
              <a:ext cx="498950" cy="25"/>
            </a:xfrm>
            <a:custGeom>
              <a:rect b="b" l="l" r="r" t="t"/>
              <a:pathLst>
                <a:path extrusionOk="0" fill="none" h="1" w="19958">
                  <a:moveTo>
                    <a:pt x="19958" y="1"/>
                  </a:moveTo>
                  <a:lnTo>
                    <a:pt x="19762" y="1"/>
                  </a:lnTo>
                  <a:lnTo>
                    <a:pt x="18326" y="1"/>
                  </a:lnTo>
                  <a:lnTo>
                    <a:pt x="16273" y="1"/>
                  </a:lnTo>
                  <a:lnTo>
                    <a:pt x="13222" y="1"/>
                  </a:lnTo>
                  <a:lnTo>
                    <a:pt x="11570" y="1"/>
                  </a:lnTo>
                  <a:lnTo>
                    <a:pt x="9703" y="1"/>
                  </a:lnTo>
                  <a:lnTo>
                    <a:pt x="9377" y="1"/>
                  </a:lnTo>
                  <a:lnTo>
                    <a:pt x="7570" y="1"/>
                  </a:lnTo>
                  <a:lnTo>
                    <a:pt x="4227" y="1"/>
                  </a:lnTo>
                  <a:lnTo>
                    <a:pt x="1" y="1"/>
                  </a:ln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1" name="Google Shape;3871;p19"/>
            <p:cNvSpPr/>
            <p:nvPr/>
          </p:nvSpPr>
          <p:spPr>
            <a:xfrm>
              <a:off x="3122725" y="3437225"/>
              <a:ext cx="65275" cy="726925"/>
            </a:xfrm>
            <a:custGeom>
              <a:rect b="b" l="l" r="r" t="t"/>
              <a:pathLst>
                <a:path extrusionOk="0" fill="none" h="29077" w="2611">
                  <a:moveTo>
                    <a:pt x="0" y="0"/>
                  </a:moveTo>
                  <a:cubicBezTo>
                    <a:pt x="10" y="10"/>
                    <a:pt x="20" y="20"/>
                    <a:pt x="25" y="30"/>
                  </a:cubicBezTo>
                  <a:cubicBezTo>
                    <a:pt x="1350" y="1506"/>
                    <a:pt x="1652" y="3639"/>
                    <a:pt x="1601" y="5627"/>
                  </a:cubicBezTo>
                  <a:cubicBezTo>
                    <a:pt x="1586" y="6244"/>
                    <a:pt x="1541" y="6857"/>
                    <a:pt x="1496" y="7469"/>
                  </a:cubicBezTo>
                  <a:cubicBezTo>
                    <a:pt x="1461" y="7991"/>
                    <a:pt x="1421" y="8513"/>
                    <a:pt x="1401" y="9035"/>
                  </a:cubicBezTo>
                  <a:cubicBezTo>
                    <a:pt x="1365" y="9898"/>
                    <a:pt x="1375" y="10762"/>
                    <a:pt x="1506" y="11615"/>
                  </a:cubicBezTo>
                  <a:cubicBezTo>
                    <a:pt x="1772" y="13367"/>
                    <a:pt x="2540" y="15033"/>
                    <a:pt x="2590" y="16805"/>
                  </a:cubicBezTo>
                  <a:cubicBezTo>
                    <a:pt x="2610" y="17492"/>
                    <a:pt x="2520" y="18165"/>
                    <a:pt x="2369" y="18838"/>
                  </a:cubicBezTo>
                  <a:cubicBezTo>
                    <a:pt x="2143" y="19877"/>
                    <a:pt x="1772" y="20900"/>
                    <a:pt x="1456" y="21929"/>
                  </a:cubicBezTo>
                  <a:cubicBezTo>
                    <a:pt x="1155" y="22903"/>
                    <a:pt x="904" y="23887"/>
                    <a:pt x="858" y="24891"/>
                  </a:cubicBezTo>
                  <a:cubicBezTo>
                    <a:pt x="828" y="25573"/>
                    <a:pt x="894" y="26266"/>
                    <a:pt x="924" y="26949"/>
                  </a:cubicBezTo>
                  <a:cubicBezTo>
                    <a:pt x="954" y="27672"/>
                    <a:pt x="954" y="28384"/>
                    <a:pt x="763" y="29077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2" name="Google Shape;3872;p19"/>
            <p:cNvSpPr/>
            <p:nvPr/>
          </p:nvSpPr>
          <p:spPr>
            <a:xfrm>
              <a:off x="2966000" y="3844150"/>
              <a:ext cx="94750" cy="296175"/>
            </a:xfrm>
            <a:custGeom>
              <a:rect b="b" l="l" r="r" t="t"/>
              <a:pathLst>
                <a:path extrusionOk="0" fill="none" h="11847" w="3790">
                  <a:moveTo>
                    <a:pt x="100" y="1"/>
                  </a:moveTo>
                  <a:cubicBezTo>
                    <a:pt x="100" y="1095"/>
                    <a:pt x="0" y="2199"/>
                    <a:pt x="211" y="3268"/>
                  </a:cubicBezTo>
                  <a:cubicBezTo>
                    <a:pt x="351" y="4006"/>
                    <a:pt x="637" y="4699"/>
                    <a:pt x="989" y="5376"/>
                  </a:cubicBezTo>
                  <a:cubicBezTo>
                    <a:pt x="1917" y="7158"/>
                    <a:pt x="3293" y="8800"/>
                    <a:pt x="3674" y="10672"/>
                  </a:cubicBezTo>
                  <a:cubicBezTo>
                    <a:pt x="3754" y="11053"/>
                    <a:pt x="3790" y="11445"/>
                    <a:pt x="3775" y="11846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3" name="Google Shape;3873;p19"/>
            <p:cNvSpPr/>
            <p:nvPr/>
          </p:nvSpPr>
          <p:spPr>
            <a:xfrm>
              <a:off x="2923950" y="3367200"/>
              <a:ext cx="76450" cy="476975"/>
            </a:xfrm>
            <a:custGeom>
              <a:rect b="b" l="l" r="r" t="t"/>
              <a:pathLst>
                <a:path extrusionOk="0" fill="none" h="19079" w="3058">
                  <a:moveTo>
                    <a:pt x="3057" y="0"/>
                  </a:moveTo>
                  <a:cubicBezTo>
                    <a:pt x="3037" y="20"/>
                    <a:pt x="3022" y="41"/>
                    <a:pt x="3002" y="61"/>
                  </a:cubicBezTo>
                  <a:cubicBezTo>
                    <a:pt x="2104" y="1024"/>
                    <a:pt x="1717" y="2359"/>
                    <a:pt x="1547" y="3669"/>
                  </a:cubicBezTo>
                  <a:cubicBezTo>
                    <a:pt x="1371" y="5000"/>
                    <a:pt x="1386" y="6365"/>
                    <a:pt x="1110" y="7680"/>
                  </a:cubicBezTo>
                  <a:cubicBezTo>
                    <a:pt x="924" y="8553"/>
                    <a:pt x="613" y="9422"/>
                    <a:pt x="377" y="10285"/>
                  </a:cubicBezTo>
                  <a:cubicBezTo>
                    <a:pt x="161" y="11063"/>
                    <a:pt x="1" y="11846"/>
                    <a:pt x="46" y="12634"/>
                  </a:cubicBezTo>
                  <a:cubicBezTo>
                    <a:pt x="51" y="12764"/>
                    <a:pt x="66" y="12890"/>
                    <a:pt x="81" y="13015"/>
                  </a:cubicBezTo>
                  <a:cubicBezTo>
                    <a:pt x="292" y="14501"/>
                    <a:pt x="1260" y="15776"/>
                    <a:pt x="1607" y="17237"/>
                  </a:cubicBezTo>
                  <a:cubicBezTo>
                    <a:pt x="1752" y="17839"/>
                    <a:pt x="1782" y="18456"/>
                    <a:pt x="1782" y="19079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4" name="Google Shape;3874;p19"/>
            <p:cNvSpPr/>
            <p:nvPr/>
          </p:nvSpPr>
          <p:spPr>
            <a:xfrm>
              <a:off x="2513125" y="3676125"/>
              <a:ext cx="497175" cy="454900"/>
            </a:xfrm>
            <a:custGeom>
              <a:rect b="b" l="l" r="r" t="t"/>
              <a:pathLst>
                <a:path extrusionOk="0" fill="none" h="18196" w="19887">
                  <a:moveTo>
                    <a:pt x="0" y="227"/>
                  </a:moveTo>
                  <a:cubicBezTo>
                    <a:pt x="2395" y="1"/>
                    <a:pt x="4312" y="2094"/>
                    <a:pt x="6546" y="2987"/>
                  </a:cubicBezTo>
                  <a:cubicBezTo>
                    <a:pt x="6631" y="3017"/>
                    <a:pt x="6716" y="3053"/>
                    <a:pt x="6801" y="3083"/>
                  </a:cubicBezTo>
                  <a:cubicBezTo>
                    <a:pt x="7524" y="3349"/>
                    <a:pt x="8292" y="3555"/>
                    <a:pt x="8834" y="4097"/>
                  </a:cubicBezTo>
                  <a:cubicBezTo>
                    <a:pt x="9296" y="4553"/>
                    <a:pt x="9522" y="5181"/>
                    <a:pt x="9813" y="5763"/>
                  </a:cubicBezTo>
                  <a:cubicBezTo>
                    <a:pt x="9924" y="5984"/>
                    <a:pt x="10049" y="6205"/>
                    <a:pt x="10195" y="6400"/>
                  </a:cubicBezTo>
                  <a:cubicBezTo>
                    <a:pt x="10385" y="6651"/>
                    <a:pt x="10606" y="6867"/>
                    <a:pt x="10852" y="7063"/>
                  </a:cubicBezTo>
                  <a:cubicBezTo>
                    <a:pt x="11725" y="7771"/>
                    <a:pt x="12855" y="8243"/>
                    <a:pt x="13382" y="9236"/>
                  </a:cubicBezTo>
                  <a:cubicBezTo>
                    <a:pt x="13633" y="9703"/>
                    <a:pt x="13718" y="10240"/>
                    <a:pt x="13899" y="10742"/>
                  </a:cubicBezTo>
                  <a:cubicBezTo>
                    <a:pt x="14320" y="11927"/>
                    <a:pt x="15234" y="12830"/>
                    <a:pt x="16228" y="13683"/>
                  </a:cubicBezTo>
                  <a:cubicBezTo>
                    <a:pt x="17563" y="14833"/>
                    <a:pt x="19049" y="15887"/>
                    <a:pt x="19656" y="17393"/>
                  </a:cubicBezTo>
                  <a:cubicBezTo>
                    <a:pt x="19756" y="17649"/>
                    <a:pt x="19837" y="17915"/>
                    <a:pt x="19887" y="18196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5" name="Google Shape;3875;p19"/>
            <p:cNvSpPr/>
            <p:nvPr/>
          </p:nvSpPr>
          <p:spPr>
            <a:xfrm>
              <a:off x="3243550" y="3504725"/>
              <a:ext cx="145225" cy="291400"/>
            </a:xfrm>
            <a:custGeom>
              <a:rect b="b" l="l" r="r" t="t"/>
              <a:pathLst>
                <a:path extrusionOk="0" fill="none" h="11656" w="5809">
                  <a:moveTo>
                    <a:pt x="5808" y="1"/>
                  </a:moveTo>
                  <a:cubicBezTo>
                    <a:pt x="4001" y="1572"/>
                    <a:pt x="4087" y="4478"/>
                    <a:pt x="2556" y="6320"/>
                  </a:cubicBezTo>
                  <a:cubicBezTo>
                    <a:pt x="2435" y="6465"/>
                    <a:pt x="2305" y="6606"/>
                    <a:pt x="2169" y="6736"/>
                  </a:cubicBezTo>
                  <a:cubicBezTo>
                    <a:pt x="1918" y="6992"/>
                    <a:pt x="1657" y="7233"/>
                    <a:pt x="1426" y="7499"/>
                  </a:cubicBezTo>
                  <a:cubicBezTo>
                    <a:pt x="1386" y="7545"/>
                    <a:pt x="1346" y="7595"/>
                    <a:pt x="1311" y="7640"/>
                  </a:cubicBezTo>
                  <a:cubicBezTo>
                    <a:pt x="407" y="8744"/>
                    <a:pt x="1" y="10245"/>
                    <a:pt x="222" y="11655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6" name="Google Shape;3876;p19"/>
            <p:cNvSpPr/>
            <p:nvPr/>
          </p:nvSpPr>
          <p:spPr>
            <a:xfrm>
              <a:off x="3102525" y="3562450"/>
              <a:ext cx="90475" cy="63150"/>
            </a:xfrm>
            <a:custGeom>
              <a:rect b="b" l="l" r="r" t="t"/>
              <a:pathLst>
                <a:path extrusionOk="0" fill="none" h="2526" w="3619">
                  <a:moveTo>
                    <a:pt x="0" y="0"/>
                  </a:moveTo>
                  <a:cubicBezTo>
                    <a:pt x="768" y="819"/>
                    <a:pt x="1536" y="1642"/>
                    <a:pt x="2304" y="2460"/>
                  </a:cubicBezTo>
                  <a:cubicBezTo>
                    <a:pt x="2324" y="2485"/>
                    <a:pt x="2344" y="2505"/>
                    <a:pt x="2364" y="2525"/>
                  </a:cubicBezTo>
                  <a:cubicBezTo>
                    <a:pt x="2786" y="1727"/>
                    <a:pt x="3222" y="879"/>
                    <a:pt x="3609" y="61"/>
                  </a:cubicBezTo>
                  <a:cubicBezTo>
                    <a:pt x="3614" y="56"/>
                    <a:pt x="3614" y="46"/>
                    <a:pt x="3619" y="41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7" name="Google Shape;3877;p19"/>
            <p:cNvSpPr/>
            <p:nvPr/>
          </p:nvSpPr>
          <p:spPr>
            <a:xfrm>
              <a:off x="3094475" y="3603850"/>
              <a:ext cx="103425" cy="61525"/>
            </a:xfrm>
            <a:custGeom>
              <a:rect b="b" l="l" r="r" t="t"/>
              <a:pathLst>
                <a:path extrusionOk="0" fill="none" h="2461" w="4137">
                  <a:moveTo>
                    <a:pt x="1" y="1"/>
                  </a:moveTo>
                  <a:cubicBezTo>
                    <a:pt x="16" y="11"/>
                    <a:pt x="26" y="21"/>
                    <a:pt x="36" y="31"/>
                  </a:cubicBezTo>
                  <a:cubicBezTo>
                    <a:pt x="889" y="789"/>
                    <a:pt x="1717" y="1572"/>
                    <a:pt x="2531" y="2370"/>
                  </a:cubicBezTo>
                  <a:cubicBezTo>
                    <a:pt x="2561" y="2400"/>
                    <a:pt x="2591" y="2430"/>
                    <a:pt x="2621" y="2460"/>
                  </a:cubicBezTo>
                  <a:cubicBezTo>
                    <a:pt x="3148" y="1783"/>
                    <a:pt x="3610" y="1095"/>
                    <a:pt x="4137" y="417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8" name="Google Shape;3878;p19"/>
            <p:cNvSpPr/>
            <p:nvPr/>
          </p:nvSpPr>
          <p:spPr>
            <a:xfrm>
              <a:off x="3113425" y="3813925"/>
              <a:ext cx="139325" cy="96875"/>
            </a:xfrm>
            <a:custGeom>
              <a:rect b="b" l="l" r="r" t="t"/>
              <a:pathLst>
                <a:path extrusionOk="0" fill="none" h="3875" w="5573">
                  <a:moveTo>
                    <a:pt x="1" y="617"/>
                  </a:moveTo>
                  <a:cubicBezTo>
                    <a:pt x="26" y="643"/>
                    <a:pt x="46" y="668"/>
                    <a:pt x="66" y="698"/>
                  </a:cubicBezTo>
                  <a:cubicBezTo>
                    <a:pt x="899" y="1767"/>
                    <a:pt x="1793" y="2796"/>
                    <a:pt x="2741" y="3770"/>
                  </a:cubicBezTo>
                  <a:cubicBezTo>
                    <a:pt x="2776" y="3805"/>
                    <a:pt x="2812" y="3840"/>
                    <a:pt x="2842" y="3875"/>
                  </a:cubicBezTo>
                  <a:cubicBezTo>
                    <a:pt x="3750" y="2605"/>
                    <a:pt x="4664" y="1280"/>
                    <a:pt x="5562" y="10"/>
                  </a:cubicBezTo>
                  <a:cubicBezTo>
                    <a:pt x="5567" y="5"/>
                    <a:pt x="5572" y="5"/>
                    <a:pt x="5572" y="0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9" name="Google Shape;3879;p19"/>
            <p:cNvSpPr/>
            <p:nvPr/>
          </p:nvSpPr>
          <p:spPr>
            <a:xfrm>
              <a:off x="3195000" y="3746275"/>
              <a:ext cx="15950" cy="38175"/>
            </a:xfrm>
            <a:custGeom>
              <a:rect b="b" l="l" r="r" t="t"/>
              <a:pathLst>
                <a:path extrusionOk="0" fill="none" h="1527" w="638">
                  <a:moveTo>
                    <a:pt x="638" y="1"/>
                  </a:moveTo>
                  <a:cubicBezTo>
                    <a:pt x="427" y="513"/>
                    <a:pt x="211" y="1020"/>
                    <a:pt x="0" y="1527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0" name="Google Shape;3880;p19"/>
            <p:cNvSpPr/>
            <p:nvPr/>
          </p:nvSpPr>
          <p:spPr>
            <a:xfrm>
              <a:off x="3206175" y="3770125"/>
              <a:ext cx="12675" cy="30250"/>
            </a:xfrm>
            <a:custGeom>
              <a:rect b="b" l="l" r="r" t="t"/>
              <a:pathLst>
                <a:path extrusionOk="0" fill="none" h="1210" w="507">
                  <a:moveTo>
                    <a:pt x="507" y="0"/>
                  </a:moveTo>
                  <a:cubicBezTo>
                    <a:pt x="381" y="422"/>
                    <a:pt x="211" y="824"/>
                    <a:pt x="0" y="1210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1" name="Google Shape;3881;p19"/>
            <p:cNvSpPr/>
            <p:nvPr/>
          </p:nvSpPr>
          <p:spPr>
            <a:xfrm>
              <a:off x="3090600" y="3903250"/>
              <a:ext cx="69275" cy="83100"/>
            </a:xfrm>
            <a:custGeom>
              <a:rect b="b" l="l" r="r" t="t"/>
              <a:pathLst>
                <a:path extrusionOk="0" fill="none" h="3324" w="2771">
                  <a:moveTo>
                    <a:pt x="0" y="1"/>
                  </a:moveTo>
                  <a:cubicBezTo>
                    <a:pt x="869" y="1130"/>
                    <a:pt x="1782" y="2229"/>
                    <a:pt x="2741" y="3288"/>
                  </a:cubicBezTo>
                  <a:cubicBezTo>
                    <a:pt x="2746" y="3298"/>
                    <a:pt x="2756" y="3314"/>
                    <a:pt x="2771" y="3324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2" name="Google Shape;3882;p19"/>
            <p:cNvSpPr/>
            <p:nvPr/>
          </p:nvSpPr>
          <p:spPr>
            <a:xfrm>
              <a:off x="3262875" y="3646275"/>
              <a:ext cx="13200" cy="49200"/>
            </a:xfrm>
            <a:custGeom>
              <a:rect b="b" l="l" r="r" t="t"/>
              <a:pathLst>
                <a:path extrusionOk="0" fill="none" h="1968" w="528">
                  <a:moveTo>
                    <a:pt x="1" y="0"/>
                  </a:moveTo>
                  <a:cubicBezTo>
                    <a:pt x="1" y="20"/>
                    <a:pt x="6" y="45"/>
                    <a:pt x="11" y="66"/>
                  </a:cubicBezTo>
                  <a:cubicBezTo>
                    <a:pt x="71" y="723"/>
                    <a:pt x="252" y="1366"/>
                    <a:pt x="528" y="1968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3" name="Google Shape;3883;p19"/>
            <p:cNvSpPr/>
            <p:nvPr/>
          </p:nvSpPr>
          <p:spPr>
            <a:xfrm>
              <a:off x="3282325" y="3630325"/>
              <a:ext cx="15600" cy="43200"/>
            </a:xfrm>
            <a:custGeom>
              <a:rect b="b" l="l" r="r" t="t"/>
              <a:pathLst>
                <a:path extrusionOk="0" fill="none" h="1728" w="624">
                  <a:moveTo>
                    <a:pt x="1" y="1"/>
                  </a:moveTo>
                  <a:cubicBezTo>
                    <a:pt x="6" y="16"/>
                    <a:pt x="11" y="31"/>
                    <a:pt x="16" y="46"/>
                  </a:cubicBezTo>
                  <a:cubicBezTo>
                    <a:pt x="156" y="618"/>
                    <a:pt x="362" y="1180"/>
                    <a:pt x="618" y="1712"/>
                  </a:cubicBezTo>
                  <a:cubicBezTo>
                    <a:pt x="618" y="1717"/>
                    <a:pt x="623" y="1722"/>
                    <a:pt x="623" y="1727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4" name="Google Shape;3884;p19"/>
            <p:cNvSpPr/>
            <p:nvPr/>
          </p:nvSpPr>
          <p:spPr>
            <a:xfrm>
              <a:off x="3271675" y="3824075"/>
              <a:ext cx="17950" cy="109825"/>
            </a:xfrm>
            <a:custGeom>
              <a:rect b="b" l="l" r="r" t="t"/>
              <a:pathLst>
                <a:path extrusionOk="0" fill="none" h="4393" w="718">
                  <a:moveTo>
                    <a:pt x="0" y="1"/>
                  </a:moveTo>
                  <a:cubicBezTo>
                    <a:pt x="206" y="1471"/>
                    <a:pt x="718" y="2992"/>
                    <a:pt x="241" y="4393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5" name="Google Shape;3885;p19"/>
            <p:cNvSpPr/>
            <p:nvPr/>
          </p:nvSpPr>
          <p:spPr>
            <a:xfrm>
              <a:off x="2880275" y="3605750"/>
              <a:ext cx="108700" cy="78950"/>
            </a:xfrm>
            <a:custGeom>
              <a:rect b="b" l="l" r="r" t="t"/>
              <a:pathLst>
                <a:path extrusionOk="0" fill="none" h="3158" w="4348">
                  <a:moveTo>
                    <a:pt x="1" y="0"/>
                  </a:moveTo>
                  <a:cubicBezTo>
                    <a:pt x="6" y="5"/>
                    <a:pt x="6" y="10"/>
                    <a:pt x="11" y="15"/>
                  </a:cubicBezTo>
                  <a:cubicBezTo>
                    <a:pt x="568" y="1059"/>
                    <a:pt x="1160" y="2088"/>
                    <a:pt x="1793" y="3092"/>
                  </a:cubicBezTo>
                  <a:cubicBezTo>
                    <a:pt x="1808" y="3112"/>
                    <a:pt x="1823" y="3137"/>
                    <a:pt x="1833" y="3157"/>
                  </a:cubicBezTo>
                  <a:cubicBezTo>
                    <a:pt x="2375" y="2640"/>
                    <a:pt x="2907" y="2113"/>
                    <a:pt x="3429" y="1581"/>
                  </a:cubicBezTo>
                  <a:cubicBezTo>
                    <a:pt x="3740" y="1265"/>
                    <a:pt x="4046" y="949"/>
                    <a:pt x="4348" y="622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6" name="Google Shape;3886;p19"/>
            <p:cNvSpPr/>
            <p:nvPr/>
          </p:nvSpPr>
          <p:spPr>
            <a:xfrm>
              <a:off x="2898600" y="3569225"/>
              <a:ext cx="92625" cy="57375"/>
            </a:xfrm>
            <a:custGeom>
              <a:rect b="b" l="l" r="r" t="t"/>
              <a:pathLst>
                <a:path extrusionOk="0" fill="none" h="2295" w="3705">
                  <a:moveTo>
                    <a:pt x="1" y="0"/>
                  </a:moveTo>
                  <a:cubicBezTo>
                    <a:pt x="402" y="773"/>
                    <a:pt x="864" y="1511"/>
                    <a:pt x="1391" y="2204"/>
                  </a:cubicBezTo>
                  <a:cubicBezTo>
                    <a:pt x="1411" y="2239"/>
                    <a:pt x="1431" y="2264"/>
                    <a:pt x="1456" y="2294"/>
                  </a:cubicBezTo>
                  <a:cubicBezTo>
                    <a:pt x="1893" y="1908"/>
                    <a:pt x="2330" y="1506"/>
                    <a:pt x="2756" y="1095"/>
                  </a:cubicBezTo>
                  <a:cubicBezTo>
                    <a:pt x="3078" y="783"/>
                    <a:pt x="3399" y="477"/>
                    <a:pt x="3705" y="171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7" name="Google Shape;3887;p19"/>
            <p:cNvSpPr/>
            <p:nvPr/>
          </p:nvSpPr>
          <p:spPr>
            <a:xfrm>
              <a:off x="2965100" y="3433325"/>
              <a:ext cx="29150" cy="278100"/>
            </a:xfrm>
            <a:custGeom>
              <a:rect b="b" l="l" r="r" t="t"/>
              <a:pathLst>
                <a:path extrusionOk="0" fill="none" h="11124" w="1166">
                  <a:moveTo>
                    <a:pt x="1075" y="1"/>
                  </a:moveTo>
                  <a:cubicBezTo>
                    <a:pt x="1165" y="553"/>
                    <a:pt x="1000" y="1009"/>
                    <a:pt x="919" y="1552"/>
                  </a:cubicBezTo>
                  <a:cubicBezTo>
                    <a:pt x="824" y="2229"/>
                    <a:pt x="699" y="2902"/>
                    <a:pt x="573" y="3574"/>
                  </a:cubicBezTo>
                  <a:cubicBezTo>
                    <a:pt x="392" y="4558"/>
                    <a:pt x="207" y="5542"/>
                    <a:pt x="96" y="6531"/>
                  </a:cubicBezTo>
                  <a:cubicBezTo>
                    <a:pt x="61" y="6867"/>
                    <a:pt x="36" y="7208"/>
                    <a:pt x="16" y="7545"/>
                  </a:cubicBezTo>
                  <a:cubicBezTo>
                    <a:pt x="1" y="7851"/>
                    <a:pt x="11" y="8167"/>
                    <a:pt x="36" y="8478"/>
                  </a:cubicBezTo>
                  <a:cubicBezTo>
                    <a:pt x="126" y="9452"/>
                    <a:pt x="443" y="10401"/>
                    <a:pt x="1090" y="11123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8" name="Google Shape;3888;p19"/>
            <p:cNvSpPr/>
            <p:nvPr/>
          </p:nvSpPr>
          <p:spPr>
            <a:xfrm>
              <a:off x="2904000" y="3758325"/>
              <a:ext cx="130525" cy="86350"/>
            </a:xfrm>
            <a:custGeom>
              <a:rect b="b" l="l" r="r" t="t"/>
              <a:pathLst>
                <a:path extrusionOk="0" fill="none" h="3454" w="5221">
                  <a:moveTo>
                    <a:pt x="0" y="1647"/>
                  </a:moveTo>
                  <a:cubicBezTo>
                    <a:pt x="11" y="1657"/>
                    <a:pt x="16" y="1662"/>
                    <a:pt x="31" y="1667"/>
                  </a:cubicBezTo>
                  <a:cubicBezTo>
                    <a:pt x="879" y="2254"/>
                    <a:pt x="1732" y="2846"/>
                    <a:pt x="2580" y="3434"/>
                  </a:cubicBezTo>
                  <a:lnTo>
                    <a:pt x="2580" y="3434"/>
                  </a:lnTo>
                  <a:cubicBezTo>
                    <a:pt x="2595" y="3439"/>
                    <a:pt x="2606" y="3449"/>
                    <a:pt x="2616" y="3454"/>
                  </a:cubicBezTo>
                  <a:cubicBezTo>
                    <a:pt x="3429" y="2299"/>
                    <a:pt x="4317" y="1120"/>
                    <a:pt x="5206" y="16"/>
                  </a:cubicBezTo>
                  <a:cubicBezTo>
                    <a:pt x="5211" y="11"/>
                    <a:pt x="5216" y="6"/>
                    <a:pt x="5221" y="1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9" name="Google Shape;3889;p19"/>
            <p:cNvSpPr/>
            <p:nvPr/>
          </p:nvSpPr>
          <p:spPr>
            <a:xfrm>
              <a:off x="2919800" y="3914425"/>
              <a:ext cx="123375" cy="66275"/>
            </a:xfrm>
            <a:custGeom>
              <a:rect b="b" l="l" r="r" t="t"/>
              <a:pathLst>
                <a:path extrusionOk="0" fill="none" h="2651" w="4935">
                  <a:moveTo>
                    <a:pt x="1" y="1085"/>
                  </a:moveTo>
                  <a:cubicBezTo>
                    <a:pt x="36" y="1100"/>
                    <a:pt x="66" y="1120"/>
                    <a:pt x="101" y="1135"/>
                  </a:cubicBezTo>
                  <a:cubicBezTo>
                    <a:pt x="533" y="1356"/>
                    <a:pt x="904" y="1707"/>
                    <a:pt x="1351" y="1928"/>
                  </a:cubicBezTo>
                  <a:cubicBezTo>
                    <a:pt x="1833" y="2164"/>
                    <a:pt x="2330" y="2380"/>
                    <a:pt x="2837" y="2565"/>
                  </a:cubicBezTo>
                  <a:cubicBezTo>
                    <a:pt x="2917" y="2595"/>
                    <a:pt x="2997" y="2626"/>
                    <a:pt x="3073" y="2651"/>
                  </a:cubicBezTo>
                  <a:cubicBezTo>
                    <a:pt x="3665" y="1762"/>
                    <a:pt x="4277" y="839"/>
                    <a:pt x="4935" y="1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0" name="Google Shape;3890;p19"/>
            <p:cNvSpPr/>
            <p:nvPr/>
          </p:nvSpPr>
          <p:spPr>
            <a:xfrm>
              <a:off x="2613375" y="3719300"/>
              <a:ext cx="69925" cy="48975"/>
            </a:xfrm>
            <a:custGeom>
              <a:rect b="b" l="l" r="r" t="t"/>
              <a:pathLst>
                <a:path extrusionOk="0" fill="none" h="1959" w="2797">
                  <a:moveTo>
                    <a:pt x="1" y="1958"/>
                  </a:moveTo>
                  <a:cubicBezTo>
                    <a:pt x="51" y="1948"/>
                    <a:pt x="106" y="1933"/>
                    <a:pt x="156" y="1923"/>
                  </a:cubicBezTo>
                  <a:cubicBezTo>
                    <a:pt x="488" y="1853"/>
                    <a:pt x="819" y="1782"/>
                    <a:pt x="1145" y="1712"/>
                  </a:cubicBezTo>
                  <a:cubicBezTo>
                    <a:pt x="1697" y="1597"/>
                    <a:pt x="2244" y="1476"/>
                    <a:pt x="2797" y="1361"/>
                  </a:cubicBezTo>
                  <a:cubicBezTo>
                    <a:pt x="2797" y="1361"/>
                    <a:pt x="2791" y="1361"/>
                    <a:pt x="2791" y="1356"/>
                  </a:cubicBezTo>
                  <a:cubicBezTo>
                    <a:pt x="2616" y="914"/>
                    <a:pt x="2500" y="447"/>
                    <a:pt x="2320" y="1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1" name="Google Shape;3891;p19"/>
            <p:cNvSpPr/>
            <p:nvPr/>
          </p:nvSpPr>
          <p:spPr>
            <a:xfrm>
              <a:off x="2712125" y="3757450"/>
              <a:ext cx="49100" cy="74925"/>
            </a:xfrm>
            <a:custGeom>
              <a:rect b="b" l="l" r="r" t="t"/>
              <a:pathLst>
                <a:path extrusionOk="0" fill="none" h="2997" w="1964">
                  <a:moveTo>
                    <a:pt x="1" y="2997"/>
                  </a:moveTo>
                  <a:cubicBezTo>
                    <a:pt x="11" y="2992"/>
                    <a:pt x="26" y="2987"/>
                    <a:pt x="36" y="2987"/>
                  </a:cubicBezTo>
                  <a:cubicBezTo>
                    <a:pt x="633" y="2796"/>
                    <a:pt x="1241" y="2641"/>
                    <a:pt x="1853" y="2510"/>
                  </a:cubicBezTo>
                  <a:cubicBezTo>
                    <a:pt x="1863" y="2505"/>
                    <a:pt x="1873" y="2505"/>
                    <a:pt x="1883" y="2500"/>
                  </a:cubicBezTo>
                  <a:cubicBezTo>
                    <a:pt x="1933" y="1672"/>
                    <a:pt x="1964" y="834"/>
                    <a:pt x="1933" y="0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2" name="Google Shape;3892;p19"/>
            <p:cNvSpPr/>
            <p:nvPr/>
          </p:nvSpPr>
          <p:spPr>
            <a:xfrm>
              <a:off x="2617025" y="3739875"/>
              <a:ext cx="95525" cy="59875"/>
            </a:xfrm>
            <a:custGeom>
              <a:rect b="b" l="l" r="r" t="t"/>
              <a:pathLst>
                <a:path extrusionOk="0" fill="none" h="2395" w="3821">
                  <a:moveTo>
                    <a:pt x="0" y="1"/>
                  </a:moveTo>
                  <a:cubicBezTo>
                    <a:pt x="236" y="392"/>
                    <a:pt x="598" y="673"/>
                    <a:pt x="999" y="889"/>
                  </a:cubicBezTo>
                  <a:cubicBezTo>
                    <a:pt x="1280" y="1035"/>
                    <a:pt x="1571" y="1155"/>
                    <a:pt x="1862" y="1266"/>
                  </a:cubicBezTo>
                  <a:cubicBezTo>
                    <a:pt x="2580" y="1537"/>
                    <a:pt x="3338" y="1803"/>
                    <a:pt x="3820" y="2395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3" name="Google Shape;3893;p19"/>
            <p:cNvSpPr/>
            <p:nvPr/>
          </p:nvSpPr>
          <p:spPr>
            <a:xfrm>
              <a:off x="2727325" y="3796975"/>
              <a:ext cx="59750" cy="65775"/>
            </a:xfrm>
            <a:custGeom>
              <a:rect b="b" l="l" r="r" t="t"/>
              <a:pathLst>
                <a:path extrusionOk="0" fill="none" h="2631" w="2390">
                  <a:moveTo>
                    <a:pt x="0" y="2631"/>
                  </a:moveTo>
                  <a:cubicBezTo>
                    <a:pt x="20" y="2626"/>
                    <a:pt x="40" y="2621"/>
                    <a:pt x="61" y="2621"/>
                  </a:cubicBezTo>
                  <a:cubicBezTo>
                    <a:pt x="793" y="2450"/>
                    <a:pt x="1536" y="2324"/>
                    <a:pt x="2284" y="2229"/>
                  </a:cubicBezTo>
                  <a:cubicBezTo>
                    <a:pt x="2309" y="2224"/>
                    <a:pt x="2334" y="2224"/>
                    <a:pt x="2359" y="2219"/>
                  </a:cubicBezTo>
                  <a:cubicBezTo>
                    <a:pt x="2389" y="1516"/>
                    <a:pt x="2349" y="778"/>
                    <a:pt x="2369" y="76"/>
                  </a:cubicBezTo>
                  <a:cubicBezTo>
                    <a:pt x="2369" y="51"/>
                    <a:pt x="2374" y="26"/>
                    <a:pt x="2374" y="0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4" name="Google Shape;3894;p19"/>
            <p:cNvSpPr/>
            <p:nvPr/>
          </p:nvSpPr>
          <p:spPr>
            <a:xfrm>
              <a:off x="2842525" y="3960100"/>
              <a:ext cx="76425" cy="58875"/>
            </a:xfrm>
            <a:custGeom>
              <a:rect b="b" l="l" r="r" t="t"/>
              <a:pathLst>
                <a:path extrusionOk="0" fill="none" h="2355" w="3057">
                  <a:moveTo>
                    <a:pt x="0" y="2023"/>
                  </a:moveTo>
                  <a:cubicBezTo>
                    <a:pt x="266" y="2038"/>
                    <a:pt x="532" y="2058"/>
                    <a:pt x="798" y="2084"/>
                  </a:cubicBezTo>
                  <a:cubicBezTo>
                    <a:pt x="1556" y="2154"/>
                    <a:pt x="2309" y="2249"/>
                    <a:pt x="3057" y="2355"/>
                  </a:cubicBezTo>
                  <a:cubicBezTo>
                    <a:pt x="3057" y="2345"/>
                    <a:pt x="3052" y="2335"/>
                    <a:pt x="3052" y="2324"/>
                  </a:cubicBezTo>
                  <a:cubicBezTo>
                    <a:pt x="2916" y="1557"/>
                    <a:pt x="2781" y="794"/>
                    <a:pt x="2640" y="31"/>
                  </a:cubicBezTo>
                  <a:cubicBezTo>
                    <a:pt x="2640" y="21"/>
                    <a:pt x="2640" y="11"/>
                    <a:pt x="2635" y="1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5" name="Google Shape;3895;p19"/>
            <p:cNvSpPr/>
            <p:nvPr/>
          </p:nvSpPr>
          <p:spPr>
            <a:xfrm>
              <a:off x="2851800" y="3980550"/>
              <a:ext cx="51600" cy="80475"/>
            </a:xfrm>
            <a:custGeom>
              <a:rect b="b" l="l" r="r" t="t"/>
              <a:pathLst>
                <a:path extrusionOk="0" fill="none" h="3219" w="2064">
                  <a:moveTo>
                    <a:pt x="0" y="1"/>
                  </a:moveTo>
                  <a:cubicBezTo>
                    <a:pt x="86" y="442"/>
                    <a:pt x="226" y="864"/>
                    <a:pt x="422" y="1266"/>
                  </a:cubicBezTo>
                  <a:cubicBezTo>
                    <a:pt x="799" y="2039"/>
                    <a:pt x="1361" y="2721"/>
                    <a:pt x="2063" y="3218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">
    <p:spTree>
      <p:nvGrpSpPr>
        <p:cNvPr id="3896" name="Shape 3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97" name="Google Shape;3897;p20"/>
          <p:cNvGrpSpPr/>
          <p:nvPr/>
        </p:nvGrpSpPr>
        <p:grpSpPr>
          <a:xfrm flipH="1">
            <a:off x="4453583" y="0"/>
            <a:ext cx="2627074" cy="4696600"/>
            <a:chOff x="6536175" y="0"/>
            <a:chExt cx="2440158" cy="4362437"/>
          </a:xfrm>
        </p:grpSpPr>
        <p:sp>
          <p:nvSpPr>
            <p:cNvPr id="3898" name="Google Shape;3898;p20"/>
            <p:cNvSpPr/>
            <p:nvPr/>
          </p:nvSpPr>
          <p:spPr>
            <a:xfrm>
              <a:off x="6536175" y="0"/>
              <a:ext cx="2229678" cy="4362437"/>
            </a:xfrm>
            <a:custGeom>
              <a:rect b="b" l="l" r="r" t="t"/>
              <a:pathLst>
                <a:path extrusionOk="0" h="119339" w="64279">
                  <a:moveTo>
                    <a:pt x="59254" y="0"/>
                  </a:moveTo>
                  <a:cubicBezTo>
                    <a:pt x="59043" y="628"/>
                    <a:pt x="1" y="119339"/>
                    <a:pt x="1" y="119339"/>
                  </a:cubicBezTo>
                  <a:lnTo>
                    <a:pt x="19265" y="119339"/>
                  </a:lnTo>
                  <a:lnTo>
                    <a:pt x="64278" y="0"/>
                  </a:lnTo>
                  <a:close/>
                </a:path>
              </a:pathLst>
            </a:custGeom>
            <a:solidFill>
              <a:srgbClr val="FFFFFF">
                <a:alpha val="80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9" name="Google Shape;3899;p20"/>
            <p:cNvSpPr/>
            <p:nvPr/>
          </p:nvSpPr>
          <p:spPr>
            <a:xfrm>
              <a:off x="7385842" y="0"/>
              <a:ext cx="1590491" cy="4362437"/>
            </a:xfrm>
            <a:custGeom>
              <a:rect b="b" l="l" r="r" t="t"/>
              <a:pathLst>
                <a:path extrusionOk="0" h="119339" w="45852">
                  <a:moveTo>
                    <a:pt x="42504" y="0"/>
                  </a:moveTo>
                  <a:lnTo>
                    <a:pt x="0" y="119339"/>
                  </a:lnTo>
                  <a:lnTo>
                    <a:pt x="10054" y="119339"/>
                  </a:lnTo>
                  <a:lnTo>
                    <a:pt x="45852" y="0"/>
                  </a:lnTo>
                  <a:close/>
                </a:path>
              </a:pathLst>
            </a:custGeom>
            <a:solidFill>
              <a:srgbClr val="FFFFFF">
                <a:alpha val="80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00" name="Google Shape;3900;p20"/>
          <p:cNvSpPr/>
          <p:nvPr/>
        </p:nvSpPr>
        <p:spPr>
          <a:xfrm flipH="1">
            <a:off x="-120814" y="3866025"/>
            <a:ext cx="9523639" cy="2314868"/>
          </a:xfrm>
          <a:custGeom>
            <a:rect b="b" l="l" r="r" t="t"/>
            <a:pathLst>
              <a:path extrusionOk="0" h="80897" w="118908">
                <a:moveTo>
                  <a:pt x="2987" y="1"/>
                </a:moveTo>
                <a:lnTo>
                  <a:pt x="0" y="80596"/>
                </a:lnTo>
                <a:lnTo>
                  <a:pt x="117924" y="80596"/>
                </a:lnTo>
                <a:cubicBezTo>
                  <a:pt x="118004" y="80596"/>
                  <a:pt x="118828" y="80897"/>
                  <a:pt x="118908" y="80897"/>
                </a:cubicBezTo>
                <a:lnTo>
                  <a:pt x="118908" y="12007"/>
                </a:lnTo>
                <a:cubicBezTo>
                  <a:pt x="102670" y="14597"/>
                  <a:pt x="89982" y="28887"/>
                  <a:pt x="73654" y="30799"/>
                </a:cubicBezTo>
                <a:cubicBezTo>
                  <a:pt x="72398" y="30946"/>
                  <a:pt x="71145" y="31016"/>
                  <a:pt x="69894" y="31016"/>
                </a:cubicBezTo>
                <a:cubicBezTo>
                  <a:pt x="60336" y="31016"/>
                  <a:pt x="50986" y="26926"/>
                  <a:pt x="42770" y="21835"/>
                </a:cubicBezTo>
                <a:cubicBezTo>
                  <a:pt x="33484" y="16083"/>
                  <a:pt x="25032" y="8960"/>
                  <a:pt x="15294" y="4006"/>
                </a:cubicBezTo>
                <a:cubicBezTo>
                  <a:pt x="11429" y="2034"/>
                  <a:pt x="7308" y="402"/>
                  <a:pt x="2987" y="1"/>
                </a:cubicBezTo>
                <a:close/>
              </a:path>
            </a:pathLst>
          </a:custGeom>
          <a:solidFill>
            <a:srgbClr val="FFFFFF">
              <a:alpha val="803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1" name="Google Shape;3901;p20"/>
          <p:cNvSpPr/>
          <p:nvPr/>
        </p:nvSpPr>
        <p:spPr>
          <a:xfrm flipH="1">
            <a:off x="-714375" y="4507368"/>
            <a:ext cx="6025358" cy="771850"/>
          </a:xfrm>
          <a:custGeom>
            <a:rect b="b" l="l" r="r" t="t"/>
            <a:pathLst>
              <a:path extrusionOk="0" h="21506" w="71325">
                <a:moveTo>
                  <a:pt x="66486" y="1"/>
                </a:moveTo>
                <a:cubicBezTo>
                  <a:pt x="57639" y="1"/>
                  <a:pt x="48667" y="1874"/>
                  <a:pt x="39989" y="3894"/>
                </a:cubicBezTo>
                <a:cubicBezTo>
                  <a:pt x="33911" y="5309"/>
                  <a:pt x="27832" y="6780"/>
                  <a:pt x="21658" y="7743"/>
                </a:cubicBezTo>
                <a:cubicBezTo>
                  <a:pt x="17551" y="8389"/>
                  <a:pt x="13389" y="8805"/>
                  <a:pt x="9228" y="8805"/>
                </a:cubicBezTo>
                <a:cubicBezTo>
                  <a:pt x="7182" y="8805"/>
                  <a:pt x="5136" y="8705"/>
                  <a:pt x="3097" y="8481"/>
                </a:cubicBezTo>
                <a:cubicBezTo>
                  <a:pt x="2058" y="8366"/>
                  <a:pt x="1029" y="8230"/>
                  <a:pt x="0" y="8050"/>
                </a:cubicBezTo>
                <a:lnTo>
                  <a:pt x="0" y="8050"/>
                </a:lnTo>
                <a:cubicBezTo>
                  <a:pt x="8438" y="12356"/>
                  <a:pt x="16850" y="16788"/>
                  <a:pt x="25985" y="19192"/>
                </a:cubicBezTo>
                <a:cubicBezTo>
                  <a:pt x="32371" y="20871"/>
                  <a:pt x="38900" y="21505"/>
                  <a:pt x="45482" y="21505"/>
                </a:cubicBezTo>
                <a:cubicBezTo>
                  <a:pt x="54073" y="21505"/>
                  <a:pt x="62753" y="20425"/>
                  <a:pt x="71325" y="19177"/>
                </a:cubicBezTo>
                <a:lnTo>
                  <a:pt x="71325" y="199"/>
                </a:lnTo>
                <a:cubicBezTo>
                  <a:pt x="69718" y="64"/>
                  <a:pt x="68104" y="1"/>
                  <a:pt x="66486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2" name="Google Shape;3902;p20"/>
          <p:cNvSpPr/>
          <p:nvPr/>
        </p:nvSpPr>
        <p:spPr>
          <a:xfrm flipH="1">
            <a:off x="-73423" y="4174001"/>
            <a:ext cx="9799148" cy="1105218"/>
          </a:xfrm>
          <a:custGeom>
            <a:rect b="b" l="l" r="r" t="t"/>
            <a:pathLst>
              <a:path extrusionOk="0" h="34046" w="108242">
                <a:moveTo>
                  <a:pt x="1249" y="1"/>
                </a:moveTo>
                <a:cubicBezTo>
                  <a:pt x="833" y="1"/>
                  <a:pt x="417" y="7"/>
                  <a:pt x="0" y="20"/>
                </a:cubicBezTo>
                <a:lnTo>
                  <a:pt x="0" y="34046"/>
                </a:lnTo>
                <a:lnTo>
                  <a:pt x="108242" y="34046"/>
                </a:lnTo>
                <a:lnTo>
                  <a:pt x="108242" y="22491"/>
                </a:lnTo>
                <a:cubicBezTo>
                  <a:pt x="99670" y="23739"/>
                  <a:pt x="90990" y="24819"/>
                  <a:pt x="82399" y="24819"/>
                </a:cubicBezTo>
                <a:cubicBezTo>
                  <a:pt x="75817" y="24819"/>
                  <a:pt x="69288" y="24185"/>
                  <a:pt x="62902" y="22506"/>
                </a:cubicBezTo>
                <a:cubicBezTo>
                  <a:pt x="53767" y="20102"/>
                  <a:pt x="45355" y="15670"/>
                  <a:pt x="36917" y="11364"/>
                </a:cubicBezTo>
                <a:cubicBezTo>
                  <a:pt x="35175" y="10475"/>
                  <a:pt x="33429" y="9592"/>
                  <a:pt x="31677" y="8733"/>
                </a:cubicBezTo>
                <a:cubicBezTo>
                  <a:pt x="22119" y="4054"/>
                  <a:pt x="11836" y="1"/>
                  <a:pt x="1249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03" name="Google Shape;3903;p20"/>
          <p:cNvGrpSpPr/>
          <p:nvPr/>
        </p:nvGrpSpPr>
        <p:grpSpPr>
          <a:xfrm>
            <a:off x="7526136" y="3600070"/>
            <a:ext cx="1876687" cy="1761812"/>
            <a:chOff x="7526136" y="3600070"/>
            <a:chExt cx="1876687" cy="1761812"/>
          </a:xfrm>
        </p:grpSpPr>
        <p:sp>
          <p:nvSpPr>
            <p:cNvPr id="3904" name="Google Shape;3904;p20"/>
            <p:cNvSpPr/>
            <p:nvPr/>
          </p:nvSpPr>
          <p:spPr>
            <a:xfrm>
              <a:off x="8380450" y="3671525"/>
              <a:ext cx="65475" cy="179200"/>
            </a:xfrm>
            <a:custGeom>
              <a:rect b="b" l="l" r="r" t="t"/>
              <a:pathLst>
                <a:path extrusionOk="0" h="7168" w="2619">
                  <a:moveTo>
                    <a:pt x="976" y="0"/>
                  </a:moveTo>
                  <a:lnTo>
                    <a:pt x="1857" y="1191"/>
                  </a:lnTo>
                  <a:lnTo>
                    <a:pt x="2619" y="2429"/>
                  </a:lnTo>
                  <a:lnTo>
                    <a:pt x="1476" y="5715"/>
                  </a:lnTo>
                  <a:lnTo>
                    <a:pt x="786" y="7168"/>
                  </a:lnTo>
                  <a:lnTo>
                    <a:pt x="429" y="4882"/>
                  </a:lnTo>
                  <a:lnTo>
                    <a:pt x="0" y="314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grpSp>
          <p:nvGrpSpPr>
            <p:cNvPr id="3905" name="Google Shape;3905;p20"/>
            <p:cNvGrpSpPr/>
            <p:nvPr/>
          </p:nvGrpSpPr>
          <p:grpSpPr>
            <a:xfrm flipH="1">
              <a:off x="7526136" y="3600070"/>
              <a:ext cx="1876687" cy="1761812"/>
              <a:chOff x="578800" y="3042675"/>
              <a:chExt cx="1185975" cy="1113450"/>
            </a:xfrm>
          </p:grpSpPr>
          <p:sp>
            <p:nvSpPr>
              <p:cNvPr id="3906" name="Google Shape;3906;p20"/>
              <p:cNvSpPr/>
              <p:nvPr/>
            </p:nvSpPr>
            <p:spPr>
              <a:xfrm>
                <a:off x="694500" y="3538975"/>
                <a:ext cx="55850" cy="73950"/>
              </a:xfrm>
              <a:custGeom>
                <a:rect b="b" l="l" r="r" t="t"/>
                <a:pathLst>
                  <a:path extrusionOk="0" fill="none" h="2958" w="2234">
                    <a:moveTo>
                      <a:pt x="0" y="2395"/>
                    </a:moveTo>
                    <a:cubicBezTo>
                      <a:pt x="608" y="2586"/>
                      <a:pt x="1220" y="2771"/>
                      <a:pt x="1827" y="2957"/>
                    </a:cubicBezTo>
                    <a:cubicBezTo>
                      <a:pt x="1908" y="1988"/>
                      <a:pt x="2108" y="970"/>
                      <a:pt x="2234" y="1"/>
                    </a:cubicBezTo>
                  </a:path>
                </a:pathLst>
              </a:custGeom>
              <a:noFill/>
              <a:ln cap="flat" cmpd="sng" w="5275">
                <a:solidFill>
                  <a:srgbClr val="00003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07" name="Google Shape;3907;p20"/>
              <p:cNvSpPr/>
              <p:nvPr/>
            </p:nvSpPr>
            <p:spPr>
              <a:xfrm>
                <a:off x="598250" y="3490300"/>
                <a:ext cx="171550" cy="221625"/>
              </a:xfrm>
              <a:custGeom>
                <a:rect b="b" l="l" r="r" t="t"/>
                <a:pathLst>
                  <a:path extrusionOk="0" h="8865" w="6862">
                    <a:moveTo>
                      <a:pt x="31" y="0"/>
                    </a:moveTo>
                    <a:lnTo>
                      <a:pt x="0" y="66"/>
                    </a:lnTo>
                    <a:cubicBezTo>
                      <a:pt x="2309" y="1220"/>
                      <a:pt x="3996" y="3584"/>
                      <a:pt x="4282" y="6159"/>
                    </a:cubicBezTo>
                    <a:cubicBezTo>
                      <a:pt x="4347" y="6721"/>
                      <a:pt x="4347" y="7288"/>
                      <a:pt x="4357" y="7856"/>
                    </a:cubicBezTo>
                    <a:lnTo>
                      <a:pt x="4377" y="7856"/>
                    </a:lnTo>
                    <a:cubicBezTo>
                      <a:pt x="4468" y="7911"/>
                      <a:pt x="4563" y="7961"/>
                      <a:pt x="4658" y="8006"/>
                    </a:cubicBezTo>
                    <a:cubicBezTo>
                      <a:pt x="4814" y="8071"/>
                      <a:pt x="4970" y="8122"/>
                      <a:pt x="5130" y="8172"/>
                    </a:cubicBezTo>
                    <a:cubicBezTo>
                      <a:pt x="5722" y="8367"/>
                      <a:pt x="6300" y="8603"/>
                      <a:pt x="6862" y="8864"/>
                    </a:cubicBezTo>
                    <a:cubicBezTo>
                      <a:pt x="6521" y="7886"/>
                      <a:pt x="6365" y="6837"/>
                      <a:pt x="6044" y="5848"/>
                    </a:cubicBezTo>
                    <a:cubicBezTo>
                      <a:pt x="5140" y="3082"/>
                      <a:pt x="2821" y="823"/>
                      <a:pt x="3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08" name="Google Shape;3908;p20"/>
              <p:cNvSpPr/>
              <p:nvPr/>
            </p:nvSpPr>
            <p:spPr>
              <a:xfrm>
                <a:off x="769775" y="3618675"/>
                <a:ext cx="124250" cy="254625"/>
              </a:xfrm>
              <a:custGeom>
                <a:rect b="b" l="l" r="r" t="t"/>
                <a:pathLst>
                  <a:path extrusionOk="0" h="10185" w="4970">
                    <a:moveTo>
                      <a:pt x="1195" y="0"/>
                    </a:moveTo>
                    <a:cubicBezTo>
                      <a:pt x="1065" y="462"/>
                      <a:pt x="929" y="924"/>
                      <a:pt x="784" y="1385"/>
                    </a:cubicBezTo>
                    <a:cubicBezTo>
                      <a:pt x="538" y="2173"/>
                      <a:pt x="272" y="2961"/>
                      <a:pt x="6" y="3734"/>
                    </a:cubicBezTo>
                    <a:lnTo>
                      <a:pt x="1" y="3729"/>
                    </a:lnTo>
                    <a:lnTo>
                      <a:pt x="1" y="3729"/>
                    </a:lnTo>
                    <a:cubicBezTo>
                      <a:pt x="121" y="4071"/>
                      <a:pt x="257" y="4402"/>
                      <a:pt x="438" y="4718"/>
                    </a:cubicBezTo>
                    <a:cubicBezTo>
                      <a:pt x="879" y="5506"/>
                      <a:pt x="1537" y="6164"/>
                      <a:pt x="1963" y="6962"/>
                    </a:cubicBezTo>
                    <a:cubicBezTo>
                      <a:pt x="2490" y="7946"/>
                      <a:pt x="2621" y="9045"/>
                      <a:pt x="2701" y="10169"/>
                    </a:cubicBezTo>
                    <a:cubicBezTo>
                      <a:pt x="2711" y="10174"/>
                      <a:pt x="2721" y="10179"/>
                      <a:pt x="2731" y="10184"/>
                    </a:cubicBezTo>
                    <a:cubicBezTo>
                      <a:pt x="3364" y="8432"/>
                      <a:pt x="4072" y="6691"/>
                      <a:pt x="4940" y="5039"/>
                    </a:cubicBezTo>
                    <a:lnTo>
                      <a:pt x="4970" y="5029"/>
                    </a:lnTo>
                    <a:cubicBezTo>
                      <a:pt x="4714" y="4442"/>
                      <a:pt x="4282" y="3925"/>
                      <a:pt x="3811" y="3509"/>
                    </a:cubicBezTo>
                    <a:cubicBezTo>
                      <a:pt x="3188" y="2956"/>
                      <a:pt x="2480" y="2480"/>
                      <a:pt x="1999" y="1802"/>
                    </a:cubicBezTo>
                    <a:cubicBezTo>
                      <a:pt x="1612" y="1265"/>
                      <a:pt x="1401" y="632"/>
                      <a:pt x="12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09" name="Google Shape;3909;p20"/>
              <p:cNvSpPr/>
              <p:nvPr/>
            </p:nvSpPr>
            <p:spPr>
              <a:xfrm>
                <a:off x="578800" y="3483525"/>
                <a:ext cx="221125" cy="228525"/>
              </a:xfrm>
              <a:custGeom>
                <a:rect b="b" l="l" r="r" t="t"/>
                <a:pathLst>
                  <a:path extrusionOk="0" h="9141" w="8845">
                    <a:moveTo>
                      <a:pt x="0" y="0"/>
                    </a:moveTo>
                    <a:cubicBezTo>
                      <a:pt x="3" y="1"/>
                      <a:pt x="5" y="2"/>
                      <a:pt x="7" y="2"/>
                    </a:cubicBezTo>
                    <a:lnTo>
                      <a:pt x="7" y="2"/>
                    </a:lnTo>
                    <a:cubicBezTo>
                      <a:pt x="5" y="2"/>
                      <a:pt x="3" y="1"/>
                      <a:pt x="0" y="0"/>
                    </a:cubicBezTo>
                    <a:close/>
                    <a:moveTo>
                      <a:pt x="7" y="2"/>
                    </a:moveTo>
                    <a:cubicBezTo>
                      <a:pt x="271" y="97"/>
                      <a:pt x="529" y="212"/>
                      <a:pt x="778" y="337"/>
                    </a:cubicBezTo>
                    <a:lnTo>
                      <a:pt x="809" y="271"/>
                    </a:lnTo>
                    <a:cubicBezTo>
                      <a:pt x="3599" y="1094"/>
                      <a:pt x="5918" y="3353"/>
                      <a:pt x="6822" y="6119"/>
                    </a:cubicBezTo>
                    <a:cubicBezTo>
                      <a:pt x="7143" y="7108"/>
                      <a:pt x="7299" y="8157"/>
                      <a:pt x="7640" y="9135"/>
                    </a:cubicBezTo>
                    <a:lnTo>
                      <a:pt x="7645" y="9140"/>
                    </a:lnTo>
                    <a:cubicBezTo>
                      <a:pt x="7911" y="8367"/>
                      <a:pt x="8177" y="7579"/>
                      <a:pt x="8423" y="6791"/>
                    </a:cubicBezTo>
                    <a:cubicBezTo>
                      <a:pt x="8568" y="6330"/>
                      <a:pt x="8704" y="5868"/>
                      <a:pt x="8834" y="5406"/>
                    </a:cubicBezTo>
                    <a:lnTo>
                      <a:pt x="8845" y="5406"/>
                    </a:lnTo>
                    <a:cubicBezTo>
                      <a:pt x="8619" y="4703"/>
                      <a:pt x="8408" y="3986"/>
                      <a:pt x="7996" y="3383"/>
                    </a:cubicBezTo>
                    <a:cubicBezTo>
                      <a:pt x="7610" y="2811"/>
                      <a:pt x="7058" y="2364"/>
                      <a:pt x="6495" y="1963"/>
                    </a:cubicBezTo>
                    <a:cubicBezTo>
                      <a:pt x="5547" y="1280"/>
                      <a:pt x="4663" y="793"/>
                      <a:pt x="3569" y="452"/>
                    </a:cubicBezTo>
                    <a:cubicBezTo>
                      <a:pt x="2467" y="111"/>
                      <a:pt x="981" y="351"/>
                      <a:pt x="7" y="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10" name="Google Shape;3910;p20"/>
              <p:cNvSpPr/>
              <p:nvPr/>
            </p:nvSpPr>
            <p:spPr>
              <a:xfrm>
                <a:off x="898400" y="3972775"/>
                <a:ext cx="69800" cy="136175"/>
              </a:xfrm>
              <a:custGeom>
                <a:rect b="b" l="l" r="r" t="t"/>
                <a:pathLst>
                  <a:path extrusionOk="0" h="5447" w="2792">
                    <a:moveTo>
                      <a:pt x="1351" y="0"/>
                    </a:moveTo>
                    <a:lnTo>
                      <a:pt x="1301" y="16"/>
                    </a:lnTo>
                    <a:cubicBezTo>
                      <a:pt x="964" y="809"/>
                      <a:pt x="623" y="1602"/>
                      <a:pt x="287" y="2395"/>
                    </a:cubicBezTo>
                    <a:cubicBezTo>
                      <a:pt x="176" y="2656"/>
                      <a:pt x="41" y="2977"/>
                      <a:pt x="1" y="3258"/>
                    </a:cubicBezTo>
                    <a:cubicBezTo>
                      <a:pt x="56" y="3373"/>
                      <a:pt x="106" y="3489"/>
                      <a:pt x="156" y="3609"/>
                    </a:cubicBezTo>
                    <a:cubicBezTo>
                      <a:pt x="392" y="4202"/>
                      <a:pt x="558" y="4874"/>
                      <a:pt x="839" y="5446"/>
                    </a:cubicBezTo>
                    <a:lnTo>
                      <a:pt x="2791" y="5446"/>
                    </a:lnTo>
                    <a:cubicBezTo>
                      <a:pt x="2375" y="5025"/>
                      <a:pt x="2079" y="4443"/>
                      <a:pt x="1933" y="3865"/>
                    </a:cubicBezTo>
                    <a:cubicBezTo>
                      <a:pt x="1667" y="2806"/>
                      <a:pt x="1742" y="1682"/>
                      <a:pt x="1517" y="613"/>
                    </a:cubicBezTo>
                    <a:cubicBezTo>
                      <a:pt x="1471" y="407"/>
                      <a:pt x="1416" y="201"/>
                      <a:pt x="135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11" name="Google Shape;3911;p20"/>
              <p:cNvSpPr/>
              <p:nvPr/>
            </p:nvSpPr>
            <p:spPr>
              <a:xfrm>
                <a:off x="760375" y="3842775"/>
                <a:ext cx="138050" cy="212225"/>
              </a:xfrm>
              <a:custGeom>
                <a:rect b="b" l="l" r="r" t="t"/>
                <a:pathLst>
                  <a:path extrusionOk="0" h="8489" w="5522">
                    <a:moveTo>
                      <a:pt x="26" y="1"/>
                    </a:moveTo>
                    <a:lnTo>
                      <a:pt x="0" y="6"/>
                    </a:lnTo>
                    <a:cubicBezTo>
                      <a:pt x="502" y="1948"/>
                      <a:pt x="206" y="4066"/>
                      <a:pt x="352" y="6094"/>
                    </a:cubicBezTo>
                    <a:cubicBezTo>
                      <a:pt x="377" y="6455"/>
                      <a:pt x="427" y="6827"/>
                      <a:pt x="497" y="7198"/>
                    </a:cubicBezTo>
                    <a:cubicBezTo>
                      <a:pt x="2149" y="7725"/>
                      <a:pt x="3820" y="8157"/>
                      <a:pt x="5517" y="8488"/>
                    </a:cubicBezTo>
                    <a:cubicBezTo>
                      <a:pt x="5522" y="8478"/>
                      <a:pt x="5522" y="8468"/>
                      <a:pt x="5522" y="8458"/>
                    </a:cubicBezTo>
                    <a:cubicBezTo>
                      <a:pt x="4970" y="7294"/>
                      <a:pt x="4096" y="6280"/>
                      <a:pt x="3639" y="5070"/>
                    </a:cubicBezTo>
                    <a:cubicBezTo>
                      <a:pt x="3183" y="3855"/>
                      <a:pt x="3173" y="2515"/>
                      <a:pt x="3077" y="1205"/>
                    </a:cubicBezTo>
                    <a:cubicBezTo>
                      <a:pt x="2083" y="748"/>
                      <a:pt x="1065" y="347"/>
                      <a:pt x="2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12" name="Google Shape;3912;p20"/>
              <p:cNvSpPr/>
              <p:nvPr/>
            </p:nvSpPr>
            <p:spPr>
              <a:xfrm>
                <a:off x="707175" y="3686675"/>
                <a:ext cx="130150" cy="186250"/>
              </a:xfrm>
              <a:custGeom>
                <a:rect b="b" l="l" r="r" t="t"/>
                <a:pathLst>
                  <a:path extrusionOk="0" h="7450" w="5206">
                    <a:moveTo>
                      <a:pt x="0" y="1"/>
                    </a:moveTo>
                    <a:cubicBezTo>
                      <a:pt x="20" y="718"/>
                      <a:pt x="55" y="1431"/>
                      <a:pt x="256" y="2119"/>
                    </a:cubicBezTo>
                    <a:cubicBezTo>
                      <a:pt x="593" y="3278"/>
                      <a:pt x="1381" y="4257"/>
                      <a:pt x="1842" y="5376"/>
                    </a:cubicBezTo>
                    <a:cubicBezTo>
                      <a:pt x="1958" y="5662"/>
                      <a:pt x="2053" y="5953"/>
                      <a:pt x="2128" y="6250"/>
                    </a:cubicBezTo>
                    <a:lnTo>
                      <a:pt x="2154" y="6245"/>
                    </a:lnTo>
                    <a:cubicBezTo>
                      <a:pt x="3193" y="6591"/>
                      <a:pt x="4211" y="6992"/>
                      <a:pt x="5205" y="7449"/>
                    </a:cubicBezTo>
                    <a:cubicBezTo>
                      <a:pt x="5125" y="6325"/>
                      <a:pt x="4994" y="5226"/>
                      <a:pt x="4467" y="4242"/>
                    </a:cubicBezTo>
                    <a:cubicBezTo>
                      <a:pt x="4041" y="3444"/>
                      <a:pt x="3383" y="2786"/>
                      <a:pt x="2942" y="1998"/>
                    </a:cubicBezTo>
                    <a:cubicBezTo>
                      <a:pt x="2761" y="1682"/>
                      <a:pt x="2625" y="1351"/>
                      <a:pt x="2505" y="1009"/>
                    </a:cubicBezTo>
                    <a:cubicBezTo>
                      <a:pt x="1943" y="748"/>
                      <a:pt x="1365" y="512"/>
                      <a:pt x="773" y="317"/>
                    </a:cubicBezTo>
                    <a:cubicBezTo>
                      <a:pt x="613" y="267"/>
                      <a:pt x="457" y="216"/>
                      <a:pt x="301" y="151"/>
                    </a:cubicBezTo>
                    <a:cubicBezTo>
                      <a:pt x="206" y="106"/>
                      <a:pt x="111" y="56"/>
                      <a:pt x="2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13" name="Google Shape;3913;p20"/>
              <p:cNvSpPr/>
              <p:nvPr/>
            </p:nvSpPr>
            <p:spPr>
              <a:xfrm>
                <a:off x="837300" y="3744400"/>
                <a:ext cx="94875" cy="309850"/>
              </a:xfrm>
              <a:custGeom>
                <a:rect b="b" l="l" r="r" t="t"/>
                <a:pathLst>
                  <a:path extrusionOk="0" h="12394" w="3795">
                    <a:moveTo>
                      <a:pt x="2269" y="0"/>
                    </a:moveTo>
                    <a:lnTo>
                      <a:pt x="2239" y="10"/>
                    </a:lnTo>
                    <a:cubicBezTo>
                      <a:pt x="1371" y="1662"/>
                      <a:pt x="663" y="3403"/>
                      <a:pt x="30" y="5155"/>
                    </a:cubicBezTo>
                    <a:cubicBezTo>
                      <a:pt x="20" y="5150"/>
                      <a:pt x="10" y="5145"/>
                      <a:pt x="0" y="5140"/>
                    </a:cubicBezTo>
                    <a:lnTo>
                      <a:pt x="0" y="5140"/>
                    </a:lnTo>
                    <a:cubicBezTo>
                      <a:pt x="96" y="6450"/>
                      <a:pt x="106" y="7790"/>
                      <a:pt x="562" y="9005"/>
                    </a:cubicBezTo>
                    <a:cubicBezTo>
                      <a:pt x="1019" y="10215"/>
                      <a:pt x="1893" y="11229"/>
                      <a:pt x="2445" y="12393"/>
                    </a:cubicBezTo>
                    <a:cubicBezTo>
                      <a:pt x="2485" y="12112"/>
                      <a:pt x="2620" y="11791"/>
                      <a:pt x="2731" y="11530"/>
                    </a:cubicBezTo>
                    <a:cubicBezTo>
                      <a:pt x="3067" y="10737"/>
                      <a:pt x="3408" y="9944"/>
                      <a:pt x="3745" y="9151"/>
                    </a:cubicBezTo>
                    <a:lnTo>
                      <a:pt x="3795" y="9135"/>
                    </a:lnTo>
                    <a:cubicBezTo>
                      <a:pt x="3469" y="8097"/>
                      <a:pt x="2937" y="7118"/>
                      <a:pt x="2650" y="6059"/>
                    </a:cubicBezTo>
                    <a:cubicBezTo>
                      <a:pt x="2164" y="4232"/>
                      <a:pt x="2450" y="2289"/>
                      <a:pt x="2430" y="397"/>
                    </a:cubicBezTo>
                    <a:lnTo>
                      <a:pt x="2405" y="397"/>
                    </a:lnTo>
                    <a:cubicBezTo>
                      <a:pt x="2369" y="261"/>
                      <a:pt x="2319" y="131"/>
                      <a:pt x="226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14" name="Google Shape;3914;p20"/>
              <p:cNvSpPr/>
              <p:nvPr/>
            </p:nvSpPr>
            <p:spPr>
              <a:xfrm>
                <a:off x="772800" y="4022725"/>
                <a:ext cx="146575" cy="86225"/>
              </a:xfrm>
              <a:custGeom>
                <a:rect b="b" l="l" r="r" t="t"/>
                <a:pathLst>
                  <a:path extrusionOk="0" h="3449" w="5863">
                    <a:moveTo>
                      <a:pt x="0" y="0"/>
                    </a:moveTo>
                    <a:cubicBezTo>
                      <a:pt x="266" y="1320"/>
                      <a:pt x="849" y="2620"/>
                      <a:pt x="1772" y="3448"/>
                    </a:cubicBezTo>
                    <a:lnTo>
                      <a:pt x="5863" y="3448"/>
                    </a:lnTo>
                    <a:cubicBezTo>
                      <a:pt x="5582" y="2876"/>
                      <a:pt x="5416" y="2204"/>
                      <a:pt x="5180" y="1611"/>
                    </a:cubicBezTo>
                    <a:cubicBezTo>
                      <a:pt x="5130" y="1491"/>
                      <a:pt x="5080" y="1375"/>
                      <a:pt x="5025" y="1260"/>
                    </a:cubicBezTo>
                    <a:cubicBezTo>
                      <a:pt x="5025" y="1270"/>
                      <a:pt x="5025" y="1280"/>
                      <a:pt x="5020" y="1290"/>
                    </a:cubicBezTo>
                    <a:cubicBezTo>
                      <a:pt x="3323" y="959"/>
                      <a:pt x="1652" y="527"/>
                      <a:pt x="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15" name="Google Shape;3915;p20"/>
              <p:cNvSpPr/>
              <p:nvPr/>
            </p:nvSpPr>
            <p:spPr>
              <a:xfrm>
                <a:off x="1256150" y="4024100"/>
                <a:ext cx="186375" cy="84850"/>
              </a:xfrm>
              <a:custGeom>
                <a:rect b="b" l="l" r="r" t="t"/>
                <a:pathLst>
                  <a:path extrusionOk="0" h="3394" w="7455">
                    <a:moveTo>
                      <a:pt x="7439" y="0"/>
                    </a:moveTo>
                    <a:cubicBezTo>
                      <a:pt x="6159" y="86"/>
                      <a:pt x="4849" y="181"/>
                      <a:pt x="3564" y="261"/>
                    </a:cubicBezTo>
                    <a:cubicBezTo>
                      <a:pt x="3564" y="251"/>
                      <a:pt x="3559" y="246"/>
                      <a:pt x="3554" y="236"/>
                    </a:cubicBezTo>
                    <a:cubicBezTo>
                      <a:pt x="2541" y="824"/>
                      <a:pt x="1431" y="1285"/>
                      <a:pt x="678" y="2174"/>
                    </a:cubicBezTo>
                    <a:cubicBezTo>
                      <a:pt x="377" y="2530"/>
                      <a:pt x="146" y="2947"/>
                      <a:pt x="1" y="3393"/>
                    </a:cubicBezTo>
                    <a:lnTo>
                      <a:pt x="2470" y="3393"/>
                    </a:lnTo>
                    <a:cubicBezTo>
                      <a:pt x="2731" y="2932"/>
                      <a:pt x="3093" y="2525"/>
                      <a:pt x="3529" y="2224"/>
                    </a:cubicBezTo>
                    <a:cubicBezTo>
                      <a:pt x="4779" y="1361"/>
                      <a:pt x="6596" y="1240"/>
                      <a:pt x="7454" y="10"/>
                    </a:cubicBezTo>
                    <a:lnTo>
                      <a:pt x="743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16" name="Google Shape;3916;p20"/>
              <p:cNvSpPr/>
              <p:nvPr/>
            </p:nvSpPr>
            <p:spPr>
              <a:xfrm>
                <a:off x="1418150" y="3831975"/>
                <a:ext cx="177475" cy="124500"/>
              </a:xfrm>
              <a:custGeom>
                <a:rect b="b" l="l" r="r" t="t"/>
                <a:pathLst>
                  <a:path extrusionOk="0" h="4980" w="7099">
                    <a:moveTo>
                      <a:pt x="7098" y="1"/>
                    </a:moveTo>
                    <a:cubicBezTo>
                      <a:pt x="6681" y="91"/>
                      <a:pt x="6265" y="151"/>
                      <a:pt x="5848" y="212"/>
                    </a:cubicBezTo>
                    <a:cubicBezTo>
                      <a:pt x="5296" y="292"/>
                      <a:pt x="4749" y="357"/>
                      <a:pt x="4202" y="448"/>
                    </a:cubicBezTo>
                    <a:cubicBezTo>
                      <a:pt x="4112" y="583"/>
                      <a:pt x="4031" y="719"/>
                      <a:pt x="3961" y="864"/>
                    </a:cubicBezTo>
                    <a:cubicBezTo>
                      <a:pt x="3750" y="1286"/>
                      <a:pt x="3595" y="1743"/>
                      <a:pt x="3283" y="2099"/>
                    </a:cubicBezTo>
                    <a:cubicBezTo>
                      <a:pt x="2917" y="2516"/>
                      <a:pt x="2380" y="2731"/>
                      <a:pt x="1913" y="3027"/>
                    </a:cubicBezTo>
                    <a:cubicBezTo>
                      <a:pt x="1135" y="3519"/>
                      <a:pt x="558" y="4237"/>
                      <a:pt x="1" y="4980"/>
                    </a:cubicBezTo>
                    <a:cubicBezTo>
                      <a:pt x="1251" y="4709"/>
                      <a:pt x="2535" y="4553"/>
                      <a:pt x="3810" y="4403"/>
                    </a:cubicBezTo>
                    <a:cubicBezTo>
                      <a:pt x="4081" y="4262"/>
                      <a:pt x="4337" y="4107"/>
                      <a:pt x="4563" y="3916"/>
                    </a:cubicBezTo>
                    <a:cubicBezTo>
                      <a:pt x="5743" y="2887"/>
                      <a:pt x="5924" y="1050"/>
                      <a:pt x="70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17" name="Google Shape;3917;p20"/>
              <p:cNvSpPr/>
              <p:nvPr/>
            </p:nvSpPr>
            <p:spPr>
              <a:xfrm>
                <a:off x="1520550" y="3746400"/>
                <a:ext cx="64025" cy="97025"/>
              </a:xfrm>
              <a:custGeom>
                <a:rect b="b" l="l" r="r" t="t"/>
                <a:pathLst>
                  <a:path extrusionOk="0" h="3881" w="2561">
                    <a:moveTo>
                      <a:pt x="2550" y="1"/>
                    </a:moveTo>
                    <a:cubicBezTo>
                      <a:pt x="2470" y="16"/>
                      <a:pt x="2390" y="41"/>
                      <a:pt x="2309" y="66"/>
                    </a:cubicBezTo>
                    <a:cubicBezTo>
                      <a:pt x="1406" y="357"/>
                      <a:pt x="768" y="1035"/>
                      <a:pt x="106" y="1677"/>
                    </a:cubicBezTo>
                    <a:lnTo>
                      <a:pt x="126" y="1697"/>
                    </a:lnTo>
                    <a:cubicBezTo>
                      <a:pt x="21" y="2420"/>
                      <a:pt x="0" y="3153"/>
                      <a:pt x="61" y="3881"/>
                    </a:cubicBezTo>
                    <a:cubicBezTo>
                      <a:pt x="71" y="3876"/>
                      <a:pt x="91" y="3876"/>
                      <a:pt x="106" y="3871"/>
                    </a:cubicBezTo>
                    <a:cubicBezTo>
                      <a:pt x="543" y="3178"/>
                      <a:pt x="1165" y="2601"/>
                      <a:pt x="1888" y="2209"/>
                    </a:cubicBezTo>
                    <a:cubicBezTo>
                      <a:pt x="2053" y="1466"/>
                      <a:pt x="2279" y="739"/>
                      <a:pt x="2560" y="36"/>
                    </a:cubicBezTo>
                    <a:lnTo>
                      <a:pt x="255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18" name="Google Shape;3918;p20"/>
              <p:cNvSpPr/>
              <p:nvPr/>
            </p:nvSpPr>
            <p:spPr>
              <a:xfrm>
                <a:off x="1567725" y="3718300"/>
                <a:ext cx="197050" cy="83475"/>
              </a:xfrm>
              <a:custGeom>
                <a:rect b="b" l="l" r="r" t="t"/>
                <a:pathLst>
                  <a:path extrusionOk="0" h="3339" w="7882">
                    <a:moveTo>
                      <a:pt x="7200" y="0"/>
                    </a:moveTo>
                    <a:cubicBezTo>
                      <a:pt x="5989" y="0"/>
                      <a:pt x="4784" y="494"/>
                      <a:pt x="3936" y="1356"/>
                    </a:cubicBezTo>
                    <a:cubicBezTo>
                      <a:pt x="3590" y="1707"/>
                      <a:pt x="3293" y="2113"/>
                      <a:pt x="2872" y="2374"/>
                    </a:cubicBezTo>
                    <a:cubicBezTo>
                      <a:pt x="2355" y="2696"/>
                      <a:pt x="1712" y="2741"/>
                      <a:pt x="1120" y="2891"/>
                    </a:cubicBezTo>
                    <a:cubicBezTo>
                      <a:pt x="729" y="2987"/>
                      <a:pt x="352" y="3137"/>
                      <a:pt x="1" y="3333"/>
                    </a:cubicBezTo>
                    <a:cubicBezTo>
                      <a:pt x="1" y="3333"/>
                      <a:pt x="1" y="3333"/>
                      <a:pt x="1" y="3338"/>
                    </a:cubicBezTo>
                    <a:cubicBezTo>
                      <a:pt x="599" y="3296"/>
                      <a:pt x="1205" y="3282"/>
                      <a:pt x="1811" y="3282"/>
                    </a:cubicBezTo>
                    <a:cubicBezTo>
                      <a:pt x="2363" y="3282"/>
                      <a:pt x="2916" y="3294"/>
                      <a:pt x="3464" y="3308"/>
                    </a:cubicBezTo>
                    <a:cubicBezTo>
                      <a:pt x="5005" y="2309"/>
                      <a:pt x="6079" y="482"/>
                      <a:pt x="7881" y="141"/>
                    </a:cubicBezTo>
                    <a:cubicBezTo>
                      <a:pt x="7781" y="86"/>
                      <a:pt x="7675" y="41"/>
                      <a:pt x="7570" y="0"/>
                    </a:cubicBezTo>
                    <a:lnTo>
                      <a:pt x="7565" y="15"/>
                    </a:lnTo>
                    <a:cubicBezTo>
                      <a:pt x="7443" y="5"/>
                      <a:pt x="7322" y="0"/>
                      <a:pt x="720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19" name="Google Shape;3919;p20"/>
              <p:cNvSpPr/>
              <p:nvPr/>
            </p:nvSpPr>
            <p:spPr>
              <a:xfrm>
                <a:off x="1338850" y="3895100"/>
                <a:ext cx="79325" cy="134925"/>
              </a:xfrm>
              <a:custGeom>
                <a:rect b="b" l="l" r="r" t="t"/>
                <a:pathLst>
                  <a:path extrusionOk="0" h="5397" w="3173">
                    <a:moveTo>
                      <a:pt x="3112" y="1"/>
                    </a:moveTo>
                    <a:cubicBezTo>
                      <a:pt x="2756" y="723"/>
                      <a:pt x="2415" y="1466"/>
                      <a:pt x="1787" y="1953"/>
                    </a:cubicBezTo>
                    <a:cubicBezTo>
                      <a:pt x="1285" y="2340"/>
                      <a:pt x="658" y="2505"/>
                      <a:pt x="46" y="2696"/>
                    </a:cubicBezTo>
                    <a:cubicBezTo>
                      <a:pt x="141" y="3594"/>
                      <a:pt x="0" y="4523"/>
                      <a:pt x="246" y="5396"/>
                    </a:cubicBezTo>
                    <a:cubicBezTo>
                      <a:pt x="583" y="5196"/>
                      <a:pt x="909" y="4990"/>
                      <a:pt x="1210" y="4744"/>
                    </a:cubicBezTo>
                    <a:cubicBezTo>
                      <a:pt x="1988" y="4111"/>
                      <a:pt x="2565" y="3268"/>
                      <a:pt x="3173" y="2455"/>
                    </a:cubicBezTo>
                    <a:lnTo>
                      <a:pt x="3173" y="2455"/>
                    </a:lnTo>
                    <a:cubicBezTo>
                      <a:pt x="3168" y="2460"/>
                      <a:pt x="3163" y="2460"/>
                      <a:pt x="3158" y="2460"/>
                    </a:cubicBezTo>
                    <a:cubicBezTo>
                      <a:pt x="3012" y="1652"/>
                      <a:pt x="3002" y="824"/>
                      <a:pt x="3123" y="11"/>
                    </a:cubicBezTo>
                    <a:lnTo>
                      <a:pt x="311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20" name="Google Shape;3920;p20"/>
              <p:cNvSpPr/>
              <p:nvPr/>
            </p:nvSpPr>
            <p:spPr>
              <a:xfrm>
                <a:off x="1523175" y="3800325"/>
                <a:ext cx="131175" cy="42850"/>
              </a:xfrm>
              <a:custGeom>
                <a:rect b="b" l="l" r="r" t="t"/>
                <a:pathLst>
                  <a:path extrusionOk="0" h="1714" w="5247">
                    <a:moveTo>
                      <a:pt x="3593" y="1"/>
                    </a:moveTo>
                    <a:cubicBezTo>
                      <a:pt x="2987" y="1"/>
                      <a:pt x="2381" y="15"/>
                      <a:pt x="1783" y="57"/>
                    </a:cubicBezTo>
                    <a:cubicBezTo>
                      <a:pt x="1783" y="52"/>
                      <a:pt x="1783" y="52"/>
                      <a:pt x="1783" y="52"/>
                    </a:cubicBezTo>
                    <a:cubicBezTo>
                      <a:pt x="1060" y="444"/>
                      <a:pt x="438" y="1021"/>
                      <a:pt x="1" y="1714"/>
                    </a:cubicBezTo>
                    <a:cubicBezTo>
                      <a:pt x="548" y="1623"/>
                      <a:pt x="1095" y="1558"/>
                      <a:pt x="1647" y="1478"/>
                    </a:cubicBezTo>
                    <a:cubicBezTo>
                      <a:pt x="2064" y="1417"/>
                      <a:pt x="2480" y="1357"/>
                      <a:pt x="2897" y="1267"/>
                    </a:cubicBezTo>
                    <a:cubicBezTo>
                      <a:pt x="2972" y="1192"/>
                      <a:pt x="3063" y="1121"/>
                      <a:pt x="3153" y="1056"/>
                    </a:cubicBezTo>
                    <a:cubicBezTo>
                      <a:pt x="3635" y="715"/>
                      <a:pt x="4227" y="564"/>
                      <a:pt x="4759" y="303"/>
                    </a:cubicBezTo>
                    <a:cubicBezTo>
                      <a:pt x="4930" y="223"/>
                      <a:pt x="5090" y="127"/>
                      <a:pt x="5246" y="27"/>
                    </a:cubicBezTo>
                    <a:cubicBezTo>
                      <a:pt x="4698" y="13"/>
                      <a:pt x="4145" y="1"/>
                      <a:pt x="359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21" name="Google Shape;3921;p20"/>
              <p:cNvSpPr/>
              <p:nvPr/>
            </p:nvSpPr>
            <p:spPr>
              <a:xfrm>
                <a:off x="1567725" y="3711775"/>
                <a:ext cx="189250" cy="89875"/>
              </a:xfrm>
              <a:custGeom>
                <a:rect b="b" l="l" r="r" t="t"/>
                <a:pathLst>
                  <a:path extrusionOk="0" h="3595" w="7570">
                    <a:moveTo>
                      <a:pt x="6178" y="0"/>
                    </a:moveTo>
                    <a:cubicBezTo>
                      <a:pt x="5587" y="0"/>
                      <a:pt x="4997" y="135"/>
                      <a:pt x="4468" y="402"/>
                    </a:cubicBezTo>
                    <a:cubicBezTo>
                      <a:pt x="4097" y="593"/>
                      <a:pt x="3755" y="844"/>
                      <a:pt x="3364" y="999"/>
                    </a:cubicBezTo>
                    <a:cubicBezTo>
                      <a:pt x="2515" y="1335"/>
                      <a:pt x="1547" y="1180"/>
                      <a:pt x="663" y="1386"/>
                    </a:cubicBezTo>
                    <a:lnTo>
                      <a:pt x="673" y="1421"/>
                    </a:lnTo>
                    <a:cubicBezTo>
                      <a:pt x="392" y="2124"/>
                      <a:pt x="166" y="2851"/>
                      <a:pt x="1" y="3594"/>
                    </a:cubicBezTo>
                    <a:cubicBezTo>
                      <a:pt x="352" y="3398"/>
                      <a:pt x="729" y="3248"/>
                      <a:pt x="1120" y="3152"/>
                    </a:cubicBezTo>
                    <a:cubicBezTo>
                      <a:pt x="1712" y="3002"/>
                      <a:pt x="2355" y="2957"/>
                      <a:pt x="2872" y="2635"/>
                    </a:cubicBezTo>
                    <a:cubicBezTo>
                      <a:pt x="3293" y="2374"/>
                      <a:pt x="3590" y="1968"/>
                      <a:pt x="3936" y="1617"/>
                    </a:cubicBezTo>
                    <a:cubicBezTo>
                      <a:pt x="4784" y="755"/>
                      <a:pt x="5989" y="261"/>
                      <a:pt x="7200" y="261"/>
                    </a:cubicBezTo>
                    <a:cubicBezTo>
                      <a:pt x="7322" y="261"/>
                      <a:pt x="7443" y="266"/>
                      <a:pt x="7565" y="276"/>
                    </a:cubicBezTo>
                    <a:lnTo>
                      <a:pt x="7570" y="261"/>
                    </a:lnTo>
                    <a:cubicBezTo>
                      <a:pt x="7127" y="87"/>
                      <a:pt x="6653" y="0"/>
                      <a:pt x="617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22" name="Google Shape;3922;p20"/>
              <p:cNvSpPr/>
              <p:nvPr/>
            </p:nvSpPr>
            <p:spPr>
              <a:xfrm>
                <a:off x="1413900" y="3788325"/>
                <a:ext cx="109800" cy="168275"/>
              </a:xfrm>
              <a:custGeom>
                <a:rect b="b" l="l" r="r" t="t"/>
                <a:pathLst>
                  <a:path extrusionOk="0" h="6731" w="4392">
                    <a:moveTo>
                      <a:pt x="4372" y="0"/>
                    </a:moveTo>
                    <a:cubicBezTo>
                      <a:pt x="4031" y="326"/>
                      <a:pt x="3679" y="648"/>
                      <a:pt x="3288" y="899"/>
                    </a:cubicBezTo>
                    <a:cubicBezTo>
                      <a:pt x="1998" y="1722"/>
                      <a:pt x="1064" y="2460"/>
                      <a:pt x="306" y="3885"/>
                    </a:cubicBezTo>
                    <a:cubicBezTo>
                      <a:pt x="241" y="4016"/>
                      <a:pt x="176" y="4146"/>
                      <a:pt x="110" y="4272"/>
                    </a:cubicBezTo>
                    <a:lnTo>
                      <a:pt x="121" y="4282"/>
                    </a:lnTo>
                    <a:cubicBezTo>
                      <a:pt x="0" y="5095"/>
                      <a:pt x="10" y="5923"/>
                      <a:pt x="156" y="6731"/>
                    </a:cubicBezTo>
                    <a:cubicBezTo>
                      <a:pt x="161" y="6731"/>
                      <a:pt x="166" y="6731"/>
                      <a:pt x="171" y="6726"/>
                    </a:cubicBezTo>
                    <a:cubicBezTo>
                      <a:pt x="728" y="5983"/>
                      <a:pt x="1305" y="5265"/>
                      <a:pt x="2083" y="4773"/>
                    </a:cubicBezTo>
                    <a:cubicBezTo>
                      <a:pt x="2550" y="4477"/>
                      <a:pt x="3087" y="4262"/>
                      <a:pt x="3453" y="3845"/>
                    </a:cubicBezTo>
                    <a:cubicBezTo>
                      <a:pt x="3765" y="3489"/>
                      <a:pt x="3920" y="3032"/>
                      <a:pt x="4131" y="2610"/>
                    </a:cubicBezTo>
                    <a:cubicBezTo>
                      <a:pt x="4201" y="2465"/>
                      <a:pt x="4282" y="2329"/>
                      <a:pt x="4372" y="2194"/>
                    </a:cubicBezTo>
                    <a:lnTo>
                      <a:pt x="4372" y="2194"/>
                    </a:lnTo>
                    <a:cubicBezTo>
                      <a:pt x="4357" y="2199"/>
                      <a:pt x="4337" y="2199"/>
                      <a:pt x="4327" y="2204"/>
                    </a:cubicBezTo>
                    <a:cubicBezTo>
                      <a:pt x="4266" y="1476"/>
                      <a:pt x="4287" y="743"/>
                      <a:pt x="4392" y="20"/>
                    </a:cubicBezTo>
                    <a:lnTo>
                      <a:pt x="437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23" name="Google Shape;3923;p20"/>
              <p:cNvSpPr/>
              <p:nvPr/>
            </p:nvSpPr>
            <p:spPr>
              <a:xfrm>
                <a:off x="1345000" y="3942025"/>
                <a:ext cx="168425" cy="88625"/>
              </a:xfrm>
              <a:custGeom>
                <a:rect b="b" l="l" r="r" t="t"/>
                <a:pathLst>
                  <a:path extrusionOk="0" h="3545" w="6737">
                    <a:moveTo>
                      <a:pt x="6736" y="1"/>
                    </a:moveTo>
                    <a:lnTo>
                      <a:pt x="6736" y="1"/>
                    </a:lnTo>
                    <a:cubicBezTo>
                      <a:pt x="5461" y="151"/>
                      <a:pt x="4177" y="307"/>
                      <a:pt x="2927" y="578"/>
                    </a:cubicBezTo>
                    <a:cubicBezTo>
                      <a:pt x="2319" y="1391"/>
                      <a:pt x="1742" y="2234"/>
                      <a:pt x="964" y="2867"/>
                    </a:cubicBezTo>
                    <a:cubicBezTo>
                      <a:pt x="663" y="3113"/>
                      <a:pt x="337" y="3319"/>
                      <a:pt x="0" y="3519"/>
                    </a:cubicBezTo>
                    <a:cubicBezTo>
                      <a:pt x="5" y="3529"/>
                      <a:pt x="10" y="3534"/>
                      <a:pt x="10" y="3544"/>
                    </a:cubicBezTo>
                    <a:cubicBezTo>
                      <a:pt x="1295" y="3464"/>
                      <a:pt x="2605" y="3369"/>
                      <a:pt x="3885" y="3283"/>
                    </a:cubicBezTo>
                    <a:lnTo>
                      <a:pt x="3900" y="3293"/>
                    </a:lnTo>
                    <a:cubicBezTo>
                      <a:pt x="3926" y="3263"/>
                      <a:pt x="3946" y="3228"/>
                      <a:pt x="3966" y="3193"/>
                    </a:cubicBezTo>
                    <a:cubicBezTo>
                      <a:pt x="4357" y="2576"/>
                      <a:pt x="4433" y="1783"/>
                      <a:pt x="4879" y="1195"/>
                    </a:cubicBezTo>
                    <a:cubicBezTo>
                      <a:pt x="5331" y="603"/>
                      <a:pt x="6064" y="347"/>
                      <a:pt x="67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24" name="Google Shape;3924;p20"/>
              <p:cNvSpPr/>
              <p:nvPr/>
            </p:nvSpPr>
            <p:spPr>
              <a:xfrm>
                <a:off x="1220775" y="3962475"/>
                <a:ext cx="124250" cy="146475"/>
              </a:xfrm>
              <a:custGeom>
                <a:rect b="b" l="l" r="r" t="t"/>
                <a:pathLst>
                  <a:path extrusionOk="0" h="5859" w="4970">
                    <a:moveTo>
                      <a:pt x="4769" y="1"/>
                    </a:moveTo>
                    <a:lnTo>
                      <a:pt x="4769" y="1"/>
                    </a:lnTo>
                    <a:cubicBezTo>
                      <a:pt x="4633" y="41"/>
                      <a:pt x="4503" y="86"/>
                      <a:pt x="4372" y="131"/>
                    </a:cubicBezTo>
                    <a:cubicBezTo>
                      <a:pt x="2329" y="849"/>
                      <a:pt x="788" y="2536"/>
                      <a:pt x="66" y="4548"/>
                    </a:cubicBezTo>
                    <a:cubicBezTo>
                      <a:pt x="76" y="4995"/>
                      <a:pt x="66" y="5437"/>
                      <a:pt x="0" y="5858"/>
                    </a:cubicBezTo>
                    <a:lnTo>
                      <a:pt x="1416" y="5858"/>
                    </a:lnTo>
                    <a:cubicBezTo>
                      <a:pt x="1561" y="5412"/>
                      <a:pt x="1792" y="4995"/>
                      <a:pt x="2093" y="4639"/>
                    </a:cubicBezTo>
                    <a:cubicBezTo>
                      <a:pt x="2846" y="3750"/>
                      <a:pt x="3956" y="3289"/>
                      <a:pt x="4969" y="2701"/>
                    </a:cubicBezTo>
                    <a:cubicBezTo>
                      <a:pt x="4723" y="1828"/>
                      <a:pt x="4864" y="899"/>
                      <a:pt x="476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25" name="Google Shape;3925;p20"/>
              <p:cNvSpPr/>
              <p:nvPr/>
            </p:nvSpPr>
            <p:spPr>
              <a:xfrm>
                <a:off x="1150250" y="3159275"/>
                <a:ext cx="156250" cy="151600"/>
              </a:xfrm>
              <a:custGeom>
                <a:rect b="b" l="l" r="r" t="t"/>
                <a:pathLst>
                  <a:path extrusionOk="0" h="6064" w="6250">
                    <a:moveTo>
                      <a:pt x="6250" y="0"/>
                    </a:moveTo>
                    <a:lnTo>
                      <a:pt x="6250" y="0"/>
                    </a:lnTo>
                    <a:cubicBezTo>
                      <a:pt x="5948" y="131"/>
                      <a:pt x="5647" y="261"/>
                      <a:pt x="5346" y="392"/>
                    </a:cubicBezTo>
                    <a:cubicBezTo>
                      <a:pt x="4844" y="613"/>
                      <a:pt x="4337" y="829"/>
                      <a:pt x="3835" y="1049"/>
                    </a:cubicBezTo>
                    <a:cubicBezTo>
                      <a:pt x="3574" y="1165"/>
                      <a:pt x="3313" y="1280"/>
                      <a:pt x="3052" y="1396"/>
                    </a:cubicBezTo>
                    <a:cubicBezTo>
                      <a:pt x="2887" y="1471"/>
                      <a:pt x="2605" y="1516"/>
                      <a:pt x="2505" y="1672"/>
                    </a:cubicBezTo>
                    <a:lnTo>
                      <a:pt x="2490" y="1632"/>
                    </a:lnTo>
                    <a:cubicBezTo>
                      <a:pt x="2370" y="2249"/>
                      <a:pt x="2219" y="2851"/>
                      <a:pt x="1958" y="3409"/>
                    </a:cubicBezTo>
                    <a:cubicBezTo>
                      <a:pt x="1496" y="4407"/>
                      <a:pt x="698" y="5210"/>
                      <a:pt x="0" y="6064"/>
                    </a:cubicBezTo>
                    <a:cubicBezTo>
                      <a:pt x="1250" y="5697"/>
                      <a:pt x="2550" y="5351"/>
                      <a:pt x="3800" y="4985"/>
                    </a:cubicBezTo>
                    <a:cubicBezTo>
                      <a:pt x="4362" y="4448"/>
                      <a:pt x="4939" y="3920"/>
                      <a:pt x="5336" y="3258"/>
                    </a:cubicBezTo>
                    <a:cubicBezTo>
                      <a:pt x="5913" y="2284"/>
                      <a:pt x="6029" y="1125"/>
                      <a:pt x="62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26" name="Google Shape;3926;p20"/>
              <p:cNvSpPr/>
              <p:nvPr/>
            </p:nvSpPr>
            <p:spPr>
              <a:xfrm>
                <a:off x="1126025" y="3283875"/>
                <a:ext cx="119250" cy="62775"/>
              </a:xfrm>
              <a:custGeom>
                <a:rect b="b" l="l" r="r" t="t"/>
                <a:pathLst>
                  <a:path extrusionOk="0" h="2511" w="4770">
                    <a:moveTo>
                      <a:pt x="4769" y="1"/>
                    </a:moveTo>
                    <a:lnTo>
                      <a:pt x="4769" y="1"/>
                    </a:lnTo>
                    <a:cubicBezTo>
                      <a:pt x="3519" y="367"/>
                      <a:pt x="2219" y="713"/>
                      <a:pt x="969" y="1080"/>
                    </a:cubicBezTo>
                    <a:cubicBezTo>
                      <a:pt x="598" y="1526"/>
                      <a:pt x="257" y="1993"/>
                      <a:pt x="1" y="2510"/>
                    </a:cubicBezTo>
                    <a:cubicBezTo>
                      <a:pt x="257" y="2355"/>
                      <a:pt x="613" y="2314"/>
                      <a:pt x="899" y="2234"/>
                    </a:cubicBezTo>
                    <a:cubicBezTo>
                      <a:pt x="1768" y="1993"/>
                      <a:pt x="2636" y="1752"/>
                      <a:pt x="3499" y="1506"/>
                    </a:cubicBezTo>
                    <a:cubicBezTo>
                      <a:pt x="3820" y="934"/>
                      <a:pt x="4287" y="467"/>
                      <a:pt x="476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27" name="Google Shape;3927;p20"/>
              <p:cNvSpPr/>
              <p:nvPr/>
            </p:nvSpPr>
            <p:spPr>
              <a:xfrm>
                <a:off x="1162800" y="3470850"/>
                <a:ext cx="53225" cy="72550"/>
              </a:xfrm>
              <a:custGeom>
                <a:rect b="b" l="l" r="r" t="t"/>
                <a:pathLst>
                  <a:path extrusionOk="0" h="2902" w="2129">
                    <a:moveTo>
                      <a:pt x="2109" y="0"/>
                    </a:moveTo>
                    <a:cubicBezTo>
                      <a:pt x="1622" y="342"/>
                      <a:pt x="1145" y="693"/>
                      <a:pt x="668" y="1044"/>
                    </a:cubicBezTo>
                    <a:cubicBezTo>
                      <a:pt x="578" y="1386"/>
                      <a:pt x="462" y="1717"/>
                      <a:pt x="342" y="2043"/>
                    </a:cubicBezTo>
                    <a:cubicBezTo>
                      <a:pt x="236" y="2329"/>
                      <a:pt x="121" y="2615"/>
                      <a:pt x="0" y="2901"/>
                    </a:cubicBezTo>
                    <a:cubicBezTo>
                      <a:pt x="638" y="2400"/>
                      <a:pt x="1290" y="1923"/>
                      <a:pt x="1918" y="1411"/>
                    </a:cubicBezTo>
                    <a:lnTo>
                      <a:pt x="1968" y="1426"/>
                    </a:lnTo>
                    <a:cubicBezTo>
                      <a:pt x="2093" y="964"/>
                      <a:pt x="2129" y="487"/>
                      <a:pt x="2109" y="0"/>
                    </a:cubicBezTo>
                    <a:close/>
                  </a:path>
                </a:pathLst>
              </a:custGeom>
              <a:solidFill>
                <a:srgbClr val="59C7D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28" name="Google Shape;3928;p20"/>
              <p:cNvSpPr/>
              <p:nvPr/>
            </p:nvSpPr>
            <p:spPr>
              <a:xfrm>
                <a:off x="1094650" y="3496950"/>
                <a:ext cx="84850" cy="90550"/>
              </a:xfrm>
              <a:custGeom>
                <a:rect b="b" l="l" r="r" t="t"/>
                <a:pathLst>
                  <a:path extrusionOk="0" h="3622" w="3394">
                    <a:moveTo>
                      <a:pt x="3394" y="0"/>
                    </a:moveTo>
                    <a:cubicBezTo>
                      <a:pt x="2495" y="668"/>
                      <a:pt x="1612" y="1346"/>
                      <a:pt x="719" y="2003"/>
                    </a:cubicBezTo>
                    <a:cubicBezTo>
                      <a:pt x="704" y="1983"/>
                      <a:pt x="684" y="1963"/>
                      <a:pt x="668" y="1943"/>
                    </a:cubicBezTo>
                    <a:cubicBezTo>
                      <a:pt x="498" y="2515"/>
                      <a:pt x="257" y="3067"/>
                      <a:pt x="1" y="3614"/>
                    </a:cubicBezTo>
                    <a:cubicBezTo>
                      <a:pt x="7" y="3619"/>
                      <a:pt x="17" y="3621"/>
                      <a:pt x="30" y="3621"/>
                    </a:cubicBezTo>
                    <a:cubicBezTo>
                      <a:pt x="311" y="3621"/>
                      <a:pt x="2023" y="2422"/>
                      <a:pt x="2234" y="2249"/>
                    </a:cubicBezTo>
                    <a:cubicBezTo>
                      <a:pt x="2395" y="2118"/>
                      <a:pt x="2561" y="1983"/>
                      <a:pt x="2726" y="1857"/>
                    </a:cubicBezTo>
                    <a:cubicBezTo>
                      <a:pt x="2847" y="1571"/>
                      <a:pt x="2962" y="1285"/>
                      <a:pt x="3068" y="999"/>
                    </a:cubicBezTo>
                    <a:cubicBezTo>
                      <a:pt x="3188" y="673"/>
                      <a:pt x="3304" y="342"/>
                      <a:pt x="33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29" name="Google Shape;3929;p20"/>
              <p:cNvSpPr/>
              <p:nvPr/>
            </p:nvSpPr>
            <p:spPr>
              <a:xfrm>
                <a:off x="1080100" y="3771375"/>
                <a:ext cx="117600" cy="243575"/>
              </a:xfrm>
              <a:custGeom>
                <a:rect b="b" l="l" r="r" t="t"/>
                <a:pathLst>
                  <a:path extrusionOk="0" h="9743" w="4704">
                    <a:moveTo>
                      <a:pt x="4548" y="1"/>
                    </a:moveTo>
                    <a:cubicBezTo>
                      <a:pt x="3022" y="1491"/>
                      <a:pt x="1557" y="3047"/>
                      <a:pt x="131" y="4643"/>
                    </a:cubicBezTo>
                    <a:cubicBezTo>
                      <a:pt x="121" y="4633"/>
                      <a:pt x="111" y="4623"/>
                      <a:pt x="96" y="4613"/>
                    </a:cubicBezTo>
                    <a:cubicBezTo>
                      <a:pt x="41" y="5271"/>
                      <a:pt x="1" y="5923"/>
                      <a:pt x="96" y="6571"/>
                    </a:cubicBezTo>
                    <a:cubicBezTo>
                      <a:pt x="272" y="7816"/>
                      <a:pt x="964" y="8985"/>
                      <a:pt x="1973" y="9743"/>
                    </a:cubicBezTo>
                    <a:cubicBezTo>
                      <a:pt x="1958" y="8845"/>
                      <a:pt x="2028" y="7956"/>
                      <a:pt x="2234" y="7113"/>
                    </a:cubicBezTo>
                    <a:cubicBezTo>
                      <a:pt x="2410" y="6390"/>
                      <a:pt x="2691" y="5692"/>
                      <a:pt x="3103" y="5045"/>
                    </a:cubicBezTo>
                    <a:cubicBezTo>
                      <a:pt x="3449" y="4503"/>
                      <a:pt x="3881" y="4016"/>
                      <a:pt x="4292" y="3524"/>
                    </a:cubicBezTo>
                    <a:lnTo>
                      <a:pt x="4277" y="3509"/>
                    </a:lnTo>
                    <a:cubicBezTo>
                      <a:pt x="4699" y="2385"/>
                      <a:pt x="4704" y="1200"/>
                      <a:pt x="454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30" name="Google Shape;3930;p20"/>
              <p:cNvSpPr/>
              <p:nvPr/>
            </p:nvSpPr>
            <p:spPr>
              <a:xfrm>
                <a:off x="1046475" y="3461050"/>
                <a:ext cx="64900" cy="126275"/>
              </a:xfrm>
              <a:custGeom>
                <a:rect b="b" l="l" r="r" t="t"/>
                <a:pathLst>
                  <a:path extrusionOk="0" h="5051" w="2596">
                    <a:moveTo>
                      <a:pt x="81" y="1"/>
                    </a:moveTo>
                    <a:lnTo>
                      <a:pt x="81" y="1"/>
                    </a:lnTo>
                    <a:cubicBezTo>
                      <a:pt x="141" y="924"/>
                      <a:pt x="191" y="1853"/>
                      <a:pt x="0" y="2736"/>
                    </a:cubicBezTo>
                    <a:cubicBezTo>
                      <a:pt x="588" y="3549"/>
                      <a:pt x="1230" y="4322"/>
                      <a:pt x="1923" y="5050"/>
                    </a:cubicBezTo>
                    <a:lnTo>
                      <a:pt x="1928" y="5050"/>
                    </a:lnTo>
                    <a:cubicBezTo>
                      <a:pt x="2184" y="4503"/>
                      <a:pt x="2425" y="3951"/>
                      <a:pt x="2595" y="3379"/>
                    </a:cubicBezTo>
                    <a:cubicBezTo>
                      <a:pt x="1682" y="2310"/>
                      <a:pt x="844" y="1180"/>
                      <a:pt x="8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31" name="Google Shape;3931;p20"/>
              <p:cNvSpPr/>
              <p:nvPr/>
            </p:nvSpPr>
            <p:spPr>
              <a:xfrm>
                <a:off x="989750" y="3632725"/>
                <a:ext cx="95775" cy="254000"/>
              </a:xfrm>
              <a:custGeom>
                <a:rect b="b" l="l" r="r" t="t"/>
                <a:pathLst>
                  <a:path extrusionOk="0" h="10160" w="3831">
                    <a:moveTo>
                      <a:pt x="422" y="0"/>
                    </a:moveTo>
                    <a:cubicBezTo>
                      <a:pt x="322" y="301"/>
                      <a:pt x="242" y="608"/>
                      <a:pt x="202" y="924"/>
                    </a:cubicBezTo>
                    <a:cubicBezTo>
                      <a:pt x="1" y="2495"/>
                      <a:pt x="754" y="4016"/>
                      <a:pt x="980" y="5582"/>
                    </a:cubicBezTo>
                    <a:cubicBezTo>
                      <a:pt x="1090" y="6340"/>
                      <a:pt x="1075" y="7103"/>
                      <a:pt x="1000" y="7860"/>
                    </a:cubicBezTo>
                    <a:cubicBezTo>
                      <a:pt x="1868" y="8669"/>
                      <a:pt x="2776" y="9436"/>
                      <a:pt x="3710" y="10159"/>
                    </a:cubicBezTo>
                    <a:cubicBezTo>
                      <a:pt x="3760" y="9607"/>
                      <a:pt x="3820" y="9055"/>
                      <a:pt x="3825" y="8503"/>
                    </a:cubicBezTo>
                    <a:cubicBezTo>
                      <a:pt x="3830" y="6666"/>
                      <a:pt x="3203" y="4839"/>
                      <a:pt x="3052" y="3032"/>
                    </a:cubicBezTo>
                    <a:cubicBezTo>
                      <a:pt x="2119" y="2073"/>
                      <a:pt x="1235" y="1064"/>
                      <a:pt x="42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32" name="Google Shape;3932;p20"/>
              <p:cNvSpPr/>
              <p:nvPr/>
            </p:nvSpPr>
            <p:spPr>
              <a:xfrm>
                <a:off x="1139325" y="3506100"/>
                <a:ext cx="72675" cy="140200"/>
              </a:xfrm>
              <a:custGeom>
                <a:rect b="b" l="l" r="r" t="t"/>
                <a:pathLst>
                  <a:path extrusionOk="0" h="5608" w="2907">
                    <a:moveTo>
                      <a:pt x="2857" y="1"/>
                    </a:moveTo>
                    <a:cubicBezTo>
                      <a:pt x="2229" y="513"/>
                      <a:pt x="1577" y="990"/>
                      <a:pt x="939" y="1491"/>
                    </a:cubicBezTo>
                    <a:cubicBezTo>
                      <a:pt x="568" y="2405"/>
                      <a:pt x="186" y="3324"/>
                      <a:pt x="61" y="4297"/>
                    </a:cubicBezTo>
                    <a:cubicBezTo>
                      <a:pt x="6" y="4739"/>
                      <a:pt x="1" y="5171"/>
                      <a:pt x="36" y="5607"/>
                    </a:cubicBezTo>
                    <a:cubicBezTo>
                      <a:pt x="427" y="5281"/>
                      <a:pt x="814" y="4955"/>
                      <a:pt x="1200" y="4639"/>
                    </a:cubicBezTo>
                    <a:lnTo>
                      <a:pt x="1291" y="4644"/>
                    </a:lnTo>
                    <a:cubicBezTo>
                      <a:pt x="1306" y="3946"/>
                      <a:pt x="1421" y="3258"/>
                      <a:pt x="1687" y="2596"/>
                    </a:cubicBezTo>
                    <a:cubicBezTo>
                      <a:pt x="2044" y="1717"/>
                      <a:pt x="2641" y="949"/>
                      <a:pt x="2902" y="36"/>
                    </a:cubicBezTo>
                    <a:cubicBezTo>
                      <a:pt x="2902" y="31"/>
                      <a:pt x="2907" y="26"/>
                      <a:pt x="2907" y="16"/>
                    </a:cubicBezTo>
                    <a:lnTo>
                      <a:pt x="285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33" name="Google Shape;3933;p20"/>
              <p:cNvSpPr/>
              <p:nvPr/>
            </p:nvSpPr>
            <p:spPr>
              <a:xfrm>
                <a:off x="1064550" y="3543375"/>
                <a:ext cx="98275" cy="165150"/>
              </a:xfrm>
              <a:custGeom>
                <a:rect b="b" l="l" r="r" t="t"/>
                <a:pathLst>
                  <a:path extrusionOk="0" h="6606" w="3931">
                    <a:moveTo>
                      <a:pt x="3930" y="0"/>
                    </a:moveTo>
                    <a:cubicBezTo>
                      <a:pt x="3765" y="126"/>
                      <a:pt x="3599" y="261"/>
                      <a:pt x="3438" y="392"/>
                    </a:cubicBezTo>
                    <a:cubicBezTo>
                      <a:pt x="3227" y="565"/>
                      <a:pt x="1515" y="1764"/>
                      <a:pt x="1234" y="1764"/>
                    </a:cubicBezTo>
                    <a:cubicBezTo>
                      <a:pt x="1221" y="1764"/>
                      <a:pt x="1211" y="1762"/>
                      <a:pt x="1205" y="1757"/>
                    </a:cubicBezTo>
                    <a:cubicBezTo>
                      <a:pt x="788" y="2671"/>
                      <a:pt x="342" y="3579"/>
                      <a:pt x="146" y="4558"/>
                    </a:cubicBezTo>
                    <a:cubicBezTo>
                      <a:pt x="10" y="5241"/>
                      <a:pt x="0" y="5918"/>
                      <a:pt x="60" y="6606"/>
                    </a:cubicBezTo>
                    <a:lnTo>
                      <a:pt x="66" y="6606"/>
                    </a:lnTo>
                    <a:cubicBezTo>
                      <a:pt x="1044" y="5798"/>
                      <a:pt x="2038" y="4949"/>
                      <a:pt x="3027" y="4116"/>
                    </a:cubicBezTo>
                    <a:cubicBezTo>
                      <a:pt x="2992" y="3680"/>
                      <a:pt x="2997" y="3248"/>
                      <a:pt x="3052" y="2806"/>
                    </a:cubicBezTo>
                    <a:cubicBezTo>
                      <a:pt x="3177" y="1833"/>
                      <a:pt x="3559" y="914"/>
                      <a:pt x="393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34" name="Google Shape;3934;p20"/>
              <p:cNvSpPr/>
              <p:nvPr/>
            </p:nvSpPr>
            <p:spPr>
              <a:xfrm>
                <a:off x="1044475" y="3297425"/>
                <a:ext cx="81700" cy="248100"/>
              </a:xfrm>
              <a:custGeom>
                <a:rect b="b" l="l" r="r" t="t"/>
                <a:pathLst>
                  <a:path extrusionOk="0" h="9924" w="3268">
                    <a:moveTo>
                      <a:pt x="2691" y="1"/>
                    </a:moveTo>
                    <a:cubicBezTo>
                      <a:pt x="1872" y="979"/>
                      <a:pt x="894" y="1853"/>
                      <a:pt x="437" y="3032"/>
                    </a:cubicBezTo>
                    <a:cubicBezTo>
                      <a:pt x="0" y="4142"/>
                      <a:pt x="85" y="5341"/>
                      <a:pt x="161" y="6546"/>
                    </a:cubicBezTo>
                    <a:cubicBezTo>
                      <a:pt x="924" y="7725"/>
                      <a:pt x="1762" y="8855"/>
                      <a:pt x="2675" y="9924"/>
                    </a:cubicBezTo>
                    <a:cubicBezTo>
                      <a:pt x="2736" y="9713"/>
                      <a:pt x="2791" y="9497"/>
                      <a:pt x="2836" y="9276"/>
                    </a:cubicBezTo>
                    <a:cubicBezTo>
                      <a:pt x="3268" y="6977"/>
                      <a:pt x="2244" y="4493"/>
                      <a:pt x="3107" y="2315"/>
                    </a:cubicBezTo>
                    <a:cubicBezTo>
                      <a:pt x="3152" y="2199"/>
                      <a:pt x="3208" y="2079"/>
                      <a:pt x="3263" y="1968"/>
                    </a:cubicBezTo>
                    <a:lnTo>
                      <a:pt x="3253" y="1968"/>
                    </a:lnTo>
                    <a:cubicBezTo>
                      <a:pt x="3067" y="1316"/>
                      <a:pt x="2876" y="658"/>
                      <a:pt x="26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35" name="Google Shape;3935;p20"/>
              <p:cNvSpPr/>
              <p:nvPr/>
            </p:nvSpPr>
            <p:spPr>
              <a:xfrm>
                <a:off x="1111725" y="3257775"/>
                <a:ext cx="38550" cy="88875"/>
              </a:xfrm>
              <a:custGeom>
                <a:rect b="b" l="l" r="r" t="t"/>
                <a:pathLst>
                  <a:path extrusionOk="0" h="3555" w="1542">
                    <a:moveTo>
                      <a:pt x="1040" y="1"/>
                    </a:moveTo>
                    <a:cubicBezTo>
                      <a:pt x="919" y="262"/>
                      <a:pt x="784" y="508"/>
                      <a:pt x="628" y="748"/>
                    </a:cubicBezTo>
                    <a:cubicBezTo>
                      <a:pt x="442" y="1045"/>
                      <a:pt x="226" y="1321"/>
                      <a:pt x="1" y="1587"/>
                    </a:cubicBezTo>
                    <a:cubicBezTo>
                      <a:pt x="186" y="2244"/>
                      <a:pt x="377" y="2902"/>
                      <a:pt x="563" y="3554"/>
                    </a:cubicBezTo>
                    <a:lnTo>
                      <a:pt x="573" y="3554"/>
                    </a:lnTo>
                    <a:cubicBezTo>
                      <a:pt x="829" y="3037"/>
                      <a:pt x="1170" y="2570"/>
                      <a:pt x="1541" y="2124"/>
                    </a:cubicBezTo>
                    <a:lnTo>
                      <a:pt x="1541" y="2124"/>
                    </a:lnTo>
                    <a:cubicBezTo>
                      <a:pt x="1516" y="2129"/>
                      <a:pt x="1486" y="2139"/>
                      <a:pt x="1461" y="2144"/>
                    </a:cubicBezTo>
                    <a:cubicBezTo>
                      <a:pt x="1280" y="1441"/>
                      <a:pt x="1140" y="723"/>
                      <a:pt x="10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36" name="Google Shape;3936;p20"/>
              <p:cNvSpPr/>
              <p:nvPr/>
            </p:nvSpPr>
            <p:spPr>
              <a:xfrm>
                <a:off x="1283900" y="3107825"/>
                <a:ext cx="41675" cy="61250"/>
              </a:xfrm>
              <a:custGeom>
                <a:rect b="b" l="l" r="r" t="t"/>
                <a:pathLst>
                  <a:path extrusionOk="0" h="2450" w="1667">
                    <a:moveTo>
                      <a:pt x="1666" y="0"/>
                    </a:moveTo>
                    <a:cubicBezTo>
                      <a:pt x="1305" y="96"/>
                      <a:pt x="939" y="196"/>
                      <a:pt x="572" y="307"/>
                    </a:cubicBezTo>
                    <a:cubicBezTo>
                      <a:pt x="457" y="623"/>
                      <a:pt x="356" y="949"/>
                      <a:pt x="276" y="1275"/>
                    </a:cubicBezTo>
                    <a:cubicBezTo>
                      <a:pt x="181" y="1667"/>
                      <a:pt x="95" y="2058"/>
                      <a:pt x="0" y="2450"/>
                    </a:cubicBezTo>
                    <a:cubicBezTo>
                      <a:pt x="301" y="2319"/>
                      <a:pt x="602" y="2189"/>
                      <a:pt x="904" y="2058"/>
                    </a:cubicBezTo>
                    <a:cubicBezTo>
                      <a:pt x="954" y="1802"/>
                      <a:pt x="1009" y="1551"/>
                      <a:pt x="1074" y="1306"/>
                    </a:cubicBezTo>
                    <a:cubicBezTo>
                      <a:pt x="1210" y="804"/>
                      <a:pt x="1405" y="372"/>
                      <a:pt x="166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37" name="Google Shape;3937;p20"/>
              <p:cNvSpPr/>
              <p:nvPr/>
            </p:nvSpPr>
            <p:spPr>
              <a:xfrm>
                <a:off x="1212500" y="3115475"/>
                <a:ext cx="85725" cy="85600"/>
              </a:xfrm>
              <a:custGeom>
                <a:rect b="b" l="l" r="r" t="t"/>
                <a:pathLst>
                  <a:path extrusionOk="0" h="3424" w="3429">
                    <a:moveTo>
                      <a:pt x="3428" y="1"/>
                    </a:moveTo>
                    <a:lnTo>
                      <a:pt x="3428" y="1"/>
                    </a:lnTo>
                    <a:cubicBezTo>
                      <a:pt x="2460" y="287"/>
                      <a:pt x="1476" y="608"/>
                      <a:pt x="532" y="914"/>
                    </a:cubicBezTo>
                    <a:cubicBezTo>
                      <a:pt x="271" y="1692"/>
                      <a:pt x="161" y="2550"/>
                      <a:pt x="0" y="3384"/>
                    </a:cubicBezTo>
                    <a:cubicBezTo>
                      <a:pt x="5" y="3399"/>
                      <a:pt x="10" y="3409"/>
                      <a:pt x="15" y="3424"/>
                    </a:cubicBezTo>
                    <a:cubicBezTo>
                      <a:pt x="115" y="3268"/>
                      <a:pt x="397" y="3223"/>
                      <a:pt x="562" y="3148"/>
                    </a:cubicBezTo>
                    <a:cubicBezTo>
                      <a:pt x="823" y="3032"/>
                      <a:pt x="1084" y="2917"/>
                      <a:pt x="1340" y="2801"/>
                    </a:cubicBezTo>
                    <a:cubicBezTo>
                      <a:pt x="1847" y="2581"/>
                      <a:pt x="2354" y="2365"/>
                      <a:pt x="2856" y="2144"/>
                    </a:cubicBezTo>
                    <a:cubicBezTo>
                      <a:pt x="2951" y="1752"/>
                      <a:pt x="3037" y="1361"/>
                      <a:pt x="3132" y="969"/>
                    </a:cubicBezTo>
                    <a:cubicBezTo>
                      <a:pt x="3212" y="643"/>
                      <a:pt x="3313" y="317"/>
                      <a:pt x="342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38" name="Google Shape;3938;p20"/>
              <p:cNvSpPr/>
              <p:nvPr/>
            </p:nvSpPr>
            <p:spPr>
              <a:xfrm>
                <a:off x="1209850" y="3042675"/>
                <a:ext cx="193900" cy="96175"/>
              </a:xfrm>
              <a:custGeom>
                <a:rect b="b" l="l" r="r" t="t"/>
                <a:pathLst>
                  <a:path extrusionOk="0" h="3847" w="7756">
                    <a:moveTo>
                      <a:pt x="5922" y="0"/>
                    </a:moveTo>
                    <a:cubicBezTo>
                      <a:pt x="3688" y="0"/>
                      <a:pt x="1477" y="343"/>
                      <a:pt x="1" y="1803"/>
                    </a:cubicBezTo>
                    <a:cubicBezTo>
                      <a:pt x="151" y="2496"/>
                      <a:pt x="347" y="3179"/>
                      <a:pt x="578" y="3846"/>
                    </a:cubicBezTo>
                    <a:cubicBezTo>
                      <a:pt x="598" y="3841"/>
                      <a:pt x="618" y="3836"/>
                      <a:pt x="638" y="3826"/>
                    </a:cubicBezTo>
                    <a:cubicBezTo>
                      <a:pt x="814" y="3294"/>
                      <a:pt x="1060" y="2792"/>
                      <a:pt x="1446" y="2361"/>
                    </a:cubicBezTo>
                    <a:cubicBezTo>
                      <a:pt x="1943" y="1803"/>
                      <a:pt x="2621" y="1432"/>
                      <a:pt x="3308" y="1136"/>
                    </a:cubicBezTo>
                    <a:cubicBezTo>
                      <a:pt x="4714" y="523"/>
                      <a:pt x="6225" y="162"/>
                      <a:pt x="7755" y="62"/>
                    </a:cubicBezTo>
                    <a:cubicBezTo>
                      <a:pt x="7153" y="26"/>
                      <a:pt x="6537" y="0"/>
                      <a:pt x="592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39" name="Google Shape;3939;p20"/>
              <p:cNvSpPr/>
              <p:nvPr/>
            </p:nvSpPr>
            <p:spPr>
              <a:xfrm>
                <a:off x="1225800" y="3044200"/>
                <a:ext cx="202300" cy="94150"/>
              </a:xfrm>
              <a:custGeom>
                <a:rect b="b" l="l" r="r" t="t"/>
                <a:pathLst>
                  <a:path extrusionOk="0" h="3766" w="8092">
                    <a:moveTo>
                      <a:pt x="8091" y="71"/>
                    </a:moveTo>
                    <a:cubicBezTo>
                      <a:pt x="8091" y="71"/>
                      <a:pt x="8091" y="71"/>
                      <a:pt x="8091" y="71"/>
                    </a:cubicBezTo>
                    <a:cubicBezTo>
                      <a:pt x="8091" y="71"/>
                      <a:pt x="8091" y="71"/>
                      <a:pt x="8091" y="71"/>
                    </a:cubicBezTo>
                    <a:close/>
                    <a:moveTo>
                      <a:pt x="7117" y="1"/>
                    </a:moveTo>
                    <a:cubicBezTo>
                      <a:pt x="5587" y="101"/>
                      <a:pt x="4076" y="462"/>
                      <a:pt x="2670" y="1075"/>
                    </a:cubicBezTo>
                    <a:cubicBezTo>
                      <a:pt x="1983" y="1371"/>
                      <a:pt x="1305" y="1742"/>
                      <a:pt x="808" y="2300"/>
                    </a:cubicBezTo>
                    <a:cubicBezTo>
                      <a:pt x="422" y="2731"/>
                      <a:pt x="176" y="3233"/>
                      <a:pt x="0" y="3765"/>
                    </a:cubicBezTo>
                    <a:cubicBezTo>
                      <a:pt x="944" y="3459"/>
                      <a:pt x="1928" y="3138"/>
                      <a:pt x="2896" y="2852"/>
                    </a:cubicBezTo>
                    <a:cubicBezTo>
                      <a:pt x="3263" y="2741"/>
                      <a:pt x="3629" y="2641"/>
                      <a:pt x="3990" y="2545"/>
                    </a:cubicBezTo>
                    <a:cubicBezTo>
                      <a:pt x="4332" y="2039"/>
                      <a:pt x="4799" y="1627"/>
                      <a:pt x="5386" y="1281"/>
                    </a:cubicBezTo>
                    <a:cubicBezTo>
                      <a:pt x="6017" y="907"/>
                      <a:pt x="7240" y="68"/>
                      <a:pt x="8014" y="68"/>
                    </a:cubicBezTo>
                    <a:cubicBezTo>
                      <a:pt x="8040" y="68"/>
                      <a:pt x="8066" y="69"/>
                      <a:pt x="8091" y="71"/>
                    </a:cubicBezTo>
                    <a:lnTo>
                      <a:pt x="8091" y="71"/>
                    </a:lnTo>
                    <a:cubicBezTo>
                      <a:pt x="7770" y="46"/>
                      <a:pt x="7444" y="26"/>
                      <a:pt x="711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40" name="Google Shape;3940;p20"/>
              <p:cNvSpPr/>
              <p:nvPr/>
            </p:nvSpPr>
            <p:spPr>
              <a:xfrm>
                <a:off x="1137700" y="3125150"/>
                <a:ext cx="74825" cy="186225"/>
              </a:xfrm>
              <a:custGeom>
                <a:rect b="b" l="l" r="r" t="t"/>
                <a:pathLst>
                  <a:path extrusionOk="0" h="7449" w="2993">
                    <a:moveTo>
                      <a:pt x="1823" y="0"/>
                    </a:moveTo>
                    <a:cubicBezTo>
                      <a:pt x="999" y="1646"/>
                      <a:pt x="799" y="3629"/>
                      <a:pt x="1" y="5306"/>
                    </a:cubicBezTo>
                    <a:cubicBezTo>
                      <a:pt x="101" y="6028"/>
                      <a:pt x="241" y="6746"/>
                      <a:pt x="422" y="7449"/>
                    </a:cubicBezTo>
                    <a:cubicBezTo>
                      <a:pt x="447" y="7444"/>
                      <a:pt x="477" y="7434"/>
                      <a:pt x="502" y="7429"/>
                    </a:cubicBezTo>
                    <a:cubicBezTo>
                      <a:pt x="1200" y="6575"/>
                      <a:pt x="1998" y="5772"/>
                      <a:pt x="2460" y="4774"/>
                    </a:cubicBezTo>
                    <a:cubicBezTo>
                      <a:pt x="2721" y="4216"/>
                      <a:pt x="2872" y="3614"/>
                      <a:pt x="2992" y="2997"/>
                    </a:cubicBezTo>
                    <a:cubicBezTo>
                      <a:pt x="2480" y="2053"/>
                      <a:pt x="2084" y="1044"/>
                      <a:pt x="182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41" name="Google Shape;3941;p20"/>
              <p:cNvSpPr/>
              <p:nvPr/>
            </p:nvSpPr>
            <p:spPr>
              <a:xfrm>
                <a:off x="1100550" y="3321525"/>
                <a:ext cx="114975" cy="225525"/>
              </a:xfrm>
              <a:custGeom>
                <a:rect b="b" l="l" r="r" t="t"/>
                <a:pathLst>
                  <a:path extrusionOk="0" h="9021" w="4599">
                    <a:moveTo>
                      <a:pt x="4518" y="0"/>
                    </a:moveTo>
                    <a:lnTo>
                      <a:pt x="4518" y="0"/>
                    </a:lnTo>
                    <a:cubicBezTo>
                      <a:pt x="3655" y="246"/>
                      <a:pt x="2787" y="487"/>
                      <a:pt x="1918" y="728"/>
                    </a:cubicBezTo>
                    <a:cubicBezTo>
                      <a:pt x="1632" y="808"/>
                      <a:pt x="1276" y="849"/>
                      <a:pt x="1020" y="1004"/>
                    </a:cubicBezTo>
                    <a:cubicBezTo>
                      <a:pt x="965" y="1115"/>
                      <a:pt x="909" y="1235"/>
                      <a:pt x="864" y="1351"/>
                    </a:cubicBezTo>
                    <a:cubicBezTo>
                      <a:pt x="1" y="3529"/>
                      <a:pt x="1025" y="6013"/>
                      <a:pt x="593" y="8312"/>
                    </a:cubicBezTo>
                    <a:cubicBezTo>
                      <a:pt x="548" y="8533"/>
                      <a:pt x="493" y="8749"/>
                      <a:pt x="432" y="8960"/>
                    </a:cubicBezTo>
                    <a:cubicBezTo>
                      <a:pt x="448" y="8980"/>
                      <a:pt x="468" y="9000"/>
                      <a:pt x="483" y="9020"/>
                    </a:cubicBezTo>
                    <a:cubicBezTo>
                      <a:pt x="1376" y="8363"/>
                      <a:pt x="2259" y="7685"/>
                      <a:pt x="3158" y="7017"/>
                    </a:cubicBezTo>
                    <a:cubicBezTo>
                      <a:pt x="3635" y="6666"/>
                      <a:pt x="4112" y="6315"/>
                      <a:pt x="4599" y="5973"/>
                    </a:cubicBezTo>
                    <a:cubicBezTo>
                      <a:pt x="4528" y="4061"/>
                      <a:pt x="3610" y="2048"/>
                      <a:pt x="4378" y="291"/>
                    </a:cubicBezTo>
                    <a:cubicBezTo>
                      <a:pt x="4418" y="191"/>
                      <a:pt x="4468" y="96"/>
                      <a:pt x="451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42" name="Google Shape;3942;p20"/>
              <p:cNvSpPr/>
              <p:nvPr/>
            </p:nvSpPr>
            <p:spPr>
              <a:xfrm>
                <a:off x="1000300" y="3529450"/>
                <a:ext cx="94375" cy="179075"/>
              </a:xfrm>
              <a:custGeom>
                <a:rect b="b" l="l" r="r" t="t"/>
                <a:pathLst>
                  <a:path extrusionOk="0" h="7163" w="3775">
                    <a:moveTo>
                      <a:pt x="1847" y="0"/>
                    </a:moveTo>
                    <a:cubicBezTo>
                      <a:pt x="1837" y="51"/>
                      <a:pt x="1822" y="106"/>
                      <a:pt x="1812" y="156"/>
                    </a:cubicBezTo>
                    <a:cubicBezTo>
                      <a:pt x="1546" y="1225"/>
                      <a:pt x="919" y="2169"/>
                      <a:pt x="422" y="3152"/>
                    </a:cubicBezTo>
                    <a:cubicBezTo>
                      <a:pt x="261" y="3474"/>
                      <a:pt x="116" y="3800"/>
                      <a:pt x="0" y="4131"/>
                    </a:cubicBezTo>
                    <a:cubicBezTo>
                      <a:pt x="813" y="5195"/>
                      <a:pt x="1697" y="6204"/>
                      <a:pt x="2630" y="7163"/>
                    </a:cubicBezTo>
                    <a:cubicBezTo>
                      <a:pt x="2570" y="6475"/>
                      <a:pt x="2580" y="5798"/>
                      <a:pt x="2716" y="5115"/>
                    </a:cubicBezTo>
                    <a:cubicBezTo>
                      <a:pt x="2912" y="4136"/>
                      <a:pt x="3358" y="3228"/>
                      <a:pt x="3775" y="2314"/>
                    </a:cubicBezTo>
                    <a:lnTo>
                      <a:pt x="3770" y="2314"/>
                    </a:lnTo>
                    <a:cubicBezTo>
                      <a:pt x="3077" y="1586"/>
                      <a:pt x="2435" y="813"/>
                      <a:pt x="184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43" name="Google Shape;3943;p20"/>
              <p:cNvSpPr/>
              <p:nvPr/>
            </p:nvSpPr>
            <p:spPr>
              <a:xfrm>
                <a:off x="1066050" y="3622050"/>
                <a:ext cx="127775" cy="265425"/>
              </a:xfrm>
              <a:custGeom>
                <a:rect b="b" l="l" r="r" t="t"/>
                <a:pathLst>
                  <a:path extrusionOk="0" h="10617" w="5111">
                    <a:moveTo>
                      <a:pt x="4131" y="1"/>
                    </a:moveTo>
                    <a:cubicBezTo>
                      <a:pt x="3745" y="317"/>
                      <a:pt x="3358" y="643"/>
                      <a:pt x="2967" y="969"/>
                    </a:cubicBezTo>
                    <a:cubicBezTo>
                      <a:pt x="1978" y="1802"/>
                      <a:pt x="984" y="2651"/>
                      <a:pt x="6" y="3459"/>
                    </a:cubicBezTo>
                    <a:lnTo>
                      <a:pt x="0" y="3459"/>
                    </a:lnTo>
                    <a:cubicBezTo>
                      <a:pt x="151" y="5266"/>
                      <a:pt x="778" y="7093"/>
                      <a:pt x="773" y="8930"/>
                    </a:cubicBezTo>
                    <a:cubicBezTo>
                      <a:pt x="768" y="9482"/>
                      <a:pt x="708" y="10034"/>
                      <a:pt x="658" y="10586"/>
                    </a:cubicBezTo>
                    <a:cubicBezTo>
                      <a:pt x="673" y="10596"/>
                      <a:pt x="683" y="10606"/>
                      <a:pt x="693" y="10616"/>
                    </a:cubicBezTo>
                    <a:cubicBezTo>
                      <a:pt x="2119" y="9020"/>
                      <a:pt x="3584" y="7464"/>
                      <a:pt x="5110" y="5974"/>
                    </a:cubicBezTo>
                    <a:cubicBezTo>
                      <a:pt x="4854" y="3986"/>
                      <a:pt x="4167" y="1943"/>
                      <a:pt x="4222" y="6"/>
                    </a:cubicBezTo>
                    <a:lnTo>
                      <a:pt x="413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44" name="Google Shape;3944;p20"/>
              <p:cNvSpPr/>
              <p:nvPr/>
            </p:nvSpPr>
            <p:spPr>
              <a:xfrm>
                <a:off x="998675" y="3829225"/>
                <a:ext cx="140925" cy="279725"/>
              </a:xfrm>
              <a:custGeom>
                <a:rect b="b" l="l" r="r" t="t"/>
                <a:pathLst>
                  <a:path extrusionOk="0" h="11189" w="5637">
                    <a:moveTo>
                      <a:pt x="643" y="0"/>
                    </a:moveTo>
                    <a:cubicBezTo>
                      <a:pt x="527" y="1190"/>
                      <a:pt x="271" y="2385"/>
                      <a:pt x="126" y="3579"/>
                    </a:cubicBezTo>
                    <a:cubicBezTo>
                      <a:pt x="55" y="4096"/>
                      <a:pt x="15" y="4618"/>
                      <a:pt x="10" y="5140"/>
                    </a:cubicBezTo>
                    <a:cubicBezTo>
                      <a:pt x="0" y="7309"/>
                      <a:pt x="743" y="9467"/>
                      <a:pt x="2063" y="11188"/>
                    </a:cubicBezTo>
                    <a:lnTo>
                      <a:pt x="5637" y="11188"/>
                    </a:lnTo>
                    <a:cubicBezTo>
                      <a:pt x="5431" y="9959"/>
                      <a:pt x="5245" y="8684"/>
                      <a:pt x="5230" y="7429"/>
                    </a:cubicBezTo>
                    <a:cubicBezTo>
                      <a:pt x="4221" y="6671"/>
                      <a:pt x="3529" y="5502"/>
                      <a:pt x="3353" y="4257"/>
                    </a:cubicBezTo>
                    <a:cubicBezTo>
                      <a:pt x="3258" y="3609"/>
                      <a:pt x="3298" y="2957"/>
                      <a:pt x="3353" y="2299"/>
                    </a:cubicBezTo>
                    <a:cubicBezTo>
                      <a:pt x="2419" y="1576"/>
                      <a:pt x="1511" y="809"/>
                      <a:pt x="64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45" name="Google Shape;3945;p20"/>
              <p:cNvSpPr/>
              <p:nvPr/>
            </p:nvSpPr>
            <p:spPr>
              <a:xfrm>
                <a:off x="1465725" y="3292150"/>
                <a:ext cx="136800" cy="98525"/>
              </a:xfrm>
              <a:custGeom>
                <a:rect b="b" l="l" r="r" t="t"/>
                <a:pathLst>
                  <a:path extrusionOk="0" h="3941" w="5472">
                    <a:moveTo>
                      <a:pt x="5471" y="1"/>
                    </a:moveTo>
                    <a:lnTo>
                      <a:pt x="5471" y="1"/>
                    </a:lnTo>
                    <a:cubicBezTo>
                      <a:pt x="4608" y="578"/>
                      <a:pt x="3744" y="1150"/>
                      <a:pt x="2886" y="1727"/>
                    </a:cubicBezTo>
                    <a:cubicBezTo>
                      <a:pt x="1877" y="2395"/>
                      <a:pt x="848" y="3088"/>
                      <a:pt x="0" y="3936"/>
                    </a:cubicBezTo>
                    <a:lnTo>
                      <a:pt x="0" y="3941"/>
                    </a:lnTo>
                    <a:cubicBezTo>
                      <a:pt x="1044" y="3750"/>
                      <a:pt x="2133" y="3529"/>
                      <a:pt x="3177" y="3339"/>
                    </a:cubicBezTo>
                    <a:cubicBezTo>
                      <a:pt x="3258" y="3273"/>
                      <a:pt x="3338" y="3213"/>
                      <a:pt x="3418" y="3148"/>
                    </a:cubicBezTo>
                    <a:cubicBezTo>
                      <a:pt x="4437" y="2340"/>
                      <a:pt x="5441" y="1276"/>
                      <a:pt x="547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46" name="Google Shape;3946;p20"/>
              <p:cNvSpPr/>
              <p:nvPr/>
            </p:nvSpPr>
            <p:spPr>
              <a:xfrm>
                <a:off x="1436975" y="3341350"/>
                <a:ext cx="35675" cy="84100"/>
              </a:xfrm>
              <a:custGeom>
                <a:rect b="b" l="l" r="r" t="t"/>
                <a:pathLst>
                  <a:path extrusionOk="0" h="3364" w="1427">
                    <a:moveTo>
                      <a:pt x="1426" y="0"/>
                    </a:moveTo>
                    <a:lnTo>
                      <a:pt x="1426" y="0"/>
                    </a:lnTo>
                    <a:cubicBezTo>
                      <a:pt x="934" y="312"/>
                      <a:pt x="472" y="658"/>
                      <a:pt x="51" y="1054"/>
                    </a:cubicBezTo>
                    <a:cubicBezTo>
                      <a:pt x="6" y="1822"/>
                      <a:pt x="1" y="2595"/>
                      <a:pt x="36" y="3363"/>
                    </a:cubicBezTo>
                    <a:cubicBezTo>
                      <a:pt x="347" y="2851"/>
                      <a:pt x="723" y="2390"/>
                      <a:pt x="1150" y="1968"/>
                    </a:cubicBezTo>
                    <a:cubicBezTo>
                      <a:pt x="1260" y="1315"/>
                      <a:pt x="1311" y="653"/>
                      <a:pt x="142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47" name="Google Shape;3947;p20"/>
              <p:cNvSpPr/>
              <p:nvPr/>
            </p:nvSpPr>
            <p:spPr>
              <a:xfrm>
                <a:off x="1305600" y="3521800"/>
                <a:ext cx="143575" cy="114200"/>
              </a:xfrm>
              <a:custGeom>
                <a:rect b="b" l="l" r="r" t="t"/>
                <a:pathLst>
                  <a:path extrusionOk="0" h="4568" w="5743">
                    <a:moveTo>
                      <a:pt x="5742" y="0"/>
                    </a:moveTo>
                    <a:lnTo>
                      <a:pt x="5742" y="0"/>
                    </a:lnTo>
                    <a:cubicBezTo>
                      <a:pt x="4588" y="447"/>
                      <a:pt x="3393" y="979"/>
                      <a:pt x="2259" y="1491"/>
                    </a:cubicBezTo>
                    <a:cubicBezTo>
                      <a:pt x="1923" y="1807"/>
                      <a:pt x="1581" y="2123"/>
                      <a:pt x="1280" y="2470"/>
                    </a:cubicBezTo>
                    <a:cubicBezTo>
                      <a:pt x="733" y="3082"/>
                      <a:pt x="297" y="3800"/>
                      <a:pt x="0" y="4568"/>
                    </a:cubicBezTo>
                    <a:cubicBezTo>
                      <a:pt x="728" y="4292"/>
                      <a:pt x="1466" y="4011"/>
                      <a:pt x="2194" y="3735"/>
                    </a:cubicBezTo>
                    <a:lnTo>
                      <a:pt x="2239" y="3760"/>
                    </a:lnTo>
                    <a:cubicBezTo>
                      <a:pt x="2395" y="3463"/>
                      <a:pt x="2605" y="3187"/>
                      <a:pt x="2876" y="2936"/>
                    </a:cubicBezTo>
                    <a:cubicBezTo>
                      <a:pt x="3444" y="2424"/>
                      <a:pt x="4202" y="2158"/>
                      <a:pt x="4764" y="1641"/>
                    </a:cubicBezTo>
                    <a:cubicBezTo>
                      <a:pt x="5246" y="1190"/>
                      <a:pt x="5532" y="623"/>
                      <a:pt x="574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48" name="Google Shape;3948;p20"/>
              <p:cNvSpPr/>
              <p:nvPr/>
            </p:nvSpPr>
            <p:spPr>
              <a:xfrm>
                <a:off x="1167700" y="3949425"/>
                <a:ext cx="89475" cy="159525"/>
              </a:xfrm>
              <a:custGeom>
                <a:rect b="b" l="l" r="r" t="t"/>
                <a:pathLst>
                  <a:path extrusionOk="0" h="6381" w="3579">
                    <a:moveTo>
                      <a:pt x="3564" y="1"/>
                    </a:moveTo>
                    <a:cubicBezTo>
                      <a:pt x="2364" y="704"/>
                      <a:pt x="1185" y="1451"/>
                      <a:pt x="65" y="2285"/>
                    </a:cubicBezTo>
                    <a:cubicBezTo>
                      <a:pt x="55" y="2390"/>
                      <a:pt x="50" y="2495"/>
                      <a:pt x="45" y="2606"/>
                    </a:cubicBezTo>
                    <a:cubicBezTo>
                      <a:pt x="0" y="3866"/>
                      <a:pt x="346" y="5131"/>
                      <a:pt x="377" y="6380"/>
                    </a:cubicBezTo>
                    <a:lnTo>
                      <a:pt x="2123" y="6380"/>
                    </a:lnTo>
                    <a:cubicBezTo>
                      <a:pt x="2189" y="5959"/>
                      <a:pt x="2199" y="5517"/>
                      <a:pt x="2189" y="5070"/>
                    </a:cubicBezTo>
                    <a:cubicBezTo>
                      <a:pt x="2179" y="3504"/>
                      <a:pt x="1973" y="1873"/>
                      <a:pt x="2901" y="689"/>
                    </a:cubicBezTo>
                    <a:cubicBezTo>
                      <a:pt x="3097" y="443"/>
                      <a:pt x="3338" y="227"/>
                      <a:pt x="3579" y="11"/>
                    </a:cubicBezTo>
                    <a:lnTo>
                      <a:pt x="356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49" name="Google Shape;3949;p20"/>
              <p:cNvSpPr/>
              <p:nvPr/>
            </p:nvSpPr>
            <p:spPr>
              <a:xfrm>
                <a:off x="1135950" y="3822575"/>
                <a:ext cx="95900" cy="185350"/>
              </a:xfrm>
              <a:custGeom>
                <a:rect b="b" l="l" r="r" t="t"/>
                <a:pathLst>
                  <a:path extrusionOk="0" h="7414" w="3836">
                    <a:moveTo>
                      <a:pt x="3107" y="0"/>
                    </a:moveTo>
                    <a:cubicBezTo>
                      <a:pt x="3052" y="106"/>
                      <a:pt x="2992" y="206"/>
                      <a:pt x="2932" y="307"/>
                    </a:cubicBezTo>
                    <a:cubicBezTo>
                      <a:pt x="2676" y="723"/>
                      <a:pt x="2374" y="1100"/>
                      <a:pt x="2058" y="1476"/>
                    </a:cubicBezTo>
                    <a:cubicBezTo>
                      <a:pt x="1647" y="1968"/>
                      <a:pt x="1215" y="2455"/>
                      <a:pt x="869" y="2997"/>
                    </a:cubicBezTo>
                    <a:cubicBezTo>
                      <a:pt x="457" y="3644"/>
                      <a:pt x="176" y="4342"/>
                      <a:pt x="0" y="5065"/>
                    </a:cubicBezTo>
                    <a:cubicBezTo>
                      <a:pt x="337" y="5893"/>
                      <a:pt x="753" y="6681"/>
                      <a:pt x="1260" y="7414"/>
                    </a:cubicBezTo>
                    <a:cubicBezTo>
                      <a:pt x="1285" y="7394"/>
                      <a:pt x="1310" y="7374"/>
                      <a:pt x="1335" y="7359"/>
                    </a:cubicBezTo>
                    <a:cubicBezTo>
                      <a:pt x="1526" y="5311"/>
                      <a:pt x="2686" y="3539"/>
                      <a:pt x="3835" y="1752"/>
                    </a:cubicBezTo>
                    <a:lnTo>
                      <a:pt x="3835" y="1752"/>
                    </a:lnTo>
                    <a:cubicBezTo>
                      <a:pt x="3825" y="1762"/>
                      <a:pt x="3815" y="1767"/>
                      <a:pt x="3805" y="1772"/>
                    </a:cubicBezTo>
                    <a:cubicBezTo>
                      <a:pt x="3524" y="1210"/>
                      <a:pt x="3303" y="623"/>
                      <a:pt x="3137" y="15"/>
                    </a:cubicBezTo>
                    <a:lnTo>
                      <a:pt x="310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50" name="Google Shape;3950;p20"/>
              <p:cNvSpPr/>
              <p:nvPr/>
            </p:nvSpPr>
            <p:spPr>
              <a:xfrm>
                <a:off x="1231825" y="3751550"/>
                <a:ext cx="117725" cy="114850"/>
              </a:xfrm>
              <a:custGeom>
                <a:rect b="b" l="l" r="r" t="t"/>
                <a:pathLst>
                  <a:path extrusionOk="0" h="4594" w="4709">
                    <a:moveTo>
                      <a:pt x="4708" y="0"/>
                    </a:moveTo>
                    <a:lnTo>
                      <a:pt x="4708" y="0"/>
                    </a:lnTo>
                    <a:cubicBezTo>
                      <a:pt x="3564" y="884"/>
                      <a:pt x="2399" y="1787"/>
                      <a:pt x="1220" y="2621"/>
                    </a:cubicBezTo>
                    <a:cubicBezTo>
                      <a:pt x="1215" y="2616"/>
                      <a:pt x="1215" y="2611"/>
                      <a:pt x="1210" y="2605"/>
                    </a:cubicBezTo>
                    <a:cubicBezTo>
                      <a:pt x="843" y="3283"/>
                      <a:pt x="422" y="3941"/>
                      <a:pt x="0" y="4593"/>
                    </a:cubicBezTo>
                    <a:cubicBezTo>
                      <a:pt x="1456" y="3800"/>
                      <a:pt x="2881" y="2887"/>
                      <a:pt x="4256" y="1968"/>
                    </a:cubicBezTo>
                    <a:cubicBezTo>
                      <a:pt x="4548" y="1371"/>
                      <a:pt x="4663" y="698"/>
                      <a:pt x="470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51" name="Google Shape;3951;p20"/>
              <p:cNvSpPr/>
              <p:nvPr/>
            </p:nvSpPr>
            <p:spPr>
              <a:xfrm>
                <a:off x="1236950" y="3554175"/>
                <a:ext cx="68675" cy="262525"/>
              </a:xfrm>
              <a:custGeom>
                <a:rect b="b" l="l" r="r" t="t"/>
                <a:pathLst>
                  <a:path extrusionOk="0" h="10501" w="2747">
                    <a:moveTo>
                      <a:pt x="2425" y="0"/>
                    </a:moveTo>
                    <a:cubicBezTo>
                      <a:pt x="2149" y="261"/>
                      <a:pt x="1893" y="532"/>
                      <a:pt x="1662" y="833"/>
                    </a:cubicBezTo>
                    <a:cubicBezTo>
                      <a:pt x="292" y="2640"/>
                      <a:pt x="292" y="5045"/>
                      <a:pt x="1" y="7338"/>
                    </a:cubicBezTo>
                    <a:cubicBezTo>
                      <a:pt x="232" y="8357"/>
                      <a:pt x="468" y="9607"/>
                      <a:pt x="1005" y="10500"/>
                    </a:cubicBezTo>
                    <a:cubicBezTo>
                      <a:pt x="1532" y="9537"/>
                      <a:pt x="1948" y="8538"/>
                      <a:pt x="2119" y="7464"/>
                    </a:cubicBezTo>
                    <a:cubicBezTo>
                      <a:pt x="2270" y="6545"/>
                      <a:pt x="2224" y="5602"/>
                      <a:pt x="2370" y="4678"/>
                    </a:cubicBezTo>
                    <a:cubicBezTo>
                      <a:pt x="2445" y="4201"/>
                      <a:pt x="2576" y="3724"/>
                      <a:pt x="2746" y="3273"/>
                    </a:cubicBezTo>
                    <a:lnTo>
                      <a:pt x="2746" y="3273"/>
                    </a:lnTo>
                    <a:cubicBezTo>
                      <a:pt x="2726" y="3283"/>
                      <a:pt x="2706" y="3288"/>
                      <a:pt x="2691" y="3298"/>
                    </a:cubicBezTo>
                    <a:cubicBezTo>
                      <a:pt x="2576" y="2535"/>
                      <a:pt x="2500" y="1772"/>
                      <a:pt x="2460" y="1004"/>
                    </a:cubicBezTo>
                    <a:cubicBezTo>
                      <a:pt x="2440" y="668"/>
                      <a:pt x="2430" y="336"/>
                      <a:pt x="242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52" name="Google Shape;3952;p20"/>
              <p:cNvSpPr/>
              <p:nvPr/>
            </p:nvSpPr>
            <p:spPr>
              <a:xfrm>
                <a:off x="1359925" y="3367700"/>
                <a:ext cx="78325" cy="191875"/>
              </a:xfrm>
              <a:custGeom>
                <a:rect b="b" l="l" r="r" t="t"/>
                <a:pathLst>
                  <a:path extrusionOk="0" h="7675" w="3133">
                    <a:moveTo>
                      <a:pt x="3133" y="0"/>
                    </a:moveTo>
                    <a:lnTo>
                      <a:pt x="3133" y="0"/>
                    </a:lnTo>
                    <a:cubicBezTo>
                      <a:pt x="2571" y="517"/>
                      <a:pt x="2089" y="1115"/>
                      <a:pt x="1722" y="1812"/>
                    </a:cubicBezTo>
                    <a:cubicBezTo>
                      <a:pt x="1215" y="2766"/>
                      <a:pt x="954" y="3845"/>
                      <a:pt x="352" y="4744"/>
                    </a:cubicBezTo>
                    <a:cubicBezTo>
                      <a:pt x="267" y="4874"/>
                      <a:pt x="171" y="5005"/>
                      <a:pt x="66" y="5125"/>
                    </a:cubicBezTo>
                    <a:cubicBezTo>
                      <a:pt x="11" y="5973"/>
                      <a:pt x="1" y="6827"/>
                      <a:pt x="46" y="7675"/>
                    </a:cubicBezTo>
                    <a:cubicBezTo>
                      <a:pt x="61" y="7670"/>
                      <a:pt x="71" y="7660"/>
                      <a:pt x="86" y="7655"/>
                    </a:cubicBezTo>
                    <a:cubicBezTo>
                      <a:pt x="543" y="7228"/>
                      <a:pt x="995" y="6797"/>
                      <a:pt x="1346" y="6285"/>
                    </a:cubicBezTo>
                    <a:cubicBezTo>
                      <a:pt x="2114" y="5160"/>
                      <a:pt x="2335" y="3750"/>
                      <a:pt x="2977" y="2555"/>
                    </a:cubicBezTo>
                    <a:cubicBezTo>
                      <a:pt x="3022" y="2470"/>
                      <a:pt x="3068" y="2390"/>
                      <a:pt x="3118" y="2309"/>
                    </a:cubicBezTo>
                    <a:cubicBezTo>
                      <a:pt x="3083" y="1541"/>
                      <a:pt x="3088" y="768"/>
                      <a:pt x="313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53" name="Google Shape;3953;p20"/>
              <p:cNvSpPr/>
              <p:nvPr/>
            </p:nvSpPr>
            <p:spPr>
              <a:xfrm>
                <a:off x="1437850" y="3375600"/>
                <a:ext cx="107325" cy="49975"/>
              </a:xfrm>
              <a:custGeom>
                <a:rect b="b" l="l" r="r" t="t"/>
                <a:pathLst>
                  <a:path extrusionOk="0" h="1999" w="4293">
                    <a:moveTo>
                      <a:pt x="4292" y="1"/>
                    </a:moveTo>
                    <a:lnTo>
                      <a:pt x="4292" y="1"/>
                    </a:lnTo>
                    <a:cubicBezTo>
                      <a:pt x="3248" y="191"/>
                      <a:pt x="2159" y="412"/>
                      <a:pt x="1115" y="603"/>
                    </a:cubicBezTo>
                    <a:lnTo>
                      <a:pt x="1115" y="598"/>
                    </a:lnTo>
                    <a:cubicBezTo>
                      <a:pt x="688" y="1020"/>
                      <a:pt x="312" y="1481"/>
                      <a:pt x="1" y="1993"/>
                    </a:cubicBezTo>
                    <a:lnTo>
                      <a:pt x="1" y="1998"/>
                    </a:lnTo>
                    <a:cubicBezTo>
                      <a:pt x="789" y="1793"/>
                      <a:pt x="1607" y="1577"/>
                      <a:pt x="2410" y="1501"/>
                    </a:cubicBezTo>
                    <a:cubicBezTo>
                      <a:pt x="2982" y="954"/>
                      <a:pt x="3660" y="488"/>
                      <a:pt x="429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54" name="Google Shape;3954;p20"/>
              <p:cNvSpPr/>
              <p:nvPr/>
            </p:nvSpPr>
            <p:spPr>
              <a:xfrm>
                <a:off x="1465725" y="3286500"/>
                <a:ext cx="136800" cy="104050"/>
              </a:xfrm>
              <a:custGeom>
                <a:rect b="b" l="l" r="r" t="t"/>
                <a:pathLst>
                  <a:path extrusionOk="0" h="4162" w="5472">
                    <a:moveTo>
                      <a:pt x="5466" y="1"/>
                    </a:moveTo>
                    <a:cubicBezTo>
                      <a:pt x="3699" y="563"/>
                      <a:pt x="1832" y="1206"/>
                      <a:pt x="276" y="2194"/>
                    </a:cubicBezTo>
                    <a:cubicBezTo>
                      <a:pt x="161" y="2847"/>
                      <a:pt x="110" y="3509"/>
                      <a:pt x="0" y="4162"/>
                    </a:cubicBezTo>
                    <a:cubicBezTo>
                      <a:pt x="848" y="3314"/>
                      <a:pt x="1877" y="2621"/>
                      <a:pt x="2886" y="1953"/>
                    </a:cubicBezTo>
                    <a:cubicBezTo>
                      <a:pt x="3744" y="1376"/>
                      <a:pt x="4608" y="804"/>
                      <a:pt x="5471" y="227"/>
                    </a:cubicBezTo>
                    <a:cubicBezTo>
                      <a:pt x="5471" y="152"/>
                      <a:pt x="5471" y="76"/>
                      <a:pt x="546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55" name="Google Shape;3955;p20"/>
              <p:cNvSpPr/>
              <p:nvPr/>
            </p:nvSpPr>
            <p:spPr>
              <a:xfrm>
                <a:off x="1362075" y="3413125"/>
                <a:ext cx="136050" cy="145950"/>
              </a:xfrm>
              <a:custGeom>
                <a:rect b="b" l="l" r="r" t="t"/>
                <a:pathLst>
                  <a:path extrusionOk="0" h="5838" w="5442">
                    <a:moveTo>
                      <a:pt x="5441" y="0"/>
                    </a:moveTo>
                    <a:lnTo>
                      <a:pt x="5441" y="0"/>
                    </a:lnTo>
                    <a:cubicBezTo>
                      <a:pt x="4638" y="76"/>
                      <a:pt x="3820" y="292"/>
                      <a:pt x="3032" y="497"/>
                    </a:cubicBezTo>
                    <a:lnTo>
                      <a:pt x="3032" y="492"/>
                    </a:lnTo>
                    <a:cubicBezTo>
                      <a:pt x="2982" y="573"/>
                      <a:pt x="2936" y="653"/>
                      <a:pt x="2891" y="738"/>
                    </a:cubicBezTo>
                    <a:cubicBezTo>
                      <a:pt x="2249" y="1933"/>
                      <a:pt x="2028" y="3343"/>
                      <a:pt x="1260" y="4468"/>
                    </a:cubicBezTo>
                    <a:cubicBezTo>
                      <a:pt x="909" y="4980"/>
                      <a:pt x="457" y="5411"/>
                      <a:pt x="0" y="5838"/>
                    </a:cubicBezTo>
                    <a:cubicBezTo>
                      <a:pt x="1129" y="5326"/>
                      <a:pt x="2329" y="4794"/>
                      <a:pt x="3483" y="4347"/>
                    </a:cubicBezTo>
                    <a:cubicBezTo>
                      <a:pt x="3845" y="3288"/>
                      <a:pt x="3990" y="2078"/>
                      <a:pt x="4553" y="1105"/>
                    </a:cubicBezTo>
                    <a:cubicBezTo>
                      <a:pt x="4794" y="688"/>
                      <a:pt x="5100" y="332"/>
                      <a:pt x="544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56" name="Google Shape;3956;p20"/>
              <p:cNvSpPr/>
              <p:nvPr/>
            </p:nvSpPr>
            <p:spPr>
              <a:xfrm>
                <a:off x="1297575" y="3495825"/>
                <a:ext cx="64525" cy="140800"/>
              </a:xfrm>
              <a:custGeom>
                <a:rect b="b" l="l" r="r" t="t"/>
                <a:pathLst>
                  <a:path extrusionOk="0" h="5632" w="2581">
                    <a:moveTo>
                      <a:pt x="2560" y="0"/>
                    </a:moveTo>
                    <a:cubicBezTo>
                      <a:pt x="1842" y="889"/>
                      <a:pt x="843" y="1541"/>
                      <a:pt x="0" y="2334"/>
                    </a:cubicBezTo>
                    <a:cubicBezTo>
                      <a:pt x="5" y="2670"/>
                      <a:pt x="15" y="3002"/>
                      <a:pt x="35" y="3338"/>
                    </a:cubicBezTo>
                    <a:cubicBezTo>
                      <a:pt x="75" y="4106"/>
                      <a:pt x="151" y="4869"/>
                      <a:pt x="266" y="5632"/>
                    </a:cubicBezTo>
                    <a:cubicBezTo>
                      <a:pt x="281" y="5622"/>
                      <a:pt x="301" y="5617"/>
                      <a:pt x="321" y="5607"/>
                    </a:cubicBezTo>
                    <a:cubicBezTo>
                      <a:pt x="618" y="4839"/>
                      <a:pt x="1054" y="4121"/>
                      <a:pt x="1601" y="3509"/>
                    </a:cubicBezTo>
                    <a:cubicBezTo>
                      <a:pt x="1902" y="3162"/>
                      <a:pt x="2244" y="2846"/>
                      <a:pt x="2580" y="2530"/>
                    </a:cubicBezTo>
                    <a:lnTo>
                      <a:pt x="2580" y="2530"/>
                    </a:lnTo>
                    <a:cubicBezTo>
                      <a:pt x="2565" y="2535"/>
                      <a:pt x="2555" y="2545"/>
                      <a:pt x="2540" y="2550"/>
                    </a:cubicBezTo>
                    <a:cubicBezTo>
                      <a:pt x="2495" y="1702"/>
                      <a:pt x="2505" y="848"/>
                      <a:pt x="256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57" name="Google Shape;3957;p20"/>
              <p:cNvSpPr/>
              <p:nvPr/>
            </p:nvSpPr>
            <p:spPr>
              <a:xfrm>
                <a:off x="1262050" y="3615150"/>
                <a:ext cx="99525" cy="201925"/>
              </a:xfrm>
              <a:custGeom>
                <a:rect b="b" l="l" r="r" t="t"/>
                <a:pathLst>
                  <a:path extrusionOk="0" h="8077" w="3981">
                    <a:moveTo>
                      <a:pt x="3936" y="1"/>
                    </a:moveTo>
                    <a:cubicBezTo>
                      <a:pt x="3208" y="277"/>
                      <a:pt x="2470" y="558"/>
                      <a:pt x="1742" y="834"/>
                    </a:cubicBezTo>
                    <a:cubicBezTo>
                      <a:pt x="1572" y="1285"/>
                      <a:pt x="1441" y="1762"/>
                      <a:pt x="1366" y="2239"/>
                    </a:cubicBezTo>
                    <a:cubicBezTo>
                      <a:pt x="1220" y="3163"/>
                      <a:pt x="1266" y="4106"/>
                      <a:pt x="1115" y="5025"/>
                    </a:cubicBezTo>
                    <a:cubicBezTo>
                      <a:pt x="944" y="6099"/>
                      <a:pt x="528" y="7098"/>
                      <a:pt x="1" y="8061"/>
                    </a:cubicBezTo>
                    <a:cubicBezTo>
                      <a:pt x="6" y="8067"/>
                      <a:pt x="6" y="8072"/>
                      <a:pt x="11" y="8077"/>
                    </a:cubicBezTo>
                    <a:cubicBezTo>
                      <a:pt x="1190" y="7243"/>
                      <a:pt x="2355" y="6340"/>
                      <a:pt x="3499" y="5456"/>
                    </a:cubicBezTo>
                    <a:cubicBezTo>
                      <a:pt x="3615" y="3589"/>
                      <a:pt x="3193" y="1516"/>
                      <a:pt x="3981" y="26"/>
                    </a:cubicBezTo>
                    <a:lnTo>
                      <a:pt x="393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58" name="Google Shape;3958;p20"/>
              <p:cNvSpPr/>
              <p:nvPr/>
            </p:nvSpPr>
            <p:spPr>
              <a:xfrm>
                <a:off x="1213625" y="3737625"/>
                <a:ext cx="48450" cy="129275"/>
              </a:xfrm>
              <a:custGeom>
                <a:rect b="b" l="l" r="r" t="t"/>
                <a:pathLst>
                  <a:path extrusionOk="0" h="5171" w="1938">
                    <a:moveTo>
                      <a:pt x="934" y="0"/>
                    </a:moveTo>
                    <a:cubicBezTo>
                      <a:pt x="778" y="1200"/>
                      <a:pt x="547" y="2359"/>
                      <a:pt x="0" y="3398"/>
                    </a:cubicBezTo>
                    <a:lnTo>
                      <a:pt x="30" y="3413"/>
                    </a:lnTo>
                    <a:cubicBezTo>
                      <a:pt x="196" y="4021"/>
                      <a:pt x="417" y="4608"/>
                      <a:pt x="698" y="5170"/>
                    </a:cubicBezTo>
                    <a:cubicBezTo>
                      <a:pt x="708" y="5165"/>
                      <a:pt x="718" y="5160"/>
                      <a:pt x="728" y="5150"/>
                    </a:cubicBezTo>
                    <a:cubicBezTo>
                      <a:pt x="1150" y="4498"/>
                      <a:pt x="1571" y="3840"/>
                      <a:pt x="1938" y="3162"/>
                    </a:cubicBezTo>
                    <a:cubicBezTo>
                      <a:pt x="1401" y="2269"/>
                      <a:pt x="1165" y="1019"/>
                      <a:pt x="93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59" name="Google Shape;3959;p20"/>
              <p:cNvSpPr/>
              <p:nvPr/>
            </p:nvSpPr>
            <p:spPr>
              <a:xfrm>
                <a:off x="1169325" y="3800750"/>
                <a:ext cx="168925" cy="205800"/>
              </a:xfrm>
              <a:custGeom>
                <a:rect b="b" l="l" r="r" t="t"/>
                <a:pathLst>
                  <a:path extrusionOk="0" h="8232" w="6757">
                    <a:moveTo>
                      <a:pt x="6756" y="0"/>
                    </a:moveTo>
                    <a:lnTo>
                      <a:pt x="6756" y="0"/>
                    </a:lnTo>
                    <a:cubicBezTo>
                      <a:pt x="5381" y="919"/>
                      <a:pt x="3956" y="1832"/>
                      <a:pt x="2500" y="2625"/>
                    </a:cubicBezTo>
                    <a:cubicBezTo>
                      <a:pt x="1351" y="4412"/>
                      <a:pt x="191" y="6184"/>
                      <a:pt x="0" y="8232"/>
                    </a:cubicBezTo>
                    <a:cubicBezTo>
                      <a:pt x="1120" y="7398"/>
                      <a:pt x="2299" y="6651"/>
                      <a:pt x="3499" y="5948"/>
                    </a:cubicBezTo>
                    <a:lnTo>
                      <a:pt x="3514" y="5958"/>
                    </a:lnTo>
                    <a:cubicBezTo>
                      <a:pt x="3805" y="5697"/>
                      <a:pt x="4096" y="5436"/>
                      <a:pt x="4312" y="5110"/>
                    </a:cubicBezTo>
                    <a:cubicBezTo>
                      <a:pt x="4939" y="4161"/>
                      <a:pt x="4779" y="2866"/>
                      <a:pt x="5356" y="1882"/>
                    </a:cubicBezTo>
                    <a:cubicBezTo>
                      <a:pt x="5647" y="1385"/>
                      <a:pt x="6114" y="1004"/>
                      <a:pt x="6450" y="532"/>
                    </a:cubicBezTo>
                    <a:cubicBezTo>
                      <a:pt x="6571" y="361"/>
                      <a:pt x="6671" y="186"/>
                      <a:pt x="675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60" name="Google Shape;3960;p20"/>
              <p:cNvSpPr/>
              <p:nvPr/>
            </p:nvSpPr>
            <p:spPr>
              <a:xfrm>
                <a:off x="1129050" y="3949175"/>
                <a:ext cx="48075" cy="159775"/>
              </a:xfrm>
              <a:custGeom>
                <a:rect b="b" l="l" r="r" t="t"/>
                <a:pathLst>
                  <a:path extrusionOk="0" h="6391" w="1923">
                    <a:moveTo>
                      <a:pt x="276" y="1"/>
                    </a:moveTo>
                    <a:cubicBezTo>
                      <a:pt x="70" y="844"/>
                      <a:pt x="0" y="1733"/>
                      <a:pt x="15" y="2631"/>
                    </a:cubicBezTo>
                    <a:cubicBezTo>
                      <a:pt x="35" y="3886"/>
                      <a:pt x="216" y="5161"/>
                      <a:pt x="422" y="6390"/>
                    </a:cubicBezTo>
                    <a:lnTo>
                      <a:pt x="1923" y="6390"/>
                    </a:lnTo>
                    <a:cubicBezTo>
                      <a:pt x="1892" y="5141"/>
                      <a:pt x="1546" y="3876"/>
                      <a:pt x="1591" y="2616"/>
                    </a:cubicBezTo>
                    <a:cubicBezTo>
                      <a:pt x="1596" y="2505"/>
                      <a:pt x="1601" y="2400"/>
                      <a:pt x="1611" y="2295"/>
                    </a:cubicBezTo>
                    <a:lnTo>
                      <a:pt x="1611" y="2295"/>
                    </a:lnTo>
                    <a:cubicBezTo>
                      <a:pt x="1586" y="2310"/>
                      <a:pt x="1561" y="2330"/>
                      <a:pt x="1536" y="2350"/>
                    </a:cubicBezTo>
                    <a:cubicBezTo>
                      <a:pt x="1029" y="1617"/>
                      <a:pt x="613" y="829"/>
                      <a:pt x="27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61" name="Google Shape;3961;p20"/>
              <p:cNvSpPr/>
              <p:nvPr/>
            </p:nvSpPr>
            <p:spPr>
              <a:xfrm>
                <a:off x="836425" y="3177350"/>
                <a:ext cx="59750" cy="163150"/>
              </a:xfrm>
              <a:custGeom>
                <a:rect b="b" l="l" r="r" t="t"/>
                <a:pathLst>
                  <a:path extrusionOk="0" h="6526" w="2390">
                    <a:moveTo>
                      <a:pt x="1014" y="0"/>
                    </a:moveTo>
                    <a:cubicBezTo>
                      <a:pt x="713" y="954"/>
                      <a:pt x="387" y="1963"/>
                      <a:pt x="40" y="2901"/>
                    </a:cubicBezTo>
                    <a:cubicBezTo>
                      <a:pt x="30" y="2896"/>
                      <a:pt x="15" y="2881"/>
                      <a:pt x="0" y="2876"/>
                    </a:cubicBezTo>
                    <a:lnTo>
                      <a:pt x="0" y="2876"/>
                    </a:lnTo>
                    <a:cubicBezTo>
                      <a:pt x="171" y="3735"/>
                      <a:pt x="341" y="4588"/>
                      <a:pt x="673" y="5396"/>
                    </a:cubicBezTo>
                    <a:cubicBezTo>
                      <a:pt x="823" y="5777"/>
                      <a:pt x="1014" y="6139"/>
                      <a:pt x="1200" y="6505"/>
                    </a:cubicBezTo>
                    <a:cubicBezTo>
                      <a:pt x="1215" y="6510"/>
                      <a:pt x="1230" y="6520"/>
                      <a:pt x="1250" y="6525"/>
                    </a:cubicBezTo>
                    <a:cubicBezTo>
                      <a:pt x="1536" y="5351"/>
                      <a:pt x="1907" y="4186"/>
                      <a:pt x="2389" y="3072"/>
                    </a:cubicBezTo>
                    <a:cubicBezTo>
                      <a:pt x="2359" y="2921"/>
                      <a:pt x="2334" y="2771"/>
                      <a:pt x="2304" y="2620"/>
                    </a:cubicBezTo>
                    <a:cubicBezTo>
                      <a:pt x="2103" y="1647"/>
                      <a:pt x="1646" y="753"/>
                      <a:pt x="101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62" name="Google Shape;3962;p20"/>
              <p:cNvSpPr/>
              <p:nvPr/>
            </p:nvSpPr>
            <p:spPr>
              <a:xfrm>
                <a:off x="744825" y="3120625"/>
                <a:ext cx="91625" cy="128650"/>
              </a:xfrm>
              <a:custGeom>
                <a:rect b="b" l="l" r="r" t="t"/>
                <a:pathLst>
                  <a:path extrusionOk="0" h="5146" w="3665">
                    <a:moveTo>
                      <a:pt x="0" y="0"/>
                    </a:moveTo>
                    <a:cubicBezTo>
                      <a:pt x="1034" y="256"/>
                      <a:pt x="1511" y="1617"/>
                      <a:pt x="1702" y="2661"/>
                    </a:cubicBezTo>
                    <a:cubicBezTo>
                      <a:pt x="1782" y="3107"/>
                      <a:pt x="1807" y="3554"/>
                      <a:pt x="1832" y="4006"/>
                    </a:cubicBezTo>
                    <a:lnTo>
                      <a:pt x="1847" y="4006"/>
                    </a:lnTo>
                    <a:cubicBezTo>
                      <a:pt x="2449" y="4387"/>
                      <a:pt x="3057" y="4764"/>
                      <a:pt x="3664" y="5145"/>
                    </a:cubicBezTo>
                    <a:cubicBezTo>
                      <a:pt x="3539" y="4508"/>
                      <a:pt x="3413" y="3870"/>
                      <a:pt x="3222" y="3248"/>
                    </a:cubicBezTo>
                    <a:cubicBezTo>
                      <a:pt x="2786" y="1827"/>
                      <a:pt x="1862" y="397"/>
                      <a:pt x="437" y="21"/>
                    </a:cubicBezTo>
                    <a:cubicBezTo>
                      <a:pt x="291" y="5"/>
                      <a:pt x="146" y="0"/>
                      <a:pt x="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63" name="Google Shape;3963;p20"/>
              <p:cNvSpPr/>
              <p:nvPr/>
            </p:nvSpPr>
            <p:spPr>
              <a:xfrm>
                <a:off x="755725" y="3121125"/>
                <a:ext cx="106075" cy="128775"/>
              </a:xfrm>
              <a:custGeom>
                <a:rect b="b" l="l" r="r" t="t"/>
                <a:pathLst>
                  <a:path extrusionOk="0" h="5151" w="4243">
                    <a:moveTo>
                      <a:pt x="1" y="1"/>
                    </a:moveTo>
                    <a:cubicBezTo>
                      <a:pt x="1426" y="377"/>
                      <a:pt x="2350" y="1807"/>
                      <a:pt x="2786" y="3228"/>
                    </a:cubicBezTo>
                    <a:cubicBezTo>
                      <a:pt x="2977" y="3850"/>
                      <a:pt x="3103" y="4488"/>
                      <a:pt x="3228" y="5125"/>
                    </a:cubicBezTo>
                    <a:cubicBezTo>
                      <a:pt x="3243" y="5130"/>
                      <a:pt x="3258" y="5145"/>
                      <a:pt x="3268" y="5150"/>
                    </a:cubicBezTo>
                    <a:cubicBezTo>
                      <a:pt x="3615" y="4212"/>
                      <a:pt x="3941" y="3203"/>
                      <a:pt x="4242" y="2249"/>
                    </a:cubicBezTo>
                    <a:cubicBezTo>
                      <a:pt x="3183" y="989"/>
                      <a:pt x="1637" y="131"/>
                      <a:pt x="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64" name="Google Shape;3964;p20"/>
              <p:cNvSpPr/>
              <p:nvPr/>
            </p:nvSpPr>
            <p:spPr>
              <a:xfrm>
                <a:off x="790625" y="3220750"/>
                <a:ext cx="75800" cy="119250"/>
              </a:xfrm>
              <a:custGeom>
                <a:rect b="b" l="l" r="r" t="t"/>
                <a:pathLst>
                  <a:path extrusionOk="0" h="4770" w="3032">
                    <a:moveTo>
                      <a:pt x="0" y="1"/>
                    </a:moveTo>
                    <a:cubicBezTo>
                      <a:pt x="30" y="618"/>
                      <a:pt x="45" y="1236"/>
                      <a:pt x="171" y="1833"/>
                    </a:cubicBezTo>
                    <a:cubicBezTo>
                      <a:pt x="306" y="2465"/>
                      <a:pt x="552" y="3058"/>
                      <a:pt x="818" y="3645"/>
                    </a:cubicBezTo>
                    <a:lnTo>
                      <a:pt x="823" y="3645"/>
                    </a:lnTo>
                    <a:cubicBezTo>
                      <a:pt x="1144" y="3836"/>
                      <a:pt x="1471" y="4016"/>
                      <a:pt x="1807" y="4192"/>
                    </a:cubicBezTo>
                    <a:cubicBezTo>
                      <a:pt x="2204" y="4398"/>
                      <a:pt x="2615" y="4594"/>
                      <a:pt x="3032" y="4769"/>
                    </a:cubicBezTo>
                    <a:cubicBezTo>
                      <a:pt x="2846" y="4403"/>
                      <a:pt x="2655" y="4041"/>
                      <a:pt x="2505" y="3660"/>
                    </a:cubicBezTo>
                    <a:cubicBezTo>
                      <a:pt x="2173" y="2852"/>
                      <a:pt x="2003" y="1999"/>
                      <a:pt x="1832" y="1140"/>
                    </a:cubicBezTo>
                    <a:cubicBezTo>
                      <a:pt x="1225" y="759"/>
                      <a:pt x="617" y="382"/>
                      <a:pt x="1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65" name="Google Shape;3965;p20"/>
              <p:cNvSpPr/>
              <p:nvPr/>
            </p:nvSpPr>
            <p:spPr>
              <a:xfrm>
                <a:off x="866400" y="3254125"/>
                <a:ext cx="88375" cy="311975"/>
              </a:xfrm>
              <a:custGeom>
                <a:rect b="b" l="l" r="r" t="t"/>
                <a:pathLst>
                  <a:path extrusionOk="0" h="12479" w="3535">
                    <a:moveTo>
                      <a:pt x="1190" y="1"/>
                    </a:moveTo>
                    <a:cubicBezTo>
                      <a:pt x="708" y="1115"/>
                      <a:pt x="337" y="2280"/>
                      <a:pt x="51" y="3454"/>
                    </a:cubicBezTo>
                    <a:cubicBezTo>
                      <a:pt x="31" y="3449"/>
                      <a:pt x="16" y="3439"/>
                      <a:pt x="1" y="3434"/>
                    </a:cubicBezTo>
                    <a:lnTo>
                      <a:pt x="1" y="3434"/>
                    </a:lnTo>
                    <a:cubicBezTo>
                      <a:pt x="262" y="3951"/>
                      <a:pt x="528" y="4463"/>
                      <a:pt x="688" y="5015"/>
                    </a:cubicBezTo>
                    <a:cubicBezTo>
                      <a:pt x="1391" y="7359"/>
                      <a:pt x="252" y="9999"/>
                      <a:pt x="1125" y="12283"/>
                    </a:cubicBezTo>
                    <a:cubicBezTo>
                      <a:pt x="1145" y="12343"/>
                      <a:pt x="1170" y="12404"/>
                      <a:pt x="1195" y="12464"/>
                    </a:cubicBezTo>
                    <a:cubicBezTo>
                      <a:pt x="1205" y="12469"/>
                      <a:pt x="1215" y="12474"/>
                      <a:pt x="1225" y="12479"/>
                    </a:cubicBezTo>
                    <a:cubicBezTo>
                      <a:pt x="1943" y="11028"/>
                      <a:pt x="2636" y="9538"/>
                      <a:pt x="3349" y="8092"/>
                    </a:cubicBezTo>
                    <a:lnTo>
                      <a:pt x="3394" y="8077"/>
                    </a:lnTo>
                    <a:cubicBezTo>
                      <a:pt x="2822" y="6250"/>
                      <a:pt x="3534" y="3891"/>
                      <a:pt x="2495" y="2355"/>
                    </a:cubicBezTo>
                    <a:cubicBezTo>
                      <a:pt x="2219" y="1954"/>
                      <a:pt x="1813" y="1652"/>
                      <a:pt x="1562" y="1231"/>
                    </a:cubicBezTo>
                    <a:cubicBezTo>
                      <a:pt x="1341" y="859"/>
                      <a:pt x="1261" y="433"/>
                      <a:pt x="119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66" name="Google Shape;3966;p20"/>
              <p:cNvSpPr/>
              <p:nvPr/>
            </p:nvSpPr>
            <p:spPr>
              <a:xfrm>
                <a:off x="934425" y="3529950"/>
                <a:ext cx="82575" cy="388775"/>
              </a:xfrm>
              <a:custGeom>
                <a:rect b="b" l="l" r="r" t="t"/>
                <a:pathLst>
                  <a:path extrusionOk="0" h="15551" w="3303">
                    <a:moveTo>
                      <a:pt x="2199" y="0"/>
                    </a:moveTo>
                    <a:cubicBezTo>
                      <a:pt x="1340" y="1501"/>
                      <a:pt x="648" y="3087"/>
                      <a:pt x="10" y="4693"/>
                    </a:cubicBezTo>
                    <a:lnTo>
                      <a:pt x="0" y="4693"/>
                    </a:lnTo>
                    <a:cubicBezTo>
                      <a:pt x="427" y="6275"/>
                      <a:pt x="417" y="7986"/>
                      <a:pt x="522" y="9642"/>
                    </a:cubicBezTo>
                    <a:cubicBezTo>
                      <a:pt x="663" y="11791"/>
                      <a:pt x="1099" y="14110"/>
                      <a:pt x="2696" y="15550"/>
                    </a:cubicBezTo>
                    <a:cubicBezTo>
                      <a:pt x="2841" y="14356"/>
                      <a:pt x="3097" y="13161"/>
                      <a:pt x="3213" y="11971"/>
                    </a:cubicBezTo>
                    <a:cubicBezTo>
                      <a:pt x="3288" y="11214"/>
                      <a:pt x="3303" y="10451"/>
                      <a:pt x="3193" y="9693"/>
                    </a:cubicBezTo>
                    <a:cubicBezTo>
                      <a:pt x="2967" y="8127"/>
                      <a:pt x="2214" y="6606"/>
                      <a:pt x="2415" y="5035"/>
                    </a:cubicBezTo>
                    <a:cubicBezTo>
                      <a:pt x="2455" y="4719"/>
                      <a:pt x="2535" y="4412"/>
                      <a:pt x="2635" y="4111"/>
                    </a:cubicBezTo>
                    <a:cubicBezTo>
                      <a:pt x="2751" y="3780"/>
                      <a:pt x="2896" y="3454"/>
                      <a:pt x="3057" y="3132"/>
                    </a:cubicBezTo>
                    <a:lnTo>
                      <a:pt x="3027" y="3117"/>
                    </a:lnTo>
                    <a:cubicBezTo>
                      <a:pt x="3127" y="1988"/>
                      <a:pt x="2721" y="974"/>
                      <a:pt x="219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67" name="Google Shape;3967;p20"/>
              <p:cNvSpPr/>
              <p:nvPr/>
            </p:nvSpPr>
            <p:spPr>
              <a:xfrm>
                <a:off x="830900" y="3535725"/>
                <a:ext cx="103550" cy="111575"/>
              </a:xfrm>
              <a:custGeom>
                <a:rect b="b" l="l" r="r" t="t"/>
                <a:pathLst>
                  <a:path extrusionOk="0" h="4463" w="4142">
                    <a:moveTo>
                      <a:pt x="0" y="0"/>
                    </a:moveTo>
                    <a:cubicBezTo>
                      <a:pt x="20" y="311"/>
                      <a:pt x="61" y="618"/>
                      <a:pt x="126" y="924"/>
                    </a:cubicBezTo>
                    <a:cubicBezTo>
                      <a:pt x="352" y="1998"/>
                      <a:pt x="884" y="2972"/>
                      <a:pt x="1396" y="3955"/>
                    </a:cubicBezTo>
                    <a:cubicBezTo>
                      <a:pt x="2309" y="4121"/>
                      <a:pt x="3223" y="4292"/>
                      <a:pt x="4141" y="4462"/>
                    </a:cubicBezTo>
                    <a:cubicBezTo>
                      <a:pt x="4011" y="3986"/>
                      <a:pt x="3845" y="3519"/>
                      <a:pt x="3624" y="3072"/>
                    </a:cubicBezTo>
                    <a:cubicBezTo>
                      <a:pt x="3313" y="2435"/>
                      <a:pt x="2896" y="1847"/>
                      <a:pt x="2615" y="1200"/>
                    </a:cubicBezTo>
                    <a:cubicBezTo>
                      <a:pt x="1923" y="889"/>
                      <a:pt x="1225" y="578"/>
                      <a:pt x="527" y="271"/>
                    </a:cubicBezTo>
                    <a:cubicBezTo>
                      <a:pt x="347" y="186"/>
                      <a:pt x="166" y="106"/>
                      <a:pt x="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68" name="Google Shape;3968;p20"/>
              <p:cNvSpPr/>
              <p:nvPr/>
            </p:nvSpPr>
            <p:spPr>
              <a:xfrm>
                <a:off x="811075" y="3311850"/>
                <a:ext cx="90125" cy="253875"/>
              </a:xfrm>
              <a:custGeom>
                <a:rect b="b" l="l" r="r" t="t"/>
                <a:pathLst>
                  <a:path extrusionOk="0" h="10155" w="3605">
                    <a:moveTo>
                      <a:pt x="0" y="1"/>
                    </a:moveTo>
                    <a:cubicBezTo>
                      <a:pt x="352" y="774"/>
                      <a:pt x="733" y="1532"/>
                      <a:pt x="929" y="2355"/>
                    </a:cubicBezTo>
                    <a:cubicBezTo>
                      <a:pt x="1446" y="4498"/>
                      <a:pt x="643" y="6767"/>
                      <a:pt x="793" y="8955"/>
                    </a:cubicBezTo>
                    <a:cubicBezTo>
                      <a:pt x="959" y="9061"/>
                      <a:pt x="1140" y="9141"/>
                      <a:pt x="1320" y="9226"/>
                    </a:cubicBezTo>
                    <a:cubicBezTo>
                      <a:pt x="2018" y="9533"/>
                      <a:pt x="2716" y="9844"/>
                      <a:pt x="3408" y="10155"/>
                    </a:cubicBezTo>
                    <a:cubicBezTo>
                      <a:pt x="3383" y="10095"/>
                      <a:pt x="3358" y="10034"/>
                      <a:pt x="3338" y="9974"/>
                    </a:cubicBezTo>
                    <a:cubicBezTo>
                      <a:pt x="2465" y="7690"/>
                      <a:pt x="3604" y="5050"/>
                      <a:pt x="2901" y="2706"/>
                    </a:cubicBezTo>
                    <a:cubicBezTo>
                      <a:pt x="2741" y="2154"/>
                      <a:pt x="2475" y="1642"/>
                      <a:pt x="2214" y="1125"/>
                    </a:cubicBezTo>
                    <a:cubicBezTo>
                      <a:pt x="1797" y="950"/>
                      <a:pt x="1386" y="754"/>
                      <a:pt x="989" y="548"/>
                    </a:cubicBezTo>
                    <a:cubicBezTo>
                      <a:pt x="653" y="372"/>
                      <a:pt x="326" y="192"/>
                      <a:pt x="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69" name="Google Shape;3969;p20"/>
              <p:cNvSpPr/>
              <p:nvPr/>
            </p:nvSpPr>
            <p:spPr>
              <a:xfrm>
                <a:off x="896275" y="3456050"/>
                <a:ext cx="93125" cy="191250"/>
              </a:xfrm>
              <a:custGeom>
                <a:rect b="b" l="l" r="r" t="t"/>
                <a:pathLst>
                  <a:path extrusionOk="0" h="7650" w="3725">
                    <a:moveTo>
                      <a:pt x="2199" y="0"/>
                    </a:moveTo>
                    <a:lnTo>
                      <a:pt x="2154" y="15"/>
                    </a:lnTo>
                    <a:cubicBezTo>
                      <a:pt x="1441" y="1461"/>
                      <a:pt x="748" y="2951"/>
                      <a:pt x="30" y="4402"/>
                    </a:cubicBezTo>
                    <a:cubicBezTo>
                      <a:pt x="20" y="4397"/>
                      <a:pt x="10" y="4392"/>
                      <a:pt x="0" y="4387"/>
                    </a:cubicBezTo>
                    <a:lnTo>
                      <a:pt x="0" y="4387"/>
                    </a:lnTo>
                    <a:cubicBezTo>
                      <a:pt x="281" y="5034"/>
                      <a:pt x="698" y="5622"/>
                      <a:pt x="1009" y="6259"/>
                    </a:cubicBezTo>
                    <a:cubicBezTo>
                      <a:pt x="1230" y="6706"/>
                      <a:pt x="1396" y="7173"/>
                      <a:pt x="1526" y="7649"/>
                    </a:cubicBezTo>
                    <a:lnTo>
                      <a:pt x="1536" y="7649"/>
                    </a:lnTo>
                    <a:cubicBezTo>
                      <a:pt x="2174" y="6043"/>
                      <a:pt x="2866" y="4457"/>
                      <a:pt x="3725" y="2956"/>
                    </a:cubicBezTo>
                    <a:cubicBezTo>
                      <a:pt x="3258" y="2073"/>
                      <a:pt x="2686" y="1220"/>
                      <a:pt x="2314" y="326"/>
                    </a:cubicBezTo>
                    <a:cubicBezTo>
                      <a:pt x="2269" y="221"/>
                      <a:pt x="2234" y="110"/>
                      <a:pt x="21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70" name="Google Shape;3970;p20"/>
              <p:cNvSpPr/>
              <p:nvPr/>
            </p:nvSpPr>
            <p:spPr>
              <a:xfrm>
                <a:off x="865775" y="3634600"/>
                <a:ext cx="184500" cy="474350"/>
              </a:xfrm>
              <a:custGeom>
                <a:rect b="b" l="l" r="r" t="t"/>
                <a:pathLst>
                  <a:path extrusionOk="0" h="18974" w="7380">
                    <a:moveTo>
                      <a:pt x="1" y="0"/>
                    </a:moveTo>
                    <a:lnTo>
                      <a:pt x="1" y="0"/>
                    </a:lnTo>
                    <a:cubicBezTo>
                      <a:pt x="377" y="733"/>
                      <a:pt x="749" y="1471"/>
                      <a:pt x="974" y="2259"/>
                    </a:cubicBezTo>
                    <a:cubicBezTo>
                      <a:pt x="1210" y="3082"/>
                      <a:pt x="1281" y="3931"/>
                      <a:pt x="1291" y="4789"/>
                    </a:cubicBezTo>
                    <a:cubicBezTo>
                      <a:pt x="1311" y="6681"/>
                      <a:pt x="1025" y="8624"/>
                      <a:pt x="1511" y="10451"/>
                    </a:cubicBezTo>
                    <a:cubicBezTo>
                      <a:pt x="1798" y="11510"/>
                      <a:pt x="2330" y="12489"/>
                      <a:pt x="2656" y="13527"/>
                    </a:cubicBezTo>
                    <a:cubicBezTo>
                      <a:pt x="2721" y="13728"/>
                      <a:pt x="2776" y="13934"/>
                      <a:pt x="2822" y="14140"/>
                    </a:cubicBezTo>
                    <a:cubicBezTo>
                      <a:pt x="3047" y="15209"/>
                      <a:pt x="2972" y="16333"/>
                      <a:pt x="3238" y="17392"/>
                    </a:cubicBezTo>
                    <a:cubicBezTo>
                      <a:pt x="3384" y="17970"/>
                      <a:pt x="3680" y="18552"/>
                      <a:pt x="4096" y="18973"/>
                    </a:cubicBezTo>
                    <a:lnTo>
                      <a:pt x="7379" y="18973"/>
                    </a:lnTo>
                    <a:cubicBezTo>
                      <a:pt x="6059" y="17252"/>
                      <a:pt x="5316" y="15094"/>
                      <a:pt x="5326" y="12925"/>
                    </a:cubicBezTo>
                    <a:cubicBezTo>
                      <a:pt x="5331" y="12403"/>
                      <a:pt x="5371" y="11881"/>
                      <a:pt x="5442" y="11364"/>
                    </a:cubicBezTo>
                    <a:cubicBezTo>
                      <a:pt x="3845" y="9924"/>
                      <a:pt x="3409" y="7605"/>
                      <a:pt x="3268" y="5456"/>
                    </a:cubicBezTo>
                    <a:cubicBezTo>
                      <a:pt x="3163" y="3800"/>
                      <a:pt x="3173" y="2089"/>
                      <a:pt x="2746" y="507"/>
                    </a:cubicBezTo>
                    <a:cubicBezTo>
                      <a:pt x="1828" y="337"/>
                      <a:pt x="914" y="166"/>
                      <a:pt x="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71" name="Google Shape;3971;p20"/>
              <p:cNvSpPr/>
              <p:nvPr/>
            </p:nvSpPr>
            <p:spPr>
              <a:xfrm>
                <a:off x="1205575" y="4076175"/>
                <a:ext cx="17100" cy="74050"/>
              </a:xfrm>
              <a:custGeom>
                <a:rect b="b" l="l" r="r" t="t"/>
                <a:pathLst>
                  <a:path extrusionOk="0" fill="none" h="2962" w="684">
                    <a:moveTo>
                      <a:pt x="674" y="0"/>
                    </a:moveTo>
                    <a:cubicBezTo>
                      <a:pt x="684" y="447"/>
                      <a:pt x="674" y="889"/>
                      <a:pt x="608" y="1310"/>
                    </a:cubicBezTo>
                    <a:cubicBezTo>
                      <a:pt x="533" y="1908"/>
                      <a:pt x="357" y="2470"/>
                      <a:pt x="1" y="2962"/>
                    </a:cubicBezTo>
                  </a:path>
                </a:pathLst>
              </a:custGeom>
              <a:noFill/>
              <a:ln cap="flat" cmpd="sng" w="5275">
                <a:solidFill>
                  <a:srgbClr val="00003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72" name="Google Shape;3972;p20"/>
              <p:cNvSpPr/>
              <p:nvPr/>
            </p:nvSpPr>
            <p:spPr>
              <a:xfrm>
                <a:off x="1129050" y="3859475"/>
                <a:ext cx="58375" cy="256875"/>
              </a:xfrm>
              <a:custGeom>
                <a:rect b="b" l="l" r="r" t="t"/>
                <a:pathLst>
                  <a:path extrusionOk="0" fill="none" h="10275" w="2335">
                    <a:moveTo>
                      <a:pt x="472" y="10275"/>
                    </a:moveTo>
                    <a:cubicBezTo>
                      <a:pt x="452" y="10174"/>
                      <a:pt x="437" y="10079"/>
                      <a:pt x="422" y="9978"/>
                    </a:cubicBezTo>
                    <a:cubicBezTo>
                      <a:pt x="216" y="8749"/>
                      <a:pt x="35" y="7474"/>
                      <a:pt x="15" y="6219"/>
                    </a:cubicBezTo>
                    <a:cubicBezTo>
                      <a:pt x="0" y="5321"/>
                      <a:pt x="70" y="4432"/>
                      <a:pt x="276" y="3589"/>
                    </a:cubicBezTo>
                    <a:cubicBezTo>
                      <a:pt x="452" y="2866"/>
                      <a:pt x="733" y="2168"/>
                      <a:pt x="1145" y="1521"/>
                    </a:cubicBezTo>
                    <a:cubicBezTo>
                      <a:pt x="1491" y="979"/>
                      <a:pt x="1923" y="492"/>
                      <a:pt x="2334" y="0"/>
                    </a:cubicBezTo>
                  </a:path>
                </a:pathLst>
              </a:custGeom>
              <a:noFill/>
              <a:ln cap="flat" cmpd="sng" w="5275">
                <a:solidFill>
                  <a:srgbClr val="00003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73" name="Google Shape;3973;p20"/>
              <p:cNvSpPr/>
              <p:nvPr/>
            </p:nvSpPr>
            <p:spPr>
              <a:xfrm>
                <a:off x="989750" y="3533325"/>
                <a:ext cx="87125" cy="605100"/>
              </a:xfrm>
              <a:custGeom>
                <a:rect b="b" l="l" r="r" t="t"/>
                <a:pathLst>
                  <a:path extrusionOk="0" fill="none" h="24204" w="3485">
                    <a:moveTo>
                      <a:pt x="2234" y="1"/>
                    </a:moveTo>
                    <a:cubicBezTo>
                      <a:pt x="1968" y="1070"/>
                      <a:pt x="1341" y="2014"/>
                      <a:pt x="844" y="2997"/>
                    </a:cubicBezTo>
                    <a:cubicBezTo>
                      <a:pt x="683" y="3319"/>
                      <a:pt x="538" y="3645"/>
                      <a:pt x="422" y="3976"/>
                    </a:cubicBezTo>
                    <a:cubicBezTo>
                      <a:pt x="322" y="4277"/>
                      <a:pt x="242" y="4584"/>
                      <a:pt x="202" y="4900"/>
                    </a:cubicBezTo>
                    <a:cubicBezTo>
                      <a:pt x="1" y="6471"/>
                      <a:pt x="754" y="7992"/>
                      <a:pt x="980" y="9558"/>
                    </a:cubicBezTo>
                    <a:cubicBezTo>
                      <a:pt x="1090" y="10316"/>
                      <a:pt x="1075" y="11079"/>
                      <a:pt x="1000" y="11836"/>
                    </a:cubicBezTo>
                    <a:cubicBezTo>
                      <a:pt x="884" y="13026"/>
                      <a:pt x="628" y="14221"/>
                      <a:pt x="483" y="15415"/>
                    </a:cubicBezTo>
                    <a:cubicBezTo>
                      <a:pt x="412" y="15932"/>
                      <a:pt x="372" y="16454"/>
                      <a:pt x="367" y="16976"/>
                    </a:cubicBezTo>
                    <a:cubicBezTo>
                      <a:pt x="357" y="19145"/>
                      <a:pt x="1100" y="21303"/>
                      <a:pt x="2420" y="23024"/>
                    </a:cubicBezTo>
                    <a:cubicBezTo>
                      <a:pt x="2736" y="23446"/>
                      <a:pt x="3098" y="23843"/>
                      <a:pt x="3484" y="24204"/>
                    </a:cubicBezTo>
                  </a:path>
                </a:pathLst>
              </a:custGeom>
              <a:noFill/>
              <a:ln cap="flat" cmpd="sng" w="5275">
                <a:solidFill>
                  <a:srgbClr val="00003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74" name="Google Shape;3974;p20"/>
              <p:cNvSpPr/>
              <p:nvPr/>
            </p:nvSpPr>
            <p:spPr>
              <a:xfrm>
                <a:off x="891375" y="3754300"/>
                <a:ext cx="108700" cy="370325"/>
              </a:xfrm>
              <a:custGeom>
                <a:rect b="b" l="l" r="r" t="t"/>
                <a:pathLst>
                  <a:path extrusionOk="0" fill="none" h="14813" w="4348">
                    <a:moveTo>
                      <a:pt x="267" y="1"/>
                    </a:moveTo>
                    <a:cubicBezTo>
                      <a:pt x="287" y="1893"/>
                      <a:pt x="1" y="3836"/>
                      <a:pt x="487" y="5663"/>
                    </a:cubicBezTo>
                    <a:cubicBezTo>
                      <a:pt x="774" y="6722"/>
                      <a:pt x="1306" y="7701"/>
                      <a:pt x="1632" y="8739"/>
                    </a:cubicBezTo>
                    <a:cubicBezTo>
                      <a:pt x="1697" y="8940"/>
                      <a:pt x="1752" y="9146"/>
                      <a:pt x="1798" y="9352"/>
                    </a:cubicBezTo>
                    <a:cubicBezTo>
                      <a:pt x="2023" y="10421"/>
                      <a:pt x="1948" y="11545"/>
                      <a:pt x="2214" y="12604"/>
                    </a:cubicBezTo>
                    <a:cubicBezTo>
                      <a:pt x="2360" y="13182"/>
                      <a:pt x="2656" y="13764"/>
                      <a:pt x="3072" y="14185"/>
                    </a:cubicBezTo>
                    <a:cubicBezTo>
                      <a:pt x="3424" y="14537"/>
                      <a:pt x="3850" y="14773"/>
                      <a:pt x="4347" y="14813"/>
                    </a:cubicBezTo>
                  </a:path>
                </a:pathLst>
              </a:custGeom>
              <a:noFill/>
              <a:ln cap="flat" cmpd="sng" w="5275">
                <a:solidFill>
                  <a:srgbClr val="00003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75" name="Google Shape;3975;p20"/>
              <p:cNvSpPr/>
              <p:nvPr/>
            </p:nvSpPr>
            <p:spPr>
              <a:xfrm>
                <a:off x="1167700" y="3291900"/>
                <a:ext cx="435325" cy="850425"/>
              </a:xfrm>
              <a:custGeom>
                <a:rect b="b" l="l" r="r" t="t"/>
                <a:pathLst>
                  <a:path extrusionOk="0" fill="none" h="34017" w="17413">
                    <a:moveTo>
                      <a:pt x="17412" y="1"/>
                    </a:moveTo>
                    <a:lnTo>
                      <a:pt x="17392" y="11"/>
                    </a:lnTo>
                    <a:cubicBezTo>
                      <a:pt x="16529" y="588"/>
                      <a:pt x="15665" y="1160"/>
                      <a:pt x="14807" y="1737"/>
                    </a:cubicBezTo>
                    <a:cubicBezTo>
                      <a:pt x="13798" y="2405"/>
                      <a:pt x="12769" y="3098"/>
                      <a:pt x="11921" y="3946"/>
                    </a:cubicBezTo>
                    <a:cubicBezTo>
                      <a:pt x="11494" y="4368"/>
                      <a:pt x="11118" y="4829"/>
                      <a:pt x="10807" y="5341"/>
                    </a:cubicBezTo>
                    <a:cubicBezTo>
                      <a:pt x="10757" y="5422"/>
                      <a:pt x="10711" y="5502"/>
                      <a:pt x="10666" y="5587"/>
                    </a:cubicBezTo>
                    <a:cubicBezTo>
                      <a:pt x="10024" y="6782"/>
                      <a:pt x="9803" y="8192"/>
                      <a:pt x="9035" y="9317"/>
                    </a:cubicBezTo>
                    <a:cubicBezTo>
                      <a:pt x="8684" y="9829"/>
                      <a:pt x="8232" y="10260"/>
                      <a:pt x="7775" y="10687"/>
                    </a:cubicBezTo>
                    <a:cubicBezTo>
                      <a:pt x="7439" y="11003"/>
                      <a:pt x="7097" y="11319"/>
                      <a:pt x="6796" y="11666"/>
                    </a:cubicBezTo>
                    <a:cubicBezTo>
                      <a:pt x="6249" y="12278"/>
                      <a:pt x="5813" y="12996"/>
                      <a:pt x="5516" y="13764"/>
                    </a:cubicBezTo>
                    <a:cubicBezTo>
                      <a:pt x="5346" y="14215"/>
                      <a:pt x="5215" y="14692"/>
                      <a:pt x="5140" y="15169"/>
                    </a:cubicBezTo>
                    <a:cubicBezTo>
                      <a:pt x="4994" y="16093"/>
                      <a:pt x="5040" y="17036"/>
                      <a:pt x="4889" y="17955"/>
                    </a:cubicBezTo>
                    <a:cubicBezTo>
                      <a:pt x="4718" y="19029"/>
                      <a:pt x="4302" y="20028"/>
                      <a:pt x="3775" y="20991"/>
                    </a:cubicBezTo>
                    <a:cubicBezTo>
                      <a:pt x="3408" y="21669"/>
                      <a:pt x="2987" y="22327"/>
                      <a:pt x="2565" y="22979"/>
                    </a:cubicBezTo>
                    <a:cubicBezTo>
                      <a:pt x="1416" y="24766"/>
                      <a:pt x="256" y="26538"/>
                      <a:pt x="65" y="28586"/>
                    </a:cubicBezTo>
                    <a:cubicBezTo>
                      <a:pt x="55" y="28691"/>
                      <a:pt x="50" y="28796"/>
                      <a:pt x="45" y="28907"/>
                    </a:cubicBezTo>
                    <a:cubicBezTo>
                      <a:pt x="0" y="30167"/>
                      <a:pt x="346" y="31432"/>
                      <a:pt x="377" y="32681"/>
                    </a:cubicBezTo>
                    <a:cubicBezTo>
                      <a:pt x="392" y="33128"/>
                      <a:pt x="362" y="33575"/>
                      <a:pt x="256" y="34017"/>
                    </a:cubicBezTo>
                  </a:path>
                </a:pathLst>
              </a:custGeom>
              <a:noFill/>
              <a:ln cap="flat" cmpd="sng" w="5275">
                <a:solidFill>
                  <a:srgbClr val="00003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76" name="Google Shape;3976;p20"/>
              <p:cNvSpPr/>
              <p:nvPr/>
            </p:nvSpPr>
            <p:spPr>
              <a:xfrm>
                <a:off x="1250125" y="3715925"/>
                <a:ext cx="506725" cy="440200"/>
              </a:xfrm>
              <a:custGeom>
                <a:rect b="b" l="l" r="r" t="t"/>
                <a:pathLst>
                  <a:path extrusionOk="0" fill="none" h="17608" w="20269">
                    <a:moveTo>
                      <a:pt x="20269" y="110"/>
                    </a:moveTo>
                    <a:cubicBezTo>
                      <a:pt x="18939" y="0"/>
                      <a:pt x="17573" y="502"/>
                      <a:pt x="16640" y="1451"/>
                    </a:cubicBezTo>
                    <a:cubicBezTo>
                      <a:pt x="16294" y="1802"/>
                      <a:pt x="15997" y="2208"/>
                      <a:pt x="15576" y="2469"/>
                    </a:cubicBezTo>
                    <a:cubicBezTo>
                      <a:pt x="15059" y="2791"/>
                      <a:pt x="14416" y="2836"/>
                      <a:pt x="13824" y="2986"/>
                    </a:cubicBezTo>
                    <a:cubicBezTo>
                      <a:pt x="13433" y="3082"/>
                      <a:pt x="13056" y="3232"/>
                      <a:pt x="12705" y="3428"/>
                    </a:cubicBezTo>
                    <a:cubicBezTo>
                      <a:pt x="11982" y="3820"/>
                      <a:pt x="11360" y="4397"/>
                      <a:pt x="10923" y="5090"/>
                    </a:cubicBezTo>
                    <a:cubicBezTo>
                      <a:pt x="10833" y="5225"/>
                      <a:pt x="10752" y="5361"/>
                      <a:pt x="10682" y="5506"/>
                    </a:cubicBezTo>
                    <a:cubicBezTo>
                      <a:pt x="10471" y="5928"/>
                      <a:pt x="10316" y="6385"/>
                      <a:pt x="10004" y="6741"/>
                    </a:cubicBezTo>
                    <a:cubicBezTo>
                      <a:pt x="9638" y="7158"/>
                      <a:pt x="9101" y="7373"/>
                      <a:pt x="8634" y="7669"/>
                    </a:cubicBezTo>
                    <a:cubicBezTo>
                      <a:pt x="7856" y="8161"/>
                      <a:pt x="7279" y="8879"/>
                      <a:pt x="6722" y="9622"/>
                    </a:cubicBezTo>
                    <a:cubicBezTo>
                      <a:pt x="6114" y="10435"/>
                      <a:pt x="5537" y="11278"/>
                      <a:pt x="4759" y="11911"/>
                    </a:cubicBezTo>
                    <a:cubicBezTo>
                      <a:pt x="4458" y="12157"/>
                      <a:pt x="4132" y="12363"/>
                      <a:pt x="3795" y="12563"/>
                    </a:cubicBezTo>
                    <a:cubicBezTo>
                      <a:pt x="2782" y="13151"/>
                      <a:pt x="1672" y="13612"/>
                      <a:pt x="919" y="14501"/>
                    </a:cubicBezTo>
                    <a:cubicBezTo>
                      <a:pt x="618" y="14857"/>
                      <a:pt x="387" y="15274"/>
                      <a:pt x="242" y="15720"/>
                    </a:cubicBezTo>
                    <a:cubicBezTo>
                      <a:pt x="46" y="16328"/>
                      <a:pt x="1" y="16980"/>
                      <a:pt x="136" y="17608"/>
                    </a:cubicBezTo>
                  </a:path>
                </a:pathLst>
              </a:custGeom>
              <a:noFill/>
              <a:ln cap="flat" cmpd="sng" w="5275">
                <a:solidFill>
                  <a:srgbClr val="00003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77" name="Google Shape;3977;p20"/>
              <p:cNvSpPr/>
              <p:nvPr/>
            </p:nvSpPr>
            <p:spPr>
              <a:xfrm>
                <a:off x="1064550" y="3043700"/>
                <a:ext cx="351750" cy="973525"/>
              </a:xfrm>
              <a:custGeom>
                <a:rect b="b" l="l" r="r" t="t"/>
                <a:pathLst>
                  <a:path extrusionOk="0" fill="none" h="38941" w="14070">
                    <a:moveTo>
                      <a:pt x="14069" y="1"/>
                    </a:moveTo>
                    <a:cubicBezTo>
                      <a:pt x="13899" y="6"/>
                      <a:pt x="13733" y="11"/>
                      <a:pt x="13567" y="21"/>
                    </a:cubicBezTo>
                    <a:cubicBezTo>
                      <a:pt x="12037" y="121"/>
                      <a:pt x="10526" y="482"/>
                      <a:pt x="9120" y="1095"/>
                    </a:cubicBezTo>
                    <a:cubicBezTo>
                      <a:pt x="8433" y="1391"/>
                      <a:pt x="7755" y="1762"/>
                      <a:pt x="7258" y="2320"/>
                    </a:cubicBezTo>
                    <a:cubicBezTo>
                      <a:pt x="6872" y="2751"/>
                      <a:pt x="6626" y="3253"/>
                      <a:pt x="6450" y="3785"/>
                    </a:cubicBezTo>
                    <a:cubicBezTo>
                      <a:pt x="6189" y="4563"/>
                      <a:pt x="6079" y="5421"/>
                      <a:pt x="5918" y="6255"/>
                    </a:cubicBezTo>
                    <a:cubicBezTo>
                      <a:pt x="5798" y="6872"/>
                      <a:pt x="5647" y="7474"/>
                      <a:pt x="5386" y="8032"/>
                    </a:cubicBezTo>
                    <a:cubicBezTo>
                      <a:pt x="4924" y="9030"/>
                      <a:pt x="4131" y="9833"/>
                      <a:pt x="3428" y="10687"/>
                    </a:cubicBezTo>
                    <a:cubicBezTo>
                      <a:pt x="3057" y="11133"/>
                      <a:pt x="2716" y="11600"/>
                      <a:pt x="2460" y="12117"/>
                    </a:cubicBezTo>
                    <a:cubicBezTo>
                      <a:pt x="2405" y="12228"/>
                      <a:pt x="2349" y="12348"/>
                      <a:pt x="2304" y="12464"/>
                    </a:cubicBezTo>
                    <a:cubicBezTo>
                      <a:pt x="1441" y="14642"/>
                      <a:pt x="2465" y="17126"/>
                      <a:pt x="2033" y="19425"/>
                    </a:cubicBezTo>
                    <a:cubicBezTo>
                      <a:pt x="1988" y="19646"/>
                      <a:pt x="1933" y="19862"/>
                      <a:pt x="1872" y="20073"/>
                    </a:cubicBezTo>
                    <a:cubicBezTo>
                      <a:pt x="1702" y="20645"/>
                      <a:pt x="1461" y="21197"/>
                      <a:pt x="1205" y="21744"/>
                    </a:cubicBezTo>
                    <a:cubicBezTo>
                      <a:pt x="788" y="22658"/>
                      <a:pt x="342" y="23566"/>
                      <a:pt x="146" y="24545"/>
                    </a:cubicBezTo>
                    <a:cubicBezTo>
                      <a:pt x="10" y="25228"/>
                      <a:pt x="0" y="25905"/>
                      <a:pt x="60" y="26593"/>
                    </a:cubicBezTo>
                    <a:cubicBezTo>
                      <a:pt x="211" y="28400"/>
                      <a:pt x="838" y="30227"/>
                      <a:pt x="833" y="32064"/>
                    </a:cubicBezTo>
                    <a:cubicBezTo>
                      <a:pt x="828" y="32616"/>
                      <a:pt x="768" y="33168"/>
                      <a:pt x="718" y="33720"/>
                    </a:cubicBezTo>
                    <a:cubicBezTo>
                      <a:pt x="663" y="34378"/>
                      <a:pt x="623" y="35030"/>
                      <a:pt x="718" y="35678"/>
                    </a:cubicBezTo>
                    <a:cubicBezTo>
                      <a:pt x="894" y="36923"/>
                      <a:pt x="1586" y="38092"/>
                      <a:pt x="2595" y="38850"/>
                    </a:cubicBezTo>
                    <a:cubicBezTo>
                      <a:pt x="2630" y="38885"/>
                      <a:pt x="2671" y="38910"/>
                      <a:pt x="2711" y="38940"/>
                    </a:cubicBezTo>
                  </a:path>
                </a:pathLst>
              </a:custGeom>
              <a:noFill/>
              <a:ln cap="flat" cmpd="sng" w="5275">
                <a:solidFill>
                  <a:srgbClr val="00003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78" name="Google Shape;3978;p20"/>
              <p:cNvSpPr/>
              <p:nvPr/>
            </p:nvSpPr>
            <p:spPr>
              <a:xfrm>
                <a:off x="753225" y="3120500"/>
                <a:ext cx="248850" cy="798475"/>
              </a:xfrm>
              <a:custGeom>
                <a:rect b="b" l="l" r="r" t="t"/>
                <a:pathLst>
                  <a:path extrusionOk="0" fill="none" h="31939" w="9954">
                    <a:moveTo>
                      <a:pt x="0" y="0"/>
                    </a:moveTo>
                    <a:cubicBezTo>
                      <a:pt x="35" y="5"/>
                      <a:pt x="66" y="16"/>
                      <a:pt x="101" y="26"/>
                    </a:cubicBezTo>
                    <a:cubicBezTo>
                      <a:pt x="1526" y="402"/>
                      <a:pt x="2450" y="1832"/>
                      <a:pt x="2886" y="3253"/>
                    </a:cubicBezTo>
                    <a:cubicBezTo>
                      <a:pt x="3077" y="3875"/>
                      <a:pt x="3203" y="4513"/>
                      <a:pt x="3328" y="5150"/>
                    </a:cubicBezTo>
                    <a:cubicBezTo>
                      <a:pt x="3499" y="6009"/>
                      <a:pt x="3669" y="6862"/>
                      <a:pt x="4001" y="7670"/>
                    </a:cubicBezTo>
                    <a:cubicBezTo>
                      <a:pt x="4151" y="8051"/>
                      <a:pt x="4342" y="8413"/>
                      <a:pt x="4528" y="8779"/>
                    </a:cubicBezTo>
                    <a:cubicBezTo>
                      <a:pt x="4789" y="9296"/>
                      <a:pt x="5055" y="9808"/>
                      <a:pt x="5215" y="10360"/>
                    </a:cubicBezTo>
                    <a:cubicBezTo>
                      <a:pt x="5918" y="12704"/>
                      <a:pt x="4779" y="15344"/>
                      <a:pt x="5652" y="17628"/>
                    </a:cubicBezTo>
                    <a:cubicBezTo>
                      <a:pt x="5672" y="17688"/>
                      <a:pt x="5697" y="17749"/>
                      <a:pt x="5722" y="17809"/>
                    </a:cubicBezTo>
                    <a:cubicBezTo>
                      <a:pt x="6003" y="18456"/>
                      <a:pt x="6420" y="19044"/>
                      <a:pt x="6731" y="19681"/>
                    </a:cubicBezTo>
                    <a:cubicBezTo>
                      <a:pt x="6952" y="20128"/>
                      <a:pt x="7118" y="20595"/>
                      <a:pt x="7248" y="21071"/>
                    </a:cubicBezTo>
                    <a:cubicBezTo>
                      <a:pt x="7675" y="22653"/>
                      <a:pt x="7665" y="24364"/>
                      <a:pt x="7770" y="26020"/>
                    </a:cubicBezTo>
                    <a:cubicBezTo>
                      <a:pt x="7911" y="28169"/>
                      <a:pt x="8347" y="30488"/>
                      <a:pt x="9944" y="31928"/>
                    </a:cubicBezTo>
                    <a:cubicBezTo>
                      <a:pt x="9949" y="31933"/>
                      <a:pt x="9949" y="31933"/>
                      <a:pt x="9954" y="31938"/>
                    </a:cubicBezTo>
                  </a:path>
                </a:pathLst>
              </a:custGeom>
              <a:noFill/>
              <a:ln cap="flat" cmpd="sng" w="5275">
                <a:solidFill>
                  <a:srgbClr val="00003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79" name="Google Shape;3979;p20"/>
              <p:cNvSpPr/>
              <p:nvPr/>
            </p:nvSpPr>
            <p:spPr>
              <a:xfrm>
                <a:off x="599000" y="3490300"/>
                <a:ext cx="342850" cy="644500"/>
              </a:xfrm>
              <a:custGeom>
                <a:rect b="b" l="l" r="r" t="t"/>
                <a:pathLst>
                  <a:path extrusionOk="0" fill="none" h="25780" w="13714">
                    <a:moveTo>
                      <a:pt x="1" y="0"/>
                    </a:moveTo>
                    <a:cubicBezTo>
                      <a:pt x="2791" y="823"/>
                      <a:pt x="5110" y="3082"/>
                      <a:pt x="6014" y="5848"/>
                    </a:cubicBezTo>
                    <a:cubicBezTo>
                      <a:pt x="6335" y="6837"/>
                      <a:pt x="6491" y="7886"/>
                      <a:pt x="6832" y="8864"/>
                    </a:cubicBezTo>
                    <a:cubicBezTo>
                      <a:pt x="6952" y="9206"/>
                      <a:pt x="7088" y="9537"/>
                      <a:pt x="7269" y="9853"/>
                    </a:cubicBezTo>
                    <a:cubicBezTo>
                      <a:pt x="7710" y="10641"/>
                      <a:pt x="8368" y="11299"/>
                      <a:pt x="8794" y="12097"/>
                    </a:cubicBezTo>
                    <a:cubicBezTo>
                      <a:pt x="9321" y="13081"/>
                      <a:pt x="9452" y="14180"/>
                      <a:pt x="9532" y="15304"/>
                    </a:cubicBezTo>
                    <a:cubicBezTo>
                      <a:pt x="9628" y="16614"/>
                      <a:pt x="9638" y="17954"/>
                      <a:pt x="10094" y="19169"/>
                    </a:cubicBezTo>
                    <a:cubicBezTo>
                      <a:pt x="10551" y="20379"/>
                      <a:pt x="11425" y="21393"/>
                      <a:pt x="11977" y="22557"/>
                    </a:cubicBezTo>
                    <a:cubicBezTo>
                      <a:pt x="12032" y="22672"/>
                      <a:pt x="12082" y="22788"/>
                      <a:pt x="12132" y="22908"/>
                    </a:cubicBezTo>
                    <a:cubicBezTo>
                      <a:pt x="12368" y="23501"/>
                      <a:pt x="12534" y="24173"/>
                      <a:pt x="12815" y="24745"/>
                    </a:cubicBezTo>
                    <a:cubicBezTo>
                      <a:pt x="13026" y="25172"/>
                      <a:pt x="13297" y="25543"/>
                      <a:pt x="13713" y="25779"/>
                    </a:cubicBezTo>
                  </a:path>
                </a:pathLst>
              </a:custGeom>
              <a:noFill/>
              <a:ln cap="flat" cmpd="sng" w="5275">
                <a:solidFill>
                  <a:srgbClr val="00003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80" name="Google Shape;3980;p20"/>
              <p:cNvSpPr/>
              <p:nvPr/>
            </p:nvSpPr>
            <p:spPr>
              <a:xfrm>
                <a:off x="743925" y="4108925"/>
                <a:ext cx="624575" cy="25"/>
              </a:xfrm>
              <a:custGeom>
                <a:rect b="b" l="l" r="r" t="t"/>
                <a:pathLst>
                  <a:path extrusionOk="0" fill="none" h="1" w="24983">
                    <a:moveTo>
                      <a:pt x="24982" y="0"/>
                    </a:moveTo>
                    <a:lnTo>
                      <a:pt x="24836" y="0"/>
                    </a:lnTo>
                    <a:lnTo>
                      <a:pt x="22959" y="0"/>
                    </a:lnTo>
                    <a:lnTo>
                      <a:pt x="20490" y="0"/>
                    </a:lnTo>
                    <a:lnTo>
                      <a:pt x="19074" y="0"/>
                    </a:lnTo>
                    <a:lnTo>
                      <a:pt x="17328" y="0"/>
                    </a:lnTo>
                    <a:lnTo>
                      <a:pt x="15827" y="0"/>
                    </a:lnTo>
                    <a:lnTo>
                      <a:pt x="12253" y="0"/>
                    </a:lnTo>
                    <a:lnTo>
                      <a:pt x="8970" y="0"/>
                    </a:lnTo>
                    <a:lnTo>
                      <a:pt x="7018" y="0"/>
                    </a:lnTo>
                    <a:lnTo>
                      <a:pt x="2927" y="0"/>
                    </a:lnTo>
                    <a:lnTo>
                      <a:pt x="1" y="0"/>
                    </a:lnTo>
                  </a:path>
                </a:pathLst>
              </a:custGeom>
              <a:noFill/>
              <a:ln cap="flat" cmpd="sng" w="5275">
                <a:solidFill>
                  <a:srgbClr val="00003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81" name="Google Shape;3981;p20"/>
              <p:cNvSpPr/>
              <p:nvPr/>
            </p:nvSpPr>
            <p:spPr>
              <a:xfrm>
                <a:off x="1209100" y="3084725"/>
                <a:ext cx="116725" cy="54125"/>
              </a:xfrm>
              <a:custGeom>
                <a:rect b="b" l="l" r="r" t="t"/>
                <a:pathLst>
                  <a:path extrusionOk="0" fill="none" h="2165" w="4669">
                    <a:moveTo>
                      <a:pt x="1" y="1"/>
                    </a:moveTo>
                    <a:cubicBezTo>
                      <a:pt x="11" y="41"/>
                      <a:pt x="21" y="81"/>
                      <a:pt x="31" y="121"/>
                    </a:cubicBezTo>
                    <a:cubicBezTo>
                      <a:pt x="181" y="814"/>
                      <a:pt x="377" y="1497"/>
                      <a:pt x="608" y="2164"/>
                    </a:cubicBezTo>
                    <a:cubicBezTo>
                      <a:pt x="628" y="2159"/>
                      <a:pt x="648" y="2154"/>
                      <a:pt x="668" y="2144"/>
                    </a:cubicBezTo>
                    <a:cubicBezTo>
                      <a:pt x="1612" y="1838"/>
                      <a:pt x="2596" y="1517"/>
                      <a:pt x="3564" y="1231"/>
                    </a:cubicBezTo>
                    <a:cubicBezTo>
                      <a:pt x="3931" y="1120"/>
                      <a:pt x="4297" y="1020"/>
                      <a:pt x="4658" y="924"/>
                    </a:cubicBezTo>
                    <a:cubicBezTo>
                      <a:pt x="4663" y="919"/>
                      <a:pt x="4663" y="919"/>
                      <a:pt x="4668" y="919"/>
                    </a:cubicBezTo>
                  </a:path>
                </a:pathLst>
              </a:custGeom>
              <a:noFill/>
              <a:ln cap="flat" cmpd="sng" w="5275">
                <a:solidFill>
                  <a:srgbClr val="00003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82" name="Google Shape;3982;p20"/>
              <p:cNvSpPr/>
              <p:nvPr/>
            </p:nvSpPr>
            <p:spPr>
              <a:xfrm>
                <a:off x="1183125" y="3124650"/>
                <a:ext cx="126000" cy="76425"/>
              </a:xfrm>
              <a:custGeom>
                <a:rect b="b" l="l" r="r" t="t"/>
                <a:pathLst>
                  <a:path extrusionOk="0" fill="none" h="3057" w="5040">
                    <a:moveTo>
                      <a:pt x="1" y="0"/>
                    </a:moveTo>
                    <a:cubicBezTo>
                      <a:pt x="1" y="10"/>
                      <a:pt x="6" y="15"/>
                      <a:pt x="6" y="20"/>
                    </a:cubicBezTo>
                    <a:cubicBezTo>
                      <a:pt x="267" y="1064"/>
                      <a:pt x="663" y="2073"/>
                      <a:pt x="1175" y="3017"/>
                    </a:cubicBezTo>
                    <a:cubicBezTo>
                      <a:pt x="1180" y="3032"/>
                      <a:pt x="1185" y="3042"/>
                      <a:pt x="1190" y="3057"/>
                    </a:cubicBezTo>
                    <a:cubicBezTo>
                      <a:pt x="1290" y="2901"/>
                      <a:pt x="1572" y="2856"/>
                      <a:pt x="1737" y="2781"/>
                    </a:cubicBezTo>
                    <a:cubicBezTo>
                      <a:pt x="1998" y="2665"/>
                      <a:pt x="2259" y="2550"/>
                      <a:pt x="2520" y="2434"/>
                    </a:cubicBezTo>
                    <a:cubicBezTo>
                      <a:pt x="3022" y="2214"/>
                      <a:pt x="3529" y="1998"/>
                      <a:pt x="4031" y="1777"/>
                    </a:cubicBezTo>
                    <a:cubicBezTo>
                      <a:pt x="4332" y="1646"/>
                      <a:pt x="4633" y="1516"/>
                      <a:pt x="4935" y="1385"/>
                    </a:cubicBezTo>
                    <a:cubicBezTo>
                      <a:pt x="4970" y="1365"/>
                      <a:pt x="5005" y="1355"/>
                      <a:pt x="5040" y="1340"/>
                    </a:cubicBezTo>
                  </a:path>
                </a:pathLst>
              </a:custGeom>
              <a:noFill/>
              <a:ln cap="flat" cmpd="sng" w="5275">
                <a:solidFill>
                  <a:srgbClr val="00003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83" name="Google Shape;3983;p20"/>
              <p:cNvSpPr/>
              <p:nvPr/>
            </p:nvSpPr>
            <p:spPr>
              <a:xfrm>
                <a:off x="1137700" y="3257275"/>
                <a:ext cx="109575" cy="54100"/>
              </a:xfrm>
              <a:custGeom>
                <a:rect b="b" l="l" r="r" t="t"/>
                <a:pathLst>
                  <a:path extrusionOk="0" fill="none" h="2164" w="4383">
                    <a:moveTo>
                      <a:pt x="1" y="0"/>
                    </a:moveTo>
                    <a:cubicBezTo>
                      <a:pt x="1" y="11"/>
                      <a:pt x="1" y="16"/>
                      <a:pt x="1" y="21"/>
                    </a:cubicBezTo>
                    <a:cubicBezTo>
                      <a:pt x="101" y="743"/>
                      <a:pt x="241" y="1461"/>
                      <a:pt x="422" y="2164"/>
                    </a:cubicBezTo>
                    <a:cubicBezTo>
                      <a:pt x="447" y="2159"/>
                      <a:pt x="477" y="2149"/>
                      <a:pt x="502" y="2144"/>
                    </a:cubicBezTo>
                    <a:cubicBezTo>
                      <a:pt x="1752" y="1777"/>
                      <a:pt x="3052" y="1431"/>
                      <a:pt x="4302" y="1065"/>
                    </a:cubicBezTo>
                    <a:cubicBezTo>
                      <a:pt x="4332" y="1055"/>
                      <a:pt x="4357" y="1050"/>
                      <a:pt x="4382" y="1039"/>
                    </a:cubicBezTo>
                  </a:path>
                </a:pathLst>
              </a:custGeom>
              <a:noFill/>
              <a:ln cap="flat" cmpd="sng" w="5275">
                <a:solidFill>
                  <a:srgbClr val="00003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84" name="Google Shape;3984;p20"/>
              <p:cNvSpPr/>
              <p:nvPr/>
            </p:nvSpPr>
            <p:spPr>
              <a:xfrm>
                <a:off x="1111725" y="3297300"/>
                <a:ext cx="102800" cy="49350"/>
              </a:xfrm>
              <a:custGeom>
                <a:rect b="b" l="l" r="r" t="t"/>
                <a:pathLst>
                  <a:path extrusionOk="0" fill="none" h="1974" w="4112">
                    <a:moveTo>
                      <a:pt x="1" y="1"/>
                    </a:moveTo>
                    <a:cubicBezTo>
                      <a:pt x="1" y="6"/>
                      <a:pt x="1" y="6"/>
                      <a:pt x="1" y="6"/>
                    </a:cubicBezTo>
                    <a:cubicBezTo>
                      <a:pt x="186" y="663"/>
                      <a:pt x="377" y="1321"/>
                      <a:pt x="563" y="1973"/>
                    </a:cubicBezTo>
                    <a:cubicBezTo>
                      <a:pt x="568" y="1973"/>
                      <a:pt x="573" y="1973"/>
                      <a:pt x="573" y="1973"/>
                    </a:cubicBezTo>
                    <a:cubicBezTo>
                      <a:pt x="829" y="1818"/>
                      <a:pt x="1185" y="1777"/>
                      <a:pt x="1471" y="1697"/>
                    </a:cubicBezTo>
                    <a:cubicBezTo>
                      <a:pt x="2340" y="1456"/>
                      <a:pt x="3208" y="1215"/>
                      <a:pt x="4071" y="969"/>
                    </a:cubicBezTo>
                    <a:cubicBezTo>
                      <a:pt x="4086" y="964"/>
                      <a:pt x="4096" y="964"/>
                      <a:pt x="4111" y="959"/>
                    </a:cubicBezTo>
                  </a:path>
                </a:pathLst>
              </a:custGeom>
              <a:noFill/>
              <a:ln cap="flat" cmpd="sng" w="5275">
                <a:solidFill>
                  <a:srgbClr val="00003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85" name="Google Shape;3985;p20"/>
              <p:cNvSpPr/>
              <p:nvPr/>
            </p:nvSpPr>
            <p:spPr>
              <a:xfrm>
                <a:off x="1241100" y="3081100"/>
                <a:ext cx="77950" cy="170175"/>
              </a:xfrm>
              <a:custGeom>
                <a:rect b="b" l="l" r="r" t="t"/>
                <a:pathLst>
                  <a:path extrusionOk="0" fill="none" h="6807" w="3118">
                    <a:moveTo>
                      <a:pt x="3117" y="0"/>
                    </a:moveTo>
                    <a:cubicBezTo>
                      <a:pt x="2741" y="392"/>
                      <a:pt x="2480" y="869"/>
                      <a:pt x="2284" y="1376"/>
                    </a:cubicBezTo>
                    <a:cubicBezTo>
                      <a:pt x="2169" y="1692"/>
                      <a:pt x="2068" y="2018"/>
                      <a:pt x="1988" y="2344"/>
                    </a:cubicBezTo>
                    <a:cubicBezTo>
                      <a:pt x="1893" y="2736"/>
                      <a:pt x="1807" y="3127"/>
                      <a:pt x="1712" y="3519"/>
                    </a:cubicBezTo>
                    <a:cubicBezTo>
                      <a:pt x="1602" y="3981"/>
                      <a:pt x="1471" y="4437"/>
                      <a:pt x="1280" y="4874"/>
                    </a:cubicBezTo>
                    <a:cubicBezTo>
                      <a:pt x="964" y="5582"/>
                      <a:pt x="497" y="6209"/>
                      <a:pt x="0" y="6807"/>
                    </a:cubicBezTo>
                  </a:path>
                </a:pathLst>
              </a:custGeom>
              <a:noFill/>
              <a:ln cap="flat" cmpd="sng" w="5275">
                <a:solidFill>
                  <a:srgbClr val="00003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86" name="Google Shape;3986;p20"/>
              <p:cNvSpPr/>
              <p:nvPr/>
            </p:nvSpPr>
            <p:spPr>
              <a:xfrm>
                <a:off x="1047350" y="3459425"/>
                <a:ext cx="168925" cy="87625"/>
              </a:xfrm>
              <a:custGeom>
                <a:rect b="b" l="l" r="r" t="t"/>
                <a:pathLst>
                  <a:path extrusionOk="0" fill="none" h="3505" w="6757">
                    <a:moveTo>
                      <a:pt x="1" y="1"/>
                    </a:moveTo>
                    <a:cubicBezTo>
                      <a:pt x="16" y="26"/>
                      <a:pt x="31" y="46"/>
                      <a:pt x="46" y="66"/>
                    </a:cubicBezTo>
                    <a:cubicBezTo>
                      <a:pt x="809" y="1245"/>
                      <a:pt x="1647" y="2375"/>
                      <a:pt x="2560" y="3444"/>
                    </a:cubicBezTo>
                    <a:cubicBezTo>
                      <a:pt x="2576" y="3464"/>
                      <a:pt x="2596" y="3484"/>
                      <a:pt x="2611" y="3504"/>
                    </a:cubicBezTo>
                    <a:cubicBezTo>
                      <a:pt x="3504" y="2847"/>
                      <a:pt x="4387" y="2169"/>
                      <a:pt x="5286" y="1501"/>
                    </a:cubicBezTo>
                    <a:cubicBezTo>
                      <a:pt x="5763" y="1150"/>
                      <a:pt x="6240" y="799"/>
                      <a:pt x="6727" y="457"/>
                    </a:cubicBezTo>
                    <a:cubicBezTo>
                      <a:pt x="6737" y="452"/>
                      <a:pt x="6747" y="447"/>
                      <a:pt x="6757" y="442"/>
                    </a:cubicBezTo>
                  </a:path>
                </a:pathLst>
              </a:custGeom>
              <a:noFill/>
              <a:ln cap="flat" cmpd="sng" w="5275">
                <a:solidFill>
                  <a:srgbClr val="00003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87" name="Google Shape;3987;p20"/>
              <p:cNvSpPr/>
              <p:nvPr/>
            </p:nvSpPr>
            <p:spPr>
              <a:xfrm>
                <a:off x="1045975" y="3506100"/>
                <a:ext cx="164775" cy="84100"/>
              </a:xfrm>
              <a:custGeom>
                <a:rect b="b" l="l" r="r" t="t"/>
                <a:pathLst>
                  <a:path extrusionOk="0" fill="none" h="3364" w="6591">
                    <a:moveTo>
                      <a:pt x="0" y="909"/>
                    </a:moveTo>
                    <a:cubicBezTo>
                      <a:pt x="10" y="919"/>
                      <a:pt x="10" y="924"/>
                      <a:pt x="20" y="934"/>
                    </a:cubicBezTo>
                    <a:cubicBezTo>
                      <a:pt x="608" y="1747"/>
                      <a:pt x="1250" y="2520"/>
                      <a:pt x="1943" y="3248"/>
                    </a:cubicBezTo>
                    <a:cubicBezTo>
                      <a:pt x="1948" y="3248"/>
                      <a:pt x="1948" y="3248"/>
                      <a:pt x="1948" y="3248"/>
                    </a:cubicBezTo>
                    <a:cubicBezTo>
                      <a:pt x="2103" y="3364"/>
                      <a:pt x="3961" y="2064"/>
                      <a:pt x="4181" y="1883"/>
                    </a:cubicBezTo>
                    <a:cubicBezTo>
                      <a:pt x="4342" y="1752"/>
                      <a:pt x="4508" y="1617"/>
                      <a:pt x="4673" y="1491"/>
                    </a:cubicBezTo>
                    <a:cubicBezTo>
                      <a:pt x="5311" y="990"/>
                      <a:pt x="5963" y="513"/>
                      <a:pt x="6591" y="1"/>
                    </a:cubicBezTo>
                  </a:path>
                </a:pathLst>
              </a:custGeom>
              <a:noFill/>
              <a:ln cap="flat" cmpd="sng" w="5275">
                <a:solidFill>
                  <a:srgbClr val="00003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88" name="Google Shape;3988;p20"/>
              <p:cNvSpPr/>
              <p:nvPr/>
            </p:nvSpPr>
            <p:spPr>
              <a:xfrm>
                <a:off x="1000050" y="3622050"/>
                <a:ext cx="169300" cy="86475"/>
              </a:xfrm>
              <a:custGeom>
                <a:rect b="b" l="l" r="r" t="t"/>
                <a:pathLst>
                  <a:path extrusionOk="0" fill="none" h="3459" w="6772">
                    <a:moveTo>
                      <a:pt x="0" y="417"/>
                    </a:moveTo>
                    <a:cubicBezTo>
                      <a:pt x="5" y="417"/>
                      <a:pt x="10" y="427"/>
                      <a:pt x="10" y="427"/>
                    </a:cubicBezTo>
                    <a:cubicBezTo>
                      <a:pt x="823" y="1491"/>
                      <a:pt x="1707" y="2500"/>
                      <a:pt x="2640" y="3459"/>
                    </a:cubicBezTo>
                    <a:lnTo>
                      <a:pt x="2646" y="3459"/>
                    </a:lnTo>
                    <a:cubicBezTo>
                      <a:pt x="3624" y="2651"/>
                      <a:pt x="4618" y="1802"/>
                      <a:pt x="5607" y="969"/>
                    </a:cubicBezTo>
                    <a:cubicBezTo>
                      <a:pt x="5998" y="643"/>
                      <a:pt x="6385" y="317"/>
                      <a:pt x="6771" y="1"/>
                    </a:cubicBezTo>
                  </a:path>
                </a:pathLst>
              </a:custGeom>
              <a:noFill/>
              <a:ln cap="flat" cmpd="sng" w="5275">
                <a:solidFill>
                  <a:srgbClr val="00003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89" name="Google Shape;3989;p20"/>
              <p:cNvSpPr/>
              <p:nvPr/>
            </p:nvSpPr>
            <p:spPr>
              <a:xfrm>
                <a:off x="1139325" y="3427300"/>
                <a:ext cx="48350" cy="308725"/>
              </a:xfrm>
              <a:custGeom>
                <a:rect b="b" l="l" r="r" t="t"/>
                <a:pathLst>
                  <a:path extrusionOk="0" fill="none" h="12349" w="1934">
                    <a:moveTo>
                      <a:pt x="1627" y="1"/>
                    </a:moveTo>
                    <a:cubicBezTo>
                      <a:pt x="1933" y="894"/>
                      <a:pt x="1853" y="1863"/>
                      <a:pt x="1607" y="2786"/>
                    </a:cubicBezTo>
                    <a:cubicBezTo>
                      <a:pt x="1517" y="3128"/>
                      <a:pt x="1401" y="3459"/>
                      <a:pt x="1281" y="3785"/>
                    </a:cubicBezTo>
                    <a:cubicBezTo>
                      <a:pt x="1175" y="4071"/>
                      <a:pt x="1060" y="4357"/>
                      <a:pt x="939" y="4643"/>
                    </a:cubicBezTo>
                    <a:cubicBezTo>
                      <a:pt x="568" y="5557"/>
                      <a:pt x="186" y="6476"/>
                      <a:pt x="61" y="7449"/>
                    </a:cubicBezTo>
                    <a:cubicBezTo>
                      <a:pt x="6" y="7891"/>
                      <a:pt x="1" y="8323"/>
                      <a:pt x="36" y="8759"/>
                    </a:cubicBezTo>
                    <a:cubicBezTo>
                      <a:pt x="126" y="9974"/>
                      <a:pt x="518" y="11179"/>
                      <a:pt x="909" y="12348"/>
                    </a:cubicBezTo>
                  </a:path>
                </a:pathLst>
              </a:custGeom>
              <a:noFill/>
              <a:ln cap="flat" cmpd="sng" w="5275">
                <a:solidFill>
                  <a:srgbClr val="00003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90" name="Google Shape;3990;p20"/>
              <p:cNvSpPr/>
              <p:nvPr/>
            </p:nvSpPr>
            <p:spPr>
              <a:xfrm>
                <a:off x="1013850" y="3770875"/>
                <a:ext cx="180475" cy="116600"/>
              </a:xfrm>
              <a:custGeom>
                <a:rect b="b" l="l" r="r" t="t"/>
                <a:pathLst>
                  <a:path extrusionOk="0" fill="none" h="4664" w="7219">
                    <a:moveTo>
                      <a:pt x="0" y="2304"/>
                    </a:moveTo>
                    <a:cubicBezTo>
                      <a:pt x="16" y="2314"/>
                      <a:pt x="26" y="2324"/>
                      <a:pt x="36" y="2334"/>
                    </a:cubicBezTo>
                    <a:cubicBezTo>
                      <a:pt x="904" y="3143"/>
                      <a:pt x="1812" y="3910"/>
                      <a:pt x="2746" y="4633"/>
                    </a:cubicBezTo>
                    <a:cubicBezTo>
                      <a:pt x="2761" y="4643"/>
                      <a:pt x="2771" y="4653"/>
                      <a:pt x="2781" y="4663"/>
                    </a:cubicBezTo>
                    <a:cubicBezTo>
                      <a:pt x="4207" y="3067"/>
                      <a:pt x="5672" y="1511"/>
                      <a:pt x="7198" y="21"/>
                    </a:cubicBezTo>
                    <a:cubicBezTo>
                      <a:pt x="7203" y="10"/>
                      <a:pt x="7208" y="5"/>
                      <a:pt x="7218" y="0"/>
                    </a:cubicBezTo>
                  </a:path>
                </a:pathLst>
              </a:custGeom>
              <a:noFill/>
              <a:ln cap="flat" cmpd="sng" w="5275">
                <a:solidFill>
                  <a:srgbClr val="00003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91" name="Google Shape;3991;p20"/>
              <p:cNvSpPr/>
              <p:nvPr/>
            </p:nvSpPr>
            <p:spPr>
              <a:xfrm>
                <a:off x="1013975" y="3947550"/>
                <a:ext cx="30525" cy="91875"/>
              </a:xfrm>
              <a:custGeom>
                <a:rect b="b" l="l" r="r" t="t"/>
                <a:pathLst>
                  <a:path extrusionOk="0" fill="none" h="3675" w="1221">
                    <a:moveTo>
                      <a:pt x="91" y="1"/>
                    </a:moveTo>
                    <a:cubicBezTo>
                      <a:pt x="0" y="1306"/>
                      <a:pt x="412" y="2641"/>
                      <a:pt x="1220" y="3675"/>
                    </a:cubicBezTo>
                  </a:path>
                </a:pathLst>
              </a:custGeom>
              <a:noFill/>
              <a:ln cap="flat" cmpd="sng" w="5275">
                <a:solidFill>
                  <a:srgbClr val="00003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92" name="Google Shape;3992;p20"/>
              <p:cNvSpPr/>
              <p:nvPr/>
            </p:nvSpPr>
            <p:spPr>
              <a:xfrm>
                <a:off x="791000" y="3176850"/>
                <a:ext cx="70800" cy="73050"/>
              </a:xfrm>
              <a:custGeom>
                <a:rect b="b" l="l" r="r" t="t"/>
                <a:pathLst>
                  <a:path extrusionOk="0" fill="none" h="2922" w="2832">
                    <a:moveTo>
                      <a:pt x="0" y="1757"/>
                    </a:moveTo>
                    <a:cubicBezTo>
                      <a:pt x="602" y="2138"/>
                      <a:pt x="1210" y="2515"/>
                      <a:pt x="1817" y="2896"/>
                    </a:cubicBezTo>
                    <a:cubicBezTo>
                      <a:pt x="1832" y="2901"/>
                      <a:pt x="1847" y="2916"/>
                      <a:pt x="1857" y="2921"/>
                    </a:cubicBezTo>
                    <a:cubicBezTo>
                      <a:pt x="2204" y="1983"/>
                      <a:pt x="2530" y="974"/>
                      <a:pt x="2831" y="20"/>
                    </a:cubicBezTo>
                    <a:cubicBezTo>
                      <a:pt x="2831" y="10"/>
                      <a:pt x="2831" y="10"/>
                      <a:pt x="2831" y="0"/>
                    </a:cubicBezTo>
                  </a:path>
                </a:pathLst>
              </a:custGeom>
              <a:noFill/>
              <a:ln cap="flat" cmpd="sng" w="5275">
                <a:solidFill>
                  <a:srgbClr val="00003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93" name="Google Shape;3993;p20"/>
              <p:cNvSpPr/>
              <p:nvPr/>
            </p:nvSpPr>
            <p:spPr>
              <a:xfrm>
                <a:off x="811200" y="3253625"/>
                <a:ext cx="85100" cy="86875"/>
              </a:xfrm>
              <a:custGeom>
                <a:rect b="b" l="l" r="r" t="t"/>
                <a:pathLst>
                  <a:path extrusionOk="0" fill="none" h="3475" w="3404">
                    <a:moveTo>
                      <a:pt x="0" y="2330"/>
                    </a:moveTo>
                    <a:cubicBezTo>
                      <a:pt x="321" y="2521"/>
                      <a:pt x="648" y="2701"/>
                      <a:pt x="984" y="2877"/>
                    </a:cubicBezTo>
                    <a:cubicBezTo>
                      <a:pt x="1381" y="3083"/>
                      <a:pt x="1792" y="3279"/>
                      <a:pt x="2209" y="3454"/>
                    </a:cubicBezTo>
                    <a:cubicBezTo>
                      <a:pt x="2224" y="3459"/>
                      <a:pt x="2239" y="3469"/>
                      <a:pt x="2259" y="3474"/>
                    </a:cubicBezTo>
                    <a:cubicBezTo>
                      <a:pt x="2545" y="2300"/>
                      <a:pt x="2916" y="1135"/>
                      <a:pt x="3398" y="21"/>
                    </a:cubicBezTo>
                    <a:cubicBezTo>
                      <a:pt x="3398" y="16"/>
                      <a:pt x="3403" y="6"/>
                      <a:pt x="3403" y="1"/>
                    </a:cubicBezTo>
                  </a:path>
                </a:pathLst>
              </a:custGeom>
              <a:noFill/>
              <a:ln cap="flat" cmpd="sng" w="5275">
                <a:solidFill>
                  <a:srgbClr val="00003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94" name="Google Shape;3994;p20"/>
              <p:cNvSpPr/>
              <p:nvPr/>
            </p:nvSpPr>
            <p:spPr>
              <a:xfrm>
                <a:off x="824250" y="3302075"/>
                <a:ext cx="35400" cy="146075"/>
              </a:xfrm>
              <a:custGeom>
                <a:rect b="b" l="l" r="r" t="t"/>
                <a:pathLst>
                  <a:path extrusionOk="0" fill="none" h="5843" w="1416">
                    <a:moveTo>
                      <a:pt x="0" y="0"/>
                    </a:moveTo>
                    <a:cubicBezTo>
                      <a:pt x="156" y="312"/>
                      <a:pt x="316" y="623"/>
                      <a:pt x="462" y="939"/>
                    </a:cubicBezTo>
                    <a:cubicBezTo>
                      <a:pt x="828" y="1717"/>
                      <a:pt x="1145" y="2515"/>
                      <a:pt x="1280" y="3363"/>
                    </a:cubicBezTo>
                    <a:cubicBezTo>
                      <a:pt x="1416" y="4181"/>
                      <a:pt x="1371" y="5020"/>
                      <a:pt x="1280" y="5843"/>
                    </a:cubicBezTo>
                  </a:path>
                </a:pathLst>
              </a:custGeom>
              <a:noFill/>
              <a:ln cap="flat" cmpd="sng" w="5275">
                <a:solidFill>
                  <a:srgbClr val="00003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95" name="Google Shape;3995;p20"/>
              <p:cNvSpPr/>
              <p:nvPr/>
            </p:nvSpPr>
            <p:spPr>
              <a:xfrm>
                <a:off x="830150" y="3456425"/>
                <a:ext cx="119975" cy="109675"/>
              </a:xfrm>
              <a:custGeom>
                <a:rect b="b" l="l" r="r" t="t"/>
                <a:pathLst>
                  <a:path extrusionOk="0" fill="none" h="4387" w="4799">
                    <a:moveTo>
                      <a:pt x="0" y="3157"/>
                    </a:moveTo>
                    <a:cubicBezTo>
                      <a:pt x="10" y="3162"/>
                      <a:pt x="20" y="3167"/>
                      <a:pt x="30" y="3172"/>
                    </a:cubicBezTo>
                    <a:cubicBezTo>
                      <a:pt x="196" y="3278"/>
                      <a:pt x="377" y="3358"/>
                      <a:pt x="557" y="3443"/>
                    </a:cubicBezTo>
                    <a:cubicBezTo>
                      <a:pt x="1255" y="3750"/>
                      <a:pt x="1953" y="4061"/>
                      <a:pt x="2645" y="4372"/>
                    </a:cubicBezTo>
                    <a:cubicBezTo>
                      <a:pt x="2655" y="4377"/>
                      <a:pt x="2665" y="4382"/>
                      <a:pt x="2675" y="4387"/>
                    </a:cubicBezTo>
                    <a:cubicBezTo>
                      <a:pt x="3393" y="2936"/>
                      <a:pt x="4086" y="1446"/>
                      <a:pt x="4799" y="0"/>
                    </a:cubicBezTo>
                  </a:path>
                </a:pathLst>
              </a:custGeom>
              <a:noFill/>
              <a:ln cap="flat" cmpd="sng" w="5275">
                <a:solidFill>
                  <a:srgbClr val="00003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96" name="Google Shape;3996;p20"/>
              <p:cNvSpPr/>
              <p:nvPr/>
            </p:nvSpPr>
            <p:spPr>
              <a:xfrm>
                <a:off x="974200" y="3734475"/>
                <a:ext cx="3900" cy="29650"/>
              </a:xfrm>
              <a:custGeom>
                <a:rect b="b" l="l" r="r" t="t"/>
                <a:pathLst>
                  <a:path extrusionOk="0" fill="none" h="1186" w="156">
                    <a:moveTo>
                      <a:pt x="156" y="1"/>
                    </a:moveTo>
                    <a:cubicBezTo>
                      <a:pt x="106" y="392"/>
                      <a:pt x="51" y="789"/>
                      <a:pt x="0" y="1185"/>
                    </a:cubicBezTo>
                  </a:path>
                </a:pathLst>
              </a:custGeom>
              <a:noFill/>
              <a:ln cap="flat" cmpd="sng" w="5275">
                <a:solidFill>
                  <a:srgbClr val="00003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97" name="Google Shape;3997;p20"/>
              <p:cNvSpPr/>
              <p:nvPr/>
            </p:nvSpPr>
            <p:spPr>
              <a:xfrm>
                <a:off x="988625" y="3749800"/>
                <a:ext cx="2025" cy="22475"/>
              </a:xfrm>
              <a:custGeom>
                <a:rect b="b" l="l" r="r" t="t"/>
                <a:pathLst>
                  <a:path extrusionOk="0" fill="none" h="899" w="81">
                    <a:moveTo>
                      <a:pt x="81" y="0"/>
                    </a:moveTo>
                    <a:cubicBezTo>
                      <a:pt x="26" y="296"/>
                      <a:pt x="1" y="598"/>
                      <a:pt x="1" y="899"/>
                    </a:cubicBezTo>
                  </a:path>
                </a:pathLst>
              </a:custGeom>
              <a:noFill/>
              <a:ln cap="flat" cmpd="sng" w="5275">
                <a:solidFill>
                  <a:srgbClr val="00003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98" name="Google Shape;3998;p20"/>
              <p:cNvSpPr/>
              <p:nvPr/>
            </p:nvSpPr>
            <p:spPr>
              <a:xfrm>
                <a:off x="865150" y="3529575"/>
                <a:ext cx="124500" cy="117725"/>
              </a:xfrm>
              <a:custGeom>
                <a:rect b="b" l="l" r="r" t="t"/>
                <a:pathLst>
                  <a:path extrusionOk="0" fill="none" h="4709" w="4980">
                    <a:moveTo>
                      <a:pt x="1" y="4196"/>
                    </a:moveTo>
                    <a:cubicBezTo>
                      <a:pt x="11" y="4201"/>
                      <a:pt x="16" y="4201"/>
                      <a:pt x="26" y="4201"/>
                    </a:cubicBezTo>
                    <a:cubicBezTo>
                      <a:pt x="939" y="4367"/>
                      <a:pt x="1853" y="4538"/>
                      <a:pt x="2771" y="4708"/>
                    </a:cubicBezTo>
                    <a:cubicBezTo>
                      <a:pt x="2771" y="4708"/>
                      <a:pt x="2781" y="4708"/>
                      <a:pt x="2781" y="4708"/>
                    </a:cubicBezTo>
                    <a:cubicBezTo>
                      <a:pt x="3419" y="3102"/>
                      <a:pt x="4111" y="1516"/>
                      <a:pt x="4970" y="15"/>
                    </a:cubicBezTo>
                    <a:cubicBezTo>
                      <a:pt x="4975" y="10"/>
                      <a:pt x="4980" y="5"/>
                      <a:pt x="4980" y="0"/>
                    </a:cubicBezTo>
                  </a:path>
                </a:pathLst>
              </a:custGeom>
              <a:noFill/>
              <a:ln cap="flat" cmpd="sng" w="5275">
                <a:solidFill>
                  <a:srgbClr val="00003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99" name="Google Shape;3999;p20"/>
              <p:cNvSpPr/>
              <p:nvPr/>
            </p:nvSpPr>
            <p:spPr>
              <a:xfrm>
                <a:off x="910450" y="3822075"/>
                <a:ext cx="47825" cy="162025"/>
              </a:xfrm>
              <a:custGeom>
                <a:rect b="b" l="l" r="r" t="t"/>
                <a:pathLst>
                  <a:path extrusionOk="0" fill="none" h="6481" w="1913">
                    <a:moveTo>
                      <a:pt x="201" y="0"/>
                    </a:moveTo>
                    <a:cubicBezTo>
                      <a:pt x="1" y="1110"/>
                      <a:pt x="327" y="2254"/>
                      <a:pt x="748" y="3303"/>
                    </a:cubicBezTo>
                    <a:cubicBezTo>
                      <a:pt x="1170" y="4352"/>
                      <a:pt x="1692" y="5371"/>
                      <a:pt x="1913" y="6480"/>
                    </a:cubicBezTo>
                  </a:path>
                </a:pathLst>
              </a:custGeom>
              <a:noFill/>
              <a:ln cap="flat" cmpd="sng" w="5275">
                <a:solidFill>
                  <a:srgbClr val="00003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00" name="Google Shape;4000;p20"/>
              <p:cNvSpPr/>
              <p:nvPr/>
            </p:nvSpPr>
            <p:spPr>
              <a:xfrm>
                <a:off x="1465725" y="3338975"/>
                <a:ext cx="80575" cy="51700"/>
              </a:xfrm>
              <a:custGeom>
                <a:rect b="b" l="l" r="r" t="t"/>
                <a:pathLst>
                  <a:path extrusionOk="0" fill="none" h="2068" w="3223">
                    <a:moveTo>
                      <a:pt x="296" y="0"/>
                    </a:moveTo>
                    <a:cubicBezTo>
                      <a:pt x="286" y="30"/>
                      <a:pt x="281" y="65"/>
                      <a:pt x="276" y="95"/>
                    </a:cubicBezTo>
                    <a:cubicBezTo>
                      <a:pt x="161" y="748"/>
                      <a:pt x="110" y="1410"/>
                      <a:pt x="0" y="2063"/>
                    </a:cubicBezTo>
                    <a:lnTo>
                      <a:pt x="0" y="2068"/>
                    </a:lnTo>
                    <a:cubicBezTo>
                      <a:pt x="1044" y="1877"/>
                      <a:pt x="2133" y="1656"/>
                      <a:pt x="3177" y="1466"/>
                    </a:cubicBezTo>
                    <a:cubicBezTo>
                      <a:pt x="3192" y="1461"/>
                      <a:pt x="3207" y="1456"/>
                      <a:pt x="3222" y="1456"/>
                    </a:cubicBezTo>
                  </a:path>
                </a:pathLst>
              </a:custGeom>
              <a:noFill/>
              <a:ln cap="flat" cmpd="sng" w="5275">
                <a:solidFill>
                  <a:srgbClr val="00003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01" name="Google Shape;4001;p20"/>
              <p:cNvSpPr/>
              <p:nvPr/>
            </p:nvSpPr>
            <p:spPr>
              <a:xfrm>
                <a:off x="1436975" y="3365325"/>
                <a:ext cx="61775" cy="60250"/>
              </a:xfrm>
              <a:custGeom>
                <a:rect b="b" l="l" r="r" t="t"/>
                <a:pathLst>
                  <a:path extrusionOk="0" fill="none" h="2410" w="2471">
                    <a:moveTo>
                      <a:pt x="56" y="0"/>
                    </a:moveTo>
                    <a:cubicBezTo>
                      <a:pt x="56" y="35"/>
                      <a:pt x="51" y="60"/>
                      <a:pt x="51" y="95"/>
                    </a:cubicBezTo>
                    <a:cubicBezTo>
                      <a:pt x="6" y="863"/>
                      <a:pt x="1" y="1636"/>
                      <a:pt x="36" y="2404"/>
                    </a:cubicBezTo>
                    <a:lnTo>
                      <a:pt x="36" y="2409"/>
                    </a:lnTo>
                    <a:cubicBezTo>
                      <a:pt x="824" y="2204"/>
                      <a:pt x="1642" y="1988"/>
                      <a:pt x="2445" y="1912"/>
                    </a:cubicBezTo>
                    <a:cubicBezTo>
                      <a:pt x="2455" y="1912"/>
                      <a:pt x="2460" y="1907"/>
                      <a:pt x="2470" y="1907"/>
                    </a:cubicBezTo>
                  </a:path>
                </a:pathLst>
              </a:custGeom>
              <a:noFill/>
              <a:ln cap="flat" cmpd="sng" w="5275">
                <a:solidFill>
                  <a:srgbClr val="00003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02" name="Google Shape;4002;p20"/>
              <p:cNvSpPr/>
              <p:nvPr/>
            </p:nvSpPr>
            <p:spPr>
              <a:xfrm>
                <a:off x="1359925" y="3494050"/>
                <a:ext cx="89250" cy="65525"/>
              </a:xfrm>
              <a:custGeom>
                <a:rect b="b" l="l" r="r" t="t"/>
                <a:pathLst>
                  <a:path extrusionOk="0" fill="none" h="2621" w="3570">
                    <a:moveTo>
                      <a:pt x="71" y="1"/>
                    </a:moveTo>
                    <a:cubicBezTo>
                      <a:pt x="71" y="26"/>
                      <a:pt x="66" y="46"/>
                      <a:pt x="66" y="71"/>
                    </a:cubicBezTo>
                    <a:cubicBezTo>
                      <a:pt x="11" y="919"/>
                      <a:pt x="1" y="1773"/>
                      <a:pt x="46" y="2621"/>
                    </a:cubicBezTo>
                    <a:cubicBezTo>
                      <a:pt x="61" y="2616"/>
                      <a:pt x="71" y="2606"/>
                      <a:pt x="86" y="2601"/>
                    </a:cubicBezTo>
                    <a:cubicBezTo>
                      <a:pt x="1215" y="2089"/>
                      <a:pt x="2415" y="1557"/>
                      <a:pt x="3569" y="1110"/>
                    </a:cubicBezTo>
                    <a:lnTo>
                      <a:pt x="3569" y="1110"/>
                    </a:lnTo>
                  </a:path>
                </a:pathLst>
              </a:custGeom>
              <a:noFill/>
              <a:ln cap="flat" cmpd="sng" w="5275">
                <a:solidFill>
                  <a:srgbClr val="00003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03" name="Google Shape;4003;p20"/>
              <p:cNvSpPr/>
              <p:nvPr/>
            </p:nvSpPr>
            <p:spPr>
              <a:xfrm>
                <a:off x="1297575" y="3553150"/>
                <a:ext cx="62875" cy="83475"/>
              </a:xfrm>
              <a:custGeom>
                <a:rect b="b" l="l" r="r" t="t"/>
                <a:pathLst>
                  <a:path extrusionOk="0" fill="none" h="3339" w="2515">
                    <a:moveTo>
                      <a:pt x="0" y="1"/>
                    </a:moveTo>
                    <a:lnTo>
                      <a:pt x="0" y="41"/>
                    </a:lnTo>
                    <a:cubicBezTo>
                      <a:pt x="5" y="377"/>
                      <a:pt x="15" y="709"/>
                      <a:pt x="35" y="1045"/>
                    </a:cubicBezTo>
                    <a:cubicBezTo>
                      <a:pt x="75" y="1813"/>
                      <a:pt x="151" y="2576"/>
                      <a:pt x="261" y="3339"/>
                    </a:cubicBezTo>
                    <a:cubicBezTo>
                      <a:pt x="281" y="3329"/>
                      <a:pt x="301" y="3324"/>
                      <a:pt x="321" y="3314"/>
                    </a:cubicBezTo>
                    <a:cubicBezTo>
                      <a:pt x="1049" y="3038"/>
                      <a:pt x="1787" y="2757"/>
                      <a:pt x="2515" y="2481"/>
                    </a:cubicBezTo>
                  </a:path>
                </a:pathLst>
              </a:custGeom>
              <a:noFill/>
              <a:ln cap="flat" cmpd="sng" w="5275">
                <a:solidFill>
                  <a:srgbClr val="00003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04" name="Google Shape;4004;p20"/>
              <p:cNvSpPr/>
              <p:nvPr/>
            </p:nvSpPr>
            <p:spPr>
              <a:xfrm>
                <a:off x="1236700" y="3736750"/>
                <a:ext cx="113100" cy="80325"/>
              </a:xfrm>
              <a:custGeom>
                <a:rect b="b" l="l" r="r" t="t"/>
                <a:pathLst>
                  <a:path extrusionOk="0" fill="none" h="3213" w="4524">
                    <a:moveTo>
                      <a:pt x="1" y="0"/>
                    </a:moveTo>
                    <a:cubicBezTo>
                      <a:pt x="1" y="10"/>
                      <a:pt x="6" y="25"/>
                      <a:pt x="11" y="35"/>
                    </a:cubicBezTo>
                    <a:cubicBezTo>
                      <a:pt x="242" y="1054"/>
                      <a:pt x="478" y="2304"/>
                      <a:pt x="1015" y="3197"/>
                    </a:cubicBezTo>
                    <a:cubicBezTo>
                      <a:pt x="1020" y="3203"/>
                      <a:pt x="1020" y="3208"/>
                      <a:pt x="1025" y="3213"/>
                    </a:cubicBezTo>
                    <a:cubicBezTo>
                      <a:pt x="2204" y="2379"/>
                      <a:pt x="3369" y="1476"/>
                      <a:pt x="4513" y="592"/>
                    </a:cubicBezTo>
                    <a:cubicBezTo>
                      <a:pt x="4518" y="587"/>
                      <a:pt x="4518" y="587"/>
                      <a:pt x="4523" y="582"/>
                    </a:cubicBezTo>
                  </a:path>
                </a:pathLst>
              </a:custGeom>
              <a:noFill/>
              <a:ln cap="flat" cmpd="sng" w="5275">
                <a:solidFill>
                  <a:srgbClr val="00003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05" name="Google Shape;4005;p20"/>
              <p:cNvSpPr/>
              <p:nvPr/>
            </p:nvSpPr>
            <p:spPr>
              <a:xfrm>
                <a:off x="1315875" y="3694825"/>
                <a:ext cx="11200" cy="18600"/>
              </a:xfrm>
              <a:custGeom>
                <a:rect b="b" l="l" r="r" t="t"/>
                <a:pathLst>
                  <a:path extrusionOk="0" fill="none" h="744" w="448">
                    <a:moveTo>
                      <a:pt x="448" y="1"/>
                    </a:moveTo>
                    <a:cubicBezTo>
                      <a:pt x="277" y="232"/>
                      <a:pt x="126" y="483"/>
                      <a:pt x="1" y="744"/>
                    </a:cubicBezTo>
                  </a:path>
                </a:pathLst>
              </a:custGeom>
              <a:noFill/>
              <a:ln cap="flat" cmpd="sng" w="5275">
                <a:solidFill>
                  <a:srgbClr val="00003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06" name="Google Shape;4006;p20"/>
              <p:cNvSpPr/>
              <p:nvPr/>
            </p:nvSpPr>
            <p:spPr>
              <a:xfrm>
                <a:off x="1322800" y="3708250"/>
                <a:ext cx="11425" cy="18225"/>
              </a:xfrm>
              <a:custGeom>
                <a:rect b="b" l="l" r="r" t="t"/>
                <a:pathLst>
                  <a:path extrusionOk="0" fill="none" h="729" w="457">
                    <a:moveTo>
                      <a:pt x="457" y="1"/>
                    </a:moveTo>
                    <a:cubicBezTo>
                      <a:pt x="316" y="252"/>
                      <a:pt x="166" y="493"/>
                      <a:pt x="0" y="729"/>
                    </a:cubicBezTo>
                  </a:path>
                </a:pathLst>
              </a:custGeom>
              <a:noFill/>
              <a:ln cap="flat" cmpd="sng" w="5275">
                <a:solidFill>
                  <a:srgbClr val="00003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07" name="Google Shape;4007;p20"/>
              <p:cNvSpPr/>
              <p:nvPr/>
            </p:nvSpPr>
            <p:spPr>
              <a:xfrm>
                <a:off x="1135450" y="3947925"/>
                <a:ext cx="121350" cy="60000"/>
              </a:xfrm>
              <a:custGeom>
                <a:rect b="b" l="l" r="r" t="t"/>
                <a:pathLst>
                  <a:path extrusionOk="0" fill="none" h="2400" w="4854">
                    <a:moveTo>
                      <a:pt x="0" y="1"/>
                    </a:moveTo>
                    <a:cubicBezTo>
                      <a:pt x="5" y="16"/>
                      <a:pt x="15" y="36"/>
                      <a:pt x="20" y="51"/>
                    </a:cubicBezTo>
                    <a:cubicBezTo>
                      <a:pt x="357" y="879"/>
                      <a:pt x="773" y="1667"/>
                      <a:pt x="1280" y="2400"/>
                    </a:cubicBezTo>
                    <a:cubicBezTo>
                      <a:pt x="1305" y="2380"/>
                      <a:pt x="1330" y="2360"/>
                      <a:pt x="1355" y="2345"/>
                    </a:cubicBezTo>
                    <a:cubicBezTo>
                      <a:pt x="2475" y="1511"/>
                      <a:pt x="3654" y="764"/>
                      <a:pt x="4854" y="61"/>
                    </a:cubicBezTo>
                  </a:path>
                </a:pathLst>
              </a:custGeom>
              <a:noFill/>
              <a:ln cap="flat" cmpd="sng" w="5275">
                <a:solidFill>
                  <a:srgbClr val="00003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08" name="Google Shape;4008;p20"/>
              <p:cNvSpPr/>
              <p:nvPr/>
            </p:nvSpPr>
            <p:spPr>
              <a:xfrm>
                <a:off x="1255400" y="3556050"/>
                <a:ext cx="66900" cy="168550"/>
              </a:xfrm>
              <a:custGeom>
                <a:rect b="b" l="l" r="r" t="t"/>
                <a:pathLst>
                  <a:path extrusionOk="0" fill="none" h="6742" w="2676">
                    <a:moveTo>
                      <a:pt x="1" y="6741"/>
                    </a:moveTo>
                    <a:cubicBezTo>
                      <a:pt x="91" y="5497"/>
                      <a:pt x="216" y="4242"/>
                      <a:pt x="603" y="3057"/>
                    </a:cubicBezTo>
                    <a:cubicBezTo>
                      <a:pt x="854" y="2294"/>
                      <a:pt x="1220" y="1556"/>
                      <a:pt x="1722" y="929"/>
                    </a:cubicBezTo>
                    <a:cubicBezTo>
                      <a:pt x="1998" y="578"/>
                      <a:pt x="2315" y="266"/>
                      <a:pt x="2676" y="0"/>
                    </a:cubicBezTo>
                  </a:path>
                </a:pathLst>
              </a:custGeom>
              <a:noFill/>
              <a:ln cap="flat" cmpd="sng" w="5275">
                <a:solidFill>
                  <a:srgbClr val="00003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09" name="Google Shape;4009;p20"/>
              <p:cNvSpPr/>
              <p:nvPr/>
            </p:nvSpPr>
            <p:spPr>
              <a:xfrm>
                <a:off x="1567725" y="3747275"/>
                <a:ext cx="89000" cy="54500"/>
              </a:xfrm>
              <a:custGeom>
                <a:rect b="b" l="l" r="r" t="t"/>
                <a:pathLst>
                  <a:path extrusionOk="0" fill="none" h="2180" w="3560">
                    <a:moveTo>
                      <a:pt x="673" y="1"/>
                    </a:moveTo>
                    <a:cubicBezTo>
                      <a:pt x="392" y="704"/>
                      <a:pt x="166" y="1431"/>
                      <a:pt x="1" y="2174"/>
                    </a:cubicBezTo>
                    <a:cubicBezTo>
                      <a:pt x="1" y="2174"/>
                      <a:pt x="1" y="2174"/>
                      <a:pt x="1" y="2179"/>
                    </a:cubicBezTo>
                    <a:cubicBezTo>
                      <a:pt x="1145" y="2099"/>
                      <a:pt x="2315" y="2119"/>
                      <a:pt x="3464" y="2149"/>
                    </a:cubicBezTo>
                    <a:cubicBezTo>
                      <a:pt x="3494" y="2149"/>
                      <a:pt x="3529" y="2149"/>
                      <a:pt x="3559" y="2149"/>
                    </a:cubicBezTo>
                  </a:path>
                </a:pathLst>
              </a:custGeom>
              <a:noFill/>
              <a:ln cap="flat" cmpd="sng" w="5275">
                <a:solidFill>
                  <a:srgbClr val="00003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10" name="Google Shape;4010;p20"/>
              <p:cNvSpPr/>
              <p:nvPr/>
            </p:nvSpPr>
            <p:spPr>
              <a:xfrm>
                <a:off x="1520550" y="3788825"/>
                <a:ext cx="76575" cy="54600"/>
              </a:xfrm>
              <a:custGeom>
                <a:rect b="b" l="l" r="r" t="t"/>
                <a:pathLst>
                  <a:path extrusionOk="0" fill="none" h="2184" w="3063">
                    <a:moveTo>
                      <a:pt x="126" y="0"/>
                    </a:moveTo>
                    <a:cubicBezTo>
                      <a:pt x="21" y="723"/>
                      <a:pt x="0" y="1456"/>
                      <a:pt x="61" y="2184"/>
                    </a:cubicBezTo>
                    <a:cubicBezTo>
                      <a:pt x="71" y="2179"/>
                      <a:pt x="91" y="2179"/>
                      <a:pt x="106" y="2174"/>
                    </a:cubicBezTo>
                    <a:cubicBezTo>
                      <a:pt x="653" y="2083"/>
                      <a:pt x="1200" y="2018"/>
                      <a:pt x="1752" y="1938"/>
                    </a:cubicBezTo>
                    <a:cubicBezTo>
                      <a:pt x="2169" y="1877"/>
                      <a:pt x="2585" y="1817"/>
                      <a:pt x="3002" y="1727"/>
                    </a:cubicBezTo>
                    <a:cubicBezTo>
                      <a:pt x="3022" y="1722"/>
                      <a:pt x="3042" y="1717"/>
                      <a:pt x="3062" y="1712"/>
                    </a:cubicBezTo>
                  </a:path>
                </a:pathLst>
              </a:custGeom>
              <a:noFill/>
              <a:ln cap="flat" cmpd="sng" w="5275">
                <a:solidFill>
                  <a:srgbClr val="00003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11" name="Google Shape;4011;p20"/>
              <p:cNvSpPr/>
              <p:nvPr/>
            </p:nvSpPr>
            <p:spPr>
              <a:xfrm>
                <a:off x="1413900" y="3895350"/>
                <a:ext cx="100650" cy="61250"/>
              </a:xfrm>
              <a:custGeom>
                <a:rect b="b" l="l" r="r" t="t"/>
                <a:pathLst>
                  <a:path extrusionOk="0" fill="none" h="2450" w="4026">
                    <a:moveTo>
                      <a:pt x="121" y="1"/>
                    </a:moveTo>
                    <a:cubicBezTo>
                      <a:pt x="0" y="814"/>
                      <a:pt x="10" y="1642"/>
                      <a:pt x="156" y="2450"/>
                    </a:cubicBezTo>
                    <a:cubicBezTo>
                      <a:pt x="161" y="2450"/>
                      <a:pt x="166" y="2450"/>
                      <a:pt x="171" y="2445"/>
                    </a:cubicBezTo>
                    <a:cubicBezTo>
                      <a:pt x="1421" y="2174"/>
                      <a:pt x="2705" y="2018"/>
                      <a:pt x="3980" y="1868"/>
                    </a:cubicBezTo>
                    <a:cubicBezTo>
                      <a:pt x="3995" y="1868"/>
                      <a:pt x="4010" y="1863"/>
                      <a:pt x="4026" y="1863"/>
                    </a:cubicBezTo>
                  </a:path>
                </a:pathLst>
              </a:custGeom>
              <a:noFill/>
              <a:ln cap="flat" cmpd="sng" w="5275">
                <a:solidFill>
                  <a:srgbClr val="00003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12" name="Google Shape;4012;p20"/>
              <p:cNvSpPr/>
              <p:nvPr/>
            </p:nvSpPr>
            <p:spPr>
              <a:xfrm>
                <a:off x="1338850" y="3960600"/>
                <a:ext cx="103300" cy="70050"/>
              </a:xfrm>
              <a:custGeom>
                <a:rect b="b" l="l" r="r" t="t"/>
                <a:pathLst>
                  <a:path extrusionOk="0" fill="none" h="2802" w="4132">
                    <a:moveTo>
                      <a:pt x="36" y="1"/>
                    </a:moveTo>
                    <a:cubicBezTo>
                      <a:pt x="41" y="26"/>
                      <a:pt x="41" y="51"/>
                      <a:pt x="46" y="76"/>
                    </a:cubicBezTo>
                    <a:cubicBezTo>
                      <a:pt x="141" y="974"/>
                      <a:pt x="0" y="1903"/>
                      <a:pt x="246" y="2776"/>
                    </a:cubicBezTo>
                    <a:cubicBezTo>
                      <a:pt x="251" y="2786"/>
                      <a:pt x="256" y="2791"/>
                      <a:pt x="256" y="2801"/>
                    </a:cubicBezTo>
                    <a:cubicBezTo>
                      <a:pt x="1541" y="2721"/>
                      <a:pt x="2851" y="2626"/>
                      <a:pt x="4131" y="2540"/>
                    </a:cubicBezTo>
                  </a:path>
                </a:pathLst>
              </a:custGeom>
              <a:noFill/>
              <a:ln cap="flat" cmpd="sng" w="5275">
                <a:solidFill>
                  <a:srgbClr val="00003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13" name="Google Shape;4013;p20"/>
              <p:cNvSpPr/>
              <p:nvPr/>
            </p:nvSpPr>
            <p:spPr>
              <a:xfrm>
                <a:off x="1462450" y="3857825"/>
                <a:ext cx="2650" cy="19600"/>
              </a:xfrm>
              <a:custGeom>
                <a:rect b="b" l="l" r="r" t="t"/>
                <a:pathLst>
                  <a:path extrusionOk="0" fill="none" h="784" w="106">
                    <a:moveTo>
                      <a:pt x="106" y="1"/>
                    </a:moveTo>
                    <a:cubicBezTo>
                      <a:pt x="71" y="262"/>
                      <a:pt x="36" y="518"/>
                      <a:pt x="1" y="784"/>
                    </a:cubicBezTo>
                  </a:path>
                </a:pathLst>
              </a:custGeom>
              <a:noFill/>
              <a:ln cap="flat" cmpd="sng" w="5275">
                <a:solidFill>
                  <a:srgbClr val="00003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14" name="Google Shape;4014;p20"/>
              <p:cNvSpPr/>
              <p:nvPr/>
            </p:nvSpPr>
            <p:spPr>
              <a:xfrm>
                <a:off x="1476875" y="3852700"/>
                <a:ext cx="3800" cy="22100"/>
              </a:xfrm>
              <a:custGeom>
                <a:rect b="b" l="l" r="r" t="t"/>
                <a:pathLst>
                  <a:path extrusionOk="0" fill="none" h="884" w="152">
                    <a:moveTo>
                      <a:pt x="151" y="0"/>
                    </a:moveTo>
                    <a:cubicBezTo>
                      <a:pt x="101" y="296"/>
                      <a:pt x="51" y="587"/>
                      <a:pt x="1" y="883"/>
                    </a:cubicBezTo>
                  </a:path>
                </a:pathLst>
              </a:custGeom>
              <a:noFill/>
              <a:ln cap="flat" cmpd="sng" w="5275">
                <a:solidFill>
                  <a:srgbClr val="00003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15" name="Google Shape;4015;p20"/>
              <p:cNvSpPr/>
              <p:nvPr/>
            </p:nvSpPr>
            <p:spPr>
              <a:xfrm>
                <a:off x="1525075" y="3816925"/>
                <a:ext cx="55350" cy="97525"/>
              </a:xfrm>
              <a:custGeom>
                <a:rect b="b" l="l" r="r" t="t"/>
                <a:pathLst>
                  <a:path extrusionOk="0" fill="none" h="3901" w="2214">
                    <a:moveTo>
                      <a:pt x="2214" y="1"/>
                    </a:moveTo>
                    <a:cubicBezTo>
                      <a:pt x="1948" y="231"/>
                      <a:pt x="1742" y="507"/>
                      <a:pt x="1571" y="814"/>
                    </a:cubicBezTo>
                    <a:cubicBezTo>
                      <a:pt x="1009" y="1807"/>
                      <a:pt x="818" y="3087"/>
                      <a:pt x="0" y="3901"/>
                    </a:cubicBezTo>
                  </a:path>
                </a:pathLst>
              </a:custGeom>
              <a:noFill/>
              <a:ln cap="flat" cmpd="sng" w="5275">
                <a:solidFill>
                  <a:srgbClr val="00003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16" name="Google Shape;4016;p20"/>
              <p:cNvSpPr/>
              <p:nvPr/>
            </p:nvSpPr>
            <p:spPr>
              <a:xfrm>
                <a:off x="707675" y="3618675"/>
                <a:ext cx="92000" cy="93375"/>
              </a:xfrm>
              <a:custGeom>
                <a:rect b="b" l="l" r="r" t="t"/>
                <a:pathLst>
                  <a:path extrusionOk="0" fill="none" h="3735" w="3680">
                    <a:moveTo>
                      <a:pt x="0" y="2721"/>
                    </a:moveTo>
                    <a:cubicBezTo>
                      <a:pt x="91" y="2776"/>
                      <a:pt x="186" y="2826"/>
                      <a:pt x="281" y="2871"/>
                    </a:cubicBezTo>
                    <a:cubicBezTo>
                      <a:pt x="437" y="2936"/>
                      <a:pt x="593" y="2987"/>
                      <a:pt x="753" y="3037"/>
                    </a:cubicBezTo>
                    <a:cubicBezTo>
                      <a:pt x="1345" y="3232"/>
                      <a:pt x="1923" y="3468"/>
                      <a:pt x="2485" y="3729"/>
                    </a:cubicBezTo>
                    <a:lnTo>
                      <a:pt x="2490" y="3734"/>
                    </a:lnTo>
                    <a:cubicBezTo>
                      <a:pt x="2756" y="2961"/>
                      <a:pt x="3022" y="2173"/>
                      <a:pt x="3268" y="1385"/>
                    </a:cubicBezTo>
                    <a:cubicBezTo>
                      <a:pt x="3413" y="924"/>
                      <a:pt x="3549" y="462"/>
                      <a:pt x="3679" y="0"/>
                    </a:cubicBezTo>
                  </a:path>
                </a:pathLst>
              </a:custGeom>
              <a:noFill/>
              <a:ln cap="flat" cmpd="sng" w="5275">
                <a:solidFill>
                  <a:srgbClr val="00003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17" name="Google Shape;4017;p20"/>
              <p:cNvSpPr/>
              <p:nvPr/>
            </p:nvSpPr>
            <p:spPr>
              <a:xfrm>
                <a:off x="761000" y="3744650"/>
                <a:ext cx="132275" cy="128650"/>
              </a:xfrm>
              <a:custGeom>
                <a:rect b="b" l="l" r="r" t="t"/>
                <a:pathLst>
                  <a:path extrusionOk="0" fill="none" h="5146" w="5291">
                    <a:moveTo>
                      <a:pt x="1" y="3926"/>
                    </a:moveTo>
                    <a:cubicBezTo>
                      <a:pt x="1040" y="4272"/>
                      <a:pt x="2058" y="4673"/>
                      <a:pt x="3052" y="5130"/>
                    </a:cubicBezTo>
                    <a:cubicBezTo>
                      <a:pt x="3062" y="5135"/>
                      <a:pt x="3072" y="5140"/>
                      <a:pt x="3082" y="5145"/>
                    </a:cubicBezTo>
                    <a:cubicBezTo>
                      <a:pt x="3715" y="3393"/>
                      <a:pt x="4423" y="1652"/>
                      <a:pt x="5291" y="0"/>
                    </a:cubicBezTo>
                  </a:path>
                </a:pathLst>
              </a:custGeom>
              <a:noFill/>
              <a:ln cap="flat" cmpd="sng" w="5275">
                <a:solidFill>
                  <a:srgbClr val="00003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18" name="Google Shape;4018;p20"/>
              <p:cNvSpPr/>
              <p:nvPr/>
            </p:nvSpPr>
            <p:spPr>
              <a:xfrm>
                <a:off x="771425" y="3973150"/>
                <a:ext cx="159500" cy="81850"/>
              </a:xfrm>
              <a:custGeom>
                <a:rect b="b" l="l" r="r" t="t"/>
                <a:pathLst>
                  <a:path extrusionOk="0" fill="none" h="3274" w="6380">
                    <a:moveTo>
                      <a:pt x="0" y="1968"/>
                    </a:moveTo>
                    <a:cubicBezTo>
                      <a:pt x="20" y="1973"/>
                      <a:pt x="40" y="1978"/>
                      <a:pt x="55" y="1983"/>
                    </a:cubicBezTo>
                    <a:cubicBezTo>
                      <a:pt x="1707" y="2510"/>
                      <a:pt x="3378" y="2942"/>
                      <a:pt x="5075" y="3273"/>
                    </a:cubicBezTo>
                    <a:cubicBezTo>
                      <a:pt x="5080" y="3263"/>
                      <a:pt x="5080" y="3253"/>
                      <a:pt x="5080" y="3243"/>
                    </a:cubicBezTo>
                    <a:cubicBezTo>
                      <a:pt x="5120" y="2962"/>
                      <a:pt x="5255" y="2641"/>
                      <a:pt x="5366" y="2380"/>
                    </a:cubicBezTo>
                    <a:cubicBezTo>
                      <a:pt x="5702" y="1587"/>
                      <a:pt x="6043" y="794"/>
                      <a:pt x="6380" y="1"/>
                    </a:cubicBezTo>
                  </a:path>
                </a:pathLst>
              </a:custGeom>
              <a:noFill/>
              <a:ln cap="flat" cmpd="sng" w="5275">
                <a:solidFill>
                  <a:srgbClr val="00003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19" name="Google Shape;4019;p20"/>
              <p:cNvSpPr/>
              <p:nvPr/>
            </p:nvSpPr>
            <p:spPr>
              <a:xfrm>
                <a:off x="793375" y="3953825"/>
                <a:ext cx="21600" cy="16225"/>
              </a:xfrm>
              <a:custGeom>
                <a:rect b="b" l="l" r="r" t="t"/>
                <a:pathLst>
                  <a:path extrusionOk="0" fill="none" h="649" w="864">
                    <a:moveTo>
                      <a:pt x="1" y="1"/>
                    </a:moveTo>
                    <a:cubicBezTo>
                      <a:pt x="277" y="231"/>
                      <a:pt x="563" y="447"/>
                      <a:pt x="864" y="648"/>
                    </a:cubicBezTo>
                  </a:path>
                </a:pathLst>
              </a:custGeom>
              <a:noFill/>
              <a:ln cap="flat" cmpd="sng" w="5275">
                <a:solidFill>
                  <a:srgbClr val="00003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20" name="Google Shape;4020;p20"/>
              <p:cNvSpPr/>
              <p:nvPr/>
            </p:nvSpPr>
            <p:spPr>
              <a:xfrm>
                <a:off x="795875" y="3930475"/>
                <a:ext cx="18475" cy="16475"/>
              </a:xfrm>
              <a:custGeom>
                <a:rect b="b" l="l" r="r" t="t"/>
                <a:pathLst>
                  <a:path extrusionOk="0" fill="none" h="659" w="739">
                    <a:moveTo>
                      <a:pt x="1" y="1"/>
                    </a:moveTo>
                    <a:cubicBezTo>
                      <a:pt x="287" y="162"/>
                      <a:pt x="543" y="387"/>
                      <a:pt x="739" y="659"/>
                    </a:cubicBezTo>
                  </a:path>
                </a:pathLst>
              </a:custGeom>
              <a:noFill/>
              <a:ln cap="flat" cmpd="sng" w="5275">
                <a:solidFill>
                  <a:srgbClr val="00003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21" name="Google Shape;4021;p20"/>
              <p:cNvSpPr/>
              <p:nvPr/>
            </p:nvSpPr>
            <p:spPr>
              <a:xfrm>
                <a:off x="765150" y="3597950"/>
                <a:ext cx="85725" cy="130775"/>
              </a:xfrm>
              <a:custGeom>
                <a:rect b="b" l="l" r="r" t="t"/>
                <a:pathLst>
                  <a:path extrusionOk="0" fill="none" h="5231" w="3429">
                    <a:moveTo>
                      <a:pt x="0" y="1"/>
                    </a:moveTo>
                    <a:cubicBezTo>
                      <a:pt x="216" y="779"/>
                      <a:pt x="542" y="1527"/>
                      <a:pt x="969" y="2214"/>
                    </a:cubicBezTo>
                    <a:cubicBezTo>
                      <a:pt x="1345" y="2827"/>
                      <a:pt x="1797" y="3389"/>
                      <a:pt x="2314" y="3891"/>
                    </a:cubicBezTo>
                    <a:cubicBezTo>
                      <a:pt x="2731" y="4302"/>
                      <a:pt x="3208" y="4689"/>
                      <a:pt x="3428" y="5231"/>
                    </a:cubicBezTo>
                  </a:path>
                </a:pathLst>
              </a:custGeom>
              <a:noFill/>
              <a:ln cap="flat" cmpd="sng" w="5275">
                <a:solidFill>
                  <a:srgbClr val="00003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22" name="Google Shape;4022;p20"/>
              <p:cNvSpPr/>
              <p:nvPr/>
            </p:nvSpPr>
            <p:spPr>
              <a:xfrm>
                <a:off x="1214375" y="3799850"/>
                <a:ext cx="125375" cy="67050"/>
              </a:xfrm>
              <a:custGeom>
                <a:rect b="b" l="l" r="r" t="t"/>
                <a:pathLst>
                  <a:path extrusionOk="0" fill="none" h="2682" w="5015">
                    <a:moveTo>
                      <a:pt x="0" y="924"/>
                    </a:moveTo>
                    <a:cubicBezTo>
                      <a:pt x="166" y="1532"/>
                      <a:pt x="387" y="2119"/>
                      <a:pt x="668" y="2681"/>
                    </a:cubicBezTo>
                    <a:cubicBezTo>
                      <a:pt x="678" y="2676"/>
                      <a:pt x="688" y="2671"/>
                      <a:pt x="698" y="2661"/>
                    </a:cubicBezTo>
                    <a:cubicBezTo>
                      <a:pt x="2154" y="1868"/>
                      <a:pt x="3579" y="960"/>
                      <a:pt x="4954" y="36"/>
                    </a:cubicBezTo>
                    <a:cubicBezTo>
                      <a:pt x="4974" y="26"/>
                      <a:pt x="4995" y="11"/>
                      <a:pt x="5015" y="1"/>
                    </a:cubicBezTo>
                  </a:path>
                </a:pathLst>
              </a:custGeom>
              <a:noFill/>
              <a:ln cap="flat" cmpd="sng" w="5275">
                <a:solidFill>
                  <a:srgbClr val="00003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4023" name="Google Shape;4023;p20"/>
          <p:cNvGrpSpPr/>
          <p:nvPr/>
        </p:nvGrpSpPr>
        <p:grpSpPr>
          <a:xfrm>
            <a:off x="720004" y="4774721"/>
            <a:ext cx="1790243" cy="587151"/>
            <a:chOff x="1656825" y="3872400"/>
            <a:chExt cx="835625" cy="274075"/>
          </a:xfrm>
        </p:grpSpPr>
        <p:sp>
          <p:nvSpPr>
            <p:cNvPr id="4024" name="Google Shape;4024;p20"/>
            <p:cNvSpPr/>
            <p:nvPr/>
          </p:nvSpPr>
          <p:spPr>
            <a:xfrm>
              <a:off x="1725475" y="4015575"/>
              <a:ext cx="191500" cy="105050"/>
            </a:xfrm>
            <a:custGeom>
              <a:rect b="b" l="l" r="r" t="t"/>
              <a:pathLst>
                <a:path extrusionOk="0" h="4202" w="7660">
                  <a:moveTo>
                    <a:pt x="2329" y="0"/>
                  </a:moveTo>
                  <a:cubicBezTo>
                    <a:pt x="1792" y="633"/>
                    <a:pt x="1320" y="1310"/>
                    <a:pt x="924" y="2023"/>
                  </a:cubicBezTo>
                  <a:cubicBezTo>
                    <a:pt x="542" y="2716"/>
                    <a:pt x="231" y="3443"/>
                    <a:pt x="0" y="4201"/>
                  </a:cubicBezTo>
                  <a:lnTo>
                    <a:pt x="7660" y="4201"/>
                  </a:lnTo>
                  <a:cubicBezTo>
                    <a:pt x="5963" y="2721"/>
                    <a:pt x="4096" y="1395"/>
                    <a:pt x="232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5" name="Google Shape;4025;p20"/>
            <p:cNvSpPr/>
            <p:nvPr/>
          </p:nvSpPr>
          <p:spPr>
            <a:xfrm>
              <a:off x="1916575" y="3874275"/>
              <a:ext cx="173200" cy="246350"/>
            </a:xfrm>
            <a:custGeom>
              <a:rect b="b" l="l" r="r" t="t"/>
              <a:pathLst>
                <a:path extrusionOk="0" h="9854" w="6928">
                  <a:moveTo>
                    <a:pt x="5768" y="0"/>
                  </a:moveTo>
                  <a:cubicBezTo>
                    <a:pt x="3830" y="196"/>
                    <a:pt x="1843" y="758"/>
                    <a:pt x="0" y="1642"/>
                  </a:cubicBezTo>
                  <a:cubicBezTo>
                    <a:pt x="1521" y="4382"/>
                    <a:pt x="3042" y="7118"/>
                    <a:pt x="4563" y="9853"/>
                  </a:cubicBezTo>
                  <a:lnTo>
                    <a:pt x="6927" y="9853"/>
                  </a:lnTo>
                  <a:cubicBezTo>
                    <a:pt x="6701" y="6581"/>
                    <a:pt x="6516" y="3308"/>
                    <a:pt x="6370" y="25"/>
                  </a:cubicBezTo>
                  <a:lnTo>
                    <a:pt x="57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6" name="Google Shape;4026;p20"/>
            <p:cNvSpPr/>
            <p:nvPr/>
          </p:nvSpPr>
          <p:spPr>
            <a:xfrm>
              <a:off x="2123000" y="3883300"/>
              <a:ext cx="110450" cy="237325"/>
            </a:xfrm>
            <a:custGeom>
              <a:rect b="b" l="l" r="r" t="t"/>
              <a:pathLst>
                <a:path extrusionOk="0" h="9493" w="4418">
                  <a:moveTo>
                    <a:pt x="2500" y="1"/>
                  </a:moveTo>
                  <a:lnTo>
                    <a:pt x="2485" y="41"/>
                  </a:lnTo>
                  <a:cubicBezTo>
                    <a:pt x="1611" y="3178"/>
                    <a:pt x="788" y="6330"/>
                    <a:pt x="0" y="9492"/>
                  </a:cubicBezTo>
                  <a:lnTo>
                    <a:pt x="1481" y="9492"/>
                  </a:lnTo>
                  <a:cubicBezTo>
                    <a:pt x="2550" y="6596"/>
                    <a:pt x="3514" y="3660"/>
                    <a:pt x="4382" y="698"/>
                  </a:cubicBezTo>
                  <a:lnTo>
                    <a:pt x="4417" y="613"/>
                  </a:lnTo>
                  <a:cubicBezTo>
                    <a:pt x="3790" y="367"/>
                    <a:pt x="3147" y="161"/>
                    <a:pt x="250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7" name="Google Shape;4027;p20"/>
            <p:cNvSpPr/>
            <p:nvPr/>
          </p:nvSpPr>
          <p:spPr>
            <a:xfrm>
              <a:off x="2160000" y="3898625"/>
              <a:ext cx="244600" cy="222000"/>
            </a:xfrm>
            <a:custGeom>
              <a:rect b="b" l="l" r="r" t="t"/>
              <a:pathLst>
                <a:path extrusionOk="0" h="8880" w="9784">
                  <a:moveTo>
                    <a:pt x="2937" y="0"/>
                  </a:moveTo>
                  <a:lnTo>
                    <a:pt x="2902" y="85"/>
                  </a:lnTo>
                  <a:cubicBezTo>
                    <a:pt x="2034" y="3047"/>
                    <a:pt x="1070" y="5983"/>
                    <a:pt x="1" y="8879"/>
                  </a:cubicBezTo>
                  <a:lnTo>
                    <a:pt x="5121" y="8879"/>
                  </a:lnTo>
                  <a:cubicBezTo>
                    <a:pt x="6702" y="7685"/>
                    <a:pt x="8253" y="6445"/>
                    <a:pt x="9774" y="5165"/>
                  </a:cubicBezTo>
                  <a:lnTo>
                    <a:pt x="9784" y="5165"/>
                  </a:lnTo>
                  <a:cubicBezTo>
                    <a:pt x="9272" y="4482"/>
                    <a:pt x="8699" y="3850"/>
                    <a:pt x="8082" y="3268"/>
                  </a:cubicBezTo>
                  <a:cubicBezTo>
                    <a:pt x="6601" y="1862"/>
                    <a:pt x="4845" y="743"/>
                    <a:pt x="293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8" name="Google Shape;4028;p20"/>
            <p:cNvSpPr/>
            <p:nvPr/>
          </p:nvSpPr>
          <p:spPr>
            <a:xfrm>
              <a:off x="1895625" y="3915300"/>
              <a:ext cx="135050" cy="205325"/>
            </a:xfrm>
            <a:custGeom>
              <a:rect b="b" l="l" r="r" t="t"/>
              <a:pathLst>
                <a:path extrusionOk="0" h="8213" w="5402">
                  <a:moveTo>
                    <a:pt x="838" y="1"/>
                  </a:moveTo>
                  <a:cubicBezTo>
                    <a:pt x="557" y="136"/>
                    <a:pt x="276" y="282"/>
                    <a:pt x="0" y="432"/>
                  </a:cubicBezTo>
                  <a:lnTo>
                    <a:pt x="55" y="533"/>
                  </a:lnTo>
                  <a:cubicBezTo>
                    <a:pt x="1360" y="3148"/>
                    <a:pt x="2766" y="5713"/>
                    <a:pt x="4267" y="8212"/>
                  </a:cubicBezTo>
                  <a:lnTo>
                    <a:pt x="5401" y="8212"/>
                  </a:lnTo>
                  <a:cubicBezTo>
                    <a:pt x="3880" y="5477"/>
                    <a:pt x="2359" y="2741"/>
                    <a:pt x="8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9" name="Google Shape;4029;p20"/>
            <p:cNvSpPr/>
            <p:nvPr/>
          </p:nvSpPr>
          <p:spPr>
            <a:xfrm>
              <a:off x="1783675" y="3926100"/>
              <a:ext cx="218625" cy="194525"/>
            </a:xfrm>
            <a:custGeom>
              <a:rect b="b" l="l" r="r" t="t"/>
              <a:pathLst>
                <a:path extrusionOk="0" h="7781" w="8745">
                  <a:moveTo>
                    <a:pt x="4478" y="0"/>
                  </a:moveTo>
                  <a:cubicBezTo>
                    <a:pt x="3690" y="427"/>
                    <a:pt x="2937" y="914"/>
                    <a:pt x="2235" y="1461"/>
                  </a:cubicBezTo>
                  <a:cubicBezTo>
                    <a:pt x="1989" y="1652"/>
                    <a:pt x="1748" y="1847"/>
                    <a:pt x="1512" y="2053"/>
                  </a:cubicBezTo>
                  <a:cubicBezTo>
                    <a:pt x="970" y="2525"/>
                    <a:pt x="463" y="3037"/>
                    <a:pt x="1" y="3579"/>
                  </a:cubicBezTo>
                  <a:cubicBezTo>
                    <a:pt x="1768" y="4974"/>
                    <a:pt x="3635" y="6305"/>
                    <a:pt x="5332" y="7780"/>
                  </a:cubicBezTo>
                  <a:lnTo>
                    <a:pt x="8745" y="7780"/>
                  </a:lnTo>
                  <a:cubicBezTo>
                    <a:pt x="7244" y="5281"/>
                    <a:pt x="5838" y="2716"/>
                    <a:pt x="4533" y="101"/>
                  </a:cubicBezTo>
                  <a:lnTo>
                    <a:pt x="447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0" name="Google Shape;4030;p20"/>
            <p:cNvSpPr/>
            <p:nvPr/>
          </p:nvSpPr>
          <p:spPr>
            <a:xfrm>
              <a:off x="2288000" y="4027725"/>
              <a:ext cx="166800" cy="92900"/>
            </a:xfrm>
            <a:custGeom>
              <a:rect b="b" l="l" r="r" t="t"/>
              <a:pathLst>
                <a:path extrusionOk="0" h="3716" w="6672">
                  <a:moveTo>
                    <a:pt x="4654" y="1"/>
                  </a:moveTo>
                  <a:cubicBezTo>
                    <a:pt x="3133" y="1281"/>
                    <a:pt x="1582" y="2521"/>
                    <a:pt x="1" y="3715"/>
                  </a:cubicBezTo>
                  <a:lnTo>
                    <a:pt x="6671" y="3715"/>
                  </a:lnTo>
                  <a:cubicBezTo>
                    <a:pt x="6380" y="2892"/>
                    <a:pt x="6009" y="2109"/>
                    <a:pt x="5567" y="1361"/>
                  </a:cubicBezTo>
                  <a:cubicBezTo>
                    <a:pt x="5291" y="889"/>
                    <a:pt x="4990" y="433"/>
                    <a:pt x="46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1" name="Google Shape;4031;p20"/>
            <p:cNvSpPr/>
            <p:nvPr/>
          </p:nvSpPr>
          <p:spPr>
            <a:xfrm>
              <a:off x="2060750" y="3872400"/>
              <a:ext cx="124750" cy="248225"/>
            </a:xfrm>
            <a:custGeom>
              <a:rect b="b" l="l" r="r" t="t"/>
              <a:pathLst>
                <a:path extrusionOk="0" h="9929" w="4990">
                  <a:moveTo>
                    <a:pt x="1535" y="1"/>
                  </a:moveTo>
                  <a:cubicBezTo>
                    <a:pt x="1030" y="1"/>
                    <a:pt x="517" y="27"/>
                    <a:pt x="1" y="75"/>
                  </a:cubicBezTo>
                  <a:lnTo>
                    <a:pt x="603" y="100"/>
                  </a:lnTo>
                  <a:cubicBezTo>
                    <a:pt x="749" y="3383"/>
                    <a:pt x="934" y="6656"/>
                    <a:pt x="1160" y="9928"/>
                  </a:cubicBezTo>
                  <a:lnTo>
                    <a:pt x="2490" y="9928"/>
                  </a:lnTo>
                  <a:cubicBezTo>
                    <a:pt x="3278" y="6766"/>
                    <a:pt x="4101" y="3614"/>
                    <a:pt x="4975" y="477"/>
                  </a:cubicBezTo>
                  <a:lnTo>
                    <a:pt x="4990" y="437"/>
                  </a:lnTo>
                  <a:cubicBezTo>
                    <a:pt x="3976" y="181"/>
                    <a:pt x="2932" y="35"/>
                    <a:pt x="1888" y="5"/>
                  </a:cubicBezTo>
                  <a:cubicBezTo>
                    <a:pt x="1771" y="2"/>
                    <a:pt x="1653" y="1"/>
                    <a:pt x="15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2" name="Google Shape;4032;p20"/>
            <p:cNvSpPr/>
            <p:nvPr/>
          </p:nvSpPr>
          <p:spPr>
            <a:xfrm>
              <a:off x="1783425" y="4015450"/>
              <a:ext cx="147850" cy="118100"/>
            </a:xfrm>
            <a:custGeom>
              <a:rect b="b" l="l" r="r" t="t"/>
              <a:pathLst>
                <a:path extrusionOk="0" fill="none" h="4724" w="5914">
                  <a:moveTo>
                    <a:pt x="1" y="0"/>
                  </a:moveTo>
                  <a:cubicBezTo>
                    <a:pt x="6" y="0"/>
                    <a:pt x="11" y="5"/>
                    <a:pt x="11" y="5"/>
                  </a:cubicBezTo>
                  <a:cubicBezTo>
                    <a:pt x="1778" y="1400"/>
                    <a:pt x="3645" y="2726"/>
                    <a:pt x="5342" y="4206"/>
                  </a:cubicBezTo>
                  <a:cubicBezTo>
                    <a:pt x="5537" y="4377"/>
                    <a:pt x="5728" y="4548"/>
                    <a:pt x="5914" y="4723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3" name="Google Shape;4033;p20"/>
            <p:cNvSpPr/>
            <p:nvPr/>
          </p:nvSpPr>
          <p:spPr>
            <a:xfrm>
              <a:off x="2075800" y="3874900"/>
              <a:ext cx="14850" cy="258275"/>
            </a:xfrm>
            <a:custGeom>
              <a:rect b="b" l="l" r="r" t="t"/>
              <a:pathLst>
                <a:path extrusionOk="0" fill="none" h="10331" w="594">
                  <a:moveTo>
                    <a:pt x="1" y="0"/>
                  </a:moveTo>
                  <a:cubicBezTo>
                    <a:pt x="147" y="3283"/>
                    <a:pt x="332" y="6556"/>
                    <a:pt x="558" y="9828"/>
                  </a:cubicBezTo>
                  <a:cubicBezTo>
                    <a:pt x="573" y="9999"/>
                    <a:pt x="583" y="10165"/>
                    <a:pt x="593" y="10330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4" name="Google Shape;4034;p20"/>
            <p:cNvSpPr/>
            <p:nvPr/>
          </p:nvSpPr>
          <p:spPr>
            <a:xfrm>
              <a:off x="2118600" y="3884300"/>
              <a:ext cx="66525" cy="254250"/>
            </a:xfrm>
            <a:custGeom>
              <a:rect b="b" l="l" r="r" t="t"/>
              <a:pathLst>
                <a:path extrusionOk="0" fill="none" h="10170" w="2661">
                  <a:moveTo>
                    <a:pt x="2661" y="1"/>
                  </a:moveTo>
                  <a:cubicBezTo>
                    <a:pt x="1787" y="3138"/>
                    <a:pt x="964" y="6290"/>
                    <a:pt x="176" y="9452"/>
                  </a:cubicBezTo>
                  <a:cubicBezTo>
                    <a:pt x="116" y="9693"/>
                    <a:pt x="61" y="9934"/>
                    <a:pt x="1" y="10170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5" name="Google Shape;4035;p20"/>
            <p:cNvSpPr/>
            <p:nvPr/>
          </p:nvSpPr>
          <p:spPr>
            <a:xfrm>
              <a:off x="2152225" y="3900750"/>
              <a:ext cx="80350" cy="241075"/>
            </a:xfrm>
            <a:custGeom>
              <a:rect b="b" l="l" r="r" t="t"/>
              <a:pathLst>
                <a:path extrusionOk="0" fill="none" h="9643" w="3214">
                  <a:moveTo>
                    <a:pt x="3213" y="0"/>
                  </a:moveTo>
                  <a:cubicBezTo>
                    <a:pt x="2345" y="2962"/>
                    <a:pt x="1381" y="5898"/>
                    <a:pt x="312" y="8794"/>
                  </a:cubicBezTo>
                  <a:cubicBezTo>
                    <a:pt x="212" y="9080"/>
                    <a:pt x="106" y="9361"/>
                    <a:pt x="1" y="9642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6" name="Google Shape;4036;p20"/>
            <p:cNvSpPr/>
            <p:nvPr/>
          </p:nvSpPr>
          <p:spPr>
            <a:xfrm>
              <a:off x="2242700" y="3994850"/>
              <a:ext cx="21350" cy="38425"/>
            </a:xfrm>
            <a:custGeom>
              <a:rect b="b" l="l" r="r" t="t"/>
              <a:pathLst>
                <a:path extrusionOk="0" fill="none" h="1537" w="854">
                  <a:moveTo>
                    <a:pt x="854" y="1"/>
                  </a:moveTo>
                  <a:cubicBezTo>
                    <a:pt x="523" y="483"/>
                    <a:pt x="237" y="1000"/>
                    <a:pt x="1" y="1537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7" name="Google Shape;4037;p20"/>
            <p:cNvSpPr/>
            <p:nvPr/>
          </p:nvSpPr>
          <p:spPr>
            <a:xfrm>
              <a:off x="2272325" y="4004025"/>
              <a:ext cx="20975" cy="29625"/>
            </a:xfrm>
            <a:custGeom>
              <a:rect b="b" l="l" r="r" t="t"/>
              <a:pathLst>
                <a:path extrusionOk="0" fill="none" h="1185" w="839">
                  <a:moveTo>
                    <a:pt x="838" y="0"/>
                  </a:moveTo>
                  <a:cubicBezTo>
                    <a:pt x="557" y="392"/>
                    <a:pt x="281" y="788"/>
                    <a:pt x="0" y="1185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8" name="Google Shape;4038;p20"/>
            <p:cNvSpPr/>
            <p:nvPr/>
          </p:nvSpPr>
          <p:spPr>
            <a:xfrm>
              <a:off x="2254875" y="4027725"/>
              <a:ext cx="149475" cy="117750"/>
            </a:xfrm>
            <a:custGeom>
              <a:rect b="b" l="l" r="r" t="t"/>
              <a:pathLst>
                <a:path extrusionOk="0" fill="none" h="4710" w="5979">
                  <a:moveTo>
                    <a:pt x="5979" y="1"/>
                  </a:moveTo>
                  <a:cubicBezTo>
                    <a:pt x="4458" y="1281"/>
                    <a:pt x="2907" y="2521"/>
                    <a:pt x="1326" y="3715"/>
                  </a:cubicBezTo>
                  <a:cubicBezTo>
                    <a:pt x="884" y="4052"/>
                    <a:pt x="442" y="4383"/>
                    <a:pt x="1" y="4709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9" name="Google Shape;4039;p20"/>
            <p:cNvSpPr/>
            <p:nvPr/>
          </p:nvSpPr>
          <p:spPr>
            <a:xfrm>
              <a:off x="1897000" y="3928600"/>
              <a:ext cx="116725" cy="210975"/>
            </a:xfrm>
            <a:custGeom>
              <a:rect b="b" l="l" r="r" t="t"/>
              <a:pathLst>
                <a:path extrusionOk="0" fill="none" h="8439" w="4669">
                  <a:moveTo>
                    <a:pt x="0" y="1"/>
                  </a:moveTo>
                  <a:cubicBezTo>
                    <a:pt x="1305" y="2616"/>
                    <a:pt x="2711" y="5181"/>
                    <a:pt x="4212" y="7680"/>
                  </a:cubicBezTo>
                  <a:cubicBezTo>
                    <a:pt x="4362" y="7936"/>
                    <a:pt x="4513" y="8187"/>
                    <a:pt x="4668" y="8438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0" name="Google Shape;4040;p20"/>
            <p:cNvSpPr/>
            <p:nvPr/>
          </p:nvSpPr>
          <p:spPr>
            <a:xfrm>
              <a:off x="1916075" y="3914425"/>
              <a:ext cx="128900" cy="232050"/>
            </a:xfrm>
            <a:custGeom>
              <a:rect b="b" l="l" r="r" t="t"/>
              <a:pathLst>
                <a:path extrusionOk="0" fill="none" h="9282" w="5156">
                  <a:moveTo>
                    <a:pt x="0" y="1"/>
                  </a:moveTo>
                  <a:cubicBezTo>
                    <a:pt x="10" y="11"/>
                    <a:pt x="15" y="26"/>
                    <a:pt x="20" y="36"/>
                  </a:cubicBezTo>
                  <a:cubicBezTo>
                    <a:pt x="1541" y="2776"/>
                    <a:pt x="3062" y="5512"/>
                    <a:pt x="4583" y="8247"/>
                  </a:cubicBezTo>
                  <a:cubicBezTo>
                    <a:pt x="4774" y="8594"/>
                    <a:pt x="4964" y="8940"/>
                    <a:pt x="5155" y="9281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1" name="Google Shape;4041;p20"/>
            <p:cNvSpPr/>
            <p:nvPr/>
          </p:nvSpPr>
          <p:spPr>
            <a:xfrm>
              <a:off x="2000775" y="3951325"/>
              <a:ext cx="19600" cy="43800"/>
            </a:xfrm>
            <a:custGeom>
              <a:rect b="b" l="l" r="r" t="t"/>
              <a:pathLst>
                <a:path extrusionOk="0" fill="none" h="1752" w="784">
                  <a:moveTo>
                    <a:pt x="0" y="0"/>
                  </a:moveTo>
                  <a:cubicBezTo>
                    <a:pt x="231" y="597"/>
                    <a:pt x="492" y="1180"/>
                    <a:pt x="783" y="1752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2" name="Google Shape;4042;p20"/>
            <p:cNvSpPr/>
            <p:nvPr/>
          </p:nvSpPr>
          <p:spPr>
            <a:xfrm>
              <a:off x="2033025" y="3944175"/>
              <a:ext cx="9550" cy="34400"/>
            </a:xfrm>
            <a:custGeom>
              <a:rect b="b" l="l" r="r" t="t"/>
              <a:pathLst>
                <a:path extrusionOk="0" fill="none" h="1376" w="382">
                  <a:moveTo>
                    <a:pt x="0" y="0"/>
                  </a:moveTo>
                  <a:cubicBezTo>
                    <a:pt x="126" y="462"/>
                    <a:pt x="256" y="919"/>
                    <a:pt x="382" y="1375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3" name="Google Shape;4043;p20"/>
            <p:cNvSpPr/>
            <p:nvPr/>
          </p:nvSpPr>
          <p:spPr>
            <a:xfrm>
              <a:off x="1813300" y="3964125"/>
              <a:ext cx="20225" cy="27250"/>
            </a:xfrm>
            <a:custGeom>
              <a:rect b="b" l="l" r="r" t="t"/>
              <a:pathLst>
                <a:path extrusionOk="0" fill="none" h="1090" w="809">
                  <a:moveTo>
                    <a:pt x="1" y="0"/>
                  </a:moveTo>
                  <a:cubicBezTo>
                    <a:pt x="96" y="186"/>
                    <a:pt x="201" y="367"/>
                    <a:pt x="327" y="532"/>
                  </a:cubicBezTo>
                  <a:cubicBezTo>
                    <a:pt x="467" y="733"/>
                    <a:pt x="628" y="919"/>
                    <a:pt x="809" y="1089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4" name="Google Shape;4044;p20"/>
            <p:cNvSpPr/>
            <p:nvPr/>
          </p:nvSpPr>
          <p:spPr>
            <a:xfrm>
              <a:off x="1831500" y="3949550"/>
              <a:ext cx="18100" cy="29275"/>
            </a:xfrm>
            <a:custGeom>
              <a:rect b="b" l="l" r="r" t="t"/>
              <a:pathLst>
                <a:path extrusionOk="0" fill="none" h="1171" w="724">
                  <a:moveTo>
                    <a:pt x="0" y="1"/>
                  </a:moveTo>
                  <a:cubicBezTo>
                    <a:pt x="111" y="177"/>
                    <a:pt x="216" y="352"/>
                    <a:pt x="322" y="523"/>
                  </a:cubicBezTo>
                  <a:cubicBezTo>
                    <a:pt x="452" y="739"/>
                    <a:pt x="588" y="955"/>
                    <a:pt x="723" y="1170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5" name="Google Shape;4045;p20"/>
            <p:cNvSpPr/>
            <p:nvPr/>
          </p:nvSpPr>
          <p:spPr>
            <a:xfrm>
              <a:off x="1733250" y="4053325"/>
              <a:ext cx="23850" cy="19850"/>
            </a:xfrm>
            <a:custGeom>
              <a:rect b="b" l="l" r="r" t="t"/>
              <a:pathLst>
                <a:path extrusionOk="0" fill="none" h="794" w="954">
                  <a:moveTo>
                    <a:pt x="0" y="1"/>
                  </a:moveTo>
                  <a:cubicBezTo>
                    <a:pt x="206" y="172"/>
                    <a:pt x="412" y="342"/>
                    <a:pt x="613" y="513"/>
                  </a:cubicBezTo>
                  <a:cubicBezTo>
                    <a:pt x="728" y="608"/>
                    <a:pt x="838" y="704"/>
                    <a:pt x="954" y="794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6" name="Google Shape;4046;p20"/>
            <p:cNvSpPr/>
            <p:nvPr/>
          </p:nvSpPr>
          <p:spPr>
            <a:xfrm>
              <a:off x="2347850" y="3969775"/>
              <a:ext cx="24125" cy="21475"/>
            </a:xfrm>
            <a:custGeom>
              <a:rect b="b" l="l" r="r" t="t"/>
              <a:pathLst>
                <a:path extrusionOk="0" fill="none" h="859" w="965">
                  <a:moveTo>
                    <a:pt x="1" y="858"/>
                  </a:moveTo>
                  <a:cubicBezTo>
                    <a:pt x="207" y="733"/>
                    <a:pt x="397" y="587"/>
                    <a:pt x="568" y="422"/>
                  </a:cubicBezTo>
                  <a:cubicBezTo>
                    <a:pt x="714" y="291"/>
                    <a:pt x="844" y="151"/>
                    <a:pt x="965" y="0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7" name="Google Shape;4047;p20"/>
            <p:cNvSpPr/>
            <p:nvPr/>
          </p:nvSpPr>
          <p:spPr>
            <a:xfrm>
              <a:off x="2417250" y="4053075"/>
              <a:ext cx="28875" cy="13200"/>
            </a:xfrm>
            <a:custGeom>
              <a:rect b="b" l="l" r="r" t="t"/>
              <a:pathLst>
                <a:path extrusionOk="0" fill="none" h="528" w="1155">
                  <a:moveTo>
                    <a:pt x="1" y="528"/>
                  </a:moveTo>
                  <a:cubicBezTo>
                    <a:pt x="131" y="468"/>
                    <a:pt x="262" y="407"/>
                    <a:pt x="397" y="347"/>
                  </a:cubicBezTo>
                  <a:cubicBezTo>
                    <a:pt x="648" y="232"/>
                    <a:pt x="904" y="116"/>
                    <a:pt x="1155" y="1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8" name="Google Shape;4048;p20"/>
            <p:cNvSpPr/>
            <p:nvPr/>
          </p:nvSpPr>
          <p:spPr>
            <a:xfrm>
              <a:off x="1709900" y="4120600"/>
              <a:ext cx="782550" cy="25"/>
            </a:xfrm>
            <a:custGeom>
              <a:rect b="b" l="l" r="r" t="t"/>
              <a:pathLst>
                <a:path extrusionOk="0" fill="none" h="1" w="31302">
                  <a:moveTo>
                    <a:pt x="1" y="0"/>
                  </a:moveTo>
                  <a:lnTo>
                    <a:pt x="623" y="0"/>
                  </a:lnTo>
                  <a:lnTo>
                    <a:pt x="8283" y="0"/>
                  </a:lnTo>
                  <a:lnTo>
                    <a:pt x="11696" y="0"/>
                  </a:lnTo>
                  <a:lnTo>
                    <a:pt x="12830" y="0"/>
                  </a:lnTo>
                  <a:lnTo>
                    <a:pt x="15194" y="0"/>
                  </a:lnTo>
                  <a:lnTo>
                    <a:pt x="16524" y="0"/>
                  </a:lnTo>
                  <a:lnTo>
                    <a:pt x="18005" y="0"/>
                  </a:lnTo>
                  <a:lnTo>
                    <a:pt x="23125" y="0"/>
                  </a:lnTo>
                  <a:lnTo>
                    <a:pt x="29795" y="0"/>
                  </a:lnTo>
                  <a:lnTo>
                    <a:pt x="31301" y="0"/>
                  </a:ln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9" name="Google Shape;4049;p20"/>
            <p:cNvSpPr/>
            <p:nvPr/>
          </p:nvSpPr>
          <p:spPr>
            <a:xfrm>
              <a:off x="1656825" y="4109800"/>
              <a:ext cx="830225" cy="25"/>
            </a:xfrm>
            <a:custGeom>
              <a:rect b="b" l="l" r="r" t="t"/>
              <a:pathLst>
                <a:path extrusionOk="0" fill="none" h="1" w="33209">
                  <a:moveTo>
                    <a:pt x="33208" y="1"/>
                  </a:moveTo>
                  <a:lnTo>
                    <a:pt x="32987" y="1"/>
                  </a:lnTo>
                  <a:lnTo>
                    <a:pt x="0" y="1"/>
                  </a:ln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050" name="Google Shape;4050;p20"/>
          <p:cNvGrpSpPr/>
          <p:nvPr/>
        </p:nvGrpSpPr>
        <p:grpSpPr>
          <a:xfrm>
            <a:off x="5268693" y="4507249"/>
            <a:ext cx="1033110" cy="413093"/>
            <a:chOff x="6176600" y="3023250"/>
            <a:chExt cx="444100" cy="177575"/>
          </a:xfrm>
        </p:grpSpPr>
        <p:sp>
          <p:nvSpPr>
            <p:cNvPr id="4051" name="Google Shape;4051;p20"/>
            <p:cNvSpPr/>
            <p:nvPr/>
          </p:nvSpPr>
          <p:spPr>
            <a:xfrm>
              <a:off x="6347375" y="3025125"/>
              <a:ext cx="39425" cy="44825"/>
            </a:xfrm>
            <a:custGeom>
              <a:rect b="b" l="l" r="r" t="t"/>
              <a:pathLst>
                <a:path extrusionOk="0" h="1793" w="1577">
                  <a:moveTo>
                    <a:pt x="11" y="1"/>
                  </a:moveTo>
                  <a:lnTo>
                    <a:pt x="1" y="66"/>
                  </a:lnTo>
                  <a:cubicBezTo>
                    <a:pt x="126" y="638"/>
                    <a:pt x="242" y="1210"/>
                    <a:pt x="337" y="1783"/>
                  </a:cubicBezTo>
                  <a:lnTo>
                    <a:pt x="342" y="1793"/>
                  </a:lnTo>
                  <a:cubicBezTo>
                    <a:pt x="744" y="1652"/>
                    <a:pt x="1160" y="1537"/>
                    <a:pt x="1577" y="1456"/>
                  </a:cubicBezTo>
                  <a:lnTo>
                    <a:pt x="1577" y="1431"/>
                  </a:lnTo>
                  <a:cubicBezTo>
                    <a:pt x="1537" y="1055"/>
                    <a:pt x="1471" y="678"/>
                    <a:pt x="1381" y="307"/>
                  </a:cubicBezTo>
                  <a:lnTo>
                    <a:pt x="1391" y="277"/>
                  </a:lnTo>
                  <a:cubicBezTo>
                    <a:pt x="939" y="146"/>
                    <a:pt x="478" y="56"/>
                    <a:pt x="1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2" name="Google Shape;4052;p20"/>
            <p:cNvSpPr/>
            <p:nvPr/>
          </p:nvSpPr>
          <p:spPr>
            <a:xfrm>
              <a:off x="6290525" y="3023525"/>
              <a:ext cx="47725" cy="68400"/>
            </a:xfrm>
            <a:custGeom>
              <a:rect b="b" l="l" r="r" t="t"/>
              <a:pathLst>
                <a:path extrusionOk="0" h="2736" w="1909">
                  <a:moveTo>
                    <a:pt x="1230" y="0"/>
                  </a:moveTo>
                  <a:cubicBezTo>
                    <a:pt x="817" y="0"/>
                    <a:pt x="406" y="28"/>
                    <a:pt x="1" y="85"/>
                  </a:cubicBezTo>
                  <a:lnTo>
                    <a:pt x="11" y="180"/>
                  </a:lnTo>
                  <a:cubicBezTo>
                    <a:pt x="172" y="1013"/>
                    <a:pt x="332" y="1842"/>
                    <a:pt x="493" y="2670"/>
                  </a:cubicBezTo>
                  <a:lnTo>
                    <a:pt x="523" y="2735"/>
                  </a:lnTo>
                  <a:cubicBezTo>
                    <a:pt x="985" y="2544"/>
                    <a:pt x="1447" y="2334"/>
                    <a:pt x="1908" y="2138"/>
                  </a:cubicBezTo>
                  <a:lnTo>
                    <a:pt x="1908" y="2128"/>
                  </a:lnTo>
                  <a:cubicBezTo>
                    <a:pt x="1758" y="1420"/>
                    <a:pt x="1627" y="712"/>
                    <a:pt x="1512" y="5"/>
                  </a:cubicBezTo>
                  <a:cubicBezTo>
                    <a:pt x="1418" y="2"/>
                    <a:pt x="1324" y="0"/>
                    <a:pt x="123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3" name="Google Shape;4053;p20"/>
            <p:cNvSpPr/>
            <p:nvPr/>
          </p:nvSpPr>
          <p:spPr>
            <a:xfrm>
              <a:off x="6328300" y="3023625"/>
              <a:ext cx="27650" cy="53350"/>
            </a:xfrm>
            <a:custGeom>
              <a:rect b="b" l="l" r="r" t="t"/>
              <a:pathLst>
                <a:path extrusionOk="0" h="2134" w="1106">
                  <a:moveTo>
                    <a:pt x="1" y="1"/>
                  </a:moveTo>
                  <a:lnTo>
                    <a:pt x="1" y="1"/>
                  </a:lnTo>
                  <a:cubicBezTo>
                    <a:pt x="116" y="708"/>
                    <a:pt x="247" y="1416"/>
                    <a:pt x="397" y="2124"/>
                  </a:cubicBezTo>
                  <a:lnTo>
                    <a:pt x="397" y="2134"/>
                  </a:lnTo>
                  <a:cubicBezTo>
                    <a:pt x="633" y="2033"/>
                    <a:pt x="864" y="1938"/>
                    <a:pt x="1100" y="1858"/>
                  </a:cubicBezTo>
                  <a:cubicBezTo>
                    <a:pt x="1105" y="1858"/>
                    <a:pt x="1105" y="1858"/>
                    <a:pt x="1105" y="1853"/>
                  </a:cubicBezTo>
                  <a:lnTo>
                    <a:pt x="1100" y="1843"/>
                  </a:lnTo>
                  <a:cubicBezTo>
                    <a:pt x="1005" y="1270"/>
                    <a:pt x="889" y="698"/>
                    <a:pt x="764" y="126"/>
                  </a:cubicBezTo>
                  <a:lnTo>
                    <a:pt x="774" y="61"/>
                  </a:lnTo>
                  <a:cubicBezTo>
                    <a:pt x="518" y="26"/>
                    <a:pt x="257" y="11"/>
                    <a:pt x="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4" name="Google Shape;4054;p20"/>
            <p:cNvSpPr/>
            <p:nvPr/>
          </p:nvSpPr>
          <p:spPr>
            <a:xfrm>
              <a:off x="6265575" y="3025625"/>
              <a:ext cx="38025" cy="76700"/>
            </a:xfrm>
            <a:custGeom>
              <a:rect b="b" l="l" r="r" t="t"/>
              <a:pathLst>
                <a:path extrusionOk="0" h="3068" w="1521">
                  <a:moveTo>
                    <a:pt x="999" y="1"/>
                  </a:moveTo>
                  <a:cubicBezTo>
                    <a:pt x="688" y="41"/>
                    <a:pt x="387" y="101"/>
                    <a:pt x="85" y="177"/>
                  </a:cubicBezTo>
                  <a:cubicBezTo>
                    <a:pt x="0" y="1125"/>
                    <a:pt x="101" y="2134"/>
                    <a:pt x="276" y="3068"/>
                  </a:cubicBezTo>
                  <a:cubicBezTo>
                    <a:pt x="698" y="2967"/>
                    <a:pt x="1114" y="2817"/>
                    <a:pt x="1521" y="2651"/>
                  </a:cubicBezTo>
                  <a:lnTo>
                    <a:pt x="1491" y="2586"/>
                  </a:lnTo>
                  <a:cubicBezTo>
                    <a:pt x="1330" y="1758"/>
                    <a:pt x="1170" y="929"/>
                    <a:pt x="1009" y="96"/>
                  </a:cubicBezTo>
                  <a:lnTo>
                    <a:pt x="99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5" name="Google Shape;4055;p20"/>
            <p:cNvSpPr/>
            <p:nvPr/>
          </p:nvSpPr>
          <p:spPr>
            <a:xfrm>
              <a:off x="6415400" y="3058375"/>
              <a:ext cx="185725" cy="141325"/>
            </a:xfrm>
            <a:custGeom>
              <a:rect b="b" l="l" r="r" t="t"/>
              <a:pathLst>
                <a:path extrusionOk="0" h="5653" w="7429">
                  <a:moveTo>
                    <a:pt x="1727" y="1"/>
                  </a:moveTo>
                  <a:cubicBezTo>
                    <a:pt x="1431" y="116"/>
                    <a:pt x="1210" y="367"/>
                    <a:pt x="1034" y="628"/>
                  </a:cubicBezTo>
                  <a:cubicBezTo>
                    <a:pt x="0" y="2149"/>
                    <a:pt x="146" y="4277"/>
                    <a:pt x="1406" y="5653"/>
                  </a:cubicBezTo>
                  <a:cubicBezTo>
                    <a:pt x="2023" y="5607"/>
                    <a:pt x="2635" y="5502"/>
                    <a:pt x="3233" y="5336"/>
                  </a:cubicBezTo>
                  <a:cubicBezTo>
                    <a:pt x="4759" y="4910"/>
                    <a:pt x="5893" y="3821"/>
                    <a:pt x="7429" y="3504"/>
                  </a:cubicBezTo>
                  <a:lnTo>
                    <a:pt x="7429" y="3504"/>
                  </a:lnTo>
                  <a:cubicBezTo>
                    <a:pt x="7075" y="3550"/>
                    <a:pt x="6718" y="3573"/>
                    <a:pt x="6362" y="3573"/>
                  </a:cubicBezTo>
                  <a:cubicBezTo>
                    <a:pt x="5934" y="3573"/>
                    <a:pt x="5506" y="3540"/>
                    <a:pt x="5085" y="3474"/>
                  </a:cubicBezTo>
                  <a:cubicBezTo>
                    <a:pt x="4939" y="3449"/>
                    <a:pt x="4794" y="3424"/>
                    <a:pt x="4653" y="3374"/>
                  </a:cubicBezTo>
                  <a:cubicBezTo>
                    <a:pt x="4563" y="3545"/>
                    <a:pt x="4397" y="3675"/>
                    <a:pt x="4191" y="3710"/>
                  </a:cubicBezTo>
                  <a:cubicBezTo>
                    <a:pt x="4154" y="3716"/>
                    <a:pt x="4117" y="3720"/>
                    <a:pt x="4080" y="3720"/>
                  </a:cubicBezTo>
                  <a:cubicBezTo>
                    <a:pt x="3767" y="3720"/>
                    <a:pt x="3492" y="3497"/>
                    <a:pt x="3438" y="3178"/>
                  </a:cubicBezTo>
                  <a:cubicBezTo>
                    <a:pt x="3403" y="2982"/>
                    <a:pt x="3464" y="2792"/>
                    <a:pt x="3579" y="2646"/>
                  </a:cubicBezTo>
                  <a:lnTo>
                    <a:pt x="3172" y="2280"/>
                  </a:lnTo>
                  <a:cubicBezTo>
                    <a:pt x="3182" y="1687"/>
                    <a:pt x="3619" y="1150"/>
                    <a:pt x="4262" y="1100"/>
                  </a:cubicBezTo>
                  <a:lnTo>
                    <a:pt x="4578" y="799"/>
                  </a:lnTo>
                  <a:cubicBezTo>
                    <a:pt x="4352" y="668"/>
                    <a:pt x="4121" y="548"/>
                    <a:pt x="3875" y="453"/>
                  </a:cubicBezTo>
                  <a:cubicBezTo>
                    <a:pt x="3273" y="217"/>
                    <a:pt x="2550" y="101"/>
                    <a:pt x="1913" y="21"/>
                  </a:cubicBezTo>
                  <a:cubicBezTo>
                    <a:pt x="1852" y="11"/>
                    <a:pt x="1787" y="6"/>
                    <a:pt x="17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6" name="Google Shape;4056;p20"/>
            <p:cNvSpPr/>
            <p:nvPr/>
          </p:nvSpPr>
          <p:spPr>
            <a:xfrm>
              <a:off x="6494700" y="3078325"/>
              <a:ext cx="126000" cy="69375"/>
            </a:xfrm>
            <a:custGeom>
              <a:rect b="b" l="l" r="r" t="t"/>
              <a:pathLst>
                <a:path extrusionOk="0" h="2775" w="5040">
                  <a:moveTo>
                    <a:pt x="1406" y="1"/>
                  </a:moveTo>
                  <a:lnTo>
                    <a:pt x="1090" y="302"/>
                  </a:lnTo>
                  <a:cubicBezTo>
                    <a:pt x="447" y="352"/>
                    <a:pt x="10" y="889"/>
                    <a:pt x="0" y="1482"/>
                  </a:cubicBezTo>
                  <a:lnTo>
                    <a:pt x="407" y="1848"/>
                  </a:lnTo>
                  <a:cubicBezTo>
                    <a:pt x="502" y="1733"/>
                    <a:pt x="638" y="1652"/>
                    <a:pt x="798" y="1622"/>
                  </a:cubicBezTo>
                  <a:cubicBezTo>
                    <a:pt x="834" y="1616"/>
                    <a:pt x="870" y="1613"/>
                    <a:pt x="905" y="1613"/>
                  </a:cubicBezTo>
                  <a:cubicBezTo>
                    <a:pt x="959" y="1613"/>
                    <a:pt x="1011" y="1620"/>
                    <a:pt x="1059" y="1632"/>
                  </a:cubicBezTo>
                  <a:cubicBezTo>
                    <a:pt x="1078" y="1481"/>
                    <a:pt x="1208" y="1370"/>
                    <a:pt x="1358" y="1370"/>
                  </a:cubicBezTo>
                  <a:cubicBezTo>
                    <a:pt x="1367" y="1370"/>
                    <a:pt x="1376" y="1370"/>
                    <a:pt x="1386" y="1371"/>
                  </a:cubicBezTo>
                  <a:cubicBezTo>
                    <a:pt x="1556" y="1381"/>
                    <a:pt x="1682" y="1532"/>
                    <a:pt x="1667" y="1697"/>
                  </a:cubicBezTo>
                  <a:cubicBezTo>
                    <a:pt x="1657" y="1813"/>
                    <a:pt x="1581" y="1908"/>
                    <a:pt x="1481" y="1953"/>
                  </a:cubicBezTo>
                  <a:cubicBezTo>
                    <a:pt x="1516" y="2014"/>
                    <a:pt x="1541" y="2084"/>
                    <a:pt x="1556" y="2154"/>
                  </a:cubicBezTo>
                  <a:cubicBezTo>
                    <a:pt x="1581" y="2305"/>
                    <a:pt x="1551" y="2455"/>
                    <a:pt x="1481" y="2576"/>
                  </a:cubicBezTo>
                  <a:cubicBezTo>
                    <a:pt x="1622" y="2626"/>
                    <a:pt x="1767" y="2651"/>
                    <a:pt x="1913" y="2676"/>
                  </a:cubicBezTo>
                  <a:cubicBezTo>
                    <a:pt x="2334" y="2742"/>
                    <a:pt x="2762" y="2775"/>
                    <a:pt x="3190" y="2775"/>
                  </a:cubicBezTo>
                  <a:cubicBezTo>
                    <a:pt x="3546" y="2775"/>
                    <a:pt x="3903" y="2752"/>
                    <a:pt x="4257" y="2706"/>
                  </a:cubicBezTo>
                  <a:cubicBezTo>
                    <a:pt x="4498" y="2656"/>
                    <a:pt x="4754" y="2626"/>
                    <a:pt x="5015" y="2616"/>
                  </a:cubicBezTo>
                  <a:cubicBezTo>
                    <a:pt x="4995" y="2616"/>
                    <a:pt x="5040" y="1878"/>
                    <a:pt x="5040" y="1793"/>
                  </a:cubicBezTo>
                  <a:cubicBezTo>
                    <a:pt x="4116" y="1718"/>
                    <a:pt x="3358" y="1321"/>
                    <a:pt x="2605" y="799"/>
                  </a:cubicBezTo>
                  <a:cubicBezTo>
                    <a:pt x="2570" y="779"/>
                    <a:pt x="2535" y="754"/>
                    <a:pt x="2500" y="729"/>
                  </a:cubicBezTo>
                  <a:cubicBezTo>
                    <a:pt x="2144" y="478"/>
                    <a:pt x="1787" y="222"/>
                    <a:pt x="14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7" name="Google Shape;4057;p20"/>
            <p:cNvSpPr/>
            <p:nvPr/>
          </p:nvSpPr>
          <p:spPr>
            <a:xfrm>
              <a:off x="6176600" y="3056950"/>
              <a:ext cx="281975" cy="143425"/>
            </a:xfrm>
            <a:custGeom>
              <a:rect b="b" l="l" r="r" t="t"/>
              <a:pathLst>
                <a:path extrusionOk="0" h="5737" w="11279">
                  <a:moveTo>
                    <a:pt x="10190" y="0"/>
                  </a:moveTo>
                  <a:cubicBezTo>
                    <a:pt x="9590" y="0"/>
                    <a:pt x="8995" y="61"/>
                    <a:pt x="8408" y="183"/>
                  </a:cubicBezTo>
                  <a:cubicBezTo>
                    <a:pt x="7991" y="264"/>
                    <a:pt x="7575" y="379"/>
                    <a:pt x="7173" y="520"/>
                  </a:cubicBezTo>
                  <a:cubicBezTo>
                    <a:pt x="7173" y="525"/>
                    <a:pt x="7173" y="525"/>
                    <a:pt x="7168" y="525"/>
                  </a:cubicBezTo>
                  <a:cubicBezTo>
                    <a:pt x="6932" y="605"/>
                    <a:pt x="6701" y="700"/>
                    <a:pt x="6465" y="801"/>
                  </a:cubicBezTo>
                  <a:cubicBezTo>
                    <a:pt x="6004" y="997"/>
                    <a:pt x="5542" y="1207"/>
                    <a:pt x="5080" y="1398"/>
                  </a:cubicBezTo>
                  <a:cubicBezTo>
                    <a:pt x="4673" y="1564"/>
                    <a:pt x="4257" y="1714"/>
                    <a:pt x="3835" y="1815"/>
                  </a:cubicBezTo>
                  <a:cubicBezTo>
                    <a:pt x="3579" y="1875"/>
                    <a:pt x="3318" y="1920"/>
                    <a:pt x="3052" y="1940"/>
                  </a:cubicBezTo>
                  <a:cubicBezTo>
                    <a:pt x="2279" y="1376"/>
                    <a:pt x="1320" y="1130"/>
                    <a:pt x="368" y="1130"/>
                  </a:cubicBezTo>
                  <a:cubicBezTo>
                    <a:pt x="246" y="1130"/>
                    <a:pt x="123" y="1134"/>
                    <a:pt x="0" y="1142"/>
                  </a:cubicBezTo>
                  <a:cubicBezTo>
                    <a:pt x="618" y="1975"/>
                    <a:pt x="1602" y="2653"/>
                    <a:pt x="2621" y="2869"/>
                  </a:cubicBezTo>
                  <a:cubicBezTo>
                    <a:pt x="1602" y="3080"/>
                    <a:pt x="618" y="3762"/>
                    <a:pt x="0" y="4595"/>
                  </a:cubicBezTo>
                  <a:cubicBezTo>
                    <a:pt x="123" y="4603"/>
                    <a:pt x="246" y="4607"/>
                    <a:pt x="368" y="4607"/>
                  </a:cubicBezTo>
                  <a:cubicBezTo>
                    <a:pt x="1320" y="4607"/>
                    <a:pt x="2279" y="4362"/>
                    <a:pt x="3052" y="3797"/>
                  </a:cubicBezTo>
                  <a:cubicBezTo>
                    <a:pt x="4508" y="3903"/>
                    <a:pt x="5798" y="4726"/>
                    <a:pt x="7168" y="5213"/>
                  </a:cubicBezTo>
                  <a:cubicBezTo>
                    <a:pt x="8154" y="5564"/>
                    <a:pt x="9199" y="5736"/>
                    <a:pt x="10245" y="5736"/>
                  </a:cubicBezTo>
                  <a:cubicBezTo>
                    <a:pt x="10483" y="5736"/>
                    <a:pt x="10720" y="5727"/>
                    <a:pt x="10958" y="5710"/>
                  </a:cubicBezTo>
                  <a:cubicBezTo>
                    <a:pt x="9698" y="4334"/>
                    <a:pt x="9552" y="2206"/>
                    <a:pt x="10586" y="685"/>
                  </a:cubicBezTo>
                  <a:cubicBezTo>
                    <a:pt x="10762" y="424"/>
                    <a:pt x="10983" y="173"/>
                    <a:pt x="11279" y="58"/>
                  </a:cubicBezTo>
                  <a:cubicBezTo>
                    <a:pt x="10983" y="23"/>
                    <a:pt x="10687" y="8"/>
                    <a:pt x="10390" y="3"/>
                  </a:cubicBezTo>
                  <a:cubicBezTo>
                    <a:pt x="10324" y="1"/>
                    <a:pt x="10257" y="0"/>
                    <a:pt x="101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8" name="Google Shape;4058;p20"/>
            <p:cNvSpPr/>
            <p:nvPr/>
          </p:nvSpPr>
          <p:spPr>
            <a:xfrm>
              <a:off x="6521175" y="3112550"/>
              <a:ext cx="15575" cy="14625"/>
            </a:xfrm>
            <a:custGeom>
              <a:rect b="b" l="l" r="r" t="t"/>
              <a:pathLst>
                <a:path extrusionOk="0" h="585" w="623">
                  <a:moveTo>
                    <a:pt x="299" y="1"/>
                  </a:moveTo>
                  <a:cubicBezTo>
                    <a:pt x="149" y="1"/>
                    <a:pt x="19" y="112"/>
                    <a:pt x="0" y="263"/>
                  </a:cubicBezTo>
                  <a:cubicBezTo>
                    <a:pt x="181" y="303"/>
                    <a:pt x="337" y="424"/>
                    <a:pt x="422" y="584"/>
                  </a:cubicBezTo>
                  <a:cubicBezTo>
                    <a:pt x="522" y="539"/>
                    <a:pt x="598" y="444"/>
                    <a:pt x="608" y="328"/>
                  </a:cubicBezTo>
                  <a:cubicBezTo>
                    <a:pt x="623" y="163"/>
                    <a:pt x="497" y="12"/>
                    <a:pt x="327" y="2"/>
                  </a:cubicBezTo>
                  <a:cubicBezTo>
                    <a:pt x="317" y="1"/>
                    <a:pt x="308" y="1"/>
                    <a:pt x="29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9" name="Google Shape;4059;p20"/>
            <p:cNvSpPr/>
            <p:nvPr/>
          </p:nvSpPr>
          <p:spPr>
            <a:xfrm>
              <a:off x="6520800" y="3119125"/>
              <a:ext cx="10950" cy="8700"/>
            </a:xfrm>
            <a:custGeom>
              <a:rect b="b" l="l" r="r" t="t"/>
              <a:pathLst>
                <a:path extrusionOk="0" h="348" w="438">
                  <a:moveTo>
                    <a:pt x="15" y="0"/>
                  </a:moveTo>
                  <a:cubicBezTo>
                    <a:pt x="15" y="5"/>
                    <a:pt x="15" y="10"/>
                    <a:pt x="15" y="15"/>
                  </a:cubicBezTo>
                  <a:cubicBezTo>
                    <a:pt x="0" y="186"/>
                    <a:pt x="121" y="332"/>
                    <a:pt x="292" y="347"/>
                  </a:cubicBezTo>
                  <a:cubicBezTo>
                    <a:pt x="300" y="347"/>
                    <a:pt x="309" y="348"/>
                    <a:pt x="318" y="348"/>
                  </a:cubicBezTo>
                  <a:cubicBezTo>
                    <a:pt x="360" y="348"/>
                    <a:pt x="404" y="338"/>
                    <a:pt x="437" y="321"/>
                  </a:cubicBezTo>
                  <a:cubicBezTo>
                    <a:pt x="352" y="161"/>
                    <a:pt x="196" y="40"/>
                    <a:pt x="1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0" name="Google Shape;4060;p20"/>
            <p:cNvSpPr/>
            <p:nvPr/>
          </p:nvSpPr>
          <p:spPr>
            <a:xfrm>
              <a:off x="6500475" y="3118650"/>
              <a:ext cx="33775" cy="32725"/>
            </a:xfrm>
            <a:custGeom>
              <a:rect b="b" l="l" r="r" t="t"/>
              <a:pathLst>
                <a:path extrusionOk="0" h="1309" w="1351">
                  <a:moveTo>
                    <a:pt x="674" y="0"/>
                  </a:moveTo>
                  <a:cubicBezTo>
                    <a:pt x="639" y="0"/>
                    <a:pt x="603" y="3"/>
                    <a:pt x="567" y="9"/>
                  </a:cubicBezTo>
                  <a:cubicBezTo>
                    <a:pt x="407" y="39"/>
                    <a:pt x="271" y="120"/>
                    <a:pt x="176" y="235"/>
                  </a:cubicBezTo>
                  <a:cubicBezTo>
                    <a:pt x="61" y="381"/>
                    <a:pt x="0" y="571"/>
                    <a:pt x="35" y="767"/>
                  </a:cubicBezTo>
                  <a:cubicBezTo>
                    <a:pt x="89" y="1086"/>
                    <a:pt x="364" y="1309"/>
                    <a:pt x="677" y="1309"/>
                  </a:cubicBezTo>
                  <a:cubicBezTo>
                    <a:pt x="714" y="1309"/>
                    <a:pt x="751" y="1305"/>
                    <a:pt x="788" y="1299"/>
                  </a:cubicBezTo>
                  <a:cubicBezTo>
                    <a:pt x="994" y="1264"/>
                    <a:pt x="1160" y="1134"/>
                    <a:pt x="1250" y="963"/>
                  </a:cubicBezTo>
                  <a:cubicBezTo>
                    <a:pt x="1320" y="842"/>
                    <a:pt x="1350" y="692"/>
                    <a:pt x="1325" y="541"/>
                  </a:cubicBezTo>
                  <a:cubicBezTo>
                    <a:pt x="1310" y="471"/>
                    <a:pt x="1285" y="401"/>
                    <a:pt x="1250" y="340"/>
                  </a:cubicBezTo>
                  <a:cubicBezTo>
                    <a:pt x="1217" y="357"/>
                    <a:pt x="1173" y="367"/>
                    <a:pt x="1131" y="367"/>
                  </a:cubicBezTo>
                  <a:cubicBezTo>
                    <a:pt x="1122" y="367"/>
                    <a:pt x="1113" y="366"/>
                    <a:pt x="1105" y="366"/>
                  </a:cubicBezTo>
                  <a:cubicBezTo>
                    <a:pt x="934" y="351"/>
                    <a:pt x="813" y="205"/>
                    <a:pt x="828" y="34"/>
                  </a:cubicBezTo>
                  <a:cubicBezTo>
                    <a:pt x="828" y="29"/>
                    <a:pt x="828" y="24"/>
                    <a:pt x="828" y="19"/>
                  </a:cubicBezTo>
                  <a:cubicBezTo>
                    <a:pt x="780" y="7"/>
                    <a:pt x="728" y="0"/>
                    <a:pt x="67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1" name="Google Shape;4061;p20"/>
            <p:cNvSpPr/>
            <p:nvPr/>
          </p:nvSpPr>
          <p:spPr>
            <a:xfrm>
              <a:off x="6494700" y="3085875"/>
              <a:ext cx="27250" cy="29500"/>
            </a:xfrm>
            <a:custGeom>
              <a:rect b="b" l="l" r="r" t="t"/>
              <a:pathLst>
                <a:path extrusionOk="0" fill="none" h="1180" w="1090">
                  <a:moveTo>
                    <a:pt x="1090" y="0"/>
                  </a:moveTo>
                  <a:cubicBezTo>
                    <a:pt x="447" y="50"/>
                    <a:pt x="10" y="587"/>
                    <a:pt x="0" y="1180"/>
                  </a:cubicBezTo>
                </a:path>
              </a:pathLst>
            </a:custGeom>
            <a:noFill/>
            <a:ln cap="rnd" cmpd="sng" w="10425">
              <a:solidFill>
                <a:schemeClr val="accent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2" name="Google Shape;4062;p20"/>
            <p:cNvSpPr/>
            <p:nvPr/>
          </p:nvSpPr>
          <p:spPr>
            <a:xfrm>
              <a:off x="6272475" y="3056625"/>
              <a:ext cx="163900" cy="45700"/>
            </a:xfrm>
            <a:custGeom>
              <a:rect b="b" l="l" r="r" t="t"/>
              <a:pathLst>
                <a:path extrusionOk="0" fill="none" h="1828" w="6556">
                  <a:moveTo>
                    <a:pt x="0" y="1828"/>
                  </a:moveTo>
                  <a:cubicBezTo>
                    <a:pt x="422" y="1727"/>
                    <a:pt x="838" y="1577"/>
                    <a:pt x="1245" y="1411"/>
                  </a:cubicBezTo>
                  <a:cubicBezTo>
                    <a:pt x="1707" y="1220"/>
                    <a:pt x="2169" y="1010"/>
                    <a:pt x="2630" y="814"/>
                  </a:cubicBezTo>
                  <a:cubicBezTo>
                    <a:pt x="2866" y="713"/>
                    <a:pt x="3097" y="618"/>
                    <a:pt x="3333" y="538"/>
                  </a:cubicBezTo>
                  <a:cubicBezTo>
                    <a:pt x="3338" y="538"/>
                    <a:pt x="3338" y="538"/>
                    <a:pt x="3338" y="533"/>
                  </a:cubicBezTo>
                  <a:cubicBezTo>
                    <a:pt x="3740" y="392"/>
                    <a:pt x="4156" y="277"/>
                    <a:pt x="4573" y="196"/>
                  </a:cubicBezTo>
                  <a:cubicBezTo>
                    <a:pt x="5225" y="61"/>
                    <a:pt x="5888" y="1"/>
                    <a:pt x="6555" y="16"/>
                  </a:cubicBezTo>
                </a:path>
              </a:pathLst>
            </a:custGeom>
            <a:solidFill>
              <a:schemeClr val="accent6"/>
            </a:solidFill>
            <a:ln cap="flat" cmpd="sng" w="5275">
              <a:solidFill>
                <a:srgbClr val="002255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3" name="Google Shape;4063;p20"/>
            <p:cNvSpPr/>
            <p:nvPr/>
          </p:nvSpPr>
          <p:spPr>
            <a:xfrm>
              <a:off x="6415400" y="3058000"/>
              <a:ext cx="44050" cy="142825"/>
            </a:xfrm>
            <a:custGeom>
              <a:rect b="b" l="l" r="r" t="t"/>
              <a:pathLst>
                <a:path extrusionOk="0" fill="none" h="5713" w="1762">
                  <a:moveTo>
                    <a:pt x="1762" y="1"/>
                  </a:moveTo>
                  <a:cubicBezTo>
                    <a:pt x="1747" y="6"/>
                    <a:pt x="1737" y="6"/>
                    <a:pt x="1727" y="16"/>
                  </a:cubicBezTo>
                  <a:cubicBezTo>
                    <a:pt x="1431" y="131"/>
                    <a:pt x="1210" y="382"/>
                    <a:pt x="1034" y="643"/>
                  </a:cubicBezTo>
                  <a:cubicBezTo>
                    <a:pt x="0" y="2164"/>
                    <a:pt x="146" y="4292"/>
                    <a:pt x="1406" y="5668"/>
                  </a:cubicBezTo>
                  <a:cubicBezTo>
                    <a:pt x="1416" y="5683"/>
                    <a:pt x="1431" y="5698"/>
                    <a:pt x="1446" y="5713"/>
                  </a:cubicBezTo>
                </a:path>
              </a:pathLst>
            </a:custGeom>
            <a:solidFill>
              <a:schemeClr val="accent6"/>
            </a:solidFill>
            <a:ln cap="flat" cmpd="sng" w="5275">
              <a:solidFill>
                <a:srgbClr val="002255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4" name="Google Shape;4064;p20"/>
            <p:cNvSpPr/>
            <p:nvPr/>
          </p:nvSpPr>
          <p:spPr>
            <a:xfrm>
              <a:off x="6347375" y="3026775"/>
              <a:ext cx="8425" cy="42925"/>
            </a:xfrm>
            <a:custGeom>
              <a:rect b="b" l="l" r="r" t="t"/>
              <a:pathLst>
                <a:path extrusionOk="0" fill="none" h="1717" w="337">
                  <a:moveTo>
                    <a:pt x="1" y="0"/>
                  </a:moveTo>
                  <a:cubicBezTo>
                    <a:pt x="126" y="572"/>
                    <a:pt x="242" y="1144"/>
                    <a:pt x="337" y="1717"/>
                  </a:cubicBezTo>
                </a:path>
              </a:pathLst>
            </a:custGeom>
            <a:solidFill>
              <a:schemeClr val="accent6"/>
            </a:solidFill>
            <a:ln cap="flat" cmpd="sng" w="5275">
              <a:solidFill>
                <a:srgbClr val="002255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5" name="Google Shape;4065;p20"/>
            <p:cNvSpPr/>
            <p:nvPr/>
          </p:nvSpPr>
          <p:spPr>
            <a:xfrm>
              <a:off x="6328175" y="3023250"/>
              <a:ext cx="10075" cy="53475"/>
            </a:xfrm>
            <a:custGeom>
              <a:rect b="b" l="l" r="r" t="t"/>
              <a:pathLst>
                <a:path extrusionOk="0" fill="none" h="2139" w="403">
                  <a:moveTo>
                    <a:pt x="1" y="0"/>
                  </a:moveTo>
                  <a:cubicBezTo>
                    <a:pt x="1" y="6"/>
                    <a:pt x="6" y="11"/>
                    <a:pt x="6" y="16"/>
                  </a:cubicBezTo>
                  <a:cubicBezTo>
                    <a:pt x="121" y="723"/>
                    <a:pt x="252" y="1431"/>
                    <a:pt x="402" y="2139"/>
                  </a:cubicBezTo>
                </a:path>
              </a:pathLst>
            </a:custGeom>
            <a:solidFill>
              <a:schemeClr val="accent6"/>
            </a:solidFill>
            <a:ln cap="flat" cmpd="sng" w="5275">
              <a:solidFill>
                <a:srgbClr val="002255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6" name="Google Shape;4066;p20"/>
            <p:cNvSpPr/>
            <p:nvPr/>
          </p:nvSpPr>
          <p:spPr>
            <a:xfrm>
              <a:off x="6290800" y="3028025"/>
              <a:ext cx="12050" cy="62250"/>
            </a:xfrm>
            <a:custGeom>
              <a:rect b="b" l="l" r="r" t="t"/>
              <a:pathLst>
                <a:path extrusionOk="0" fill="none" h="2490" w="482">
                  <a:moveTo>
                    <a:pt x="0" y="0"/>
                  </a:moveTo>
                  <a:cubicBezTo>
                    <a:pt x="161" y="833"/>
                    <a:pt x="321" y="1662"/>
                    <a:pt x="482" y="2490"/>
                  </a:cubicBezTo>
                </a:path>
              </a:pathLst>
            </a:custGeom>
            <a:solidFill>
              <a:schemeClr val="accent6"/>
            </a:solidFill>
            <a:ln cap="flat" cmpd="sng" w="5275">
              <a:solidFill>
                <a:srgbClr val="002255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7" name="Google Shape;4067;p20"/>
            <p:cNvSpPr/>
            <p:nvPr/>
          </p:nvSpPr>
          <p:spPr>
            <a:xfrm>
              <a:off x="6323025" y="3118000"/>
              <a:ext cx="78725" cy="42425"/>
            </a:xfrm>
            <a:custGeom>
              <a:rect b="b" l="l" r="r" t="t"/>
              <a:pathLst>
                <a:path extrusionOk="0" fill="none" h="1697" w="3149">
                  <a:moveTo>
                    <a:pt x="3148" y="899"/>
                  </a:moveTo>
                  <a:cubicBezTo>
                    <a:pt x="2255" y="1546"/>
                    <a:pt x="1025" y="1697"/>
                    <a:pt x="1" y="1290"/>
                  </a:cubicBezTo>
                  <a:cubicBezTo>
                    <a:pt x="739" y="627"/>
                    <a:pt x="1738" y="100"/>
                    <a:pt x="2726" y="0"/>
                  </a:cubicBezTo>
                </a:path>
              </a:pathLst>
            </a:custGeom>
            <a:solidFill>
              <a:schemeClr val="accent6"/>
            </a:solidFill>
            <a:ln cap="flat" cmpd="sng" w="5275">
              <a:solidFill>
                <a:srgbClr val="002255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8" name="Google Shape;4068;p20"/>
            <p:cNvSpPr/>
            <p:nvPr/>
          </p:nvSpPr>
          <p:spPr>
            <a:xfrm>
              <a:off x="6523550" y="3139075"/>
              <a:ext cx="83850" cy="9425"/>
            </a:xfrm>
            <a:custGeom>
              <a:rect b="b" l="l" r="r" t="t"/>
              <a:pathLst>
                <a:path extrusionOk="0" fill="none" h="377" w="3354">
                  <a:moveTo>
                    <a:pt x="3354" y="241"/>
                  </a:moveTo>
                  <a:cubicBezTo>
                    <a:pt x="3273" y="251"/>
                    <a:pt x="3188" y="266"/>
                    <a:pt x="3103" y="276"/>
                  </a:cubicBezTo>
                  <a:cubicBezTo>
                    <a:pt x="2325" y="377"/>
                    <a:pt x="1532" y="367"/>
                    <a:pt x="759" y="246"/>
                  </a:cubicBezTo>
                  <a:cubicBezTo>
                    <a:pt x="613" y="221"/>
                    <a:pt x="468" y="196"/>
                    <a:pt x="327" y="146"/>
                  </a:cubicBezTo>
                  <a:cubicBezTo>
                    <a:pt x="217" y="111"/>
                    <a:pt x="101" y="66"/>
                    <a:pt x="1" y="0"/>
                  </a:cubicBezTo>
                </a:path>
              </a:pathLst>
            </a:custGeom>
            <a:solidFill>
              <a:schemeClr val="accent6"/>
            </a:solidFill>
            <a:ln cap="flat" cmpd="sng" w="5275">
              <a:solidFill>
                <a:srgbClr val="002255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9" name="Google Shape;4069;p20"/>
            <p:cNvSpPr/>
            <p:nvPr/>
          </p:nvSpPr>
          <p:spPr>
            <a:xfrm>
              <a:off x="6521300" y="3131675"/>
              <a:ext cx="5675" cy="15825"/>
            </a:xfrm>
            <a:custGeom>
              <a:rect b="b" l="l" r="r" t="t"/>
              <a:pathLst>
                <a:path extrusionOk="0" fill="none" h="633" w="227">
                  <a:moveTo>
                    <a:pt x="11" y="633"/>
                  </a:moveTo>
                  <a:cubicBezTo>
                    <a:pt x="0" y="407"/>
                    <a:pt x="76" y="176"/>
                    <a:pt x="226" y="0"/>
                  </a:cubicBezTo>
                </a:path>
              </a:pathLst>
            </a:custGeom>
            <a:solidFill>
              <a:schemeClr val="accent6"/>
            </a:solidFill>
            <a:ln cap="flat" cmpd="sng" w="5275">
              <a:solidFill>
                <a:srgbClr val="002255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070" name="Google Shape;4070;p20"/>
          <p:cNvGrpSpPr/>
          <p:nvPr/>
        </p:nvGrpSpPr>
        <p:grpSpPr>
          <a:xfrm>
            <a:off x="163314" y="373345"/>
            <a:ext cx="9123810" cy="3345239"/>
            <a:chOff x="163314" y="373345"/>
            <a:chExt cx="9123810" cy="3345239"/>
          </a:xfrm>
        </p:grpSpPr>
        <p:grpSp>
          <p:nvGrpSpPr>
            <p:cNvPr id="4071" name="Google Shape;4071;p20"/>
            <p:cNvGrpSpPr/>
            <p:nvPr/>
          </p:nvGrpSpPr>
          <p:grpSpPr>
            <a:xfrm flipH="1">
              <a:off x="8970225" y="1475550"/>
              <a:ext cx="316899" cy="316978"/>
              <a:chOff x="5052650" y="3025125"/>
              <a:chExt cx="316899" cy="316978"/>
            </a:xfrm>
          </p:grpSpPr>
          <p:sp>
            <p:nvSpPr>
              <p:cNvPr id="4072" name="Google Shape;4072;p20"/>
              <p:cNvSpPr/>
              <p:nvPr/>
            </p:nvSpPr>
            <p:spPr>
              <a:xfrm>
                <a:off x="5052650" y="3025125"/>
                <a:ext cx="316899" cy="316978"/>
              </a:xfrm>
              <a:custGeom>
                <a:rect b="b" l="l" r="r" t="t"/>
                <a:pathLst>
                  <a:path extrusionOk="0" h="4012" w="4011">
                    <a:moveTo>
                      <a:pt x="2008" y="1"/>
                    </a:moveTo>
                    <a:cubicBezTo>
                      <a:pt x="899" y="1"/>
                      <a:pt x="0" y="899"/>
                      <a:pt x="0" y="2003"/>
                    </a:cubicBezTo>
                    <a:cubicBezTo>
                      <a:pt x="0" y="3113"/>
                      <a:pt x="899" y="4011"/>
                      <a:pt x="2008" y="4011"/>
                    </a:cubicBezTo>
                    <a:cubicBezTo>
                      <a:pt x="3112" y="4011"/>
                      <a:pt x="4011" y="3113"/>
                      <a:pt x="4011" y="2003"/>
                    </a:cubicBezTo>
                    <a:cubicBezTo>
                      <a:pt x="4011" y="899"/>
                      <a:pt x="3112" y="1"/>
                      <a:pt x="200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73" name="Google Shape;4073;p20"/>
              <p:cNvSpPr/>
              <p:nvPr/>
            </p:nvSpPr>
            <p:spPr>
              <a:xfrm>
                <a:off x="5108192" y="3195308"/>
                <a:ext cx="85723" cy="84933"/>
              </a:xfrm>
              <a:custGeom>
                <a:rect b="b" l="l" r="r" t="t"/>
                <a:pathLst>
                  <a:path extrusionOk="0" fill="none" h="1075" w="1085">
                    <a:moveTo>
                      <a:pt x="0" y="0"/>
                    </a:moveTo>
                    <a:cubicBezTo>
                      <a:pt x="146" y="512"/>
                      <a:pt x="572" y="934"/>
                      <a:pt x="1084" y="1074"/>
                    </a:cubicBezTo>
                  </a:path>
                </a:pathLst>
              </a:custGeom>
              <a:noFill/>
              <a:ln cap="flat" cmpd="sng" w="5275">
                <a:solidFill>
                  <a:srgbClr val="002255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74" name="Google Shape;4074;p20"/>
              <p:cNvSpPr/>
              <p:nvPr/>
            </p:nvSpPr>
            <p:spPr>
              <a:xfrm>
                <a:off x="5164051" y="3190488"/>
                <a:ext cx="35395" cy="31840"/>
              </a:xfrm>
              <a:custGeom>
                <a:rect b="b" l="l" r="r" t="t"/>
                <a:pathLst>
                  <a:path extrusionOk="0" fill="none" h="403" w="448">
                    <a:moveTo>
                      <a:pt x="1" y="1"/>
                    </a:moveTo>
                    <a:cubicBezTo>
                      <a:pt x="36" y="217"/>
                      <a:pt x="232" y="392"/>
                      <a:pt x="448" y="402"/>
                    </a:cubicBezTo>
                  </a:path>
                </a:pathLst>
              </a:custGeom>
              <a:noFill/>
              <a:ln cap="flat" cmpd="sng" w="5275">
                <a:solidFill>
                  <a:srgbClr val="002255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075" name="Google Shape;4075;p20"/>
            <p:cNvGrpSpPr/>
            <p:nvPr/>
          </p:nvGrpSpPr>
          <p:grpSpPr>
            <a:xfrm>
              <a:off x="163314" y="2086343"/>
              <a:ext cx="80718" cy="80653"/>
              <a:chOff x="4788500" y="2618450"/>
              <a:chExt cx="130400" cy="130275"/>
            </a:xfrm>
          </p:grpSpPr>
          <p:sp>
            <p:nvSpPr>
              <p:cNvPr id="4076" name="Google Shape;4076;p20"/>
              <p:cNvSpPr/>
              <p:nvPr/>
            </p:nvSpPr>
            <p:spPr>
              <a:xfrm>
                <a:off x="4788500" y="2618450"/>
                <a:ext cx="130400" cy="130275"/>
              </a:xfrm>
              <a:custGeom>
                <a:rect b="b" l="l" r="r" t="t"/>
                <a:pathLst>
                  <a:path extrusionOk="0" h="5211" w="5216">
                    <a:moveTo>
                      <a:pt x="2606" y="0"/>
                    </a:moveTo>
                    <a:cubicBezTo>
                      <a:pt x="1170" y="0"/>
                      <a:pt x="1" y="1170"/>
                      <a:pt x="1" y="2605"/>
                    </a:cubicBezTo>
                    <a:cubicBezTo>
                      <a:pt x="1" y="4046"/>
                      <a:pt x="1170" y="5210"/>
                      <a:pt x="2606" y="5210"/>
                    </a:cubicBezTo>
                    <a:cubicBezTo>
                      <a:pt x="4046" y="5210"/>
                      <a:pt x="5216" y="4046"/>
                      <a:pt x="5216" y="2605"/>
                    </a:cubicBezTo>
                    <a:cubicBezTo>
                      <a:pt x="5216" y="1170"/>
                      <a:pt x="4046" y="0"/>
                      <a:pt x="260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77" name="Google Shape;4077;p20"/>
              <p:cNvSpPr/>
              <p:nvPr/>
            </p:nvSpPr>
            <p:spPr>
              <a:xfrm>
                <a:off x="4800425" y="2652075"/>
                <a:ext cx="17725" cy="56125"/>
              </a:xfrm>
              <a:custGeom>
                <a:rect b="b" l="l" r="r" t="t"/>
                <a:pathLst>
                  <a:path extrusionOk="0" fill="none" h="2245" w="709">
                    <a:moveTo>
                      <a:pt x="452" y="0"/>
                    </a:moveTo>
                    <a:cubicBezTo>
                      <a:pt x="1" y="683"/>
                      <a:pt x="111" y="1682"/>
                      <a:pt x="708" y="2244"/>
                    </a:cubicBezTo>
                  </a:path>
                </a:pathLst>
              </a:custGeom>
              <a:noFill/>
              <a:ln cap="flat" cmpd="sng" w="5275">
                <a:solidFill>
                  <a:srgbClr val="002255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078" name="Google Shape;4078;p20"/>
            <p:cNvGrpSpPr/>
            <p:nvPr/>
          </p:nvGrpSpPr>
          <p:grpSpPr>
            <a:xfrm flipH="1">
              <a:off x="3826022" y="373345"/>
              <a:ext cx="120739" cy="120737"/>
              <a:chOff x="5052650" y="3025125"/>
              <a:chExt cx="316899" cy="316978"/>
            </a:xfrm>
          </p:grpSpPr>
          <p:sp>
            <p:nvSpPr>
              <p:cNvPr id="4079" name="Google Shape;4079;p20"/>
              <p:cNvSpPr/>
              <p:nvPr/>
            </p:nvSpPr>
            <p:spPr>
              <a:xfrm>
                <a:off x="5052650" y="3025125"/>
                <a:ext cx="316899" cy="316978"/>
              </a:xfrm>
              <a:custGeom>
                <a:rect b="b" l="l" r="r" t="t"/>
                <a:pathLst>
                  <a:path extrusionOk="0" h="4012" w="4011">
                    <a:moveTo>
                      <a:pt x="2008" y="1"/>
                    </a:moveTo>
                    <a:cubicBezTo>
                      <a:pt x="899" y="1"/>
                      <a:pt x="0" y="899"/>
                      <a:pt x="0" y="2003"/>
                    </a:cubicBezTo>
                    <a:cubicBezTo>
                      <a:pt x="0" y="3113"/>
                      <a:pt x="899" y="4011"/>
                      <a:pt x="2008" y="4011"/>
                    </a:cubicBezTo>
                    <a:cubicBezTo>
                      <a:pt x="3112" y="4011"/>
                      <a:pt x="4011" y="3113"/>
                      <a:pt x="4011" y="2003"/>
                    </a:cubicBezTo>
                    <a:cubicBezTo>
                      <a:pt x="4011" y="899"/>
                      <a:pt x="3112" y="1"/>
                      <a:pt x="200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80" name="Google Shape;4080;p20"/>
              <p:cNvSpPr/>
              <p:nvPr/>
            </p:nvSpPr>
            <p:spPr>
              <a:xfrm>
                <a:off x="5108192" y="3195308"/>
                <a:ext cx="85723" cy="84933"/>
              </a:xfrm>
              <a:custGeom>
                <a:rect b="b" l="l" r="r" t="t"/>
                <a:pathLst>
                  <a:path extrusionOk="0" fill="none" h="1075" w="1085">
                    <a:moveTo>
                      <a:pt x="0" y="0"/>
                    </a:moveTo>
                    <a:cubicBezTo>
                      <a:pt x="146" y="512"/>
                      <a:pt x="572" y="934"/>
                      <a:pt x="1084" y="1074"/>
                    </a:cubicBezTo>
                  </a:path>
                </a:pathLst>
              </a:custGeom>
              <a:noFill/>
              <a:ln cap="flat" cmpd="sng" w="5275">
                <a:solidFill>
                  <a:srgbClr val="002255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81" name="Google Shape;4081;p20"/>
              <p:cNvSpPr/>
              <p:nvPr/>
            </p:nvSpPr>
            <p:spPr>
              <a:xfrm>
                <a:off x="5164051" y="3190488"/>
                <a:ext cx="35395" cy="31840"/>
              </a:xfrm>
              <a:custGeom>
                <a:rect b="b" l="l" r="r" t="t"/>
                <a:pathLst>
                  <a:path extrusionOk="0" fill="none" h="403" w="448">
                    <a:moveTo>
                      <a:pt x="1" y="1"/>
                    </a:moveTo>
                    <a:cubicBezTo>
                      <a:pt x="36" y="217"/>
                      <a:pt x="232" y="392"/>
                      <a:pt x="448" y="402"/>
                    </a:cubicBezTo>
                  </a:path>
                </a:pathLst>
              </a:custGeom>
              <a:noFill/>
              <a:ln cap="flat" cmpd="sng" w="5275">
                <a:solidFill>
                  <a:srgbClr val="002255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082" name="Google Shape;4082;p20"/>
            <p:cNvGrpSpPr/>
            <p:nvPr/>
          </p:nvGrpSpPr>
          <p:grpSpPr>
            <a:xfrm>
              <a:off x="8799274" y="3010220"/>
              <a:ext cx="120724" cy="120609"/>
              <a:chOff x="4788500" y="2618450"/>
              <a:chExt cx="130400" cy="130275"/>
            </a:xfrm>
          </p:grpSpPr>
          <p:sp>
            <p:nvSpPr>
              <p:cNvPr id="4083" name="Google Shape;4083;p20"/>
              <p:cNvSpPr/>
              <p:nvPr/>
            </p:nvSpPr>
            <p:spPr>
              <a:xfrm>
                <a:off x="4788500" y="2618450"/>
                <a:ext cx="130400" cy="130275"/>
              </a:xfrm>
              <a:custGeom>
                <a:rect b="b" l="l" r="r" t="t"/>
                <a:pathLst>
                  <a:path extrusionOk="0" h="5211" w="5216">
                    <a:moveTo>
                      <a:pt x="2606" y="0"/>
                    </a:moveTo>
                    <a:cubicBezTo>
                      <a:pt x="1170" y="0"/>
                      <a:pt x="1" y="1170"/>
                      <a:pt x="1" y="2605"/>
                    </a:cubicBezTo>
                    <a:cubicBezTo>
                      <a:pt x="1" y="4046"/>
                      <a:pt x="1170" y="5210"/>
                      <a:pt x="2606" y="5210"/>
                    </a:cubicBezTo>
                    <a:cubicBezTo>
                      <a:pt x="4046" y="5210"/>
                      <a:pt x="5216" y="4046"/>
                      <a:pt x="5216" y="2605"/>
                    </a:cubicBezTo>
                    <a:cubicBezTo>
                      <a:pt x="5216" y="1170"/>
                      <a:pt x="4046" y="0"/>
                      <a:pt x="260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84" name="Google Shape;4084;p20"/>
              <p:cNvSpPr/>
              <p:nvPr/>
            </p:nvSpPr>
            <p:spPr>
              <a:xfrm>
                <a:off x="4800425" y="2652075"/>
                <a:ext cx="17725" cy="56125"/>
              </a:xfrm>
              <a:custGeom>
                <a:rect b="b" l="l" r="r" t="t"/>
                <a:pathLst>
                  <a:path extrusionOk="0" fill="none" h="2245" w="709">
                    <a:moveTo>
                      <a:pt x="452" y="0"/>
                    </a:moveTo>
                    <a:cubicBezTo>
                      <a:pt x="1" y="683"/>
                      <a:pt x="111" y="1682"/>
                      <a:pt x="708" y="2244"/>
                    </a:cubicBezTo>
                  </a:path>
                </a:pathLst>
              </a:custGeom>
              <a:noFill/>
              <a:ln cap="flat" cmpd="sng" w="5275">
                <a:solidFill>
                  <a:srgbClr val="002255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085" name="Google Shape;4085;p20"/>
            <p:cNvGrpSpPr/>
            <p:nvPr/>
          </p:nvGrpSpPr>
          <p:grpSpPr>
            <a:xfrm>
              <a:off x="316176" y="1345033"/>
              <a:ext cx="169351" cy="169361"/>
              <a:chOff x="5052650" y="3025125"/>
              <a:chExt cx="316899" cy="316978"/>
            </a:xfrm>
          </p:grpSpPr>
          <p:sp>
            <p:nvSpPr>
              <p:cNvPr id="4086" name="Google Shape;4086;p20"/>
              <p:cNvSpPr/>
              <p:nvPr/>
            </p:nvSpPr>
            <p:spPr>
              <a:xfrm>
                <a:off x="5052650" y="3025125"/>
                <a:ext cx="316899" cy="316978"/>
              </a:xfrm>
              <a:custGeom>
                <a:rect b="b" l="l" r="r" t="t"/>
                <a:pathLst>
                  <a:path extrusionOk="0" h="4012" w="4011">
                    <a:moveTo>
                      <a:pt x="2008" y="1"/>
                    </a:moveTo>
                    <a:cubicBezTo>
                      <a:pt x="899" y="1"/>
                      <a:pt x="0" y="899"/>
                      <a:pt x="0" y="2003"/>
                    </a:cubicBezTo>
                    <a:cubicBezTo>
                      <a:pt x="0" y="3113"/>
                      <a:pt x="899" y="4011"/>
                      <a:pt x="2008" y="4011"/>
                    </a:cubicBezTo>
                    <a:cubicBezTo>
                      <a:pt x="3112" y="4011"/>
                      <a:pt x="4011" y="3113"/>
                      <a:pt x="4011" y="2003"/>
                    </a:cubicBezTo>
                    <a:cubicBezTo>
                      <a:pt x="4011" y="899"/>
                      <a:pt x="3112" y="1"/>
                      <a:pt x="200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87" name="Google Shape;4087;p20"/>
              <p:cNvSpPr/>
              <p:nvPr/>
            </p:nvSpPr>
            <p:spPr>
              <a:xfrm>
                <a:off x="5108192" y="3195308"/>
                <a:ext cx="85723" cy="84933"/>
              </a:xfrm>
              <a:custGeom>
                <a:rect b="b" l="l" r="r" t="t"/>
                <a:pathLst>
                  <a:path extrusionOk="0" fill="none" h="1075" w="1085">
                    <a:moveTo>
                      <a:pt x="0" y="0"/>
                    </a:moveTo>
                    <a:cubicBezTo>
                      <a:pt x="146" y="512"/>
                      <a:pt x="572" y="934"/>
                      <a:pt x="1084" y="1074"/>
                    </a:cubicBezTo>
                  </a:path>
                </a:pathLst>
              </a:custGeom>
              <a:noFill/>
              <a:ln cap="flat" cmpd="sng" w="5275">
                <a:solidFill>
                  <a:srgbClr val="002255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88" name="Google Shape;4088;p20"/>
              <p:cNvSpPr/>
              <p:nvPr/>
            </p:nvSpPr>
            <p:spPr>
              <a:xfrm>
                <a:off x="5164051" y="3190488"/>
                <a:ext cx="35395" cy="31840"/>
              </a:xfrm>
              <a:custGeom>
                <a:rect b="b" l="l" r="r" t="t"/>
                <a:pathLst>
                  <a:path extrusionOk="0" fill="none" h="403" w="448">
                    <a:moveTo>
                      <a:pt x="1" y="1"/>
                    </a:moveTo>
                    <a:cubicBezTo>
                      <a:pt x="36" y="217"/>
                      <a:pt x="232" y="392"/>
                      <a:pt x="448" y="402"/>
                    </a:cubicBezTo>
                  </a:path>
                </a:pathLst>
              </a:custGeom>
              <a:noFill/>
              <a:ln cap="flat" cmpd="sng" w="5275">
                <a:solidFill>
                  <a:srgbClr val="002255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089" name="Google Shape;4089;p20"/>
            <p:cNvGrpSpPr/>
            <p:nvPr/>
          </p:nvGrpSpPr>
          <p:grpSpPr>
            <a:xfrm>
              <a:off x="3691852" y="1188318"/>
              <a:ext cx="80718" cy="80653"/>
              <a:chOff x="4788500" y="2618450"/>
              <a:chExt cx="130400" cy="130275"/>
            </a:xfrm>
          </p:grpSpPr>
          <p:sp>
            <p:nvSpPr>
              <p:cNvPr id="4090" name="Google Shape;4090;p20"/>
              <p:cNvSpPr/>
              <p:nvPr/>
            </p:nvSpPr>
            <p:spPr>
              <a:xfrm>
                <a:off x="4788500" y="2618450"/>
                <a:ext cx="130400" cy="130275"/>
              </a:xfrm>
              <a:custGeom>
                <a:rect b="b" l="l" r="r" t="t"/>
                <a:pathLst>
                  <a:path extrusionOk="0" h="5211" w="5216">
                    <a:moveTo>
                      <a:pt x="2606" y="0"/>
                    </a:moveTo>
                    <a:cubicBezTo>
                      <a:pt x="1170" y="0"/>
                      <a:pt x="1" y="1170"/>
                      <a:pt x="1" y="2605"/>
                    </a:cubicBezTo>
                    <a:cubicBezTo>
                      <a:pt x="1" y="4046"/>
                      <a:pt x="1170" y="5210"/>
                      <a:pt x="2606" y="5210"/>
                    </a:cubicBezTo>
                    <a:cubicBezTo>
                      <a:pt x="4046" y="5210"/>
                      <a:pt x="5216" y="4046"/>
                      <a:pt x="5216" y="2605"/>
                    </a:cubicBezTo>
                    <a:cubicBezTo>
                      <a:pt x="5216" y="1170"/>
                      <a:pt x="4046" y="0"/>
                      <a:pt x="260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91" name="Google Shape;4091;p20"/>
              <p:cNvSpPr/>
              <p:nvPr/>
            </p:nvSpPr>
            <p:spPr>
              <a:xfrm>
                <a:off x="4800425" y="2652075"/>
                <a:ext cx="17725" cy="56125"/>
              </a:xfrm>
              <a:custGeom>
                <a:rect b="b" l="l" r="r" t="t"/>
                <a:pathLst>
                  <a:path extrusionOk="0" fill="none" h="2245" w="709">
                    <a:moveTo>
                      <a:pt x="452" y="0"/>
                    </a:moveTo>
                    <a:cubicBezTo>
                      <a:pt x="1" y="683"/>
                      <a:pt x="111" y="1682"/>
                      <a:pt x="708" y="2244"/>
                    </a:cubicBezTo>
                  </a:path>
                </a:pathLst>
              </a:custGeom>
              <a:noFill/>
              <a:ln cap="flat" cmpd="sng" w="5275">
                <a:solidFill>
                  <a:srgbClr val="002255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092" name="Google Shape;4092;p20"/>
            <p:cNvGrpSpPr/>
            <p:nvPr/>
          </p:nvGrpSpPr>
          <p:grpSpPr>
            <a:xfrm flipH="1">
              <a:off x="6009123" y="3442388"/>
              <a:ext cx="276127" cy="276196"/>
              <a:chOff x="5052649" y="3065900"/>
              <a:chExt cx="276127" cy="276196"/>
            </a:xfrm>
          </p:grpSpPr>
          <p:sp>
            <p:nvSpPr>
              <p:cNvPr id="4093" name="Google Shape;4093;p20"/>
              <p:cNvSpPr/>
              <p:nvPr/>
            </p:nvSpPr>
            <p:spPr>
              <a:xfrm>
                <a:off x="5052649" y="3065900"/>
                <a:ext cx="276127" cy="276196"/>
              </a:xfrm>
              <a:custGeom>
                <a:rect b="b" l="l" r="r" t="t"/>
                <a:pathLst>
                  <a:path extrusionOk="0" h="4012" w="4011">
                    <a:moveTo>
                      <a:pt x="2008" y="1"/>
                    </a:moveTo>
                    <a:cubicBezTo>
                      <a:pt x="899" y="1"/>
                      <a:pt x="0" y="899"/>
                      <a:pt x="0" y="2003"/>
                    </a:cubicBezTo>
                    <a:cubicBezTo>
                      <a:pt x="0" y="3113"/>
                      <a:pt x="899" y="4011"/>
                      <a:pt x="2008" y="4011"/>
                    </a:cubicBezTo>
                    <a:cubicBezTo>
                      <a:pt x="3112" y="4011"/>
                      <a:pt x="4011" y="3113"/>
                      <a:pt x="4011" y="2003"/>
                    </a:cubicBezTo>
                    <a:cubicBezTo>
                      <a:pt x="4011" y="899"/>
                      <a:pt x="3112" y="1"/>
                      <a:pt x="200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94" name="Google Shape;4094;p20"/>
              <p:cNvSpPr/>
              <p:nvPr/>
            </p:nvSpPr>
            <p:spPr>
              <a:xfrm>
                <a:off x="5108192" y="3195308"/>
                <a:ext cx="85723" cy="84933"/>
              </a:xfrm>
              <a:custGeom>
                <a:rect b="b" l="l" r="r" t="t"/>
                <a:pathLst>
                  <a:path extrusionOk="0" fill="none" h="1075" w="1085">
                    <a:moveTo>
                      <a:pt x="0" y="0"/>
                    </a:moveTo>
                    <a:cubicBezTo>
                      <a:pt x="146" y="512"/>
                      <a:pt x="572" y="934"/>
                      <a:pt x="1084" y="1074"/>
                    </a:cubicBezTo>
                  </a:path>
                </a:pathLst>
              </a:custGeom>
              <a:noFill/>
              <a:ln cap="flat" cmpd="sng" w="5275">
                <a:solidFill>
                  <a:srgbClr val="002255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95" name="Google Shape;4095;p20"/>
              <p:cNvSpPr/>
              <p:nvPr/>
            </p:nvSpPr>
            <p:spPr>
              <a:xfrm>
                <a:off x="5164051" y="3190488"/>
                <a:ext cx="35395" cy="31840"/>
              </a:xfrm>
              <a:custGeom>
                <a:rect b="b" l="l" r="r" t="t"/>
                <a:pathLst>
                  <a:path extrusionOk="0" fill="none" h="403" w="448">
                    <a:moveTo>
                      <a:pt x="1" y="1"/>
                    </a:moveTo>
                    <a:cubicBezTo>
                      <a:pt x="36" y="217"/>
                      <a:pt x="232" y="392"/>
                      <a:pt x="448" y="402"/>
                    </a:cubicBezTo>
                  </a:path>
                </a:pathLst>
              </a:custGeom>
              <a:noFill/>
              <a:ln cap="flat" cmpd="sng" w="5275">
                <a:solidFill>
                  <a:srgbClr val="002255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096" name="Google Shape;4096;p20"/>
            <p:cNvGrpSpPr/>
            <p:nvPr/>
          </p:nvGrpSpPr>
          <p:grpSpPr>
            <a:xfrm flipH="1">
              <a:off x="244022" y="3520120"/>
              <a:ext cx="120739" cy="120737"/>
              <a:chOff x="5052650" y="3025125"/>
              <a:chExt cx="316899" cy="316978"/>
            </a:xfrm>
          </p:grpSpPr>
          <p:sp>
            <p:nvSpPr>
              <p:cNvPr id="4097" name="Google Shape;4097;p20"/>
              <p:cNvSpPr/>
              <p:nvPr/>
            </p:nvSpPr>
            <p:spPr>
              <a:xfrm>
                <a:off x="5052650" y="3025125"/>
                <a:ext cx="316899" cy="316978"/>
              </a:xfrm>
              <a:custGeom>
                <a:rect b="b" l="l" r="r" t="t"/>
                <a:pathLst>
                  <a:path extrusionOk="0" h="4012" w="4011">
                    <a:moveTo>
                      <a:pt x="2008" y="1"/>
                    </a:moveTo>
                    <a:cubicBezTo>
                      <a:pt x="899" y="1"/>
                      <a:pt x="0" y="899"/>
                      <a:pt x="0" y="2003"/>
                    </a:cubicBezTo>
                    <a:cubicBezTo>
                      <a:pt x="0" y="3113"/>
                      <a:pt x="899" y="4011"/>
                      <a:pt x="2008" y="4011"/>
                    </a:cubicBezTo>
                    <a:cubicBezTo>
                      <a:pt x="3112" y="4011"/>
                      <a:pt x="4011" y="3113"/>
                      <a:pt x="4011" y="2003"/>
                    </a:cubicBezTo>
                    <a:cubicBezTo>
                      <a:pt x="4011" y="899"/>
                      <a:pt x="3112" y="1"/>
                      <a:pt x="200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98" name="Google Shape;4098;p20"/>
              <p:cNvSpPr/>
              <p:nvPr/>
            </p:nvSpPr>
            <p:spPr>
              <a:xfrm>
                <a:off x="5108192" y="3195308"/>
                <a:ext cx="85723" cy="84933"/>
              </a:xfrm>
              <a:custGeom>
                <a:rect b="b" l="l" r="r" t="t"/>
                <a:pathLst>
                  <a:path extrusionOk="0" fill="none" h="1075" w="1085">
                    <a:moveTo>
                      <a:pt x="0" y="0"/>
                    </a:moveTo>
                    <a:cubicBezTo>
                      <a:pt x="146" y="512"/>
                      <a:pt x="572" y="934"/>
                      <a:pt x="1084" y="1074"/>
                    </a:cubicBezTo>
                  </a:path>
                </a:pathLst>
              </a:custGeom>
              <a:noFill/>
              <a:ln cap="flat" cmpd="sng" w="5275">
                <a:solidFill>
                  <a:srgbClr val="002255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99" name="Google Shape;4099;p20"/>
              <p:cNvSpPr/>
              <p:nvPr/>
            </p:nvSpPr>
            <p:spPr>
              <a:xfrm>
                <a:off x="5164051" y="3190488"/>
                <a:ext cx="35395" cy="31840"/>
              </a:xfrm>
              <a:custGeom>
                <a:rect b="b" l="l" r="r" t="t"/>
                <a:pathLst>
                  <a:path extrusionOk="0" fill="none" h="403" w="448">
                    <a:moveTo>
                      <a:pt x="1" y="1"/>
                    </a:moveTo>
                    <a:cubicBezTo>
                      <a:pt x="36" y="217"/>
                      <a:pt x="232" y="392"/>
                      <a:pt x="448" y="402"/>
                    </a:cubicBezTo>
                  </a:path>
                </a:pathLst>
              </a:custGeom>
              <a:noFill/>
              <a:ln cap="flat" cmpd="sng" w="5275">
                <a:solidFill>
                  <a:srgbClr val="002255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100" name="Google Shape;4100;p20"/>
            <p:cNvGrpSpPr/>
            <p:nvPr/>
          </p:nvGrpSpPr>
          <p:grpSpPr>
            <a:xfrm>
              <a:off x="7186577" y="3540156"/>
              <a:ext cx="80718" cy="80653"/>
              <a:chOff x="4788500" y="2618450"/>
              <a:chExt cx="130400" cy="130275"/>
            </a:xfrm>
          </p:grpSpPr>
          <p:sp>
            <p:nvSpPr>
              <p:cNvPr id="4101" name="Google Shape;4101;p20"/>
              <p:cNvSpPr/>
              <p:nvPr/>
            </p:nvSpPr>
            <p:spPr>
              <a:xfrm>
                <a:off x="4788500" y="2618450"/>
                <a:ext cx="130400" cy="130275"/>
              </a:xfrm>
              <a:custGeom>
                <a:rect b="b" l="l" r="r" t="t"/>
                <a:pathLst>
                  <a:path extrusionOk="0" h="5211" w="5216">
                    <a:moveTo>
                      <a:pt x="2606" y="0"/>
                    </a:moveTo>
                    <a:cubicBezTo>
                      <a:pt x="1170" y="0"/>
                      <a:pt x="1" y="1170"/>
                      <a:pt x="1" y="2605"/>
                    </a:cubicBezTo>
                    <a:cubicBezTo>
                      <a:pt x="1" y="4046"/>
                      <a:pt x="1170" y="5210"/>
                      <a:pt x="2606" y="5210"/>
                    </a:cubicBezTo>
                    <a:cubicBezTo>
                      <a:pt x="4046" y="5210"/>
                      <a:pt x="5216" y="4046"/>
                      <a:pt x="5216" y="2605"/>
                    </a:cubicBezTo>
                    <a:cubicBezTo>
                      <a:pt x="5216" y="1170"/>
                      <a:pt x="4046" y="0"/>
                      <a:pt x="260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02" name="Google Shape;4102;p20"/>
              <p:cNvSpPr/>
              <p:nvPr/>
            </p:nvSpPr>
            <p:spPr>
              <a:xfrm>
                <a:off x="4800425" y="2652075"/>
                <a:ext cx="17725" cy="56125"/>
              </a:xfrm>
              <a:custGeom>
                <a:rect b="b" l="l" r="r" t="t"/>
                <a:pathLst>
                  <a:path extrusionOk="0" fill="none" h="2245" w="709">
                    <a:moveTo>
                      <a:pt x="452" y="0"/>
                    </a:moveTo>
                    <a:cubicBezTo>
                      <a:pt x="1" y="683"/>
                      <a:pt x="111" y="1682"/>
                      <a:pt x="708" y="2244"/>
                    </a:cubicBezTo>
                  </a:path>
                </a:pathLst>
              </a:custGeom>
              <a:noFill/>
              <a:ln cap="flat" cmpd="sng" w="5275">
                <a:solidFill>
                  <a:srgbClr val="002255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4103" name="Google Shape;4103;p20"/>
          <p:cNvSpPr txBox="1"/>
          <p:nvPr>
            <p:ph idx="1" type="subTitle"/>
          </p:nvPr>
        </p:nvSpPr>
        <p:spPr>
          <a:xfrm>
            <a:off x="1017975" y="1585925"/>
            <a:ext cx="4547400" cy="2841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Char char="●"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4104" name="Google Shape;4104;p20"/>
          <p:cNvSpPr txBox="1"/>
          <p:nvPr>
            <p:ph type="title"/>
          </p:nvPr>
        </p:nvSpPr>
        <p:spPr>
          <a:xfrm>
            <a:off x="4310150" y="445025"/>
            <a:ext cx="4113900" cy="1140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2" name="Google Shape;302;p3"/>
          <p:cNvGrpSpPr/>
          <p:nvPr/>
        </p:nvGrpSpPr>
        <p:grpSpPr>
          <a:xfrm>
            <a:off x="363975" y="0"/>
            <a:ext cx="2440158" cy="4362437"/>
            <a:chOff x="6536175" y="0"/>
            <a:chExt cx="2440158" cy="4362437"/>
          </a:xfrm>
        </p:grpSpPr>
        <p:sp>
          <p:nvSpPr>
            <p:cNvPr id="303" name="Google Shape;303;p3"/>
            <p:cNvSpPr/>
            <p:nvPr/>
          </p:nvSpPr>
          <p:spPr>
            <a:xfrm>
              <a:off x="6536175" y="0"/>
              <a:ext cx="2229678" cy="4362437"/>
            </a:xfrm>
            <a:custGeom>
              <a:rect b="b" l="l" r="r" t="t"/>
              <a:pathLst>
                <a:path extrusionOk="0" h="119339" w="64279">
                  <a:moveTo>
                    <a:pt x="59254" y="0"/>
                  </a:moveTo>
                  <a:cubicBezTo>
                    <a:pt x="59043" y="628"/>
                    <a:pt x="1" y="119339"/>
                    <a:pt x="1" y="119339"/>
                  </a:cubicBezTo>
                  <a:lnTo>
                    <a:pt x="19265" y="119339"/>
                  </a:lnTo>
                  <a:lnTo>
                    <a:pt x="64278" y="0"/>
                  </a:lnTo>
                  <a:close/>
                </a:path>
              </a:pathLst>
            </a:custGeom>
            <a:solidFill>
              <a:srgbClr val="FFFFFF">
                <a:alpha val="80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3"/>
            <p:cNvSpPr/>
            <p:nvPr/>
          </p:nvSpPr>
          <p:spPr>
            <a:xfrm>
              <a:off x="7385842" y="0"/>
              <a:ext cx="1590491" cy="4362437"/>
            </a:xfrm>
            <a:custGeom>
              <a:rect b="b" l="l" r="r" t="t"/>
              <a:pathLst>
                <a:path extrusionOk="0" h="119339" w="45852">
                  <a:moveTo>
                    <a:pt x="42504" y="0"/>
                  </a:moveTo>
                  <a:lnTo>
                    <a:pt x="0" y="119339"/>
                  </a:lnTo>
                  <a:lnTo>
                    <a:pt x="10054" y="119339"/>
                  </a:lnTo>
                  <a:lnTo>
                    <a:pt x="45852" y="0"/>
                  </a:lnTo>
                  <a:close/>
                </a:path>
              </a:pathLst>
            </a:custGeom>
            <a:solidFill>
              <a:srgbClr val="FFFFFF">
                <a:alpha val="80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5" name="Google Shape;305;p3"/>
          <p:cNvSpPr/>
          <p:nvPr/>
        </p:nvSpPr>
        <p:spPr>
          <a:xfrm>
            <a:off x="-277575" y="2431775"/>
            <a:ext cx="9523639" cy="2806115"/>
          </a:xfrm>
          <a:custGeom>
            <a:rect b="b" l="l" r="r" t="t"/>
            <a:pathLst>
              <a:path extrusionOk="0" h="80897" w="118908">
                <a:moveTo>
                  <a:pt x="2987" y="1"/>
                </a:moveTo>
                <a:lnTo>
                  <a:pt x="0" y="80596"/>
                </a:lnTo>
                <a:lnTo>
                  <a:pt x="117924" y="80596"/>
                </a:lnTo>
                <a:cubicBezTo>
                  <a:pt x="118004" y="80596"/>
                  <a:pt x="118828" y="80897"/>
                  <a:pt x="118908" y="80897"/>
                </a:cubicBezTo>
                <a:lnTo>
                  <a:pt x="118908" y="12007"/>
                </a:lnTo>
                <a:cubicBezTo>
                  <a:pt x="102670" y="14597"/>
                  <a:pt x="89982" y="28887"/>
                  <a:pt x="73654" y="30799"/>
                </a:cubicBezTo>
                <a:cubicBezTo>
                  <a:pt x="72398" y="30946"/>
                  <a:pt x="71145" y="31016"/>
                  <a:pt x="69894" y="31016"/>
                </a:cubicBezTo>
                <a:cubicBezTo>
                  <a:pt x="60336" y="31016"/>
                  <a:pt x="50986" y="26926"/>
                  <a:pt x="42770" y="21835"/>
                </a:cubicBezTo>
                <a:cubicBezTo>
                  <a:pt x="33484" y="16083"/>
                  <a:pt x="25032" y="8960"/>
                  <a:pt x="15294" y="4006"/>
                </a:cubicBezTo>
                <a:cubicBezTo>
                  <a:pt x="11429" y="2034"/>
                  <a:pt x="7308" y="402"/>
                  <a:pt x="2987" y="1"/>
                </a:cubicBezTo>
                <a:close/>
              </a:path>
            </a:pathLst>
          </a:custGeom>
          <a:solidFill>
            <a:srgbClr val="FFFFFF">
              <a:alpha val="803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3"/>
          <p:cNvSpPr/>
          <p:nvPr/>
        </p:nvSpPr>
        <p:spPr>
          <a:xfrm>
            <a:off x="3118665" y="3915666"/>
            <a:ext cx="6025358" cy="870993"/>
          </a:xfrm>
          <a:custGeom>
            <a:rect b="b" l="l" r="r" t="t"/>
            <a:pathLst>
              <a:path extrusionOk="0" h="21506" w="71325">
                <a:moveTo>
                  <a:pt x="66486" y="1"/>
                </a:moveTo>
                <a:cubicBezTo>
                  <a:pt x="57639" y="1"/>
                  <a:pt x="48667" y="1874"/>
                  <a:pt x="39989" y="3894"/>
                </a:cubicBezTo>
                <a:cubicBezTo>
                  <a:pt x="33911" y="5309"/>
                  <a:pt x="27832" y="6780"/>
                  <a:pt x="21658" y="7743"/>
                </a:cubicBezTo>
                <a:cubicBezTo>
                  <a:pt x="17551" y="8389"/>
                  <a:pt x="13389" y="8805"/>
                  <a:pt x="9228" y="8805"/>
                </a:cubicBezTo>
                <a:cubicBezTo>
                  <a:pt x="7182" y="8805"/>
                  <a:pt x="5136" y="8705"/>
                  <a:pt x="3097" y="8481"/>
                </a:cubicBezTo>
                <a:cubicBezTo>
                  <a:pt x="2058" y="8366"/>
                  <a:pt x="1029" y="8230"/>
                  <a:pt x="0" y="8050"/>
                </a:cubicBezTo>
                <a:lnTo>
                  <a:pt x="0" y="8050"/>
                </a:lnTo>
                <a:cubicBezTo>
                  <a:pt x="8438" y="12356"/>
                  <a:pt x="16850" y="16788"/>
                  <a:pt x="25985" y="19192"/>
                </a:cubicBezTo>
                <a:cubicBezTo>
                  <a:pt x="32371" y="20871"/>
                  <a:pt x="38900" y="21505"/>
                  <a:pt x="45482" y="21505"/>
                </a:cubicBezTo>
                <a:cubicBezTo>
                  <a:pt x="54073" y="21505"/>
                  <a:pt x="62753" y="20425"/>
                  <a:pt x="71325" y="19177"/>
                </a:cubicBezTo>
                <a:lnTo>
                  <a:pt x="71325" y="199"/>
                </a:lnTo>
                <a:cubicBezTo>
                  <a:pt x="69718" y="64"/>
                  <a:pt x="68104" y="1"/>
                  <a:pt x="66486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7" name="Google Shape;307;p3"/>
          <p:cNvGrpSpPr/>
          <p:nvPr/>
        </p:nvGrpSpPr>
        <p:grpSpPr>
          <a:xfrm rot="285632">
            <a:off x="4571952" y="4228244"/>
            <a:ext cx="1790235" cy="587148"/>
            <a:chOff x="1656825" y="3872400"/>
            <a:chExt cx="835625" cy="274075"/>
          </a:xfrm>
        </p:grpSpPr>
        <p:sp>
          <p:nvSpPr>
            <p:cNvPr id="308" name="Google Shape;308;p3"/>
            <p:cNvSpPr/>
            <p:nvPr/>
          </p:nvSpPr>
          <p:spPr>
            <a:xfrm>
              <a:off x="1725475" y="4015575"/>
              <a:ext cx="191500" cy="105050"/>
            </a:xfrm>
            <a:custGeom>
              <a:rect b="b" l="l" r="r" t="t"/>
              <a:pathLst>
                <a:path extrusionOk="0" h="4202" w="7660">
                  <a:moveTo>
                    <a:pt x="2329" y="0"/>
                  </a:moveTo>
                  <a:cubicBezTo>
                    <a:pt x="1792" y="633"/>
                    <a:pt x="1320" y="1310"/>
                    <a:pt x="924" y="2023"/>
                  </a:cubicBezTo>
                  <a:cubicBezTo>
                    <a:pt x="542" y="2716"/>
                    <a:pt x="231" y="3443"/>
                    <a:pt x="0" y="4201"/>
                  </a:cubicBezTo>
                  <a:lnTo>
                    <a:pt x="7660" y="4201"/>
                  </a:lnTo>
                  <a:cubicBezTo>
                    <a:pt x="5963" y="2721"/>
                    <a:pt x="4096" y="1395"/>
                    <a:pt x="23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3"/>
            <p:cNvSpPr/>
            <p:nvPr/>
          </p:nvSpPr>
          <p:spPr>
            <a:xfrm>
              <a:off x="1916575" y="3874275"/>
              <a:ext cx="173200" cy="246350"/>
            </a:xfrm>
            <a:custGeom>
              <a:rect b="b" l="l" r="r" t="t"/>
              <a:pathLst>
                <a:path extrusionOk="0" h="9854" w="6928">
                  <a:moveTo>
                    <a:pt x="5768" y="0"/>
                  </a:moveTo>
                  <a:cubicBezTo>
                    <a:pt x="3830" y="196"/>
                    <a:pt x="1843" y="758"/>
                    <a:pt x="0" y="1642"/>
                  </a:cubicBezTo>
                  <a:cubicBezTo>
                    <a:pt x="1521" y="4382"/>
                    <a:pt x="3042" y="7118"/>
                    <a:pt x="4563" y="9853"/>
                  </a:cubicBezTo>
                  <a:lnTo>
                    <a:pt x="6927" y="9853"/>
                  </a:lnTo>
                  <a:cubicBezTo>
                    <a:pt x="6701" y="6581"/>
                    <a:pt x="6516" y="3308"/>
                    <a:pt x="6370" y="25"/>
                  </a:cubicBezTo>
                  <a:lnTo>
                    <a:pt x="576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3"/>
            <p:cNvSpPr/>
            <p:nvPr/>
          </p:nvSpPr>
          <p:spPr>
            <a:xfrm>
              <a:off x="2123000" y="3883300"/>
              <a:ext cx="110450" cy="237325"/>
            </a:xfrm>
            <a:custGeom>
              <a:rect b="b" l="l" r="r" t="t"/>
              <a:pathLst>
                <a:path extrusionOk="0" h="9493" w="4418">
                  <a:moveTo>
                    <a:pt x="2500" y="1"/>
                  </a:moveTo>
                  <a:lnTo>
                    <a:pt x="2485" y="41"/>
                  </a:lnTo>
                  <a:cubicBezTo>
                    <a:pt x="1611" y="3178"/>
                    <a:pt x="788" y="6330"/>
                    <a:pt x="0" y="9492"/>
                  </a:cubicBezTo>
                  <a:lnTo>
                    <a:pt x="1481" y="9492"/>
                  </a:lnTo>
                  <a:cubicBezTo>
                    <a:pt x="2550" y="6596"/>
                    <a:pt x="3514" y="3660"/>
                    <a:pt x="4382" y="698"/>
                  </a:cubicBezTo>
                  <a:lnTo>
                    <a:pt x="4417" y="613"/>
                  </a:lnTo>
                  <a:cubicBezTo>
                    <a:pt x="3790" y="367"/>
                    <a:pt x="3147" y="161"/>
                    <a:pt x="250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3"/>
            <p:cNvSpPr/>
            <p:nvPr/>
          </p:nvSpPr>
          <p:spPr>
            <a:xfrm>
              <a:off x="2160000" y="3898625"/>
              <a:ext cx="244600" cy="222000"/>
            </a:xfrm>
            <a:custGeom>
              <a:rect b="b" l="l" r="r" t="t"/>
              <a:pathLst>
                <a:path extrusionOk="0" h="8880" w="9784">
                  <a:moveTo>
                    <a:pt x="2937" y="0"/>
                  </a:moveTo>
                  <a:lnTo>
                    <a:pt x="2902" y="85"/>
                  </a:lnTo>
                  <a:cubicBezTo>
                    <a:pt x="2034" y="3047"/>
                    <a:pt x="1070" y="5983"/>
                    <a:pt x="1" y="8879"/>
                  </a:cubicBezTo>
                  <a:lnTo>
                    <a:pt x="5121" y="8879"/>
                  </a:lnTo>
                  <a:cubicBezTo>
                    <a:pt x="6702" y="7685"/>
                    <a:pt x="8253" y="6445"/>
                    <a:pt x="9774" y="5165"/>
                  </a:cubicBezTo>
                  <a:lnTo>
                    <a:pt x="9784" y="5165"/>
                  </a:lnTo>
                  <a:cubicBezTo>
                    <a:pt x="9272" y="4482"/>
                    <a:pt x="8699" y="3850"/>
                    <a:pt x="8082" y="3268"/>
                  </a:cubicBezTo>
                  <a:cubicBezTo>
                    <a:pt x="6601" y="1862"/>
                    <a:pt x="4845" y="743"/>
                    <a:pt x="29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3"/>
            <p:cNvSpPr/>
            <p:nvPr/>
          </p:nvSpPr>
          <p:spPr>
            <a:xfrm>
              <a:off x="1895625" y="3915300"/>
              <a:ext cx="135050" cy="205325"/>
            </a:xfrm>
            <a:custGeom>
              <a:rect b="b" l="l" r="r" t="t"/>
              <a:pathLst>
                <a:path extrusionOk="0" h="8213" w="5402">
                  <a:moveTo>
                    <a:pt x="838" y="1"/>
                  </a:moveTo>
                  <a:cubicBezTo>
                    <a:pt x="557" y="136"/>
                    <a:pt x="276" y="282"/>
                    <a:pt x="0" y="432"/>
                  </a:cubicBezTo>
                  <a:lnTo>
                    <a:pt x="55" y="533"/>
                  </a:lnTo>
                  <a:cubicBezTo>
                    <a:pt x="1360" y="3148"/>
                    <a:pt x="2766" y="5713"/>
                    <a:pt x="4267" y="8212"/>
                  </a:cubicBezTo>
                  <a:lnTo>
                    <a:pt x="5401" y="8212"/>
                  </a:lnTo>
                  <a:cubicBezTo>
                    <a:pt x="3880" y="5477"/>
                    <a:pt x="2359" y="2741"/>
                    <a:pt x="8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3"/>
            <p:cNvSpPr/>
            <p:nvPr/>
          </p:nvSpPr>
          <p:spPr>
            <a:xfrm>
              <a:off x="1783675" y="3926100"/>
              <a:ext cx="218625" cy="194525"/>
            </a:xfrm>
            <a:custGeom>
              <a:rect b="b" l="l" r="r" t="t"/>
              <a:pathLst>
                <a:path extrusionOk="0" h="7781" w="8745">
                  <a:moveTo>
                    <a:pt x="4478" y="0"/>
                  </a:moveTo>
                  <a:cubicBezTo>
                    <a:pt x="3690" y="427"/>
                    <a:pt x="2937" y="914"/>
                    <a:pt x="2235" y="1461"/>
                  </a:cubicBezTo>
                  <a:cubicBezTo>
                    <a:pt x="1989" y="1652"/>
                    <a:pt x="1748" y="1847"/>
                    <a:pt x="1512" y="2053"/>
                  </a:cubicBezTo>
                  <a:cubicBezTo>
                    <a:pt x="970" y="2525"/>
                    <a:pt x="463" y="3037"/>
                    <a:pt x="1" y="3579"/>
                  </a:cubicBezTo>
                  <a:cubicBezTo>
                    <a:pt x="1768" y="4974"/>
                    <a:pt x="3635" y="6305"/>
                    <a:pt x="5332" y="7780"/>
                  </a:cubicBezTo>
                  <a:lnTo>
                    <a:pt x="8745" y="7780"/>
                  </a:lnTo>
                  <a:cubicBezTo>
                    <a:pt x="7244" y="5281"/>
                    <a:pt x="5838" y="2716"/>
                    <a:pt x="4533" y="101"/>
                  </a:cubicBezTo>
                  <a:lnTo>
                    <a:pt x="447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3"/>
            <p:cNvSpPr/>
            <p:nvPr/>
          </p:nvSpPr>
          <p:spPr>
            <a:xfrm>
              <a:off x="2288000" y="4027725"/>
              <a:ext cx="166800" cy="92900"/>
            </a:xfrm>
            <a:custGeom>
              <a:rect b="b" l="l" r="r" t="t"/>
              <a:pathLst>
                <a:path extrusionOk="0" h="3716" w="6672">
                  <a:moveTo>
                    <a:pt x="4654" y="1"/>
                  </a:moveTo>
                  <a:cubicBezTo>
                    <a:pt x="3133" y="1281"/>
                    <a:pt x="1582" y="2521"/>
                    <a:pt x="1" y="3715"/>
                  </a:cubicBezTo>
                  <a:lnTo>
                    <a:pt x="6671" y="3715"/>
                  </a:lnTo>
                  <a:cubicBezTo>
                    <a:pt x="6380" y="2892"/>
                    <a:pt x="6009" y="2109"/>
                    <a:pt x="5567" y="1361"/>
                  </a:cubicBezTo>
                  <a:cubicBezTo>
                    <a:pt x="5291" y="889"/>
                    <a:pt x="4990" y="433"/>
                    <a:pt x="46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3"/>
            <p:cNvSpPr/>
            <p:nvPr/>
          </p:nvSpPr>
          <p:spPr>
            <a:xfrm>
              <a:off x="2060750" y="3872400"/>
              <a:ext cx="124750" cy="248225"/>
            </a:xfrm>
            <a:custGeom>
              <a:rect b="b" l="l" r="r" t="t"/>
              <a:pathLst>
                <a:path extrusionOk="0" h="9929" w="4990">
                  <a:moveTo>
                    <a:pt x="1535" y="1"/>
                  </a:moveTo>
                  <a:cubicBezTo>
                    <a:pt x="1030" y="1"/>
                    <a:pt x="517" y="27"/>
                    <a:pt x="1" y="75"/>
                  </a:cubicBezTo>
                  <a:lnTo>
                    <a:pt x="603" y="100"/>
                  </a:lnTo>
                  <a:cubicBezTo>
                    <a:pt x="749" y="3383"/>
                    <a:pt x="934" y="6656"/>
                    <a:pt x="1160" y="9928"/>
                  </a:cubicBezTo>
                  <a:lnTo>
                    <a:pt x="2490" y="9928"/>
                  </a:lnTo>
                  <a:cubicBezTo>
                    <a:pt x="3278" y="6766"/>
                    <a:pt x="4101" y="3614"/>
                    <a:pt x="4975" y="477"/>
                  </a:cubicBezTo>
                  <a:lnTo>
                    <a:pt x="4990" y="437"/>
                  </a:lnTo>
                  <a:cubicBezTo>
                    <a:pt x="3976" y="181"/>
                    <a:pt x="2932" y="35"/>
                    <a:pt x="1888" y="5"/>
                  </a:cubicBezTo>
                  <a:cubicBezTo>
                    <a:pt x="1771" y="2"/>
                    <a:pt x="1653" y="1"/>
                    <a:pt x="15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3"/>
            <p:cNvSpPr/>
            <p:nvPr/>
          </p:nvSpPr>
          <p:spPr>
            <a:xfrm>
              <a:off x="1783425" y="4015450"/>
              <a:ext cx="147850" cy="118100"/>
            </a:xfrm>
            <a:custGeom>
              <a:rect b="b" l="l" r="r" t="t"/>
              <a:pathLst>
                <a:path extrusionOk="0" fill="none" h="4724" w="5914">
                  <a:moveTo>
                    <a:pt x="1" y="0"/>
                  </a:moveTo>
                  <a:cubicBezTo>
                    <a:pt x="6" y="0"/>
                    <a:pt x="11" y="5"/>
                    <a:pt x="11" y="5"/>
                  </a:cubicBezTo>
                  <a:cubicBezTo>
                    <a:pt x="1778" y="1400"/>
                    <a:pt x="3645" y="2726"/>
                    <a:pt x="5342" y="4206"/>
                  </a:cubicBezTo>
                  <a:cubicBezTo>
                    <a:pt x="5537" y="4377"/>
                    <a:pt x="5728" y="4548"/>
                    <a:pt x="5914" y="4723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3"/>
            <p:cNvSpPr/>
            <p:nvPr/>
          </p:nvSpPr>
          <p:spPr>
            <a:xfrm>
              <a:off x="2075800" y="3874900"/>
              <a:ext cx="14850" cy="258275"/>
            </a:xfrm>
            <a:custGeom>
              <a:rect b="b" l="l" r="r" t="t"/>
              <a:pathLst>
                <a:path extrusionOk="0" fill="none" h="10331" w="594">
                  <a:moveTo>
                    <a:pt x="1" y="0"/>
                  </a:moveTo>
                  <a:cubicBezTo>
                    <a:pt x="147" y="3283"/>
                    <a:pt x="332" y="6556"/>
                    <a:pt x="558" y="9828"/>
                  </a:cubicBezTo>
                  <a:cubicBezTo>
                    <a:pt x="573" y="9999"/>
                    <a:pt x="583" y="10165"/>
                    <a:pt x="593" y="10330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3"/>
            <p:cNvSpPr/>
            <p:nvPr/>
          </p:nvSpPr>
          <p:spPr>
            <a:xfrm>
              <a:off x="2118600" y="3884300"/>
              <a:ext cx="66525" cy="254250"/>
            </a:xfrm>
            <a:custGeom>
              <a:rect b="b" l="l" r="r" t="t"/>
              <a:pathLst>
                <a:path extrusionOk="0" fill="none" h="10170" w="2661">
                  <a:moveTo>
                    <a:pt x="2661" y="1"/>
                  </a:moveTo>
                  <a:cubicBezTo>
                    <a:pt x="1787" y="3138"/>
                    <a:pt x="964" y="6290"/>
                    <a:pt x="176" y="9452"/>
                  </a:cubicBezTo>
                  <a:cubicBezTo>
                    <a:pt x="116" y="9693"/>
                    <a:pt x="61" y="9934"/>
                    <a:pt x="1" y="10170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3"/>
            <p:cNvSpPr/>
            <p:nvPr/>
          </p:nvSpPr>
          <p:spPr>
            <a:xfrm>
              <a:off x="2152225" y="3900750"/>
              <a:ext cx="80350" cy="241075"/>
            </a:xfrm>
            <a:custGeom>
              <a:rect b="b" l="l" r="r" t="t"/>
              <a:pathLst>
                <a:path extrusionOk="0" fill="none" h="9643" w="3214">
                  <a:moveTo>
                    <a:pt x="3213" y="0"/>
                  </a:moveTo>
                  <a:cubicBezTo>
                    <a:pt x="2345" y="2962"/>
                    <a:pt x="1381" y="5898"/>
                    <a:pt x="312" y="8794"/>
                  </a:cubicBezTo>
                  <a:cubicBezTo>
                    <a:pt x="212" y="9080"/>
                    <a:pt x="106" y="9361"/>
                    <a:pt x="1" y="9642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3"/>
            <p:cNvSpPr/>
            <p:nvPr/>
          </p:nvSpPr>
          <p:spPr>
            <a:xfrm>
              <a:off x="2242700" y="3994850"/>
              <a:ext cx="21350" cy="38425"/>
            </a:xfrm>
            <a:custGeom>
              <a:rect b="b" l="l" r="r" t="t"/>
              <a:pathLst>
                <a:path extrusionOk="0" fill="none" h="1537" w="854">
                  <a:moveTo>
                    <a:pt x="854" y="1"/>
                  </a:moveTo>
                  <a:cubicBezTo>
                    <a:pt x="523" y="483"/>
                    <a:pt x="237" y="1000"/>
                    <a:pt x="1" y="1537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3"/>
            <p:cNvSpPr/>
            <p:nvPr/>
          </p:nvSpPr>
          <p:spPr>
            <a:xfrm>
              <a:off x="2272325" y="4004025"/>
              <a:ext cx="20975" cy="29625"/>
            </a:xfrm>
            <a:custGeom>
              <a:rect b="b" l="l" r="r" t="t"/>
              <a:pathLst>
                <a:path extrusionOk="0" fill="none" h="1185" w="839">
                  <a:moveTo>
                    <a:pt x="838" y="0"/>
                  </a:moveTo>
                  <a:cubicBezTo>
                    <a:pt x="557" y="392"/>
                    <a:pt x="281" y="788"/>
                    <a:pt x="0" y="1185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3"/>
            <p:cNvSpPr/>
            <p:nvPr/>
          </p:nvSpPr>
          <p:spPr>
            <a:xfrm>
              <a:off x="2254875" y="4027725"/>
              <a:ext cx="149475" cy="117750"/>
            </a:xfrm>
            <a:custGeom>
              <a:rect b="b" l="l" r="r" t="t"/>
              <a:pathLst>
                <a:path extrusionOk="0" fill="none" h="4710" w="5979">
                  <a:moveTo>
                    <a:pt x="5979" y="1"/>
                  </a:moveTo>
                  <a:cubicBezTo>
                    <a:pt x="4458" y="1281"/>
                    <a:pt x="2907" y="2521"/>
                    <a:pt x="1326" y="3715"/>
                  </a:cubicBezTo>
                  <a:cubicBezTo>
                    <a:pt x="884" y="4052"/>
                    <a:pt x="442" y="4383"/>
                    <a:pt x="1" y="4709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3"/>
            <p:cNvSpPr/>
            <p:nvPr/>
          </p:nvSpPr>
          <p:spPr>
            <a:xfrm>
              <a:off x="1897000" y="3928600"/>
              <a:ext cx="116725" cy="210975"/>
            </a:xfrm>
            <a:custGeom>
              <a:rect b="b" l="l" r="r" t="t"/>
              <a:pathLst>
                <a:path extrusionOk="0" fill="none" h="8439" w="4669">
                  <a:moveTo>
                    <a:pt x="0" y="1"/>
                  </a:moveTo>
                  <a:cubicBezTo>
                    <a:pt x="1305" y="2616"/>
                    <a:pt x="2711" y="5181"/>
                    <a:pt x="4212" y="7680"/>
                  </a:cubicBezTo>
                  <a:cubicBezTo>
                    <a:pt x="4362" y="7936"/>
                    <a:pt x="4513" y="8187"/>
                    <a:pt x="4668" y="8438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3"/>
            <p:cNvSpPr/>
            <p:nvPr/>
          </p:nvSpPr>
          <p:spPr>
            <a:xfrm>
              <a:off x="1916075" y="3914425"/>
              <a:ext cx="128900" cy="232050"/>
            </a:xfrm>
            <a:custGeom>
              <a:rect b="b" l="l" r="r" t="t"/>
              <a:pathLst>
                <a:path extrusionOk="0" fill="none" h="9282" w="5156">
                  <a:moveTo>
                    <a:pt x="0" y="1"/>
                  </a:moveTo>
                  <a:cubicBezTo>
                    <a:pt x="10" y="11"/>
                    <a:pt x="15" y="26"/>
                    <a:pt x="20" y="36"/>
                  </a:cubicBezTo>
                  <a:cubicBezTo>
                    <a:pt x="1541" y="2776"/>
                    <a:pt x="3062" y="5512"/>
                    <a:pt x="4583" y="8247"/>
                  </a:cubicBezTo>
                  <a:cubicBezTo>
                    <a:pt x="4774" y="8594"/>
                    <a:pt x="4964" y="8940"/>
                    <a:pt x="5155" y="9281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3"/>
            <p:cNvSpPr/>
            <p:nvPr/>
          </p:nvSpPr>
          <p:spPr>
            <a:xfrm>
              <a:off x="2000775" y="3951325"/>
              <a:ext cx="19600" cy="43800"/>
            </a:xfrm>
            <a:custGeom>
              <a:rect b="b" l="l" r="r" t="t"/>
              <a:pathLst>
                <a:path extrusionOk="0" fill="none" h="1752" w="784">
                  <a:moveTo>
                    <a:pt x="0" y="0"/>
                  </a:moveTo>
                  <a:cubicBezTo>
                    <a:pt x="231" y="597"/>
                    <a:pt x="492" y="1180"/>
                    <a:pt x="783" y="1752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3"/>
            <p:cNvSpPr/>
            <p:nvPr/>
          </p:nvSpPr>
          <p:spPr>
            <a:xfrm>
              <a:off x="2033025" y="3944175"/>
              <a:ext cx="9550" cy="34400"/>
            </a:xfrm>
            <a:custGeom>
              <a:rect b="b" l="l" r="r" t="t"/>
              <a:pathLst>
                <a:path extrusionOk="0" fill="none" h="1376" w="382">
                  <a:moveTo>
                    <a:pt x="0" y="0"/>
                  </a:moveTo>
                  <a:cubicBezTo>
                    <a:pt x="126" y="462"/>
                    <a:pt x="256" y="919"/>
                    <a:pt x="382" y="1375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3"/>
            <p:cNvSpPr/>
            <p:nvPr/>
          </p:nvSpPr>
          <p:spPr>
            <a:xfrm>
              <a:off x="1813300" y="3964125"/>
              <a:ext cx="20225" cy="27250"/>
            </a:xfrm>
            <a:custGeom>
              <a:rect b="b" l="l" r="r" t="t"/>
              <a:pathLst>
                <a:path extrusionOk="0" fill="none" h="1090" w="809">
                  <a:moveTo>
                    <a:pt x="1" y="0"/>
                  </a:moveTo>
                  <a:cubicBezTo>
                    <a:pt x="96" y="186"/>
                    <a:pt x="201" y="367"/>
                    <a:pt x="327" y="532"/>
                  </a:cubicBezTo>
                  <a:cubicBezTo>
                    <a:pt x="467" y="733"/>
                    <a:pt x="628" y="919"/>
                    <a:pt x="809" y="1089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3"/>
            <p:cNvSpPr/>
            <p:nvPr/>
          </p:nvSpPr>
          <p:spPr>
            <a:xfrm>
              <a:off x="1831500" y="3949550"/>
              <a:ext cx="18100" cy="29275"/>
            </a:xfrm>
            <a:custGeom>
              <a:rect b="b" l="l" r="r" t="t"/>
              <a:pathLst>
                <a:path extrusionOk="0" fill="none" h="1171" w="724">
                  <a:moveTo>
                    <a:pt x="0" y="1"/>
                  </a:moveTo>
                  <a:cubicBezTo>
                    <a:pt x="111" y="177"/>
                    <a:pt x="216" y="352"/>
                    <a:pt x="322" y="523"/>
                  </a:cubicBezTo>
                  <a:cubicBezTo>
                    <a:pt x="452" y="739"/>
                    <a:pt x="588" y="955"/>
                    <a:pt x="723" y="1170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3"/>
            <p:cNvSpPr/>
            <p:nvPr/>
          </p:nvSpPr>
          <p:spPr>
            <a:xfrm>
              <a:off x="1733250" y="4053325"/>
              <a:ext cx="23850" cy="19850"/>
            </a:xfrm>
            <a:custGeom>
              <a:rect b="b" l="l" r="r" t="t"/>
              <a:pathLst>
                <a:path extrusionOk="0" fill="none" h="794" w="954">
                  <a:moveTo>
                    <a:pt x="0" y="1"/>
                  </a:moveTo>
                  <a:cubicBezTo>
                    <a:pt x="206" y="172"/>
                    <a:pt x="412" y="342"/>
                    <a:pt x="613" y="513"/>
                  </a:cubicBezTo>
                  <a:cubicBezTo>
                    <a:pt x="728" y="608"/>
                    <a:pt x="838" y="704"/>
                    <a:pt x="954" y="794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3"/>
            <p:cNvSpPr/>
            <p:nvPr/>
          </p:nvSpPr>
          <p:spPr>
            <a:xfrm>
              <a:off x="2347850" y="3969775"/>
              <a:ext cx="24125" cy="21475"/>
            </a:xfrm>
            <a:custGeom>
              <a:rect b="b" l="l" r="r" t="t"/>
              <a:pathLst>
                <a:path extrusionOk="0" fill="none" h="859" w="965">
                  <a:moveTo>
                    <a:pt x="1" y="858"/>
                  </a:moveTo>
                  <a:cubicBezTo>
                    <a:pt x="207" y="733"/>
                    <a:pt x="397" y="587"/>
                    <a:pt x="568" y="422"/>
                  </a:cubicBezTo>
                  <a:cubicBezTo>
                    <a:pt x="714" y="291"/>
                    <a:pt x="844" y="151"/>
                    <a:pt x="965" y="0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3"/>
            <p:cNvSpPr/>
            <p:nvPr/>
          </p:nvSpPr>
          <p:spPr>
            <a:xfrm>
              <a:off x="2417250" y="4053075"/>
              <a:ext cx="28875" cy="13200"/>
            </a:xfrm>
            <a:custGeom>
              <a:rect b="b" l="l" r="r" t="t"/>
              <a:pathLst>
                <a:path extrusionOk="0" fill="none" h="528" w="1155">
                  <a:moveTo>
                    <a:pt x="1" y="528"/>
                  </a:moveTo>
                  <a:cubicBezTo>
                    <a:pt x="131" y="468"/>
                    <a:pt x="262" y="407"/>
                    <a:pt x="397" y="347"/>
                  </a:cubicBezTo>
                  <a:cubicBezTo>
                    <a:pt x="648" y="232"/>
                    <a:pt x="904" y="116"/>
                    <a:pt x="1155" y="1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3"/>
            <p:cNvSpPr/>
            <p:nvPr/>
          </p:nvSpPr>
          <p:spPr>
            <a:xfrm>
              <a:off x="1709900" y="4120600"/>
              <a:ext cx="782550" cy="25"/>
            </a:xfrm>
            <a:custGeom>
              <a:rect b="b" l="l" r="r" t="t"/>
              <a:pathLst>
                <a:path extrusionOk="0" fill="none" h="1" w="31302">
                  <a:moveTo>
                    <a:pt x="1" y="0"/>
                  </a:moveTo>
                  <a:lnTo>
                    <a:pt x="623" y="0"/>
                  </a:lnTo>
                  <a:lnTo>
                    <a:pt x="8283" y="0"/>
                  </a:lnTo>
                  <a:lnTo>
                    <a:pt x="11696" y="0"/>
                  </a:lnTo>
                  <a:lnTo>
                    <a:pt x="12830" y="0"/>
                  </a:lnTo>
                  <a:lnTo>
                    <a:pt x="15194" y="0"/>
                  </a:lnTo>
                  <a:lnTo>
                    <a:pt x="16524" y="0"/>
                  </a:lnTo>
                  <a:lnTo>
                    <a:pt x="18005" y="0"/>
                  </a:lnTo>
                  <a:lnTo>
                    <a:pt x="23125" y="0"/>
                  </a:lnTo>
                  <a:lnTo>
                    <a:pt x="29795" y="0"/>
                  </a:lnTo>
                  <a:lnTo>
                    <a:pt x="31301" y="0"/>
                  </a:ln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3"/>
            <p:cNvSpPr/>
            <p:nvPr/>
          </p:nvSpPr>
          <p:spPr>
            <a:xfrm>
              <a:off x="1656825" y="4109800"/>
              <a:ext cx="830225" cy="25"/>
            </a:xfrm>
            <a:custGeom>
              <a:rect b="b" l="l" r="r" t="t"/>
              <a:pathLst>
                <a:path extrusionOk="0" fill="none" h="1" w="33209">
                  <a:moveTo>
                    <a:pt x="33208" y="1"/>
                  </a:moveTo>
                  <a:lnTo>
                    <a:pt x="32987" y="1"/>
                  </a:lnTo>
                  <a:lnTo>
                    <a:pt x="0" y="1"/>
                  </a:ln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4" name="Google Shape;334;p3"/>
          <p:cNvSpPr/>
          <p:nvPr/>
        </p:nvSpPr>
        <p:spPr>
          <a:xfrm>
            <a:off x="0" y="3781449"/>
            <a:ext cx="9144014" cy="1378863"/>
          </a:xfrm>
          <a:custGeom>
            <a:rect b="b" l="l" r="r" t="t"/>
            <a:pathLst>
              <a:path extrusionOk="0" h="34046" w="108242">
                <a:moveTo>
                  <a:pt x="1249" y="1"/>
                </a:moveTo>
                <a:cubicBezTo>
                  <a:pt x="833" y="1"/>
                  <a:pt x="417" y="7"/>
                  <a:pt x="0" y="20"/>
                </a:cubicBezTo>
                <a:lnTo>
                  <a:pt x="0" y="34046"/>
                </a:lnTo>
                <a:lnTo>
                  <a:pt x="108242" y="34046"/>
                </a:lnTo>
                <a:lnTo>
                  <a:pt x="108242" y="22491"/>
                </a:lnTo>
                <a:cubicBezTo>
                  <a:pt x="99670" y="23739"/>
                  <a:pt x="90990" y="24819"/>
                  <a:pt x="82399" y="24819"/>
                </a:cubicBezTo>
                <a:cubicBezTo>
                  <a:pt x="75817" y="24819"/>
                  <a:pt x="69288" y="24185"/>
                  <a:pt x="62902" y="22506"/>
                </a:cubicBezTo>
                <a:cubicBezTo>
                  <a:pt x="53767" y="20102"/>
                  <a:pt x="45355" y="15670"/>
                  <a:pt x="36917" y="11364"/>
                </a:cubicBezTo>
                <a:cubicBezTo>
                  <a:pt x="35175" y="10475"/>
                  <a:pt x="33429" y="9592"/>
                  <a:pt x="31677" y="8733"/>
                </a:cubicBezTo>
                <a:cubicBezTo>
                  <a:pt x="22119" y="4054"/>
                  <a:pt x="11836" y="1"/>
                  <a:pt x="1249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5" name="Google Shape;335;p3"/>
          <p:cNvGrpSpPr/>
          <p:nvPr/>
        </p:nvGrpSpPr>
        <p:grpSpPr>
          <a:xfrm>
            <a:off x="6756186" y="889441"/>
            <a:ext cx="3277898" cy="1122588"/>
            <a:chOff x="1607000" y="1593250"/>
            <a:chExt cx="1114325" cy="381625"/>
          </a:xfrm>
        </p:grpSpPr>
        <p:sp>
          <p:nvSpPr>
            <p:cNvPr id="336" name="Google Shape;336;p3"/>
            <p:cNvSpPr/>
            <p:nvPr/>
          </p:nvSpPr>
          <p:spPr>
            <a:xfrm>
              <a:off x="2035775" y="1643325"/>
              <a:ext cx="166800" cy="87300"/>
            </a:xfrm>
            <a:custGeom>
              <a:rect b="b" l="l" r="r" t="t"/>
              <a:pathLst>
                <a:path extrusionOk="0" h="3492" w="6672">
                  <a:moveTo>
                    <a:pt x="6671" y="0"/>
                  </a:moveTo>
                  <a:lnTo>
                    <a:pt x="6671" y="0"/>
                  </a:lnTo>
                  <a:cubicBezTo>
                    <a:pt x="4297" y="813"/>
                    <a:pt x="1853" y="1672"/>
                    <a:pt x="1" y="3353"/>
                  </a:cubicBezTo>
                  <a:cubicBezTo>
                    <a:pt x="1151" y="3447"/>
                    <a:pt x="2307" y="3491"/>
                    <a:pt x="3464" y="3491"/>
                  </a:cubicBezTo>
                  <a:cubicBezTo>
                    <a:pt x="4342" y="3491"/>
                    <a:pt x="5221" y="3466"/>
                    <a:pt x="6099" y="3418"/>
                  </a:cubicBezTo>
                  <a:cubicBezTo>
                    <a:pt x="6355" y="2354"/>
                    <a:pt x="6531" y="1079"/>
                    <a:pt x="66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3"/>
            <p:cNvSpPr/>
            <p:nvPr/>
          </p:nvSpPr>
          <p:spPr>
            <a:xfrm>
              <a:off x="1991225" y="1838575"/>
              <a:ext cx="134925" cy="63275"/>
            </a:xfrm>
            <a:custGeom>
              <a:rect b="b" l="l" r="r" t="t"/>
              <a:pathLst>
                <a:path extrusionOk="0" h="2531" w="5397">
                  <a:moveTo>
                    <a:pt x="3971" y="0"/>
                  </a:moveTo>
                  <a:cubicBezTo>
                    <a:pt x="3268" y="81"/>
                    <a:pt x="2561" y="130"/>
                    <a:pt x="1853" y="130"/>
                  </a:cubicBezTo>
                  <a:cubicBezTo>
                    <a:pt x="1546" y="130"/>
                    <a:pt x="1238" y="120"/>
                    <a:pt x="930" y="101"/>
                  </a:cubicBezTo>
                  <a:cubicBezTo>
                    <a:pt x="618" y="81"/>
                    <a:pt x="307" y="51"/>
                    <a:pt x="1" y="10"/>
                  </a:cubicBezTo>
                  <a:lnTo>
                    <a:pt x="1" y="10"/>
                  </a:lnTo>
                  <a:cubicBezTo>
                    <a:pt x="553" y="929"/>
                    <a:pt x="1226" y="1777"/>
                    <a:pt x="1999" y="2530"/>
                  </a:cubicBezTo>
                  <a:cubicBezTo>
                    <a:pt x="2395" y="2515"/>
                    <a:pt x="2787" y="2490"/>
                    <a:pt x="3178" y="2455"/>
                  </a:cubicBezTo>
                  <a:cubicBezTo>
                    <a:pt x="3926" y="2384"/>
                    <a:pt x="4664" y="2274"/>
                    <a:pt x="5397" y="2129"/>
                  </a:cubicBezTo>
                  <a:cubicBezTo>
                    <a:pt x="4975" y="1381"/>
                    <a:pt x="4498" y="658"/>
                    <a:pt x="3971" y="0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3"/>
            <p:cNvSpPr/>
            <p:nvPr/>
          </p:nvSpPr>
          <p:spPr>
            <a:xfrm>
              <a:off x="2041175" y="1891775"/>
              <a:ext cx="121500" cy="83100"/>
            </a:xfrm>
            <a:custGeom>
              <a:rect b="b" l="l" r="r" t="t"/>
              <a:pathLst>
                <a:path extrusionOk="0" h="3324" w="4860">
                  <a:moveTo>
                    <a:pt x="3399" y="1"/>
                  </a:moveTo>
                  <a:cubicBezTo>
                    <a:pt x="2666" y="146"/>
                    <a:pt x="1928" y="256"/>
                    <a:pt x="1180" y="327"/>
                  </a:cubicBezTo>
                  <a:cubicBezTo>
                    <a:pt x="789" y="362"/>
                    <a:pt x="397" y="387"/>
                    <a:pt x="1" y="402"/>
                  </a:cubicBezTo>
                  <a:cubicBezTo>
                    <a:pt x="1366" y="1727"/>
                    <a:pt x="3037" y="2751"/>
                    <a:pt x="4859" y="3323"/>
                  </a:cubicBezTo>
                  <a:cubicBezTo>
                    <a:pt x="4498" y="2204"/>
                    <a:pt x="4001" y="1070"/>
                    <a:pt x="3399" y="1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3"/>
            <p:cNvSpPr/>
            <p:nvPr/>
          </p:nvSpPr>
          <p:spPr>
            <a:xfrm>
              <a:off x="1607000" y="1593250"/>
              <a:ext cx="1114325" cy="248575"/>
            </a:xfrm>
            <a:custGeom>
              <a:rect b="b" l="l" r="r" t="t"/>
              <a:pathLst>
                <a:path extrusionOk="0" h="9943" w="44573">
                  <a:moveTo>
                    <a:pt x="33549" y="5160"/>
                  </a:moveTo>
                  <a:cubicBezTo>
                    <a:pt x="33721" y="5160"/>
                    <a:pt x="33871" y="5294"/>
                    <a:pt x="33876" y="5467"/>
                  </a:cubicBezTo>
                  <a:cubicBezTo>
                    <a:pt x="33886" y="5647"/>
                    <a:pt x="33751" y="5798"/>
                    <a:pt x="33570" y="5803"/>
                  </a:cubicBezTo>
                  <a:cubicBezTo>
                    <a:pt x="33564" y="5803"/>
                    <a:pt x="33558" y="5803"/>
                    <a:pt x="33552" y="5803"/>
                  </a:cubicBezTo>
                  <a:cubicBezTo>
                    <a:pt x="33384" y="5803"/>
                    <a:pt x="33243" y="5671"/>
                    <a:pt x="33234" y="5497"/>
                  </a:cubicBezTo>
                  <a:cubicBezTo>
                    <a:pt x="33224" y="5321"/>
                    <a:pt x="33364" y="5170"/>
                    <a:pt x="33540" y="5160"/>
                  </a:cubicBezTo>
                  <a:cubicBezTo>
                    <a:pt x="33543" y="5160"/>
                    <a:pt x="33546" y="5160"/>
                    <a:pt x="33549" y="5160"/>
                  </a:cubicBezTo>
                  <a:close/>
                  <a:moveTo>
                    <a:pt x="4956" y="3778"/>
                  </a:moveTo>
                  <a:cubicBezTo>
                    <a:pt x="5186" y="3778"/>
                    <a:pt x="5398" y="3934"/>
                    <a:pt x="5452" y="4167"/>
                  </a:cubicBezTo>
                  <a:cubicBezTo>
                    <a:pt x="5564" y="4129"/>
                    <a:pt x="5684" y="4109"/>
                    <a:pt x="5808" y="4109"/>
                  </a:cubicBezTo>
                  <a:cubicBezTo>
                    <a:pt x="5833" y="4109"/>
                    <a:pt x="5858" y="4110"/>
                    <a:pt x="5883" y="4111"/>
                  </a:cubicBezTo>
                  <a:cubicBezTo>
                    <a:pt x="6486" y="4157"/>
                    <a:pt x="6932" y="4684"/>
                    <a:pt x="6887" y="5281"/>
                  </a:cubicBezTo>
                  <a:cubicBezTo>
                    <a:pt x="6844" y="5855"/>
                    <a:pt x="6363" y="6288"/>
                    <a:pt x="5801" y="6288"/>
                  </a:cubicBezTo>
                  <a:cubicBezTo>
                    <a:pt x="5773" y="6288"/>
                    <a:pt x="5746" y="6287"/>
                    <a:pt x="5718" y="6285"/>
                  </a:cubicBezTo>
                  <a:cubicBezTo>
                    <a:pt x="5316" y="6255"/>
                    <a:pt x="4980" y="6009"/>
                    <a:pt x="4819" y="5667"/>
                  </a:cubicBezTo>
                  <a:cubicBezTo>
                    <a:pt x="4739" y="5502"/>
                    <a:pt x="4699" y="5311"/>
                    <a:pt x="4714" y="5115"/>
                  </a:cubicBezTo>
                  <a:cubicBezTo>
                    <a:pt x="4724" y="4990"/>
                    <a:pt x="4754" y="4874"/>
                    <a:pt x="4804" y="4764"/>
                  </a:cubicBezTo>
                  <a:cubicBezTo>
                    <a:pt x="4629" y="4714"/>
                    <a:pt x="4493" y="4568"/>
                    <a:pt x="4458" y="4377"/>
                  </a:cubicBezTo>
                  <a:cubicBezTo>
                    <a:pt x="4408" y="4101"/>
                    <a:pt x="4593" y="3835"/>
                    <a:pt x="4870" y="3785"/>
                  </a:cubicBezTo>
                  <a:cubicBezTo>
                    <a:pt x="4898" y="3780"/>
                    <a:pt x="4927" y="3778"/>
                    <a:pt x="4956" y="3778"/>
                  </a:cubicBezTo>
                  <a:close/>
                  <a:moveTo>
                    <a:pt x="20439" y="6500"/>
                  </a:moveTo>
                  <a:cubicBezTo>
                    <a:pt x="20615" y="6500"/>
                    <a:pt x="20761" y="6634"/>
                    <a:pt x="20766" y="6807"/>
                  </a:cubicBezTo>
                  <a:cubicBezTo>
                    <a:pt x="20776" y="6987"/>
                    <a:pt x="20640" y="7138"/>
                    <a:pt x="20460" y="7143"/>
                  </a:cubicBezTo>
                  <a:cubicBezTo>
                    <a:pt x="20453" y="7143"/>
                    <a:pt x="20447" y="7144"/>
                    <a:pt x="20441" y="7144"/>
                  </a:cubicBezTo>
                  <a:cubicBezTo>
                    <a:pt x="20274" y="7144"/>
                    <a:pt x="20133" y="7011"/>
                    <a:pt x="20123" y="6837"/>
                  </a:cubicBezTo>
                  <a:cubicBezTo>
                    <a:pt x="20118" y="6661"/>
                    <a:pt x="20254" y="6511"/>
                    <a:pt x="20429" y="6501"/>
                  </a:cubicBezTo>
                  <a:cubicBezTo>
                    <a:pt x="20433" y="6501"/>
                    <a:pt x="20436" y="6500"/>
                    <a:pt x="20439" y="6500"/>
                  </a:cubicBezTo>
                  <a:close/>
                  <a:moveTo>
                    <a:pt x="22281" y="7294"/>
                  </a:moveTo>
                  <a:cubicBezTo>
                    <a:pt x="22453" y="7294"/>
                    <a:pt x="22598" y="7427"/>
                    <a:pt x="22608" y="7600"/>
                  </a:cubicBezTo>
                  <a:cubicBezTo>
                    <a:pt x="22618" y="7781"/>
                    <a:pt x="22482" y="7931"/>
                    <a:pt x="22302" y="7936"/>
                  </a:cubicBezTo>
                  <a:cubicBezTo>
                    <a:pt x="22296" y="7936"/>
                    <a:pt x="22289" y="7937"/>
                    <a:pt x="22283" y="7937"/>
                  </a:cubicBezTo>
                  <a:cubicBezTo>
                    <a:pt x="22116" y="7937"/>
                    <a:pt x="21975" y="7804"/>
                    <a:pt x="21965" y="7630"/>
                  </a:cubicBezTo>
                  <a:cubicBezTo>
                    <a:pt x="21955" y="7454"/>
                    <a:pt x="22096" y="7304"/>
                    <a:pt x="22272" y="7294"/>
                  </a:cubicBezTo>
                  <a:cubicBezTo>
                    <a:pt x="22275" y="7294"/>
                    <a:pt x="22278" y="7294"/>
                    <a:pt x="22281" y="7294"/>
                  </a:cubicBezTo>
                  <a:close/>
                  <a:moveTo>
                    <a:pt x="43990" y="1"/>
                  </a:moveTo>
                  <a:lnTo>
                    <a:pt x="43990" y="1"/>
                  </a:lnTo>
                  <a:cubicBezTo>
                    <a:pt x="42203" y="372"/>
                    <a:pt x="40507" y="1481"/>
                    <a:pt x="39528" y="3022"/>
                  </a:cubicBezTo>
                  <a:cubicBezTo>
                    <a:pt x="39365" y="3012"/>
                    <a:pt x="39201" y="3007"/>
                    <a:pt x="39035" y="3007"/>
                  </a:cubicBezTo>
                  <a:cubicBezTo>
                    <a:pt x="37536" y="3007"/>
                    <a:pt x="35936" y="3411"/>
                    <a:pt x="34499" y="3745"/>
                  </a:cubicBezTo>
                  <a:cubicBezTo>
                    <a:pt x="30809" y="4608"/>
                    <a:pt x="27030" y="5226"/>
                    <a:pt x="23250" y="5421"/>
                  </a:cubicBezTo>
                  <a:cubicBezTo>
                    <a:pt x="22372" y="5469"/>
                    <a:pt x="21493" y="5494"/>
                    <a:pt x="20615" y="5494"/>
                  </a:cubicBezTo>
                  <a:cubicBezTo>
                    <a:pt x="19458" y="5494"/>
                    <a:pt x="18302" y="5450"/>
                    <a:pt x="17152" y="5356"/>
                  </a:cubicBezTo>
                  <a:cubicBezTo>
                    <a:pt x="15792" y="5251"/>
                    <a:pt x="14436" y="5075"/>
                    <a:pt x="13091" y="4829"/>
                  </a:cubicBezTo>
                  <a:cubicBezTo>
                    <a:pt x="9271" y="4119"/>
                    <a:pt x="5440" y="2763"/>
                    <a:pt x="1531" y="2763"/>
                  </a:cubicBezTo>
                  <a:cubicBezTo>
                    <a:pt x="1022" y="2763"/>
                    <a:pt x="512" y="2786"/>
                    <a:pt x="1" y="2837"/>
                  </a:cubicBezTo>
                  <a:cubicBezTo>
                    <a:pt x="693" y="4247"/>
                    <a:pt x="1662" y="5527"/>
                    <a:pt x="2822" y="6661"/>
                  </a:cubicBezTo>
                  <a:cubicBezTo>
                    <a:pt x="3071" y="6620"/>
                    <a:pt x="3322" y="6602"/>
                    <a:pt x="3573" y="6602"/>
                  </a:cubicBezTo>
                  <a:cubicBezTo>
                    <a:pt x="4493" y="6602"/>
                    <a:pt x="5417" y="6848"/>
                    <a:pt x="6300" y="7128"/>
                  </a:cubicBezTo>
                  <a:cubicBezTo>
                    <a:pt x="9317" y="8072"/>
                    <a:pt x="12258" y="9417"/>
                    <a:pt x="15370" y="9823"/>
                  </a:cubicBezTo>
                  <a:cubicBezTo>
                    <a:pt x="15676" y="9864"/>
                    <a:pt x="15987" y="9894"/>
                    <a:pt x="16299" y="9914"/>
                  </a:cubicBezTo>
                  <a:cubicBezTo>
                    <a:pt x="16607" y="9933"/>
                    <a:pt x="16915" y="9943"/>
                    <a:pt x="17222" y="9943"/>
                  </a:cubicBezTo>
                  <a:cubicBezTo>
                    <a:pt x="17930" y="9943"/>
                    <a:pt x="18637" y="9894"/>
                    <a:pt x="19340" y="9813"/>
                  </a:cubicBezTo>
                  <a:cubicBezTo>
                    <a:pt x="22076" y="9492"/>
                    <a:pt x="24776" y="8654"/>
                    <a:pt x="27507" y="8162"/>
                  </a:cubicBezTo>
                  <a:cubicBezTo>
                    <a:pt x="28289" y="8022"/>
                    <a:pt x="29111" y="7921"/>
                    <a:pt x="29921" y="7921"/>
                  </a:cubicBezTo>
                  <a:cubicBezTo>
                    <a:pt x="30420" y="7921"/>
                    <a:pt x="30915" y="7960"/>
                    <a:pt x="31392" y="8052"/>
                  </a:cubicBezTo>
                  <a:cubicBezTo>
                    <a:pt x="34218" y="6762"/>
                    <a:pt x="37058" y="5457"/>
                    <a:pt x="40005" y="4588"/>
                  </a:cubicBezTo>
                  <a:cubicBezTo>
                    <a:pt x="41084" y="5595"/>
                    <a:pt x="42577" y="6252"/>
                    <a:pt x="44056" y="6252"/>
                  </a:cubicBezTo>
                  <a:cubicBezTo>
                    <a:pt x="44229" y="6252"/>
                    <a:pt x="44401" y="6243"/>
                    <a:pt x="44572" y="6225"/>
                  </a:cubicBezTo>
                  <a:cubicBezTo>
                    <a:pt x="43764" y="5025"/>
                    <a:pt x="42675" y="3886"/>
                    <a:pt x="41295" y="3464"/>
                  </a:cubicBezTo>
                  <a:cubicBezTo>
                    <a:pt x="42715" y="2917"/>
                    <a:pt x="43624" y="1481"/>
                    <a:pt x="43990" y="1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3"/>
            <p:cNvSpPr/>
            <p:nvPr/>
          </p:nvSpPr>
          <p:spPr>
            <a:xfrm>
              <a:off x="1677525" y="1758300"/>
              <a:ext cx="363675" cy="143725"/>
            </a:xfrm>
            <a:custGeom>
              <a:rect b="b" l="l" r="r" t="t"/>
              <a:pathLst>
                <a:path extrusionOk="0" h="5749" w="14547">
                  <a:moveTo>
                    <a:pt x="752" y="0"/>
                  </a:moveTo>
                  <a:cubicBezTo>
                    <a:pt x="501" y="0"/>
                    <a:pt x="250" y="18"/>
                    <a:pt x="1" y="59"/>
                  </a:cubicBezTo>
                  <a:cubicBezTo>
                    <a:pt x="3643" y="3633"/>
                    <a:pt x="9178" y="5749"/>
                    <a:pt x="13968" y="5749"/>
                  </a:cubicBezTo>
                  <a:cubicBezTo>
                    <a:pt x="14063" y="5749"/>
                    <a:pt x="14157" y="5748"/>
                    <a:pt x="14251" y="5746"/>
                  </a:cubicBezTo>
                  <a:cubicBezTo>
                    <a:pt x="14351" y="5746"/>
                    <a:pt x="14446" y="5741"/>
                    <a:pt x="14547" y="5741"/>
                  </a:cubicBezTo>
                  <a:cubicBezTo>
                    <a:pt x="13774" y="4988"/>
                    <a:pt x="13101" y="4140"/>
                    <a:pt x="12549" y="3221"/>
                  </a:cubicBezTo>
                  <a:cubicBezTo>
                    <a:pt x="9437" y="2815"/>
                    <a:pt x="6496" y="1470"/>
                    <a:pt x="3479" y="526"/>
                  </a:cubicBezTo>
                  <a:cubicBezTo>
                    <a:pt x="2596" y="246"/>
                    <a:pt x="1672" y="0"/>
                    <a:pt x="7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3"/>
            <p:cNvSpPr/>
            <p:nvPr/>
          </p:nvSpPr>
          <p:spPr>
            <a:xfrm>
              <a:off x="2090500" y="1791275"/>
              <a:ext cx="301300" cy="100525"/>
            </a:xfrm>
            <a:custGeom>
              <a:rect b="b" l="l" r="r" t="t"/>
              <a:pathLst>
                <a:path extrusionOk="0" h="4021" w="12052">
                  <a:moveTo>
                    <a:pt x="10581" y="0"/>
                  </a:moveTo>
                  <a:cubicBezTo>
                    <a:pt x="9771" y="0"/>
                    <a:pt x="8949" y="101"/>
                    <a:pt x="8167" y="241"/>
                  </a:cubicBezTo>
                  <a:cubicBezTo>
                    <a:pt x="5436" y="733"/>
                    <a:pt x="2736" y="1571"/>
                    <a:pt x="0" y="1892"/>
                  </a:cubicBezTo>
                  <a:cubicBezTo>
                    <a:pt x="527" y="2550"/>
                    <a:pt x="1004" y="3273"/>
                    <a:pt x="1421" y="4021"/>
                  </a:cubicBezTo>
                  <a:cubicBezTo>
                    <a:pt x="5080" y="3298"/>
                    <a:pt x="8558" y="1722"/>
                    <a:pt x="12052" y="131"/>
                  </a:cubicBezTo>
                  <a:cubicBezTo>
                    <a:pt x="11575" y="39"/>
                    <a:pt x="11080" y="0"/>
                    <a:pt x="105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3"/>
            <p:cNvSpPr/>
            <p:nvPr/>
          </p:nvSpPr>
          <p:spPr>
            <a:xfrm>
              <a:off x="2437575" y="1722250"/>
              <a:ext cx="16600" cy="16100"/>
            </a:xfrm>
            <a:custGeom>
              <a:rect b="b" l="l" r="r" t="t"/>
              <a:pathLst>
                <a:path extrusionOk="0" h="644" w="664">
                  <a:moveTo>
                    <a:pt x="326" y="0"/>
                  </a:moveTo>
                  <a:cubicBezTo>
                    <a:pt x="323" y="0"/>
                    <a:pt x="320" y="0"/>
                    <a:pt x="317" y="0"/>
                  </a:cubicBezTo>
                  <a:cubicBezTo>
                    <a:pt x="141" y="10"/>
                    <a:pt x="1" y="161"/>
                    <a:pt x="11" y="337"/>
                  </a:cubicBezTo>
                  <a:cubicBezTo>
                    <a:pt x="20" y="511"/>
                    <a:pt x="161" y="643"/>
                    <a:pt x="329" y="643"/>
                  </a:cubicBezTo>
                  <a:cubicBezTo>
                    <a:pt x="335" y="643"/>
                    <a:pt x="341" y="643"/>
                    <a:pt x="347" y="643"/>
                  </a:cubicBezTo>
                  <a:cubicBezTo>
                    <a:pt x="528" y="638"/>
                    <a:pt x="663" y="487"/>
                    <a:pt x="653" y="307"/>
                  </a:cubicBezTo>
                  <a:cubicBezTo>
                    <a:pt x="648" y="134"/>
                    <a:pt x="498" y="0"/>
                    <a:pt x="3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3"/>
            <p:cNvSpPr/>
            <p:nvPr/>
          </p:nvSpPr>
          <p:spPr>
            <a:xfrm>
              <a:off x="2155875" y="1775575"/>
              <a:ext cx="16575" cy="16100"/>
            </a:xfrm>
            <a:custGeom>
              <a:rect b="b" l="l" r="r" t="t"/>
              <a:pathLst>
                <a:path extrusionOk="0" h="644" w="663">
                  <a:moveTo>
                    <a:pt x="326" y="1"/>
                  </a:moveTo>
                  <a:cubicBezTo>
                    <a:pt x="323" y="1"/>
                    <a:pt x="320" y="1"/>
                    <a:pt x="317" y="1"/>
                  </a:cubicBezTo>
                  <a:cubicBezTo>
                    <a:pt x="141" y="11"/>
                    <a:pt x="0" y="161"/>
                    <a:pt x="10" y="337"/>
                  </a:cubicBezTo>
                  <a:cubicBezTo>
                    <a:pt x="20" y="511"/>
                    <a:pt x="161" y="644"/>
                    <a:pt x="328" y="644"/>
                  </a:cubicBezTo>
                  <a:cubicBezTo>
                    <a:pt x="334" y="644"/>
                    <a:pt x="341" y="643"/>
                    <a:pt x="347" y="643"/>
                  </a:cubicBezTo>
                  <a:cubicBezTo>
                    <a:pt x="527" y="638"/>
                    <a:pt x="663" y="488"/>
                    <a:pt x="653" y="307"/>
                  </a:cubicBezTo>
                  <a:cubicBezTo>
                    <a:pt x="643" y="134"/>
                    <a:pt x="498" y="1"/>
                    <a:pt x="3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3"/>
            <p:cNvSpPr/>
            <p:nvPr/>
          </p:nvSpPr>
          <p:spPr>
            <a:xfrm>
              <a:off x="2109950" y="1755750"/>
              <a:ext cx="16450" cy="16100"/>
            </a:xfrm>
            <a:custGeom>
              <a:rect b="b" l="l" r="r" t="t"/>
              <a:pathLst>
                <a:path extrusionOk="0" h="644" w="658">
                  <a:moveTo>
                    <a:pt x="321" y="0"/>
                  </a:moveTo>
                  <a:cubicBezTo>
                    <a:pt x="318" y="0"/>
                    <a:pt x="315" y="1"/>
                    <a:pt x="311" y="1"/>
                  </a:cubicBezTo>
                  <a:cubicBezTo>
                    <a:pt x="136" y="11"/>
                    <a:pt x="0" y="161"/>
                    <a:pt x="5" y="337"/>
                  </a:cubicBezTo>
                  <a:cubicBezTo>
                    <a:pt x="15" y="511"/>
                    <a:pt x="156" y="644"/>
                    <a:pt x="323" y="644"/>
                  </a:cubicBezTo>
                  <a:cubicBezTo>
                    <a:pt x="329" y="644"/>
                    <a:pt x="335" y="643"/>
                    <a:pt x="342" y="643"/>
                  </a:cubicBezTo>
                  <a:cubicBezTo>
                    <a:pt x="522" y="638"/>
                    <a:pt x="658" y="487"/>
                    <a:pt x="648" y="307"/>
                  </a:cubicBezTo>
                  <a:cubicBezTo>
                    <a:pt x="643" y="134"/>
                    <a:pt x="497" y="0"/>
                    <a:pt x="3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3"/>
            <p:cNvSpPr/>
            <p:nvPr/>
          </p:nvSpPr>
          <p:spPr>
            <a:xfrm>
              <a:off x="1724450" y="1695950"/>
              <a:ext cx="55875" cy="54500"/>
            </a:xfrm>
            <a:custGeom>
              <a:rect b="b" l="l" r="r" t="t"/>
              <a:pathLst>
                <a:path extrusionOk="0" h="2180" w="2235">
                  <a:moveTo>
                    <a:pt x="1110" y="1"/>
                  </a:moveTo>
                  <a:cubicBezTo>
                    <a:pt x="986" y="1"/>
                    <a:pt x="866" y="21"/>
                    <a:pt x="754" y="59"/>
                  </a:cubicBezTo>
                  <a:cubicBezTo>
                    <a:pt x="759" y="69"/>
                    <a:pt x="759" y="74"/>
                    <a:pt x="759" y="89"/>
                  </a:cubicBezTo>
                  <a:cubicBezTo>
                    <a:pt x="809" y="365"/>
                    <a:pt x="628" y="626"/>
                    <a:pt x="352" y="676"/>
                  </a:cubicBezTo>
                  <a:cubicBezTo>
                    <a:pt x="322" y="681"/>
                    <a:pt x="291" y="684"/>
                    <a:pt x="261" y="684"/>
                  </a:cubicBezTo>
                  <a:cubicBezTo>
                    <a:pt x="207" y="684"/>
                    <a:pt x="155" y="675"/>
                    <a:pt x="106" y="656"/>
                  </a:cubicBezTo>
                  <a:cubicBezTo>
                    <a:pt x="56" y="766"/>
                    <a:pt x="26" y="882"/>
                    <a:pt x="16" y="1007"/>
                  </a:cubicBezTo>
                  <a:cubicBezTo>
                    <a:pt x="1" y="1203"/>
                    <a:pt x="41" y="1394"/>
                    <a:pt x="121" y="1559"/>
                  </a:cubicBezTo>
                  <a:cubicBezTo>
                    <a:pt x="282" y="1901"/>
                    <a:pt x="618" y="2147"/>
                    <a:pt x="1020" y="2177"/>
                  </a:cubicBezTo>
                  <a:cubicBezTo>
                    <a:pt x="1048" y="2179"/>
                    <a:pt x="1075" y="2180"/>
                    <a:pt x="1103" y="2180"/>
                  </a:cubicBezTo>
                  <a:cubicBezTo>
                    <a:pt x="1665" y="2180"/>
                    <a:pt x="2146" y="1747"/>
                    <a:pt x="2189" y="1173"/>
                  </a:cubicBezTo>
                  <a:cubicBezTo>
                    <a:pt x="2234" y="576"/>
                    <a:pt x="1788" y="49"/>
                    <a:pt x="1185" y="3"/>
                  </a:cubicBezTo>
                  <a:cubicBezTo>
                    <a:pt x="1160" y="2"/>
                    <a:pt x="1135" y="1"/>
                    <a:pt x="111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3"/>
            <p:cNvSpPr/>
            <p:nvPr/>
          </p:nvSpPr>
          <p:spPr>
            <a:xfrm>
              <a:off x="1727100" y="1697400"/>
              <a:ext cx="17575" cy="15675"/>
            </a:xfrm>
            <a:custGeom>
              <a:rect b="b" l="l" r="r" t="t"/>
              <a:pathLst>
                <a:path extrusionOk="0" h="627" w="703">
                  <a:moveTo>
                    <a:pt x="648" y="1"/>
                  </a:moveTo>
                  <a:cubicBezTo>
                    <a:pt x="357" y="101"/>
                    <a:pt x="121" y="317"/>
                    <a:pt x="0" y="598"/>
                  </a:cubicBezTo>
                  <a:cubicBezTo>
                    <a:pt x="49" y="617"/>
                    <a:pt x="101" y="626"/>
                    <a:pt x="155" y="626"/>
                  </a:cubicBezTo>
                  <a:cubicBezTo>
                    <a:pt x="185" y="626"/>
                    <a:pt x="216" y="623"/>
                    <a:pt x="246" y="618"/>
                  </a:cubicBezTo>
                  <a:cubicBezTo>
                    <a:pt x="522" y="568"/>
                    <a:pt x="703" y="307"/>
                    <a:pt x="653" y="31"/>
                  </a:cubicBezTo>
                  <a:cubicBezTo>
                    <a:pt x="653" y="16"/>
                    <a:pt x="653" y="11"/>
                    <a:pt x="64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3"/>
            <p:cNvSpPr/>
            <p:nvPr/>
          </p:nvSpPr>
          <p:spPr>
            <a:xfrm>
              <a:off x="1717175" y="1687675"/>
              <a:ext cx="26125" cy="24675"/>
            </a:xfrm>
            <a:custGeom>
              <a:rect b="b" l="l" r="r" t="t"/>
              <a:pathLst>
                <a:path extrusionOk="0" h="987" w="1045">
                  <a:moveTo>
                    <a:pt x="549" y="1"/>
                  </a:moveTo>
                  <a:cubicBezTo>
                    <a:pt x="520" y="1"/>
                    <a:pt x="491" y="3"/>
                    <a:pt x="463" y="8"/>
                  </a:cubicBezTo>
                  <a:cubicBezTo>
                    <a:pt x="186" y="58"/>
                    <a:pt x="1" y="324"/>
                    <a:pt x="51" y="600"/>
                  </a:cubicBezTo>
                  <a:cubicBezTo>
                    <a:pt x="86" y="791"/>
                    <a:pt x="222" y="937"/>
                    <a:pt x="397" y="987"/>
                  </a:cubicBezTo>
                  <a:cubicBezTo>
                    <a:pt x="518" y="706"/>
                    <a:pt x="754" y="490"/>
                    <a:pt x="1045" y="390"/>
                  </a:cubicBezTo>
                  <a:cubicBezTo>
                    <a:pt x="991" y="157"/>
                    <a:pt x="779" y="1"/>
                    <a:pt x="54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3"/>
            <p:cNvSpPr/>
            <p:nvPr/>
          </p:nvSpPr>
          <p:spPr>
            <a:xfrm>
              <a:off x="2035775" y="1727150"/>
              <a:ext cx="152500" cy="4400"/>
            </a:xfrm>
            <a:custGeom>
              <a:rect b="b" l="l" r="r" t="t"/>
              <a:pathLst>
                <a:path extrusionOk="0" fill="none" h="176" w="6100">
                  <a:moveTo>
                    <a:pt x="6099" y="65"/>
                  </a:moveTo>
                  <a:cubicBezTo>
                    <a:pt x="4061" y="176"/>
                    <a:pt x="2024" y="166"/>
                    <a:pt x="1" y="0"/>
                  </a:cubicBezTo>
                </a:path>
              </a:pathLst>
            </a:custGeom>
            <a:solidFill>
              <a:schemeClr val="accent6"/>
            </a:solidFill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3"/>
            <p:cNvSpPr/>
            <p:nvPr/>
          </p:nvSpPr>
          <p:spPr>
            <a:xfrm>
              <a:off x="2059750" y="1804325"/>
              <a:ext cx="66400" cy="87475"/>
            </a:xfrm>
            <a:custGeom>
              <a:rect b="b" l="l" r="r" t="t"/>
              <a:pathLst>
                <a:path extrusionOk="0" fill="none" h="3499" w="2656">
                  <a:moveTo>
                    <a:pt x="2656" y="3499"/>
                  </a:moveTo>
                  <a:cubicBezTo>
                    <a:pt x="2234" y="2751"/>
                    <a:pt x="1757" y="2028"/>
                    <a:pt x="1230" y="1370"/>
                  </a:cubicBezTo>
                  <a:cubicBezTo>
                    <a:pt x="844" y="878"/>
                    <a:pt x="432" y="422"/>
                    <a:pt x="1" y="0"/>
                  </a:cubicBezTo>
                </a:path>
              </a:pathLst>
            </a:custGeom>
            <a:solidFill>
              <a:schemeClr val="accent6"/>
            </a:solidFill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3"/>
            <p:cNvSpPr/>
            <p:nvPr/>
          </p:nvSpPr>
          <p:spPr>
            <a:xfrm>
              <a:off x="1970650" y="1797275"/>
              <a:ext cx="70550" cy="104575"/>
            </a:xfrm>
            <a:custGeom>
              <a:rect b="b" l="l" r="r" t="t"/>
              <a:pathLst>
                <a:path extrusionOk="0" fill="none" h="4183" w="2822">
                  <a:moveTo>
                    <a:pt x="1" y="1"/>
                  </a:moveTo>
                  <a:cubicBezTo>
                    <a:pt x="232" y="573"/>
                    <a:pt x="508" y="1130"/>
                    <a:pt x="824" y="1662"/>
                  </a:cubicBezTo>
                  <a:cubicBezTo>
                    <a:pt x="1376" y="2581"/>
                    <a:pt x="2049" y="3429"/>
                    <a:pt x="2822" y="4182"/>
                  </a:cubicBezTo>
                </a:path>
              </a:pathLst>
            </a:custGeom>
            <a:solidFill>
              <a:schemeClr val="accent6"/>
            </a:solidFill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3"/>
            <p:cNvSpPr/>
            <p:nvPr/>
          </p:nvSpPr>
          <p:spPr>
            <a:xfrm>
              <a:off x="2090500" y="1788500"/>
              <a:ext cx="301300" cy="50100"/>
            </a:xfrm>
            <a:custGeom>
              <a:rect b="b" l="l" r="r" t="t"/>
              <a:pathLst>
                <a:path extrusionOk="0" fill="none" h="2004" w="12052">
                  <a:moveTo>
                    <a:pt x="0" y="2003"/>
                  </a:moveTo>
                  <a:cubicBezTo>
                    <a:pt x="2736" y="1682"/>
                    <a:pt x="5436" y="844"/>
                    <a:pt x="8167" y="352"/>
                  </a:cubicBezTo>
                  <a:cubicBezTo>
                    <a:pt x="9432" y="126"/>
                    <a:pt x="10802" y="1"/>
                    <a:pt x="12052" y="242"/>
                  </a:cubicBezTo>
                </a:path>
              </a:pathLst>
            </a:custGeom>
            <a:solidFill>
              <a:schemeClr val="accent6"/>
            </a:solidFill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3"/>
            <p:cNvSpPr/>
            <p:nvPr/>
          </p:nvSpPr>
          <p:spPr>
            <a:xfrm>
              <a:off x="1676775" y="1755000"/>
              <a:ext cx="314475" cy="83850"/>
            </a:xfrm>
            <a:custGeom>
              <a:rect b="b" l="l" r="r" t="t"/>
              <a:pathLst>
                <a:path extrusionOk="0" fill="none" h="3354" w="12579">
                  <a:moveTo>
                    <a:pt x="1" y="196"/>
                  </a:moveTo>
                  <a:cubicBezTo>
                    <a:pt x="11" y="191"/>
                    <a:pt x="21" y="191"/>
                    <a:pt x="31" y="191"/>
                  </a:cubicBezTo>
                  <a:cubicBezTo>
                    <a:pt x="1195" y="0"/>
                    <a:pt x="2385" y="302"/>
                    <a:pt x="3509" y="658"/>
                  </a:cubicBezTo>
                  <a:cubicBezTo>
                    <a:pt x="6526" y="1602"/>
                    <a:pt x="9467" y="2947"/>
                    <a:pt x="12579" y="3353"/>
                  </a:cubicBezTo>
                </a:path>
              </a:pathLst>
            </a:custGeom>
            <a:solidFill>
              <a:schemeClr val="accent6"/>
            </a:solidFill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3"/>
            <p:cNvSpPr/>
            <p:nvPr/>
          </p:nvSpPr>
          <p:spPr>
            <a:xfrm>
              <a:off x="1877175" y="1750850"/>
              <a:ext cx="16575" cy="32900"/>
            </a:xfrm>
            <a:custGeom>
              <a:rect b="b" l="l" r="r" t="t"/>
              <a:pathLst>
                <a:path extrusionOk="0" fill="none" h="1316" w="663">
                  <a:moveTo>
                    <a:pt x="0" y="1316"/>
                  </a:moveTo>
                  <a:cubicBezTo>
                    <a:pt x="221" y="874"/>
                    <a:pt x="442" y="438"/>
                    <a:pt x="663" y="1"/>
                  </a:cubicBezTo>
                </a:path>
              </a:pathLst>
            </a:custGeom>
            <a:solidFill>
              <a:schemeClr val="accent6"/>
            </a:solidFill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3"/>
            <p:cNvSpPr/>
            <p:nvPr/>
          </p:nvSpPr>
          <p:spPr>
            <a:xfrm>
              <a:off x="1897625" y="1756500"/>
              <a:ext cx="21100" cy="38550"/>
            </a:xfrm>
            <a:custGeom>
              <a:rect b="b" l="l" r="r" t="t"/>
              <a:pathLst>
                <a:path extrusionOk="0" fill="none" h="1542" w="844">
                  <a:moveTo>
                    <a:pt x="1" y="1542"/>
                  </a:moveTo>
                  <a:cubicBezTo>
                    <a:pt x="282" y="1030"/>
                    <a:pt x="563" y="518"/>
                    <a:pt x="844" y="1"/>
                  </a:cubicBezTo>
                </a:path>
              </a:pathLst>
            </a:custGeom>
            <a:solidFill>
              <a:schemeClr val="accent6"/>
            </a:solidFill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3"/>
            <p:cNvSpPr/>
            <p:nvPr/>
          </p:nvSpPr>
          <p:spPr>
            <a:xfrm>
              <a:off x="2030500" y="1855875"/>
              <a:ext cx="65425" cy="63650"/>
            </a:xfrm>
            <a:custGeom>
              <a:rect b="b" l="l" r="r" t="t"/>
              <a:pathLst>
                <a:path extrusionOk="0" fill="none" h="2546" w="2617">
                  <a:moveTo>
                    <a:pt x="1" y="1"/>
                  </a:moveTo>
                  <a:cubicBezTo>
                    <a:pt x="468" y="648"/>
                    <a:pt x="1005" y="1241"/>
                    <a:pt x="1607" y="1763"/>
                  </a:cubicBezTo>
                  <a:cubicBezTo>
                    <a:pt x="1928" y="2044"/>
                    <a:pt x="2265" y="2305"/>
                    <a:pt x="2616" y="2546"/>
                  </a:cubicBezTo>
                </a:path>
              </a:pathLst>
            </a:custGeom>
            <a:solidFill>
              <a:schemeClr val="accent6"/>
            </a:solidFill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3"/>
            <p:cNvSpPr/>
            <p:nvPr/>
          </p:nvSpPr>
          <p:spPr>
            <a:xfrm>
              <a:off x="1666600" y="1723000"/>
              <a:ext cx="74575" cy="28125"/>
            </a:xfrm>
            <a:custGeom>
              <a:rect b="b" l="l" r="r" t="t"/>
              <a:pathLst>
                <a:path extrusionOk="0" fill="none" h="1125" w="2983">
                  <a:moveTo>
                    <a:pt x="1" y="1090"/>
                  </a:moveTo>
                  <a:cubicBezTo>
                    <a:pt x="789" y="1125"/>
                    <a:pt x="1793" y="929"/>
                    <a:pt x="2435" y="477"/>
                  </a:cubicBezTo>
                  <a:cubicBezTo>
                    <a:pt x="2631" y="342"/>
                    <a:pt x="2812" y="186"/>
                    <a:pt x="2972" y="16"/>
                  </a:cubicBezTo>
                  <a:cubicBezTo>
                    <a:pt x="2977" y="11"/>
                    <a:pt x="2982" y="6"/>
                    <a:pt x="2982" y="1"/>
                  </a:cubicBezTo>
                </a:path>
              </a:pathLst>
            </a:custGeom>
            <a:solidFill>
              <a:schemeClr val="accent6"/>
            </a:solidFill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3"/>
            <p:cNvSpPr/>
            <p:nvPr/>
          </p:nvSpPr>
          <p:spPr>
            <a:xfrm>
              <a:off x="1730600" y="1716350"/>
              <a:ext cx="21875" cy="23250"/>
            </a:xfrm>
            <a:custGeom>
              <a:rect b="b" l="l" r="r" t="t"/>
              <a:pathLst>
                <a:path extrusionOk="0" fill="none" h="930" w="875">
                  <a:moveTo>
                    <a:pt x="1" y="1"/>
                  </a:moveTo>
                  <a:cubicBezTo>
                    <a:pt x="151" y="71"/>
                    <a:pt x="292" y="166"/>
                    <a:pt x="412" y="282"/>
                  </a:cubicBezTo>
                  <a:cubicBezTo>
                    <a:pt x="613" y="457"/>
                    <a:pt x="774" y="683"/>
                    <a:pt x="874" y="929"/>
                  </a:cubicBezTo>
                </a:path>
              </a:pathLst>
            </a:custGeom>
            <a:solidFill>
              <a:schemeClr val="accent6"/>
            </a:solidFill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8" name="Google Shape;358;p3"/>
          <p:cNvGrpSpPr/>
          <p:nvPr/>
        </p:nvGrpSpPr>
        <p:grpSpPr>
          <a:xfrm>
            <a:off x="185635" y="1003551"/>
            <a:ext cx="1250674" cy="500104"/>
            <a:chOff x="6176600" y="3023250"/>
            <a:chExt cx="444100" cy="177575"/>
          </a:xfrm>
        </p:grpSpPr>
        <p:sp>
          <p:nvSpPr>
            <p:cNvPr id="359" name="Google Shape;359;p3"/>
            <p:cNvSpPr/>
            <p:nvPr/>
          </p:nvSpPr>
          <p:spPr>
            <a:xfrm>
              <a:off x="6347375" y="3025125"/>
              <a:ext cx="39425" cy="44825"/>
            </a:xfrm>
            <a:custGeom>
              <a:rect b="b" l="l" r="r" t="t"/>
              <a:pathLst>
                <a:path extrusionOk="0" h="1793" w="1577">
                  <a:moveTo>
                    <a:pt x="11" y="1"/>
                  </a:moveTo>
                  <a:lnTo>
                    <a:pt x="1" y="66"/>
                  </a:lnTo>
                  <a:cubicBezTo>
                    <a:pt x="126" y="638"/>
                    <a:pt x="242" y="1210"/>
                    <a:pt x="337" y="1783"/>
                  </a:cubicBezTo>
                  <a:lnTo>
                    <a:pt x="342" y="1793"/>
                  </a:lnTo>
                  <a:cubicBezTo>
                    <a:pt x="744" y="1652"/>
                    <a:pt x="1160" y="1537"/>
                    <a:pt x="1577" y="1456"/>
                  </a:cubicBezTo>
                  <a:lnTo>
                    <a:pt x="1577" y="1431"/>
                  </a:lnTo>
                  <a:cubicBezTo>
                    <a:pt x="1537" y="1055"/>
                    <a:pt x="1471" y="678"/>
                    <a:pt x="1381" y="307"/>
                  </a:cubicBezTo>
                  <a:lnTo>
                    <a:pt x="1391" y="277"/>
                  </a:lnTo>
                  <a:cubicBezTo>
                    <a:pt x="939" y="146"/>
                    <a:pt x="478" y="56"/>
                    <a:pt x="1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3"/>
            <p:cNvSpPr/>
            <p:nvPr/>
          </p:nvSpPr>
          <p:spPr>
            <a:xfrm>
              <a:off x="6290525" y="3023525"/>
              <a:ext cx="47725" cy="68400"/>
            </a:xfrm>
            <a:custGeom>
              <a:rect b="b" l="l" r="r" t="t"/>
              <a:pathLst>
                <a:path extrusionOk="0" h="2736" w="1909">
                  <a:moveTo>
                    <a:pt x="1230" y="0"/>
                  </a:moveTo>
                  <a:cubicBezTo>
                    <a:pt x="817" y="0"/>
                    <a:pt x="406" y="28"/>
                    <a:pt x="1" y="85"/>
                  </a:cubicBezTo>
                  <a:lnTo>
                    <a:pt x="11" y="180"/>
                  </a:lnTo>
                  <a:cubicBezTo>
                    <a:pt x="172" y="1013"/>
                    <a:pt x="332" y="1842"/>
                    <a:pt x="493" y="2670"/>
                  </a:cubicBezTo>
                  <a:lnTo>
                    <a:pt x="523" y="2735"/>
                  </a:lnTo>
                  <a:cubicBezTo>
                    <a:pt x="985" y="2544"/>
                    <a:pt x="1447" y="2334"/>
                    <a:pt x="1908" y="2138"/>
                  </a:cubicBezTo>
                  <a:lnTo>
                    <a:pt x="1908" y="2128"/>
                  </a:lnTo>
                  <a:cubicBezTo>
                    <a:pt x="1758" y="1420"/>
                    <a:pt x="1627" y="712"/>
                    <a:pt x="1512" y="5"/>
                  </a:cubicBezTo>
                  <a:cubicBezTo>
                    <a:pt x="1418" y="2"/>
                    <a:pt x="1324" y="0"/>
                    <a:pt x="123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3"/>
            <p:cNvSpPr/>
            <p:nvPr/>
          </p:nvSpPr>
          <p:spPr>
            <a:xfrm>
              <a:off x="6328300" y="3023625"/>
              <a:ext cx="27650" cy="53350"/>
            </a:xfrm>
            <a:custGeom>
              <a:rect b="b" l="l" r="r" t="t"/>
              <a:pathLst>
                <a:path extrusionOk="0" h="2134" w="1106">
                  <a:moveTo>
                    <a:pt x="1" y="1"/>
                  </a:moveTo>
                  <a:lnTo>
                    <a:pt x="1" y="1"/>
                  </a:lnTo>
                  <a:cubicBezTo>
                    <a:pt x="116" y="708"/>
                    <a:pt x="247" y="1416"/>
                    <a:pt x="397" y="2124"/>
                  </a:cubicBezTo>
                  <a:lnTo>
                    <a:pt x="397" y="2134"/>
                  </a:lnTo>
                  <a:cubicBezTo>
                    <a:pt x="633" y="2033"/>
                    <a:pt x="864" y="1938"/>
                    <a:pt x="1100" y="1858"/>
                  </a:cubicBezTo>
                  <a:cubicBezTo>
                    <a:pt x="1105" y="1858"/>
                    <a:pt x="1105" y="1858"/>
                    <a:pt x="1105" y="1853"/>
                  </a:cubicBezTo>
                  <a:lnTo>
                    <a:pt x="1100" y="1843"/>
                  </a:lnTo>
                  <a:cubicBezTo>
                    <a:pt x="1005" y="1270"/>
                    <a:pt x="889" y="698"/>
                    <a:pt x="764" y="126"/>
                  </a:cubicBezTo>
                  <a:lnTo>
                    <a:pt x="774" y="61"/>
                  </a:lnTo>
                  <a:cubicBezTo>
                    <a:pt x="518" y="26"/>
                    <a:pt x="257" y="11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3"/>
            <p:cNvSpPr/>
            <p:nvPr/>
          </p:nvSpPr>
          <p:spPr>
            <a:xfrm>
              <a:off x="6265575" y="3025625"/>
              <a:ext cx="38025" cy="76700"/>
            </a:xfrm>
            <a:custGeom>
              <a:rect b="b" l="l" r="r" t="t"/>
              <a:pathLst>
                <a:path extrusionOk="0" h="3068" w="1521">
                  <a:moveTo>
                    <a:pt x="999" y="1"/>
                  </a:moveTo>
                  <a:cubicBezTo>
                    <a:pt x="688" y="41"/>
                    <a:pt x="387" y="101"/>
                    <a:pt x="85" y="177"/>
                  </a:cubicBezTo>
                  <a:cubicBezTo>
                    <a:pt x="0" y="1125"/>
                    <a:pt x="101" y="2134"/>
                    <a:pt x="276" y="3068"/>
                  </a:cubicBezTo>
                  <a:cubicBezTo>
                    <a:pt x="698" y="2967"/>
                    <a:pt x="1114" y="2817"/>
                    <a:pt x="1521" y="2651"/>
                  </a:cubicBezTo>
                  <a:lnTo>
                    <a:pt x="1491" y="2586"/>
                  </a:lnTo>
                  <a:cubicBezTo>
                    <a:pt x="1330" y="1758"/>
                    <a:pt x="1170" y="929"/>
                    <a:pt x="1009" y="96"/>
                  </a:cubicBezTo>
                  <a:lnTo>
                    <a:pt x="99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3"/>
            <p:cNvSpPr/>
            <p:nvPr/>
          </p:nvSpPr>
          <p:spPr>
            <a:xfrm>
              <a:off x="6415400" y="3058375"/>
              <a:ext cx="185725" cy="141325"/>
            </a:xfrm>
            <a:custGeom>
              <a:rect b="b" l="l" r="r" t="t"/>
              <a:pathLst>
                <a:path extrusionOk="0" h="5653" w="7429">
                  <a:moveTo>
                    <a:pt x="1727" y="1"/>
                  </a:moveTo>
                  <a:cubicBezTo>
                    <a:pt x="1431" y="116"/>
                    <a:pt x="1210" y="367"/>
                    <a:pt x="1034" y="628"/>
                  </a:cubicBezTo>
                  <a:cubicBezTo>
                    <a:pt x="0" y="2149"/>
                    <a:pt x="146" y="4277"/>
                    <a:pt x="1406" y="5653"/>
                  </a:cubicBezTo>
                  <a:cubicBezTo>
                    <a:pt x="2023" y="5607"/>
                    <a:pt x="2635" y="5502"/>
                    <a:pt x="3233" y="5336"/>
                  </a:cubicBezTo>
                  <a:cubicBezTo>
                    <a:pt x="4759" y="4910"/>
                    <a:pt x="5893" y="3821"/>
                    <a:pt x="7429" y="3504"/>
                  </a:cubicBezTo>
                  <a:lnTo>
                    <a:pt x="7429" y="3504"/>
                  </a:lnTo>
                  <a:cubicBezTo>
                    <a:pt x="7075" y="3550"/>
                    <a:pt x="6718" y="3573"/>
                    <a:pt x="6362" y="3573"/>
                  </a:cubicBezTo>
                  <a:cubicBezTo>
                    <a:pt x="5934" y="3573"/>
                    <a:pt x="5506" y="3540"/>
                    <a:pt x="5085" y="3474"/>
                  </a:cubicBezTo>
                  <a:cubicBezTo>
                    <a:pt x="4939" y="3449"/>
                    <a:pt x="4794" y="3424"/>
                    <a:pt x="4653" y="3374"/>
                  </a:cubicBezTo>
                  <a:cubicBezTo>
                    <a:pt x="4563" y="3545"/>
                    <a:pt x="4397" y="3675"/>
                    <a:pt x="4191" y="3710"/>
                  </a:cubicBezTo>
                  <a:cubicBezTo>
                    <a:pt x="4154" y="3716"/>
                    <a:pt x="4117" y="3720"/>
                    <a:pt x="4080" y="3720"/>
                  </a:cubicBezTo>
                  <a:cubicBezTo>
                    <a:pt x="3767" y="3720"/>
                    <a:pt x="3492" y="3497"/>
                    <a:pt x="3438" y="3178"/>
                  </a:cubicBezTo>
                  <a:cubicBezTo>
                    <a:pt x="3403" y="2982"/>
                    <a:pt x="3464" y="2792"/>
                    <a:pt x="3579" y="2646"/>
                  </a:cubicBezTo>
                  <a:lnTo>
                    <a:pt x="3172" y="2280"/>
                  </a:lnTo>
                  <a:cubicBezTo>
                    <a:pt x="3182" y="1687"/>
                    <a:pt x="3619" y="1150"/>
                    <a:pt x="4262" y="1100"/>
                  </a:cubicBezTo>
                  <a:lnTo>
                    <a:pt x="4578" y="799"/>
                  </a:lnTo>
                  <a:cubicBezTo>
                    <a:pt x="4352" y="668"/>
                    <a:pt x="4121" y="548"/>
                    <a:pt x="3875" y="453"/>
                  </a:cubicBezTo>
                  <a:cubicBezTo>
                    <a:pt x="3273" y="217"/>
                    <a:pt x="2550" y="101"/>
                    <a:pt x="1913" y="21"/>
                  </a:cubicBezTo>
                  <a:cubicBezTo>
                    <a:pt x="1852" y="11"/>
                    <a:pt x="1787" y="6"/>
                    <a:pt x="172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3"/>
            <p:cNvSpPr/>
            <p:nvPr/>
          </p:nvSpPr>
          <p:spPr>
            <a:xfrm>
              <a:off x="6494700" y="3078325"/>
              <a:ext cx="126000" cy="69375"/>
            </a:xfrm>
            <a:custGeom>
              <a:rect b="b" l="l" r="r" t="t"/>
              <a:pathLst>
                <a:path extrusionOk="0" h="2775" w="5040">
                  <a:moveTo>
                    <a:pt x="1406" y="1"/>
                  </a:moveTo>
                  <a:lnTo>
                    <a:pt x="1090" y="302"/>
                  </a:lnTo>
                  <a:cubicBezTo>
                    <a:pt x="447" y="352"/>
                    <a:pt x="10" y="889"/>
                    <a:pt x="0" y="1482"/>
                  </a:cubicBezTo>
                  <a:lnTo>
                    <a:pt x="407" y="1848"/>
                  </a:lnTo>
                  <a:cubicBezTo>
                    <a:pt x="502" y="1733"/>
                    <a:pt x="638" y="1652"/>
                    <a:pt x="798" y="1622"/>
                  </a:cubicBezTo>
                  <a:cubicBezTo>
                    <a:pt x="834" y="1616"/>
                    <a:pt x="870" y="1613"/>
                    <a:pt x="905" y="1613"/>
                  </a:cubicBezTo>
                  <a:cubicBezTo>
                    <a:pt x="959" y="1613"/>
                    <a:pt x="1011" y="1620"/>
                    <a:pt x="1059" y="1632"/>
                  </a:cubicBezTo>
                  <a:cubicBezTo>
                    <a:pt x="1078" y="1481"/>
                    <a:pt x="1208" y="1370"/>
                    <a:pt x="1358" y="1370"/>
                  </a:cubicBezTo>
                  <a:cubicBezTo>
                    <a:pt x="1367" y="1370"/>
                    <a:pt x="1376" y="1370"/>
                    <a:pt x="1386" y="1371"/>
                  </a:cubicBezTo>
                  <a:cubicBezTo>
                    <a:pt x="1556" y="1381"/>
                    <a:pt x="1682" y="1532"/>
                    <a:pt x="1667" y="1697"/>
                  </a:cubicBezTo>
                  <a:cubicBezTo>
                    <a:pt x="1657" y="1813"/>
                    <a:pt x="1581" y="1908"/>
                    <a:pt x="1481" y="1953"/>
                  </a:cubicBezTo>
                  <a:cubicBezTo>
                    <a:pt x="1516" y="2014"/>
                    <a:pt x="1541" y="2084"/>
                    <a:pt x="1556" y="2154"/>
                  </a:cubicBezTo>
                  <a:cubicBezTo>
                    <a:pt x="1581" y="2305"/>
                    <a:pt x="1551" y="2455"/>
                    <a:pt x="1481" y="2576"/>
                  </a:cubicBezTo>
                  <a:cubicBezTo>
                    <a:pt x="1622" y="2626"/>
                    <a:pt x="1767" y="2651"/>
                    <a:pt x="1913" y="2676"/>
                  </a:cubicBezTo>
                  <a:cubicBezTo>
                    <a:pt x="2334" y="2742"/>
                    <a:pt x="2762" y="2775"/>
                    <a:pt x="3190" y="2775"/>
                  </a:cubicBezTo>
                  <a:cubicBezTo>
                    <a:pt x="3546" y="2775"/>
                    <a:pt x="3903" y="2752"/>
                    <a:pt x="4257" y="2706"/>
                  </a:cubicBezTo>
                  <a:cubicBezTo>
                    <a:pt x="4498" y="2656"/>
                    <a:pt x="4754" y="2626"/>
                    <a:pt x="5015" y="2616"/>
                  </a:cubicBezTo>
                  <a:cubicBezTo>
                    <a:pt x="4995" y="2616"/>
                    <a:pt x="5040" y="1878"/>
                    <a:pt x="5040" y="1793"/>
                  </a:cubicBezTo>
                  <a:cubicBezTo>
                    <a:pt x="4116" y="1718"/>
                    <a:pt x="3358" y="1321"/>
                    <a:pt x="2605" y="799"/>
                  </a:cubicBezTo>
                  <a:cubicBezTo>
                    <a:pt x="2570" y="779"/>
                    <a:pt x="2535" y="754"/>
                    <a:pt x="2500" y="729"/>
                  </a:cubicBezTo>
                  <a:cubicBezTo>
                    <a:pt x="2144" y="478"/>
                    <a:pt x="1787" y="222"/>
                    <a:pt x="140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3"/>
            <p:cNvSpPr/>
            <p:nvPr/>
          </p:nvSpPr>
          <p:spPr>
            <a:xfrm>
              <a:off x="6176600" y="3056950"/>
              <a:ext cx="281975" cy="143425"/>
            </a:xfrm>
            <a:custGeom>
              <a:rect b="b" l="l" r="r" t="t"/>
              <a:pathLst>
                <a:path extrusionOk="0" h="5737" w="11279">
                  <a:moveTo>
                    <a:pt x="10190" y="0"/>
                  </a:moveTo>
                  <a:cubicBezTo>
                    <a:pt x="9590" y="0"/>
                    <a:pt x="8995" y="61"/>
                    <a:pt x="8408" y="183"/>
                  </a:cubicBezTo>
                  <a:cubicBezTo>
                    <a:pt x="7991" y="264"/>
                    <a:pt x="7575" y="379"/>
                    <a:pt x="7173" y="520"/>
                  </a:cubicBezTo>
                  <a:cubicBezTo>
                    <a:pt x="7173" y="525"/>
                    <a:pt x="7173" y="525"/>
                    <a:pt x="7168" y="525"/>
                  </a:cubicBezTo>
                  <a:cubicBezTo>
                    <a:pt x="6932" y="605"/>
                    <a:pt x="6701" y="700"/>
                    <a:pt x="6465" y="801"/>
                  </a:cubicBezTo>
                  <a:cubicBezTo>
                    <a:pt x="6004" y="997"/>
                    <a:pt x="5542" y="1207"/>
                    <a:pt x="5080" y="1398"/>
                  </a:cubicBezTo>
                  <a:cubicBezTo>
                    <a:pt x="4673" y="1564"/>
                    <a:pt x="4257" y="1714"/>
                    <a:pt x="3835" y="1815"/>
                  </a:cubicBezTo>
                  <a:cubicBezTo>
                    <a:pt x="3579" y="1875"/>
                    <a:pt x="3318" y="1920"/>
                    <a:pt x="3052" y="1940"/>
                  </a:cubicBezTo>
                  <a:cubicBezTo>
                    <a:pt x="2279" y="1376"/>
                    <a:pt x="1320" y="1130"/>
                    <a:pt x="368" y="1130"/>
                  </a:cubicBezTo>
                  <a:cubicBezTo>
                    <a:pt x="246" y="1130"/>
                    <a:pt x="123" y="1134"/>
                    <a:pt x="0" y="1142"/>
                  </a:cubicBezTo>
                  <a:cubicBezTo>
                    <a:pt x="618" y="1975"/>
                    <a:pt x="1602" y="2653"/>
                    <a:pt x="2621" y="2869"/>
                  </a:cubicBezTo>
                  <a:cubicBezTo>
                    <a:pt x="1602" y="3080"/>
                    <a:pt x="618" y="3762"/>
                    <a:pt x="0" y="4595"/>
                  </a:cubicBezTo>
                  <a:cubicBezTo>
                    <a:pt x="123" y="4603"/>
                    <a:pt x="246" y="4607"/>
                    <a:pt x="368" y="4607"/>
                  </a:cubicBezTo>
                  <a:cubicBezTo>
                    <a:pt x="1320" y="4607"/>
                    <a:pt x="2279" y="4362"/>
                    <a:pt x="3052" y="3797"/>
                  </a:cubicBezTo>
                  <a:cubicBezTo>
                    <a:pt x="4508" y="3903"/>
                    <a:pt x="5798" y="4726"/>
                    <a:pt x="7168" y="5213"/>
                  </a:cubicBezTo>
                  <a:cubicBezTo>
                    <a:pt x="8154" y="5564"/>
                    <a:pt x="9199" y="5736"/>
                    <a:pt x="10245" y="5736"/>
                  </a:cubicBezTo>
                  <a:cubicBezTo>
                    <a:pt x="10483" y="5736"/>
                    <a:pt x="10720" y="5727"/>
                    <a:pt x="10958" y="5710"/>
                  </a:cubicBezTo>
                  <a:cubicBezTo>
                    <a:pt x="9698" y="4334"/>
                    <a:pt x="9552" y="2206"/>
                    <a:pt x="10586" y="685"/>
                  </a:cubicBezTo>
                  <a:cubicBezTo>
                    <a:pt x="10762" y="424"/>
                    <a:pt x="10983" y="173"/>
                    <a:pt x="11279" y="58"/>
                  </a:cubicBezTo>
                  <a:cubicBezTo>
                    <a:pt x="10983" y="23"/>
                    <a:pt x="10687" y="8"/>
                    <a:pt x="10390" y="3"/>
                  </a:cubicBezTo>
                  <a:cubicBezTo>
                    <a:pt x="10324" y="1"/>
                    <a:pt x="10257" y="0"/>
                    <a:pt x="101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3"/>
            <p:cNvSpPr/>
            <p:nvPr/>
          </p:nvSpPr>
          <p:spPr>
            <a:xfrm>
              <a:off x="6521175" y="3112550"/>
              <a:ext cx="15575" cy="14625"/>
            </a:xfrm>
            <a:custGeom>
              <a:rect b="b" l="l" r="r" t="t"/>
              <a:pathLst>
                <a:path extrusionOk="0" h="585" w="623">
                  <a:moveTo>
                    <a:pt x="299" y="1"/>
                  </a:moveTo>
                  <a:cubicBezTo>
                    <a:pt x="149" y="1"/>
                    <a:pt x="19" y="112"/>
                    <a:pt x="0" y="263"/>
                  </a:cubicBezTo>
                  <a:cubicBezTo>
                    <a:pt x="181" y="303"/>
                    <a:pt x="337" y="424"/>
                    <a:pt x="422" y="584"/>
                  </a:cubicBezTo>
                  <a:cubicBezTo>
                    <a:pt x="522" y="539"/>
                    <a:pt x="598" y="444"/>
                    <a:pt x="608" y="328"/>
                  </a:cubicBezTo>
                  <a:cubicBezTo>
                    <a:pt x="623" y="163"/>
                    <a:pt x="497" y="12"/>
                    <a:pt x="327" y="2"/>
                  </a:cubicBezTo>
                  <a:cubicBezTo>
                    <a:pt x="317" y="1"/>
                    <a:pt x="308" y="1"/>
                    <a:pt x="29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3"/>
            <p:cNvSpPr/>
            <p:nvPr/>
          </p:nvSpPr>
          <p:spPr>
            <a:xfrm>
              <a:off x="6520800" y="3119125"/>
              <a:ext cx="10950" cy="8700"/>
            </a:xfrm>
            <a:custGeom>
              <a:rect b="b" l="l" r="r" t="t"/>
              <a:pathLst>
                <a:path extrusionOk="0" h="348" w="438">
                  <a:moveTo>
                    <a:pt x="15" y="0"/>
                  </a:moveTo>
                  <a:cubicBezTo>
                    <a:pt x="15" y="5"/>
                    <a:pt x="15" y="10"/>
                    <a:pt x="15" y="15"/>
                  </a:cubicBezTo>
                  <a:cubicBezTo>
                    <a:pt x="0" y="186"/>
                    <a:pt x="121" y="332"/>
                    <a:pt x="292" y="347"/>
                  </a:cubicBezTo>
                  <a:cubicBezTo>
                    <a:pt x="300" y="347"/>
                    <a:pt x="309" y="348"/>
                    <a:pt x="318" y="348"/>
                  </a:cubicBezTo>
                  <a:cubicBezTo>
                    <a:pt x="360" y="348"/>
                    <a:pt x="404" y="338"/>
                    <a:pt x="437" y="321"/>
                  </a:cubicBezTo>
                  <a:cubicBezTo>
                    <a:pt x="352" y="161"/>
                    <a:pt x="196" y="40"/>
                    <a:pt x="1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3"/>
            <p:cNvSpPr/>
            <p:nvPr/>
          </p:nvSpPr>
          <p:spPr>
            <a:xfrm>
              <a:off x="6500475" y="3118650"/>
              <a:ext cx="33775" cy="32725"/>
            </a:xfrm>
            <a:custGeom>
              <a:rect b="b" l="l" r="r" t="t"/>
              <a:pathLst>
                <a:path extrusionOk="0" h="1309" w="1351">
                  <a:moveTo>
                    <a:pt x="674" y="0"/>
                  </a:moveTo>
                  <a:cubicBezTo>
                    <a:pt x="639" y="0"/>
                    <a:pt x="603" y="3"/>
                    <a:pt x="567" y="9"/>
                  </a:cubicBezTo>
                  <a:cubicBezTo>
                    <a:pt x="407" y="39"/>
                    <a:pt x="271" y="120"/>
                    <a:pt x="176" y="235"/>
                  </a:cubicBezTo>
                  <a:cubicBezTo>
                    <a:pt x="61" y="381"/>
                    <a:pt x="0" y="571"/>
                    <a:pt x="35" y="767"/>
                  </a:cubicBezTo>
                  <a:cubicBezTo>
                    <a:pt x="89" y="1086"/>
                    <a:pt x="364" y="1309"/>
                    <a:pt x="677" y="1309"/>
                  </a:cubicBezTo>
                  <a:cubicBezTo>
                    <a:pt x="714" y="1309"/>
                    <a:pt x="751" y="1305"/>
                    <a:pt x="788" y="1299"/>
                  </a:cubicBezTo>
                  <a:cubicBezTo>
                    <a:pt x="994" y="1264"/>
                    <a:pt x="1160" y="1134"/>
                    <a:pt x="1250" y="963"/>
                  </a:cubicBezTo>
                  <a:cubicBezTo>
                    <a:pt x="1320" y="842"/>
                    <a:pt x="1350" y="692"/>
                    <a:pt x="1325" y="541"/>
                  </a:cubicBezTo>
                  <a:cubicBezTo>
                    <a:pt x="1310" y="471"/>
                    <a:pt x="1285" y="401"/>
                    <a:pt x="1250" y="340"/>
                  </a:cubicBezTo>
                  <a:cubicBezTo>
                    <a:pt x="1217" y="357"/>
                    <a:pt x="1173" y="367"/>
                    <a:pt x="1131" y="367"/>
                  </a:cubicBezTo>
                  <a:cubicBezTo>
                    <a:pt x="1122" y="367"/>
                    <a:pt x="1113" y="366"/>
                    <a:pt x="1105" y="366"/>
                  </a:cubicBezTo>
                  <a:cubicBezTo>
                    <a:pt x="934" y="351"/>
                    <a:pt x="813" y="205"/>
                    <a:pt x="828" y="34"/>
                  </a:cubicBezTo>
                  <a:cubicBezTo>
                    <a:pt x="828" y="29"/>
                    <a:pt x="828" y="24"/>
                    <a:pt x="828" y="19"/>
                  </a:cubicBezTo>
                  <a:cubicBezTo>
                    <a:pt x="780" y="7"/>
                    <a:pt x="728" y="0"/>
                    <a:pt x="67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3"/>
            <p:cNvSpPr/>
            <p:nvPr/>
          </p:nvSpPr>
          <p:spPr>
            <a:xfrm>
              <a:off x="6494700" y="3085875"/>
              <a:ext cx="27250" cy="29500"/>
            </a:xfrm>
            <a:custGeom>
              <a:rect b="b" l="l" r="r" t="t"/>
              <a:pathLst>
                <a:path extrusionOk="0" fill="none" h="1180" w="1090">
                  <a:moveTo>
                    <a:pt x="1090" y="0"/>
                  </a:moveTo>
                  <a:cubicBezTo>
                    <a:pt x="447" y="50"/>
                    <a:pt x="10" y="587"/>
                    <a:pt x="0" y="1180"/>
                  </a:cubicBezTo>
                </a:path>
              </a:pathLst>
            </a:custGeom>
            <a:noFill/>
            <a:ln cap="rnd" cmpd="sng" w="10425">
              <a:solidFill>
                <a:schemeClr val="accent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3"/>
            <p:cNvSpPr/>
            <p:nvPr/>
          </p:nvSpPr>
          <p:spPr>
            <a:xfrm>
              <a:off x="6272475" y="3056625"/>
              <a:ext cx="163900" cy="45700"/>
            </a:xfrm>
            <a:custGeom>
              <a:rect b="b" l="l" r="r" t="t"/>
              <a:pathLst>
                <a:path extrusionOk="0" fill="none" h="1828" w="6556">
                  <a:moveTo>
                    <a:pt x="0" y="1828"/>
                  </a:moveTo>
                  <a:cubicBezTo>
                    <a:pt x="422" y="1727"/>
                    <a:pt x="838" y="1577"/>
                    <a:pt x="1245" y="1411"/>
                  </a:cubicBezTo>
                  <a:cubicBezTo>
                    <a:pt x="1707" y="1220"/>
                    <a:pt x="2169" y="1010"/>
                    <a:pt x="2630" y="814"/>
                  </a:cubicBezTo>
                  <a:cubicBezTo>
                    <a:pt x="2866" y="713"/>
                    <a:pt x="3097" y="618"/>
                    <a:pt x="3333" y="538"/>
                  </a:cubicBezTo>
                  <a:cubicBezTo>
                    <a:pt x="3338" y="538"/>
                    <a:pt x="3338" y="538"/>
                    <a:pt x="3338" y="533"/>
                  </a:cubicBezTo>
                  <a:cubicBezTo>
                    <a:pt x="3740" y="392"/>
                    <a:pt x="4156" y="277"/>
                    <a:pt x="4573" y="196"/>
                  </a:cubicBezTo>
                  <a:cubicBezTo>
                    <a:pt x="5225" y="61"/>
                    <a:pt x="5888" y="1"/>
                    <a:pt x="6555" y="16"/>
                  </a:cubicBezTo>
                </a:path>
              </a:pathLst>
            </a:custGeom>
            <a:solidFill>
              <a:schemeClr val="accent6"/>
            </a:solidFill>
            <a:ln cap="flat" cmpd="sng" w="5275">
              <a:solidFill>
                <a:srgbClr val="002255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3"/>
            <p:cNvSpPr/>
            <p:nvPr/>
          </p:nvSpPr>
          <p:spPr>
            <a:xfrm>
              <a:off x="6415400" y="3058000"/>
              <a:ext cx="44050" cy="142825"/>
            </a:xfrm>
            <a:custGeom>
              <a:rect b="b" l="l" r="r" t="t"/>
              <a:pathLst>
                <a:path extrusionOk="0" fill="none" h="5713" w="1762">
                  <a:moveTo>
                    <a:pt x="1762" y="1"/>
                  </a:moveTo>
                  <a:cubicBezTo>
                    <a:pt x="1747" y="6"/>
                    <a:pt x="1737" y="6"/>
                    <a:pt x="1727" y="16"/>
                  </a:cubicBezTo>
                  <a:cubicBezTo>
                    <a:pt x="1431" y="131"/>
                    <a:pt x="1210" y="382"/>
                    <a:pt x="1034" y="643"/>
                  </a:cubicBezTo>
                  <a:cubicBezTo>
                    <a:pt x="0" y="2164"/>
                    <a:pt x="146" y="4292"/>
                    <a:pt x="1406" y="5668"/>
                  </a:cubicBezTo>
                  <a:cubicBezTo>
                    <a:pt x="1416" y="5683"/>
                    <a:pt x="1431" y="5698"/>
                    <a:pt x="1446" y="5713"/>
                  </a:cubicBezTo>
                </a:path>
              </a:pathLst>
            </a:custGeom>
            <a:solidFill>
              <a:schemeClr val="accent6"/>
            </a:solidFill>
            <a:ln cap="flat" cmpd="sng" w="5275">
              <a:solidFill>
                <a:srgbClr val="002255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3"/>
            <p:cNvSpPr/>
            <p:nvPr/>
          </p:nvSpPr>
          <p:spPr>
            <a:xfrm>
              <a:off x="6347375" y="3026775"/>
              <a:ext cx="8425" cy="42925"/>
            </a:xfrm>
            <a:custGeom>
              <a:rect b="b" l="l" r="r" t="t"/>
              <a:pathLst>
                <a:path extrusionOk="0" fill="none" h="1717" w="337">
                  <a:moveTo>
                    <a:pt x="1" y="0"/>
                  </a:moveTo>
                  <a:cubicBezTo>
                    <a:pt x="126" y="572"/>
                    <a:pt x="242" y="1144"/>
                    <a:pt x="337" y="1717"/>
                  </a:cubicBezTo>
                </a:path>
              </a:pathLst>
            </a:custGeom>
            <a:solidFill>
              <a:schemeClr val="accent6"/>
            </a:solidFill>
            <a:ln cap="flat" cmpd="sng" w="5275">
              <a:solidFill>
                <a:srgbClr val="002255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3"/>
            <p:cNvSpPr/>
            <p:nvPr/>
          </p:nvSpPr>
          <p:spPr>
            <a:xfrm>
              <a:off x="6328175" y="3023250"/>
              <a:ext cx="10075" cy="53475"/>
            </a:xfrm>
            <a:custGeom>
              <a:rect b="b" l="l" r="r" t="t"/>
              <a:pathLst>
                <a:path extrusionOk="0" fill="none" h="2139" w="403">
                  <a:moveTo>
                    <a:pt x="1" y="0"/>
                  </a:moveTo>
                  <a:cubicBezTo>
                    <a:pt x="1" y="6"/>
                    <a:pt x="6" y="11"/>
                    <a:pt x="6" y="16"/>
                  </a:cubicBezTo>
                  <a:cubicBezTo>
                    <a:pt x="121" y="723"/>
                    <a:pt x="252" y="1431"/>
                    <a:pt x="402" y="2139"/>
                  </a:cubicBezTo>
                </a:path>
              </a:pathLst>
            </a:custGeom>
            <a:solidFill>
              <a:schemeClr val="accent6"/>
            </a:solidFill>
            <a:ln cap="flat" cmpd="sng" w="5275">
              <a:solidFill>
                <a:srgbClr val="002255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3"/>
            <p:cNvSpPr/>
            <p:nvPr/>
          </p:nvSpPr>
          <p:spPr>
            <a:xfrm>
              <a:off x="6290800" y="3028025"/>
              <a:ext cx="12050" cy="62250"/>
            </a:xfrm>
            <a:custGeom>
              <a:rect b="b" l="l" r="r" t="t"/>
              <a:pathLst>
                <a:path extrusionOk="0" fill="none" h="2490" w="482">
                  <a:moveTo>
                    <a:pt x="0" y="0"/>
                  </a:moveTo>
                  <a:cubicBezTo>
                    <a:pt x="161" y="833"/>
                    <a:pt x="321" y="1662"/>
                    <a:pt x="482" y="2490"/>
                  </a:cubicBezTo>
                </a:path>
              </a:pathLst>
            </a:custGeom>
            <a:solidFill>
              <a:schemeClr val="accent6"/>
            </a:solidFill>
            <a:ln cap="flat" cmpd="sng" w="5275">
              <a:solidFill>
                <a:srgbClr val="002255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3"/>
            <p:cNvSpPr/>
            <p:nvPr/>
          </p:nvSpPr>
          <p:spPr>
            <a:xfrm>
              <a:off x="6323025" y="3118000"/>
              <a:ext cx="78725" cy="42425"/>
            </a:xfrm>
            <a:custGeom>
              <a:rect b="b" l="l" r="r" t="t"/>
              <a:pathLst>
                <a:path extrusionOk="0" fill="none" h="1697" w="3149">
                  <a:moveTo>
                    <a:pt x="3148" y="899"/>
                  </a:moveTo>
                  <a:cubicBezTo>
                    <a:pt x="2255" y="1546"/>
                    <a:pt x="1025" y="1697"/>
                    <a:pt x="1" y="1290"/>
                  </a:cubicBezTo>
                  <a:cubicBezTo>
                    <a:pt x="739" y="627"/>
                    <a:pt x="1738" y="100"/>
                    <a:pt x="2726" y="0"/>
                  </a:cubicBezTo>
                </a:path>
              </a:pathLst>
            </a:custGeom>
            <a:solidFill>
              <a:schemeClr val="accent6"/>
            </a:solidFill>
            <a:ln cap="flat" cmpd="sng" w="5275">
              <a:solidFill>
                <a:srgbClr val="002255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3"/>
            <p:cNvSpPr/>
            <p:nvPr/>
          </p:nvSpPr>
          <p:spPr>
            <a:xfrm>
              <a:off x="6523550" y="3139075"/>
              <a:ext cx="83850" cy="9425"/>
            </a:xfrm>
            <a:custGeom>
              <a:rect b="b" l="l" r="r" t="t"/>
              <a:pathLst>
                <a:path extrusionOk="0" fill="none" h="377" w="3354">
                  <a:moveTo>
                    <a:pt x="3354" y="241"/>
                  </a:moveTo>
                  <a:cubicBezTo>
                    <a:pt x="3273" y="251"/>
                    <a:pt x="3188" y="266"/>
                    <a:pt x="3103" y="276"/>
                  </a:cubicBezTo>
                  <a:cubicBezTo>
                    <a:pt x="2325" y="377"/>
                    <a:pt x="1532" y="367"/>
                    <a:pt x="759" y="246"/>
                  </a:cubicBezTo>
                  <a:cubicBezTo>
                    <a:pt x="613" y="221"/>
                    <a:pt x="468" y="196"/>
                    <a:pt x="327" y="146"/>
                  </a:cubicBezTo>
                  <a:cubicBezTo>
                    <a:pt x="217" y="111"/>
                    <a:pt x="101" y="66"/>
                    <a:pt x="1" y="0"/>
                  </a:cubicBezTo>
                </a:path>
              </a:pathLst>
            </a:custGeom>
            <a:solidFill>
              <a:schemeClr val="accent6"/>
            </a:solidFill>
            <a:ln cap="flat" cmpd="sng" w="5275">
              <a:solidFill>
                <a:srgbClr val="002255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3"/>
            <p:cNvSpPr/>
            <p:nvPr/>
          </p:nvSpPr>
          <p:spPr>
            <a:xfrm>
              <a:off x="6521300" y="3131675"/>
              <a:ext cx="5675" cy="15825"/>
            </a:xfrm>
            <a:custGeom>
              <a:rect b="b" l="l" r="r" t="t"/>
              <a:pathLst>
                <a:path extrusionOk="0" fill="none" h="633" w="227">
                  <a:moveTo>
                    <a:pt x="11" y="633"/>
                  </a:moveTo>
                  <a:cubicBezTo>
                    <a:pt x="0" y="407"/>
                    <a:pt x="76" y="176"/>
                    <a:pt x="226" y="0"/>
                  </a:cubicBezTo>
                </a:path>
              </a:pathLst>
            </a:custGeom>
            <a:solidFill>
              <a:schemeClr val="accent6"/>
            </a:solidFill>
            <a:ln cap="flat" cmpd="sng" w="5275">
              <a:solidFill>
                <a:srgbClr val="002255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8" name="Google Shape;378;p3"/>
          <p:cNvGrpSpPr/>
          <p:nvPr/>
        </p:nvGrpSpPr>
        <p:grpSpPr>
          <a:xfrm flipH="1">
            <a:off x="-134473" y="3781733"/>
            <a:ext cx="2615356" cy="1537625"/>
            <a:chOff x="2300300" y="2941775"/>
            <a:chExt cx="825450" cy="485300"/>
          </a:xfrm>
        </p:grpSpPr>
        <p:sp>
          <p:nvSpPr>
            <p:cNvPr id="379" name="Google Shape;379;p3"/>
            <p:cNvSpPr/>
            <p:nvPr/>
          </p:nvSpPr>
          <p:spPr>
            <a:xfrm>
              <a:off x="3021325" y="3237675"/>
              <a:ext cx="104425" cy="46225"/>
            </a:xfrm>
            <a:custGeom>
              <a:rect b="b" l="l" r="r" t="t"/>
              <a:pathLst>
                <a:path extrusionOk="0" h="1849" w="4177">
                  <a:moveTo>
                    <a:pt x="1742" y="1"/>
                  </a:moveTo>
                  <a:cubicBezTo>
                    <a:pt x="1443" y="1"/>
                    <a:pt x="1138" y="29"/>
                    <a:pt x="834" y="37"/>
                  </a:cubicBezTo>
                  <a:cubicBezTo>
                    <a:pt x="558" y="378"/>
                    <a:pt x="277" y="719"/>
                    <a:pt x="1" y="1056"/>
                  </a:cubicBezTo>
                  <a:cubicBezTo>
                    <a:pt x="32" y="1058"/>
                    <a:pt x="63" y="1059"/>
                    <a:pt x="94" y="1059"/>
                  </a:cubicBezTo>
                  <a:cubicBezTo>
                    <a:pt x="139" y="1059"/>
                    <a:pt x="184" y="1056"/>
                    <a:pt x="231" y="1050"/>
                  </a:cubicBezTo>
                  <a:cubicBezTo>
                    <a:pt x="568" y="1020"/>
                    <a:pt x="889" y="885"/>
                    <a:pt x="1225" y="835"/>
                  </a:cubicBezTo>
                  <a:cubicBezTo>
                    <a:pt x="1341" y="816"/>
                    <a:pt x="1457" y="808"/>
                    <a:pt x="1571" y="808"/>
                  </a:cubicBezTo>
                  <a:cubicBezTo>
                    <a:pt x="2395" y="808"/>
                    <a:pt x="3184" y="1250"/>
                    <a:pt x="3911" y="1673"/>
                  </a:cubicBezTo>
                  <a:lnTo>
                    <a:pt x="3886" y="1758"/>
                  </a:lnTo>
                  <a:cubicBezTo>
                    <a:pt x="3981" y="1783"/>
                    <a:pt x="4076" y="1813"/>
                    <a:pt x="4177" y="1849"/>
                  </a:cubicBezTo>
                  <a:cubicBezTo>
                    <a:pt x="3785" y="1151"/>
                    <a:pt x="3343" y="408"/>
                    <a:pt x="2596" y="127"/>
                  </a:cubicBezTo>
                  <a:cubicBezTo>
                    <a:pt x="2320" y="28"/>
                    <a:pt x="2034" y="1"/>
                    <a:pt x="174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3"/>
            <p:cNvSpPr/>
            <p:nvPr/>
          </p:nvSpPr>
          <p:spPr>
            <a:xfrm>
              <a:off x="2897600" y="3253050"/>
              <a:ext cx="162275" cy="53950"/>
            </a:xfrm>
            <a:custGeom>
              <a:rect b="b" l="l" r="r" t="t"/>
              <a:pathLst>
                <a:path extrusionOk="0" h="2158" w="6491">
                  <a:moveTo>
                    <a:pt x="2778" y="1"/>
                  </a:moveTo>
                  <a:cubicBezTo>
                    <a:pt x="2395" y="1"/>
                    <a:pt x="2027" y="102"/>
                    <a:pt x="1777" y="380"/>
                  </a:cubicBezTo>
                  <a:cubicBezTo>
                    <a:pt x="1562" y="611"/>
                    <a:pt x="1476" y="932"/>
                    <a:pt x="1306" y="1203"/>
                  </a:cubicBezTo>
                  <a:cubicBezTo>
                    <a:pt x="1014" y="1660"/>
                    <a:pt x="533" y="1906"/>
                    <a:pt x="6" y="2082"/>
                  </a:cubicBezTo>
                  <a:lnTo>
                    <a:pt x="1" y="2117"/>
                  </a:lnTo>
                  <a:cubicBezTo>
                    <a:pt x="357" y="2142"/>
                    <a:pt x="728" y="2132"/>
                    <a:pt x="1085" y="2157"/>
                  </a:cubicBezTo>
                  <a:cubicBezTo>
                    <a:pt x="1351" y="1896"/>
                    <a:pt x="1632" y="1675"/>
                    <a:pt x="1983" y="1550"/>
                  </a:cubicBezTo>
                  <a:cubicBezTo>
                    <a:pt x="2193" y="1478"/>
                    <a:pt x="2407" y="1450"/>
                    <a:pt x="2624" y="1450"/>
                  </a:cubicBezTo>
                  <a:cubicBezTo>
                    <a:pt x="3377" y="1450"/>
                    <a:pt x="4165" y="1785"/>
                    <a:pt x="4923" y="1785"/>
                  </a:cubicBezTo>
                  <a:cubicBezTo>
                    <a:pt x="5108" y="1785"/>
                    <a:pt x="5291" y="1765"/>
                    <a:pt x="5472" y="1715"/>
                  </a:cubicBezTo>
                  <a:cubicBezTo>
                    <a:pt x="5833" y="1620"/>
                    <a:pt x="6149" y="1409"/>
                    <a:pt x="6490" y="1249"/>
                  </a:cubicBezTo>
                  <a:cubicBezTo>
                    <a:pt x="5958" y="1003"/>
                    <a:pt x="5431" y="747"/>
                    <a:pt x="4904" y="501"/>
                  </a:cubicBezTo>
                  <a:cubicBezTo>
                    <a:pt x="4919" y="481"/>
                    <a:pt x="4935" y="461"/>
                    <a:pt x="4950" y="441"/>
                  </a:cubicBezTo>
                  <a:cubicBezTo>
                    <a:pt x="4438" y="425"/>
                    <a:pt x="3946" y="220"/>
                    <a:pt x="3444" y="89"/>
                  </a:cubicBezTo>
                  <a:cubicBezTo>
                    <a:pt x="3231" y="35"/>
                    <a:pt x="3002" y="1"/>
                    <a:pt x="27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3"/>
            <p:cNvSpPr/>
            <p:nvPr/>
          </p:nvSpPr>
          <p:spPr>
            <a:xfrm>
              <a:off x="2615150" y="3079850"/>
              <a:ext cx="45575" cy="132400"/>
            </a:xfrm>
            <a:custGeom>
              <a:rect b="b" l="l" r="r" t="t"/>
              <a:pathLst>
                <a:path extrusionOk="0" h="5296" w="1823">
                  <a:moveTo>
                    <a:pt x="1511" y="0"/>
                  </a:moveTo>
                  <a:cubicBezTo>
                    <a:pt x="1039" y="974"/>
                    <a:pt x="582" y="1973"/>
                    <a:pt x="40" y="2901"/>
                  </a:cubicBezTo>
                  <a:cubicBezTo>
                    <a:pt x="25" y="2891"/>
                    <a:pt x="15" y="2886"/>
                    <a:pt x="0" y="2881"/>
                  </a:cubicBezTo>
                  <a:lnTo>
                    <a:pt x="0" y="2881"/>
                  </a:lnTo>
                  <a:cubicBezTo>
                    <a:pt x="15" y="3037"/>
                    <a:pt x="40" y="3187"/>
                    <a:pt x="70" y="3343"/>
                  </a:cubicBezTo>
                  <a:cubicBezTo>
                    <a:pt x="216" y="4031"/>
                    <a:pt x="542" y="4658"/>
                    <a:pt x="898" y="5270"/>
                  </a:cubicBezTo>
                  <a:cubicBezTo>
                    <a:pt x="924" y="5280"/>
                    <a:pt x="944" y="5291"/>
                    <a:pt x="964" y="5296"/>
                  </a:cubicBezTo>
                  <a:cubicBezTo>
                    <a:pt x="1230" y="4613"/>
                    <a:pt x="1506" y="3890"/>
                    <a:pt x="1822" y="3228"/>
                  </a:cubicBezTo>
                  <a:cubicBezTo>
                    <a:pt x="1797" y="3162"/>
                    <a:pt x="1777" y="3097"/>
                    <a:pt x="1757" y="3032"/>
                  </a:cubicBezTo>
                  <a:cubicBezTo>
                    <a:pt x="1486" y="2093"/>
                    <a:pt x="1692" y="1074"/>
                    <a:pt x="1531" y="111"/>
                  </a:cubicBezTo>
                  <a:cubicBezTo>
                    <a:pt x="1526" y="75"/>
                    <a:pt x="1516" y="40"/>
                    <a:pt x="15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3"/>
            <p:cNvSpPr/>
            <p:nvPr/>
          </p:nvSpPr>
          <p:spPr>
            <a:xfrm>
              <a:off x="2321875" y="3240050"/>
              <a:ext cx="246350" cy="67200"/>
            </a:xfrm>
            <a:custGeom>
              <a:rect b="b" l="l" r="r" t="t"/>
              <a:pathLst>
                <a:path extrusionOk="0" h="2688" w="9854">
                  <a:moveTo>
                    <a:pt x="3220" y="0"/>
                  </a:moveTo>
                  <a:cubicBezTo>
                    <a:pt x="2102" y="0"/>
                    <a:pt x="971" y="147"/>
                    <a:pt x="1" y="679"/>
                  </a:cubicBezTo>
                  <a:lnTo>
                    <a:pt x="51" y="770"/>
                  </a:lnTo>
                  <a:cubicBezTo>
                    <a:pt x="732" y="640"/>
                    <a:pt x="1424" y="543"/>
                    <a:pt x="2102" y="543"/>
                  </a:cubicBezTo>
                  <a:cubicBezTo>
                    <a:pt x="2817" y="543"/>
                    <a:pt x="3517" y="652"/>
                    <a:pt x="4172" y="945"/>
                  </a:cubicBezTo>
                  <a:cubicBezTo>
                    <a:pt x="4636" y="1153"/>
                    <a:pt x="5086" y="1453"/>
                    <a:pt x="5588" y="1453"/>
                  </a:cubicBezTo>
                  <a:cubicBezTo>
                    <a:pt x="5596" y="1453"/>
                    <a:pt x="5604" y="1453"/>
                    <a:pt x="5612" y="1452"/>
                  </a:cubicBezTo>
                  <a:cubicBezTo>
                    <a:pt x="5959" y="1443"/>
                    <a:pt x="6291" y="1286"/>
                    <a:pt x="6636" y="1286"/>
                  </a:cubicBezTo>
                  <a:cubicBezTo>
                    <a:pt x="6651" y="1286"/>
                    <a:pt x="6666" y="1286"/>
                    <a:pt x="6682" y="1287"/>
                  </a:cubicBezTo>
                  <a:cubicBezTo>
                    <a:pt x="7379" y="1302"/>
                    <a:pt x="7881" y="1959"/>
                    <a:pt x="8172" y="2587"/>
                  </a:cubicBezTo>
                  <a:cubicBezTo>
                    <a:pt x="8187" y="2622"/>
                    <a:pt x="8207" y="2657"/>
                    <a:pt x="8223" y="2687"/>
                  </a:cubicBezTo>
                  <a:cubicBezTo>
                    <a:pt x="8760" y="2522"/>
                    <a:pt x="9302" y="2401"/>
                    <a:pt x="9854" y="2316"/>
                  </a:cubicBezTo>
                  <a:cubicBezTo>
                    <a:pt x="9698" y="2160"/>
                    <a:pt x="9563" y="1984"/>
                    <a:pt x="9452" y="1794"/>
                  </a:cubicBezTo>
                  <a:cubicBezTo>
                    <a:pt x="9171" y="1312"/>
                    <a:pt x="8995" y="700"/>
                    <a:pt x="8499" y="449"/>
                  </a:cubicBezTo>
                  <a:cubicBezTo>
                    <a:pt x="8335" y="369"/>
                    <a:pt x="8163" y="340"/>
                    <a:pt x="7986" y="340"/>
                  </a:cubicBezTo>
                  <a:cubicBezTo>
                    <a:pt x="7582" y="340"/>
                    <a:pt x="7154" y="492"/>
                    <a:pt x="6742" y="544"/>
                  </a:cubicBezTo>
                  <a:cubicBezTo>
                    <a:pt x="6662" y="553"/>
                    <a:pt x="6585" y="557"/>
                    <a:pt x="6511" y="557"/>
                  </a:cubicBezTo>
                  <a:cubicBezTo>
                    <a:pt x="6022" y="557"/>
                    <a:pt x="5646" y="372"/>
                    <a:pt x="5176" y="198"/>
                  </a:cubicBezTo>
                  <a:cubicBezTo>
                    <a:pt x="4729" y="37"/>
                    <a:pt x="4272" y="32"/>
                    <a:pt x="3785" y="12"/>
                  </a:cubicBezTo>
                  <a:cubicBezTo>
                    <a:pt x="3598" y="5"/>
                    <a:pt x="3409" y="0"/>
                    <a:pt x="32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3"/>
            <p:cNvSpPr/>
            <p:nvPr/>
          </p:nvSpPr>
          <p:spPr>
            <a:xfrm>
              <a:off x="2565700" y="3234950"/>
              <a:ext cx="57500" cy="94750"/>
            </a:xfrm>
            <a:custGeom>
              <a:rect b="b" l="l" r="r" t="t"/>
              <a:pathLst>
                <a:path extrusionOk="0" h="3790" w="2300">
                  <a:moveTo>
                    <a:pt x="0" y="0"/>
                  </a:moveTo>
                  <a:lnTo>
                    <a:pt x="0" y="0"/>
                  </a:lnTo>
                  <a:cubicBezTo>
                    <a:pt x="96" y="823"/>
                    <a:pt x="171" y="1687"/>
                    <a:pt x="131" y="2515"/>
                  </a:cubicBezTo>
                  <a:cubicBezTo>
                    <a:pt x="121" y="2515"/>
                    <a:pt x="111" y="2520"/>
                    <a:pt x="101" y="2520"/>
                  </a:cubicBezTo>
                  <a:cubicBezTo>
                    <a:pt x="307" y="2736"/>
                    <a:pt x="548" y="2911"/>
                    <a:pt x="814" y="3047"/>
                  </a:cubicBezTo>
                  <a:cubicBezTo>
                    <a:pt x="1275" y="3283"/>
                    <a:pt x="1863" y="3428"/>
                    <a:pt x="2189" y="3790"/>
                  </a:cubicBezTo>
                  <a:cubicBezTo>
                    <a:pt x="2219" y="3780"/>
                    <a:pt x="2249" y="3765"/>
                    <a:pt x="2279" y="3749"/>
                  </a:cubicBezTo>
                  <a:cubicBezTo>
                    <a:pt x="2299" y="3358"/>
                    <a:pt x="2244" y="2931"/>
                    <a:pt x="2179" y="2540"/>
                  </a:cubicBezTo>
                  <a:cubicBezTo>
                    <a:pt x="1717" y="2284"/>
                    <a:pt x="1315" y="1922"/>
                    <a:pt x="1009" y="1501"/>
                  </a:cubicBezTo>
                  <a:cubicBezTo>
                    <a:pt x="663" y="1029"/>
                    <a:pt x="382" y="437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3"/>
            <p:cNvSpPr/>
            <p:nvPr/>
          </p:nvSpPr>
          <p:spPr>
            <a:xfrm>
              <a:off x="2900725" y="3032150"/>
              <a:ext cx="96275" cy="58750"/>
            </a:xfrm>
            <a:custGeom>
              <a:rect b="b" l="l" r="r" t="t"/>
              <a:pathLst>
                <a:path extrusionOk="0" h="2350" w="3851">
                  <a:moveTo>
                    <a:pt x="3846" y="1"/>
                  </a:moveTo>
                  <a:cubicBezTo>
                    <a:pt x="2370" y="11"/>
                    <a:pt x="920" y="829"/>
                    <a:pt x="152" y="2084"/>
                  </a:cubicBezTo>
                  <a:cubicBezTo>
                    <a:pt x="96" y="2174"/>
                    <a:pt x="46" y="2260"/>
                    <a:pt x="1" y="2350"/>
                  </a:cubicBezTo>
                  <a:cubicBezTo>
                    <a:pt x="769" y="2049"/>
                    <a:pt x="1592" y="1738"/>
                    <a:pt x="2355" y="1426"/>
                  </a:cubicBezTo>
                  <a:cubicBezTo>
                    <a:pt x="2777" y="874"/>
                    <a:pt x="3279" y="392"/>
                    <a:pt x="3851" y="16"/>
                  </a:cubicBezTo>
                  <a:lnTo>
                    <a:pt x="38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3"/>
            <p:cNvSpPr/>
            <p:nvPr/>
          </p:nvSpPr>
          <p:spPr>
            <a:xfrm>
              <a:off x="2777400" y="3060775"/>
              <a:ext cx="123350" cy="158750"/>
            </a:xfrm>
            <a:custGeom>
              <a:rect b="b" l="l" r="r" t="t"/>
              <a:pathLst>
                <a:path extrusionOk="0" h="6350" w="4934">
                  <a:moveTo>
                    <a:pt x="4678" y="0"/>
                  </a:moveTo>
                  <a:cubicBezTo>
                    <a:pt x="4522" y="156"/>
                    <a:pt x="4387" y="332"/>
                    <a:pt x="4261" y="512"/>
                  </a:cubicBezTo>
                  <a:cubicBezTo>
                    <a:pt x="3930" y="1004"/>
                    <a:pt x="3694" y="1581"/>
                    <a:pt x="3222" y="1943"/>
                  </a:cubicBezTo>
                  <a:cubicBezTo>
                    <a:pt x="2776" y="2289"/>
                    <a:pt x="2188" y="2379"/>
                    <a:pt x="1661" y="2580"/>
                  </a:cubicBezTo>
                  <a:cubicBezTo>
                    <a:pt x="999" y="2841"/>
                    <a:pt x="417" y="3303"/>
                    <a:pt x="0" y="3875"/>
                  </a:cubicBezTo>
                  <a:cubicBezTo>
                    <a:pt x="161" y="4708"/>
                    <a:pt x="346" y="5532"/>
                    <a:pt x="552" y="6350"/>
                  </a:cubicBezTo>
                  <a:cubicBezTo>
                    <a:pt x="788" y="5803"/>
                    <a:pt x="1154" y="5311"/>
                    <a:pt x="1616" y="4939"/>
                  </a:cubicBezTo>
                  <a:cubicBezTo>
                    <a:pt x="2259" y="4422"/>
                    <a:pt x="3067" y="4126"/>
                    <a:pt x="3639" y="3534"/>
                  </a:cubicBezTo>
                  <a:cubicBezTo>
                    <a:pt x="4261" y="2896"/>
                    <a:pt x="4512" y="1993"/>
                    <a:pt x="4934" y="1205"/>
                  </a:cubicBezTo>
                  <a:lnTo>
                    <a:pt x="4934" y="1205"/>
                  </a:lnTo>
                  <a:cubicBezTo>
                    <a:pt x="4919" y="1210"/>
                    <a:pt x="4904" y="1220"/>
                    <a:pt x="4889" y="1225"/>
                  </a:cubicBezTo>
                  <a:cubicBezTo>
                    <a:pt x="4793" y="823"/>
                    <a:pt x="4723" y="412"/>
                    <a:pt x="46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3"/>
            <p:cNvSpPr/>
            <p:nvPr/>
          </p:nvSpPr>
          <p:spPr>
            <a:xfrm>
              <a:off x="2723175" y="3195275"/>
              <a:ext cx="153875" cy="164675"/>
            </a:xfrm>
            <a:custGeom>
              <a:rect b="b" l="l" r="r" t="t"/>
              <a:pathLst>
                <a:path extrusionOk="0" h="6587" w="6155">
                  <a:moveTo>
                    <a:pt x="6154" y="1"/>
                  </a:moveTo>
                  <a:lnTo>
                    <a:pt x="6154" y="1"/>
                  </a:lnTo>
                  <a:cubicBezTo>
                    <a:pt x="5000" y="247"/>
                    <a:pt x="3845" y="588"/>
                    <a:pt x="2721" y="970"/>
                  </a:cubicBezTo>
                  <a:cubicBezTo>
                    <a:pt x="2691" y="1040"/>
                    <a:pt x="2666" y="1105"/>
                    <a:pt x="2641" y="1180"/>
                  </a:cubicBezTo>
                  <a:cubicBezTo>
                    <a:pt x="2370" y="1943"/>
                    <a:pt x="2360" y="2787"/>
                    <a:pt x="2054" y="3530"/>
                  </a:cubicBezTo>
                  <a:cubicBezTo>
                    <a:pt x="1692" y="4393"/>
                    <a:pt x="974" y="5045"/>
                    <a:pt x="437" y="5803"/>
                  </a:cubicBezTo>
                  <a:cubicBezTo>
                    <a:pt x="267" y="6044"/>
                    <a:pt x="116" y="6310"/>
                    <a:pt x="1" y="6586"/>
                  </a:cubicBezTo>
                  <a:cubicBezTo>
                    <a:pt x="769" y="6245"/>
                    <a:pt x="1562" y="5959"/>
                    <a:pt x="2375" y="5743"/>
                  </a:cubicBezTo>
                  <a:cubicBezTo>
                    <a:pt x="2470" y="5577"/>
                    <a:pt x="2591" y="5427"/>
                    <a:pt x="2731" y="5291"/>
                  </a:cubicBezTo>
                  <a:cubicBezTo>
                    <a:pt x="2997" y="5040"/>
                    <a:pt x="3333" y="4860"/>
                    <a:pt x="3574" y="4584"/>
                  </a:cubicBezTo>
                  <a:cubicBezTo>
                    <a:pt x="3765" y="4378"/>
                    <a:pt x="3886" y="4137"/>
                    <a:pt x="3966" y="3876"/>
                  </a:cubicBezTo>
                  <a:lnTo>
                    <a:pt x="3966" y="3871"/>
                  </a:lnTo>
                  <a:cubicBezTo>
                    <a:pt x="4227" y="3063"/>
                    <a:pt x="4132" y="2074"/>
                    <a:pt x="4568" y="1321"/>
                  </a:cubicBezTo>
                  <a:cubicBezTo>
                    <a:pt x="4915" y="714"/>
                    <a:pt x="5542" y="367"/>
                    <a:pt x="61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3"/>
            <p:cNvSpPr/>
            <p:nvPr/>
          </p:nvSpPr>
          <p:spPr>
            <a:xfrm>
              <a:off x="2564950" y="3329675"/>
              <a:ext cx="84225" cy="97400"/>
            </a:xfrm>
            <a:custGeom>
              <a:rect b="b" l="l" r="r" t="t"/>
              <a:pathLst>
                <a:path extrusionOk="0" h="3896" w="3369">
                  <a:moveTo>
                    <a:pt x="2219" y="1"/>
                  </a:moveTo>
                  <a:cubicBezTo>
                    <a:pt x="1481" y="332"/>
                    <a:pt x="738" y="658"/>
                    <a:pt x="0" y="984"/>
                  </a:cubicBezTo>
                  <a:cubicBezTo>
                    <a:pt x="106" y="1035"/>
                    <a:pt x="211" y="1085"/>
                    <a:pt x="311" y="1140"/>
                  </a:cubicBezTo>
                  <a:cubicBezTo>
                    <a:pt x="1290" y="1687"/>
                    <a:pt x="1757" y="2821"/>
                    <a:pt x="2159" y="3876"/>
                  </a:cubicBezTo>
                  <a:lnTo>
                    <a:pt x="2164" y="3896"/>
                  </a:lnTo>
                  <a:lnTo>
                    <a:pt x="3368" y="3625"/>
                  </a:lnTo>
                  <a:lnTo>
                    <a:pt x="3363" y="3604"/>
                  </a:lnTo>
                  <a:cubicBezTo>
                    <a:pt x="2696" y="2726"/>
                    <a:pt x="2339" y="1617"/>
                    <a:pt x="2379" y="513"/>
                  </a:cubicBezTo>
                  <a:cubicBezTo>
                    <a:pt x="2384" y="437"/>
                    <a:pt x="2389" y="357"/>
                    <a:pt x="2395" y="277"/>
                  </a:cubicBezTo>
                  <a:cubicBezTo>
                    <a:pt x="2349" y="176"/>
                    <a:pt x="2289" y="81"/>
                    <a:pt x="22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3"/>
            <p:cNvSpPr/>
            <p:nvPr/>
          </p:nvSpPr>
          <p:spPr>
            <a:xfrm>
              <a:off x="2676750" y="3313750"/>
              <a:ext cx="46450" cy="97650"/>
            </a:xfrm>
            <a:custGeom>
              <a:rect b="b" l="l" r="r" t="t"/>
              <a:pathLst>
                <a:path extrusionOk="0" h="3906" w="1858">
                  <a:moveTo>
                    <a:pt x="1120" y="0"/>
                  </a:moveTo>
                  <a:cubicBezTo>
                    <a:pt x="1070" y="75"/>
                    <a:pt x="1014" y="151"/>
                    <a:pt x="964" y="226"/>
                  </a:cubicBezTo>
                  <a:cubicBezTo>
                    <a:pt x="763" y="522"/>
                    <a:pt x="588" y="818"/>
                    <a:pt x="457" y="1119"/>
                  </a:cubicBezTo>
                  <a:cubicBezTo>
                    <a:pt x="61" y="2003"/>
                    <a:pt x="1" y="2916"/>
                    <a:pt x="507" y="3905"/>
                  </a:cubicBezTo>
                  <a:cubicBezTo>
                    <a:pt x="944" y="3815"/>
                    <a:pt x="1386" y="3719"/>
                    <a:pt x="1828" y="3629"/>
                  </a:cubicBezTo>
                  <a:cubicBezTo>
                    <a:pt x="1541" y="3077"/>
                    <a:pt x="1617" y="2435"/>
                    <a:pt x="1858" y="1847"/>
                  </a:cubicBezTo>
                  <a:lnTo>
                    <a:pt x="1858" y="1847"/>
                  </a:lnTo>
                  <a:cubicBezTo>
                    <a:pt x="1843" y="1852"/>
                    <a:pt x="1833" y="1857"/>
                    <a:pt x="1818" y="1862"/>
                  </a:cubicBezTo>
                  <a:cubicBezTo>
                    <a:pt x="1491" y="1285"/>
                    <a:pt x="1255" y="653"/>
                    <a:pt x="11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3"/>
            <p:cNvSpPr/>
            <p:nvPr/>
          </p:nvSpPr>
          <p:spPr>
            <a:xfrm>
              <a:off x="2894350" y="3026975"/>
              <a:ext cx="105675" cy="64425"/>
            </a:xfrm>
            <a:custGeom>
              <a:rect b="b" l="l" r="r" t="t"/>
              <a:pathLst>
                <a:path extrusionOk="0" h="2577" w="4227">
                  <a:moveTo>
                    <a:pt x="3162" y="1"/>
                  </a:moveTo>
                  <a:cubicBezTo>
                    <a:pt x="1983" y="1"/>
                    <a:pt x="804" y="498"/>
                    <a:pt x="0" y="1352"/>
                  </a:cubicBezTo>
                  <a:cubicBezTo>
                    <a:pt x="45" y="1764"/>
                    <a:pt x="115" y="2175"/>
                    <a:pt x="211" y="2577"/>
                  </a:cubicBezTo>
                  <a:cubicBezTo>
                    <a:pt x="226" y="2572"/>
                    <a:pt x="241" y="2562"/>
                    <a:pt x="256" y="2557"/>
                  </a:cubicBezTo>
                  <a:cubicBezTo>
                    <a:pt x="301" y="2467"/>
                    <a:pt x="351" y="2381"/>
                    <a:pt x="407" y="2291"/>
                  </a:cubicBezTo>
                  <a:cubicBezTo>
                    <a:pt x="1175" y="1036"/>
                    <a:pt x="2625" y="218"/>
                    <a:pt x="4101" y="208"/>
                  </a:cubicBezTo>
                  <a:lnTo>
                    <a:pt x="4106" y="223"/>
                  </a:lnTo>
                  <a:cubicBezTo>
                    <a:pt x="4146" y="193"/>
                    <a:pt x="4186" y="168"/>
                    <a:pt x="4226" y="143"/>
                  </a:cubicBezTo>
                  <a:cubicBezTo>
                    <a:pt x="3879" y="47"/>
                    <a:pt x="3520" y="1"/>
                    <a:pt x="31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3"/>
            <p:cNvSpPr/>
            <p:nvPr/>
          </p:nvSpPr>
          <p:spPr>
            <a:xfrm>
              <a:off x="3020200" y="3257850"/>
              <a:ext cx="98900" cy="26425"/>
            </a:xfrm>
            <a:custGeom>
              <a:rect b="b" l="l" r="r" t="t"/>
              <a:pathLst>
                <a:path extrusionOk="0" h="1057" w="3956">
                  <a:moveTo>
                    <a:pt x="1616" y="1"/>
                  </a:moveTo>
                  <a:cubicBezTo>
                    <a:pt x="1502" y="1"/>
                    <a:pt x="1386" y="9"/>
                    <a:pt x="1270" y="28"/>
                  </a:cubicBezTo>
                  <a:cubicBezTo>
                    <a:pt x="934" y="78"/>
                    <a:pt x="613" y="213"/>
                    <a:pt x="276" y="243"/>
                  </a:cubicBezTo>
                  <a:cubicBezTo>
                    <a:pt x="229" y="249"/>
                    <a:pt x="184" y="252"/>
                    <a:pt x="139" y="252"/>
                  </a:cubicBezTo>
                  <a:cubicBezTo>
                    <a:pt x="108" y="252"/>
                    <a:pt x="77" y="251"/>
                    <a:pt x="46" y="249"/>
                  </a:cubicBezTo>
                  <a:cubicBezTo>
                    <a:pt x="31" y="269"/>
                    <a:pt x="15" y="289"/>
                    <a:pt x="0" y="309"/>
                  </a:cubicBezTo>
                  <a:cubicBezTo>
                    <a:pt x="527" y="555"/>
                    <a:pt x="1054" y="811"/>
                    <a:pt x="1586" y="1057"/>
                  </a:cubicBezTo>
                  <a:cubicBezTo>
                    <a:pt x="1697" y="1001"/>
                    <a:pt x="1812" y="951"/>
                    <a:pt x="1938" y="911"/>
                  </a:cubicBezTo>
                  <a:cubicBezTo>
                    <a:pt x="2233" y="818"/>
                    <a:pt x="2527" y="777"/>
                    <a:pt x="2820" y="777"/>
                  </a:cubicBezTo>
                  <a:cubicBezTo>
                    <a:pt x="3189" y="777"/>
                    <a:pt x="3558" y="842"/>
                    <a:pt x="3931" y="951"/>
                  </a:cubicBezTo>
                  <a:lnTo>
                    <a:pt x="3956" y="866"/>
                  </a:lnTo>
                  <a:cubicBezTo>
                    <a:pt x="3229" y="443"/>
                    <a:pt x="2440" y="1"/>
                    <a:pt x="16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3"/>
            <p:cNvSpPr/>
            <p:nvPr/>
          </p:nvSpPr>
          <p:spPr>
            <a:xfrm>
              <a:off x="2897725" y="3221300"/>
              <a:ext cx="144450" cy="83800"/>
            </a:xfrm>
            <a:custGeom>
              <a:rect b="b" l="l" r="r" t="t"/>
              <a:pathLst>
                <a:path extrusionOk="0" h="3352" w="5778">
                  <a:moveTo>
                    <a:pt x="2709" y="0"/>
                  </a:moveTo>
                  <a:cubicBezTo>
                    <a:pt x="1976" y="0"/>
                    <a:pt x="1089" y="297"/>
                    <a:pt x="417" y="732"/>
                  </a:cubicBezTo>
                  <a:cubicBezTo>
                    <a:pt x="307" y="1610"/>
                    <a:pt x="166" y="2489"/>
                    <a:pt x="1" y="3352"/>
                  </a:cubicBezTo>
                  <a:cubicBezTo>
                    <a:pt x="528" y="3176"/>
                    <a:pt x="1009" y="2930"/>
                    <a:pt x="1301" y="2473"/>
                  </a:cubicBezTo>
                  <a:cubicBezTo>
                    <a:pt x="1471" y="2202"/>
                    <a:pt x="1557" y="1881"/>
                    <a:pt x="1772" y="1650"/>
                  </a:cubicBezTo>
                  <a:cubicBezTo>
                    <a:pt x="2022" y="1372"/>
                    <a:pt x="2390" y="1271"/>
                    <a:pt x="2773" y="1271"/>
                  </a:cubicBezTo>
                  <a:cubicBezTo>
                    <a:pt x="2997" y="1271"/>
                    <a:pt x="3226" y="1305"/>
                    <a:pt x="3439" y="1359"/>
                  </a:cubicBezTo>
                  <a:cubicBezTo>
                    <a:pt x="3941" y="1490"/>
                    <a:pt x="4433" y="1695"/>
                    <a:pt x="4945" y="1711"/>
                  </a:cubicBezTo>
                  <a:cubicBezTo>
                    <a:pt x="5221" y="1374"/>
                    <a:pt x="5502" y="1033"/>
                    <a:pt x="5778" y="692"/>
                  </a:cubicBezTo>
                  <a:lnTo>
                    <a:pt x="5778" y="692"/>
                  </a:lnTo>
                  <a:cubicBezTo>
                    <a:pt x="5716" y="695"/>
                    <a:pt x="5653" y="696"/>
                    <a:pt x="5591" y="696"/>
                  </a:cubicBezTo>
                  <a:cubicBezTo>
                    <a:pt x="5455" y="696"/>
                    <a:pt x="5319" y="689"/>
                    <a:pt x="5185" y="672"/>
                  </a:cubicBezTo>
                  <a:cubicBezTo>
                    <a:pt x="4438" y="566"/>
                    <a:pt x="3765" y="114"/>
                    <a:pt x="3012" y="19"/>
                  </a:cubicBezTo>
                  <a:cubicBezTo>
                    <a:pt x="2915" y="6"/>
                    <a:pt x="2814" y="0"/>
                    <a:pt x="27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3"/>
            <p:cNvSpPr/>
            <p:nvPr/>
          </p:nvSpPr>
          <p:spPr>
            <a:xfrm>
              <a:off x="2791200" y="3067800"/>
              <a:ext cx="168425" cy="151725"/>
            </a:xfrm>
            <a:custGeom>
              <a:rect b="b" l="l" r="r" t="t"/>
              <a:pathLst>
                <a:path extrusionOk="0" h="6069" w="6737">
                  <a:moveTo>
                    <a:pt x="6736" y="0"/>
                  </a:moveTo>
                  <a:lnTo>
                    <a:pt x="6736" y="0"/>
                  </a:lnTo>
                  <a:cubicBezTo>
                    <a:pt x="5973" y="312"/>
                    <a:pt x="5150" y="623"/>
                    <a:pt x="4382" y="924"/>
                  </a:cubicBezTo>
                  <a:cubicBezTo>
                    <a:pt x="3960" y="1712"/>
                    <a:pt x="3709" y="2615"/>
                    <a:pt x="3087" y="3253"/>
                  </a:cubicBezTo>
                  <a:cubicBezTo>
                    <a:pt x="2515" y="3845"/>
                    <a:pt x="1707" y="4141"/>
                    <a:pt x="1064" y="4658"/>
                  </a:cubicBezTo>
                  <a:cubicBezTo>
                    <a:pt x="602" y="5030"/>
                    <a:pt x="236" y="5522"/>
                    <a:pt x="0" y="6069"/>
                  </a:cubicBezTo>
                  <a:cubicBezTo>
                    <a:pt x="1124" y="5687"/>
                    <a:pt x="2279" y="5346"/>
                    <a:pt x="3433" y="5100"/>
                  </a:cubicBezTo>
                  <a:cubicBezTo>
                    <a:pt x="3845" y="4854"/>
                    <a:pt x="4257" y="4598"/>
                    <a:pt x="4578" y="4247"/>
                  </a:cubicBezTo>
                  <a:cubicBezTo>
                    <a:pt x="5210" y="3554"/>
                    <a:pt x="5401" y="2575"/>
                    <a:pt x="5757" y="1702"/>
                  </a:cubicBezTo>
                  <a:cubicBezTo>
                    <a:pt x="6003" y="1100"/>
                    <a:pt x="6335" y="522"/>
                    <a:pt x="67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3"/>
            <p:cNvSpPr/>
            <p:nvPr/>
          </p:nvSpPr>
          <p:spPr>
            <a:xfrm>
              <a:off x="2802100" y="3305075"/>
              <a:ext cx="122625" cy="83350"/>
            </a:xfrm>
            <a:custGeom>
              <a:rect b="b" l="l" r="r" t="t"/>
              <a:pathLst>
                <a:path extrusionOk="0" h="3334" w="4905">
                  <a:moveTo>
                    <a:pt x="3826" y="1"/>
                  </a:moveTo>
                  <a:lnTo>
                    <a:pt x="3826" y="1"/>
                  </a:lnTo>
                  <a:cubicBezTo>
                    <a:pt x="3429" y="136"/>
                    <a:pt x="3002" y="237"/>
                    <a:pt x="2611" y="362"/>
                  </a:cubicBezTo>
                  <a:cubicBezTo>
                    <a:pt x="1271" y="799"/>
                    <a:pt x="6" y="1923"/>
                    <a:pt x="1" y="3334"/>
                  </a:cubicBezTo>
                  <a:cubicBezTo>
                    <a:pt x="618" y="3218"/>
                    <a:pt x="1231" y="3103"/>
                    <a:pt x="1843" y="2992"/>
                  </a:cubicBezTo>
                  <a:cubicBezTo>
                    <a:pt x="1853" y="2571"/>
                    <a:pt x="2159" y="2189"/>
                    <a:pt x="2510" y="1943"/>
                  </a:cubicBezTo>
                  <a:cubicBezTo>
                    <a:pt x="2892" y="1677"/>
                    <a:pt x="3344" y="1517"/>
                    <a:pt x="3720" y="1246"/>
                  </a:cubicBezTo>
                  <a:cubicBezTo>
                    <a:pt x="4167" y="929"/>
                    <a:pt x="4513" y="463"/>
                    <a:pt x="4905" y="76"/>
                  </a:cubicBezTo>
                  <a:cubicBezTo>
                    <a:pt x="4548" y="51"/>
                    <a:pt x="4177" y="61"/>
                    <a:pt x="3821" y="36"/>
                  </a:cubicBezTo>
                  <a:lnTo>
                    <a:pt x="382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3"/>
            <p:cNvSpPr/>
            <p:nvPr/>
          </p:nvSpPr>
          <p:spPr>
            <a:xfrm>
              <a:off x="2768725" y="3239575"/>
              <a:ext cx="139450" cy="155375"/>
            </a:xfrm>
            <a:custGeom>
              <a:rect b="b" l="l" r="r" t="t"/>
              <a:pathLst>
                <a:path extrusionOk="0" h="6215" w="5578">
                  <a:moveTo>
                    <a:pt x="5577" y="1"/>
                  </a:moveTo>
                  <a:cubicBezTo>
                    <a:pt x="5301" y="176"/>
                    <a:pt x="5060" y="377"/>
                    <a:pt x="4884" y="588"/>
                  </a:cubicBezTo>
                  <a:cubicBezTo>
                    <a:pt x="4644" y="874"/>
                    <a:pt x="4443" y="1210"/>
                    <a:pt x="4127" y="1406"/>
                  </a:cubicBezTo>
                  <a:cubicBezTo>
                    <a:pt x="3790" y="1607"/>
                    <a:pt x="3379" y="1622"/>
                    <a:pt x="2992" y="1687"/>
                  </a:cubicBezTo>
                  <a:cubicBezTo>
                    <a:pt x="2681" y="1742"/>
                    <a:pt x="2345" y="1863"/>
                    <a:pt x="2144" y="2099"/>
                  </a:cubicBezTo>
                  <a:lnTo>
                    <a:pt x="2144" y="2104"/>
                  </a:lnTo>
                  <a:cubicBezTo>
                    <a:pt x="2064" y="2365"/>
                    <a:pt x="1943" y="2606"/>
                    <a:pt x="1752" y="2812"/>
                  </a:cubicBezTo>
                  <a:cubicBezTo>
                    <a:pt x="1511" y="3088"/>
                    <a:pt x="1175" y="3268"/>
                    <a:pt x="909" y="3519"/>
                  </a:cubicBezTo>
                  <a:cubicBezTo>
                    <a:pt x="769" y="3655"/>
                    <a:pt x="648" y="3805"/>
                    <a:pt x="553" y="3971"/>
                  </a:cubicBezTo>
                  <a:cubicBezTo>
                    <a:pt x="161" y="4613"/>
                    <a:pt x="66" y="5442"/>
                    <a:pt x="1" y="6215"/>
                  </a:cubicBezTo>
                  <a:cubicBezTo>
                    <a:pt x="447" y="6124"/>
                    <a:pt x="894" y="6039"/>
                    <a:pt x="1336" y="5954"/>
                  </a:cubicBezTo>
                  <a:cubicBezTo>
                    <a:pt x="1341" y="4543"/>
                    <a:pt x="2606" y="3419"/>
                    <a:pt x="3946" y="2982"/>
                  </a:cubicBezTo>
                  <a:cubicBezTo>
                    <a:pt x="4337" y="2857"/>
                    <a:pt x="4764" y="2756"/>
                    <a:pt x="5161" y="2621"/>
                  </a:cubicBezTo>
                  <a:cubicBezTo>
                    <a:pt x="5326" y="1758"/>
                    <a:pt x="5467" y="879"/>
                    <a:pt x="557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3"/>
            <p:cNvSpPr/>
            <p:nvPr/>
          </p:nvSpPr>
          <p:spPr>
            <a:xfrm>
              <a:off x="2704725" y="3157650"/>
              <a:ext cx="86500" cy="202675"/>
            </a:xfrm>
            <a:custGeom>
              <a:rect b="b" l="l" r="r" t="t"/>
              <a:pathLst>
                <a:path extrusionOk="0" h="8107" w="3460">
                  <a:moveTo>
                    <a:pt x="2907" y="0"/>
                  </a:moveTo>
                  <a:cubicBezTo>
                    <a:pt x="2636" y="367"/>
                    <a:pt x="2435" y="783"/>
                    <a:pt x="2315" y="1220"/>
                  </a:cubicBezTo>
                  <a:cubicBezTo>
                    <a:pt x="2129" y="1913"/>
                    <a:pt x="2149" y="2650"/>
                    <a:pt x="1938" y="3338"/>
                  </a:cubicBezTo>
                  <a:cubicBezTo>
                    <a:pt x="1707" y="4076"/>
                    <a:pt x="1241" y="4693"/>
                    <a:pt x="749" y="5301"/>
                  </a:cubicBezTo>
                  <a:cubicBezTo>
                    <a:pt x="498" y="5612"/>
                    <a:pt x="237" y="5923"/>
                    <a:pt x="1" y="6244"/>
                  </a:cubicBezTo>
                  <a:cubicBezTo>
                    <a:pt x="136" y="6897"/>
                    <a:pt x="372" y="7529"/>
                    <a:pt x="699" y="8106"/>
                  </a:cubicBezTo>
                  <a:cubicBezTo>
                    <a:pt x="714" y="8101"/>
                    <a:pt x="724" y="8096"/>
                    <a:pt x="739" y="8091"/>
                  </a:cubicBezTo>
                  <a:cubicBezTo>
                    <a:pt x="854" y="7815"/>
                    <a:pt x="1005" y="7549"/>
                    <a:pt x="1175" y="7308"/>
                  </a:cubicBezTo>
                  <a:cubicBezTo>
                    <a:pt x="1712" y="6550"/>
                    <a:pt x="2430" y="5898"/>
                    <a:pt x="2792" y="5035"/>
                  </a:cubicBezTo>
                  <a:cubicBezTo>
                    <a:pt x="3098" y="4292"/>
                    <a:pt x="3108" y="3448"/>
                    <a:pt x="3379" y="2685"/>
                  </a:cubicBezTo>
                  <a:cubicBezTo>
                    <a:pt x="3404" y="2610"/>
                    <a:pt x="3429" y="2545"/>
                    <a:pt x="3459" y="2475"/>
                  </a:cubicBezTo>
                  <a:cubicBezTo>
                    <a:pt x="3253" y="1657"/>
                    <a:pt x="3068" y="833"/>
                    <a:pt x="29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3"/>
            <p:cNvSpPr/>
            <p:nvPr/>
          </p:nvSpPr>
          <p:spPr>
            <a:xfrm>
              <a:off x="2715275" y="3338850"/>
              <a:ext cx="67275" cy="65650"/>
            </a:xfrm>
            <a:custGeom>
              <a:rect b="b" l="l" r="r" t="t"/>
              <a:pathLst>
                <a:path extrusionOk="0" h="2626" w="2691">
                  <a:moveTo>
                    <a:pt x="2691" y="0"/>
                  </a:moveTo>
                  <a:lnTo>
                    <a:pt x="2691" y="0"/>
                  </a:lnTo>
                  <a:cubicBezTo>
                    <a:pt x="1878" y="216"/>
                    <a:pt x="1085" y="502"/>
                    <a:pt x="317" y="843"/>
                  </a:cubicBezTo>
                  <a:cubicBezTo>
                    <a:pt x="76" y="1431"/>
                    <a:pt x="0" y="2073"/>
                    <a:pt x="287" y="2625"/>
                  </a:cubicBezTo>
                  <a:cubicBezTo>
                    <a:pt x="904" y="2495"/>
                    <a:pt x="1521" y="2364"/>
                    <a:pt x="2139" y="2244"/>
                  </a:cubicBezTo>
                  <a:cubicBezTo>
                    <a:pt x="2204" y="1471"/>
                    <a:pt x="2299" y="642"/>
                    <a:pt x="26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3"/>
            <p:cNvSpPr/>
            <p:nvPr/>
          </p:nvSpPr>
          <p:spPr>
            <a:xfrm>
              <a:off x="2637600" y="3160525"/>
              <a:ext cx="87725" cy="181225"/>
            </a:xfrm>
            <a:custGeom>
              <a:rect b="b" l="l" r="r" t="t"/>
              <a:pathLst>
                <a:path extrusionOk="0" h="7249" w="3509">
                  <a:moveTo>
                    <a:pt x="924" y="1"/>
                  </a:moveTo>
                  <a:cubicBezTo>
                    <a:pt x="608" y="663"/>
                    <a:pt x="332" y="1386"/>
                    <a:pt x="66" y="2069"/>
                  </a:cubicBezTo>
                  <a:cubicBezTo>
                    <a:pt x="46" y="2064"/>
                    <a:pt x="26" y="2053"/>
                    <a:pt x="0" y="2043"/>
                  </a:cubicBezTo>
                  <a:lnTo>
                    <a:pt x="0" y="2043"/>
                  </a:lnTo>
                  <a:cubicBezTo>
                    <a:pt x="492" y="2882"/>
                    <a:pt x="1034" y="3700"/>
                    <a:pt x="1245" y="4643"/>
                  </a:cubicBezTo>
                  <a:cubicBezTo>
                    <a:pt x="1446" y="5537"/>
                    <a:pt x="1366" y="6581"/>
                    <a:pt x="2003" y="7243"/>
                  </a:cubicBezTo>
                  <a:lnTo>
                    <a:pt x="2023" y="7248"/>
                  </a:lnTo>
                  <a:cubicBezTo>
                    <a:pt x="2154" y="6947"/>
                    <a:pt x="2329" y="6651"/>
                    <a:pt x="2530" y="6355"/>
                  </a:cubicBezTo>
                  <a:cubicBezTo>
                    <a:pt x="2580" y="6280"/>
                    <a:pt x="2636" y="6204"/>
                    <a:pt x="2686" y="6129"/>
                  </a:cubicBezTo>
                  <a:cubicBezTo>
                    <a:pt x="2922" y="5808"/>
                    <a:pt x="3183" y="5497"/>
                    <a:pt x="3434" y="5186"/>
                  </a:cubicBezTo>
                  <a:cubicBezTo>
                    <a:pt x="3509" y="4152"/>
                    <a:pt x="3148" y="3228"/>
                    <a:pt x="2540" y="2400"/>
                  </a:cubicBezTo>
                  <a:cubicBezTo>
                    <a:pt x="1968" y="1622"/>
                    <a:pt x="1250" y="904"/>
                    <a:pt x="9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3"/>
            <p:cNvSpPr/>
            <p:nvPr/>
          </p:nvSpPr>
          <p:spPr>
            <a:xfrm>
              <a:off x="2574225" y="3179975"/>
              <a:ext cx="115225" cy="240325"/>
            </a:xfrm>
            <a:custGeom>
              <a:rect b="b" l="l" r="r" t="t"/>
              <a:pathLst>
                <a:path extrusionOk="0" h="9613" w="4609">
                  <a:moveTo>
                    <a:pt x="1" y="1"/>
                  </a:moveTo>
                  <a:cubicBezTo>
                    <a:pt x="21" y="252"/>
                    <a:pt x="81" y="503"/>
                    <a:pt x="176" y="743"/>
                  </a:cubicBezTo>
                  <a:cubicBezTo>
                    <a:pt x="593" y="1787"/>
                    <a:pt x="1702" y="2450"/>
                    <a:pt x="2064" y="3514"/>
                  </a:cubicBezTo>
                  <a:cubicBezTo>
                    <a:pt x="2365" y="4392"/>
                    <a:pt x="2094" y="5336"/>
                    <a:pt x="2024" y="6265"/>
                  </a:cubicBezTo>
                  <a:cubicBezTo>
                    <a:pt x="2018" y="6345"/>
                    <a:pt x="2013" y="6425"/>
                    <a:pt x="2008" y="6501"/>
                  </a:cubicBezTo>
                  <a:cubicBezTo>
                    <a:pt x="1968" y="7605"/>
                    <a:pt x="2325" y="8714"/>
                    <a:pt x="2992" y="9592"/>
                  </a:cubicBezTo>
                  <a:lnTo>
                    <a:pt x="2997" y="9613"/>
                  </a:lnTo>
                  <a:cubicBezTo>
                    <a:pt x="3534" y="9492"/>
                    <a:pt x="4071" y="9377"/>
                    <a:pt x="4608" y="9256"/>
                  </a:cubicBezTo>
                  <a:cubicBezTo>
                    <a:pt x="4102" y="8267"/>
                    <a:pt x="4162" y="7354"/>
                    <a:pt x="4558" y="6470"/>
                  </a:cubicBezTo>
                  <a:lnTo>
                    <a:pt x="4538" y="6465"/>
                  </a:lnTo>
                  <a:cubicBezTo>
                    <a:pt x="3901" y="5803"/>
                    <a:pt x="3981" y="4759"/>
                    <a:pt x="3780" y="3865"/>
                  </a:cubicBezTo>
                  <a:cubicBezTo>
                    <a:pt x="3569" y="2922"/>
                    <a:pt x="3027" y="2104"/>
                    <a:pt x="2535" y="1265"/>
                  </a:cubicBezTo>
                  <a:cubicBezTo>
                    <a:pt x="1652" y="929"/>
                    <a:pt x="804" y="503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3"/>
            <p:cNvSpPr/>
            <p:nvPr/>
          </p:nvSpPr>
          <p:spPr>
            <a:xfrm>
              <a:off x="2530550" y="2941775"/>
              <a:ext cx="122375" cy="210625"/>
            </a:xfrm>
            <a:custGeom>
              <a:rect b="b" l="l" r="r" t="t"/>
              <a:pathLst>
                <a:path extrusionOk="0" h="8425" w="4895">
                  <a:moveTo>
                    <a:pt x="106" y="0"/>
                  </a:moveTo>
                  <a:cubicBezTo>
                    <a:pt x="99" y="0"/>
                    <a:pt x="93" y="1"/>
                    <a:pt x="86" y="2"/>
                  </a:cubicBezTo>
                  <a:cubicBezTo>
                    <a:pt x="41" y="17"/>
                    <a:pt x="16" y="52"/>
                    <a:pt x="1" y="97"/>
                  </a:cubicBezTo>
                  <a:lnTo>
                    <a:pt x="76" y="102"/>
                  </a:lnTo>
                  <a:cubicBezTo>
                    <a:pt x="553" y="1929"/>
                    <a:pt x="2621" y="2963"/>
                    <a:pt x="3203" y="4765"/>
                  </a:cubicBezTo>
                  <a:cubicBezTo>
                    <a:pt x="3575" y="5925"/>
                    <a:pt x="3264" y="7190"/>
                    <a:pt x="3384" y="8404"/>
                  </a:cubicBezTo>
                  <a:cubicBezTo>
                    <a:pt x="3399" y="8409"/>
                    <a:pt x="3409" y="8414"/>
                    <a:pt x="3424" y="8424"/>
                  </a:cubicBezTo>
                  <a:cubicBezTo>
                    <a:pt x="3966" y="7496"/>
                    <a:pt x="4423" y="6497"/>
                    <a:pt x="4895" y="5523"/>
                  </a:cubicBezTo>
                  <a:cubicBezTo>
                    <a:pt x="4388" y="2863"/>
                    <a:pt x="1602" y="2231"/>
                    <a:pt x="267" y="132"/>
                  </a:cubicBezTo>
                  <a:cubicBezTo>
                    <a:pt x="226" y="68"/>
                    <a:pt x="172" y="0"/>
                    <a:pt x="1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3"/>
            <p:cNvSpPr/>
            <p:nvPr/>
          </p:nvSpPr>
          <p:spPr>
            <a:xfrm>
              <a:off x="2527425" y="3297925"/>
              <a:ext cx="93000" cy="56375"/>
            </a:xfrm>
            <a:custGeom>
              <a:rect b="b" l="l" r="r" t="t"/>
              <a:pathLst>
                <a:path extrusionOk="0" h="2255" w="3720">
                  <a:moveTo>
                    <a:pt x="1632" y="1"/>
                  </a:moveTo>
                  <a:cubicBezTo>
                    <a:pt x="1080" y="86"/>
                    <a:pt x="538" y="207"/>
                    <a:pt x="1" y="372"/>
                  </a:cubicBezTo>
                  <a:cubicBezTo>
                    <a:pt x="277" y="974"/>
                    <a:pt x="518" y="1637"/>
                    <a:pt x="1060" y="2013"/>
                  </a:cubicBezTo>
                  <a:cubicBezTo>
                    <a:pt x="1195" y="2109"/>
                    <a:pt x="1351" y="2179"/>
                    <a:pt x="1501" y="2254"/>
                  </a:cubicBezTo>
                  <a:cubicBezTo>
                    <a:pt x="2239" y="1928"/>
                    <a:pt x="2982" y="1602"/>
                    <a:pt x="3720" y="1271"/>
                  </a:cubicBezTo>
                  <a:cubicBezTo>
                    <a:pt x="3394" y="909"/>
                    <a:pt x="2806" y="764"/>
                    <a:pt x="2345" y="528"/>
                  </a:cubicBezTo>
                  <a:cubicBezTo>
                    <a:pt x="2079" y="392"/>
                    <a:pt x="1838" y="217"/>
                    <a:pt x="16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3"/>
            <p:cNvSpPr/>
            <p:nvPr/>
          </p:nvSpPr>
          <p:spPr>
            <a:xfrm>
              <a:off x="2572600" y="3129900"/>
              <a:ext cx="65025" cy="81725"/>
            </a:xfrm>
            <a:custGeom>
              <a:rect b="b" l="l" r="r" t="t"/>
              <a:pathLst>
                <a:path extrusionOk="0" h="3269" w="2601">
                  <a:moveTo>
                    <a:pt x="302" y="1"/>
                  </a:moveTo>
                  <a:cubicBezTo>
                    <a:pt x="146" y="678"/>
                    <a:pt x="0" y="1356"/>
                    <a:pt x="66" y="2004"/>
                  </a:cubicBezTo>
                  <a:cubicBezTo>
                    <a:pt x="869" y="2506"/>
                    <a:pt x="1717" y="2932"/>
                    <a:pt x="2600" y="3268"/>
                  </a:cubicBezTo>
                  <a:cubicBezTo>
                    <a:pt x="2244" y="2656"/>
                    <a:pt x="1918" y="2029"/>
                    <a:pt x="1772" y="1341"/>
                  </a:cubicBezTo>
                  <a:cubicBezTo>
                    <a:pt x="1742" y="1185"/>
                    <a:pt x="1717" y="1035"/>
                    <a:pt x="1702" y="879"/>
                  </a:cubicBezTo>
                  <a:cubicBezTo>
                    <a:pt x="1220" y="613"/>
                    <a:pt x="753" y="317"/>
                    <a:pt x="3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3"/>
            <p:cNvSpPr/>
            <p:nvPr/>
          </p:nvSpPr>
          <p:spPr>
            <a:xfrm>
              <a:off x="2526800" y="2944200"/>
              <a:ext cx="93125" cy="207700"/>
            </a:xfrm>
            <a:custGeom>
              <a:rect b="b" l="l" r="r" t="t"/>
              <a:pathLst>
                <a:path extrusionOk="0" h="8308" w="3725">
                  <a:moveTo>
                    <a:pt x="151" y="0"/>
                  </a:moveTo>
                  <a:cubicBezTo>
                    <a:pt x="136" y="25"/>
                    <a:pt x="131" y="56"/>
                    <a:pt x="126" y="81"/>
                  </a:cubicBezTo>
                  <a:cubicBezTo>
                    <a:pt x="0" y="894"/>
                    <a:pt x="161" y="1963"/>
                    <a:pt x="703" y="2620"/>
                  </a:cubicBezTo>
                  <a:cubicBezTo>
                    <a:pt x="1255" y="3288"/>
                    <a:pt x="2008" y="3589"/>
                    <a:pt x="2309" y="4503"/>
                  </a:cubicBezTo>
                  <a:cubicBezTo>
                    <a:pt x="2621" y="5441"/>
                    <a:pt x="2359" y="6440"/>
                    <a:pt x="2134" y="7429"/>
                  </a:cubicBezTo>
                  <a:cubicBezTo>
                    <a:pt x="2585" y="7745"/>
                    <a:pt x="3052" y="8041"/>
                    <a:pt x="3534" y="8307"/>
                  </a:cubicBezTo>
                  <a:cubicBezTo>
                    <a:pt x="3414" y="7093"/>
                    <a:pt x="3725" y="5828"/>
                    <a:pt x="3353" y="4668"/>
                  </a:cubicBezTo>
                  <a:cubicBezTo>
                    <a:pt x="2771" y="2866"/>
                    <a:pt x="703" y="1832"/>
                    <a:pt x="226" y="5"/>
                  </a:cubicBezTo>
                  <a:lnTo>
                    <a:pt x="15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3"/>
            <p:cNvSpPr/>
            <p:nvPr/>
          </p:nvSpPr>
          <p:spPr>
            <a:xfrm>
              <a:off x="2300300" y="3220225"/>
              <a:ext cx="269700" cy="77725"/>
            </a:xfrm>
            <a:custGeom>
              <a:rect b="b" l="l" r="r" t="t"/>
              <a:pathLst>
                <a:path extrusionOk="0" h="3109" w="10788">
                  <a:moveTo>
                    <a:pt x="9475" y="0"/>
                  </a:moveTo>
                  <a:cubicBezTo>
                    <a:pt x="9019" y="0"/>
                    <a:pt x="8569" y="215"/>
                    <a:pt x="8112" y="273"/>
                  </a:cubicBezTo>
                  <a:cubicBezTo>
                    <a:pt x="8020" y="283"/>
                    <a:pt x="7929" y="288"/>
                    <a:pt x="7838" y="288"/>
                  </a:cubicBezTo>
                  <a:cubicBezTo>
                    <a:pt x="7499" y="288"/>
                    <a:pt x="7162" y="225"/>
                    <a:pt x="6822" y="177"/>
                  </a:cubicBezTo>
                  <a:cubicBezTo>
                    <a:pt x="6411" y="122"/>
                    <a:pt x="5998" y="95"/>
                    <a:pt x="5586" y="95"/>
                  </a:cubicBezTo>
                  <a:cubicBezTo>
                    <a:pt x="3624" y="95"/>
                    <a:pt x="1681" y="707"/>
                    <a:pt x="1" y="1748"/>
                  </a:cubicBezTo>
                  <a:cubicBezTo>
                    <a:pt x="302" y="1688"/>
                    <a:pt x="608" y="1623"/>
                    <a:pt x="914" y="1563"/>
                  </a:cubicBezTo>
                  <a:lnTo>
                    <a:pt x="864" y="1472"/>
                  </a:lnTo>
                  <a:cubicBezTo>
                    <a:pt x="1834" y="940"/>
                    <a:pt x="2965" y="793"/>
                    <a:pt x="4083" y="793"/>
                  </a:cubicBezTo>
                  <a:cubicBezTo>
                    <a:pt x="4272" y="793"/>
                    <a:pt x="4461" y="798"/>
                    <a:pt x="4648" y="805"/>
                  </a:cubicBezTo>
                  <a:cubicBezTo>
                    <a:pt x="5135" y="825"/>
                    <a:pt x="5592" y="830"/>
                    <a:pt x="6039" y="991"/>
                  </a:cubicBezTo>
                  <a:cubicBezTo>
                    <a:pt x="6509" y="1165"/>
                    <a:pt x="6885" y="1350"/>
                    <a:pt x="7374" y="1350"/>
                  </a:cubicBezTo>
                  <a:cubicBezTo>
                    <a:pt x="7448" y="1350"/>
                    <a:pt x="7525" y="1346"/>
                    <a:pt x="7605" y="1337"/>
                  </a:cubicBezTo>
                  <a:cubicBezTo>
                    <a:pt x="8017" y="1285"/>
                    <a:pt x="8445" y="1133"/>
                    <a:pt x="8849" y="1133"/>
                  </a:cubicBezTo>
                  <a:cubicBezTo>
                    <a:pt x="9026" y="1133"/>
                    <a:pt x="9198" y="1162"/>
                    <a:pt x="9362" y="1242"/>
                  </a:cubicBezTo>
                  <a:cubicBezTo>
                    <a:pt x="9858" y="1493"/>
                    <a:pt x="10034" y="2105"/>
                    <a:pt x="10315" y="2587"/>
                  </a:cubicBezTo>
                  <a:cubicBezTo>
                    <a:pt x="10426" y="2777"/>
                    <a:pt x="10561" y="2953"/>
                    <a:pt x="10717" y="3109"/>
                  </a:cubicBezTo>
                  <a:cubicBezTo>
                    <a:pt x="10727" y="3109"/>
                    <a:pt x="10737" y="3104"/>
                    <a:pt x="10747" y="3104"/>
                  </a:cubicBezTo>
                  <a:cubicBezTo>
                    <a:pt x="10787" y="2276"/>
                    <a:pt x="10712" y="1412"/>
                    <a:pt x="10616" y="589"/>
                  </a:cubicBezTo>
                  <a:cubicBezTo>
                    <a:pt x="10355" y="293"/>
                    <a:pt x="10054" y="67"/>
                    <a:pt x="9653" y="12"/>
                  </a:cubicBezTo>
                  <a:cubicBezTo>
                    <a:pt x="9593" y="4"/>
                    <a:pt x="9534" y="0"/>
                    <a:pt x="94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3"/>
            <p:cNvSpPr/>
            <p:nvPr/>
          </p:nvSpPr>
          <p:spPr>
            <a:xfrm>
              <a:off x="2768600" y="3292150"/>
              <a:ext cx="53725" cy="103925"/>
            </a:xfrm>
            <a:custGeom>
              <a:rect b="b" l="l" r="r" t="t"/>
              <a:pathLst>
                <a:path extrusionOk="0" fill="none" h="4157" w="2149">
                  <a:moveTo>
                    <a:pt x="2149" y="1"/>
                  </a:moveTo>
                  <a:cubicBezTo>
                    <a:pt x="2069" y="262"/>
                    <a:pt x="1948" y="503"/>
                    <a:pt x="1757" y="709"/>
                  </a:cubicBezTo>
                  <a:cubicBezTo>
                    <a:pt x="1516" y="985"/>
                    <a:pt x="1180" y="1165"/>
                    <a:pt x="914" y="1416"/>
                  </a:cubicBezTo>
                  <a:cubicBezTo>
                    <a:pt x="774" y="1552"/>
                    <a:pt x="653" y="1702"/>
                    <a:pt x="558" y="1868"/>
                  </a:cubicBezTo>
                  <a:cubicBezTo>
                    <a:pt x="166" y="2510"/>
                    <a:pt x="71" y="3339"/>
                    <a:pt x="6" y="4112"/>
                  </a:cubicBezTo>
                  <a:cubicBezTo>
                    <a:pt x="6" y="4127"/>
                    <a:pt x="6" y="4142"/>
                    <a:pt x="1" y="4157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3"/>
            <p:cNvSpPr/>
            <p:nvPr/>
          </p:nvSpPr>
          <p:spPr>
            <a:xfrm>
              <a:off x="2676750" y="3290150"/>
              <a:ext cx="46700" cy="122250"/>
            </a:xfrm>
            <a:custGeom>
              <a:rect b="b" l="l" r="r" t="t"/>
              <a:pathLst>
                <a:path extrusionOk="0" fill="none" h="4890" w="1868">
                  <a:moveTo>
                    <a:pt x="523" y="4889"/>
                  </a:moveTo>
                  <a:cubicBezTo>
                    <a:pt x="517" y="4874"/>
                    <a:pt x="507" y="4864"/>
                    <a:pt x="507" y="4849"/>
                  </a:cubicBezTo>
                  <a:cubicBezTo>
                    <a:pt x="1" y="3860"/>
                    <a:pt x="61" y="2947"/>
                    <a:pt x="457" y="2063"/>
                  </a:cubicBezTo>
                  <a:cubicBezTo>
                    <a:pt x="588" y="1762"/>
                    <a:pt x="763" y="1466"/>
                    <a:pt x="964" y="1170"/>
                  </a:cubicBezTo>
                  <a:cubicBezTo>
                    <a:pt x="1014" y="1095"/>
                    <a:pt x="1070" y="1019"/>
                    <a:pt x="1120" y="944"/>
                  </a:cubicBezTo>
                  <a:cubicBezTo>
                    <a:pt x="1356" y="623"/>
                    <a:pt x="1617" y="312"/>
                    <a:pt x="1868" y="1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3"/>
            <p:cNvSpPr/>
            <p:nvPr/>
          </p:nvSpPr>
          <p:spPr>
            <a:xfrm>
              <a:off x="2623425" y="3336575"/>
              <a:ext cx="25625" cy="83225"/>
            </a:xfrm>
            <a:custGeom>
              <a:rect b="b" l="l" r="r" t="t"/>
              <a:pathLst>
                <a:path extrusionOk="0" fill="none" h="3329" w="1025">
                  <a:moveTo>
                    <a:pt x="1024" y="3328"/>
                  </a:moveTo>
                  <a:cubicBezTo>
                    <a:pt x="357" y="2450"/>
                    <a:pt x="0" y="1341"/>
                    <a:pt x="40" y="237"/>
                  </a:cubicBezTo>
                  <a:cubicBezTo>
                    <a:pt x="45" y="161"/>
                    <a:pt x="50" y="81"/>
                    <a:pt x="56" y="1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3"/>
            <p:cNvSpPr/>
            <p:nvPr/>
          </p:nvSpPr>
          <p:spPr>
            <a:xfrm>
              <a:off x="2532450" y="2944325"/>
              <a:ext cx="155250" cy="397300"/>
            </a:xfrm>
            <a:custGeom>
              <a:rect b="b" l="l" r="r" t="t"/>
              <a:pathLst>
                <a:path extrusionOk="0" fill="none" h="15892" w="6210">
                  <a:moveTo>
                    <a:pt x="0" y="0"/>
                  </a:moveTo>
                  <a:cubicBezTo>
                    <a:pt x="477" y="1827"/>
                    <a:pt x="2545" y="2861"/>
                    <a:pt x="3127" y="4663"/>
                  </a:cubicBezTo>
                  <a:cubicBezTo>
                    <a:pt x="3499" y="5823"/>
                    <a:pt x="3188" y="7088"/>
                    <a:pt x="3308" y="8302"/>
                  </a:cubicBezTo>
                  <a:cubicBezTo>
                    <a:pt x="3323" y="8458"/>
                    <a:pt x="3348" y="8608"/>
                    <a:pt x="3378" y="8764"/>
                  </a:cubicBezTo>
                  <a:cubicBezTo>
                    <a:pt x="3524" y="9452"/>
                    <a:pt x="3850" y="10079"/>
                    <a:pt x="4206" y="10691"/>
                  </a:cubicBezTo>
                  <a:cubicBezTo>
                    <a:pt x="4698" y="11530"/>
                    <a:pt x="5240" y="12348"/>
                    <a:pt x="5451" y="13291"/>
                  </a:cubicBezTo>
                  <a:cubicBezTo>
                    <a:pt x="5652" y="14185"/>
                    <a:pt x="5572" y="15229"/>
                    <a:pt x="6209" y="15891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3"/>
            <p:cNvSpPr/>
            <p:nvPr/>
          </p:nvSpPr>
          <p:spPr>
            <a:xfrm>
              <a:off x="2715275" y="3032150"/>
              <a:ext cx="281600" cy="373475"/>
            </a:xfrm>
            <a:custGeom>
              <a:rect b="b" l="l" r="r" t="t"/>
              <a:pathLst>
                <a:path extrusionOk="0" fill="none" h="14939" w="11264">
                  <a:moveTo>
                    <a:pt x="11264" y="1"/>
                  </a:moveTo>
                  <a:cubicBezTo>
                    <a:pt x="9788" y="11"/>
                    <a:pt x="8338" y="829"/>
                    <a:pt x="7570" y="2084"/>
                  </a:cubicBezTo>
                  <a:cubicBezTo>
                    <a:pt x="7514" y="2174"/>
                    <a:pt x="7464" y="2260"/>
                    <a:pt x="7419" y="2350"/>
                  </a:cubicBezTo>
                  <a:cubicBezTo>
                    <a:pt x="6997" y="3138"/>
                    <a:pt x="6746" y="4041"/>
                    <a:pt x="6124" y="4679"/>
                  </a:cubicBezTo>
                  <a:cubicBezTo>
                    <a:pt x="5552" y="5271"/>
                    <a:pt x="4744" y="5567"/>
                    <a:pt x="4101" y="6084"/>
                  </a:cubicBezTo>
                  <a:cubicBezTo>
                    <a:pt x="3639" y="6456"/>
                    <a:pt x="3273" y="6948"/>
                    <a:pt x="3037" y="7495"/>
                  </a:cubicBezTo>
                  <a:cubicBezTo>
                    <a:pt x="3007" y="7565"/>
                    <a:pt x="2982" y="7630"/>
                    <a:pt x="2957" y="7705"/>
                  </a:cubicBezTo>
                  <a:cubicBezTo>
                    <a:pt x="2686" y="8468"/>
                    <a:pt x="2676" y="9312"/>
                    <a:pt x="2370" y="10055"/>
                  </a:cubicBezTo>
                  <a:cubicBezTo>
                    <a:pt x="2008" y="10918"/>
                    <a:pt x="1290" y="11570"/>
                    <a:pt x="753" y="12328"/>
                  </a:cubicBezTo>
                  <a:cubicBezTo>
                    <a:pt x="583" y="12569"/>
                    <a:pt x="432" y="12835"/>
                    <a:pt x="317" y="13111"/>
                  </a:cubicBezTo>
                  <a:cubicBezTo>
                    <a:pt x="76" y="13699"/>
                    <a:pt x="0" y="14341"/>
                    <a:pt x="287" y="14893"/>
                  </a:cubicBezTo>
                  <a:cubicBezTo>
                    <a:pt x="292" y="14908"/>
                    <a:pt x="302" y="14923"/>
                    <a:pt x="312" y="14938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3"/>
            <p:cNvSpPr/>
            <p:nvPr/>
          </p:nvSpPr>
          <p:spPr>
            <a:xfrm>
              <a:off x="2802100" y="3251500"/>
              <a:ext cx="317000" cy="137175"/>
            </a:xfrm>
            <a:custGeom>
              <a:rect b="b" l="l" r="r" t="t"/>
              <a:pathLst>
                <a:path extrusionOk="0" fill="none" h="5487" w="12680">
                  <a:moveTo>
                    <a:pt x="12680" y="1120"/>
                  </a:moveTo>
                  <a:cubicBezTo>
                    <a:pt x="11851" y="638"/>
                    <a:pt x="10943" y="131"/>
                    <a:pt x="9994" y="282"/>
                  </a:cubicBezTo>
                  <a:cubicBezTo>
                    <a:pt x="9658" y="332"/>
                    <a:pt x="9337" y="467"/>
                    <a:pt x="9000" y="497"/>
                  </a:cubicBezTo>
                  <a:cubicBezTo>
                    <a:pt x="8920" y="508"/>
                    <a:pt x="8845" y="508"/>
                    <a:pt x="8770" y="503"/>
                  </a:cubicBezTo>
                  <a:cubicBezTo>
                    <a:pt x="8258" y="487"/>
                    <a:pt x="7766" y="282"/>
                    <a:pt x="7264" y="151"/>
                  </a:cubicBezTo>
                  <a:cubicBezTo>
                    <a:pt x="6687" y="6"/>
                    <a:pt x="5994" y="1"/>
                    <a:pt x="5597" y="442"/>
                  </a:cubicBezTo>
                  <a:cubicBezTo>
                    <a:pt x="5382" y="673"/>
                    <a:pt x="5296" y="994"/>
                    <a:pt x="5126" y="1265"/>
                  </a:cubicBezTo>
                  <a:cubicBezTo>
                    <a:pt x="4834" y="1722"/>
                    <a:pt x="4353" y="1968"/>
                    <a:pt x="3826" y="2144"/>
                  </a:cubicBezTo>
                  <a:cubicBezTo>
                    <a:pt x="3429" y="2279"/>
                    <a:pt x="3002" y="2380"/>
                    <a:pt x="2611" y="2505"/>
                  </a:cubicBezTo>
                  <a:cubicBezTo>
                    <a:pt x="1271" y="2942"/>
                    <a:pt x="6" y="4066"/>
                    <a:pt x="1" y="5477"/>
                  </a:cubicBezTo>
                  <a:lnTo>
                    <a:pt x="1" y="5487"/>
                  </a:ln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3"/>
            <p:cNvSpPr/>
            <p:nvPr/>
          </p:nvSpPr>
          <p:spPr>
            <a:xfrm>
              <a:off x="2318625" y="3239075"/>
              <a:ext cx="306700" cy="98900"/>
            </a:xfrm>
            <a:custGeom>
              <a:rect b="b" l="l" r="r" t="t"/>
              <a:pathLst>
                <a:path extrusionOk="0" fill="none" h="3956" w="12268">
                  <a:moveTo>
                    <a:pt x="0" y="794"/>
                  </a:moveTo>
                  <a:cubicBezTo>
                    <a:pt x="41" y="769"/>
                    <a:pt x="86" y="744"/>
                    <a:pt x="131" y="718"/>
                  </a:cubicBezTo>
                  <a:cubicBezTo>
                    <a:pt x="1265" y="96"/>
                    <a:pt x="2620" y="1"/>
                    <a:pt x="3915" y="51"/>
                  </a:cubicBezTo>
                  <a:cubicBezTo>
                    <a:pt x="4402" y="71"/>
                    <a:pt x="4859" y="76"/>
                    <a:pt x="5306" y="237"/>
                  </a:cubicBezTo>
                  <a:cubicBezTo>
                    <a:pt x="5848" y="437"/>
                    <a:pt x="6264" y="653"/>
                    <a:pt x="6872" y="583"/>
                  </a:cubicBezTo>
                  <a:cubicBezTo>
                    <a:pt x="7464" y="508"/>
                    <a:pt x="8092" y="227"/>
                    <a:pt x="8629" y="488"/>
                  </a:cubicBezTo>
                  <a:cubicBezTo>
                    <a:pt x="9125" y="739"/>
                    <a:pt x="9301" y="1351"/>
                    <a:pt x="9582" y="1833"/>
                  </a:cubicBezTo>
                  <a:cubicBezTo>
                    <a:pt x="9693" y="2023"/>
                    <a:pt x="9828" y="2199"/>
                    <a:pt x="9984" y="2355"/>
                  </a:cubicBezTo>
                  <a:cubicBezTo>
                    <a:pt x="10190" y="2571"/>
                    <a:pt x="10431" y="2746"/>
                    <a:pt x="10697" y="2882"/>
                  </a:cubicBezTo>
                  <a:cubicBezTo>
                    <a:pt x="11158" y="3118"/>
                    <a:pt x="11746" y="3263"/>
                    <a:pt x="12072" y="3625"/>
                  </a:cubicBezTo>
                  <a:cubicBezTo>
                    <a:pt x="12142" y="3705"/>
                    <a:pt x="12202" y="3800"/>
                    <a:pt x="12248" y="3901"/>
                  </a:cubicBezTo>
                  <a:cubicBezTo>
                    <a:pt x="12258" y="3921"/>
                    <a:pt x="12263" y="3936"/>
                    <a:pt x="12268" y="3956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3"/>
            <p:cNvSpPr/>
            <p:nvPr/>
          </p:nvSpPr>
          <p:spPr>
            <a:xfrm>
              <a:off x="2579125" y="3079600"/>
              <a:ext cx="73925" cy="72800"/>
            </a:xfrm>
            <a:custGeom>
              <a:rect b="b" l="l" r="r" t="t"/>
              <a:pathLst>
                <a:path extrusionOk="0" fill="none" h="2912" w="2957">
                  <a:moveTo>
                    <a:pt x="0" y="1988"/>
                  </a:moveTo>
                  <a:cubicBezTo>
                    <a:pt x="16" y="1998"/>
                    <a:pt x="26" y="2008"/>
                    <a:pt x="41" y="2013"/>
                  </a:cubicBezTo>
                  <a:cubicBezTo>
                    <a:pt x="492" y="2329"/>
                    <a:pt x="959" y="2625"/>
                    <a:pt x="1441" y="2891"/>
                  </a:cubicBezTo>
                  <a:cubicBezTo>
                    <a:pt x="1456" y="2896"/>
                    <a:pt x="1466" y="2901"/>
                    <a:pt x="1481" y="2911"/>
                  </a:cubicBezTo>
                  <a:cubicBezTo>
                    <a:pt x="2023" y="1983"/>
                    <a:pt x="2480" y="984"/>
                    <a:pt x="2952" y="10"/>
                  </a:cubicBezTo>
                  <a:cubicBezTo>
                    <a:pt x="2952" y="10"/>
                    <a:pt x="2952" y="5"/>
                    <a:pt x="2957" y="0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3"/>
            <p:cNvSpPr/>
            <p:nvPr/>
          </p:nvSpPr>
          <p:spPr>
            <a:xfrm>
              <a:off x="2573975" y="3160400"/>
              <a:ext cx="86875" cy="51850"/>
            </a:xfrm>
            <a:custGeom>
              <a:rect b="b" l="l" r="r" t="t"/>
              <a:pathLst>
                <a:path extrusionOk="0" fill="none" h="2074" w="3475">
                  <a:moveTo>
                    <a:pt x="1" y="779"/>
                  </a:moveTo>
                  <a:cubicBezTo>
                    <a:pt x="6" y="784"/>
                    <a:pt x="6" y="784"/>
                    <a:pt x="11" y="784"/>
                  </a:cubicBezTo>
                  <a:cubicBezTo>
                    <a:pt x="814" y="1286"/>
                    <a:pt x="1662" y="1712"/>
                    <a:pt x="2545" y="2048"/>
                  </a:cubicBezTo>
                  <a:cubicBezTo>
                    <a:pt x="2571" y="2058"/>
                    <a:pt x="2591" y="2069"/>
                    <a:pt x="2611" y="2074"/>
                  </a:cubicBezTo>
                  <a:cubicBezTo>
                    <a:pt x="2877" y="1391"/>
                    <a:pt x="3153" y="668"/>
                    <a:pt x="3469" y="6"/>
                  </a:cubicBezTo>
                  <a:cubicBezTo>
                    <a:pt x="3474" y="6"/>
                    <a:pt x="3474" y="1"/>
                    <a:pt x="3474" y="1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3"/>
            <p:cNvSpPr/>
            <p:nvPr/>
          </p:nvSpPr>
          <p:spPr>
            <a:xfrm>
              <a:off x="2681900" y="3233300"/>
              <a:ext cx="25" cy="21875"/>
            </a:xfrm>
            <a:custGeom>
              <a:rect b="b" l="l" r="r" t="t"/>
              <a:pathLst>
                <a:path extrusionOk="0" fill="none" h="875" w="1">
                  <a:moveTo>
                    <a:pt x="0" y="1"/>
                  </a:moveTo>
                  <a:lnTo>
                    <a:pt x="0" y="874"/>
                  </a:ln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3"/>
            <p:cNvSpPr/>
            <p:nvPr/>
          </p:nvSpPr>
          <p:spPr>
            <a:xfrm>
              <a:off x="2696825" y="3241350"/>
              <a:ext cx="1400" cy="19600"/>
            </a:xfrm>
            <a:custGeom>
              <a:rect b="b" l="l" r="r" t="t"/>
              <a:pathLst>
                <a:path extrusionOk="0" fill="none" h="784" w="56">
                  <a:moveTo>
                    <a:pt x="1" y="0"/>
                  </a:moveTo>
                  <a:cubicBezTo>
                    <a:pt x="21" y="261"/>
                    <a:pt x="36" y="522"/>
                    <a:pt x="56" y="783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3"/>
            <p:cNvSpPr/>
            <p:nvPr/>
          </p:nvSpPr>
          <p:spPr>
            <a:xfrm>
              <a:off x="2776750" y="3154750"/>
              <a:ext cx="100300" cy="64775"/>
            </a:xfrm>
            <a:custGeom>
              <a:rect b="b" l="l" r="r" t="t"/>
              <a:pathLst>
                <a:path extrusionOk="0" fill="none" h="2591" w="4012">
                  <a:moveTo>
                    <a:pt x="1" y="1"/>
                  </a:moveTo>
                  <a:cubicBezTo>
                    <a:pt x="11" y="36"/>
                    <a:pt x="16" y="76"/>
                    <a:pt x="26" y="116"/>
                  </a:cubicBezTo>
                  <a:cubicBezTo>
                    <a:pt x="187" y="949"/>
                    <a:pt x="372" y="1773"/>
                    <a:pt x="578" y="2591"/>
                  </a:cubicBezTo>
                  <a:cubicBezTo>
                    <a:pt x="1702" y="2209"/>
                    <a:pt x="2857" y="1868"/>
                    <a:pt x="4011" y="1622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3"/>
            <p:cNvSpPr/>
            <p:nvPr/>
          </p:nvSpPr>
          <p:spPr>
            <a:xfrm>
              <a:off x="2894200" y="3060025"/>
              <a:ext cx="67175" cy="31375"/>
            </a:xfrm>
            <a:custGeom>
              <a:rect b="b" l="l" r="r" t="t"/>
              <a:pathLst>
                <a:path extrusionOk="0" fill="none" h="1255" w="2687">
                  <a:moveTo>
                    <a:pt x="1" y="0"/>
                  </a:moveTo>
                  <a:cubicBezTo>
                    <a:pt x="1" y="10"/>
                    <a:pt x="1" y="20"/>
                    <a:pt x="6" y="30"/>
                  </a:cubicBezTo>
                  <a:cubicBezTo>
                    <a:pt x="51" y="442"/>
                    <a:pt x="121" y="853"/>
                    <a:pt x="217" y="1255"/>
                  </a:cubicBezTo>
                  <a:cubicBezTo>
                    <a:pt x="232" y="1250"/>
                    <a:pt x="247" y="1240"/>
                    <a:pt x="262" y="1235"/>
                  </a:cubicBezTo>
                  <a:cubicBezTo>
                    <a:pt x="1030" y="934"/>
                    <a:pt x="1853" y="623"/>
                    <a:pt x="2616" y="316"/>
                  </a:cubicBezTo>
                  <a:cubicBezTo>
                    <a:pt x="2641" y="301"/>
                    <a:pt x="2666" y="296"/>
                    <a:pt x="2686" y="286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3"/>
            <p:cNvSpPr/>
            <p:nvPr/>
          </p:nvSpPr>
          <p:spPr>
            <a:xfrm>
              <a:off x="2822425" y="3138575"/>
              <a:ext cx="2675" cy="23100"/>
            </a:xfrm>
            <a:custGeom>
              <a:rect b="b" l="l" r="r" t="t"/>
              <a:pathLst>
                <a:path extrusionOk="0" fill="none" h="924" w="107">
                  <a:moveTo>
                    <a:pt x="16" y="0"/>
                  </a:moveTo>
                  <a:cubicBezTo>
                    <a:pt x="1" y="311"/>
                    <a:pt x="31" y="623"/>
                    <a:pt x="106" y="924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3"/>
            <p:cNvSpPr/>
            <p:nvPr/>
          </p:nvSpPr>
          <p:spPr>
            <a:xfrm>
              <a:off x="2835600" y="3140825"/>
              <a:ext cx="1550" cy="17350"/>
            </a:xfrm>
            <a:custGeom>
              <a:rect b="b" l="l" r="r" t="t"/>
              <a:pathLst>
                <a:path extrusionOk="0" fill="none" h="694" w="62">
                  <a:moveTo>
                    <a:pt x="1" y="1"/>
                  </a:moveTo>
                  <a:cubicBezTo>
                    <a:pt x="51" y="226"/>
                    <a:pt x="61" y="462"/>
                    <a:pt x="36" y="693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3"/>
            <p:cNvSpPr/>
            <p:nvPr/>
          </p:nvSpPr>
          <p:spPr>
            <a:xfrm>
              <a:off x="2704600" y="3313000"/>
              <a:ext cx="77950" cy="47325"/>
            </a:xfrm>
            <a:custGeom>
              <a:rect b="b" l="l" r="r" t="t"/>
              <a:pathLst>
                <a:path extrusionOk="0" fill="none" h="1893" w="3118">
                  <a:moveTo>
                    <a:pt x="1" y="0"/>
                  </a:moveTo>
                  <a:lnTo>
                    <a:pt x="6" y="30"/>
                  </a:lnTo>
                  <a:cubicBezTo>
                    <a:pt x="141" y="683"/>
                    <a:pt x="377" y="1315"/>
                    <a:pt x="704" y="1892"/>
                  </a:cubicBezTo>
                  <a:cubicBezTo>
                    <a:pt x="719" y="1887"/>
                    <a:pt x="729" y="1882"/>
                    <a:pt x="744" y="1877"/>
                  </a:cubicBezTo>
                  <a:cubicBezTo>
                    <a:pt x="1512" y="1536"/>
                    <a:pt x="2305" y="1250"/>
                    <a:pt x="3118" y="1034"/>
                  </a:cubicBezTo>
                  <a:lnTo>
                    <a:pt x="3118" y="1034"/>
                  </a:ln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3"/>
            <p:cNvSpPr/>
            <p:nvPr/>
          </p:nvSpPr>
          <p:spPr>
            <a:xfrm>
              <a:off x="2897600" y="3237825"/>
              <a:ext cx="29125" cy="69300"/>
            </a:xfrm>
            <a:custGeom>
              <a:rect b="b" l="l" r="r" t="t"/>
              <a:pathLst>
                <a:path extrusionOk="0" fill="none" h="2772" w="1165">
                  <a:moveTo>
                    <a:pt x="427" y="0"/>
                  </a:moveTo>
                  <a:cubicBezTo>
                    <a:pt x="427" y="26"/>
                    <a:pt x="422" y="46"/>
                    <a:pt x="422" y="71"/>
                  </a:cubicBezTo>
                  <a:cubicBezTo>
                    <a:pt x="312" y="949"/>
                    <a:pt x="171" y="1828"/>
                    <a:pt x="6" y="2691"/>
                  </a:cubicBezTo>
                  <a:lnTo>
                    <a:pt x="1" y="2726"/>
                  </a:lnTo>
                  <a:cubicBezTo>
                    <a:pt x="357" y="2751"/>
                    <a:pt x="728" y="2741"/>
                    <a:pt x="1085" y="2766"/>
                  </a:cubicBezTo>
                  <a:cubicBezTo>
                    <a:pt x="1115" y="2766"/>
                    <a:pt x="1140" y="2766"/>
                    <a:pt x="1165" y="2771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3"/>
            <p:cNvSpPr/>
            <p:nvPr/>
          </p:nvSpPr>
          <p:spPr>
            <a:xfrm>
              <a:off x="3020200" y="3236950"/>
              <a:ext cx="40675" cy="47825"/>
            </a:xfrm>
            <a:custGeom>
              <a:rect b="b" l="l" r="r" t="t"/>
              <a:pathLst>
                <a:path extrusionOk="0" fill="none" h="1913" w="1627">
                  <a:moveTo>
                    <a:pt x="934" y="0"/>
                  </a:moveTo>
                  <a:cubicBezTo>
                    <a:pt x="914" y="20"/>
                    <a:pt x="899" y="46"/>
                    <a:pt x="879" y="66"/>
                  </a:cubicBezTo>
                  <a:cubicBezTo>
                    <a:pt x="603" y="407"/>
                    <a:pt x="322" y="748"/>
                    <a:pt x="46" y="1085"/>
                  </a:cubicBezTo>
                  <a:cubicBezTo>
                    <a:pt x="31" y="1105"/>
                    <a:pt x="15" y="1125"/>
                    <a:pt x="0" y="1145"/>
                  </a:cubicBezTo>
                  <a:cubicBezTo>
                    <a:pt x="527" y="1391"/>
                    <a:pt x="1054" y="1647"/>
                    <a:pt x="1586" y="1893"/>
                  </a:cubicBezTo>
                  <a:cubicBezTo>
                    <a:pt x="1602" y="1898"/>
                    <a:pt x="1612" y="1903"/>
                    <a:pt x="1627" y="1913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3"/>
            <p:cNvSpPr/>
            <p:nvPr/>
          </p:nvSpPr>
          <p:spPr>
            <a:xfrm>
              <a:off x="2968250" y="3267950"/>
              <a:ext cx="16075" cy="13950"/>
            </a:xfrm>
            <a:custGeom>
              <a:rect b="b" l="l" r="r" t="t"/>
              <a:pathLst>
                <a:path extrusionOk="0" fill="none" h="558" w="643">
                  <a:moveTo>
                    <a:pt x="0" y="0"/>
                  </a:moveTo>
                  <a:cubicBezTo>
                    <a:pt x="216" y="186"/>
                    <a:pt x="427" y="372"/>
                    <a:pt x="643" y="557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3"/>
            <p:cNvSpPr/>
            <p:nvPr/>
          </p:nvSpPr>
          <p:spPr>
            <a:xfrm>
              <a:off x="2991200" y="3273725"/>
              <a:ext cx="8325" cy="6800"/>
            </a:xfrm>
            <a:custGeom>
              <a:rect b="b" l="l" r="r" t="t"/>
              <a:pathLst>
                <a:path extrusionOk="0" fill="none" h="272" w="333">
                  <a:moveTo>
                    <a:pt x="1" y="0"/>
                  </a:moveTo>
                  <a:cubicBezTo>
                    <a:pt x="126" y="70"/>
                    <a:pt x="242" y="166"/>
                    <a:pt x="332" y="271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3"/>
            <p:cNvSpPr/>
            <p:nvPr/>
          </p:nvSpPr>
          <p:spPr>
            <a:xfrm>
              <a:off x="2527425" y="3233550"/>
              <a:ext cx="42575" cy="73700"/>
            </a:xfrm>
            <a:custGeom>
              <a:rect b="b" l="l" r="r" t="t"/>
              <a:pathLst>
                <a:path extrusionOk="0" fill="none" h="2948" w="1703">
                  <a:moveTo>
                    <a:pt x="1" y="2947"/>
                  </a:moveTo>
                  <a:cubicBezTo>
                    <a:pt x="538" y="2782"/>
                    <a:pt x="1080" y="2661"/>
                    <a:pt x="1632" y="2576"/>
                  </a:cubicBezTo>
                  <a:cubicBezTo>
                    <a:pt x="1642" y="2576"/>
                    <a:pt x="1652" y="2571"/>
                    <a:pt x="1662" y="2571"/>
                  </a:cubicBezTo>
                  <a:cubicBezTo>
                    <a:pt x="1702" y="1743"/>
                    <a:pt x="1627" y="879"/>
                    <a:pt x="1531" y="56"/>
                  </a:cubicBezTo>
                  <a:cubicBezTo>
                    <a:pt x="1531" y="41"/>
                    <a:pt x="1526" y="16"/>
                    <a:pt x="1526" y="1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3"/>
            <p:cNvSpPr/>
            <p:nvPr/>
          </p:nvSpPr>
          <p:spPr>
            <a:xfrm>
              <a:off x="2563825" y="3296925"/>
              <a:ext cx="59375" cy="57875"/>
            </a:xfrm>
            <a:custGeom>
              <a:rect b="b" l="l" r="r" t="t"/>
              <a:pathLst>
                <a:path extrusionOk="0" fill="none" h="2315" w="2375">
                  <a:moveTo>
                    <a:pt x="0" y="2314"/>
                  </a:moveTo>
                  <a:cubicBezTo>
                    <a:pt x="15" y="2304"/>
                    <a:pt x="30" y="2299"/>
                    <a:pt x="45" y="2294"/>
                  </a:cubicBezTo>
                  <a:cubicBezTo>
                    <a:pt x="783" y="1968"/>
                    <a:pt x="1526" y="1642"/>
                    <a:pt x="2264" y="1311"/>
                  </a:cubicBezTo>
                  <a:cubicBezTo>
                    <a:pt x="2294" y="1301"/>
                    <a:pt x="2324" y="1286"/>
                    <a:pt x="2354" y="1270"/>
                  </a:cubicBezTo>
                  <a:cubicBezTo>
                    <a:pt x="2374" y="879"/>
                    <a:pt x="2319" y="452"/>
                    <a:pt x="2254" y="61"/>
                  </a:cubicBezTo>
                  <a:cubicBezTo>
                    <a:pt x="2249" y="41"/>
                    <a:pt x="2249" y="21"/>
                    <a:pt x="2244" y="1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3"/>
            <p:cNvSpPr/>
            <p:nvPr/>
          </p:nvSpPr>
          <p:spPr>
            <a:xfrm>
              <a:off x="2555900" y="3327550"/>
              <a:ext cx="18600" cy="2525"/>
            </a:xfrm>
            <a:custGeom>
              <a:rect b="b" l="l" r="r" t="t"/>
              <a:pathLst>
                <a:path extrusionOk="0" fill="none" h="101" w="744">
                  <a:moveTo>
                    <a:pt x="1" y="0"/>
                  </a:moveTo>
                  <a:cubicBezTo>
                    <a:pt x="252" y="35"/>
                    <a:pt x="498" y="71"/>
                    <a:pt x="744" y="101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7" name="Google Shape;427;p3"/>
          <p:cNvGrpSpPr/>
          <p:nvPr/>
        </p:nvGrpSpPr>
        <p:grpSpPr>
          <a:xfrm>
            <a:off x="7251441" y="3453275"/>
            <a:ext cx="2074856" cy="1830674"/>
            <a:chOff x="2489900" y="3367200"/>
            <a:chExt cx="903250" cy="796950"/>
          </a:xfrm>
        </p:grpSpPr>
        <p:sp>
          <p:nvSpPr>
            <p:cNvPr id="428" name="Google Shape;428;p3"/>
            <p:cNvSpPr/>
            <p:nvPr/>
          </p:nvSpPr>
          <p:spPr>
            <a:xfrm>
              <a:off x="2713025" y="3820200"/>
              <a:ext cx="71425" cy="42300"/>
            </a:xfrm>
            <a:custGeom>
              <a:rect b="b" l="l" r="r" t="t"/>
              <a:pathLst>
                <a:path extrusionOk="0" h="1692" w="2857">
                  <a:moveTo>
                    <a:pt x="1817" y="0"/>
                  </a:moveTo>
                  <a:cubicBezTo>
                    <a:pt x="1205" y="131"/>
                    <a:pt x="597" y="286"/>
                    <a:pt x="0" y="477"/>
                  </a:cubicBezTo>
                  <a:cubicBezTo>
                    <a:pt x="226" y="868"/>
                    <a:pt x="417" y="1290"/>
                    <a:pt x="633" y="1692"/>
                  </a:cubicBezTo>
                  <a:cubicBezTo>
                    <a:pt x="1365" y="1521"/>
                    <a:pt x="2108" y="1395"/>
                    <a:pt x="2856" y="1300"/>
                  </a:cubicBezTo>
                  <a:cubicBezTo>
                    <a:pt x="2610" y="1104"/>
                    <a:pt x="2389" y="888"/>
                    <a:pt x="2199" y="637"/>
                  </a:cubicBezTo>
                  <a:cubicBezTo>
                    <a:pt x="2053" y="442"/>
                    <a:pt x="1928" y="221"/>
                    <a:pt x="181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3"/>
            <p:cNvSpPr/>
            <p:nvPr/>
          </p:nvSpPr>
          <p:spPr>
            <a:xfrm>
              <a:off x="2908525" y="3960850"/>
              <a:ext cx="141175" cy="150100"/>
            </a:xfrm>
            <a:custGeom>
              <a:rect b="b" l="l" r="r" t="t"/>
              <a:pathLst>
                <a:path extrusionOk="0" h="6004" w="5647">
                  <a:moveTo>
                    <a:pt x="0" y="1"/>
                  </a:moveTo>
                  <a:cubicBezTo>
                    <a:pt x="141" y="764"/>
                    <a:pt x="276" y="1527"/>
                    <a:pt x="412" y="2294"/>
                  </a:cubicBezTo>
                  <a:cubicBezTo>
                    <a:pt x="1747" y="3444"/>
                    <a:pt x="3233" y="4498"/>
                    <a:pt x="3840" y="6004"/>
                  </a:cubicBezTo>
                  <a:lnTo>
                    <a:pt x="5647" y="6004"/>
                  </a:lnTo>
                  <a:cubicBezTo>
                    <a:pt x="5361" y="4307"/>
                    <a:pt x="4056" y="3273"/>
                    <a:pt x="2675" y="2274"/>
                  </a:cubicBezTo>
                  <a:cubicBezTo>
                    <a:pt x="1712" y="1572"/>
                    <a:pt x="713" y="884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3"/>
            <p:cNvSpPr/>
            <p:nvPr/>
          </p:nvSpPr>
          <p:spPr>
            <a:xfrm>
              <a:off x="2671350" y="3718300"/>
              <a:ext cx="89875" cy="101925"/>
            </a:xfrm>
            <a:custGeom>
              <a:rect b="b" l="l" r="r" t="t"/>
              <a:pathLst>
                <a:path extrusionOk="0" h="4077" w="3595">
                  <a:moveTo>
                    <a:pt x="16" y="0"/>
                  </a:moveTo>
                  <a:lnTo>
                    <a:pt x="1" y="41"/>
                  </a:lnTo>
                  <a:cubicBezTo>
                    <a:pt x="181" y="487"/>
                    <a:pt x="297" y="954"/>
                    <a:pt x="472" y="1396"/>
                  </a:cubicBezTo>
                  <a:cubicBezTo>
                    <a:pt x="1195" y="1662"/>
                    <a:pt x="1963" y="1868"/>
                    <a:pt x="2505" y="2410"/>
                  </a:cubicBezTo>
                  <a:cubicBezTo>
                    <a:pt x="2967" y="2866"/>
                    <a:pt x="3193" y="3494"/>
                    <a:pt x="3484" y="4076"/>
                  </a:cubicBezTo>
                  <a:cubicBezTo>
                    <a:pt x="3494" y="4071"/>
                    <a:pt x="3504" y="4071"/>
                    <a:pt x="3514" y="4066"/>
                  </a:cubicBezTo>
                  <a:cubicBezTo>
                    <a:pt x="3564" y="3238"/>
                    <a:pt x="3595" y="2400"/>
                    <a:pt x="3564" y="1566"/>
                  </a:cubicBezTo>
                  <a:lnTo>
                    <a:pt x="3579" y="1556"/>
                  </a:lnTo>
                  <a:cubicBezTo>
                    <a:pt x="3208" y="1004"/>
                    <a:pt x="2781" y="537"/>
                    <a:pt x="2149" y="342"/>
                  </a:cubicBezTo>
                  <a:cubicBezTo>
                    <a:pt x="1617" y="176"/>
                    <a:pt x="1050" y="246"/>
                    <a:pt x="508" y="141"/>
                  </a:cubicBezTo>
                  <a:cubicBezTo>
                    <a:pt x="342" y="111"/>
                    <a:pt x="176" y="61"/>
                    <a:pt x="1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3"/>
            <p:cNvSpPr/>
            <p:nvPr/>
          </p:nvSpPr>
          <p:spPr>
            <a:xfrm>
              <a:off x="3088950" y="3831350"/>
              <a:ext cx="93025" cy="154125"/>
            </a:xfrm>
            <a:custGeom>
              <a:rect b="b" l="l" r="r" t="t"/>
              <a:pathLst>
                <a:path extrusionOk="0" h="6165" w="3721">
                  <a:moveTo>
                    <a:pt x="1045" y="1"/>
                  </a:moveTo>
                  <a:cubicBezTo>
                    <a:pt x="739" y="959"/>
                    <a:pt x="327" y="1893"/>
                    <a:pt x="1" y="2852"/>
                  </a:cubicBezTo>
                  <a:lnTo>
                    <a:pt x="66" y="2877"/>
                  </a:lnTo>
                  <a:cubicBezTo>
                    <a:pt x="935" y="4006"/>
                    <a:pt x="1848" y="5105"/>
                    <a:pt x="2807" y="6164"/>
                  </a:cubicBezTo>
                  <a:cubicBezTo>
                    <a:pt x="3123" y="5135"/>
                    <a:pt x="3494" y="4112"/>
                    <a:pt x="3720" y="3073"/>
                  </a:cubicBezTo>
                  <a:cubicBezTo>
                    <a:pt x="2772" y="2099"/>
                    <a:pt x="1878" y="1070"/>
                    <a:pt x="10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3"/>
            <p:cNvSpPr/>
            <p:nvPr/>
          </p:nvSpPr>
          <p:spPr>
            <a:xfrm>
              <a:off x="3157725" y="3563950"/>
              <a:ext cx="41800" cy="101425"/>
            </a:xfrm>
            <a:custGeom>
              <a:rect b="b" l="l" r="r" t="t"/>
              <a:pathLst>
                <a:path extrusionOk="0" h="4057" w="1672">
                  <a:moveTo>
                    <a:pt x="1401" y="1"/>
                  </a:moveTo>
                  <a:cubicBezTo>
                    <a:pt x="1014" y="819"/>
                    <a:pt x="578" y="1667"/>
                    <a:pt x="156" y="2465"/>
                  </a:cubicBezTo>
                  <a:cubicBezTo>
                    <a:pt x="136" y="2445"/>
                    <a:pt x="116" y="2425"/>
                    <a:pt x="96" y="2400"/>
                  </a:cubicBezTo>
                  <a:cubicBezTo>
                    <a:pt x="61" y="2922"/>
                    <a:pt x="21" y="3444"/>
                    <a:pt x="1" y="3966"/>
                  </a:cubicBezTo>
                  <a:cubicBezTo>
                    <a:pt x="31" y="3996"/>
                    <a:pt x="61" y="4026"/>
                    <a:pt x="91" y="4056"/>
                  </a:cubicBezTo>
                  <a:cubicBezTo>
                    <a:pt x="618" y="3379"/>
                    <a:pt x="1080" y="2691"/>
                    <a:pt x="1607" y="2013"/>
                  </a:cubicBezTo>
                  <a:lnTo>
                    <a:pt x="1672" y="2003"/>
                  </a:lnTo>
                  <a:cubicBezTo>
                    <a:pt x="1592" y="1336"/>
                    <a:pt x="1516" y="668"/>
                    <a:pt x="14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3"/>
            <p:cNvSpPr/>
            <p:nvPr/>
          </p:nvSpPr>
          <p:spPr>
            <a:xfrm>
              <a:off x="2728825" y="3852700"/>
              <a:ext cx="190125" cy="166275"/>
            </a:xfrm>
            <a:custGeom>
              <a:rect b="b" l="l" r="r" t="t"/>
              <a:pathLst>
                <a:path extrusionOk="0" h="6651" w="7605">
                  <a:moveTo>
                    <a:pt x="2224" y="0"/>
                  </a:moveTo>
                  <a:cubicBezTo>
                    <a:pt x="1476" y="95"/>
                    <a:pt x="733" y="221"/>
                    <a:pt x="1" y="392"/>
                  </a:cubicBezTo>
                  <a:cubicBezTo>
                    <a:pt x="201" y="758"/>
                    <a:pt x="422" y="1109"/>
                    <a:pt x="708" y="1410"/>
                  </a:cubicBezTo>
                  <a:cubicBezTo>
                    <a:pt x="1481" y="2229"/>
                    <a:pt x="2651" y="2610"/>
                    <a:pt x="3353" y="3493"/>
                  </a:cubicBezTo>
                  <a:cubicBezTo>
                    <a:pt x="3966" y="4261"/>
                    <a:pt x="4126" y="5285"/>
                    <a:pt x="4443" y="6214"/>
                  </a:cubicBezTo>
                  <a:cubicBezTo>
                    <a:pt x="4458" y="6259"/>
                    <a:pt x="4473" y="6299"/>
                    <a:pt x="4488" y="6339"/>
                  </a:cubicBezTo>
                  <a:lnTo>
                    <a:pt x="4548" y="6319"/>
                  </a:lnTo>
                  <a:cubicBezTo>
                    <a:pt x="4814" y="6334"/>
                    <a:pt x="5080" y="6354"/>
                    <a:pt x="5346" y="6380"/>
                  </a:cubicBezTo>
                  <a:cubicBezTo>
                    <a:pt x="6104" y="6450"/>
                    <a:pt x="6857" y="6545"/>
                    <a:pt x="7605" y="6651"/>
                  </a:cubicBezTo>
                  <a:cubicBezTo>
                    <a:pt x="7605" y="6641"/>
                    <a:pt x="7600" y="6631"/>
                    <a:pt x="7600" y="6620"/>
                  </a:cubicBezTo>
                  <a:cubicBezTo>
                    <a:pt x="6606" y="5767"/>
                    <a:pt x="5692" y="4864"/>
                    <a:pt x="5271" y="3679"/>
                  </a:cubicBezTo>
                  <a:cubicBezTo>
                    <a:pt x="5090" y="3177"/>
                    <a:pt x="5005" y="2640"/>
                    <a:pt x="4754" y="2173"/>
                  </a:cubicBezTo>
                  <a:cubicBezTo>
                    <a:pt x="4227" y="1180"/>
                    <a:pt x="3097" y="708"/>
                    <a:pt x="22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3"/>
            <p:cNvSpPr/>
            <p:nvPr/>
          </p:nvSpPr>
          <p:spPr>
            <a:xfrm>
              <a:off x="2512875" y="3681350"/>
              <a:ext cx="170425" cy="86025"/>
            </a:xfrm>
            <a:custGeom>
              <a:rect b="b" l="l" r="r" t="t"/>
              <a:pathLst>
                <a:path extrusionOk="0" h="3441" w="6817">
                  <a:moveTo>
                    <a:pt x="371" y="1"/>
                  </a:moveTo>
                  <a:cubicBezTo>
                    <a:pt x="252" y="1"/>
                    <a:pt x="132" y="6"/>
                    <a:pt x="10" y="18"/>
                  </a:cubicBezTo>
                  <a:lnTo>
                    <a:pt x="0" y="98"/>
                  </a:lnTo>
                  <a:cubicBezTo>
                    <a:pt x="849" y="203"/>
                    <a:pt x="1777" y="821"/>
                    <a:pt x="2329" y="1403"/>
                  </a:cubicBezTo>
                  <a:cubicBezTo>
                    <a:pt x="2957" y="2071"/>
                    <a:pt x="3474" y="2874"/>
                    <a:pt x="4176" y="3441"/>
                  </a:cubicBezTo>
                  <a:cubicBezTo>
                    <a:pt x="4508" y="3371"/>
                    <a:pt x="4839" y="3300"/>
                    <a:pt x="5165" y="3230"/>
                  </a:cubicBezTo>
                  <a:cubicBezTo>
                    <a:pt x="5717" y="3115"/>
                    <a:pt x="6264" y="2994"/>
                    <a:pt x="6817" y="2879"/>
                  </a:cubicBezTo>
                  <a:cubicBezTo>
                    <a:pt x="6817" y="2879"/>
                    <a:pt x="6811" y="2879"/>
                    <a:pt x="6811" y="2874"/>
                  </a:cubicBezTo>
                  <a:cubicBezTo>
                    <a:pt x="6726" y="2844"/>
                    <a:pt x="6641" y="2808"/>
                    <a:pt x="6556" y="2778"/>
                  </a:cubicBezTo>
                  <a:cubicBezTo>
                    <a:pt x="4435" y="1930"/>
                    <a:pt x="2600" y="1"/>
                    <a:pt x="371" y="1"/>
                  </a:cubicBezTo>
                  <a:close/>
                </a:path>
              </a:pathLst>
            </a:custGeom>
            <a:solidFill>
              <a:srgbClr val="59C7D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3"/>
            <p:cNvSpPr/>
            <p:nvPr/>
          </p:nvSpPr>
          <p:spPr>
            <a:xfrm>
              <a:off x="2758450" y="3757200"/>
              <a:ext cx="28625" cy="95525"/>
            </a:xfrm>
            <a:custGeom>
              <a:rect b="b" l="l" r="r" t="t"/>
              <a:pathLst>
                <a:path extrusionOk="0" h="3821" w="1145">
                  <a:moveTo>
                    <a:pt x="95" y="0"/>
                  </a:moveTo>
                  <a:lnTo>
                    <a:pt x="80" y="10"/>
                  </a:lnTo>
                  <a:cubicBezTo>
                    <a:pt x="111" y="844"/>
                    <a:pt x="80" y="1682"/>
                    <a:pt x="30" y="2510"/>
                  </a:cubicBezTo>
                  <a:cubicBezTo>
                    <a:pt x="20" y="2515"/>
                    <a:pt x="10" y="2515"/>
                    <a:pt x="0" y="2520"/>
                  </a:cubicBezTo>
                  <a:cubicBezTo>
                    <a:pt x="111" y="2741"/>
                    <a:pt x="236" y="2962"/>
                    <a:pt x="382" y="3157"/>
                  </a:cubicBezTo>
                  <a:cubicBezTo>
                    <a:pt x="572" y="3408"/>
                    <a:pt x="793" y="3624"/>
                    <a:pt x="1039" y="3820"/>
                  </a:cubicBezTo>
                  <a:cubicBezTo>
                    <a:pt x="1064" y="3815"/>
                    <a:pt x="1089" y="3815"/>
                    <a:pt x="1114" y="3810"/>
                  </a:cubicBezTo>
                  <a:cubicBezTo>
                    <a:pt x="1144" y="3107"/>
                    <a:pt x="1104" y="2369"/>
                    <a:pt x="1124" y="1667"/>
                  </a:cubicBezTo>
                  <a:cubicBezTo>
                    <a:pt x="748" y="1135"/>
                    <a:pt x="447" y="527"/>
                    <a:pt x="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3"/>
            <p:cNvSpPr/>
            <p:nvPr/>
          </p:nvSpPr>
          <p:spPr>
            <a:xfrm>
              <a:off x="3069250" y="3902625"/>
              <a:ext cx="89875" cy="208325"/>
            </a:xfrm>
            <a:custGeom>
              <a:rect b="b" l="l" r="r" t="t"/>
              <a:pathLst>
                <a:path extrusionOk="0" h="8333" w="3595">
                  <a:moveTo>
                    <a:pt x="789" y="1"/>
                  </a:moveTo>
                  <a:cubicBezTo>
                    <a:pt x="754" y="101"/>
                    <a:pt x="719" y="201"/>
                    <a:pt x="689" y="302"/>
                  </a:cubicBezTo>
                  <a:cubicBezTo>
                    <a:pt x="302" y="1522"/>
                    <a:pt x="1" y="2917"/>
                    <a:pt x="237" y="4202"/>
                  </a:cubicBezTo>
                  <a:cubicBezTo>
                    <a:pt x="458" y="4694"/>
                    <a:pt x="684" y="5181"/>
                    <a:pt x="874" y="5688"/>
                  </a:cubicBezTo>
                  <a:cubicBezTo>
                    <a:pt x="1196" y="6521"/>
                    <a:pt x="1421" y="7444"/>
                    <a:pt x="1411" y="8333"/>
                  </a:cubicBezTo>
                  <a:lnTo>
                    <a:pt x="3063" y="8333"/>
                  </a:lnTo>
                  <a:cubicBezTo>
                    <a:pt x="3033" y="7650"/>
                    <a:pt x="2967" y="6957"/>
                    <a:pt x="2997" y="6275"/>
                  </a:cubicBezTo>
                  <a:cubicBezTo>
                    <a:pt x="3043" y="5271"/>
                    <a:pt x="3299" y="4287"/>
                    <a:pt x="3595" y="3313"/>
                  </a:cubicBezTo>
                  <a:cubicBezTo>
                    <a:pt x="2636" y="2254"/>
                    <a:pt x="1723" y="1155"/>
                    <a:pt x="854" y="26"/>
                  </a:cubicBezTo>
                  <a:lnTo>
                    <a:pt x="78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3"/>
            <p:cNvSpPr/>
            <p:nvPr/>
          </p:nvSpPr>
          <p:spPr>
            <a:xfrm>
              <a:off x="3156850" y="3614025"/>
              <a:ext cx="95650" cy="296775"/>
            </a:xfrm>
            <a:custGeom>
              <a:rect b="b" l="l" r="r" t="t"/>
              <a:pathLst>
                <a:path extrusionOk="0" h="11871" w="3826">
                  <a:moveTo>
                    <a:pt x="1707" y="0"/>
                  </a:moveTo>
                  <a:lnTo>
                    <a:pt x="1642" y="10"/>
                  </a:lnTo>
                  <a:cubicBezTo>
                    <a:pt x="1115" y="688"/>
                    <a:pt x="653" y="1376"/>
                    <a:pt x="126" y="2053"/>
                  </a:cubicBezTo>
                  <a:cubicBezTo>
                    <a:pt x="96" y="2023"/>
                    <a:pt x="66" y="1993"/>
                    <a:pt x="36" y="1963"/>
                  </a:cubicBezTo>
                  <a:lnTo>
                    <a:pt x="36" y="1963"/>
                  </a:lnTo>
                  <a:cubicBezTo>
                    <a:pt x="0" y="2826"/>
                    <a:pt x="10" y="3690"/>
                    <a:pt x="141" y="4543"/>
                  </a:cubicBezTo>
                  <a:cubicBezTo>
                    <a:pt x="407" y="6295"/>
                    <a:pt x="1175" y="7961"/>
                    <a:pt x="1225" y="9733"/>
                  </a:cubicBezTo>
                  <a:cubicBezTo>
                    <a:pt x="1245" y="10420"/>
                    <a:pt x="1155" y="11093"/>
                    <a:pt x="1004" y="11766"/>
                  </a:cubicBezTo>
                  <a:cubicBezTo>
                    <a:pt x="1039" y="11801"/>
                    <a:pt x="1075" y="11836"/>
                    <a:pt x="1105" y="11871"/>
                  </a:cubicBezTo>
                  <a:cubicBezTo>
                    <a:pt x="2013" y="10601"/>
                    <a:pt x="2927" y="9276"/>
                    <a:pt x="3825" y="8006"/>
                  </a:cubicBezTo>
                  <a:cubicBezTo>
                    <a:pt x="3785" y="7765"/>
                    <a:pt x="3735" y="7524"/>
                    <a:pt x="3675" y="7288"/>
                  </a:cubicBezTo>
                  <a:cubicBezTo>
                    <a:pt x="3514" y="6666"/>
                    <a:pt x="3293" y="6054"/>
                    <a:pt x="3062" y="5441"/>
                  </a:cubicBezTo>
                  <a:cubicBezTo>
                    <a:pt x="2751" y="4608"/>
                    <a:pt x="2415" y="3780"/>
                    <a:pt x="2189" y="2922"/>
                  </a:cubicBezTo>
                  <a:cubicBezTo>
                    <a:pt x="1938" y="1968"/>
                    <a:pt x="1817" y="984"/>
                    <a:pt x="17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3"/>
            <p:cNvSpPr/>
            <p:nvPr/>
          </p:nvSpPr>
          <p:spPr>
            <a:xfrm>
              <a:off x="3123350" y="3437975"/>
              <a:ext cx="69400" cy="187625"/>
            </a:xfrm>
            <a:custGeom>
              <a:rect b="b" l="l" r="r" t="t"/>
              <a:pathLst>
                <a:path extrusionOk="0" h="7505" w="2776">
                  <a:moveTo>
                    <a:pt x="0" y="0"/>
                  </a:moveTo>
                  <a:lnTo>
                    <a:pt x="0" y="0"/>
                  </a:lnTo>
                  <a:cubicBezTo>
                    <a:pt x="1325" y="1476"/>
                    <a:pt x="1627" y="3609"/>
                    <a:pt x="1576" y="5597"/>
                  </a:cubicBezTo>
                  <a:cubicBezTo>
                    <a:pt x="1561" y="6214"/>
                    <a:pt x="1516" y="6827"/>
                    <a:pt x="1471" y="7439"/>
                  </a:cubicBezTo>
                  <a:cubicBezTo>
                    <a:pt x="1491" y="7464"/>
                    <a:pt x="1511" y="7484"/>
                    <a:pt x="1531" y="7504"/>
                  </a:cubicBezTo>
                  <a:cubicBezTo>
                    <a:pt x="1953" y="6706"/>
                    <a:pt x="2389" y="5858"/>
                    <a:pt x="2776" y="5040"/>
                  </a:cubicBezTo>
                  <a:cubicBezTo>
                    <a:pt x="2736" y="4829"/>
                    <a:pt x="2701" y="4623"/>
                    <a:pt x="2650" y="4412"/>
                  </a:cubicBezTo>
                  <a:cubicBezTo>
                    <a:pt x="2284" y="2741"/>
                    <a:pt x="1441" y="894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3"/>
            <p:cNvSpPr/>
            <p:nvPr/>
          </p:nvSpPr>
          <p:spPr>
            <a:xfrm>
              <a:off x="3095100" y="3562075"/>
              <a:ext cx="65025" cy="101025"/>
            </a:xfrm>
            <a:custGeom>
              <a:rect b="b" l="l" r="r" t="t"/>
              <a:pathLst>
                <a:path extrusionOk="0" h="4041" w="2601">
                  <a:moveTo>
                    <a:pt x="242" y="0"/>
                  </a:moveTo>
                  <a:cubicBezTo>
                    <a:pt x="101" y="527"/>
                    <a:pt x="1" y="1054"/>
                    <a:pt x="6" y="1602"/>
                  </a:cubicBezTo>
                  <a:cubicBezTo>
                    <a:pt x="6" y="1637"/>
                    <a:pt x="11" y="1672"/>
                    <a:pt x="11" y="1702"/>
                  </a:cubicBezTo>
                  <a:cubicBezTo>
                    <a:pt x="864" y="2460"/>
                    <a:pt x="1692" y="3243"/>
                    <a:pt x="2506" y="4041"/>
                  </a:cubicBezTo>
                  <a:cubicBezTo>
                    <a:pt x="2526" y="3519"/>
                    <a:pt x="2566" y="2997"/>
                    <a:pt x="2601" y="2475"/>
                  </a:cubicBezTo>
                  <a:cubicBezTo>
                    <a:pt x="1833" y="1657"/>
                    <a:pt x="1065" y="834"/>
                    <a:pt x="297" y="15"/>
                  </a:cubicBezTo>
                  <a:lnTo>
                    <a:pt x="2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3"/>
            <p:cNvSpPr/>
            <p:nvPr/>
          </p:nvSpPr>
          <p:spPr>
            <a:xfrm>
              <a:off x="2841000" y="4010675"/>
              <a:ext cx="163525" cy="100275"/>
            </a:xfrm>
            <a:custGeom>
              <a:rect b="b" l="l" r="r" t="t"/>
              <a:pathLst>
                <a:path extrusionOk="0" h="4011" w="6541">
                  <a:moveTo>
                    <a:pt x="61" y="0"/>
                  </a:moveTo>
                  <a:lnTo>
                    <a:pt x="1" y="20"/>
                  </a:lnTo>
                  <a:cubicBezTo>
                    <a:pt x="583" y="1657"/>
                    <a:pt x="1743" y="3057"/>
                    <a:pt x="3198" y="4011"/>
                  </a:cubicBezTo>
                  <a:lnTo>
                    <a:pt x="6541" y="4011"/>
                  </a:lnTo>
                  <a:cubicBezTo>
                    <a:pt x="5934" y="2505"/>
                    <a:pt x="4448" y="1451"/>
                    <a:pt x="3113" y="301"/>
                  </a:cubicBezTo>
                  <a:lnTo>
                    <a:pt x="3113" y="301"/>
                  </a:lnTo>
                  <a:cubicBezTo>
                    <a:pt x="3113" y="312"/>
                    <a:pt x="3118" y="322"/>
                    <a:pt x="3118" y="332"/>
                  </a:cubicBezTo>
                  <a:cubicBezTo>
                    <a:pt x="2370" y="226"/>
                    <a:pt x="1617" y="131"/>
                    <a:pt x="859" y="61"/>
                  </a:cubicBezTo>
                  <a:cubicBezTo>
                    <a:pt x="593" y="35"/>
                    <a:pt x="327" y="15"/>
                    <a:pt x="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3"/>
            <p:cNvSpPr/>
            <p:nvPr/>
          </p:nvSpPr>
          <p:spPr>
            <a:xfrm>
              <a:off x="2489900" y="3671900"/>
              <a:ext cx="193275" cy="81300"/>
            </a:xfrm>
            <a:custGeom>
              <a:rect b="b" l="l" r="r" t="t"/>
              <a:pathLst>
                <a:path extrusionOk="0" h="3252" w="7731">
                  <a:moveTo>
                    <a:pt x="2535" y="1"/>
                  </a:moveTo>
                  <a:cubicBezTo>
                    <a:pt x="1659" y="1"/>
                    <a:pt x="783" y="199"/>
                    <a:pt x="1" y="597"/>
                  </a:cubicBezTo>
                  <a:cubicBezTo>
                    <a:pt x="201" y="502"/>
                    <a:pt x="423" y="457"/>
                    <a:pt x="654" y="457"/>
                  </a:cubicBezTo>
                  <a:cubicBezTo>
                    <a:pt x="741" y="457"/>
                    <a:pt x="830" y="464"/>
                    <a:pt x="919" y="476"/>
                  </a:cubicBezTo>
                  <a:lnTo>
                    <a:pt x="929" y="396"/>
                  </a:lnTo>
                  <a:cubicBezTo>
                    <a:pt x="1051" y="384"/>
                    <a:pt x="1171" y="379"/>
                    <a:pt x="1290" y="379"/>
                  </a:cubicBezTo>
                  <a:cubicBezTo>
                    <a:pt x="3519" y="379"/>
                    <a:pt x="5354" y="2308"/>
                    <a:pt x="7475" y="3156"/>
                  </a:cubicBezTo>
                  <a:cubicBezTo>
                    <a:pt x="7560" y="3186"/>
                    <a:pt x="7645" y="3222"/>
                    <a:pt x="7730" y="3252"/>
                  </a:cubicBezTo>
                  <a:cubicBezTo>
                    <a:pt x="7555" y="2810"/>
                    <a:pt x="7439" y="2343"/>
                    <a:pt x="7259" y="1897"/>
                  </a:cubicBezTo>
                  <a:lnTo>
                    <a:pt x="7274" y="1856"/>
                  </a:lnTo>
                  <a:cubicBezTo>
                    <a:pt x="6531" y="1575"/>
                    <a:pt x="5888" y="1033"/>
                    <a:pt x="5181" y="652"/>
                  </a:cubicBezTo>
                  <a:cubicBezTo>
                    <a:pt x="4370" y="218"/>
                    <a:pt x="3452" y="1"/>
                    <a:pt x="25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3"/>
            <p:cNvSpPr/>
            <p:nvPr/>
          </p:nvSpPr>
          <p:spPr>
            <a:xfrm>
              <a:off x="2617275" y="3753175"/>
              <a:ext cx="141200" cy="78950"/>
            </a:xfrm>
            <a:custGeom>
              <a:rect b="b" l="l" r="r" t="t"/>
              <a:pathLst>
                <a:path extrusionOk="0" h="3158" w="5648">
                  <a:moveTo>
                    <a:pt x="2635" y="1"/>
                  </a:moveTo>
                  <a:cubicBezTo>
                    <a:pt x="2635" y="6"/>
                    <a:pt x="2641" y="6"/>
                    <a:pt x="2641" y="6"/>
                  </a:cubicBezTo>
                  <a:cubicBezTo>
                    <a:pt x="2088" y="121"/>
                    <a:pt x="1541" y="242"/>
                    <a:pt x="989" y="357"/>
                  </a:cubicBezTo>
                  <a:cubicBezTo>
                    <a:pt x="663" y="427"/>
                    <a:pt x="332" y="498"/>
                    <a:pt x="0" y="568"/>
                  </a:cubicBezTo>
                  <a:cubicBezTo>
                    <a:pt x="151" y="688"/>
                    <a:pt x="307" y="799"/>
                    <a:pt x="477" y="894"/>
                  </a:cubicBezTo>
                  <a:cubicBezTo>
                    <a:pt x="1215" y="1311"/>
                    <a:pt x="2103" y="1411"/>
                    <a:pt x="2791" y="1898"/>
                  </a:cubicBezTo>
                  <a:cubicBezTo>
                    <a:pt x="3248" y="2219"/>
                    <a:pt x="3559" y="2671"/>
                    <a:pt x="3830" y="3158"/>
                  </a:cubicBezTo>
                  <a:cubicBezTo>
                    <a:pt x="4427" y="2967"/>
                    <a:pt x="5035" y="2812"/>
                    <a:pt x="5647" y="2681"/>
                  </a:cubicBezTo>
                  <a:cubicBezTo>
                    <a:pt x="5356" y="2099"/>
                    <a:pt x="5130" y="1471"/>
                    <a:pt x="4668" y="1015"/>
                  </a:cubicBezTo>
                  <a:cubicBezTo>
                    <a:pt x="4126" y="473"/>
                    <a:pt x="3358" y="267"/>
                    <a:pt x="26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3"/>
            <p:cNvSpPr/>
            <p:nvPr/>
          </p:nvSpPr>
          <p:spPr>
            <a:xfrm>
              <a:off x="2784425" y="3798850"/>
              <a:ext cx="134400" cy="219375"/>
            </a:xfrm>
            <a:custGeom>
              <a:rect b="b" l="l" r="r" t="t"/>
              <a:pathLst>
                <a:path extrusionOk="0" h="8775" w="5376">
                  <a:moveTo>
                    <a:pt x="85" y="1"/>
                  </a:moveTo>
                  <a:cubicBezTo>
                    <a:pt x="65" y="703"/>
                    <a:pt x="105" y="1441"/>
                    <a:pt x="75" y="2144"/>
                  </a:cubicBezTo>
                  <a:cubicBezTo>
                    <a:pt x="50" y="2149"/>
                    <a:pt x="25" y="2149"/>
                    <a:pt x="0" y="2154"/>
                  </a:cubicBezTo>
                  <a:cubicBezTo>
                    <a:pt x="873" y="2862"/>
                    <a:pt x="2003" y="3334"/>
                    <a:pt x="2530" y="4327"/>
                  </a:cubicBezTo>
                  <a:cubicBezTo>
                    <a:pt x="2781" y="4794"/>
                    <a:pt x="2866" y="5331"/>
                    <a:pt x="3047" y="5833"/>
                  </a:cubicBezTo>
                  <a:cubicBezTo>
                    <a:pt x="3468" y="7018"/>
                    <a:pt x="4382" y="7921"/>
                    <a:pt x="5376" y="8774"/>
                  </a:cubicBezTo>
                  <a:cubicBezTo>
                    <a:pt x="5240" y="8007"/>
                    <a:pt x="5105" y="7244"/>
                    <a:pt x="4964" y="6481"/>
                  </a:cubicBezTo>
                  <a:cubicBezTo>
                    <a:pt x="4658" y="6099"/>
                    <a:pt x="4402" y="5678"/>
                    <a:pt x="4231" y="5206"/>
                  </a:cubicBezTo>
                  <a:cubicBezTo>
                    <a:pt x="3800" y="4041"/>
                    <a:pt x="3473" y="2761"/>
                    <a:pt x="2540" y="1943"/>
                  </a:cubicBezTo>
                  <a:cubicBezTo>
                    <a:pt x="1968" y="1441"/>
                    <a:pt x="1225" y="1165"/>
                    <a:pt x="658" y="653"/>
                  </a:cubicBezTo>
                  <a:cubicBezTo>
                    <a:pt x="442" y="463"/>
                    <a:pt x="256" y="237"/>
                    <a:pt x="8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3"/>
            <p:cNvSpPr/>
            <p:nvPr/>
          </p:nvSpPr>
          <p:spPr>
            <a:xfrm>
              <a:off x="3101125" y="3432075"/>
              <a:ext cx="62900" cy="191875"/>
            </a:xfrm>
            <a:custGeom>
              <a:rect b="b" l="l" r="r" t="t"/>
              <a:pathLst>
                <a:path extrusionOk="0" h="7675" w="2516">
                  <a:moveTo>
                    <a:pt x="453" y="0"/>
                  </a:moveTo>
                  <a:cubicBezTo>
                    <a:pt x="1030" y="1014"/>
                    <a:pt x="869" y="2279"/>
                    <a:pt x="548" y="3403"/>
                  </a:cubicBezTo>
                  <a:cubicBezTo>
                    <a:pt x="377" y="4001"/>
                    <a:pt x="161" y="4598"/>
                    <a:pt x="1" y="5200"/>
                  </a:cubicBezTo>
                  <a:lnTo>
                    <a:pt x="56" y="5215"/>
                  </a:lnTo>
                  <a:cubicBezTo>
                    <a:pt x="824" y="6034"/>
                    <a:pt x="1592" y="6857"/>
                    <a:pt x="2360" y="7675"/>
                  </a:cubicBezTo>
                  <a:cubicBezTo>
                    <a:pt x="2405" y="7063"/>
                    <a:pt x="2450" y="6450"/>
                    <a:pt x="2465" y="5833"/>
                  </a:cubicBezTo>
                  <a:cubicBezTo>
                    <a:pt x="2516" y="3845"/>
                    <a:pt x="2214" y="1712"/>
                    <a:pt x="889" y="236"/>
                  </a:cubicBezTo>
                  <a:cubicBezTo>
                    <a:pt x="749" y="146"/>
                    <a:pt x="608" y="71"/>
                    <a:pt x="4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3"/>
            <p:cNvSpPr/>
            <p:nvPr/>
          </p:nvSpPr>
          <p:spPr>
            <a:xfrm>
              <a:off x="3143425" y="3814175"/>
              <a:ext cx="114325" cy="296775"/>
            </a:xfrm>
            <a:custGeom>
              <a:rect b="b" l="l" r="r" t="t"/>
              <a:pathLst>
                <a:path extrusionOk="0" h="11871" w="4573">
                  <a:moveTo>
                    <a:pt x="4362" y="0"/>
                  </a:moveTo>
                  <a:cubicBezTo>
                    <a:pt x="3464" y="1270"/>
                    <a:pt x="2550" y="2595"/>
                    <a:pt x="1642" y="3865"/>
                  </a:cubicBezTo>
                  <a:cubicBezTo>
                    <a:pt x="1612" y="3830"/>
                    <a:pt x="1576" y="3795"/>
                    <a:pt x="1541" y="3760"/>
                  </a:cubicBezTo>
                  <a:cubicBezTo>
                    <a:pt x="1315" y="4799"/>
                    <a:pt x="944" y="5822"/>
                    <a:pt x="628" y="6851"/>
                  </a:cubicBezTo>
                  <a:cubicBezTo>
                    <a:pt x="327" y="7825"/>
                    <a:pt x="76" y="8809"/>
                    <a:pt x="30" y="9813"/>
                  </a:cubicBezTo>
                  <a:cubicBezTo>
                    <a:pt x="0" y="10495"/>
                    <a:pt x="66" y="11188"/>
                    <a:pt x="96" y="11871"/>
                  </a:cubicBezTo>
                  <a:lnTo>
                    <a:pt x="3147" y="11871"/>
                  </a:lnTo>
                  <a:cubicBezTo>
                    <a:pt x="3599" y="11253"/>
                    <a:pt x="3875" y="10470"/>
                    <a:pt x="3981" y="9707"/>
                  </a:cubicBezTo>
                  <a:cubicBezTo>
                    <a:pt x="4166" y="8322"/>
                    <a:pt x="3941" y="6912"/>
                    <a:pt x="4006" y="5511"/>
                  </a:cubicBezTo>
                  <a:cubicBezTo>
                    <a:pt x="4081" y="3865"/>
                    <a:pt x="4573" y="2229"/>
                    <a:pt x="4437" y="582"/>
                  </a:cubicBezTo>
                  <a:cubicBezTo>
                    <a:pt x="4422" y="387"/>
                    <a:pt x="4397" y="191"/>
                    <a:pt x="43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3"/>
            <p:cNvSpPr/>
            <p:nvPr/>
          </p:nvSpPr>
          <p:spPr>
            <a:xfrm>
              <a:off x="3095350" y="3604600"/>
              <a:ext cx="92650" cy="303575"/>
            </a:xfrm>
            <a:custGeom>
              <a:rect b="b" l="l" r="r" t="t"/>
              <a:pathLst>
                <a:path extrusionOk="0" h="12143" w="3706">
                  <a:moveTo>
                    <a:pt x="1" y="1"/>
                  </a:moveTo>
                  <a:lnTo>
                    <a:pt x="1" y="1"/>
                  </a:lnTo>
                  <a:cubicBezTo>
                    <a:pt x="41" y="1291"/>
                    <a:pt x="638" y="2495"/>
                    <a:pt x="975" y="3750"/>
                  </a:cubicBezTo>
                  <a:cubicBezTo>
                    <a:pt x="1351" y="5161"/>
                    <a:pt x="1381" y="6667"/>
                    <a:pt x="1060" y="8092"/>
                  </a:cubicBezTo>
                  <a:cubicBezTo>
                    <a:pt x="985" y="8423"/>
                    <a:pt x="894" y="8750"/>
                    <a:pt x="789" y="9071"/>
                  </a:cubicBezTo>
                  <a:cubicBezTo>
                    <a:pt x="1622" y="10140"/>
                    <a:pt x="2516" y="11169"/>
                    <a:pt x="3464" y="12143"/>
                  </a:cubicBezTo>
                  <a:cubicBezTo>
                    <a:pt x="3615" y="11470"/>
                    <a:pt x="3705" y="10797"/>
                    <a:pt x="3685" y="10110"/>
                  </a:cubicBezTo>
                  <a:cubicBezTo>
                    <a:pt x="3635" y="8338"/>
                    <a:pt x="2867" y="6672"/>
                    <a:pt x="2601" y="4920"/>
                  </a:cubicBezTo>
                  <a:cubicBezTo>
                    <a:pt x="2470" y="4067"/>
                    <a:pt x="2460" y="3203"/>
                    <a:pt x="2496" y="2340"/>
                  </a:cubicBezTo>
                  <a:cubicBezTo>
                    <a:pt x="1682" y="1542"/>
                    <a:pt x="854" y="759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3"/>
            <p:cNvSpPr/>
            <p:nvPr/>
          </p:nvSpPr>
          <p:spPr>
            <a:xfrm>
              <a:off x="2990700" y="3914175"/>
              <a:ext cx="114100" cy="196775"/>
            </a:xfrm>
            <a:custGeom>
              <a:rect b="b" l="l" r="r" t="t"/>
              <a:pathLst>
                <a:path extrusionOk="0" h="7871" w="4564">
                  <a:moveTo>
                    <a:pt x="2174" y="0"/>
                  </a:moveTo>
                  <a:lnTo>
                    <a:pt x="2099" y="11"/>
                  </a:lnTo>
                  <a:cubicBezTo>
                    <a:pt x="1441" y="849"/>
                    <a:pt x="829" y="1772"/>
                    <a:pt x="237" y="2661"/>
                  </a:cubicBezTo>
                  <a:cubicBezTo>
                    <a:pt x="161" y="2636"/>
                    <a:pt x="81" y="2605"/>
                    <a:pt x="1" y="2575"/>
                  </a:cubicBezTo>
                  <a:lnTo>
                    <a:pt x="1" y="2575"/>
                  </a:lnTo>
                  <a:cubicBezTo>
                    <a:pt x="929" y="4357"/>
                    <a:pt x="2305" y="5999"/>
                    <a:pt x="2686" y="7871"/>
                  </a:cubicBezTo>
                  <a:lnTo>
                    <a:pt x="4553" y="7871"/>
                  </a:lnTo>
                  <a:cubicBezTo>
                    <a:pt x="4563" y="6982"/>
                    <a:pt x="4338" y="6059"/>
                    <a:pt x="4016" y="5226"/>
                  </a:cubicBezTo>
                  <a:cubicBezTo>
                    <a:pt x="3826" y="4719"/>
                    <a:pt x="3600" y="4232"/>
                    <a:pt x="3379" y="3740"/>
                  </a:cubicBezTo>
                  <a:cubicBezTo>
                    <a:pt x="2942" y="2786"/>
                    <a:pt x="2505" y="1833"/>
                    <a:pt x="2295" y="809"/>
                  </a:cubicBezTo>
                  <a:cubicBezTo>
                    <a:pt x="2239" y="543"/>
                    <a:pt x="2199" y="272"/>
                    <a:pt x="217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3"/>
            <p:cNvSpPr/>
            <p:nvPr/>
          </p:nvSpPr>
          <p:spPr>
            <a:xfrm>
              <a:off x="2880525" y="3568850"/>
              <a:ext cx="52875" cy="114200"/>
            </a:xfrm>
            <a:custGeom>
              <a:rect b="b" l="l" r="r" t="t"/>
              <a:pathLst>
                <a:path extrusionOk="0" h="4568" w="2115">
                  <a:moveTo>
                    <a:pt x="689" y="0"/>
                  </a:moveTo>
                  <a:cubicBezTo>
                    <a:pt x="438" y="487"/>
                    <a:pt x="182" y="979"/>
                    <a:pt x="1" y="1491"/>
                  </a:cubicBezTo>
                  <a:cubicBezTo>
                    <a:pt x="558" y="2535"/>
                    <a:pt x="1150" y="3564"/>
                    <a:pt x="1783" y="4568"/>
                  </a:cubicBezTo>
                  <a:cubicBezTo>
                    <a:pt x="1738" y="3780"/>
                    <a:pt x="1898" y="2997"/>
                    <a:pt x="2114" y="2219"/>
                  </a:cubicBezTo>
                  <a:cubicBezTo>
                    <a:pt x="1587" y="1526"/>
                    <a:pt x="1125" y="788"/>
                    <a:pt x="724" y="15"/>
                  </a:cubicBezTo>
                  <a:lnTo>
                    <a:pt x="68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3"/>
            <p:cNvSpPr/>
            <p:nvPr/>
          </p:nvSpPr>
          <p:spPr>
            <a:xfrm>
              <a:off x="2933375" y="3367825"/>
              <a:ext cx="86350" cy="258775"/>
            </a:xfrm>
            <a:custGeom>
              <a:rect b="b" l="l" r="r" t="t"/>
              <a:pathLst>
                <a:path extrusionOk="0" h="10351" w="3454">
                  <a:moveTo>
                    <a:pt x="2695" y="0"/>
                  </a:moveTo>
                  <a:lnTo>
                    <a:pt x="2695" y="0"/>
                  </a:lnTo>
                  <a:cubicBezTo>
                    <a:pt x="2670" y="11"/>
                    <a:pt x="2650" y="26"/>
                    <a:pt x="2625" y="36"/>
                  </a:cubicBezTo>
                  <a:cubicBezTo>
                    <a:pt x="1727" y="999"/>
                    <a:pt x="1340" y="2339"/>
                    <a:pt x="1170" y="3644"/>
                  </a:cubicBezTo>
                  <a:cubicBezTo>
                    <a:pt x="994" y="4975"/>
                    <a:pt x="1009" y="6340"/>
                    <a:pt x="733" y="7655"/>
                  </a:cubicBezTo>
                  <a:cubicBezTo>
                    <a:pt x="547" y="8528"/>
                    <a:pt x="236" y="9397"/>
                    <a:pt x="0" y="10260"/>
                  </a:cubicBezTo>
                  <a:cubicBezTo>
                    <a:pt x="20" y="10295"/>
                    <a:pt x="40" y="10320"/>
                    <a:pt x="65" y="10350"/>
                  </a:cubicBezTo>
                  <a:cubicBezTo>
                    <a:pt x="502" y="9964"/>
                    <a:pt x="939" y="9562"/>
                    <a:pt x="1365" y="9151"/>
                  </a:cubicBezTo>
                  <a:cubicBezTo>
                    <a:pt x="1687" y="8839"/>
                    <a:pt x="2008" y="8533"/>
                    <a:pt x="2314" y="8227"/>
                  </a:cubicBezTo>
                  <a:lnTo>
                    <a:pt x="2349" y="8232"/>
                  </a:lnTo>
                  <a:cubicBezTo>
                    <a:pt x="2660" y="5466"/>
                    <a:pt x="3453" y="2590"/>
                    <a:pt x="269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3"/>
            <p:cNvSpPr/>
            <p:nvPr/>
          </p:nvSpPr>
          <p:spPr>
            <a:xfrm>
              <a:off x="2903000" y="3799975"/>
              <a:ext cx="87725" cy="178600"/>
            </a:xfrm>
            <a:custGeom>
              <a:rect b="b" l="l" r="r" t="t"/>
              <a:pathLst>
                <a:path extrusionOk="0" h="7144" w="3509">
                  <a:moveTo>
                    <a:pt x="71" y="1"/>
                  </a:moveTo>
                  <a:lnTo>
                    <a:pt x="71" y="1"/>
                  </a:lnTo>
                  <a:cubicBezTo>
                    <a:pt x="86" y="1025"/>
                    <a:pt x="0" y="2054"/>
                    <a:pt x="96" y="3073"/>
                  </a:cubicBezTo>
                  <a:cubicBezTo>
                    <a:pt x="176" y="3981"/>
                    <a:pt x="412" y="4875"/>
                    <a:pt x="773" y="5713"/>
                  </a:cubicBezTo>
                  <a:cubicBezTo>
                    <a:pt x="1205" y="5934"/>
                    <a:pt x="1576" y="6285"/>
                    <a:pt x="2023" y="6506"/>
                  </a:cubicBezTo>
                  <a:cubicBezTo>
                    <a:pt x="2505" y="6742"/>
                    <a:pt x="3002" y="6958"/>
                    <a:pt x="3509" y="7143"/>
                  </a:cubicBezTo>
                  <a:cubicBezTo>
                    <a:pt x="3157" y="6466"/>
                    <a:pt x="2871" y="5773"/>
                    <a:pt x="2731" y="5035"/>
                  </a:cubicBezTo>
                  <a:cubicBezTo>
                    <a:pt x="2520" y="3966"/>
                    <a:pt x="2620" y="2862"/>
                    <a:pt x="2620" y="1768"/>
                  </a:cubicBezTo>
                  <a:cubicBezTo>
                    <a:pt x="1772" y="1180"/>
                    <a:pt x="919" y="588"/>
                    <a:pt x="7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3"/>
            <p:cNvSpPr/>
            <p:nvPr/>
          </p:nvSpPr>
          <p:spPr>
            <a:xfrm>
              <a:off x="2925075" y="3621300"/>
              <a:ext cx="109075" cy="223375"/>
            </a:xfrm>
            <a:custGeom>
              <a:rect b="b" l="l" r="r" t="t"/>
              <a:pathLst>
                <a:path extrusionOk="0" h="8935" w="4363">
                  <a:moveTo>
                    <a:pt x="2556" y="0"/>
                  </a:moveTo>
                  <a:cubicBezTo>
                    <a:pt x="2254" y="327"/>
                    <a:pt x="1948" y="643"/>
                    <a:pt x="1637" y="959"/>
                  </a:cubicBezTo>
                  <a:cubicBezTo>
                    <a:pt x="1115" y="1491"/>
                    <a:pt x="583" y="2018"/>
                    <a:pt x="41" y="2535"/>
                  </a:cubicBezTo>
                  <a:cubicBezTo>
                    <a:pt x="31" y="2515"/>
                    <a:pt x="16" y="2490"/>
                    <a:pt x="1" y="2470"/>
                  </a:cubicBezTo>
                  <a:lnTo>
                    <a:pt x="1" y="2470"/>
                  </a:lnTo>
                  <a:cubicBezTo>
                    <a:pt x="6" y="2600"/>
                    <a:pt x="21" y="2726"/>
                    <a:pt x="36" y="2851"/>
                  </a:cubicBezTo>
                  <a:cubicBezTo>
                    <a:pt x="247" y="4337"/>
                    <a:pt x="1215" y="5612"/>
                    <a:pt x="1562" y="7073"/>
                  </a:cubicBezTo>
                  <a:cubicBezTo>
                    <a:pt x="1707" y="7675"/>
                    <a:pt x="1737" y="8292"/>
                    <a:pt x="1737" y="8915"/>
                  </a:cubicBezTo>
                  <a:cubicBezTo>
                    <a:pt x="1752" y="8920"/>
                    <a:pt x="1763" y="8930"/>
                    <a:pt x="1773" y="8935"/>
                  </a:cubicBezTo>
                  <a:cubicBezTo>
                    <a:pt x="2586" y="7780"/>
                    <a:pt x="3474" y="6601"/>
                    <a:pt x="4363" y="5497"/>
                  </a:cubicBezTo>
                  <a:cubicBezTo>
                    <a:pt x="4363" y="5492"/>
                    <a:pt x="4358" y="5482"/>
                    <a:pt x="4352" y="5471"/>
                  </a:cubicBezTo>
                  <a:cubicBezTo>
                    <a:pt x="4031" y="4603"/>
                    <a:pt x="3484" y="3825"/>
                    <a:pt x="3123" y="2967"/>
                  </a:cubicBezTo>
                  <a:cubicBezTo>
                    <a:pt x="2726" y="2023"/>
                    <a:pt x="2576" y="1024"/>
                    <a:pt x="257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3"/>
            <p:cNvSpPr/>
            <p:nvPr/>
          </p:nvSpPr>
          <p:spPr>
            <a:xfrm>
              <a:off x="2897725" y="3368700"/>
              <a:ext cx="101300" cy="255625"/>
            </a:xfrm>
            <a:custGeom>
              <a:rect b="b" l="l" r="r" t="t"/>
              <a:pathLst>
                <a:path extrusionOk="0" h="10225" w="4052">
                  <a:moveTo>
                    <a:pt x="4051" y="1"/>
                  </a:moveTo>
                  <a:cubicBezTo>
                    <a:pt x="2706" y="613"/>
                    <a:pt x="1662" y="1863"/>
                    <a:pt x="1306" y="3298"/>
                  </a:cubicBezTo>
                  <a:cubicBezTo>
                    <a:pt x="1095" y="4172"/>
                    <a:pt x="1120" y="5090"/>
                    <a:pt x="894" y="5959"/>
                  </a:cubicBezTo>
                  <a:cubicBezTo>
                    <a:pt x="708" y="6676"/>
                    <a:pt x="352" y="7344"/>
                    <a:pt x="1" y="8006"/>
                  </a:cubicBezTo>
                  <a:lnTo>
                    <a:pt x="36" y="8021"/>
                  </a:lnTo>
                  <a:cubicBezTo>
                    <a:pt x="437" y="8794"/>
                    <a:pt x="899" y="9532"/>
                    <a:pt x="1426" y="10225"/>
                  </a:cubicBezTo>
                  <a:cubicBezTo>
                    <a:pt x="1662" y="9362"/>
                    <a:pt x="1973" y="8493"/>
                    <a:pt x="2159" y="7620"/>
                  </a:cubicBezTo>
                  <a:cubicBezTo>
                    <a:pt x="2435" y="6305"/>
                    <a:pt x="2420" y="4940"/>
                    <a:pt x="2596" y="3609"/>
                  </a:cubicBezTo>
                  <a:cubicBezTo>
                    <a:pt x="2766" y="2304"/>
                    <a:pt x="3153" y="964"/>
                    <a:pt x="405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3"/>
            <p:cNvSpPr/>
            <p:nvPr/>
          </p:nvSpPr>
          <p:spPr>
            <a:xfrm>
              <a:off x="2965100" y="3573500"/>
              <a:ext cx="27025" cy="71800"/>
            </a:xfrm>
            <a:custGeom>
              <a:rect b="b" l="l" r="r" t="t"/>
              <a:pathLst>
                <a:path extrusionOk="0" h="2872" w="1081">
                  <a:moveTo>
                    <a:pt x="1045" y="0"/>
                  </a:moveTo>
                  <a:cubicBezTo>
                    <a:pt x="739" y="306"/>
                    <a:pt x="418" y="612"/>
                    <a:pt x="96" y="924"/>
                  </a:cubicBezTo>
                  <a:cubicBezTo>
                    <a:pt x="61" y="1260"/>
                    <a:pt x="36" y="1601"/>
                    <a:pt x="16" y="1938"/>
                  </a:cubicBezTo>
                  <a:cubicBezTo>
                    <a:pt x="1" y="2244"/>
                    <a:pt x="11" y="2560"/>
                    <a:pt x="36" y="2871"/>
                  </a:cubicBezTo>
                  <a:cubicBezTo>
                    <a:pt x="347" y="2555"/>
                    <a:pt x="653" y="2239"/>
                    <a:pt x="955" y="1912"/>
                  </a:cubicBezTo>
                  <a:lnTo>
                    <a:pt x="970" y="1912"/>
                  </a:lnTo>
                  <a:cubicBezTo>
                    <a:pt x="960" y="1285"/>
                    <a:pt x="1005" y="648"/>
                    <a:pt x="1080" y="5"/>
                  </a:cubicBezTo>
                  <a:lnTo>
                    <a:pt x="10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3"/>
            <p:cNvSpPr/>
            <p:nvPr/>
          </p:nvSpPr>
          <p:spPr>
            <a:xfrm>
              <a:off x="2923950" y="3596575"/>
              <a:ext cx="43575" cy="88125"/>
            </a:xfrm>
            <a:custGeom>
              <a:rect b="b" l="l" r="r" t="t"/>
              <a:pathLst>
                <a:path extrusionOk="0" h="3525" w="1743">
                  <a:moveTo>
                    <a:pt x="1742" y="1"/>
                  </a:moveTo>
                  <a:cubicBezTo>
                    <a:pt x="1316" y="412"/>
                    <a:pt x="879" y="814"/>
                    <a:pt x="442" y="1200"/>
                  </a:cubicBezTo>
                  <a:cubicBezTo>
                    <a:pt x="417" y="1170"/>
                    <a:pt x="397" y="1145"/>
                    <a:pt x="377" y="1110"/>
                  </a:cubicBezTo>
                  <a:cubicBezTo>
                    <a:pt x="161" y="1888"/>
                    <a:pt x="1" y="2671"/>
                    <a:pt x="46" y="3459"/>
                  </a:cubicBezTo>
                  <a:cubicBezTo>
                    <a:pt x="61" y="3479"/>
                    <a:pt x="76" y="3504"/>
                    <a:pt x="86" y="3524"/>
                  </a:cubicBezTo>
                  <a:cubicBezTo>
                    <a:pt x="628" y="3007"/>
                    <a:pt x="1160" y="2480"/>
                    <a:pt x="1682" y="1948"/>
                  </a:cubicBezTo>
                  <a:cubicBezTo>
                    <a:pt x="1657" y="1637"/>
                    <a:pt x="1647" y="1321"/>
                    <a:pt x="1662" y="1015"/>
                  </a:cubicBezTo>
                  <a:cubicBezTo>
                    <a:pt x="1682" y="678"/>
                    <a:pt x="1707" y="337"/>
                    <a:pt x="174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3"/>
            <p:cNvSpPr/>
            <p:nvPr/>
          </p:nvSpPr>
          <p:spPr>
            <a:xfrm>
              <a:off x="2867600" y="3606125"/>
              <a:ext cx="100925" cy="238050"/>
            </a:xfrm>
            <a:custGeom>
              <a:rect b="b" l="l" r="r" t="t"/>
              <a:pathLst>
                <a:path extrusionOk="0" h="9522" w="4037">
                  <a:moveTo>
                    <a:pt x="518" y="0"/>
                  </a:moveTo>
                  <a:cubicBezTo>
                    <a:pt x="423" y="266"/>
                    <a:pt x="347" y="537"/>
                    <a:pt x="302" y="818"/>
                  </a:cubicBezTo>
                  <a:cubicBezTo>
                    <a:pt x="1" y="2711"/>
                    <a:pt x="1080" y="4528"/>
                    <a:pt x="1381" y="6420"/>
                  </a:cubicBezTo>
                  <a:cubicBezTo>
                    <a:pt x="1451" y="6861"/>
                    <a:pt x="1477" y="7308"/>
                    <a:pt x="1487" y="7755"/>
                  </a:cubicBezTo>
                  <a:cubicBezTo>
                    <a:pt x="2335" y="8342"/>
                    <a:pt x="3188" y="8934"/>
                    <a:pt x="4036" y="9522"/>
                  </a:cubicBezTo>
                  <a:cubicBezTo>
                    <a:pt x="4036" y="8899"/>
                    <a:pt x="4006" y="8282"/>
                    <a:pt x="3861" y="7680"/>
                  </a:cubicBezTo>
                  <a:cubicBezTo>
                    <a:pt x="3514" y="6219"/>
                    <a:pt x="2546" y="4944"/>
                    <a:pt x="2335" y="3458"/>
                  </a:cubicBezTo>
                  <a:cubicBezTo>
                    <a:pt x="2320" y="3333"/>
                    <a:pt x="2305" y="3207"/>
                    <a:pt x="2300" y="3077"/>
                  </a:cubicBezTo>
                  <a:cubicBezTo>
                    <a:pt x="1667" y="2073"/>
                    <a:pt x="1075" y="1044"/>
                    <a:pt x="51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3"/>
            <p:cNvSpPr/>
            <p:nvPr/>
          </p:nvSpPr>
          <p:spPr>
            <a:xfrm>
              <a:off x="2966000" y="3758700"/>
              <a:ext cx="85975" cy="222000"/>
            </a:xfrm>
            <a:custGeom>
              <a:rect b="b" l="l" r="r" t="t"/>
              <a:pathLst>
                <a:path extrusionOk="0" h="8880" w="3439">
                  <a:moveTo>
                    <a:pt x="2726" y="1"/>
                  </a:moveTo>
                  <a:cubicBezTo>
                    <a:pt x="1837" y="1105"/>
                    <a:pt x="949" y="2284"/>
                    <a:pt x="136" y="3439"/>
                  </a:cubicBezTo>
                  <a:cubicBezTo>
                    <a:pt x="126" y="3434"/>
                    <a:pt x="115" y="3424"/>
                    <a:pt x="100" y="3419"/>
                  </a:cubicBezTo>
                  <a:lnTo>
                    <a:pt x="100" y="3419"/>
                  </a:lnTo>
                  <a:cubicBezTo>
                    <a:pt x="100" y="4513"/>
                    <a:pt x="0" y="5617"/>
                    <a:pt x="211" y="6686"/>
                  </a:cubicBezTo>
                  <a:cubicBezTo>
                    <a:pt x="351" y="7424"/>
                    <a:pt x="637" y="8117"/>
                    <a:pt x="989" y="8794"/>
                  </a:cubicBezTo>
                  <a:cubicBezTo>
                    <a:pt x="1069" y="8824"/>
                    <a:pt x="1149" y="8855"/>
                    <a:pt x="1225" y="8880"/>
                  </a:cubicBezTo>
                  <a:cubicBezTo>
                    <a:pt x="1817" y="7991"/>
                    <a:pt x="2429" y="7068"/>
                    <a:pt x="3087" y="6230"/>
                  </a:cubicBezTo>
                  <a:lnTo>
                    <a:pt x="3162" y="6219"/>
                  </a:lnTo>
                  <a:cubicBezTo>
                    <a:pt x="2956" y="4141"/>
                    <a:pt x="3438" y="1963"/>
                    <a:pt x="272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3"/>
            <p:cNvSpPr/>
            <p:nvPr/>
          </p:nvSpPr>
          <p:spPr>
            <a:xfrm>
              <a:off x="2922325" y="3942775"/>
              <a:ext cx="135550" cy="168175"/>
            </a:xfrm>
            <a:custGeom>
              <a:rect b="b" l="l" r="r" t="t"/>
              <a:pathLst>
                <a:path extrusionOk="0" h="6727" w="5422">
                  <a:moveTo>
                    <a:pt x="0" y="1"/>
                  </a:moveTo>
                  <a:lnTo>
                    <a:pt x="0" y="1"/>
                  </a:lnTo>
                  <a:cubicBezTo>
                    <a:pt x="492" y="1135"/>
                    <a:pt x="1215" y="2164"/>
                    <a:pt x="2123" y="2992"/>
                  </a:cubicBezTo>
                  <a:lnTo>
                    <a:pt x="2123" y="2997"/>
                  </a:lnTo>
                  <a:cubicBezTo>
                    <a:pt x="3504" y="3996"/>
                    <a:pt x="4809" y="5030"/>
                    <a:pt x="5095" y="6727"/>
                  </a:cubicBezTo>
                  <a:lnTo>
                    <a:pt x="5421" y="6727"/>
                  </a:lnTo>
                  <a:cubicBezTo>
                    <a:pt x="5040" y="4855"/>
                    <a:pt x="3664" y="3213"/>
                    <a:pt x="2736" y="1431"/>
                  </a:cubicBezTo>
                  <a:cubicBezTo>
                    <a:pt x="2229" y="1246"/>
                    <a:pt x="1732" y="1030"/>
                    <a:pt x="1250" y="794"/>
                  </a:cubicBezTo>
                  <a:cubicBezTo>
                    <a:pt x="803" y="573"/>
                    <a:pt x="432" y="222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3"/>
            <p:cNvSpPr/>
            <p:nvPr/>
          </p:nvSpPr>
          <p:spPr>
            <a:xfrm>
              <a:off x="3233400" y="3647900"/>
              <a:ext cx="42925" cy="148350"/>
            </a:xfrm>
            <a:custGeom>
              <a:rect b="b" l="l" r="r" t="t"/>
              <a:pathLst>
                <a:path extrusionOk="0" h="5934" w="1717">
                  <a:moveTo>
                    <a:pt x="1190" y="1"/>
                  </a:moveTo>
                  <a:cubicBezTo>
                    <a:pt x="261" y="1050"/>
                    <a:pt x="70" y="2631"/>
                    <a:pt x="45" y="4066"/>
                  </a:cubicBezTo>
                  <a:lnTo>
                    <a:pt x="0" y="4086"/>
                  </a:lnTo>
                  <a:cubicBezTo>
                    <a:pt x="231" y="4699"/>
                    <a:pt x="452" y="5311"/>
                    <a:pt x="613" y="5933"/>
                  </a:cubicBezTo>
                  <a:lnTo>
                    <a:pt x="628" y="5928"/>
                  </a:lnTo>
                  <a:cubicBezTo>
                    <a:pt x="407" y="4518"/>
                    <a:pt x="813" y="3017"/>
                    <a:pt x="1717" y="1913"/>
                  </a:cubicBezTo>
                  <a:lnTo>
                    <a:pt x="1707" y="1903"/>
                  </a:lnTo>
                  <a:cubicBezTo>
                    <a:pt x="1431" y="1301"/>
                    <a:pt x="1250" y="658"/>
                    <a:pt x="11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3"/>
            <p:cNvSpPr/>
            <p:nvPr/>
          </p:nvSpPr>
          <p:spPr>
            <a:xfrm>
              <a:off x="3282700" y="3499825"/>
              <a:ext cx="110450" cy="173325"/>
            </a:xfrm>
            <a:custGeom>
              <a:rect b="b" l="l" r="r" t="t"/>
              <a:pathLst>
                <a:path extrusionOk="0" h="6933" w="4418">
                  <a:moveTo>
                    <a:pt x="4418" y="1"/>
                  </a:moveTo>
                  <a:lnTo>
                    <a:pt x="4418" y="1"/>
                  </a:lnTo>
                  <a:cubicBezTo>
                    <a:pt x="3449" y="332"/>
                    <a:pt x="2626" y="1075"/>
                    <a:pt x="2194" y="2003"/>
                  </a:cubicBezTo>
                  <a:cubicBezTo>
                    <a:pt x="1818" y="2812"/>
                    <a:pt x="1712" y="3765"/>
                    <a:pt x="1120" y="4433"/>
                  </a:cubicBezTo>
                  <a:cubicBezTo>
                    <a:pt x="809" y="4779"/>
                    <a:pt x="392" y="5010"/>
                    <a:pt x="1" y="5266"/>
                  </a:cubicBezTo>
                  <a:cubicBezTo>
                    <a:pt x="141" y="5838"/>
                    <a:pt x="347" y="6400"/>
                    <a:pt x="603" y="6932"/>
                  </a:cubicBezTo>
                  <a:cubicBezTo>
                    <a:pt x="739" y="6802"/>
                    <a:pt x="869" y="6661"/>
                    <a:pt x="990" y="6516"/>
                  </a:cubicBezTo>
                  <a:cubicBezTo>
                    <a:pt x="2521" y="4674"/>
                    <a:pt x="2435" y="1768"/>
                    <a:pt x="4242" y="197"/>
                  </a:cubicBezTo>
                  <a:lnTo>
                    <a:pt x="4363" y="227"/>
                  </a:lnTo>
                  <a:cubicBezTo>
                    <a:pt x="4383" y="151"/>
                    <a:pt x="4398" y="76"/>
                    <a:pt x="441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3"/>
            <p:cNvSpPr/>
            <p:nvPr/>
          </p:nvSpPr>
          <p:spPr>
            <a:xfrm>
              <a:off x="3263125" y="3631475"/>
              <a:ext cx="34675" cy="64250"/>
            </a:xfrm>
            <a:custGeom>
              <a:rect b="b" l="l" r="r" t="t"/>
              <a:pathLst>
                <a:path extrusionOk="0" h="2570" w="1387">
                  <a:moveTo>
                    <a:pt x="784" y="0"/>
                  </a:moveTo>
                  <a:cubicBezTo>
                    <a:pt x="638" y="95"/>
                    <a:pt x="493" y="196"/>
                    <a:pt x="357" y="306"/>
                  </a:cubicBezTo>
                  <a:cubicBezTo>
                    <a:pt x="227" y="417"/>
                    <a:pt x="106" y="532"/>
                    <a:pt x="1" y="658"/>
                  </a:cubicBezTo>
                  <a:cubicBezTo>
                    <a:pt x="61" y="1315"/>
                    <a:pt x="242" y="1958"/>
                    <a:pt x="518" y="2560"/>
                  </a:cubicBezTo>
                  <a:lnTo>
                    <a:pt x="528" y="2570"/>
                  </a:lnTo>
                  <a:cubicBezTo>
                    <a:pt x="563" y="2525"/>
                    <a:pt x="603" y="2475"/>
                    <a:pt x="643" y="2429"/>
                  </a:cubicBezTo>
                  <a:cubicBezTo>
                    <a:pt x="874" y="2163"/>
                    <a:pt x="1135" y="1922"/>
                    <a:pt x="1386" y="1666"/>
                  </a:cubicBezTo>
                  <a:cubicBezTo>
                    <a:pt x="1130" y="1134"/>
                    <a:pt x="924" y="572"/>
                    <a:pt x="7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3"/>
            <p:cNvSpPr/>
            <p:nvPr/>
          </p:nvSpPr>
          <p:spPr>
            <a:xfrm>
              <a:off x="3222100" y="3504725"/>
              <a:ext cx="169675" cy="606225"/>
            </a:xfrm>
            <a:custGeom>
              <a:rect b="b" l="l" r="r" t="t"/>
              <a:pathLst>
                <a:path extrusionOk="0" h="24249" w="6787">
                  <a:moveTo>
                    <a:pt x="6666" y="1"/>
                  </a:moveTo>
                  <a:cubicBezTo>
                    <a:pt x="4859" y="1572"/>
                    <a:pt x="4945" y="4478"/>
                    <a:pt x="3414" y="6320"/>
                  </a:cubicBezTo>
                  <a:cubicBezTo>
                    <a:pt x="3293" y="6465"/>
                    <a:pt x="3163" y="6606"/>
                    <a:pt x="3027" y="6736"/>
                  </a:cubicBezTo>
                  <a:cubicBezTo>
                    <a:pt x="2776" y="6992"/>
                    <a:pt x="2515" y="7233"/>
                    <a:pt x="2284" y="7499"/>
                  </a:cubicBezTo>
                  <a:cubicBezTo>
                    <a:pt x="2244" y="7545"/>
                    <a:pt x="2204" y="7595"/>
                    <a:pt x="2169" y="7640"/>
                  </a:cubicBezTo>
                  <a:cubicBezTo>
                    <a:pt x="1265" y="8744"/>
                    <a:pt x="859" y="10245"/>
                    <a:pt x="1080" y="11655"/>
                  </a:cubicBezTo>
                  <a:lnTo>
                    <a:pt x="1065" y="11660"/>
                  </a:lnTo>
                  <a:cubicBezTo>
                    <a:pt x="1125" y="11896"/>
                    <a:pt x="1175" y="12137"/>
                    <a:pt x="1215" y="12378"/>
                  </a:cubicBezTo>
                  <a:cubicBezTo>
                    <a:pt x="1250" y="12569"/>
                    <a:pt x="1275" y="12765"/>
                    <a:pt x="1290" y="12960"/>
                  </a:cubicBezTo>
                  <a:cubicBezTo>
                    <a:pt x="1426" y="14607"/>
                    <a:pt x="934" y="16243"/>
                    <a:pt x="859" y="17889"/>
                  </a:cubicBezTo>
                  <a:cubicBezTo>
                    <a:pt x="794" y="19290"/>
                    <a:pt x="1019" y="20700"/>
                    <a:pt x="834" y="22085"/>
                  </a:cubicBezTo>
                  <a:cubicBezTo>
                    <a:pt x="728" y="22848"/>
                    <a:pt x="452" y="23631"/>
                    <a:pt x="0" y="24249"/>
                  </a:cubicBezTo>
                  <a:lnTo>
                    <a:pt x="2053" y="24249"/>
                  </a:lnTo>
                  <a:cubicBezTo>
                    <a:pt x="2219" y="23039"/>
                    <a:pt x="2028" y="21769"/>
                    <a:pt x="2194" y="20545"/>
                  </a:cubicBezTo>
                  <a:cubicBezTo>
                    <a:pt x="2390" y="19089"/>
                    <a:pt x="3087" y="17729"/>
                    <a:pt x="3188" y="16268"/>
                  </a:cubicBezTo>
                  <a:cubicBezTo>
                    <a:pt x="3288" y="14883"/>
                    <a:pt x="2851" y="13533"/>
                    <a:pt x="2646" y="12162"/>
                  </a:cubicBezTo>
                  <a:cubicBezTo>
                    <a:pt x="2440" y="10792"/>
                    <a:pt x="2520" y="9246"/>
                    <a:pt x="3459" y="8227"/>
                  </a:cubicBezTo>
                  <a:cubicBezTo>
                    <a:pt x="3906" y="7745"/>
                    <a:pt x="4523" y="7409"/>
                    <a:pt x="4874" y="6852"/>
                  </a:cubicBezTo>
                  <a:cubicBezTo>
                    <a:pt x="5090" y="6511"/>
                    <a:pt x="5185" y="6119"/>
                    <a:pt x="5281" y="5733"/>
                  </a:cubicBezTo>
                  <a:cubicBezTo>
                    <a:pt x="5728" y="3906"/>
                    <a:pt x="6325" y="1873"/>
                    <a:pt x="6787" y="31"/>
                  </a:cubicBezTo>
                  <a:lnTo>
                    <a:pt x="666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3"/>
            <p:cNvSpPr/>
            <p:nvPr/>
          </p:nvSpPr>
          <p:spPr>
            <a:xfrm>
              <a:off x="2908525" y="3960850"/>
              <a:ext cx="142575" cy="163525"/>
            </a:xfrm>
            <a:custGeom>
              <a:rect b="b" l="l" r="r" t="t"/>
              <a:pathLst>
                <a:path extrusionOk="0" fill="none" h="6541" w="5703">
                  <a:moveTo>
                    <a:pt x="5702" y="6541"/>
                  </a:moveTo>
                  <a:cubicBezTo>
                    <a:pt x="5697" y="6355"/>
                    <a:pt x="5677" y="6174"/>
                    <a:pt x="5647" y="6004"/>
                  </a:cubicBezTo>
                  <a:cubicBezTo>
                    <a:pt x="5361" y="4307"/>
                    <a:pt x="4056" y="3273"/>
                    <a:pt x="2675" y="2274"/>
                  </a:cubicBezTo>
                  <a:cubicBezTo>
                    <a:pt x="1712" y="1572"/>
                    <a:pt x="713" y="884"/>
                    <a:pt x="0" y="1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3"/>
            <p:cNvSpPr/>
            <p:nvPr/>
          </p:nvSpPr>
          <p:spPr>
            <a:xfrm>
              <a:off x="3075150" y="4007650"/>
              <a:ext cx="29650" cy="151875"/>
            </a:xfrm>
            <a:custGeom>
              <a:rect b="b" l="l" r="r" t="t"/>
              <a:pathLst>
                <a:path extrusionOk="0" fill="none" h="6075" w="1186">
                  <a:moveTo>
                    <a:pt x="1" y="1"/>
                  </a:moveTo>
                  <a:cubicBezTo>
                    <a:pt x="222" y="493"/>
                    <a:pt x="448" y="980"/>
                    <a:pt x="638" y="1487"/>
                  </a:cubicBezTo>
                  <a:cubicBezTo>
                    <a:pt x="960" y="2320"/>
                    <a:pt x="1185" y="3243"/>
                    <a:pt x="1175" y="4132"/>
                  </a:cubicBezTo>
                  <a:cubicBezTo>
                    <a:pt x="1170" y="4814"/>
                    <a:pt x="1025" y="5477"/>
                    <a:pt x="678" y="6074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3"/>
            <p:cNvSpPr/>
            <p:nvPr/>
          </p:nvSpPr>
          <p:spPr>
            <a:xfrm>
              <a:off x="3185950" y="3750050"/>
              <a:ext cx="71800" cy="388500"/>
            </a:xfrm>
            <a:custGeom>
              <a:rect b="b" l="l" r="r" t="t"/>
              <a:pathLst>
                <a:path extrusionOk="0" fill="none" h="15540" w="2872">
                  <a:moveTo>
                    <a:pt x="1898" y="0"/>
                  </a:moveTo>
                  <a:cubicBezTo>
                    <a:pt x="2129" y="613"/>
                    <a:pt x="2350" y="1225"/>
                    <a:pt x="2511" y="1847"/>
                  </a:cubicBezTo>
                  <a:cubicBezTo>
                    <a:pt x="2571" y="2083"/>
                    <a:pt x="2621" y="2324"/>
                    <a:pt x="2661" y="2565"/>
                  </a:cubicBezTo>
                  <a:cubicBezTo>
                    <a:pt x="2696" y="2756"/>
                    <a:pt x="2721" y="2952"/>
                    <a:pt x="2736" y="3147"/>
                  </a:cubicBezTo>
                  <a:cubicBezTo>
                    <a:pt x="2872" y="4794"/>
                    <a:pt x="2380" y="6430"/>
                    <a:pt x="2305" y="8076"/>
                  </a:cubicBezTo>
                  <a:cubicBezTo>
                    <a:pt x="2240" y="9477"/>
                    <a:pt x="2465" y="10887"/>
                    <a:pt x="2280" y="12272"/>
                  </a:cubicBezTo>
                  <a:cubicBezTo>
                    <a:pt x="2174" y="13035"/>
                    <a:pt x="1898" y="13818"/>
                    <a:pt x="1446" y="14436"/>
                  </a:cubicBezTo>
                  <a:cubicBezTo>
                    <a:pt x="1080" y="14943"/>
                    <a:pt x="598" y="15344"/>
                    <a:pt x="1" y="15540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3"/>
            <p:cNvSpPr/>
            <p:nvPr/>
          </p:nvSpPr>
          <p:spPr>
            <a:xfrm>
              <a:off x="2815275" y="4110925"/>
              <a:ext cx="498950" cy="25"/>
            </a:xfrm>
            <a:custGeom>
              <a:rect b="b" l="l" r="r" t="t"/>
              <a:pathLst>
                <a:path extrusionOk="0" fill="none" h="1" w="19958">
                  <a:moveTo>
                    <a:pt x="19958" y="1"/>
                  </a:moveTo>
                  <a:lnTo>
                    <a:pt x="19762" y="1"/>
                  </a:lnTo>
                  <a:lnTo>
                    <a:pt x="18326" y="1"/>
                  </a:lnTo>
                  <a:lnTo>
                    <a:pt x="16273" y="1"/>
                  </a:lnTo>
                  <a:lnTo>
                    <a:pt x="13222" y="1"/>
                  </a:lnTo>
                  <a:lnTo>
                    <a:pt x="11570" y="1"/>
                  </a:lnTo>
                  <a:lnTo>
                    <a:pt x="9703" y="1"/>
                  </a:lnTo>
                  <a:lnTo>
                    <a:pt x="9377" y="1"/>
                  </a:lnTo>
                  <a:lnTo>
                    <a:pt x="7570" y="1"/>
                  </a:lnTo>
                  <a:lnTo>
                    <a:pt x="4227" y="1"/>
                  </a:lnTo>
                  <a:lnTo>
                    <a:pt x="1" y="1"/>
                  </a:ln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3"/>
            <p:cNvSpPr/>
            <p:nvPr/>
          </p:nvSpPr>
          <p:spPr>
            <a:xfrm>
              <a:off x="3122725" y="3437225"/>
              <a:ext cx="65275" cy="726925"/>
            </a:xfrm>
            <a:custGeom>
              <a:rect b="b" l="l" r="r" t="t"/>
              <a:pathLst>
                <a:path extrusionOk="0" fill="none" h="29077" w="2611">
                  <a:moveTo>
                    <a:pt x="0" y="0"/>
                  </a:moveTo>
                  <a:cubicBezTo>
                    <a:pt x="10" y="10"/>
                    <a:pt x="20" y="20"/>
                    <a:pt x="25" y="30"/>
                  </a:cubicBezTo>
                  <a:cubicBezTo>
                    <a:pt x="1350" y="1506"/>
                    <a:pt x="1652" y="3639"/>
                    <a:pt x="1601" y="5627"/>
                  </a:cubicBezTo>
                  <a:cubicBezTo>
                    <a:pt x="1586" y="6244"/>
                    <a:pt x="1541" y="6857"/>
                    <a:pt x="1496" y="7469"/>
                  </a:cubicBezTo>
                  <a:cubicBezTo>
                    <a:pt x="1461" y="7991"/>
                    <a:pt x="1421" y="8513"/>
                    <a:pt x="1401" y="9035"/>
                  </a:cubicBezTo>
                  <a:cubicBezTo>
                    <a:pt x="1365" y="9898"/>
                    <a:pt x="1375" y="10762"/>
                    <a:pt x="1506" y="11615"/>
                  </a:cubicBezTo>
                  <a:cubicBezTo>
                    <a:pt x="1772" y="13367"/>
                    <a:pt x="2540" y="15033"/>
                    <a:pt x="2590" y="16805"/>
                  </a:cubicBezTo>
                  <a:cubicBezTo>
                    <a:pt x="2610" y="17492"/>
                    <a:pt x="2520" y="18165"/>
                    <a:pt x="2369" y="18838"/>
                  </a:cubicBezTo>
                  <a:cubicBezTo>
                    <a:pt x="2143" y="19877"/>
                    <a:pt x="1772" y="20900"/>
                    <a:pt x="1456" y="21929"/>
                  </a:cubicBezTo>
                  <a:cubicBezTo>
                    <a:pt x="1155" y="22903"/>
                    <a:pt x="904" y="23887"/>
                    <a:pt x="858" y="24891"/>
                  </a:cubicBezTo>
                  <a:cubicBezTo>
                    <a:pt x="828" y="25573"/>
                    <a:pt x="894" y="26266"/>
                    <a:pt x="924" y="26949"/>
                  </a:cubicBezTo>
                  <a:cubicBezTo>
                    <a:pt x="954" y="27672"/>
                    <a:pt x="954" y="28384"/>
                    <a:pt x="763" y="29077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3"/>
            <p:cNvSpPr/>
            <p:nvPr/>
          </p:nvSpPr>
          <p:spPr>
            <a:xfrm>
              <a:off x="2966000" y="3844150"/>
              <a:ext cx="94750" cy="296175"/>
            </a:xfrm>
            <a:custGeom>
              <a:rect b="b" l="l" r="r" t="t"/>
              <a:pathLst>
                <a:path extrusionOk="0" fill="none" h="11847" w="3790">
                  <a:moveTo>
                    <a:pt x="100" y="1"/>
                  </a:moveTo>
                  <a:cubicBezTo>
                    <a:pt x="100" y="1095"/>
                    <a:pt x="0" y="2199"/>
                    <a:pt x="211" y="3268"/>
                  </a:cubicBezTo>
                  <a:cubicBezTo>
                    <a:pt x="351" y="4006"/>
                    <a:pt x="637" y="4699"/>
                    <a:pt x="989" y="5376"/>
                  </a:cubicBezTo>
                  <a:cubicBezTo>
                    <a:pt x="1917" y="7158"/>
                    <a:pt x="3293" y="8800"/>
                    <a:pt x="3674" y="10672"/>
                  </a:cubicBezTo>
                  <a:cubicBezTo>
                    <a:pt x="3754" y="11053"/>
                    <a:pt x="3790" y="11445"/>
                    <a:pt x="3775" y="11846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3"/>
            <p:cNvSpPr/>
            <p:nvPr/>
          </p:nvSpPr>
          <p:spPr>
            <a:xfrm>
              <a:off x="2923950" y="3367200"/>
              <a:ext cx="76450" cy="476975"/>
            </a:xfrm>
            <a:custGeom>
              <a:rect b="b" l="l" r="r" t="t"/>
              <a:pathLst>
                <a:path extrusionOk="0" fill="none" h="19079" w="3058">
                  <a:moveTo>
                    <a:pt x="3057" y="0"/>
                  </a:moveTo>
                  <a:cubicBezTo>
                    <a:pt x="3037" y="20"/>
                    <a:pt x="3022" y="41"/>
                    <a:pt x="3002" y="61"/>
                  </a:cubicBezTo>
                  <a:cubicBezTo>
                    <a:pt x="2104" y="1024"/>
                    <a:pt x="1717" y="2359"/>
                    <a:pt x="1547" y="3669"/>
                  </a:cubicBezTo>
                  <a:cubicBezTo>
                    <a:pt x="1371" y="5000"/>
                    <a:pt x="1386" y="6365"/>
                    <a:pt x="1110" y="7680"/>
                  </a:cubicBezTo>
                  <a:cubicBezTo>
                    <a:pt x="924" y="8553"/>
                    <a:pt x="613" y="9422"/>
                    <a:pt x="377" y="10285"/>
                  </a:cubicBezTo>
                  <a:cubicBezTo>
                    <a:pt x="161" y="11063"/>
                    <a:pt x="1" y="11846"/>
                    <a:pt x="46" y="12634"/>
                  </a:cubicBezTo>
                  <a:cubicBezTo>
                    <a:pt x="51" y="12764"/>
                    <a:pt x="66" y="12890"/>
                    <a:pt x="81" y="13015"/>
                  </a:cubicBezTo>
                  <a:cubicBezTo>
                    <a:pt x="292" y="14501"/>
                    <a:pt x="1260" y="15776"/>
                    <a:pt x="1607" y="17237"/>
                  </a:cubicBezTo>
                  <a:cubicBezTo>
                    <a:pt x="1752" y="17839"/>
                    <a:pt x="1782" y="18456"/>
                    <a:pt x="1782" y="19079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3"/>
            <p:cNvSpPr/>
            <p:nvPr/>
          </p:nvSpPr>
          <p:spPr>
            <a:xfrm>
              <a:off x="2513125" y="3676125"/>
              <a:ext cx="497175" cy="454900"/>
            </a:xfrm>
            <a:custGeom>
              <a:rect b="b" l="l" r="r" t="t"/>
              <a:pathLst>
                <a:path extrusionOk="0" fill="none" h="18196" w="19887">
                  <a:moveTo>
                    <a:pt x="0" y="227"/>
                  </a:moveTo>
                  <a:cubicBezTo>
                    <a:pt x="2395" y="1"/>
                    <a:pt x="4312" y="2094"/>
                    <a:pt x="6546" y="2987"/>
                  </a:cubicBezTo>
                  <a:cubicBezTo>
                    <a:pt x="6631" y="3017"/>
                    <a:pt x="6716" y="3053"/>
                    <a:pt x="6801" y="3083"/>
                  </a:cubicBezTo>
                  <a:cubicBezTo>
                    <a:pt x="7524" y="3349"/>
                    <a:pt x="8292" y="3555"/>
                    <a:pt x="8834" y="4097"/>
                  </a:cubicBezTo>
                  <a:cubicBezTo>
                    <a:pt x="9296" y="4553"/>
                    <a:pt x="9522" y="5181"/>
                    <a:pt x="9813" y="5763"/>
                  </a:cubicBezTo>
                  <a:cubicBezTo>
                    <a:pt x="9924" y="5984"/>
                    <a:pt x="10049" y="6205"/>
                    <a:pt x="10195" y="6400"/>
                  </a:cubicBezTo>
                  <a:cubicBezTo>
                    <a:pt x="10385" y="6651"/>
                    <a:pt x="10606" y="6867"/>
                    <a:pt x="10852" y="7063"/>
                  </a:cubicBezTo>
                  <a:cubicBezTo>
                    <a:pt x="11725" y="7771"/>
                    <a:pt x="12855" y="8243"/>
                    <a:pt x="13382" y="9236"/>
                  </a:cubicBezTo>
                  <a:cubicBezTo>
                    <a:pt x="13633" y="9703"/>
                    <a:pt x="13718" y="10240"/>
                    <a:pt x="13899" y="10742"/>
                  </a:cubicBezTo>
                  <a:cubicBezTo>
                    <a:pt x="14320" y="11927"/>
                    <a:pt x="15234" y="12830"/>
                    <a:pt x="16228" y="13683"/>
                  </a:cubicBezTo>
                  <a:cubicBezTo>
                    <a:pt x="17563" y="14833"/>
                    <a:pt x="19049" y="15887"/>
                    <a:pt x="19656" y="17393"/>
                  </a:cubicBezTo>
                  <a:cubicBezTo>
                    <a:pt x="19756" y="17649"/>
                    <a:pt x="19837" y="17915"/>
                    <a:pt x="19887" y="18196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3"/>
            <p:cNvSpPr/>
            <p:nvPr/>
          </p:nvSpPr>
          <p:spPr>
            <a:xfrm>
              <a:off x="3243550" y="3504725"/>
              <a:ext cx="145225" cy="291400"/>
            </a:xfrm>
            <a:custGeom>
              <a:rect b="b" l="l" r="r" t="t"/>
              <a:pathLst>
                <a:path extrusionOk="0" fill="none" h="11656" w="5809">
                  <a:moveTo>
                    <a:pt x="5808" y="1"/>
                  </a:moveTo>
                  <a:cubicBezTo>
                    <a:pt x="4001" y="1572"/>
                    <a:pt x="4087" y="4478"/>
                    <a:pt x="2556" y="6320"/>
                  </a:cubicBezTo>
                  <a:cubicBezTo>
                    <a:pt x="2435" y="6465"/>
                    <a:pt x="2305" y="6606"/>
                    <a:pt x="2169" y="6736"/>
                  </a:cubicBezTo>
                  <a:cubicBezTo>
                    <a:pt x="1918" y="6992"/>
                    <a:pt x="1657" y="7233"/>
                    <a:pt x="1426" y="7499"/>
                  </a:cubicBezTo>
                  <a:cubicBezTo>
                    <a:pt x="1386" y="7545"/>
                    <a:pt x="1346" y="7595"/>
                    <a:pt x="1311" y="7640"/>
                  </a:cubicBezTo>
                  <a:cubicBezTo>
                    <a:pt x="407" y="8744"/>
                    <a:pt x="1" y="10245"/>
                    <a:pt x="222" y="11655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3"/>
            <p:cNvSpPr/>
            <p:nvPr/>
          </p:nvSpPr>
          <p:spPr>
            <a:xfrm>
              <a:off x="3102525" y="3562450"/>
              <a:ext cx="90475" cy="63150"/>
            </a:xfrm>
            <a:custGeom>
              <a:rect b="b" l="l" r="r" t="t"/>
              <a:pathLst>
                <a:path extrusionOk="0" fill="none" h="2526" w="3619">
                  <a:moveTo>
                    <a:pt x="0" y="0"/>
                  </a:moveTo>
                  <a:cubicBezTo>
                    <a:pt x="768" y="819"/>
                    <a:pt x="1536" y="1642"/>
                    <a:pt x="2304" y="2460"/>
                  </a:cubicBezTo>
                  <a:cubicBezTo>
                    <a:pt x="2324" y="2485"/>
                    <a:pt x="2344" y="2505"/>
                    <a:pt x="2364" y="2525"/>
                  </a:cubicBezTo>
                  <a:cubicBezTo>
                    <a:pt x="2786" y="1727"/>
                    <a:pt x="3222" y="879"/>
                    <a:pt x="3609" y="61"/>
                  </a:cubicBezTo>
                  <a:cubicBezTo>
                    <a:pt x="3614" y="56"/>
                    <a:pt x="3614" y="46"/>
                    <a:pt x="3619" y="41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3"/>
            <p:cNvSpPr/>
            <p:nvPr/>
          </p:nvSpPr>
          <p:spPr>
            <a:xfrm>
              <a:off x="3094475" y="3603850"/>
              <a:ext cx="103425" cy="61525"/>
            </a:xfrm>
            <a:custGeom>
              <a:rect b="b" l="l" r="r" t="t"/>
              <a:pathLst>
                <a:path extrusionOk="0" fill="none" h="2461" w="4137">
                  <a:moveTo>
                    <a:pt x="1" y="1"/>
                  </a:moveTo>
                  <a:cubicBezTo>
                    <a:pt x="16" y="11"/>
                    <a:pt x="26" y="21"/>
                    <a:pt x="36" y="31"/>
                  </a:cubicBezTo>
                  <a:cubicBezTo>
                    <a:pt x="889" y="789"/>
                    <a:pt x="1717" y="1572"/>
                    <a:pt x="2531" y="2370"/>
                  </a:cubicBezTo>
                  <a:cubicBezTo>
                    <a:pt x="2561" y="2400"/>
                    <a:pt x="2591" y="2430"/>
                    <a:pt x="2621" y="2460"/>
                  </a:cubicBezTo>
                  <a:cubicBezTo>
                    <a:pt x="3148" y="1783"/>
                    <a:pt x="3610" y="1095"/>
                    <a:pt x="4137" y="417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3"/>
            <p:cNvSpPr/>
            <p:nvPr/>
          </p:nvSpPr>
          <p:spPr>
            <a:xfrm>
              <a:off x="3113425" y="3813925"/>
              <a:ext cx="139325" cy="96875"/>
            </a:xfrm>
            <a:custGeom>
              <a:rect b="b" l="l" r="r" t="t"/>
              <a:pathLst>
                <a:path extrusionOk="0" fill="none" h="3875" w="5573">
                  <a:moveTo>
                    <a:pt x="1" y="617"/>
                  </a:moveTo>
                  <a:cubicBezTo>
                    <a:pt x="26" y="643"/>
                    <a:pt x="46" y="668"/>
                    <a:pt x="66" y="698"/>
                  </a:cubicBezTo>
                  <a:cubicBezTo>
                    <a:pt x="899" y="1767"/>
                    <a:pt x="1793" y="2796"/>
                    <a:pt x="2741" y="3770"/>
                  </a:cubicBezTo>
                  <a:cubicBezTo>
                    <a:pt x="2776" y="3805"/>
                    <a:pt x="2812" y="3840"/>
                    <a:pt x="2842" y="3875"/>
                  </a:cubicBezTo>
                  <a:cubicBezTo>
                    <a:pt x="3750" y="2605"/>
                    <a:pt x="4664" y="1280"/>
                    <a:pt x="5562" y="10"/>
                  </a:cubicBezTo>
                  <a:cubicBezTo>
                    <a:pt x="5567" y="5"/>
                    <a:pt x="5572" y="5"/>
                    <a:pt x="5572" y="0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3"/>
            <p:cNvSpPr/>
            <p:nvPr/>
          </p:nvSpPr>
          <p:spPr>
            <a:xfrm>
              <a:off x="3195000" y="3746275"/>
              <a:ext cx="15950" cy="38175"/>
            </a:xfrm>
            <a:custGeom>
              <a:rect b="b" l="l" r="r" t="t"/>
              <a:pathLst>
                <a:path extrusionOk="0" fill="none" h="1527" w="638">
                  <a:moveTo>
                    <a:pt x="638" y="1"/>
                  </a:moveTo>
                  <a:cubicBezTo>
                    <a:pt x="427" y="513"/>
                    <a:pt x="211" y="1020"/>
                    <a:pt x="0" y="1527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3"/>
            <p:cNvSpPr/>
            <p:nvPr/>
          </p:nvSpPr>
          <p:spPr>
            <a:xfrm>
              <a:off x="3206175" y="3770125"/>
              <a:ext cx="12675" cy="30250"/>
            </a:xfrm>
            <a:custGeom>
              <a:rect b="b" l="l" r="r" t="t"/>
              <a:pathLst>
                <a:path extrusionOk="0" fill="none" h="1210" w="507">
                  <a:moveTo>
                    <a:pt x="507" y="0"/>
                  </a:moveTo>
                  <a:cubicBezTo>
                    <a:pt x="381" y="422"/>
                    <a:pt x="211" y="824"/>
                    <a:pt x="0" y="1210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3"/>
            <p:cNvSpPr/>
            <p:nvPr/>
          </p:nvSpPr>
          <p:spPr>
            <a:xfrm>
              <a:off x="3090600" y="3903250"/>
              <a:ext cx="69275" cy="83100"/>
            </a:xfrm>
            <a:custGeom>
              <a:rect b="b" l="l" r="r" t="t"/>
              <a:pathLst>
                <a:path extrusionOk="0" fill="none" h="3324" w="2771">
                  <a:moveTo>
                    <a:pt x="0" y="1"/>
                  </a:moveTo>
                  <a:cubicBezTo>
                    <a:pt x="869" y="1130"/>
                    <a:pt x="1782" y="2229"/>
                    <a:pt x="2741" y="3288"/>
                  </a:cubicBezTo>
                  <a:cubicBezTo>
                    <a:pt x="2746" y="3298"/>
                    <a:pt x="2756" y="3314"/>
                    <a:pt x="2771" y="3324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3"/>
            <p:cNvSpPr/>
            <p:nvPr/>
          </p:nvSpPr>
          <p:spPr>
            <a:xfrm>
              <a:off x="3262875" y="3646275"/>
              <a:ext cx="13200" cy="49200"/>
            </a:xfrm>
            <a:custGeom>
              <a:rect b="b" l="l" r="r" t="t"/>
              <a:pathLst>
                <a:path extrusionOk="0" fill="none" h="1968" w="528">
                  <a:moveTo>
                    <a:pt x="1" y="0"/>
                  </a:moveTo>
                  <a:cubicBezTo>
                    <a:pt x="1" y="20"/>
                    <a:pt x="6" y="45"/>
                    <a:pt x="11" y="66"/>
                  </a:cubicBezTo>
                  <a:cubicBezTo>
                    <a:pt x="71" y="723"/>
                    <a:pt x="252" y="1366"/>
                    <a:pt x="528" y="1968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3"/>
            <p:cNvSpPr/>
            <p:nvPr/>
          </p:nvSpPr>
          <p:spPr>
            <a:xfrm>
              <a:off x="3282325" y="3630325"/>
              <a:ext cx="15600" cy="43200"/>
            </a:xfrm>
            <a:custGeom>
              <a:rect b="b" l="l" r="r" t="t"/>
              <a:pathLst>
                <a:path extrusionOk="0" fill="none" h="1728" w="624">
                  <a:moveTo>
                    <a:pt x="1" y="1"/>
                  </a:moveTo>
                  <a:cubicBezTo>
                    <a:pt x="6" y="16"/>
                    <a:pt x="11" y="31"/>
                    <a:pt x="16" y="46"/>
                  </a:cubicBezTo>
                  <a:cubicBezTo>
                    <a:pt x="156" y="618"/>
                    <a:pt x="362" y="1180"/>
                    <a:pt x="618" y="1712"/>
                  </a:cubicBezTo>
                  <a:cubicBezTo>
                    <a:pt x="618" y="1717"/>
                    <a:pt x="623" y="1722"/>
                    <a:pt x="623" y="1727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3"/>
            <p:cNvSpPr/>
            <p:nvPr/>
          </p:nvSpPr>
          <p:spPr>
            <a:xfrm>
              <a:off x="3271675" y="3824075"/>
              <a:ext cx="17950" cy="109825"/>
            </a:xfrm>
            <a:custGeom>
              <a:rect b="b" l="l" r="r" t="t"/>
              <a:pathLst>
                <a:path extrusionOk="0" fill="none" h="4393" w="718">
                  <a:moveTo>
                    <a:pt x="0" y="1"/>
                  </a:moveTo>
                  <a:cubicBezTo>
                    <a:pt x="206" y="1471"/>
                    <a:pt x="718" y="2992"/>
                    <a:pt x="241" y="4393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3"/>
            <p:cNvSpPr/>
            <p:nvPr/>
          </p:nvSpPr>
          <p:spPr>
            <a:xfrm>
              <a:off x="2880275" y="3605750"/>
              <a:ext cx="108700" cy="78950"/>
            </a:xfrm>
            <a:custGeom>
              <a:rect b="b" l="l" r="r" t="t"/>
              <a:pathLst>
                <a:path extrusionOk="0" fill="none" h="3158" w="4348">
                  <a:moveTo>
                    <a:pt x="1" y="0"/>
                  </a:moveTo>
                  <a:cubicBezTo>
                    <a:pt x="6" y="5"/>
                    <a:pt x="6" y="10"/>
                    <a:pt x="11" y="15"/>
                  </a:cubicBezTo>
                  <a:cubicBezTo>
                    <a:pt x="568" y="1059"/>
                    <a:pt x="1160" y="2088"/>
                    <a:pt x="1793" y="3092"/>
                  </a:cubicBezTo>
                  <a:cubicBezTo>
                    <a:pt x="1808" y="3112"/>
                    <a:pt x="1823" y="3137"/>
                    <a:pt x="1833" y="3157"/>
                  </a:cubicBezTo>
                  <a:cubicBezTo>
                    <a:pt x="2375" y="2640"/>
                    <a:pt x="2907" y="2113"/>
                    <a:pt x="3429" y="1581"/>
                  </a:cubicBezTo>
                  <a:cubicBezTo>
                    <a:pt x="3740" y="1265"/>
                    <a:pt x="4046" y="949"/>
                    <a:pt x="4348" y="622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3"/>
            <p:cNvSpPr/>
            <p:nvPr/>
          </p:nvSpPr>
          <p:spPr>
            <a:xfrm>
              <a:off x="2898600" y="3569225"/>
              <a:ext cx="92625" cy="57375"/>
            </a:xfrm>
            <a:custGeom>
              <a:rect b="b" l="l" r="r" t="t"/>
              <a:pathLst>
                <a:path extrusionOk="0" fill="none" h="2295" w="3705">
                  <a:moveTo>
                    <a:pt x="1" y="0"/>
                  </a:moveTo>
                  <a:cubicBezTo>
                    <a:pt x="402" y="773"/>
                    <a:pt x="864" y="1511"/>
                    <a:pt x="1391" y="2204"/>
                  </a:cubicBezTo>
                  <a:cubicBezTo>
                    <a:pt x="1411" y="2239"/>
                    <a:pt x="1431" y="2264"/>
                    <a:pt x="1456" y="2294"/>
                  </a:cubicBezTo>
                  <a:cubicBezTo>
                    <a:pt x="1893" y="1908"/>
                    <a:pt x="2330" y="1506"/>
                    <a:pt x="2756" y="1095"/>
                  </a:cubicBezTo>
                  <a:cubicBezTo>
                    <a:pt x="3078" y="783"/>
                    <a:pt x="3399" y="477"/>
                    <a:pt x="3705" y="171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3"/>
            <p:cNvSpPr/>
            <p:nvPr/>
          </p:nvSpPr>
          <p:spPr>
            <a:xfrm>
              <a:off x="2965100" y="3433325"/>
              <a:ext cx="29150" cy="278100"/>
            </a:xfrm>
            <a:custGeom>
              <a:rect b="b" l="l" r="r" t="t"/>
              <a:pathLst>
                <a:path extrusionOk="0" fill="none" h="11124" w="1166">
                  <a:moveTo>
                    <a:pt x="1075" y="1"/>
                  </a:moveTo>
                  <a:cubicBezTo>
                    <a:pt x="1165" y="553"/>
                    <a:pt x="1000" y="1009"/>
                    <a:pt x="919" y="1552"/>
                  </a:cubicBezTo>
                  <a:cubicBezTo>
                    <a:pt x="824" y="2229"/>
                    <a:pt x="699" y="2902"/>
                    <a:pt x="573" y="3574"/>
                  </a:cubicBezTo>
                  <a:cubicBezTo>
                    <a:pt x="392" y="4558"/>
                    <a:pt x="207" y="5542"/>
                    <a:pt x="96" y="6531"/>
                  </a:cubicBezTo>
                  <a:cubicBezTo>
                    <a:pt x="61" y="6867"/>
                    <a:pt x="36" y="7208"/>
                    <a:pt x="16" y="7545"/>
                  </a:cubicBezTo>
                  <a:cubicBezTo>
                    <a:pt x="1" y="7851"/>
                    <a:pt x="11" y="8167"/>
                    <a:pt x="36" y="8478"/>
                  </a:cubicBezTo>
                  <a:cubicBezTo>
                    <a:pt x="126" y="9452"/>
                    <a:pt x="443" y="10401"/>
                    <a:pt x="1090" y="11123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3"/>
            <p:cNvSpPr/>
            <p:nvPr/>
          </p:nvSpPr>
          <p:spPr>
            <a:xfrm>
              <a:off x="2904000" y="3758325"/>
              <a:ext cx="130525" cy="86350"/>
            </a:xfrm>
            <a:custGeom>
              <a:rect b="b" l="l" r="r" t="t"/>
              <a:pathLst>
                <a:path extrusionOk="0" fill="none" h="3454" w="5221">
                  <a:moveTo>
                    <a:pt x="0" y="1647"/>
                  </a:moveTo>
                  <a:cubicBezTo>
                    <a:pt x="11" y="1657"/>
                    <a:pt x="16" y="1662"/>
                    <a:pt x="31" y="1667"/>
                  </a:cubicBezTo>
                  <a:cubicBezTo>
                    <a:pt x="879" y="2254"/>
                    <a:pt x="1732" y="2846"/>
                    <a:pt x="2580" y="3434"/>
                  </a:cubicBezTo>
                  <a:lnTo>
                    <a:pt x="2580" y="3434"/>
                  </a:lnTo>
                  <a:cubicBezTo>
                    <a:pt x="2595" y="3439"/>
                    <a:pt x="2606" y="3449"/>
                    <a:pt x="2616" y="3454"/>
                  </a:cubicBezTo>
                  <a:cubicBezTo>
                    <a:pt x="3429" y="2299"/>
                    <a:pt x="4317" y="1120"/>
                    <a:pt x="5206" y="16"/>
                  </a:cubicBezTo>
                  <a:cubicBezTo>
                    <a:pt x="5211" y="11"/>
                    <a:pt x="5216" y="6"/>
                    <a:pt x="5221" y="1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3"/>
            <p:cNvSpPr/>
            <p:nvPr/>
          </p:nvSpPr>
          <p:spPr>
            <a:xfrm>
              <a:off x="2919800" y="3914425"/>
              <a:ext cx="123375" cy="66275"/>
            </a:xfrm>
            <a:custGeom>
              <a:rect b="b" l="l" r="r" t="t"/>
              <a:pathLst>
                <a:path extrusionOk="0" fill="none" h="2651" w="4935">
                  <a:moveTo>
                    <a:pt x="1" y="1085"/>
                  </a:moveTo>
                  <a:cubicBezTo>
                    <a:pt x="36" y="1100"/>
                    <a:pt x="66" y="1120"/>
                    <a:pt x="101" y="1135"/>
                  </a:cubicBezTo>
                  <a:cubicBezTo>
                    <a:pt x="533" y="1356"/>
                    <a:pt x="904" y="1707"/>
                    <a:pt x="1351" y="1928"/>
                  </a:cubicBezTo>
                  <a:cubicBezTo>
                    <a:pt x="1833" y="2164"/>
                    <a:pt x="2330" y="2380"/>
                    <a:pt x="2837" y="2565"/>
                  </a:cubicBezTo>
                  <a:cubicBezTo>
                    <a:pt x="2917" y="2595"/>
                    <a:pt x="2997" y="2626"/>
                    <a:pt x="3073" y="2651"/>
                  </a:cubicBezTo>
                  <a:cubicBezTo>
                    <a:pt x="3665" y="1762"/>
                    <a:pt x="4277" y="839"/>
                    <a:pt x="4935" y="1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3"/>
            <p:cNvSpPr/>
            <p:nvPr/>
          </p:nvSpPr>
          <p:spPr>
            <a:xfrm>
              <a:off x="2613375" y="3719300"/>
              <a:ext cx="69925" cy="48975"/>
            </a:xfrm>
            <a:custGeom>
              <a:rect b="b" l="l" r="r" t="t"/>
              <a:pathLst>
                <a:path extrusionOk="0" fill="none" h="1959" w="2797">
                  <a:moveTo>
                    <a:pt x="1" y="1958"/>
                  </a:moveTo>
                  <a:cubicBezTo>
                    <a:pt x="51" y="1948"/>
                    <a:pt x="106" y="1933"/>
                    <a:pt x="156" y="1923"/>
                  </a:cubicBezTo>
                  <a:cubicBezTo>
                    <a:pt x="488" y="1853"/>
                    <a:pt x="819" y="1782"/>
                    <a:pt x="1145" y="1712"/>
                  </a:cubicBezTo>
                  <a:cubicBezTo>
                    <a:pt x="1697" y="1597"/>
                    <a:pt x="2244" y="1476"/>
                    <a:pt x="2797" y="1361"/>
                  </a:cubicBezTo>
                  <a:cubicBezTo>
                    <a:pt x="2797" y="1361"/>
                    <a:pt x="2791" y="1361"/>
                    <a:pt x="2791" y="1356"/>
                  </a:cubicBezTo>
                  <a:cubicBezTo>
                    <a:pt x="2616" y="914"/>
                    <a:pt x="2500" y="447"/>
                    <a:pt x="2320" y="1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3"/>
            <p:cNvSpPr/>
            <p:nvPr/>
          </p:nvSpPr>
          <p:spPr>
            <a:xfrm>
              <a:off x="2712125" y="3757450"/>
              <a:ext cx="49100" cy="74925"/>
            </a:xfrm>
            <a:custGeom>
              <a:rect b="b" l="l" r="r" t="t"/>
              <a:pathLst>
                <a:path extrusionOk="0" fill="none" h="2997" w="1964">
                  <a:moveTo>
                    <a:pt x="1" y="2997"/>
                  </a:moveTo>
                  <a:cubicBezTo>
                    <a:pt x="11" y="2992"/>
                    <a:pt x="26" y="2987"/>
                    <a:pt x="36" y="2987"/>
                  </a:cubicBezTo>
                  <a:cubicBezTo>
                    <a:pt x="633" y="2796"/>
                    <a:pt x="1241" y="2641"/>
                    <a:pt x="1853" y="2510"/>
                  </a:cubicBezTo>
                  <a:cubicBezTo>
                    <a:pt x="1863" y="2505"/>
                    <a:pt x="1873" y="2505"/>
                    <a:pt x="1883" y="2500"/>
                  </a:cubicBezTo>
                  <a:cubicBezTo>
                    <a:pt x="1933" y="1672"/>
                    <a:pt x="1964" y="834"/>
                    <a:pt x="1933" y="0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3"/>
            <p:cNvSpPr/>
            <p:nvPr/>
          </p:nvSpPr>
          <p:spPr>
            <a:xfrm>
              <a:off x="2617025" y="3739875"/>
              <a:ext cx="95525" cy="59875"/>
            </a:xfrm>
            <a:custGeom>
              <a:rect b="b" l="l" r="r" t="t"/>
              <a:pathLst>
                <a:path extrusionOk="0" fill="none" h="2395" w="3821">
                  <a:moveTo>
                    <a:pt x="0" y="1"/>
                  </a:moveTo>
                  <a:cubicBezTo>
                    <a:pt x="236" y="392"/>
                    <a:pt x="598" y="673"/>
                    <a:pt x="999" y="889"/>
                  </a:cubicBezTo>
                  <a:cubicBezTo>
                    <a:pt x="1280" y="1035"/>
                    <a:pt x="1571" y="1155"/>
                    <a:pt x="1862" y="1266"/>
                  </a:cubicBezTo>
                  <a:cubicBezTo>
                    <a:pt x="2580" y="1537"/>
                    <a:pt x="3338" y="1803"/>
                    <a:pt x="3820" y="2395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3"/>
            <p:cNvSpPr/>
            <p:nvPr/>
          </p:nvSpPr>
          <p:spPr>
            <a:xfrm>
              <a:off x="2727325" y="3796975"/>
              <a:ext cx="59750" cy="65775"/>
            </a:xfrm>
            <a:custGeom>
              <a:rect b="b" l="l" r="r" t="t"/>
              <a:pathLst>
                <a:path extrusionOk="0" fill="none" h="2631" w="2390">
                  <a:moveTo>
                    <a:pt x="0" y="2631"/>
                  </a:moveTo>
                  <a:cubicBezTo>
                    <a:pt x="20" y="2626"/>
                    <a:pt x="40" y="2621"/>
                    <a:pt x="61" y="2621"/>
                  </a:cubicBezTo>
                  <a:cubicBezTo>
                    <a:pt x="793" y="2450"/>
                    <a:pt x="1536" y="2324"/>
                    <a:pt x="2284" y="2229"/>
                  </a:cubicBezTo>
                  <a:cubicBezTo>
                    <a:pt x="2309" y="2224"/>
                    <a:pt x="2334" y="2224"/>
                    <a:pt x="2359" y="2219"/>
                  </a:cubicBezTo>
                  <a:cubicBezTo>
                    <a:pt x="2389" y="1516"/>
                    <a:pt x="2349" y="778"/>
                    <a:pt x="2369" y="76"/>
                  </a:cubicBezTo>
                  <a:cubicBezTo>
                    <a:pt x="2369" y="51"/>
                    <a:pt x="2374" y="26"/>
                    <a:pt x="2374" y="0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3"/>
            <p:cNvSpPr/>
            <p:nvPr/>
          </p:nvSpPr>
          <p:spPr>
            <a:xfrm>
              <a:off x="2842525" y="3960100"/>
              <a:ext cx="76425" cy="58875"/>
            </a:xfrm>
            <a:custGeom>
              <a:rect b="b" l="l" r="r" t="t"/>
              <a:pathLst>
                <a:path extrusionOk="0" fill="none" h="2355" w="3057">
                  <a:moveTo>
                    <a:pt x="0" y="2023"/>
                  </a:moveTo>
                  <a:cubicBezTo>
                    <a:pt x="266" y="2038"/>
                    <a:pt x="532" y="2058"/>
                    <a:pt x="798" y="2084"/>
                  </a:cubicBezTo>
                  <a:cubicBezTo>
                    <a:pt x="1556" y="2154"/>
                    <a:pt x="2309" y="2249"/>
                    <a:pt x="3057" y="2355"/>
                  </a:cubicBezTo>
                  <a:cubicBezTo>
                    <a:pt x="3057" y="2345"/>
                    <a:pt x="3052" y="2335"/>
                    <a:pt x="3052" y="2324"/>
                  </a:cubicBezTo>
                  <a:cubicBezTo>
                    <a:pt x="2916" y="1557"/>
                    <a:pt x="2781" y="794"/>
                    <a:pt x="2640" y="31"/>
                  </a:cubicBezTo>
                  <a:cubicBezTo>
                    <a:pt x="2640" y="21"/>
                    <a:pt x="2640" y="11"/>
                    <a:pt x="2635" y="1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3"/>
            <p:cNvSpPr/>
            <p:nvPr/>
          </p:nvSpPr>
          <p:spPr>
            <a:xfrm>
              <a:off x="2851800" y="3980550"/>
              <a:ext cx="51600" cy="80475"/>
            </a:xfrm>
            <a:custGeom>
              <a:rect b="b" l="l" r="r" t="t"/>
              <a:pathLst>
                <a:path extrusionOk="0" fill="none" h="3219" w="2064">
                  <a:moveTo>
                    <a:pt x="0" y="1"/>
                  </a:moveTo>
                  <a:cubicBezTo>
                    <a:pt x="86" y="442"/>
                    <a:pt x="226" y="864"/>
                    <a:pt x="422" y="1266"/>
                  </a:cubicBezTo>
                  <a:cubicBezTo>
                    <a:pt x="799" y="2039"/>
                    <a:pt x="1361" y="2721"/>
                    <a:pt x="2063" y="3218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91" name="Google Shape;491;p3"/>
          <p:cNvGrpSpPr/>
          <p:nvPr/>
        </p:nvGrpSpPr>
        <p:grpSpPr>
          <a:xfrm>
            <a:off x="643200" y="332188"/>
            <a:ext cx="8135577" cy="3196666"/>
            <a:chOff x="643200" y="332188"/>
            <a:chExt cx="8135577" cy="3196666"/>
          </a:xfrm>
        </p:grpSpPr>
        <p:grpSp>
          <p:nvGrpSpPr>
            <p:cNvPr id="492" name="Google Shape;492;p3"/>
            <p:cNvGrpSpPr/>
            <p:nvPr/>
          </p:nvGrpSpPr>
          <p:grpSpPr>
            <a:xfrm>
              <a:off x="7873493" y="332197"/>
              <a:ext cx="258178" cy="258242"/>
              <a:chOff x="5052650" y="3025125"/>
              <a:chExt cx="316899" cy="316978"/>
            </a:xfrm>
          </p:grpSpPr>
          <p:sp>
            <p:nvSpPr>
              <p:cNvPr id="493" name="Google Shape;493;p3"/>
              <p:cNvSpPr/>
              <p:nvPr/>
            </p:nvSpPr>
            <p:spPr>
              <a:xfrm>
                <a:off x="5052650" y="3025125"/>
                <a:ext cx="316899" cy="316978"/>
              </a:xfrm>
              <a:custGeom>
                <a:rect b="b" l="l" r="r" t="t"/>
                <a:pathLst>
                  <a:path extrusionOk="0" h="4012" w="4011">
                    <a:moveTo>
                      <a:pt x="2008" y="1"/>
                    </a:moveTo>
                    <a:cubicBezTo>
                      <a:pt x="899" y="1"/>
                      <a:pt x="0" y="899"/>
                      <a:pt x="0" y="2003"/>
                    </a:cubicBezTo>
                    <a:cubicBezTo>
                      <a:pt x="0" y="3113"/>
                      <a:pt x="899" y="4011"/>
                      <a:pt x="2008" y="4011"/>
                    </a:cubicBezTo>
                    <a:cubicBezTo>
                      <a:pt x="3112" y="4011"/>
                      <a:pt x="4011" y="3113"/>
                      <a:pt x="4011" y="2003"/>
                    </a:cubicBezTo>
                    <a:cubicBezTo>
                      <a:pt x="4011" y="899"/>
                      <a:pt x="3112" y="1"/>
                      <a:pt x="200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4" name="Google Shape;494;p3"/>
              <p:cNvSpPr/>
              <p:nvPr/>
            </p:nvSpPr>
            <p:spPr>
              <a:xfrm>
                <a:off x="5108192" y="3195308"/>
                <a:ext cx="85723" cy="84933"/>
              </a:xfrm>
              <a:custGeom>
                <a:rect b="b" l="l" r="r" t="t"/>
                <a:pathLst>
                  <a:path extrusionOk="0" fill="none" h="1075" w="1085">
                    <a:moveTo>
                      <a:pt x="0" y="0"/>
                    </a:moveTo>
                    <a:cubicBezTo>
                      <a:pt x="146" y="512"/>
                      <a:pt x="572" y="934"/>
                      <a:pt x="1084" y="1074"/>
                    </a:cubicBezTo>
                  </a:path>
                </a:pathLst>
              </a:custGeom>
              <a:noFill/>
              <a:ln cap="flat" cmpd="sng" w="5275">
                <a:solidFill>
                  <a:schemeClr val="accent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5" name="Google Shape;495;p3"/>
              <p:cNvSpPr/>
              <p:nvPr/>
            </p:nvSpPr>
            <p:spPr>
              <a:xfrm>
                <a:off x="5164051" y="3190488"/>
                <a:ext cx="35395" cy="31840"/>
              </a:xfrm>
              <a:custGeom>
                <a:rect b="b" l="l" r="r" t="t"/>
                <a:pathLst>
                  <a:path extrusionOk="0" fill="none" h="403" w="448">
                    <a:moveTo>
                      <a:pt x="1" y="1"/>
                    </a:moveTo>
                    <a:cubicBezTo>
                      <a:pt x="36" y="217"/>
                      <a:pt x="232" y="392"/>
                      <a:pt x="448" y="402"/>
                    </a:cubicBezTo>
                  </a:path>
                </a:pathLst>
              </a:custGeom>
              <a:noFill/>
              <a:ln cap="flat" cmpd="sng" w="5275">
                <a:solidFill>
                  <a:schemeClr val="accent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96" name="Google Shape;496;p3"/>
            <p:cNvGrpSpPr/>
            <p:nvPr/>
          </p:nvGrpSpPr>
          <p:grpSpPr>
            <a:xfrm>
              <a:off x="2480888" y="381513"/>
              <a:ext cx="316899" cy="316978"/>
              <a:chOff x="5052650" y="3025125"/>
              <a:chExt cx="316899" cy="316978"/>
            </a:xfrm>
          </p:grpSpPr>
          <p:sp>
            <p:nvSpPr>
              <p:cNvPr id="497" name="Google Shape;497;p3"/>
              <p:cNvSpPr/>
              <p:nvPr/>
            </p:nvSpPr>
            <p:spPr>
              <a:xfrm>
                <a:off x="5052650" y="3025125"/>
                <a:ext cx="316899" cy="316978"/>
              </a:xfrm>
              <a:custGeom>
                <a:rect b="b" l="l" r="r" t="t"/>
                <a:pathLst>
                  <a:path extrusionOk="0" h="4012" w="4011">
                    <a:moveTo>
                      <a:pt x="2008" y="1"/>
                    </a:moveTo>
                    <a:cubicBezTo>
                      <a:pt x="899" y="1"/>
                      <a:pt x="0" y="899"/>
                      <a:pt x="0" y="2003"/>
                    </a:cubicBezTo>
                    <a:cubicBezTo>
                      <a:pt x="0" y="3113"/>
                      <a:pt x="899" y="4011"/>
                      <a:pt x="2008" y="4011"/>
                    </a:cubicBezTo>
                    <a:cubicBezTo>
                      <a:pt x="3112" y="4011"/>
                      <a:pt x="4011" y="3113"/>
                      <a:pt x="4011" y="2003"/>
                    </a:cubicBezTo>
                    <a:cubicBezTo>
                      <a:pt x="4011" y="899"/>
                      <a:pt x="3112" y="1"/>
                      <a:pt x="200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8" name="Google Shape;498;p3"/>
              <p:cNvSpPr/>
              <p:nvPr/>
            </p:nvSpPr>
            <p:spPr>
              <a:xfrm>
                <a:off x="5108192" y="3195308"/>
                <a:ext cx="85723" cy="84933"/>
              </a:xfrm>
              <a:custGeom>
                <a:rect b="b" l="l" r="r" t="t"/>
                <a:pathLst>
                  <a:path extrusionOk="0" fill="none" h="1075" w="1085">
                    <a:moveTo>
                      <a:pt x="0" y="0"/>
                    </a:moveTo>
                    <a:cubicBezTo>
                      <a:pt x="146" y="512"/>
                      <a:pt x="572" y="934"/>
                      <a:pt x="1084" y="1074"/>
                    </a:cubicBezTo>
                  </a:path>
                </a:pathLst>
              </a:custGeom>
              <a:noFill/>
              <a:ln cap="flat" cmpd="sng" w="5275">
                <a:solidFill>
                  <a:schemeClr val="accent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9" name="Google Shape;499;p3"/>
              <p:cNvSpPr/>
              <p:nvPr/>
            </p:nvSpPr>
            <p:spPr>
              <a:xfrm>
                <a:off x="5164051" y="3190488"/>
                <a:ext cx="35395" cy="31840"/>
              </a:xfrm>
              <a:custGeom>
                <a:rect b="b" l="l" r="r" t="t"/>
                <a:pathLst>
                  <a:path extrusionOk="0" fill="none" h="403" w="448">
                    <a:moveTo>
                      <a:pt x="1" y="1"/>
                    </a:moveTo>
                    <a:cubicBezTo>
                      <a:pt x="36" y="217"/>
                      <a:pt x="232" y="392"/>
                      <a:pt x="448" y="402"/>
                    </a:cubicBezTo>
                  </a:path>
                </a:pathLst>
              </a:custGeom>
              <a:noFill/>
              <a:ln cap="flat" cmpd="sng" w="5275">
                <a:solidFill>
                  <a:schemeClr val="accent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00" name="Google Shape;500;p3"/>
            <p:cNvGrpSpPr/>
            <p:nvPr/>
          </p:nvGrpSpPr>
          <p:grpSpPr>
            <a:xfrm>
              <a:off x="2267099" y="1503657"/>
              <a:ext cx="120724" cy="120609"/>
              <a:chOff x="4788500" y="2618450"/>
              <a:chExt cx="130400" cy="130275"/>
            </a:xfrm>
          </p:grpSpPr>
          <p:sp>
            <p:nvSpPr>
              <p:cNvPr id="501" name="Google Shape;501;p3"/>
              <p:cNvSpPr/>
              <p:nvPr/>
            </p:nvSpPr>
            <p:spPr>
              <a:xfrm>
                <a:off x="4788500" y="2618450"/>
                <a:ext cx="130400" cy="130275"/>
              </a:xfrm>
              <a:custGeom>
                <a:rect b="b" l="l" r="r" t="t"/>
                <a:pathLst>
                  <a:path extrusionOk="0" h="5211" w="5216">
                    <a:moveTo>
                      <a:pt x="2606" y="0"/>
                    </a:moveTo>
                    <a:cubicBezTo>
                      <a:pt x="1170" y="0"/>
                      <a:pt x="1" y="1170"/>
                      <a:pt x="1" y="2605"/>
                    </a:cubicBezTo>
                    <a:cubicBezTo>
                      <a:pt x="1" y="4046"/>
                      <a:pt x="1170" y="5210"/>
                      <a:pt x="2606" y="5210"/>
                    </a:cubicBezTo>
                    <a:cubicBezTo>
                      <a:pt x="4046" y="5210"/>
                      <a:pt x="5216" y="4046"/>
                      <a:pt x="5216" y="2605"/>
                    </a:cubicBezTo>
                    <a:cubicBezTo>
                      <a:pt x="5216" y="1170"/>
                      <a:pt x="4046" y="0"/>
                      <a:pt x="260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2" name="Google Shape;502;p3"/>
              <p:cNvSpPr/>
              <p:nvPr/>
            </p:nvSpPr>
            <p:spPr>
              <a:xfrm>
                <a:off x="4800425" y="2652075"/>
                <a:ext cx="17725" cy="56125"/>
              </a:xfrm>
              <a:custGeom>
                <a:rect b="b" l="l" r="r" t="t"/>
                <a:pathLst>
                  <a:path extrusionOk="0" fill="none" h="2245" w="709">
                    <a:moveTo>
                      <a:pt x="452" y="0"/>
                    </a:moveTo>
                    <a:cubicBezTo>
                      <a:pt x="1" y="683"/>
                      <a:pt x="111" y="1682"/>
                      <a:pt x="708" y="2244"/>
                    </a:cubicBezTo>
                  </a:path>
                </a:pathLst>
              </a:custGeom>
              <a:noFill/>
              <a:ln cap="flat" cmpd="sng" w="5275">
                <a:solidFill>
                  <a:srgbClr val="002255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03" name="Google Shape;503;p3"/>
            <p:cNvGrpSpPr/>
            <p:nvPr/>
          </p:nvGrpSpPr>
          <p:grpSpPr>
            <a:xfrm>
              <a:off x="8658038" y="2311013"/>
              <a:ext cx="120739" cy="120769"/>
              <a:chOff x="5052650" y="3025125"/>
              <a:chExt cx="316899" cy="316978"/>
            </a:xfrm>
          </p:grpSpPr>
          <p:sp>
            <p:nvSpPr>
              <p:cNvPr id="504" name="Google Shape;504;p3"/>
              <p:cNvSpPr/>
              <p:nvPr/>
            </p:nvSpPr>
            <p:spPr>
              <a:xfrm>
                <a:off x="5052650" y="3025125"/>
                <a:ext cx="316899" cy="316978"/>
              </a:xfrm>
              <a:custGeom>
                <a:rect b="b" l="l" r="r" t="t"/>
                <a:pathLst>
                  <a:path extrusionOk="0" h="4012" w="4011">
                    <a:moveTo>
                      <a:pt x="2008" y="1"/>
                    </a:moveTo>
                    <a:cubicBezTo>
                      <a:pt x="899" y="1"/>
                      <a:pt x="0" y="899"/>
                      <a:pt x="0" y="2003"/>
                    </a:cubicBezTo>
                    <a:cubicBezTo>
                      <a:pt x="0" y="3113"/>
                      <a:pt x="899" y="4011"/>
                      <a:pt x="2008" y="4011"/>
                    </a:cubicBezTo>
                    <a:cubicBezTo>
                      <a:pt x="3112" y="4011"/>
                      <a:pt x="4011" y="3113"/>
                      <a:pt x="4011" y="2003"/>
                    </a:cubicBezTo>
                    <a:cubicBezTo>
                      <a:pt x="4011" y="899"/>
                      <a:pt x="3112" y="1"/>
                      <a:pt x="200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5" name="Google Shape;505;p3"/>
              <p:cNvSpPr/>
              <p:nvPr/>
            </p:nvSpPr>
            <p:spPr>
              <a:xfrm>
                <a:off x="5108192" y="3195308"/>
                <a:ext cx="85723" cy="84933"/>
              </a:xfrm>
              <a:custGeom>
                <a:rect b="b" l="l" r="r" t="t"/>
                <a:pathLst>
                  <a:path extrusionOk="0" fill="none" h="1075" w="1085">
                    <a:moveTo>
                      <a:pt x="0" y="0"/>
                    </a:moveTo>
                    <a:cubicBezTo>
                      <a:pt x="146" y="512"/>
                      <a:pt x="572" y="934"/>
                      <a:pt x="1084" y="1074"/>
                    </a:cubicBezTo>
                  </a:path>
                </a:pathLst>
              </a:custGeom>
              <a:noFill/>
              <a:ln cap="flat" cmpd="sng" w="5275">
                <a:solidFill>
                  <a:srgbClr val="002255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6" name="Google Shape;506;p3"/>
              <p:cNvSpPr/>
              <p:nvPr/>
            </p:nvSpPr>
            <p:spPr>
              <a:xfrm>
                <a:off x="5164051" y="3190488"/>
                <a:ext cx="35395" cy="31840"/>
              </a:xfrm>
              <a:custGeom>
                <a:rect b="b" l="l" r="r" t="t"/>
                <a:pathLst>
                  <a:path extrusionOk="0" fill="none" h="403" w="448">
                    <a:moveTo>
                      <a:pt x="1" y="1"/>
                    </a:moveTo>
                    <a:cubicBezTo>
                      <a:pt x="36" y="217"/>
                      <a:pt x="232" y="392"/>
                      <a:pt x="448" y="402"/>
                    </a:cubicBezTo>
                  </a:path>
                </a:pathLst>
              </a:custGeom>
              <a:noFill/>
              <a:ln cap="flat" cmpd="sng" w="5275">
                <a:solidFill>
                  <a:srgbClr val="002255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07" name="Google Shape;507;p3"/>
            <p:cNvGrpSpPr/>
            <p:nvPr/>
          </p:nvGrpSpPr>
          <p:grpSpPr>
            <a:xfrm>
              <a:off x="643200" y="2722663"/>
              <a:ext cx="316899" cy="316978"/>
              <a:chOff x="5052650" y="3025125"/>
              <a:chExt cx="316899" cy="316978"/>
            </a:xfrm>
          </p:grpSpPr>
          <p:sp>
            <p:nvSpPr>
              <p:cNvPr id="508" name="Google Shape;508;p3"/>
              <p:cNvSpPr/>
              <p:nvPr/>
            </p:nvSpPr>
            <p:spPr>
              <a:xfrm>
                <a:off x="5052650" y="3025125"/>
                <a:ext cx="316899" cy="316978"/>
              </a:xfrm>
              <a:custGeom>
                <a:rect b="b" l="l" r="r" t="t"/>
                <a:pathLst>
                  <a:path extrusionOk="0" h="4012" w="4011">
                    <a:moveTo>
                      <a:pt x="2008" y="1"/>
                    </a:moveTo>
                    <a:cubicBezTo>
                      <a:pt x="899" y="1"/>
                      <a:pt x="0" y="899"/>
                      <a:pt x="0" y="2003"/>
                    </a:cubicBezTo>
                    <a:cubicBezTo>
                      <a:pt x="0" y="3113"/>
                      <a:pt x="899" y="4011"/>
                      <a:pt x="2008" y="4011"/>
                    </a:cubicBezTo>
                    <a:cubicBezTo>
                      <a:pt x="3112" y="4011"/>
                      <a:pt x="4011" y="3113"/>
                      <a:pt x="4011" y="2003"/>
                    </a:cubicBezTo>
                    <a:cubicBezTo>
                      <a:pt x="4011" y="899"/>
                      <a:pt x="3112" y="1"/>
                      <a:pt x="200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9" name="Google Shape;509;p3"/>
              <p:cNvSpPr/>
              <p:nvPr/>
            </p:nvSpPr>
            <p:spPr>
              <a:xfrm>
                <a:off x="5108192" y="3195308"/>
                <a:ext cx="85723" cy="84933"/>
              </a:xfrm>
              <a:custGeom>
                <a:rect b="b" l="l" r="r" t="t"/>
                <a:pathLst>
                  <a:path extrusionOk="0" fill="none" h="1075" w="1085">
                    <a:moveTo>
                      <a:pt x="0" y="0"/>
                    </a:moveTo>
                    <a:cubicBezTo>
                      <a:pt x="146" y="512"/>
                      <a:pt x="572" y="934"/>
                      <a:pt x="1084" y="1074"/>
                    </a:cubicBezTo>
                  </a:path>
                </a:pathLst>
              </a:custGeom>
              <a:noFill/>
              <a:ln cap="flat" cmpd="sng" w="5275">
                <a:solidFill>
                  <a:schemeClr val="accent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0" name="Google Shape;510;p3"/>
              <p:cNvSpPr/>
              <p:nvPr/>
            </p:nvSpPr>
            <p:spPr>
              <a:xfrm>
                <a:off x="5164051" y="3190488"/>
                <a:ext cx="35395" cy="31840"/>
              </a:xfrm>
              <a:custGeom>
                <a:rect b="b" l="l" r="r" t="t"/>
                <a:pathLst>
                  <a:path extrusionOk="0" fill="none" h="403" w="448">
                    <a:moveTo>
                      <a:pt x="1" y="1"/>
                    </a:moveTo>
                    <a:cubicBezTo>
                      <a:pt x="36" y="217"/>
                      <a:pt x="232" y="392"/>
                      <a:pt x="448" y="402"/>
                    </a:cubicBezTo>
                  </a:path>
                </a:pathLst>
              </a:custGeom>
              <a:noFill/>
              <a:ln cap="flat" cmpd="sng" w="5275">
                <a:solidFill>
                  <a:schemeClr val="accent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11" name="Google Shape;511;p3"/>
            <p:cNvGrpSpPr/>
            <p:nvPr/>
          </p:nvGrpSpPr>
          <p:grpSpPr>
            <a:xfrm>
              <a:off x="7706574" y="3408245"/>
              <a:ext cx="120724" cy="120609"/>
              <a:chOff x="4788500" y="2618450"/>
              <a:chExt cx="130400" cy="130275"/>
            </a:xfrm>
          </p:grpSpPr>
          <p:sp>
            <p:nvSpPr>
              <p:cNvPr id="512" name="Google Shape;512;p3"/>
              <p:cNvSpPr/>
              <p:nvPr/>
            </p:nvSpPr>
            <p:spPr>
              <a:xfrm>
                <a:off x="4788500" y="2618450"/>
                <a:ext cx="130400" cy="130275"/>
              </a:xfrm>
              <a:custGeom>
                <a:rect b="b" l="l" r="r" t="t"/>
                <a:pathLst>
                  <a:path extrusionOk="0" h="5211" w="5216">
                    <a:moveTo>
                      <a:pt x="2606" y="0"/>
                    </a:moveTo>
                    <a:cubicBezTo>
                      <a:pt x="1170" y="0"/>
                      <a:pt x="1" y="1170"/>
                      <a:pt x="1" y="2605"/>
                    </a:cubicBezTo>
                    <a:cubicBezTo>
                      <a:pt x="1" y="4046"/>
                      <a:pt x="1170" y="5210"/>
                      <a:pt x="2606" y="5210"/>
                    </a:cubicBezTo>
                    <a:cubicBezTo>
                      <a:pt x="4046" y="5210"/>
                      <a:pt x="5216" y="4046"/>
                      <a:pt x="5216" y="2605"/>
                    </a:cubicBezTo>
                    <a:cubicBezTo>
                      <a:pt x="5216" y="1170"/>
                      <a:pt x="4046" y="0"/>
                      <a:pt x="260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3" name="Google Shape;513;p3"/>
              <p:cNvSpPr/>
              <p:nvPr/>
            </p:nvSpPr>
            <p:spPr>
              <a:xfrm>
                <a:off x="4800425" y="2652075"/>
                <a:ext cx="17725" cy="56125"/>
              </a:xfrm>
              <a:custGeom>
                <a:rect b="b" l="l" r="r" t="t"/>
                <a:pathLst>
                  <a:path extrusionOk="0" fill="none" h="2245" w="709">
                    <a:moveTo>
                      <a:pt x="452" y="0"/>
                    </a:moveTo>
                    <a:cubicBezTo>
                      <a:pt x="1" y="683"/>
                      <a:pt x="111" y="1682"/>
                      <a:pt x="708" y="2244"/>
                    </a:cubicBezTo>
                  </a:path>
                </a:pathLst>
              </a:custGeom>
              <a:noFill/>
              <a:ln cap="flat" cmpd="sng" w="5275">
                <a:solidFill>
                  <a:srgbClr val="002255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14" name="Google Shape;514;p3"/>
            <p:cNvGrpSpPr/>
            <p:nvPr/>
          </p:nvGrpSpPr>
          <p:grpSpPr>
            <a:xfrm>
              <a:off x="6280188" y="332188"/>
              <a:ext cx="120739" cy="120769"/>
              <a:chOff x="5052650" y="3025125"/>
              <a:chExt cx="316899" cy="316978"/>
            </a:xfrm>
          </p:grpSpPr>
          <p:sp>
            <p:nvSpPr>
              <p:cNvPr id="515" name="Google Shape;515;p3"/>
              <p:cNvSpPr/>
              <p:nvPr/>
            </p:nvSpPr>
            <p:spPr>
              <a:xfrm>
                <a:off x="5052650" y="3025125"/>
                <a:ext cx="316899" cy="316978"/>
              </a:xfrm>
              <a:custGeom>
                <a:rect b="b" l="l" r="r" t="t"/>
                <a:pathLst>
                  <a:path extrusionOk="0" h="4012" w="4011">
                    <a:moveTo>
                      <a:pt x="2008" y="1"/>
                    </a:moveTo>
                    <a:cubicBezTo>
                      <a:pt x="899" y="1"/>
                      <a:pt x="0" y="899"/>
                      <a:pt x="0" y="2003"/>
                    </a:cubicBezTo>
                    <a:cubicBezTo>
                      <a:pt x="0" y="3113"/>
                      <a:pt x="899" y="4011"/>
                      <a:pt x="2008" y="4011"/>
                    </a:cubicBezTo>
                    <a:cubicBezTo>
                      <a:pt x="3112" y="4011"/>
                      <a:pt x="4011" y="3113"/>
                      <a:pt x="4011" y="2003"/>
                    </a:cubicBezTo>
                    <a:cubicBezTo>
                      <a:pt x="4011" y="899"/>
                      <a:pt x="3112" y="1"/>
                      <a:pt x="200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6" name="Google Shape;516;p3"/>
              <p:cNvSpPr/>
              <p:nvPr/>
            </p:nvSpPr>
            <p:spPr>
              <a:xfrm>
                <a:off x="5108192" y="3195308"/>
                <a:ext cx="85723" cy="84933"/>
              </a:xfrm>
              <a:custGeom>
                <a:rect b="b" l="l" r="r" t="t"/>
                <a:pathLst>
                  <a:path extrusionOk="0" fill="none" h="1075" w="1085">
                    <a:moveTo>
                      <a:pt x="0" y="0"/>
                    </a:moveTo>
                    <a:cubicBezTo>
                      <a:pt x="146" y="512"/>
                      <a:pt x="572" y="934"/>
                      <a:pt x="1084" y="1074"/>
                    </a:cubicBezTo>
                  </a:path>
                </a:pathLst>
              </a:custGeom>
              <a:noFill/>
              <a:ln cap="flat" cmpd="sng" w="5275">
                <a:solidFill>
                  <a:srgbClr val="002255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7" name="Google Shape;517;p3"/>
              <p:cNvSpPr/>
              <p:nvPr/>
            </p:nvSpPr>
            <p:spPr>
              <a:xfrm>
                <a:off x="5164051" y="3190488"/>
                <a:ext cx="35395" cy="31840"/>
              </a:xfrm>
              <a:custGeom>
                <a:rect b="b" l="l" r="r" t="t"/>
                <a:pathLst>
                  <a:path extrusionOk="0" fill="none" h="403" w="448">
                    <a:moveTo>
                      <a:pt x="1" y="1"/>
                    </a:moveTo>
                    <a:cubicBezTo>
                      <a:pt x="36" y="217"/>
                      <a:pt x="232" y="392"/>
                      <a:pt x="448" y="402"/>
                    </a:cubicBezTo>
                  </a:path>
                </a:pathLst>
              </a:custGeom>
              <a:noFill/>
              <a:ln cap="flat" cmpd="sng" w="5275">
                <a:solidFill>
                  <a:srgbClr val="002255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18" name="Google Shape;518;p3"/>
            <p:cNvGrpSpPr/>
            <p:nvPr/>
          </p:nvGrpSpPr>
          <p:grpSpPr>
            <a:xfrm rot="5400000">
              <a:off x="8010853" y="3147940"/>
              <a:ext cx="149777" cy="149621"/>
              <a:chOff x="4788500" y="2618450"/>
              <a:chExt cx="130400" cy="130275"/>
            </a:xfrm>
          </p:grpSpPr>
          <p:sp>
            <p:nvSpPr>
              <p:cNvPr id="519" name="Google Shape;519;p3"/>
              <p:cNvSpPr/>
              <p:nvPr/>
            </p:nvSpPr>
            <p:spPr>
              <a:xfrm>
                <a:off x="4788500" y="2618450"/>
                <a:ext cx="130400" cy="130275"/>
              </a:xfrm>
              <a:custGeom>
                <a:rect b="b" l="l" r="r" t="t"/>
                <a:pathLst>
                  <a:path extrusionOk="0" h="5211" w="5216">
                    <a:moveTo>
                      <a:pt x="2606" y="0"/>
                    </a:moveTo>
                    <a:cubicBezTo>
                      <a:pt x="1170" y="0"/>
                      <a:pt x="1" y="1170"/>
                      <a:pt x="1" y="2605"/>
                    </a:cubicBezTo>
                    <a:cubicBezTo>
                      <a:pt x="1" y="4046"/>
                      <a:pt x="1170" y="5210"/>
                      <a:pt x="2606" y="5210"/>
                    </a:cubicBezTo>
                    <a:cubicBezTo>
                      <a:pt x="4046" y="5210"/>
                      <a:pt x="5216" y="4046"/>
                      <a:pt x="5216" y="2605"/>
                    </a:cubicBezTo>
                    <a:cubicBezTo>
                      <a:pt x="5216" y="1170"/>
                      <a:pt x="4046" y="0"/>
                      <a:pt x="260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0" name="Google Shape;520;p3"/>
              <p:cNvSpPr/>
              <p:nvPr/>
            </p:nvSpPr>
            <p:spPr>
              <a:xfrm>
                <a:off x="4800425" y="2652075"/>
                <a:ext cx="17725" cy="56125"/>
              </a:xfrm>
              <a:custGeom>
                <a:rect b="b" l="l" r="r" t="t"/>
                <a:pathLst>
                  <a:path extrusionOk="0" fill="none" h="2245" w="709">
                    <a:moveTo>
                      <a:pt x="452" y="0"/>
                    </a:moveTo>
                    <a:cubicBezTo>
                      <a:pt x="1" y="683"/>
                      <a:pt x="111" y="1682"/>
                      <a:pt x="708" y="2244"/>
                    </a:cubicBezTo>
                  </a:path>
                </a:pathLst>
              </a:custGeom>
              <a:noFill/>
              <a:ln cap="flat" cmpd="sng" w="5275">
                <a:solidFill>
                  <a:srgbClr val="002255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21" name="Google Shape;521;p3"/>
            <p:cNvGrpSpPr/>
            <p:nvPr/>
          </p:nvGrpSpPr>
          <p:grpSpPr>
            <a:xfrm>
              <a:off x="960088" y="2431763"/>
              <a:ext cx="120739" cy="120769"/>
              <a:chOff x="5052650" y="3025125"/>
              <a:chExt cx="316899" cy="316978"/>
            </a:xfrm>
          </p:grpSpPr>
          <p:sp>
            <p:nvSpPr>
              <p:cNvPr id="522" name="Google Shape;522;p3"/>
              <p:cNvSpPr/>
              <p:nvPr/>
            </p:nvSpPr>
            <p:spPr>
              <a:xfrm>
                <a:off x="5052650" y="3025125"/>
                <a:ext cx="316899" cy="316978"/>
              </a:xfrm>
              <a:custGeom>
                <a:rect b="b" l="l" r="r" t="t"/>
                <a:pathLst>
                  <a:path extrusionOk="0" h="4012" w="4011">
                    <a:moveTo>
                      <a:pt x="2008" y="1"/>
                    </a:moveTo>
                    <a:cubicBezTo>
                      <a:pt x="899" y="1"/>
                      <a:pt x="0" y="899"/>
                      <a:pt x="0" y="2003"/>
                    </a:cubicBezTo>
                    <a:cubicBezTo>
                      <a:pt x="0" y="3113"/>
                      <a:pt x="899" y="4011"/>
                      <a:pt x="2008" y="4011"/>
                    </a:cubicBezTo>
                    <a:cubicBezTo>
                      <a:pt x="3112" y="4011"/>
                      <a:pt x="4011" y="3113"/>
                      <a:pt x="4011" y="2003"/>
                    </a:cubicBezTo>
                    <a:cubicBezTo>
                      <a:pt x="4011" y="899"/>
                      <a:pt x="3112" y="1"/>
                      <a:pt x="200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3" name="Google Shape;523;p3"/>
              <p:cNvSpPr/>
              <p:nvPr/>
            </p:nvSpPr>
            <p:spPr>
              <a:xfrm>
                <a:off x="5108192" y="3195308"/>
                <a:ext cx="85723" cy="84933"/>
              </a:xfrm>
              <a:custGeom>
                <a:rect b="b" l="l" r="r" t="t"/>
                <a:pathLst>
                  <a:path extrusionOk="0" fill="none" h="1075" w="1085">
                    <a:moveTo>
                      <a:pt x="0" y="0"/>
                    </a:moveTo>
                    <a:cubicBezTo>
                      <a:pt x="146" y="512"/>
                      <a:pt x="572" y="934"/>
                      <a:pt x="1084" y="1074"/>
                    </a:cubicBezTo>
                  </a:path>
                </a:pathLst>
              </a:custGeom>
              <a:noFill/>
              <a:ln cap="flat" cmpd="sng" w="5275">
                <a:solidFill>
                  <a:srgbClr val="002255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4" name="Google Shape;524;p3"/>
              <p:cNvSpPr/>
              <p:nvPr/>
            </p:nvSpPr>
            <p:spPr>
              <a:xfrm>
                <a:off x="5164051" y="3190488"/>
                <a:ext cx="35395" cy="31840"/>
              </a:xfrm>
              <a:custGeom>
                <a:rect b="b" l="l" r="r" t="t"/>
                <a:pathLst>
                  <a:path extrusionOk="0" fill="none" h="403" w="448">
                    <a:moveTo>
                      <a:pt x="1" y="1"/>
                    </a:moveTo>
                    <a:cubicBezTo>
                      <a:pt x="36" y="217"/>
                      <a:pt x="232" y="392"/>
                      <a:pt x="448" y="402"/>
                    </a:cubicBezTo>
                  </a:path>
                </a:pathLst>
              </a:custGeom>
              <a:noFill/>
              <a:ln cap="flat" cmpd="sng" w="5275">
                <a:solidFill>
                  <a:srgbClr val="002255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525" name="Google Shape;525;p3"/>
          <p:cNvSpPr txBox="1"/>
          <p:nvPr>
            <p:ph type="title"/>
          </p:nvPr>
        </p:nvSpPr>
        <p:spPr>
          <a:xfrm>
            <a:off x="2131800" y="2179625"/>
            <a:ext cx="4880400" cy="84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5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526" name="Google Shape;526;p3"/>
          <p:cNvSpPr txBox="1"/>
          <p:nvPr>
            <p:ph hasCustomPrompt="1" idx="2" type="title"/>
          </p:nvPr>
        </p:nvSpPr>
        <p:spPr>
          <a:xfrm>
            <a:off x="4034275" y="1052075"/>
            <a:ext cx="1075500" cy="84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527" name="Google Shape;527;p3"/>
          <p:cNvSpPr txBox="1"/>
          <p:nvPr>
            <p:ph idx="1" type="subTitle"/>
          </p:nvPr>
        </p:nvSpPr>
        <p:spPr>
          <a:xfrm>
            <a:off x="2307150" y="3021425"/>
            <a:ext cx="4529700" cy="349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8">
    <p:spTree>
      <p:nvGrpSpPr>
        <p:cNvPr id="4105" name="Shape 4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06" name="Google Shape;4106;p21"/>
          <p:cNvGrpSpPr/>
          <p:nvPr/>
        </p:nvGrpSpPr>
        <p:grpSpPr>
          <a:xfrm>
            <a:off x="5553939" y="0"/>
            <a:ext cx="2483593" cy="4440089"/>
            <a:chOff x="6536175" y="0"/>
            <a:chExt cx="2440158" cy="4362437"/>
          </a:xfrm>
        </p:grpSpPr>
        <p:sp>
          <p:nvSpPr>
            <p:cNvPr id="4107" name="Google Shape;4107;p21"/>
            <p:cNvSpPr/>
            <p:nvPr/>
          </p:nvSpPr>
          <p:spPr>
            <a:xfrm>
              <a:off x="6536175" y="0"/>
              <a:ext cx="2229678" cy="4362437"/>
            </a:xfrm>
            <a:custGeom>
              <a:rect b="b" l="l" r="r" t="t"/>
              <a:pathLst>
                <a:path extrusionOk="0" h="119339" w="64279">
                  <a:moveTo>
                    <a:pt x="59254" y="0"/>
                  </a:moveTo>
                  <a:cubicBezTo>
                    <a:pt x="59043" y="628"/>
                    <a:pt x="1" y="119339"/>
                    <a:pt x="1" y="119339"/>
                  </a:cubicBezTo>
                  <a:lnTo>
                    <a:pt x="19265" y="119339"/>
                  </a:lnTo>
                  <a:lnTo>
                    <a:pt x="64278" y="0"/>
                  </a:lnTo>
                  <a:close/>
                </a:path>
              </a:pathLst>
            </a:custGeom>
            <a:solidFill>
              <a:srgbClr val="FFFFFF">
                <a:alpha val="80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8" name="Google Shape;4108;p21"/>
            <p:cNvSpPr/>
            <p:nvPr/>
          </p:nvSpPr>
          <p:spPr>
            <a:xfrm>
              <a:off x="7385842" y="0"/>
              <a:ext cx="1590491" cy="4362437"/>
            </a:xfrm>
            <a:custGeom>
              <a:rect b="b" l="l" r="r" t="t"/>
              <a:pathLst>
                <a:path extrusionOk="0" h="119339" w="45852">
                  <a:moveTo>
                    <a:pt x="42504" y="0"/>
                  </a:moveTo>
                  <a:lnTo>
                    <a:pt x="0" y="119339"/>
                  </a:lnTo>
                  <a:lnTo>
                    <a:pt x="10054" y="119339"/>
                  </a:lnTo>
                  <a:lnTo>
                    <a:pt x="45852" y="0"/>
                  </a:lnTo>
                  <a:close/>
                </a:path>
              </a:pathLst>
            </a:custGeom>
            <a:solidFill>
              <a:srgbClr val="FFFFFF">
                <a:alpha val="80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09" name="Google Shape;4109;p21"/>
          <p:cNvSpPr/>
          <p:nvPr/>
        </p:nvSpPr>
        <p:spPr>
          <a:xfrm flipH="1">
            <a:off x="-44625" y="3146263"/>
            <a:ext cx="9523639" cy="2806115"/>
          </a:xfrm>
          <a:custGeom>
            <a:rect b="b" l="l" r="r" t="t"/>
            <a:pathLst>
              <a:path extrusionOk="0" h="80897" w="118908">
                <a:moveTo>
                  <a:pt x="2987" y="1"/>
                </a:moveTo>
                <a:lnTo>
                  <a:pt x="0" y="80596"/>
                </a:lnTo>
                <a:lnTo>
                  <a:pt x="117924" y="80596"/>
                </a:lnTo>
                <a:cubicBezTo>
                  <a:pt x="118004" y="80596"/>
                  <a:pt x="118828" y="80897"/>
                  <a:pt x="118908" y="80897"/>
                </a:cubicBezTo>
                <a:lnTo>
                  <a:pt x="118908" y="12007"/>
                </a:lnTo>
                <a:cubicBezTo>
                  <a:pt x="102670" y="14597"/>
                  <a:pt x="89982" y="28887"/>
                  <a:pt x="73654" y="30799"/>
                </a:cubicBezTo>
                <a:cubicBezTo>
                  <a:pt x="72398" y="30946"/>
                  <a:pt x="71145" y="31016"/>
                  <a:pt x="69894" y="31016"/>
                </a:cubicBezTo>
                <a:cubicBezTo>
                  <a:pt x="60336" y="31016"/>
                  <a:pt x="50986" y="26926"/>
                  <a:pt x="42770" y="21835"/>
                </a:cubicBezTo>
                <a:cubicBezTo>
                  <a:pt x="33484" y="16083"/>
                  <a:pt x="25032" y="8960"/>
                  <a:pt x="15294" y="4006"/>
                </a:cubicBezTo>
                <a:cubicBezTo>
                  <a:pt x="11429" y="2034"/>
                  <a:pt x="7308" y="402"/>
                  <a:pt x="2987" y="1"/>
                </a:cubicBezTo>
                <a:close/>
              </a:path>
            </a:pathLst>
          </a:custGeom>
          <a:solidFill>
            <a:srgbClr val="FFFFFF">
              <a:alpha val="803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0" name="Google Shape;4110;p21"/>
          <p:cNvSpPr/>
          <p:nvPr/>
        </p:nvSpPr>
        <p:spPr>
          <a:xfrm>
            <a:off x="3118675" y="4245740"/>
            <a:ext cx="6025358" cy="631685"/>
          </a:xfrm>
          <a:custGeom>
            <a:rect b="b" l="l" r="r" t="t"/>
            <a:pathLst>
              <a:path extrusionOk="0" h="21506" w="71325">
                <a:moveTo>
                  <a:pt x="66486" y="1"/>
                </a:moveTo>
                <a:cubicBezTo>
                  <a:pt x="57639" y="1"/>
                  <a:pt x="48667" y="1874"/>
                  <a:pt x="39989" y="3894"/>
                </a:cubicBezTo>
                <a:cubicBezTo>
                  <a:pt x="33911" y="5309"/>
                  <a:pt x="27832" y="6780"/>
                  <a:pt x="21658" y="7743"/>
                </a:cubicBezTo>
                <a:cubicBezTo>
                  <a:pt x="17551" y="8389"/>
                  <a:pt x="13389" y="8805"/>
                  <a:pt x="9228" y="8805"/>
                </a:cubicBezTo>
                <a:cubicBezTo>
                  <a:pt x="7182" y="8805"/>
                  <a:pt x="5136" y="8705"/>
                  <a:pt x="3097" y="8481"/>
                </a:cubicBezTo>
                <a:cubicBezTo>
                  <a:pt x="2058" y="8366"/>
                  <a:pt x="1029" y="8230"/>
                  <a:pt x="0" y="8050"/>
                </a:cubicBezTo>
                <a:lnTo>
                  <a:pt x="0" y="8050"/>
                </a:lnTo>
                <a:cubicBezTo>
                  <a:pt x="8438" y="12356"/>
                  <a:pt x="16850" y="16788"/>
                  <a:pt x="25985" y="19192"/>
                </a:cubicBezTo>
                <a:cubicBezTo>
                  <a:pt x="32371" y="20871"/>
                  <a:pt x="38900" y="21505"/>
                  <a:pt x="45482" y="21505"/>
                </a:cubicBezTo>
                <a:cubicBezTo>
                  <a:pt x="54073" y="21505"/>
                  <a:pt x="62753" y="20425"/>
                  <a:pt x="71325" y="19177"/>
                </a:cubicBezTo>
                <a:lnTo>
                  <a:pt x="71325" y="199"/>
                </a:lnTo>
                <a:cubicBezTo>
                  <a:pt x="69718" y="64"/>
                  <a:pt x="68104" y="1"/>
                  <a:pt x="66486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11" name="Google Shape;4111;p21"/>
          <p:cNvGrpSpPr/>
          <p:nvPr/>
        </p:nvGrpSpPr>
        <p:grpSpPr>
          <a:xfrm rot="285632">
            <a:off x="4468677" y="4363669"/>
            <a:ext cx="1790235" cy="587148"/>
            <a:chOff x="1656825" y="3872400"/>
            <a:chExt cx="835625" cy="274075"/>
          </a:xfrm>
        </p:grpSpPr>
        <p:sp>
          <p:nvSpPr>
            <p:cNvPr id="4112" name="Google Shape;4112;p21"/>
            <p:cNvSpPr/>
            <p:nvPr/>
          </p:nvSpPr>
          <p:spPr>
            <a:xfrm>
              <a:off x="1725475" y="4015575"/>
              <a:ext cx="191500" cy="105050"/>
            </a:xfrm>
            <a:custGeom>
              <a:rect b="b" l="l" r="r" t="t"/>
              <a:pathLst>
                <a:path extrusionOk="0" h="4202" w="7660">
                  <a:moveTo>
                    <a:pt x="2329" y="0"/>
                  </a:moveTo>
                  <a:cubicBezTo>
                    <a:pt x="1792" y="633"/>
                    <a:pt x="1320" y="1310"/>
                    <a:pt x="924" y="2023"/>
                  </a:cubicBezTo>
                  <a:cubicBezTo>
                    <a:pt x="542" y="2716"/>
                    <a:pt x="231" y="3443"/>
                    <a:pt x="0" y="4201"/>
                  </a:cubicBezTo>
                  <a:lnTo>
                    <a:pt x="7660" y="4201"/>
                  </a:lnTo>
                  <a:cubicBezTo>
                    <a:pt x="5963" y="2721"/>
                    <a:pt x="4096" y="1395"/>
                    <a:pt x="23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3" name="Google Shape;4113;p21"/>
            <p:cNvSpPr/>
            <p:nvPr/>
          </p:nvSpPr>
          <p:spPr>
            <a:xfrm>
              <a:off x="1916575" y="3874275"/>
              <a:ext cx="173200" cy="246350"/>
            </a:xfrm>
            <a:custGeom>
              <a:rect b="b" l="l" r="r" t="t"/>
              <a:pathLst>
                <a:path extrusionOk="0" h="9854" w="6928">
                  <a:moveTo>
                    <a:pt x="5768" y="0"/>
                  </a:moveTo>
                  <a:cubicBezTo>
                    <a:pt x="3830" y="196"/>
                    <a:pt x="1843" y="758"/>
                    <a:pt x="0" y="1642"/>
                  </a:cubicBezTo>
                  <a:cubicBezTo>
                    <a:pt x="1521" y="4382"/>
                    <a:pt x="3042" y="7118"/>
                    <a:pt x="4563" y="9853"/>
                  </a:cubicBezTo>
                  <a:lnTo>
                    <a:pt x="6927" y="9853"/>
                  </a:lnTo>
                  <a:cubicBezTo>
                    <a:pt x="6701" y="6581"/>
                    <a:pt x="6516" y="3308"/>
                    <a:pt x="6370" y="25"/>
                  </a:cubicBezTo>
                  <a:lnTo>
                    <a:pt x="576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4" name="Google Shape;4114;p21"/>
            <p:cNvSpPr/>
            <p:nvPr/>
          </p:nvSpPr>
          <p:spPr>
            <a:xfrm>
              <a:off x="2123000" y="3883300"/>
              <a:ext cx="110450" cy="237325"/>
            </a:xfrm>
            <a:custGeom>
              <a:rect b="b" l="l" r="r" t="t"/>
              <a:pathLst>
                <a:path extrusionOk="0" h="9493" w="4418">
                  <a:moveTo>
                    <a:pt x="2500" y="1"/>
                  </a:moveTo>
                  <a:lnTo>
                    <a:pt x="2485" y="41"/>
                  </a:lnTo>
                  <a:cubicBezTo>
                    <a:pt x="1611" y="3178"/>
                    <a:pt x="788" y="6330"/>
                    <a:pt x="0" y="9492"/>
                  </a:cubicBezTo>
                  <a:lnTo>
                    <a:pt x="1481" y="9492"/>
                  </a:lnTo>
                  <a:cubicBezTo>
                    <a:pt x="2550" y="6596"/>
                    <a:pt x="3514" y="3660"/>
                    <a:pt x="4382" y="698"/>
                  </a:cubicBezTo>
                  <a:lnTo>
                    <a:pt x="4417" y="613"/>
                  </a:lnTo>
                  <a:cubicBezTo>
                    <a:pt x="3790" y="367"/>
                    <a:pt x="3147" y="161"/>
                    <a:pt x="250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5" name="Google Shape;4115;p21"/>
            <p:cNvSpPr/>
            <p:nvPr/>
          </p:nvSpPr>
          <p:spPr>
            <a:xfrm>
              <a:off x="2160000" y="3898625"/>
              <a:ext cx="244600" cy="222000"/>
            </a:xfrm>
            <a:custGeom>
              <a:rect b="b" l="l" r="r" t="t"/>
              <a:pathLst>
                <a:path extrusionOk="0" h="8880" w="9784">
                  <a:moveTo>
                    <a:pt x="2937" y="0"/>
                  </a:moveTo>
                  <a:lnTo>
                    <a:pt x="2902" y="85"/>
                  </a:lnTo>
                  <a:cubicBezTo>
                    <a:pt x="2034" y="3047"/>
                    <a:pt x="1070" y="5983"/>
                    <a:pt x="1" y="8879"/>
                  </a:cubicBezTo>
                  <a:lnTo>
                    <a:pt x="5121" y="8879"/>
                  </a:lnTo>
                  <a:cubicBezTo>
                    <a:pt x="6702" y="7685"/>
                    <a:pt x="8253" y="6445"/>
                    <a:pt x="9774" y="5165"/>
                  </a:cubicBezTo>
                  <a:lnTo>
                    <a:pt x="9784" y="5165"/>
                  </a:lnTo>
                  <a:cubicBezTo>
                    <a:pt x="9272" y="4482"/>
                    <a:pt x="8699" y="3850"/>
                    <a:pt x="8082" y="3268"/>
                  </a:cubicBezTo>
                  <a:cubicBezTo>
                    <a:pt x="6601" y="1862"/>
                    <a:pt x="4845" y="743"/>
                    <a:pt x="29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6" name="Google Shape;4116;p21"/>
            <p:cNvSpPr/>
            <p:nvPr/>
          </p:nvSpPr>
          <p:spPr>
            <a:xfrm>
              <a:off x="1895625" y="3915300"/>
              <a:ext cx="135050" cy="205325"/>
            </a:xfrm>
            <a:custGeom>
              <a:rect b="b" l="l" r="r" t="t"/>
              <a:pathLst>
                <a:path extrusionOk="0" h="8213" w="5402">
                  <a:moveTo>
                    <a:pt x="838" y="1"/>
                  </a:moveTo>
                  <a:cubicBezTo>
                    <a:pt x="557" y="136"/>
                    <a:pt x="276" y="282"/>
                    <a:pt x="0" y="432"/>
                  </a:cubicBezTo>
                  <a:lnTo>
                    <a:pt x="55" y="533"/>
                  </a:lnTo>
                  <a:cubicBezTo>
                    <a:pt x="1360" y="3148"/>
                    <a:pt x="2766" y="5713"/>
                    <a:pt x="4267" y="8212"/>
                  </a:cubicBezTo>
                  <a:lnTo>
                    <a:pt x="5401" y="8212"/>
                  </a:lnTo>
                  <a:cubicBezTo>
                    <a:pt x="3880" y="5477"/>
                    <a:pt x="2359" y="2741"/>
                    <a:pt x="8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7" name="Google Shape;4117;p21"/>
            <p:cNvSpPr/>
            <p:nvPr/>
          </p:nvSpPr>
          <p:spPr>
            <a:xfrm>
              <a:off x="1783675" y="3926100"/>
              <a:ext cx="218625" cy="194525"/>
            </a:xfrm>
            <a:custGeom>
              <a:rect b="b" l="l" r="r" t="t"/>
              <a:pathLst>
                <a:path extrusionOk="0" h="7781" w="8745">
                  <a:moveTo>
                    <a:pt x="4478" y="0"/>
                  </a:moveTo>
                  <a:cubicBezTo>
                    <a:pt x="3690" y="427"/>
                    <a:pt x="2937" y="914"/>
                    <a:pt x="2235" y="1461"/>
                  </a:cubicBezTo>
                  <a:cubicBezTo>
                    <a:pt x="1989" y="1652"/>
                    <a:pt x="1748" y="1847"/>
                    <a:pt x="1512" y="2053"/>
                  </a:cubicBezTo>
                  <a:cubicBezTo>
                    <a:pt x="970" y="2525"/>
                    <a:pt x="463" y="3037"/>
                    <a:pt x="1" y="3579"/>
                  </a:cubicBezTo>
                  <a:cubicBezTo>
                    <a:pt x="1768" y="4974"/>
                    <a:pt x="3635" y="6305"/>
                    <a:pt x="5332" y="7780"/>
                  </a:cubicBezTo>
                  <a:lnTo>
                    <a:pt x="8745" y="7780"/>
                  </a:lnTo>
                  <a:cubicBezTo>
                    <a:pt x="7244" y="5281"/>
                    <a:pt x="5838" y="2716"/>
                    <a:pt x="4533" y="101"/>
                  </a:cubicBezTo>
                  <a:lnTo>
                    <a:pt x="447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8" name="Google Shape;4118;p21"/>
            <p:cNvSpPr/>
            <p:nvPr/>
          </p:nvSpPr>
          <p:spPr>
            <a:xfrm>
              <a:off x="2288000" y="4027725"/>
              <a:ext cx="166800" cy="92900"/>
            </a:xfrm>
            <a:custGeom>
              <a:rect b="b" l="l" r="r" t="t"/>
              <a:pathLst>
                <a:path extrusionOk="0" h="3716" w="6672">
                  <a:moveTo>
                    <a:pt x="4654" y="1"/>
                  </a:moveTo>
                  <a:cubicBezTo>
                    <a:pt x="3133" y="1281"/>
                    <a:pt x="1582" y="2521"/>
                    <a:pt x="1" y="3715"/>
                  </a:cubicBezTo>
                  <a:lnTo>
                    <a:pt x="6671" y="3715"/>
                  </a:lnTo>
                  <a:cubicBezTo>
                    <a:pt x="6380" y="2892"/>
                    <a:pt x="6009" y="2109"/>
                    <a:pt x="5567" y="1361"/>
                  </a:cubicBezTo>
                  <a:cubicBezTo>
                    <a:pt x="5291" y="889"/>
                    <a:pt x="4990" y="433"/>
                    <a:pt x="46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9" name="Google Shape;4119;p21"/>
            <p:cNvSpPr/>
            <p:nvPr/>
          </p:nvSpPr>
          <p:spPr>
            <a:xfrm>
              <a:off x="2060750" y="3872400"/>
              <a:ext cx="124750" cy="248225"/>
            </a:xfrm>
            <a:custGeom>
              <a:rect b="b" l="l" r="r" t="t"/>
              <a:pathLst>
                <a:path extrusionOk="0" h="9929" w="4990">
                  <a:moveTo>
                    <a:pt x="1535" y="1"/>
                  </a:moveTo>
                  <a:cubicBezTo>
                    <a:pt x="1030" y="1"/>
                    <a:pt x="517" y="27"/>
                    <a:pt x="1" y="75"/>
                  </a:cubicBezTo>
                  <a:lnTo>
                    <a:pt x="603" y="100"/>
                  </a:lnTo>
                  <a:cubicBezTo>
                    <a:pt x="749" y="3383"/>
                    <a:pt x="934" y="6656"/>
                    <a:pt x="1160" y="9928"/>
                  </a:cubicBezTo>
                  <a:lnTo>
                    <a:pt x="2490" y="9928"/>
                  </a:lnTo>
                  <a:cubicBezTo>
                    <a:pt x="3278" y="6766"/>
                    <a:pt x="4101" y="3614"/>
                    <a:pt x="4975" y="477"/>
                  </a:cubicBezTo>
                  <a:lnTo>
                    <a:pt x="4990" y="437"/>
                  </a:lnTo>
                  <a:cubicBezTo>
                    <a:pt x="3976" y="181"/>
                    <a:pt x="2932" y="35"/>
                    <a:pt x="1888" y="5"/>
                  </a:cubicBezTo>
                  <a:cubicBezTo>
                    <a:pt x="1771" y="2"/>
                    <a:pt x="1653" y="1"/>
                    <a:pt x="15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0" name="Google Shape;4120;p21"/>
            <p:cNvSpPr/>
            <p:nvPr/>
          </p:nvSpPr>
          <p:spPr>
            <a:xfrm>
              <a:off x="1783425" y="4015450"/>
              <a:ext cx="147850" cy="118100"/>
            </a:xfrm>
            <a:custGeom>
              <a:rect b="b" l="l" r="r" t="t"/>
              <a:pathLst>
                <a:path extrusionOk="0" fill="none" h="4724" w="5914">
                  <a:moveTo>
                    <a:pt x="1" y="0"/>
                  </a:moveTo>
                  <a:cubicBezTo>
                    <a:pt x="6" y="0"/>
                    <a:pt x="11" y="5"/>
                    <a:pt x="11" y="5"/>
                  </a:cubicBezTo>
                  <a:cubicBezTo>
                    <a:pt x="1778" y="1400"/>
                    <a:pt x="3645" y="2726"/>
                    <a:pt x="5342" y="4206"/>
                  </a:cubicBezTo>
                  <a:cubicBezTo>
                    <a:pt x="5537" y="4377"/>
                    <a:pt x="5728" y="4548"/>
                    <a:pt x="5914" y="4723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1" name="Google Shape;4121;p21"/>
            <p:cNvSpPr/>
            <p:nvPr/>
          </p:nvSpPr>
          <p:spPr>
            <a:xfrm>
              <a:off x="2075800" y="3874900"/>
              <a:ext cx="14850" cy="258275"/>
            </a:xfrm>
            <a:custGeom>
              <a:rect b="b" l="l" r="r" t="t"/>
              <a:pathLst>
                <a:path extrusionOk="0" fill="none" h="10331" w="594">
                  <a:moveTo>
                    <a:pt x="1" y="0"/>
                  </a:moveTo>
                  <a:cubicBezTo>
                    <a:pt x="147" y="3283"/>
                    <a:pt x="332" y="6556"/>
                    <a:pt x="558" y="9828"/>
                  </a:cubicBezTo>
                  <a:cubicBezTo>
                    <a:pt x="573" y="9999"/>
                    <a:pt x="583" y="10165"/>
                    <a:pt x="593" y="10330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2" name="Google Shape;4122;p21"/>
            <p:cNvSpPr/>
            <p:nvPr/>
          </p:nvSpPr>
          <p:spPr>
            <a:xfrm>
              <a:off x="2118600" y="3884300"/>
              <a:ext cx="66525" cy="254250"/>
            </a:xfrm>
            <a:custGeom>
              <a:rect b="b" l="l" r="r" t="t"/>
              <a:pathLst>
                <a:path extrusionOk="0" fill="none" h="10170" w="2661">
                  <a:moveTo>
                    <a:pt x="2661" y="1"/>
                  </a:moveTo>
                  <a:cubicBezTo>
                    <a:pt x="1787" y="3138"/>
                    <a:pt x="964" y="6290"/>
                    <a:pt x="176" y="9452"/>
                  </a:cubicBezTo>
                  <a:cubicBezTo>
                    <a:pt x="116" y="9693"/>
                    <a:pt x="61" y="9934"/>
                    <a:pt x="1" y="10170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3" name="Google Shape;4123;p21"/>
            <p:cNvSpPr/>
            <p:nvPr/>
          </p:nvSpPr>
          <p:spPr>
            <a:xfrm>
              <a:off x="2152225" y="3900750"/>
              <a:ext cx="80350" cy="241075"/>
            </a:xfrm>
            <a:custGeom>
              <a:rect b="b" l="l" r="r" t="t"/>
              <a:pathLst>
                <a:path extrusionOk="0" fill="none" h="9643" w="3214">
                  <a:moveTo>
                    <a:pt x="3213" y="0"/>
                  </a:moveTo>
                  <a:cubicBezTo>
                    <a:pt x="2345" y="2962"/>
                    <a:pt x="1381" y="5898"/>
                    <a:pt x="312" y="8794"/>
                  </a:cubicBezTo>
                  <a:cubicBezTo>
                    <a:pt x="212" y="9080"/>
                    <a:pt x="106" y="9361"/>
                    <a:pt x="1" y="9642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4" name="Google Shape;4124;p21"/>
            <p:cNvSpPr/>
            <p:nvPr/>
          </p:nvSpPr>
          <p:spPr>
            <a:xfrm>
              <a:off x="2242700" y="3994850"/>
              <a:ext cx="21350" cy="38425"/>
            </a:xfrm>
            <a:custGeom>
              <a:rect b="b" l="l" r="r" t="t"/>
              <a:pathLst>
                <a:path extrusionOk="0" fill="none" h="1537" w="854">
                  <a:moveTo>
                    <a:pt x="854" y="1"/>
                  </a:moveTo>
                  <a:cubicBezTo>
                    <a:pt x="523" y="483"/>
                    <a:pt x="237" y="1000"/>
                    <a:pt x="1" y="1537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5" name="Google Shape;4125;p21"/>
            <p:cNvSpPr/>
            <p:nvPr/>
          </p:nvSpPr>
          <p:spPr>
            <a:xfrm>
              <a:off x="2272325" y="4004025"/>
              <a:ext cx="20975" cy="29625"/>
            </a:xfrm>
            <a:custGeom>
              <a:rect b="b" l="l" r="r" t="t"/>
              <a:pathLst>
                <a:path extrusionOk="0" fill="none" h="1185" w="839">
                  <a:moveTo>
                    <a:pt x="838" y="0"/>
                  </a:moveTo>
                  <a:cubicBezTo>
                    <a:pt x="557" y="392"/>
                    <a:pt x="281" y="788"/>
                    <a:pt x="0" y="1185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6" name="Google Shape;4126;p21"/>
            <p:cNvSpPr/>
            <p:nvPr/>
          </p:nvSpPr>
          <p:spPr>
            <a:xfrm>
              <a:off x="2254875" y="4027725"/>
              <a:ext cx="149475" cy="117750"/>
            </a:xfrm>
            <a:custGeom>
              <a:rect b="b" l="l" r="r" t="t"/>
              <a:pathLst>
                <a:path extrusionOk="0" fill="none" h="4710" w="5979">
                  <a:moveTo>
                    <a:pt x="5979" y="1"/>
                  </a:moveTo>
                  <a:cubicBezTo>
                    <a:pt x="4458" y="1281"/>
                    <a:pt x="2907" y="2521"/>
                    <a:pt x="1326" y="3715"/>
                  </a:cubicBezTo>
                  <a:cubicBezTo>
                    <a:pt x="884" y="4052"/>
                    <a:pt x="442" y="4383"/>
                    <a:pt x="1" y="4709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7" name="Google Shape;4127;p21"/>
            <p:cNvSpPr/>
            <p:nvPr/>
          </p:nvSpPr>
          <p:spPr>
            <a:xfrm>
              <a:off x="1897000" y="3928600"/>
              <a:ext cx="116725" cy="210975"/>
            </a:xfrm>
            <a:custGeom>
              <a:rect b="b" l="l" r="r" t="t"/>
              <a:pathLst>
                <a:path extrusionOk="0" fill="none" h="8439" w="4669">
                  <a:moveTo>
                    <a:pt x="0" y="1"/>
                  </a:moveTo>
                  <a:cubicBezTo>
                    <a:pt x="1305" y="2616"/>
                    <a:pt x="2711" y="5181"/>
                    <a:pt x="4212" y="7680"/>
                  </a:cubicBezTo>
                  <a:cubicBezTo>
                    <a:pt x="4362" y="7936"/>
                    <a:pt x="4513" y="8187"/>
                    <a:pt x="4668" y="8438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8" name="Google Shape;4128;p21"/>
            <p:cNvSpPr/>
            <p:nvPr/>
          </p:nvSpPr>
          <p:spPr>
            <a:xfrm>
              <a:off x="1916075" y="3914425"/>
              <a:ext cx="128900" cy="232050"/>
            </a:xfrm>
            <a:custGeom>
              <a:rect b="b" l="l" r="r" t="t"/>
              <a:pathLst>
                <a:path extrusionOk="0" fill="none" h="9282" w="5156">
                  <a:moveTo>
                    <a:pt x="0" y="1"/>
                  </a:moveTo>
                  <a:cubicBezTo>
                    <a:pt x="10" y="11"/>
                    <a:pt x="15" y="26"/>
                    <a:pt x="20" y="36"/>
                  </a:cubicBezTo>
                  <a:cubicBezTo>
                    <a:pt x="1541" y="2776"/>
                    <a:pt x="3062" y="5512"/>
                    <a:pt x="4583" y="8247"/>
                  </a:cubicBezTo>
                  <a:cubicBezTo>
                    <a:pt x="4774" y="8594"/>
                    <a:pt x="4964" y="8940"/>
                    <a:pt x="5155" y="9281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9" name="Google Shape;4129;p21"/>
            <p:cNvSpPr/>
            <p:nvPr/>
          </p:nvSpPr>
          <p:spPr>
            <a:xfrm>
              <a:off x="2000775" y="3951325"/>
              <a:ext cx="19600" cy="43800"/>
            </a:xfrm>
            <a:custGeom>
              <a:rect b="b" l="l" r="r" t="t"/>
              <a:pathLst>
                <a:path extrusionOk="0" fill="none" h="1752" w="784">
                  <a:moveTo>
                    <a:pt x="0" y="0"/>
                  </a:moveTo>
                  <a:cubicBezTo>
                    <a:pt x="231" y="597"/>
                    <a:pt x="492" y="1180"/>
                    <a:pt x="783" y="1752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0" name="Google Shape;4130;p21"/>
            <p:cNvSpPr/>
            <p:nvPr/>
          </p:nvSpPr>
          <p:spPr>
            <a:xfrm>
              <a:off x="2033025" y="3944175"/>
              <a:ext cx="9550" cy="34400"/>
            </a:xfrm>
            <a:custGeom>
              <a:rect b="b" l="l" r="r" t="t"/>
              <a:pathLst>
                <a:path extrusionOk="0" fill="none" h="1376" w="382">
                  <a:moveTo>
                    <a:pt x="0" y="0"/>
                  </a:moveTo>
                  <a:cubicBezTo>
                    <a:pt x="126" y="462"/>
                    <a:pt x="256" y="919"/>
                    <a:pt x="382" y="1375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1" name="Google Shape;4131;p21"/>
            <p:cNvSpPr/>
            <p:nvPr/>
          </p:nvSpPr>
          <p:spPr>
            <a:xfrm>
              <a:off x="1813300" y="3964125"/>
              <a:ext cx="20225" cy="27250"/>
            </a:xfrm>
            <a:custGeom>
              <a:rect b="b" l="l" r="r" t="t"/>
              <a:pathLst>
                <a:path extrusionOk="0" fill="none" h="1090" w="809">
                  <a:moveTo>
                    <a:pt x="1" y="0"/>
                  </a:moveTo>
                  <a:cubicBezTo>
                    <a:pt x="96" y="186"/>
                    <a:pt x="201" y="367"/>
                    <a:pt x="327" y="532"/>
                  </a:cubicBezTo>
                  <a:cubicBezTo>
                    <a:pt x="467" y="733"/>
                    <a:pt x="628" y="919"/>
                    <a:pt x="809" y="1089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2" name="Google Shape;4132;p21"/>
            <p:cNvSpPr/>
            <p:nvPr/>
          </p:nvSpPr>
          <p:spPr>
            <a:xfrm>
              <a:off x="1831500" y="3949550"/>
              <a:ext cx="18100" cy="29275"/>
            </a:xfrm>
            <a:custGeom>
              <a:rect b="b" l="l" r="r" t="t"/>
              <a:pathLst>
                <a:path extrusionOk="0" fill="none" h="1171" w="724">
                  <a:moveTo>
                    <a:pt x="0" y="1"/>
                  </a:moveTo>
                  <a:cubicBezTo>
                    <a:pt x="111" y="177"/>
                    <a:pt x="216" y="352"/>
                    <a:pt x="322" y="523"/>
                  </a:cubicBezTo>
                  <a:cubicBezTo>
                    <a:pt x="452" y="739"/>
                    <a:pt x="588" y="955"/>
                    <a:pt x="723" y="1170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3" name="Google Shape;4133;p21"/>
            <p:cNvSpPr/>
            <p:nvPr/>
          </p:nvSpPr>
          <p:spPr>
            <a:xfrm>
              <a:off x="1733250" y="4053325"/>
              <a:ext cx="23850" cy="19850"/>
            </a:xfrm>
            <a:custGeom>
              <a:rect b="b" l="l" r="r" t="t"/>
              <a:pathLst>
                <a:path extrusionOk="0" fill="none" h="794" w="954">
                  <a:moveTo>
                    <a:pt x="0" y="1"/>
                  </a:moveTo>
                  <a:cubicBezTo>
                    <a:pt x="206" y="172"/>
                    <a:pt x="412" y="342"/>
                    <a:pt x="613" y="513"/>
                  </a:cubicBezTo>
                  <a:cubicBezTo>
                    <a:pt x="728" y="608"/>
                    <a:pt x="838" y="704"/>
                    <a:pt x="954" y="794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4" name="Google Shape;4134;p21"/>
            <p:cNvSpPr/>
            <p:nvPr/>
          </p:nvSpPr>
          <p:spPr>
            <a:xfrm>
              <a:off x="2347850" y="3969775"/>
              <a:ext cx="24125" cy="21475"/>
            </a:xfrm>
            <a:custGeom>
              <a:rect b="b" l="l" r="r" t="t"/>
              <a:pathLst>
                <a:path extrusionOk="0" fill="none" h="859" w="965">
                  <a:moveTo>
                    <a:pt x="1" y="858"/>
                  </a:moveTo>
                  <a:cubicBezTo>
                    <a:pt x="207" y="733"/>
                    <a:pt x="397" y="587"/>
                    <a:pt x="568" y="422"/>
                  </a:cubicBezTo>
                  <a:cubicBezTo>
                    <a:pt x="714" y="291"/>
                    <a:pt x="844" y="151"/>
                    <a:pt x="965" y="0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5" name="Google Shape;4135;p21"/>
            <p:cNvSpPr/>
            <p:nvPr/>
          </p:nvSpPr>
          <p:spPr>
            <a:xfrm>
              <a:off x="2417250" y="4053075"/>
              <a:ext cx="28875" cy="13200"/>
            </a:xfrm>
            <a:custGeom>
              <a:rect b="b" l="l" r="r" t="t"/>
              <a:pathLst>
                <a:path extrusionOk="0" fill="none" h="528" w="1155">
                  <a:moveTo>
                    <a:pt x="1" y="528"/>
                  </a:moveTo>
                  <a:cubicBezTo>
                    <a:pt x="131" y="468"/>
                    <a:pt x="262" y="407"/>
                    <a:pt x="397" y="347"/>
                  </a:cubicBezTo>
                  <a:cubicBezTo>
                    <a:pt x="648" y="232"/>
                    <a:pt x="904" y="116"/>
                    <a:pt x="1155" y="1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6" name="Google Shape;4136;p21"/>
            <p:cNvSpPr/>
            <p:nvPr/>
          </p:nvSpPr>
          <p:spPr>
            <a:xfrm>
              <a:off x="1709900" y="4120600"/>
              <a:ext cx="782550" cy="25"/>
            </a:xfrm>
            <a:custGeom>
              <a:rect b="b" l="l" r="r" t="t"/>
              <a:pathLst>
                <a:path extrusionOk="0" fill="none" h="1" w="31302">
                  <a:moveTo>
                    <a:pt x="1" y="0"/>
                  </a:moveTo>
                  <a:lnTo>
                    <a:pt x="623" y="0"/>
                  </a:lnTo>
                  <a:lnTo>
                    <a:pt x="8283" y="0"/>
                  </a:lnTo>
                  <a:lnTo>
                    <a:pt x="11696" y="0"/>
                  </a:lnTo>
                  <a:lnTo>
                    <a:pt x="12830" y="0"/>
                  </a:lnTo>
                  <a:lnTo>
                    <a:pt x="15194" y="0"/>
                  </a:lnTo>
                  <a:lnTo>
                    <a:pt x="16524" y="0"/>
                  </a:lnTo>
                  <a:lnTo>
                    <a:pt x="18005" y="0"/>
                  </a:lnTo>
                  <a:lnTo>
                    <a:pt x="23125" y="0"/>
                  </a:lnTo>
                  <a:lnTo>
                    <a:pt x="29795" y="0"/>
                  </a:lnTo>
                  <a:lnTo>
                    <a:pt x="31301" y="0"/>
                  </a:ln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7" name="Google Shape;4137;p21"/>
            <p:cNvSpPr/>
            <p:nvPr/>
          </p:nvSpPr>
          <p:spPr>
            <a:xfrm>
              <a:off x="1656825" y="4109800"/>
              <a:ext cx="830225" cy="25"/>
            </a:xfrm>
            <a:custGeom>
              <a:rect b="b" l="l" r="r" t="t"/>
              <a:pathLst>
                <a:path extrusionOk="0" fill="none" h="1" w="33209">
                  <a:moveTo>
                    <a:pt x="33208" y="1"/>
                  </a:moveTo>
                  <a:lnTo>
                    <a:pt x="32987" y="1"/>
                  </a:lnTo>
                  <a:lnTo>
                    <a:pt x="0" y="1"/>
                  </a:ln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38" name="Google Shape;4138;p21"/>
          <p:cNvSpPr/>
          <p:nvPr/>
        </p:nvSpPr>
        <p:spPr>
          <a:xfrm>
            <a:off x="0" y="3962877"/>
            <a:ext cx="9144014" cy="1197398"/>
          </a:xfrm>
          <a:custGeom>
            <a:rect b="b" l="l" r="r" t="t"/>
            <a:pathLst>
              <a:path extrusionOk="0" h="34046" w="108242">
                <a:moveTo>
                  <a:pt x="1249" y="1"/>
                </a:moveTo>
                <a:cubicBezTo>
                  <a:pt x="833" y="1"/>
                  <a:pt x="417" y="7"/>
                  <a:pt x="0" y="20"/>
                </a:cubicBezTo>
                <a:lnTo>
                  <a:pt x="0" y="34046"/>
                </a:lnTo>
                <a:lnTo>
                  <a:pt x="108242" y="34046"/>
                </a:lnTo>
                <a:lnTo>
                  <a:pt x="108242" y="22491"/>
                </a:lnTo>
                <a:cubicBezTo>
                  <a:pt x="99670" y="23739"/>
                  <a:pt x="90990" y="24819"/>
                  <a:pt x="82399" y="24819"/>
                </a:cubicBezTo>
                <a:cubicBezTo>
                  <a:pt x="75817" y="24819"/>
                  <a:pt x="69288" y="24185"/>
                  <a:pt x="62902" y="22506"/>
                </a:cubicBezTo>
                <a:cubicBezTo>
                  <a:pt x="53767" y="20102"/>
                  <a:pt x="45355" y="15670"/>
                  <a:pt x="36917" y="11364"/>
                </a:cubicBezTo>
                <a:cubicBezTo>
                  <a:pt x="35175" y="10475"/>
                  <a:pt x="33429" y="9592"/>
                  <a:pt x="31677" y="8733"/>
                </a:cubicBezTo>
                <a:cubicBezTo>
                  <a:pt x="22119" y="4054"/>
                  <a:pt x="11836" y="1"/>
                  <a:pt x="1249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39" name="Google Shape;4139;p21"/>
          <p:cNvGrpSpPr/>
          <p:nvPr/>
        </p:nvGrpSpPr>
        <p:grpSpPr>
          <a:xfrm flipH="1">
            <a:off x="-553434" y="3453275"/>
            <a:ext cx="2074856" cy="1830674"/>
            <a:chOff x="2489900" y="3367200"/>
            <a:chExt cx="903250" cy="796950"/>
          </a:xfrm>
        </p:grpSpPr>
        <p:sp>
          <p:nvSpPr>
            <p:cNvPr id="4140" name="Google Shape;4140;p21"/>
            <p:cNvSpPr/>
            <p:nvPr/>
          </p:nvSpPr>
          <p:spPr>
            <a:xfrm>
              <a:off x="2713025" y="3820200"/>
              <a:ext cx="71425" cy="42300"/>
            </a:xfrm>
            <a:custGeom>
              <a:rect b="b" l="l" r="r" t="t"/>
              <a:pathLst>
                <a:path extrusionOk="0" h="1692" w="2857">
                  <a:moveTo>
                    <a:pt x="1817" y="0"/>
                  </a:moveTo>
                  <a:cubicBezTo>
                    <a:pt x="1205" y="131"/>
                    <a:pt x="597" y="286"/>
                    <a:pt x="0" y="477"/>
                  </a:cubicBezTo>
                  <a:cubicBezTo>
                    <a:pt x="226" y="868"/>
                    <a:pt x="417" y="1290"/>
                    <a:pt x="633" y="1692"/>
                  </a:cubicBezTo>
                  <a:cubicBezTo>
                    <a:pt x="1365" y="1521"/>
                    <a:pt x="2108" y="1395"/>
                    <a:pt x="2856" y="1300"/>
                  </a:cubicBezTo>
                  <a:cubicBezTo>
                    <a:pt x="2610" y="1104"/>
                    <a:pt x="2389" y="888"/>
                    <a:pt x="2199" y="637"/>
                  </a:cubicBezTo>
                  <a:cubicBezTo>
                    <a:pt x="2053" y="442"/>
                    <a:pt x="1928" y="221"/>
                    <a:pt x="181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1" name="Google Shape;4141;p21"/>
            <p:cNvSpPr/>
            <p:nvPr/>
          </p:nvSpPr>
          <p:spPr>
            <a:xfrm>
              <a:off x="2908525" y="3960850"/>
              <a:ext cx="141175" cy="150100"/>
            </a:xfrm>
            <a:custGeom>
              <a:rect b="b" l="l" r="r" t="t"/>
              <a:pathLst>
                <a:path extrusionOk="0" h="6004" w="5647">
                  <a:moveTo>
                    <a:pt x="0" y="1"/>
                  </a:moveTo>
                  <a:cubicBezTo>
                    <a:pt x="141" y="764"/>
                    <a:pt x="276" y="1527"/>
                    <a:pt x="412" y="2294"/>
                  </a:cubicBezTo>
                  <a:cubicBezTo>
                    <a:pt x="1747" y="3444"/>
                    <a:pt x="3233" y="4498"/>
                    <a:pt x="3840" y="6004"/>
                  </a:cubicBezTo>
                  <a:lnTo>
                    <a:pt x="5647" y="6004"/>
                  </a:lnTo>
                  <a:cubicBezTo>
                    <a:pt x="5361" y="4307"/>
                    <a:pt x="4056" y="3273"/>
                    <a:pt x="2675" y="2274"/>
                  </a:cubicBezTo>
                  <a:cubicBezTo>
                    <a:pt x="1712" y="1572"/>
                    <a:pt x="713" y="884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2" name="Google Shape;4142;p21"/>
            <p:cNvSpPr/>
            <p:nvPr/>
          </p:nvSpPr>
          <p:spPr>
            <a:xfrm>
              <a:off x="2671350" y="3718300"/>
              <a:ext cx="89875" cy="101925"/>
            </a:xfrm>
            <a:custGeom>
              <a:rect b="b" l="l" r="r" t="t"/>
              <a:pathLst>
                <a:path extrusionOk="0" h="4077" w="3595">
                  <a:moveTo>
                    <a:pt x="16" y="0"/>
                  </a:moveTo>
                  <a:lnTo>
                    <a:pt x="1" y="41"/>
                  </a:lnTo>
                  <a:cubicBezTo>
                    <a:pt x="181" y="487"/>
                    <a:pt x="297" y="954"/>
                    <a:pt x="472" y="1396"/>
                  </a:cubicBezTo>
                  <a:cubicBezTo>
                    <a:pt x="1195" y="1662"/>
                    <a:pt x="1963" y="1868"/>
                    <a:pt x="2505" y="2410"/>
                  </a:cubicBezTo>
                  <a:cubicBezTo>
                    <a:pt x="2967" y="2866"/>
                    <a:pt x="3193" y="3494"/>
                    <a:pt x="3484" y="4076"/>
                  </a:cubicBezTo>
                  <a:cubicBezTo>
                    <a:pt x="3494" y="4071"/>
                    <a:pt x="3504" y="4071"/>
                    <a:pt x="3514" y="4066"/>
                  </a:cubicBezTo>
                  <a:cubicBezTo>
                    <a:pt x="3564" y="3238"/>
                    <a:pt x="3595" y="2400"/>
                    <a:pt x="3564" y="1566"/>
                  </a:cubicBezTo>
                  <a:lnTo>
                    <a:pt x="3579" y="1556"/>
                  </a:lnTo>
                  <a:cubicBezTo>
                    <a:pt x="3208" y="1004"/>
                    <a:pt x="2781" y="537"/>
                    <a:pt x="2149" y="342"/>
                  </a:cubicBezTo>
                  <a:cubicBezTo>
                    <a:pt x="1617" y="176"/>
                    <a:pt x="1050" y="246"/>
                    <a:pt x="508" y="141"/>
                  </a:cubicBezTo>
                  <a:cubicBezTo>
                    <a:pt x="342" y="111"/>
                    <a:pt x="176" y="61"/>
                    <a:pt x="1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3" name="Google Shape;4143;p21"/>
            <p:cNvSpPr/>
            <p:nvPr/>
          </p:nvSpPr>
          <p:spPr>
            <a:xfrm>
              <a:off x="3088950" y="3831350"/>
              <a:ext cx="93025" cy="154125"/>
            </a:xfrm>
            <a:custGeom>
              <a:rect b="b" l="l" r="r" t="t"/>
              <a:pathLst>
                <a:path extrusionOk="0" h="6165" w="3721">
                  <a:moveTo>
                    <a:pt x="1045" y="1"/>
                  </a:moveTo>
                  <a:cubicBezTo>
                    <a:pt x="739" y="959"/>
                    <a:pt x="327" y="1893"/>
                    <a:pt x="1" y="2852"/>
                  </a:cubicBezTo>
                  <a:lnTo>
                    <a:pt x="66" y="2877"/>
                  </a:lnTo>
                  <a:cubicBezTo>
                    <a:pt x="935" y="4006"/>
                    <a:pt x="1848" y="5105"/>
                    <a:pt x="2807" y="6164"/>
                  </a:cubicBezTo>
                  <a:cubicBezTo>
                    <a:pt x="3123" y="5135"/>
                    <a:pt x="3494" y="4112"/>
                    <a:pt x="3720" y="3073"/>
                  </a:cubicBezTo>
                  <a:cubicBezTo>
                    <a:pt x="2772" y="2099"/>
                    <a:pt x="1878" y="1070"/>
                    <a:pt x="10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4" name="Google Shape;4144;p21"/>
            <p:cNvSpPr/>
            <p:nvPr/>
          </p:nvSpPr>
          <p:spPr>
            <a:xfrm>
              <a:off x="3157725" y="3563950"/>
              <a:ext cx="41800" cy="101425"/>
            </a:xfrm>
            <a:custGeom>
              <a:rect b="b" l="l" r="r" t="t"/>
              <a:pathLst>
                <a:path extrusionOk="0" h="4057" w="1672">
                  <a:moveTo>
                    <a:pt x="1401" y="1"/>
                  </a:moveTo>
                  <a:cubicBezTo>
                    <a:pt x="1014" y="819"/>
                    <a:pt x="578" y="1667"/>
                    <a:pt x="156" y="2465"/>
                  </a:cubicBezTo>
                  <a:cubicBezTo>
                    <a:pt x="136" y="2445"/>
                    <a:pt x="116" y="2425"/>
                    <a:pt x="96" y="2400"/>
                  </a:cubicBezTo>
                  <a:cubicBezTo>
                    <a:pt x="61" y="2922"/>
                    <a:pt x="21" y="3444"/>
                    <a:pt x="1" y="3966"/>
                  </a:cubicBezTo>
                  <a:cubicBezTo>
                    <a:pt x="31" y="3996"/>
                    <a:pt x="61" y="4026"/>
                    <a:pt x="91" y="4056"/>
                  </a:cubicBezTo>
                  <a:cubicBezTo>
                    <a:pt x="618" y="3379"/>
                    <a:pt x="1080" y="2691"/>
                    <a:pt x="1607" y="2013"/>
                  </a:cubicBezTo>
                  <a:lnTo>
                    <a:pt x="1672" y="2003"/>
                  </a:lnTo>
                  <a:cubicBezTo>
                    <a:pt x="1592" y="1336"/>
                    <a:pt x="1516" y="668"/>
                    <a:pt x="14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5" name="Google Shape;4145;p21"/>
            <p:cNvSpPr/>
            <p:nvPr/>
          </p:nvSpPr>
          <p:spPr>
            <a:xfrm>
              <a:off x="2728825" y="3852700"/>
              <a:ext cx="190125" cy="166275"/>
            </a:xfrm>
            <a:custGeom>
              <a:rect b="b" l="l" r="r" t="t"/>
              <a:pathLst>
                <a:path extrusionOk="0" h="6651" w="7605">
                  <a:moveTo>
                    <a:pt x="2224" y="0"/>
                  </a:moveTo>
                  <a:cubicBezTo>
                    <a:pt x="1476" y="95"/>
                    <a:pt x="733" y="221"/>
                    <a:pt x="1" y="392"/>
                  </a:cubicBezTo>
                  <a:cubicBezTo>
                    <a:pt x="201" y="758"/>
                    <a:pt x="422" y="1109"/>
                    <a:pt x="708" y="1410"/>
                  </a:cubicBezTo>
                  <a:cubicBezTo>
                    <a:pt x="1481" y="2229"/>
                    <a:pt x="2651" y="2610"/>
                    <a:pt x="3353" y="3493"/>
                  </a:cubicBezTo>
                  <a:cubicBezTo>
                    <a:pt x="3966" y="4261"/>
                    <a:pt x="4126" y="5285"/>
                    <a:pt x="4443" y="6214"/>
                  </a:cubicBezTo>
                  <a:cubicBezTo>
                    <a:pt x="4458" y="6259"/>
                    <a:pt x="4473" y="6299"/>
                    <a:pt x="4488" y="6339"/>
                  </a:cubicBezTo>
                  <a:lnTo>
                    <a:pt x="4548" y="6319"/>
                  </a:lnTo>
                  <a:cubicBezTo>
                    <a:pt x="4814" y="6334"/>
                    <a:pt x="5080" y="6354"/>
                    <a:pt x="5346" y="6380"/>
                  </a:cubicBezTo>
                  <a:cubicBezTo>
                    <a:pt x="6104" y="6450"/>
                    <a:pt x="6857" y="6545"/>
                    <a:pt x="7605" y="6651"/>
                  </a:cubicBezTo>
                  <a:cubicBezTo>
                    <a:pt x="7605" y="6641"/>
                    <a:pt x="7600" y="6631"/>
                    <a:pt x="7600" y="6620"/>
                  </a:cubicBezTo>
                  <a:cubicBezTo>
                    <a:pt x="6606" y="5767"/>
                    <a:pt x="5692" y="4864"/>
                    <a:pt x="5271" y="3679"/>
                  </a:cubicBezTo>
                  <a:cubicBezTo>
                    <a:pt x="5090" y="3177"/>
                    <a:pt x="5005" y="2640"/>
                    <a:pt x="4754" y="2173"/>
                  </a:cubicBezTo>
                  <a:cubicBezTo>
                    <a:pt x="4227" y="1180"/>
                    <a:pt x="3097" y="708"/>
                    <a:pt x="22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6" name="Google Shape;4146;p21"/>
            <p:cNvSpPr/>
            <p:nvPr/>
          </p:nvSpPr>
          <p:spPr>
            <a:xfrm>
              <a:off x="2512875" y="3681350"/>
              <a:ext cx="170425" cy="86025"/>
            </a:xfrm>
            <a:custGeom>
              <a:rect b="b" l="l" r="r" t="t"/>
              <a:pathLst>
                <a:path extrusionOk="0" h="3441" w="6817">
                  <a:moveTo>
                    <a:pt x="371" y="1"/>
                  </a:moveTo>
                  <a:cubicBezTo>
                    <a:pt x="252" y="1"/>
                    <a:pt x="132" y="6"/>
                    <a:pt x="10" y="18"/>
                  </a:cubicBezTo>
                  <a:lnTo>
                    <a:pt x="0" y="98"/>
                  </a:lnTo>
                  <a:cubicBezTo>
                    <a:pt x="849" y="203"/>
                    <a:pt x="1777" y="821"/>
                    <a:pt x="2329" y="1403"/>
                  </a:cubicBezTo>
                  <a:cubicBezTo>
                    <a:pt x="2957" y="2071"/>
                    <a:pt x="3474" y="2874"/>
                    <a:pt x="4176" y="3441"/>
                  </a:cubicBezTo>
                  <a:cubicBezTo>
                    <a:pt x="4508" y="3371"/>
                    <a:pt x="4839" y="3300"/>
                    <a:pt x="5165" y="3230"/>
                  </a:cubicBezTo>
                  <a:cubicBezTo>
                    <a:pt x="5717" y="3115"/>
                    <a:pt x="6264" y="2994"/>
                    <a:pt x="6817" y="2879"/>
                  </a:cubicBezTo>
                  <a:cubicBezTo>
                    <a:pt x="6817" y="2879"/>
                    <a:pt x="6811" y="2879"/>
                    <a:pt x="6811" y="2874"/>
                  </a:cubicBezTo>
                  <a:cubicBezTo>
                    <a:pt x="6726" y="2844"/>
                    <a:pt x="6641" y="2808"/>
                    <a:pt x="6556" y="2778"/>
                  </a:cubicBezTo>
                  <a:cubicBezTo>
                    <a:pt x="4435" y="1930"/>
                    <a:pt x="2600" y="1"/>
                    <a:pt x="371" y="1"/>
                  </a:cubicBezTo>
                  <a:close/>
                </a:path>
              </a:pathLst>
            </a:custGeom>
            <a:solidFill>
              <a:srgbClr val="59C7D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7" name="Google Shape;4147;p21"/>
            <p:cNvSpPr/>
            <p:nvPr/>
          </p:nvSpPr>
          <p:spPr>
            <a:xfrm>
              <a:off x="2758450" y="3757200"/>
              <a:ext cx="28625" cy="95525"/>
            </a:xfrm>
            <a:custGeom>
              <a:rect b="b" l="l" r="r" t="t"/>
              <a:pathLst>
                <a:path extrusionOk="0" h="3821" w="1145">
                  <a:moveTo>
                    <a:pt x="95" y="0"/>
                  </a:moveTo>
                  <a:lnTo>
                    <a:pt x="80" y="10"/>
                  </a:lnTo>
                  <a:cubicBezTo>
                    <a:pt x="111" y="844"/>
                    <a:pt x="80" y="1682"/>
                    <a:pt x="30" y="2510"/>
                  </a:cubicBezTo>
                  <a:cubicBezTo>
                    <a:pt x="20" y="2515"/>
                    <a:pt x="10" y="2515"/>
                    <a:pt x="0" y="2520"/>
                  </a:cubicBezTo>
                  <a:cubicBezTo>
                    <a:pt x="111" y="2741"/>
                    <a:pt x="236" y="2962"/>
                    <a:pt x="382" y="3157"/>
                  </a:cubicBezTo>
                  <a:cubicBezTo>
                    <a:pt x="572" y="3408"/>
                    <a:pt x="793" y="3624"/>
                    <a:pt x="1039" y="3820"/>
                  </a:cubicBezTo>
                  <a:cubicBezTo>
                    <a:pt x="1064" y="3815"/>
                    <a:pt x="1089" y="3815"/>
                    <a:pt x="1114" y="3810"/>
                  </a:cubicBezTo>
                  <a:cubicBezTo>
                    <a:pt x="1144" y="3107"/>
                    <a:pt x="1104" y="2369"/>
                    <a:pt x="1124" y="1667"/>
                  </a:cubicBezTo>
                  <a:cubicBezTo>
                    <a:pt x="748" y="1135"/>
                    <a:pt x="447" y="527"/>
                    <a:pt x="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8" name="Google Shape;4148;p21"/>
            <p:cNvSpPr/>
            <p:nvPr/>
          </p:nvSpPr>
          <p:spPr>
            <a:xfrm>
              <a:off x="3069250" y="3902625"/>
              <a:ext cx="89875" cy="208325"/>
            </a:xfrm>
            <a:custGeom>
              <a:rect b="b" l="l" r="r" t="t"/>
              <a:pathLst>
                <a:path extrusionOk="0" h="8333" w="3595">
                  <a:moveTo>
                    <a:pt x="789" y="1"/>
                  </a:moveTo>
                  <a:cubicBezTo>
                    <a:pt x="754" y="101"/>
                    <a:pt x="719" y="201"/>
                    <a:pt x="689" y="302"/>
                  </a:cubicBezTo>
                  <a:cubicBezTo>
                    <a:pt x="302" y="1522"/>
                    <a:pt x="1" y="2917"/>
                    <a:pt x="237" y="4202"/>
                  </a:cubicBezTo>
                  <a:cubicBezTo>
                    <a:pt x="458" y="4694"/>
                    <a:pt x="684" y="5181"/>
                    <a:pt x="874" y="5688"/>
                  </a:cubicBezTo>
                  <a:cubicBezTo>
                    <a:pt x="1196" y="6521"/>
                    <a:pt x="1421" y="7444"/>
                    <a:pt x="1411" y="8333"/>
                  </a:cubicBezTo>
                  <a:lnTo>
                    <a:pt x="3063" y="8333"/>
                  </a:lnTo>
                  <a:cubicBezTo>
                    <a:pt x="3033" y="7650"/>
                    <a:pt x="2967" y="6957"/>
                    <a:pt x="2997" y="6275"/>
                  </a:cubicBezTo>
                  <a:cubicBezTo>
                    <a:pt x="3043" y="5271"/>
                    <a:pt x="3299" y="4287"/>
                    <a:pt x="3595" y="3313"/>
                  </a:cubicBezTo>
                  <a:cubicBezTo>
                    <a:pt x="2636" y="2254"/>
                    <a:pt x="1723" y="1155"/>
                    <a:pt x="854" y="26"/>
                  </a:cubicBezTo>
                  <a:lnTo>
                    <a:pt x="78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9" name="Google Shape;4149;p21"/>
            <p:cNvSpPr/>
            <p:nvPr/>
          </p:nvSpPr>
          <p:spPr>
            <a:xfrm>
              <a:off x="3156850" y="3614025"/>
              <a:ext cx="95650" cy="296775"/>
            </a:xfrm>
            <a:custGeom>
              <a:rect b="b" l="l" r="r" t="t"/>
              <a:pathLst>
                <a:path extrusionOk="0" h="11871" w="3826">
                  <a:moveTo>
                    <a:pt x="1707" y="0"/>
                  </a:moveTo>
                  <a:lnTo>
                    <a:pt x="1642" y="10"/>
                  </a:lnTo>
                  <a:cubicBezTo>
                    <a:pt x="1115" y="688"/>
                    <a:pt x="653" y="1376"/>
                    <a:pt x="126" y="2053"/>
                  </a:cubicBezTo>
                  <a:cubicBezTo>
                    <a:pt x="96" y="2023"/>
                    <a:pt x="66" y="1993"/>
                    <a:pt x="36" y="1963"/>
                  </a:cubicBezTo>
                  <a:lnTo>
                    <a:pt x="36" y="1963"/>
                  </a:lnTo>
                  <a:cubicBezTo>
                    <a:pt x="0" y="2826"/>
                    <a:pt x="10" y="3690"/>
                    <a:pt x="141" y="4543"/>
                  </a:cubicBezTo>
                  <a:cubicBezTo>
                    <a:pt x="407" y="6295"/>
                    <a:pt x="1175" y="7961"/>
                    <a:pt x="1225" y="9733"/>
                  </a:cubicBezTo>
                  <a:cubicBezTo>
                    <a:pt x="1245" y="10420"/>
                    <a:pt x="1155" y="11093"/>
                    <a:pt x="1004" y="11766"/>
                  </a:cubicBezTo>
                  <a:cubicBezTo>
                    <a:pt x="1039" y="11801"/>
                    <a:pt x="1075" y="11836"/>
                    <a:pt x="1105" y="11871"/>
                  </a:cubicBezTo>
                  <a:cubicBezTo>
                    <a:pt x="2013" y="10601"/>
                    <a:pt x="2927" y="9276"/>
                    <a:pt x="3825" y="8006"/>
                  </a:cubicBezTo>
                  <a:cubicBezTo>
                    <a:pt x="3785" y="7765"/>
                    <a:pt x="3735" y="7524"/>
                    <a:pt x="3675" y="7288"/>
                  </a:cubicBezTo>
                  <a:cubicBezTo>
                    <a:pt x="3514" y="6666"/>
                    <a:pt x="3293" y="6054"/>
                    <a:pt x="3062" y="5441"/>
                  </a:cubicBezTo>
                  <a:cubicBezTo>
                    <a:pt x="2751" y="4608"/>
                    <a:pt x="2415" y="3780"/>
                    <a:pt x="2189" y="2922"/>
                  </a:cubicBezTo>
                  <a:cubicBezTo>
                    <a:pt x="1938" y="1968"/>
                    <a:pt x="1817" y="984"/>
                    <a:pt x="17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0" name="Google Shape;4150;p21"/>
            <p:cNvSpPr/>
            <p:nvPr/>
          </p:nvSpPr>
          <p:spPr>
            <a:xfrm>
              <a:off x="3123350" y="3437975"/>
              <a:ext cx="69400" cy="187625"/>
            </a:xfrm>
            <a:custGeom>
              <a:rect b="b" l="l" r="r" t="t"/>
              <a:pathLst>
                <a:path extrusionOk="0" h="7505" w="2776">
                  <a:moveTo>
                    <a:pt x="0" y="0"/>
                  </a:moveTo>
                  <a:lnTo>
                    <a:pt x="0" y="0"/>
                  </a:lnTo>
                  <a:cubicBezTo>
                    <a:pt x="1325" y="1476"/>
                    <a:pt x="1627" y="3609"/>
                    <a:pt x="1576" y="5597"/>
                  </a:cubicBezTo>
                  <a:cubicBezTo>
                    <a:pt x="1561" y="6214"/>
                    <a:pt x="1516" y="6827"/>
                    <a:pt x="1471" y="7439"/>
                  </a:cubicBezTo>
                  <a:cubicBezTo>
                    <a:pt x="1491" y="7464"/>
                    <a:pt x="1511" y="7484"/>
                    <a:pt x="1531" y="7504"/>
                  </a:cubicBezTo>
                  <a:cubicBezTo>
                    <a:pt x="1953" y="6706"/>
                    <a:pt x="2389" y="5858"/>
                    <a:pt x="2776" y="5040"/>
                  </a:cubicBezTo>
                  <a:cubicBezTo>
                    <a:pt x="2736" y="4829"/>
                    <a:pt x="2701" y="4623"/>
                    <a:pt x="2650" y="4412"/>
                  </a:cubicBezTo>
                  <a:cubicBezTo>
                    <a:pt x="2284" y="2741"/>
                    <a:pt x="1441" y="894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1" name="Google Shape;4151;p21"/>
            <p:cNvSpPr/>
            <p:nvPr/>
          </p:nvSpPr>
          <p:spPr>
            <a:xfrm>
              <a:off x="3095100" y="3562075"/>
              <a:ext cx="65025" cy="101025"/>
            </a:xfrm>
            <a:custGeom>
              <a:rect b="b" l="l" r="r" t="t"/>
              <a:pathLst>
                <a:path extrusionOk="0" h="4041" w="2601">
                  <a:moveTo>
                    <a:pt x="242" y="0"/>
                  </a:moveTo>
                  <a:cubicBezTo>
                    <a:pt x="101" y="527"/>
                    <a:pt x="1" y="1054"/>
                    <a:pt x="6" y="1602"/>
                  </a:cubicBezTo>
                  <a:cubicBezTo>
                    <a:pt x="6" y="1637"/>
                    <a:pt x="11" y="1672"/>
                    <a:pt x="11" y="1702"/>
                  </a:cubicBezTo>
                  <a:cubicBezTo>
                    <a:pt x="864" y="2460"/>
                    <a:pt x="1692" y="3243"/>
                    <a:pt x="2506" y="4041"/>
                  </a:cubicBezTo>
                  <a:cubicBezTo>
                    <a:pt x="2526" y="3519"/>
                    <a:pt x="2566" y="2997"/>
                    <a:pt x="2601" y="2475"/>
                  </a:cubicBezTo>
                  <a:cubicBezTo>
                    <a:pt x="1833" y="1657"/>
                    <a:pt x="1065" y="834"/>
                    <a:pt x="297" y="15"/>
                  </a:cubicBezTo>
                  <a:lnTo>
                    <a:pt x="2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2" name="Google Shape;4152;p21"/>
            <p:cNvSpPr/>
            <p:nvPr/>
          </p:nvSpPr>
          <p:spPr>
            <a:xfrm>
              <a:off x="2841000" y="4010675"/>
              <a:ext cx="163525" cy="100275"/>
            </a:xfrm>
            <a:custGeom>
              <a:rect b="b" l="l" r="r" t="t"/>
              <a:pathLst>
                <a:path extrusionOk="0" h="4011" w="6541">
                  <a:moveTo>
                    <a:pt x="61" y="0"/>
                  </a:moveTo>
                  <a:lnTo>
                    <a:pt x="1" y="20"/>
                  </a:lnTo>
                  <a:cubicBezTo>
                    <a:pt x="583" y="1657"/>
                    <a:pt x="1743" y="3057"/>
                    <a:pt x="3198" y="4011"/>
                  </a:cubicBezTo>
                  <a:lnTo>
                    <a:pt x="6541" y="4011"/>
                  </a:lnTo>
                  <a:cubicBezTo>
                    <a:pt x="5934" y="2505"/>
                    <a:pt x="4448" y="1451"/>
                    <a:pt x="3113" y="301"/>
                  </a:cubicBezTo>
                  <a:lnTo>
                    <a:pt x="3113" y="301"/>
                  </a:lnTo>
                  <a:cubicBezTo>
                    <a:pt x="3113" y="312"/>
                    <a:pt x="3118" y="322"/>
                    <a:pt x="3118" y="332"/>
                  </a:cubicBezTo>
                  <a:cubicBezTo>
                    <a:pt x="2370" y="226"/>
                    <a:pt x="1617" y="131"/>
                    <a:pt x="859" y="61"/>
                  </a:cubicBezTo>
                  <a:cubicBezTo>
                    <a:pt x="593" y="35"/>
                    <a:pt x="327" y="15"/>
                    <a:pt x="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3" name="Google Shape;4153;p21"/>
            <p:cNvSpPr/>
            <p:nvPr/>
          </p:nvSpPr>
          <p:spPr>
            <a:xfrm>
              <a:off x="2489900" y="3671900"/>
              <a:ext cx="193275" cy="81300"/>
            </a:xfrm>
            <a:custGeom>
              <a:rect b="b" l="l" r="r" t="t"/>
              <a:pathLst>
                <a:path extrusionOk="0" h="3252" w="7731">
                  <a:moveTo>
                    <a:pt x="2535" y="1"/>
                  </a:moveTo>
                  <a:cubicBezTo>
                    <a:pt x="1659" y="1"/>
                    <a:pt x="783" y="199"/>
                    <a:pt x="1" y="597"/>
                  </a:cubicBezTo>
                  <a:cubicBezTo>
                    <a:pt x="201" y="502"/>
                    <a:pt x="423" y="457"/>
                    <a:pt x="654" y="457"/>
                  </a:cubicBezTo>
                  <a:cubicBezTo>
                    <a:pt x="741" y="457"/>
                    <a:pt x="830" y="464"/>
                    <a:pt x="919" y="476"/>
                  </a:cubicBezTo>
                  <a:lnTo>
                    <a:pt x="929" y="396"/>
                  </a:lnTo>
                  <a:cubicBezTo>
                    <a:pt x="1051" y="384"/>
                    <a:pt x="1171" y="379"/>
                    <a:pt x="1290" y="379"/>
                  </a:cubicBezTo>
                  <a:cubicBezTo>
                    <a:pt x="3519" y="379"/>
                    <a:pt x="5354" y="2308"/>
                    <a:pt x="7475" y="3156"/>
                  </a:cubicBezTo>
                  <a:cubicBezTo>
                    <a:pt x="7560" y="3186"/>
                    <a:pt x="7645" y="3222"/>
                    <a:pt x="7730" y="3252"/>
                  </a:cubicBezTo>
                  <a:cubicBezTo>
                    <a:pt x="7555" y="2810"/>
                    <a:pt x="7439" y="2343"/>
                    <a:pt x="7259" y="1897"/>
                  </a:cubicBezTo>
                  <a:lnTo>
                    <a:pt x="7274" y="1856"/>
                  </a:lnTo>
                  <a:cubicBezTo>
                    <a:pt x="6531" y="1575"/>
                    <a:pt x="5888" y="1033"/>
                    <a:pt x="5181" y="652"/>
                  </a:cubicBezTo>
                  <a:cubicBezTo>
                    <a:pt x="4370" y="218"/>
                    <a:pt x="3452" y="1"/>
                    <a:pt x="25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4" name="Google Shape;4154;p21"/>
            <p:cNvSpPr/>
            <p:nvPr/>
          </p:nvSpPr>
          <p:spPr>
            <a:xfrm>
              <a:off x="2617275" y="3753175"/>
              <a:ext cx="141200" cy="78950"/>
            </a:xfrm>
            <a:custGeom>
              <a:rect b="b" l="l" r="r" t="t"/>
              <a:pathLst>
                <a:path extrusionOk="0" h="3158" w="5648">
                  <a:moveTo>
                    <a:pt x="2635" y="1"/>
                  </a:moveTo>
                  <a:cubicBezTo>
                    <a:pt x="2635" y="6"/>
                    <a:pt x="2641" y="6"/>
                    <a:pt x="2641" y="6"/>
                  </a:cubicBezTo>
                  <a:cubicBezTo>
                    <a:pt x="2088" y="121"/>
                    <a:pt x="1541" y="242"/>
                    <a:pt x="989" y="357"/>
                  </a:cubicBezTo>
                  <a:cubicBezTo>
                    <a:pt x="663" y="427"/>
                    <a:pt x="332" y="498"/>
                    <a:pt x="0" y="568"/>
                  </a:cubicBezTo>
                  <a:cubicBezTo>
                    <a:pt x="151" y="688"/>
                    <a:pt x="307" y="799"/>
                    <a:pt x="477" y="894"/>
                  </a:cubicBezTo>
                  <a:cubicBezTo>
                    <a:pt x="1215" y="1311"/>
                    <a:pt x="2103" y="1411"/>
                    <a:pt x="2791" y="1898"/>
                  </a:cubicBezTo>
                  <a:cubicBezTo>
                    <a:pt x="3248" y="2219"/>
                    <a:pt x="3559" y="2671"/>
                    <a:pt x="3830" y="3158"/>
                  </a:cubicBezTo>
                  <a:cubicBezTo>
                    <a:pt x="4427" y="2967"/>
                    <a:pt x="5035" y="2812"/>
                    <a:pt x="5647" y="2681"/>
                  </a:cubicBezTo>
                  <a:cubicBezTo>
                    <a:pt x="5356" y="2099"/>
                    <a:pt x="5130" y="1471"/>
                    <a:pt x="4668" y="1015"/>
                  </a:cubicBezTo>
                  <a:cubicBezTo>
                    <a:pt x="4126" y="473"/>
                    <a:pt x="3358" y="267"/>
                    <a:pt x="26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5" name="Google Shape;4155;p21"/>
            <p:cNvSpPr/>
            <p:nvPr/>
          </p:nvSpPr>
          <p:spPr>
            <a:xfrm>
              <a:off x="2784425" y="3798850"/>
              <a:ext cx="134400" cy="219375"/>
            </a:xfrm>
            <a:custGeom>
              <a:rect b="b" l="l" r="r" t="t"/>
              <a:pathLst>
                <a:path extrusionOk="0" h="8775" w="5376">
                  <a:moveTo>
                    <a:pt x="85" y="1"/>
                  </a:moveTo>
                  <a:cubicBezTo>
                    <a:pt x="65" y="703"/>
                    <a:pt x="105" y="1441"/>
                    <a:pt x="75" y="2144"/>
                  </a:cubicBezTo>
                  <a:cubicBezTo>
                    <a:pt x="50" y="2149"/>
                    <a:pt x="25" y="2149"/>
                    <a:pt x="0" y="2154"/>
                  </a:cubicBezTo>
                  <a:cubicBezTo>
                    <a:pt x="873" y="2862"/>
                    <a:pt x="2003" y="3334"/>
                    <a:pt x="2530" y="4327"/>
                  </a:cubicBezTo>
                  <a:cubicBezTo>
                    <a:pt x="2781" y="4794"/>
                    <a:pt x="2866" y="5331"/>
                    <a:pt x="3047" y="5833"/>
                  </a:cubicBezTo>
                  <a:cubicBezTo>
                    <a:pt x="3468" y="7018"/>
                    <a:pt x="4382" y="7921"/>
                    <a:pt x="5376" y="8774"/>
                  </a:cubicBezTo>
                  <a:cubicBezTo>
                    <a:pt x="5240" y="8007"/>
                    <a:pt x="5105" y="7244"/>
                    <a:pt x="4964" y="6481"/>
                  </a:cubicBezTo>
                  <a:cubicBezTo>
                    <a:pt x="4658" y="6099"/>
                    <a:pt x="4402" y="5678"/>
                    <a:pt x="4231" y="5206"/>
                  </a:cubicBezTo>
                  <a:cubicBezTo>
                    <a:pt x="3800" y="4041"/>
                    <a:pt x="3473" y="2761"/>
                    <a:pt x="2540" y="1943"/>
                  </a:cubicBezTo>
                  <a:cubicBezTo>
                    <a:pt x="1968" y="1441"/>
                    <a:pt x="1225" y="1165"/>
                    <a:pt x="658" y="653"/>
                  </a:cubicBezTo>
                  <a:cubicBezTo>
                    <a:pt x="442" y="463"/>
                    <a:pt x="256" y="237"/>
                    <a:pt x="8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6" name="Google Shape;4156;p21"/>
            <p:cNvSpPr/>
            <p:nvPr/>
          </p:nvSpPr>
          <p:spPr>
            <a:xfrm>
              <a:off x="3101125" y="3432075"/>
              <a:ext cx="62900" cy="191875"/>
            </a:xfrm>
            <a:custGeom>
              <a:rect b="b" l="l" r="r" t="t"/>
              <a:pathLst>
                <a:path extrusionOk="0" h="7675" w="2516">
                  <a:moveTo>
                    <a:pt x="453" y="0"/>
                  </a:moveTo>
                  <a:cubicBezTo>
                    <a:pt x="1030" y="1014"/>
                    <a:pt x="869" y="2279"/>
                    <a:pt x="548" y="3403"/>
                  </a:cubicBezTo>
                  <a:cubicBezTo>
                    <a:pt x="377" y="4001"/>
                    <a:pt x="161" y="4598"/>
                    <a:pt x="1" y="5200"/>
                  </a:cubicBezTo>
                  <a:lnTo>
                    <a:pt x="56" y="5215"/>
                  </a:lnTo>
                  <a:cubicBezTo>
                    <a:pt x="824" y="6034"/>
                    <a:pt x="1592" y="6857"/>
                    <a:pt x="2360" y="7675"/>
                  </a:cubicBezTo>
                  <a:cubicBezTo>
                    <a:pt x="2405" y="7063"/>
                    <a:pt x="2450" y="6450"/>
                    <a:pt x="2465" y="5833"/>
                  </a:cubicBezTo>
                  <a:cubicBezTo>
                    <a:pt x="2516" y="3845"/>
                    <a:pt x="2214" y="1712"/>
                    <a:pt x="889" y="236"/>
                  </a:cubicBezTo>
                  <a:cubicBezTo>
                    <a:pt x="749" y="146"/>
                    <a:pt x="608" y="71"/>
                    <a:pt x="4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7" name="Google Shape;4157;p21"/>
            <p:cNvSpPr/>
            <p:nvPr/>
          </p:nvSpPr>
          <p:spPr>
            <a:xfrm>
              <a:off x="3143425" y="3814175"/>
              <a:ext cx="114325" cy="296775"/>
            </a:xfrm>
            <a:custGeom>
              <a:rect b="b" l="l" r="r" t="t"/>
              <a:pathLst>
                <a:path extrusionOk="0" h="11871" w="4573">
                  <a:moveTo>
                    <a:pt x="4362" y="0"/>
                  </a:moveTo>
                  <a:cubicBezTo>
                    <a:pt x="3464" y="1270"/>
                    <a:pt x="2550" y="2595"/>
                    <a:pt x="1642" y="3865"/>
                  </a:cubicBezTo>
                  <a:cubicBezTo>
                    <a:pt x="1612" y="3830"/>
                    <a:pt x="1576" y="3795"/>
                    <a:pt x="1541" y="3760"/>
                  </a:cubicBezTo>
                  <a:cubicBezTo>
                    <a:pt x="1315" y="4799"/>
                    <a:pt x="944" y="5822"/>
                    <a:pt x="628" y="6851"/>
                  </a:cubicBezTo>
                  <a:cubicBezTo>
                    <a:pt x="327" y="7825"/>
                    <a:pt x="76" y="8809"/>
                    <a:pt x="30" y="9813"/>
                  </a:cubicBezTo>
                  <a:cubicBezTo>
                    <a:pt x="0" y="10495"/>
                    <a:pt x="66" y="11188"/>
                    <a:pt x="96" y="11871"/>
                  </a:cubicBezTo>
                  <a:lnTo>
                    <a:pt x="3147" y="11871"/>
                  </a:lnTo>
                  <a:cubicBezTo>
                    <a:pt x="3599" y="11253"/>
                    <a:pt x="3875" y="10470"/>
                    <a:pt x="3981" y="9707"/>
                  </a:cubicBezTo>
                  <a:cubicBezTo>
                    <a:pt x="4166" y="8322"/>
                    <a:pt x="3941" y="6912"/>
                    <a:pt x="4006" y="5511"/>
                  </a:cubicBezTo>
                  <a:cubicBezTo>
                    <a:pt x="4081" y="3865"/>
                    <a:pt x="4573" y="2229"/>
                    <a:pt x="4437" y="582"/>
                  </a:cubicBezTo>
                  <a:cubicBezTo>
                    <a:pt x="4422" y="387"/>
                    <a:pt x="4397" y="191"/>
                    <a:pt x="43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8" name="Google Shape;4158;p21"/>
            <p:cNvSpPr/>
            <p:nvPr/>
          </p:nvSpPr>
          <p:spPr>
            <a:xfrm>
              <a:off x="3095350" y="3604600"/>
              <a:ext cx="92650" cy="303575"/>
            </a:xfrm>
            <a:custGeom>
              <a:rect b="b" l="l" r="r" t="t"/>
              <a:pathLst>
                <a:path extrusionOk="0" h="12143" w="3706">
                  <a:moveTo>
                    <a:pt x="1" y="1"/>
                  </a:moveTo>
                  <a:lnTo>
                    <a:pt x="1" y="1"/>
                  </a:lnTo>
                  <a:cubicBezTo>
                    <a:pt x="41" y="1291"/>
                    <a:pt x="638" y="2495"/>
                    <a:pt x="975" y="3750"/>
                  </a:cubicBezTo>
                  <a:cubicBezTo>
                    <a:pt x="1351" y="5161"/>
                    <a:pt x="1381" y="6667"/>
                    <a:pt x="1060" y="8092"/>
                  </a:cubicBezTo>
                  <a:cubicBezTo>
                    <a:pt x="985" y="8423"/>
                    <a:pt x="894" y="8750"/>
                    <a:pt x="789" y="9071"/>
                  </a:cubicBezTo>
                  <a:cubicBezTo>
                    <a:pt x="1622" y="10140"/>
                    <a:pt x="2516" y="11169"/>
                    <a:pt x="3464" y="12143"/>
                  </a:cubicBezTo>
                  <a:cubicBezTo>
                    <a:pt x="3615" y="11470"/>
                    <a:pt x="3705" y="10797"/>
                    <a:pt x="3685" y="10110"/>
                  </a:cubicBezTo>
                  <a:cubicBezTo>
                    <a:pt x="3635" y="8338"/>
                    <a:pt x="2867" y="6672"/>
                    <a:pt x="2601" y="4920"/>
                  </a:cubicBezTo>
                  <a:cubicBezTo>
                    <a:pt x="2470" y="4067"/>
                    <a:pt x="2460" y="3203"/>
                    <a:pt x="2496" y="2340"/>
                  </a:cubicBezTo>
                  <a:cubicBezTo>
                    <a:pt x="1682" y="1542"/>
                    <a:pt x="854" y="759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9" name="Google Shape;4159;p21"/>
            <p:cNvSpPr/>
            <p:nvPr/>
          </p:nvSpPr>
          <p:spPr>
            <a:xfrm>
              <a:off x="2990700" y="3914175"/>
              <a:ext cx="114100" cy="196775"/>
            </a:xfrm>
            <a:custGeom>
              <a:rect b="b" l="l" r="r" t="t"/>
              <a:pathLst>
                <a:path extrusionOk="0" h="7871" w="4564">
                  <a:moveTo>
                    <a:pt x="2174" y="0"/>
                  </a:moveTo>
                  <a:lnTo>
                    <a:pt x="2099" y="11"/>
                  </a:lnTo>
                  <a:cubicBezTo>
                    <a:pt x="1441" y="849"/>
                    <a:pt x="829" y="1772"/>
                    <a:pt x="237" y="2661"/>
                  </a:cubicBezTo>
                  <a:cubicBezTo>
                    <a:pt x="161" y="2636"/>
                    <a:pt x="81" y="2605"/>
                    <a:pt x="1" y="2575"/>
                  </a:cubicBezTo>
                  <a:lnTo>
                    <a:pt x="1" y="2575"/>
                  </a:lnTo>
                  <a:cubicBezTo>
                    <a:pt x="929" y="4357"/>
                    <a:pt x="2305" y="5999"/>
                    <a:pt x="2686" y="7871"/>
                  </a:cubicBezTo>
                  <a:lnTo>
                    <a:pt x="4553" y="7871"/>
                  </a:lnTo>
                  <a:cubicBezTo>
                    <a:pt x="4563" y="6982"/>
                    <a:pt x="4338" y="6059"/>
                    <a:pt x="4016" y="5226"/>
                  </a:cubicBezTo>
                  <a:cubicBezTo>
                    <a:pt x="3826" y="4719"/>
                    <a:pt x="3600" y="4232"/>
                    <a:pt x="3379" y="3740"/>
                  </a:cubicBezTo>
                  <a:cubicBezTo>
                    <a:pt x="2942" y="2786"/>
                    <a:pt x="2505" y="1833"/>
                    <a:pt x="2295" y="809"/>
                  </a:cubicBezTo>
                  <a:cubicBezTo>
                    <a:pt x="2239" y="543"/>
                    <a:pt x="2199" y="272"/>
                    <a:pt x="217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0" name="Google Shape;4160;p21"/>
            <p:cNvSpPr/>
            <p:nvPr/>
          </p:nvSpPr>
          <p:spPr>
            <a:xfrm>
              <a:off x="2880525" y="3568850"/>
              <a:ext cx="52875" cy="114200"/>
            </a:xfrm>
            <a:custGeom>
              <a:rect b="b" l="l" r="r" t="t"/>
              <a:pathLst>
                <a:path extrusionOk="0" h="4568" w="2115">
                  <a:moveTo>
                    <a:pt x="689" y="0"/>
                  </a:moveTo>
                  <a:cubicBezTo>
                    <a:pt x="438" y="487"/>
                    <a:pt x="182" y="979"/>
                    <a:pt x="1" y="1491"/>
                  </a:cubicBezTo>
                  <a:cubicBezTo>
                    <a:pt x="558" y="2535"/>
                    <a:pt x="1150" y="3564"/>
                    <a:pt x="1783" y="4568"/>
                  </a:cubicBezTo>
                  <a:cubicBezTo>
                    <a:pt x="1738" y="3780"/>
                    <a:pt x="1898" y="2997"/>
                    <a:pt x="2114" y="2219"/>
                  </a:cubicBezTo>
                  <a:cubicBezTo>
                    <a:pt x="1587" y="1526"/>
                    <a:pt x="1125" y="788"/>
                    <a:pt x="724" y="15"/>
                  </a:cubicBezTo>
                  <a:lnTo>
                    <a:pt x="68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1" name="Google Shape;4161;p21"/>
            <p:cNvSpPr/>
            <p:nvPr/>
          </p:nvSpPr>
          <p:spPr>
            <a:xfrm>
              <a:off x="2933375" y="3367825"/>
              <a:ext cx="86350" cy="258775"/>
            </a:xfrm>
            <a:custGeom>
              <a:rect b="b" l="l" r="r" t="t"/>
              <a:pathLst>
                <a:path extrusionOk="0" h="10351" w="3454">
                  <a:moveTo>
                    <a:pt x="2695" y="0"/>
                  </a:moveTo>
                  <a:lnTo>
                    <a:pt x="2695" y="0"/>
                  </a:lnTo>
                  <a:cubicBezTo>
                    <a:pt x="2670" y="11"/>
                    <a:pt x="2650" y="26"/>
                    <a:pt x="2625" y="36"/>
                  </a:cubicBezTo>
                  <a:cubicBezTo>
                    <a:pt x="1727" y="999"/>
                    <a:pt x="1340" y="2339"/>
                    <a:pt x="1170" y="3644"/>
                  </a:cubicBezTo>
                  <a:cubicBezTo>
                    <a:pt x="994" y="4975"/>
                    <a:pt x="1009" y="6340"/>
                    <a:pt x="733" y="7655"/>
                  </a:cubicBezTo>
                  <a:cubicBezTo>
                    <a:pt x="547" y="8528"/>
                    <a:pt x="236" y="9397"/>
                    <a:pt x="0" y="10260"/>
                  </a:cubicBezTo>
                  <a:cubicBezTo>
                    <a:pt x="20" y="10295"/>
                    <a:pt x="40" y="10320"/>
                    <a:pt x="65" y="10350"/>
                  </a:cubicBezTo>
                  <a:cubicBezTo>
                    <a:pt x="502" y="9964"/>
                    <a:pt x="939" y="9562"/>
                    <a:pt x="1365" y="9151"/>
                  </a:cubicBezTo>
                  <a:cubicBezTo>
                    <a:pt x="1687" y="8839"/>
                    <a:pt x="2008" y="8533"/>
                    <a:pt x="2314" y="8227"/>
                  </a:cubicBezTo>
                  <a:lnTo>
                    <a:pt x="2349" y="8232"/>
                  </a:lnTo>
                  <a:cubicBezTo>
                    <a:pt x="2660" y="5466"/>
                    <a:pt x="3453" y="2590"/>
                    <a:pt x="269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2" name="Google Shape;4162;p21"/>
            <p:cNvSpPr/>
            <p:nvPr/>
          </p:nvSpPr>
          <p:spPr>
            <a:xfrm>
              <a:off x="2903000" y="3799975"/>
              <a:ext cx="87725" cy="178600"/>
            </a:xfrm>
            <a:custGeom>
              <a:rect b="b" l="l" r="r" t="t"/>
              <a:pathLst>
                <a:path extrusionOk="0" h="7144" w="3509">
                  <a:moveTo>
                    <a:pt x="71" y="1"/>
                  </a:moveTo>
                  <a:lnTo>
                    <a:pt x="71" y="1"/>
                  </a:lnTo>
                  <a:cubicBezTo>
                    <a:pt x="86" y="1025"/>
                    <a:pt x="0" y="2054"/>
                    <a:pt x="96" y="3073"/>
                  </a:cubicBezTo>
                  <a:cubicBezTo>
                    <a:pt x="176" y="3981"/>
                    <a:pt x="412" y="4875"/>
                    <a:pt x="773" y="5713"/>
                  </a:cubicBezTo>
                  <a:cubicBezTo>
                    <a:pt x="1205" y="5934"/>
                    <a:pt x="1576" y="6285"/>
                    <a:pt x="2023" y="6506"/>
                  </a:cubicBezTo>
                  <a:cubicBezTo>
                    <a:pt x="2505" y="6742"/>
                    <a:pt x="3002" y="6958"/>
                    <a:pt x="3509" y="7143"/>
                  </a:cubicBezTo>
                  <a:cubicBezTo>
                    <a:pt x="3157" y="6466"/>
                    <a:pt x="2871" y="5773"/>
                    <a:pt x="2731" y="5035"/>
                  </a:cubicBezTo>
                  <a:cubicBezTo>
                    <a:pt x="2520" y="3966"/>
                    <a:pt x="2620" y="2862"/>
                    <a:pt x="2620" y="1768"/>
                  </a:cubicBezTo>
                  <a:cubicBezTo>
                    <a:pt x="1772" y="1180"/>
                    <a:pt x="919" y="588"/>
                    <a:pt x="7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3" name="Google Shape;4163;p21"/>
            <p:cNvSpPr/>
            <p:nvPr/>
          </p:nvSpPr>
          <p:spPr>
            <a:xfrm>
              <a:off x="2925075" y="3621300"/>
              <a:ext cx="109075" cy="223375"/>
            </a:xfrm>
            <a:custGeom>
              <a:rect b="b" l="l" r="r" t="t"/>
              <a:pathLst>
                <a:path extrusionOk="0" h="8935" w="4363">
                  <a:moveTo>
                    <a:pt x="2556" y="0"/>
                  </a:moveTo>
                  <a:cubicBezTo>
                    <a:pt x="2254" y="327"/>
                    <a:pt x="1948" y="643"/>
                    <a:pt x="1637" y="959"/>
                  </a:cubicBezTo>
                  <a:cubicBezTo>
                    <a:pt x="1115" y="1491"/>
                    <a:pt x="583" y="2018"/>
                    <a:pt x="41" y="2535"/>
                  </a:cubicBezTo>
                  <a:cubicBezTo>
                    <a:pt x="31" y="2515"/>
                    <a:pt x="16" y="2490"/>
                    <a:pt x="1" y="2470"/>
                  </a:cubicBezTo>
                  <a:lnTo>
                    <a:pt x="1" y="2470"/>
                  </a:lnTo>
                  <a:cubicBezTo>
                    <a:pt x="6" y="2600"/>
                    <a:pt x="21" y="2726"/>
                    <a:pt x="36" y="2851"/>
                  </a:cubicBezTo>
                  <a:cubicBezTo>
                    <a:pt x="247" y="4337"/>
                    <a:pt x="1215" y="5612"/>
                    <a:pt x="1562" y="7073"/>
                  </a:cubicBezTo>
                  <a:cubicBezTo>
                    <a:pt x="1707" y="7675"/>
                    <a:pt x="1737" y="8292"/>
                    <a:pt x="1737" y="8915"/>
                  </a:cubicBezTo>
                  <a:cubicBezTo>
                    <a:pt x="1752" y="8920"/>
                    <a:pt x="1763" y="8930"/>
                    <a:pt x="1773" y="8935"/>
                  </a:cubicBezTo>
                  <a:cubicBezTo>
                    <a:pt x="2586" y="7780"/>
                    <a:pt x="3474" y="6601"/>
                    <a:pt x="4363" y="5497"/>
                  </a:cubicBezTo>
                  <a:cubicBezTo>
                    <a:pt x="4363" y="5492"/>
                    <a:pt x="4358" y="5482"/>
                    <a:pt x="4352" y="5471"/>
                  </a:cubicBezTo>
                  <a:cubicBezTo>
                    <a:pt x="4031" y="4603"/>
                    <a:pt x="3484" y="3825"/>
                    <a:pt x="3123" y="2967"/>
                  </a:cubicBezTo>
                  <a:cubicBezTo>
                    <a:pt x="2726" y="2023"/>
                    <a:pt x="2576" y="1024"/>
                    <a:pt x="257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4" name="Google Shape;4164;p21"/>
            <p:cNvSpPr/>
            <p:nvPr/>
          </p:nvSpPr>
          <p:spPr>
            <a:xfrm>
              <a:off x="2897725" y="3368700"/>
              <a:ext cx="101300" cy="255625"/>
            </a:xfrm>
            <a:custGeom>
              <a:rect b="b" l="l" r="r" t="t"/>
              <a:pathLst>
                <a:path extrusionOk="0" h="10225" w="4052">
                  <a:moveTo>
                    <a:pt x="4051" y="1"/>
                  </a:moveTo>
                  <a:cubicBezTo>
                    <a:pt x="2706" y="613"/>
                    <a:pt x="1662" y="1863"/>
                    <a:pt x="1306" y="3298"/>
                  </a:cubicBezTo>
                  <a:cubicBezTo>
                    <a:pt x="1095" y="4172"/>
                    <a:pt x="1120" y="5090"/>
                    <a:pt x="894" y="5959"/>
                  </a:cubicBezTo>
                  <a:cubicBezTo>
                    <a:pt x="708" y="6676"/>
                    <a:pt x="352" y="7344"/>
                    <a:pt x="1" y="8006"/>
                  </a:cubicBezTo>
                  <a:lnTo>
                    <a:pt x="36" y="8021"/>
                  </a:lnTo>
                  <a:cubicBezTo>
                    <a:pt x="437" y="8794"/>
                    <a:pt x="899" y="9532"/>
                    <a:pt x="1426" y="10225"/>
                  </a:cubicBezTo>
                  <a:cubicBezTo>
                    <a:pt x="1662" y="9362"/>
                    <a:pt x="1973" y="8493"/>
                    <a:pt x="2159" y="7620"/>
                  </a:cubicBezTo>
                  <a:cubicBezTo>
                    <a:pt x="2435" y="6305"/>
                    <a:pt x="2420" y="4940"/>
                    <a:pt x="2596" y="3609"/>
                  </a:cubicBezTo>
                  <a:cubicBezTo>
                    <a:pt x="2766" y="2304"/>
                    <a:pt x="3153" y="964"/>
                    <a:pt x="405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5" name="Google Shape;4165;p21"/>
            <p:cNvSpPr/>
            <p:nvPr/>
          </p:nvSpPr>
          <p:spPr>
            <a:xfrm>
              <a:off x="2965100" y="3573500"/>
              <a:ext cx="27025" cy="71800"/>
            </a:xfrm>
            <a:custGeom>
              <a:rect b="b" l="l" r="r" t="t"/>
              <a:pathLst>
                <a:path extrusionOk="0" h="2872" w="1081">
                  <a:moveTo>
                    <a:pt x="1045" y="0"/>
                  </a:moveTo>
                  <a:cubicBezTo>
                    <a:pt x="739" y="306"/>
                    <a:pt x="418" y="612"/>
                    <a:pt x="96" y="924"/>
                  </a:cubicBezTo>
                  <a:cubicBezTo>
                    <a:pt x="61" y="1260"/>
                    <a:pt x="36" y="1601"/>
                    <a:pt x="16" y="1938"/>
                  </a:cubicBezTo>
                  <a:cubicBezTo>
                    <a:pt x="1" y="2244"/>
                    <a:pt x="11" y="2560"/>
                    <a:pt x="36" y="2871"/>
                  </a:cubicBezTo>
                  <a:cubicBezTo>
                    <a:pt x="347" y="2555"/>
                    <a:pt x="653" y="2239"/>
                    <a:pt x="955" y="1912"/>
                  </a:cubicBezTo>
                  <a:lnTo>
                    <a:pt x="970" y="1912"/>
                  </a:lnTo>
                  <a:cubicBezTo>
                    <a:pt x="960" y="1285"/>
                    <a:pt x="1005" y="648"/>
                    <a:pt x="1080" y="5"/>
                  </a:cubicBezTo>
                  <a:lnTo>
                    <a:pt x="10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6" name="Google Shape;4166;p21"/>
            <p:cNvSpPr/>
            <p:nvPr/>
          </p:nvSpPr>
          <p:spPr>
            <a:xfrm>
              <a:off x="2923950" y="3596575"/>
              <a:ext cx="43575" cy="88125"/>
            </a:xfrm>
            <a:custGeom>
              <a:rect b="b" l="l" r="r" t="t"/>
              <a:pathLst>
                <a:path extrusionOk="0" h="3525" w="1743">
                  <a:moveTo>
                    <a:pt x="1742" y="1"/>
                  </a:moveTo>
                  <a:cubicBezTo>
                    <a:pt x="1316" y="412"/>
                    <a:pt x="879" y="814"/>
                    <a:pt x="442" y="1200"/>
                  </a:cubicBezTo>
                  <a:cubicBezTo>
                    <a:pt x="417" y="1170"/>
                    <a:pt x="397" y="1145"/>
                    <a:pt x="377" y="1110"/>
                  </a:cubicBezTo>
                  <a:cubicBezTo>
                    <a:pt x="161" y="1888"/>
                    <a:pt x="1" y="2671"/>
                    <a:pt x="46" y="3459"/>
                  </a:cubicBezTo>
                  <a:cubicBezTo>
                    <a:pt x="61" y="3479"/>
                    <a:pt x="76" y="3504"/>
                    <a:pt x="86" y="3524"/>
                  </a:cubicBezTo>
                  <a:cubicBezTo>
                    <a:pt x="628" y="3007"/>
                    <a:pt x="1160" y="2480"/>
                    <a:pt x="1682" y="1948"/>
                  </a:cubicBezTo>
                  <a:cubicBezTo>
                    <a:pt x="1657" y="1637"/>
                    <a:pt x="1647" y="1321"/>
                    <a:pt x="1662" y="1015"/>
                  </a:cubicBezTo>
                  <a:cubicBezTo>
                    <a:pt x="1682" y="678"/>
                    <a:pt x="1707" y="337"/>
                    <a:pt x="174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7" name="Google Shape;4167;p21"/>
            <p:cNvSpPr/>
            <p:nvPr/>
          </p:nvSpPr>
          <p:spPr>
            <a:xfrm>
              <a:off x="2867600" y="3606125"/>
              <a:ext cx="100925" cy="238050"/>
            </a:xfrm>
            <a:custGeom>
              <a:rect b="b" l="l" r="r" t="t"/>
              <a:pathLst>
                <a:path extrusionOk="0" h="9522" w="4037">
                  <a:moveTo>
                    <a:pt x="518" y="0"/>
                  </a:moveTo>
                  <a:cubicBezTo>
                    <a:pt x="423" y="266"/>
                    <a:pt x="347" y="537"/>
                    <a:pt x="302" y="818"/>
                  </a:cubicBezTo>
                  <a:cubicBezTo>
                    <a:pt x="1" y="2711"/>
                    <a:pt x="1080" y="4528"/>
                    <a:pt x="1381" y="6420"/>
                  </a:cubicBezTo>
                  <a:cubicBezTo>
                    <a:pt x="1451" y="6861"/>
                    <a:pt x="1477" y="7308"/>
                    <a:pt x="1487" y="7755"/>
                  </a:cubicBezTo>
                  <a:cubicBezTo>
                    <a:pt x="2335" y="8342"/>
                    <a:pt x="3188" y="8934"/>
                    <a:pt x="4036" y="9522"/>
                  </a:cubicBezTo>
                  <a:cubicBezTo>
                    <a:pt x="4036" y="8899"/>
                    <a:pt x="4006" y="8282"/>
                    <a:pt x="3861" y="7680"/>
                  </a:cubicBezTo>
                  <a:cubicBezTo>
                    <a:pt x="3514" y="6219"/>
                    <a:pt x="2546" y="4944"/>
                    <a:pt x="2335" y="3458"/>
                  </a:cubicBezTo>
                  <a:cubicBezTo>
                    <a:pt x="2320" y="3333"/>
                    <a:pt x="2305" y="3207"/>
                    <a:pt x="2300" y="3077"/>
                  </a:cubicBezTo>
                  <a:cubicBezTo>
                    <a:pt x="1667" y="2073"/>
                    <a:pt x="1075" y="1044"/>
                    <a:pt x="51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8" name="Google Shape;4168;p21"/>
            <p:cNvSpPr/>
            <p:nvPr/>
          </p:nvSpPr>
          <p:spPr>
            <a:xfrm>
              <a:off x="2966000" y="3758700"/>
              <a:ext cx="85975" cy="222000"/>
            </a:xfrm>
            <a:custGeom>
              <a:rect b="b" l="l" r="r" t="t"/>
              <a:pathLst>
                <a:path extrusionOk="0" h="8880" w="3439">
                  <a:moveTo>
                    <a:pt x="2726" y="1"/>
                  </a:moveTo>
                  <a:cubicBezTo>
                    <a:pt x="1837" y="1105"/>
                    <a:pt x="949" y="2284"/>
                    <a:pt x="136" y="3439"/>
                  </a:cubicBezTo>
                  <a:cubicBezTo>
                    <a:pt x="126" y="3434"/>
                    <a:pt x="115" y="3424"/>
                    <a:pt x="100" y="3419"/>
                  </a:cubicBezTo>
                  <a:lnTo>
                    <a:pt x="100" y="3419"/>
                  </a:lnTo>
                  <a:cubicBezTo>
                    <a:pt x="100" y="4513"/>
                    <a:pt x="0" y="5617"/>
                    <a:pt x="211" y="6686"/>
                  </a:cubicBezTo>
                  <a:cubicBezTo>
                    <a:pt x="351" y="7424"/>
                    <a:pt x="637" y="8117"/>
                    <a:pt x="989" y="8794"/>
                  </a:cubicBezTo>
                  <a:cubicBezTo>
                    <a:pt x="1069" y="8824"/>
                    <a:pt x="1149" y="8855"/>
                    <a:pt x="1225" y="8880"/>
                  </a:cubicBezTo>
                  <a:cubicBezTo>
                    <a:pt x="1817" y="7991"/>
                    <a:pt x="2429" y="7068"/>
                    <a:pt x="3087" y="6230"/>
                  </a:cubicBezTo>
                  <a:lnTo>
                    <a:pt x="3162" y="6219"/>
                  </a:lnTo>
                  <a:cubicBezTo>
                    <a:pt x="2956" y="4141"/>
                    <a:pt x="3438" y="1963"/>
                    <a:pt x="272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9" name="Google Shape;4169;p21"/>
            <p:cNvSpPr/>
            <p:nvPr/>
          </p:nvSpPr>
          <p:spPr>
            <a:xfrm>
              <a:off x="2922325" y="3942775"/>
              <a:ext cx="135550" cy="168175"/>
            </a:xfrm>
            <a:custGeom>
              <a:rect b="b" l="l" r="r" t="t"/>
              <a:pathLst>
                <a:path extrusionOk="0" h="6727" w="5422">
                  <a:moveTo>
                    <a:pt x="0" y="1"/>
                  </a:moveTo>
                  <a:lnTo>
                    <a:pt x="0" y="1"/>
                  </a:lnTo>
                  <a:cubicBezTo>
                    <a:pt x="492" y="1135"/>
                    <a:pt x="1215" y="2164"/>
                    <a:pt x="2123" y="2992"/>
                  </a:cubicBezTo>
                  <a:lnTo>
                    <a:pt x="2123" y="2997"/>
                  </a:lnTo>
                  <a:cubicBezTo>
                    <a:pt x="3504" y="3996"/>
                    <a:pt x="4809" y="5030"/>
                    <a:pt x="5095" y="6727"/>
                  </a:cubicBezTo>
                  <a:lnTo>
                    <a:pt x="5421" y="6727"/>
                  </a:lnTo>
                  <a:cubicBezTo>
                    <a:pt x="5040" y="4855"/>
                    <a:pt x="3664" y="3213"/>
                    <a:pt x="2736" y="1431"/>
                  </a:cubicBezTo>
                  <a:cubicBezTo>
                    <a:pt x="2229" y="1246"/>
                    <a:pt x="1732" y="1030"/>
                    <a:pt x="1250" y="794"/>
                  </a:cubicBezTo>
                  <a:cubicBezTo>
                    <a:pt x="803" y="573"/>
                    <a:pt x="432" y="222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0" name="Google Shape;4170;p21"/>
            <p:cNvSpPr/>
            <p:nvPr/>
          </p:nvSpPr>
          <p:spPr>
            <a:xfrm>
              <a:off x="3233400" y="3647900"/>
              <a:ext cx="42925" cy="148350"/>
            </a:xfrm>
            <a:custGeom>
              <a:rect b="b" l="l" r="r" t="t"/>
              <a:pathLst>
                <a:path extrusionOk="0" h="5934" w="1717">
                  <a:moveTo>
                    <a:pt x="1190" y="1"/>
                  </a:moveTo>
                  <a:cubicBezTo>
                    <a:pt x="261" y="1050"/>
                    <a:pt x="70" y="2631"/>
                    <a:pt x="45" y="4066"/>
                  </a:cubicBezTo>
                  <a:lnTo>
                    <a:pt x="0" y="4086"/>
                  </a:lnTo>
                  <a:cubicBezTo>
                    <a:pt x="231" y="4699"/>
                    <a:pt x="452" y="5311"/>
                    <a:pt x="613" y="5933"/>
                  </a:cubicBezTo>
                  <a:lnTo>
                    <a:pt x="628" y="5928"/>
                  </a:lnTo>
                  <a:cubicBezTo>
                    <a:pt x="407" y="4518"/>
                    <a:pt x="813" y="3017"/>
                    <a:pt x="1717" y="1913"/>
                  </a:cubicBezTo>
                  <a:lnTo>
                    <a:pt x="1707" y="1903"/>
                  </a:lnTo>
                  <a:cubicBezTo>
                    <a:pt x="1431" y="1301"/>
                    <a:pt x="1250" y="658"/>
                    <a:pt x="11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1" name="Google Shape;4171;p21"/>
            <p:cNvSpPr/>
            <p:nvPr/>
          </p:nvSpPr>
          <p:spPr>
            <a:xfrm>
              <a:off x="3282700" y="3499825"/>
              <a:ext cx="110450" cy="173325"/>
            </a:xfrm>
            <a:custGeom>
              <a:rect b="b" l="l" r="r" t="t"/>
              <a:pathLst>
                <a:path extrusionOk="0" h="6933" w="4418">
                  <a:moveTo>
                    <a:pt x="4418" y="1"/>
                  </a:moveTo>
                  <a:lnTo>
                    <a:pt x="4418" y="1"/>
                  </a:lnTo>
                  <a:cubicBezTo>
                    <a:pt x="3449" y="332"/>
                    <a:pt x="2626" y="1075"/>
                    <a:pt x="2194" y="2003"/>
                  </a:cubicBezTo>
                  <a:cubicBezTo>
                    <a:pt x="1818" y="2812"/>
                    <a:pt x="1712" y="3765"/>
                    <a:pt x="1120" y="4433"/>
                  </a:cubicBezTo>
                  <a:cubicBezTo>
                    <a:pt x="809" y="4779"/>
                    <a:pt x="392" y="5010"/>
                    <a:pt x="1" y="5266"/>
                  </a:cubicBezTo>
                  <a:cubicBezTo>
                    <a:pt x="141" y="5838"/>
                    <a:pt x="347" y="6400"/>
                    <a:pt x="603" y="6932"/>
                  </a:cubicBezTo>
                  <a:cubicBezTo>
                    <a:pt x="739" y="6802"/>
                    <a:pt x="869" y="6661"/>
                    <a:pt x="990" y="6516"/>
                  </a:cubicBezTo>
                  <a:cubicBezTo>
                    <a:pt x="2521" y="4674"/>
                    <a:pt x="2435" y="1768"/>
                    <a:pt x="4242" y="197"/>
                  </a:cubicBezTo>
                  <a:lnTo>
                    <a:pt x="4363" y="227"/>
                  </a:lnTo>
                  <a:cubicBezTo>
                    <a:pt x="4383" y="151"/>
                    <a:pt x="4398" y="76"/>
                    <a:pt x="441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2" name="Google Shape;4172;p21"/>
            <p:cNvSpPr/>
            <p:nvPr/>
          </p:nvSpPr>
          <p:spPr>
            <a:xfrm>
              <a:off x="3263125" y="3631475"/>
              <a:ext cx="34675" cy="64250"/>
            </a:xfrm>
            <a:custGeom>
              <a:rect b="b" l="l" r="r" t="t"/>
              <a:pathLst>
                <a:path extrusionOk="0" h="2570" w="1387">
                  <a:moveTo>
                    <a:pt x="784" y="0"/>
                  </a:moveTo>
                  <a:cubicBezTo>
                    <a:pt x="638" y="95"/>
                    <a:pt x="493" y="196"/>
                    <a:pt x="357" y="306"/>
                  </a:cubicBezTo>
                  <a:cubicBezTo>
                    <a:pt x="227" y="417"/>
                    <a:pt x="106" y="532"/>
                    <a:pt x="1" y="658"/>
                  </a:cubicBezTo>
                  <a:cubicBezTo>
                    <a:pt x="61" y="1315"/>
                    <a:pt x="242" y="1958"/>
                    <a:pt x="518" y="2560"/>
                  </a:cubicBezTo>
                  <a:lnTo>
                    <a:pt x="528" y="2570"/>
                  </a:lnTo>
                  <a:cubicBezTo>
                    <a:pt x="563" y="2525"/>
                    <a:pt x="603" y="2475"/>
                    <a:pt x="643" y="2429"/>
                  </a:cubicBezTo>
                  <a:cubicBezTo>
                    <a:pt x="874" y="2163"/>
                    <a:pt x="1135" y="1922"/>
                    <a:pt x="1386" y="1666"/>
                  </a:cubicBezTo>
                  <a:cubicBezTo>
                    <a:pt x="1130" y="1134"/>
                    <a:pt x="924" y="572"/>
                    <a:pt x="7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3" name="Google Shape;4173;p21"/>
            <p:cNvSpPr/>
            <p:nvPr/>
          </p:nvSpPr>
          <p:spPr>
            <a:xfrm>
              <a:off x="3222100" y="3504725"/>
              <a:ext cx="169675" cy="606225"/>
            </a:xfrm>
            <a:custGeom>
              <a:rect b="b" l="l" r="r" t="t"/>
              <a:pathLst>
                <a:path extrusionOk="0" h="24249" w="6787">
                  <a:moveTo>
                    <a:pt x="6666" y="1"/>
                  </a:moveTo>
                  <a:cubicBezTo>
                    <a:pt x="4859" y="1572"/>
                    <a:pt x="4945" y="4478"/>
                    <a:pt x="3414" y="6320"/>
                  </a:cubicBezTo>
                  <a:cubicBezTo>
                    <a:pt x="3293" y="6465"/>
                    <a:pt x="3163" y="6606"/>
                    <a:pt x="3027" y="6736"/>
                  </a:cubicBezTo>
                  <a:cubicBezTo>
                    <a:pt x="2776" y="6992"/>
                    <a:pt x="2515" y="7233"/>
                    <a:pt x="2284" y="7499"/>
                  </a:cubicBezTo>
                  <a:cubicBezTo>
                    <a:pt x="2244" y="7545"/>
                    <a:pt x="2204" y="7595"/>
                    <a:pt x="2169" y="7640"/>
                  </a:cubicBezTo>
                  <a:cubicBezTo>
                    <a:pt x="1265" y="8744"/>
                    <a:pt x="859" y="10245"/>
                    <a:pt x="1080" y="11655"/>
                  </a:cubicBezTo>
                  <a:lnTo>
                    <a:pt x="1065" y="11660"/>
                  </a:lnTo>
                  <a:cubicBezTo>
                    <a:pt x="1125" y="11896"/>
                    <a:pt x="1175" y="12137"/>
                    <a:pt x="1215" y="12378"/>
                  </a:cubicBezTo>
                  <a:cubicBezTo>
                    <a:pt x="1250" y="12569"/>
                    <a:pt x="1275" y="12765"/>
                    <a:pt x="1290" y="12960"/>
                  </a:cubicBezTo>
                  <a:cubicBezTo>
                    <a:pt x="1426" y="14607"/>
                    <a:pt x="934" y="16243"/>
                    <a:pt x="859" y="17889"/>
                  </a:cubicBezTo>
                  <a:cubicBezTo>
                    <a:pt x="794" y="19290"/>
                    <a:pt x="1019" y="20700"/>
                    <a:pt x="834" y="22085"/>
                  </a:cubicBezTo>
                  <a:cubicBezTo>
                    <a:pt x="728" y="22848"/>
                    <a:pt x="452" y="23631"/>
                    <a:pt x="0" y="24249"/>
                  </a:cubicBezTo>
                  <a:lnTo>
                    <a:pt x="2053" y="24249"/>
                  </a:lnTo>
                  <a:cubicBezTo>
                    <a:pt x="2219" y="23039"/>
                    <a:pt x="2028" y="21769"/>
                    <a:pt x="2194" y="20545"/>
                  </a:cubicBezTo>
                  <a:cubicBezTo>
                    <a:pt x="2390" y="19089"/>
                    <a:pt x="3087" y="17729"/>
                    <a:pt x="3188" y="16268"/>
                  </a:cubicBezTo>
                  <a:cubicBezTo>
                    <a:pt x="3288" y="14883"/>
                    <a:pt x="2851" y="13533"/>
                    <a:pt x="2646" y="12162"/>
                  </a:cubicBezTo>
                  <a:cubicBezTo>
                    <a:pt x="2440" y="10792"/>
                    <a:pt x="2520" y="9246"/>
                    <a:pt x="3459" y="8227"/>
                  </a:cubicBezTo>
                  <a:cubicBezTo>
                    <a:pt x="3906" y="7745"/>
                    <a:pt x="4523" y="7409"/>
                    <a:pt x="4874" y="6852"/>
                  </a:cubicBezTo>
                  <a:cubicBezTo>
                    <a:pt x="5090" y="6511"/>
                    <a:pt x="5185" y="6119"/>
                    <a:pt x="5281" y="5733"/>
                  </a:cubicBezTo>
                  <a:cubicBezTo>
                    <a:pt x="5728" y="3906"/>
                    <a:pt x="6325" y="1873"/>
                    <a:pt x="6787" y="31"/>
                  </a:cubicBezTo>
                  <a:lnTo>
                    <a:pt x="666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4" name="Google Shape;4174;p21"/>
            <p:cNvSpPr/>
            <p:nvPr/>
          </p:nvSpPr>
          <p:spPr>
            <a:xfrm>
              <a:off x="2908525" y="3960850"/>
              <a:ext cx="142575" cy="163525"/>
            </a:xfrm>
            <a:custGeom>
              <a:rect b="b" l="l" r="r" t="t"/>
              <a:pathLst>
                <a:path extrusionOk="0" fill="none" h="6541" w="5703">
                  <a:moveTo>
                    <a:pt x="5702" y="6541"/>
                  </a:moveTo>
                  <a:cubicBezTo>
                    <a:pt x="5697" y="6355"/>
                    <a:pt x="5677" y="6174"/>
                    <a:pt x="5647" y="6004"/>
                  </a:cubicBezTo>
                  <a:cubicBezTo>
                    <a:pt x="5361" y="4307"/>
                    <a:pt x="4056" y="3273"/>
                    <a:pt x="2675" y="2274"/>
                  </a:cubicBezTo>
                  <a:cubicBezTo>
                    <a:pt x="1712" y="1572"/>
                    <a:pt x="713" y="884"/>
                    <a:pt x="0" y="1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5" name="Google Shape;4175;p21"/>
            <p:cNvSpPr/>
            <p:nvPr/>
          </p:nvSpPr>
          <p:spPr>
            <a:xfrm>
              <a:off x="3075150" y="4007650"/>
              <a:ext cx="29650" cy="151875"/>
            </a:xfrm>
            <a:custGeom>
              <a:rect b="b" l="l" r="r" t="t"/>
              <a:pathLst>
                <a:path extrusionOk="0" fill="none" h="6075" w="1186">
                  <a:moveTo>
                    <a:pt x="1" y="1"/>
                  </a:moveTo>
                  <a:cubicBezTo>
                    <a:pt x="222" y="493"/>
                    <a:pt x="448" y="980"/>
                    <a:pt x="638" y="1487"/>
                  </a:cubicBezTo>
                  <a:cubicBezTo>
                    <a:pt x="960" y="2320"/>
                    <a:pt x="1185" y="3243"/>
                    <a:pt x="1175" y="4132"/>
                  </a:cubicBezTo>
                  <a:cubicBezTo>
                    <a:pt x="1170" y="4814"/>
                    <a:pt x="1025" y="5477"/>
                    <a:pt x="678" y="6074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6" name="Google Shape;4176;p21"/>
            <p:cNvSpPr/>
            <p:nvPr/>
          </p:nvSpPr>
          <p:spPr>
            <a:xfrm>
              <a:off x="3185950" y="3750050"/>
              <a:ext cx="71800" cy="388500"/>
            </a:xfrm>
            <a:custGeom>
              <a:rect b="b" l="l" r="r" t="t"/>
              <a:pathLst>
                <a:path extrusionOk="0" fill="none" h="15540" w="2872">
                  <a:moveTo>
                    <a:pt x="1898" y="0"/>
                  </a:moveTo>
                  <a:cubicBezTo>
                    <a:pt x="2129" y="613"/>
                    <a:pt x="2350" y="1225"/>
                    <a:pt x="2511" y="1847"/>
                  </a:cubicBezTo>
                  <a:cubicBezTo>
                    <a:pt x="2571" y="2083"/>
                    <a:pt x="2621" y="2324"/>
                    <a:pt x="2661" y="2565"/>
                  </a:cubicBezTo>
                  <a:cubicBezTo>
                    <a:pt x="2696" y="2756"/>
                    <a:pt x="2721" y="2952"/>
                    <a:pt x="2736" y="3147"/>
                  </a:cubicBezTo>
                  <a:cubicBezTo>
                    <a:pt x="2872" y="4794"/>
                    <a:pt x="2380" y="6430"/>
                    <a:pt x="2305" y="8076"/>
                  </a:cubicBezTo>
                  <a:cubicBezTo>
                    <a:pt x="2240" y="9477"/>
                    <a:pt x="2465" y="10887"/>
                    <a:pt x="2280" y="12272"/>
                  </a:cubicBezTo>
                  <a:cubicBezTo>
                    <a:pt x="2174" y="13035"/>
                    <a:pt x="1898" y="13818"/>
                    <a:pt x="1446" y="14436"/>
                  </a:cubicBezTo>
                  <a:cubicBezTo>
                    <a:pt x="1080" y="14943"/>
                    <a:pt x="598" y="15344"/>
                    <a:pt x="1" y="15540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7" name="Google Shape;4177;p21"/>
            <p:cNvSpPr/>
            <p:nvPr/>
          </p:nvSpPr>
          <p:spPr>
            <a:xfrm>
              <a:off x="2815275" y="4110925"/>
              <a:ext cx="498950" cy="25"/>
            </a:xfrm>
            <a:custGeom>
              <a:rect b="b" l="l" r="r" t="t"/>
              <a:pathLst>
                <a:path extrusionOk="0" fill="none" h="1" w="19958">
                  <a:moveTo>
                    <a:pt x="19958" y="1"/>
                  </a:moveTo>
                  <a:lnTo>
                    <a:pt x="19762" y="1"/>
                  </a:lnTo>
                  <a:lnTo>
                    <a:pt x="18326" y="1"/>
                  </a:lnTo>
                  <a:lnTo>
                    <a:pt x="16273" y="1"/>
                  </a:lnTo>
                  <a:lnTo>
                    <a:pt x="13222" y="1"/>
                  </a:lnTo>
                  <a:lnTo>
                    <a:pt x="11570" y="1"/>
                  </a:lnTo>
                  <a:lnTo>
                    <a:pt x="9703" y="1"/>
                  </a:lnTo>
                  <a:lnTo>
                    <a:pt x="9377" y="1"/>
                  </a:lnTo>
                  <a:lnTo>
                    <a:pt x="7570" y="1"/>
                  </a:lnTo>
                  <a:lnTo>
                    <a:pt x="4227" y="1"/>
                  </a:lnTo>
                  <a:lnTo>
                    <a:pt x="1" y="1"/>
                  </a:ln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8" name="Google Shape;4178;p21"/>
            <p:cNvSpPr/>
            <p:nvPr/>
          </p:nvSpPr>
          <p:spPr>
            <a:xfrm>
              <a:off x="3122725" y="3437225"/>
              <a:ext cx="65275" cy="726925"/>
            </a:xfrm>
            <a:custGeom>
              <a:rect b="b" l="l" r="r" t="t"/>
              <a:pathLst>
                <a:path extrusionOk="0" fill="none" h="29077" w="2611">
                  <a:moveTo>
                    <a:pt x="0" y="0"/>
                  </a:moveTo>
                  <a:cubicBezTo>
                    <a:pt x="10" y="10"/>
                    <a:pt x="20" y="20"/>
                    <a:pt x="25" y="30"/>
                  </a:cubicBezTo>
                  <a:cubicBezTo>
                    <a:pt x="1350" y="1506"/>
                    <a:pt x="1652" y="3639"/>
                    <a:pt x="1601" y="5627"/>
                  </a:cubicBezTo>
                  <a:cubicBezTo>
                    <a:pt x="1586" y="6244"/>
                    <a:pt x="1541" y="6857"/>
                    <a:pt x="1496" y="7469"/>
                  </a:cubicBezTo>
                  <a:cubicBezTo>
                    <a:pt x="1461" y="7991"/>
                    <a:pt x="1421" y="8513"/>
                    <a:pt x="1401" y="9035"/>
                  </a:cubicBezTo>
                  <a:cubicBezTo>
                    <a:pt x="1365" y="9898"/>
                    <a:pt x="1375" y="10762"/>
                    <a:pt x="1506" y="11615"/>
                  </a:cubicBezTo>
                  <a:cubicBezTo>
                    <a:pt x="1772" y="13367"/>
                    <a:pt x="2540" y="15033"/>
                    <a:pt x="2590" y="16805"/>
                  </a:cubicBezTo>
                  <a:cubicBezTo>
                    <a:pt x="2610" y="17492"/>
                    <a:pt x="2520" y="18165"/>
                    <a:pt x="2369" y="18838"/>
                  </a:cubicBezTo>
                  <a:cubicBezTo>
                    <a:pt x="2143" y="19877"/>
                    <a:pt x="1772" y="20900"/>
                    <a:pt x="1456" y="21929"/>
                  </a:cubicBezTo>
                  <a:cubicBezTo>
                    <a:pt x="1155" y="22903"/>
                    <a:pt x="904" y="23887"/>
                    <a:pt x="858" y="24891"/>
                  </a:cubicBezTo>
                  <a:cubicBezTo>
                    <a:pt x="828" y="25573"/>
                    <a:pt x="894" y="26266"/>
                    <a:pt x="924" y="26949"/>
                  </a:cubicBezTo>
                  <a:cubicBezTo>
                    <a:pt x="954" y="27672"/>
                    <a:pt x="954" y="28384"/>
                    <a:pt x="763" y="29077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9" name="Google Shape;4179;p21"/>
            <p:cNvSpPr/>
            <p:nvPr/>
          </p:nvSpPr>
          <p:spPr>
            <a:xfrm>
              <a:off x="2966000" y="3844150"/>
              <a:ext cx="94750" cy="296175"/>
            </a:xfrm>
            <a:custGeom>
              <a:rect b="b" l="l" r="r" t="t"/>
              <a:pathLst>
                <a:path extrusionOk="0" fill="none" h="11847" w="3790">
                  <a:moveTo>
                    <a:pt x="100" y="1"/>
                  </a:moveTo>
                  <a:cubicBezTo>
                    <a:pt x="100" y="1095"/>
                    <a:pt x="0" y="2199"/>
                    <a:pt x="211" y="3268"/>
                  </a:cubicBezTo>
                  <a:cubicBezTo>
                    <a:pt x="351" y="4006"/>
                    <a:pt x="637" y="4699"/>
                    <a:pt x="989" y="5376"/>
                  </a:cubicBezTo>
                  <a:cubicBezTo>
                    <a:pt x="1917" y="7158"/>
                    <a:pt x="3293" y="8800"/>
                    <a:pt x="3674" y="10672"/>
                  </a:cubicBezTo>
                  <a:cubicBezTo>
                    <a:pt x="3754" y="11053"/>
                    <a:pt x="3790" y="11445"/>
                    <a:pt x="3775" y="11846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0" name="Google Shape;4180;p21"/>
            <p:cNvSpPr/>
            <p:nvPr/>
          </p:nvSpPr>
          <p:spPr>
            <a:xfrm>
              <a:off x="2923950" y="3367200"/>
              <a:ext cx="76450" cy="476975"/>
            </a:xfrm>
            <a:custGeom>
              <a:rect b="b" l="l" r="r" t="t"/>
              <a:pathLst>
                <a:path extrusionOk="0" fill="none" h="19079" w="3058">
                  <a:moveTo>
                    <a:pt x="3057" y="0"/>
                  </a:moveTo>
                  <a:cubicBezTo>
                    <a:pt x="3037" y="20"/>
                    <a:pt x="3022" y="41"/>
                    <a:pt x="3002" y="61"/>
                  </a:cubicBezTo>
                  <a:cubicBezTo>
                    <a:pt x="2104" y="1024"/>
                    <a:pt x="1717" y="2359"/>
                    <a:pt x="1547" y="3669"/>
                  </a:cubicBezTo>
                  <a:cubicBezTo>
                    <a:pt x="1371" y="5000"/>
                    <a:pt x="1386" y="6365"/>
                    <a:pt x="1110" y="7680"/>
                  </a:cubicBezTo>
                  <a:cubicBezTo>
                    <a:pt x="924" y="8553"/>
                    <a:pt x="613" y="9422"/>
                    <a:pt x="377" y="10285"/>
                  </a:cubicBezTo>
                  <a:cubicBezTo>
                    <a:pt x="161" y="11063"/>
                    <a:pt x="1" y="11846"/>
                    <a:pt x="46" y="12634"/>
                  </a:cubicBezTo>
                  <a:cubicBezTo>
                    <a:pt x="51" y="12764"/>
                    <a:pt x="66" y="12890"/>
                    <a:pt x="81" y="13015"/>
                  </a:cubicBezTo>
                  <a:cubicBezTo>
                    <a:pt x="292" y="14501"/>
                    <a:pt x="1260" y="15776"/>
                    <a:pt x="1607" y="17237"/>
                  </a:cubicBezTo>
                  <a:cubicBezTo>
                    <a:pt x="1752" y="17839"/>
                    <a:pt x="1782" y="18456"/>
                    <a:pt x="1782" y="19079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1" name="Google Shape;4181;p21"/>
            <p:cNvSpPr/>
            <p:nvPr/>
          </p:nvSpPr>
          <p:spPr>
            <a:xfrm>
              <a:off x="2513125" y="3676125"/>
              <a:ext cx="497175" cy="454900"/>
            </a:xfrm>
            <a:custGeom>
              <a:rect b="b" l="l" r="r" t="t"/>
              <a:pathLst>
                <a:path extrusionOk="0" fill="none" h="18196" w="19887">
                  <a:moveTo>
                    <a:pt x="0" y="227"/>
                  </a:moveTo>
                  <a:cubicBezTo>
                    <a:pt x="2395" y="1"/>
                    <a:pt x="4312" y="2094"/>
                    <a:pt x="6546" y="2987"/>
                  </a:cubicBezTo>
                  <a:cubicBezTo>
                    <a:pt x="6631" y="3017"/>
                    <a:pt x="6716" y="3053"/>
                    <a:pt x="6801" y="3083"/>
                  </a:cubicBezTo>
                  <a:cubicBezTo>
                    <a:pt x="7524" y="3349"/>
                    <a:pt x="8292" y="3555"/>
                    <a:pt x="8834" y="4097"/>
                  </a:cubicBezTo>
                  <a:cubicBezTo>
                    <a:pt x="9296" y="4553"/>
                    <a:pt x="9522" y="5181"/>
                    <a:pt x="9813" y="5763"/>
                  </a:cubicBezTo>
                  <a:cubicBezTo>
                    <a:pt x="9924" y="5984"/>
                    <a:pt x="10049" y="6205"/>
                    <a:pt x="10195" y="6400"/>
                  </a:cubicBezTo>
                  <a:cubicBezTo>
                    <a:pt x="10385" y="6651"/>
                    <a:pt x="10606" y="6867"/>
                    <a:pt x="10852" y="7063"/>
                  </a:cubicBezTo>
                  <a:cubicBezTo>
                    <a:pt x="11725" y="7771"/>
                    <a:pt x="12855" y="8243"/>
                    <a:pt x="13382" y="9236"/>
                  </a:cubicBezTo>
                  <a:cubicBezTo>
                    <a:pt x="13633" y="9703"/>
                    <a:pt x="13718" y="10240"/>
                    <a:pt x="13899" y="10742"/>
                  </a:cubicBezTo>
                  <a:cubicBezTo>
                    <a:pt x="14320" y="11927"/>
                    <a:pt x="15234" y="12830"/>
                    <a:pt x="16228" y="13683"/>
                  </a:cubicBezTo>
                  <a:cubicBezTo>
                    <a:pt x="17563" y="14833"/>
                    <a:pt x="19049" y="15887"/>
                    <a:pt x="19656" y="17393"/>
                  </a:cubicBezTo>
                  <a:cubicBezTo>
                    <a:pt x="19756" y="17649"/>
                    <a:pt x="19837" y="17915"/>
                    <a:pt x="19887" y="18196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2" name="Google Shape;4182;p21"/>
            <p:cNvSpPr/>
            <p:nvPr/>
          </p:nvSpPr>
          <p:spPr>
            <a:xfrm>
              <a:off x="3243550" y="3504725"/>
              <a:ext cx="145225" cy="291400"/>
            </a:xfrm>
            <a:custGeom>
              <a:rect b="b" l="l" r="r" t="t"/>
              <a:pathLst>
                <a:path extrusionOk="0" fill="none" h="11656" w="5809">
                  <a:moveTo>
                    <a:pt x="5808" y="1"/>
                  </a:moveTo>
                  <a:cubicBezTo>
                    <a:pt x="4001" y="1572"/>
                    <a:pt x="4087" y="4478"/>
                    <a:pt x="2556" y="6320"/>
                  </a:cubicBezTo>
                  <a:cubicBezTo>
                    <a:pt x="2435" y="6465"/>
                    <a:pt x="2305" y="6606"/>
                    <a:pt x="2169" y="6736"/>
                  </a:cubicBezTo>
                  <a:cubicBezTo>
                    <a:pt x="1918" y="6992"/>
                    <a:pt x="1657" y="7233"/>
                    <a:pt x="1426" y="7499"/>
                  </a:cubicBezTo>
                  <a:cubicBezTo>
                    <a:pt x="1386" y="7545"/>
                    <a:pt x="1346" y="7595"/>
                    <a:pt x="1311" y="7640"/>
                  </a:cubicBezTo>
                  <a:cubicBezTo>
                    <a:pt x="407" y="8744"/>
                    <a:pt x="1" y="10245"/>
                    <a:pt x="222" y="11655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3" name="Google Shape;4183;p21"/>
            <p:cNvSpPr/>
            <p:nvPr/>
          </p:nvSpPr>
          <p:spPr>
            <a:xfrm>
              <a:off x="3102525" y="3562450"/>
              <a:ext cx="90475" cy="63150"/>
            </a:xfrm>
            <a:custGeom>
              <a:rect b="b" l="l" r="r" t="t"/>
              <a:pathLst>
                <a:path extrusionOk="0" fill="none" h="2526" w="3619">
                  <a:moveTo>
                    <a:pt x="0" y="0"/>
                  </a:moveTo>
                  <a:cubicBezTo>
                    <a:pt x="768" y="819"/>
                    <a:pt x="1536" y="1642"/>
                    <a:pt x="2304" y="2460"/>
                  </a:cubicBezTo>
                  <a:cubicBezTo>
                    <a:pt x="2324" y="2485"/>
                    <a:pt x="2344" y="2505"/>
                    <a:pt x="2364" y="2525"/>
                  </a:cubicBezTo>
                  <a:cubicBezTo>
                    <a:pt x="2786" y="1727"/>
                    <a:pt x="3222" y="879"/>
                    <a:pt x="3609" y="61"/>
                  </a:cubicBezTo>
                  <a:cubicBezTo>
                    <a:pt x="3614" y="56"/>
                    <a:pt x="3614" y="46"/>
                    <a:pt x="3619" y="41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4" name="Google Shape;4184;p21"/>
            <p:cNvSpPr/>
            <p:nvPr/>
          </p:nvSpPr>
          <p:spPr>
            <a:xfrm>
              <a:off x="3094475" y="3603850"/>
              <a:ext cx="103425" cy="61525"/>
            </a:xfrm>
            <a:custGeom>
              <a:rect b="b" l="l" r="r" t="t"/>
              <a:pathLst>
                <a:path extrusionOk="0" fill="none" h="2461" w="4137">
                  <a:moveTo>
                    <a:pt x="1" y="1"/>
                  </a:moveTo>
                  <a:cubicBezTo>
                    <a:pt x="16" y="11"/>
                    <a:pt x="26" y="21"/>
                    <a:pt x="36" y="31"/>
                  </a:cubicBezTo>
                  <a:cubicBezTo>
                    <a:pt x="889" y="789"/>
                    <a:pt x="1717" y="1572"/>
                    <a:pt x="2531" y="2370"/>
                  </a:cubicBezTo>
                  <a:cubicBezTo>
                    <a:pt x="2561" y="2400"/>
                    <a:pt x="2591" y="2430"/>
                    <a:pt x="2621" y="2460"/>
                  </a:cubicBezTo>
                  <a:cubicBezTo>
                    <a:pt x="3148" y="1783"/>
                    <a:pt x="3610" y="1095"/>
                    <a:pt x="4137" y="417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5" name="Google Shape;4185;p21"/>
            <p:cNvSpPr/>
            <p:nvPr/>
          </p:nvSpPr>
          <p:spPr>
            <a:xfrm>
              <a:off x="3113425" y="3813925"/>
              <a:ext cx="139325" cy="96875"/>
            </a:xfrm>
            <a:custGeom>
              <a:rect b="b" l="l" r="r" t="t"/>
              <a:pathLst>
                <a:path extrusionOk="0" fill="none" h="3875" w="5573">
                  <a:moveTo>
                    <a:pt x="1" y="617"/>
                  </a:moveTo>
                  <a:cubicBezTo>
                    <a:pt x="26" y="643"/>
                    <a:pt x="46" y="668"/>
                    <a:pt x="66" y="698"/>
                  </a:cubicBezTo>
                  <a:cubicBezTo>
                    <a:pt x="899" y="1767"/>
                    <a:pt x="1793" y="2796"/>
                    <a:pt x="2741" y="3770"/>
                  </a:cubicBezTo>
                  <a:cubicBezTo>
                    <a:pt x="2776" y="3805"/>
                    <a:pt x="2812" y="3840"/>
                    <a:pt x="2842" y="3875"/>
                  </a:cubicBezTo>
                  <a:cubicBezTo>
                    <a:pt x="3750" y="2605"/>
                    <a:pt x="4664" y="1280"/>
                    <a:pt x="5562" y="10"/>
                  </a:cubicBezTo>
                  <a:cubicBezTo>
                    <a:pt x="5567" y="5"/>
                    <a:pt x="5572" y="5"/>
                    <a:pt x="5572" y="0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6" name="Google Shape;4186;p21"/>
            <p:cNvSpPr/>
            <p:nvPr/>
          </p:nvSpPr>
          <p:spPr>
            <a:xfrm>
              <a:off x="3195000" y="3746275"/>
              <a:ext cx="15950" cy="38175"/>
            </a:xfrm>
            <a:custGeom>
              <a:rect b="b" l="l" r="r" t="t"/>
              <a:pathLst>
                <a:path extrusionOk="0" fill="none" h="1527" w="638">
                  <a:moveTo>
                    <a:pt x="638" y="1"/>
                  </a:moveTo>
                  <a:cubicBezTo>
                    <a:pt x="427" y="513"/>
                    <a:pt x="211" y="1020"/>
                    <a:pt x="0" y="1527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7" name="Google Shape;4187;p21"/>
            <p:cNvSpPr/>
            <p:nvPr/>
          </p:nvSpPr>
          <p:spPr>
            <a:xfrm>
              <a:off x="3206175" y="3770125"/>
              <a:ext cx="12675" cy="30250"/>
            </a:xfrm>
            <a:custGeom>
              <a:rect b="b" l="l" r="r" t="t"/>
              <a:pathLst>
                <a:path extrusionOk="0" fill="none" h="1210" w="507">
                  <a:moveTo>
                    <a:pt x="507" y="0"/>
                  </a:moveTo>
                  <a:cubicBezTo>
                    <a:pt x="381" y="422"/>
                    <a:pt x="211" y="824"/>
                    <a:pt x="0" y="1210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8" name="Google Shape;4188;p21"/>
            <p:cNvSpPr/>
            <p:nvPr/>
          </p:nvSpPr>
          <p:spPr>
            <a:xfrm>
              <a:off x="3090600" y="3903250"/>
              <a:ext cx="69275" cy="83100"/>
            </a:xfrm>
            <a:custGeom>
              <a:rect b="b" l="l" r="r" t="t"/>
              <a:pathLst>
                <a:path extrusionOk="0" fill="none" h="3324" w="2771">
                  <a:moveTo>
                    <a:pt x="0" y="1"/>
                  </a:moveTo>
                  <a:cubicBezTo>
                    <a:pt x="869" y="1130"/>
                    <a:pt x="1782" y="2229"/>
                    <a:pt x="2741" y="3288"/>
                  </a:cubicBezTo>
                  <a:cubicBezTo>
                    <a:pt x="2746" y="3298"/>
                    <a:pt x="2756" y="3314"/>
                    <a:pt x="2771" y="3324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9" name="Google Shape;4189;p21"/>
            <p:cNvSpPr/>
            <p:nvPr/>
          </p:nvSpPr>
          <p:spPr>
            <a:xfrm>
              <a:off x="3262875" y="3646275"/>
              <a:ext cx="13200" cy="49200"/>
            </a:xfrm>
            <a:custGeom>
              <a:rect b="b" l="l" r="r" t="t"/>
              <a:pathLst>
                <a:path extrusionOk="0" fill="none" h="1968" w="528">
                  <a:moveTo>
                    <a:pt x="1" y="0"/>
                  </a:moveTo>
                  <a:cubicBezTo>
                    <a:pt x="1" y="20"/>
                    <a:pt x="6" y="45"/>
                    <a:pt x="11" y="66"/>
                  </a:cubicBezTo>
                  <a:cubicBezTo>
                    <a:pt x="71" y="723"/>
                    <a:pt x="252" y="1366"/>
                    <a:pt x="528" y="1968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0" name="Google Shape;4190;p21"/>
            <p:cNvSpPr/>
            <p:nvPr/>
          </p:nvSpPr>
          <p:spPr>
            <a:xfrm>
              <a:off x="3282325" y="3630325"/>
              <a:ext cx="15600" cy="43200"/>
            </a:xfrm>
            <a:custGeom>
              <a:rect b="b" l="l" r="r" t="t"/>
              <a:pathLst>
                <a:path extrusionOk="0" fill="none" h="1728" w="624">
                  <a:moveTo>
                    <a:pt x="1" y="1"/>
                  </a:moveTo>
                  <a:cubicBezTo>
                    <a:pt x="6" y="16"/>
                    <a:pt x="11" y="31"/>
                    <a:pt x="16" y="46"/>
                  </a:cubicBezTo>
                  <a:cubicBezTo>
                    <a:pt x="156" y="618"/>
                    <a:pt x="362" y="1180"/>
                    <a:pt x="618" y="1712"/>
                  </a:cubicBezTo>
                  <a:cubicBezTo>
                    <a:pt x="618" y="1717"/>
                    <a:pt x="623" y="1722"/>
                    <a:pt x="623" y="1727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1" name="Google Shape;4191;p21"/>
            <p:cNvSpPr/>
            <p:nvPr/>
          </p:nvSpPr>
          <p:spPr>
            <a:xfrm>
              <a:off x="3271675" y="3824075"/>
              <a:ext cx="17950" cy="109825"/>
            </a:xfrm>
            <a:custGeom>
              <a:rect b="b" l="l" r="r" t="t"/>
              <a:pathLst>
                <a:path extrusionOk="0" fill="none" h="4393" w="718">
                  <a:moveTo>
                    <a:pt x="0" y="1"/>
                  </a:moveTo>
                  <a:cubicBezTo>
                    <a:pt x="206" y="1471"/>
                    <a:pt x="718" y="2992"/>
                    <a:pt x="241" y="4393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2" name="Google Shape;4192;p21"/>
            <p:cNvSpPr/>
            <p:nvPr/>
          </p:nvSpPr>
          <p:spPr>
            <a:xfrm>
              <a:off x="2880275" y="3605750"/>
              <a:ext cx="108700" cy="78950"/>
            </a:xfrm>
            <a:custGeom>
              <a:rect b="b" l="l" r="r" t="t"/>
              <a:pathLst>
                <a:path extrusionOk="0" fill="none" h="3158" w="4348">
                  <a:moveTo>
                    <a:pt x="1" y="0"/>
                  </a:moveTo>
                  <a:cubicBezTo>
                    <a:pt x="6" y="5"/>
                    <a:pt x="6" y="10"/>
                    <a:pt x="11" y="15"/>
                  </a:cubicBezTo>
                  <a:cubicBezTo>
                    <a:pt x="568" y="1059"/>
                    <a:pt x="1160" y="2088"/>
                    <a:pt x="1793" y="3092"/>
                  </a:cubicBezTo>
                  <a:cubicBezTo>
                    <a:pt x="1808" y="3112"/>
                    <a:pt x="1823" y="3137"/>
                    <a:pt x="1833" y="3157"/>
                  </a:cubicBezTo>
                  <a:cubicBezTo>
                    <a:pt x="2375" y="2640"/>
                    <a:pt x="2907" y="2113"/>
                    <a:pt x="3429" y="1581"/>
                  </a:cubicBezTo>
                  <a:cubicBezTo>
                    <a:pt x="3740" y="1265"/>
                    <a:pt x="4046" y="949"/>
                    <a:pt x="4348" y="622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3" name="Google Shape;4193;p21"/>
            <p:cNvSpPr/>
            <p:nvPr/>
          </p:nvSpPr>
          <p:spPr>
            <a:xfrm>
              <a:off x="2898600" y="3569225"/>
              <a:ext cx="92625" cy="57375"/>
            </a:xfrm>
            <a:custGeom>
              <a:rect b="b" l="l" r="r" t="t"/>
              <a:pathLst>
                <a:path extrusionOk="0" fill="none" h="2295" w="3705">
                  <a:moveTo>
                    <a:pt x="1" y="0"/>
                  </a:moveTo>
                  <a:cubicBezTo>
                    <a:pt x="402" y="773"/>
                    <a:pt x="864" y="1511"/>
                    <a:pt x="1391" y="2204"/>
                  </a:cubicBezTo>
                  <a:cubicBezTo>
                    <a:pt x="1411" y="2239"/>
                    <a:pt x="1431" y="2264"/>
                    <a:pt x="1456" y="2294"/>
                  </a:cubicBezTo>
                  <a:cubicBezTo>
                    <a:pt x="1893" y="1908"/>
                    <a:pt x="2330" y="1506"/>
                    <a:pt x="2756" y="1095"/>
                  </a:cubicBezTo>
                  <a:cubicBezTo>
                    <a:pt x="3078" y="783"/>
                    <a:pt x="3399" y="477"/>
                    <a:pt x="3705" y="171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4" name="Google Shape;4194;p21"/>
            <p:cNvSpPr/>
            <p:nvPr/>
          </p:nvSpPr>
          <p:spPr>
            <a:xfrm>
              <a:off x="2965100" y="3433325"/>
              <a:ext cx="29150" cy="278100"/>
            </a:xfrm>
            <a:custGeom>
              <a:rect b="b" l="l" r="r" t="t"/>
              <a:pathLst>
                <a:path extrusionOk="0" fill="none" h="11124" w="1166">
                  <a:moveTo>
                    <a:pt x="1075" y="1"/>
                  </a:moveTo>
                  <a:cubicBezTo>
                    <a:pt x="1165" y="553"/>
                    <a:pt x="1000" y="1009"/>
                    <a:pt x="919" y="1552"/>
                  </a:cubicBezTo>
                  <a:cubicBezTo>
                    <a:pt x="824" y="2229"/>
                    <a:pt x="699" y="2902"/>
                    <a:pt x="573" y="3574"/>
                  </a:cubicBezTo>
                  <a:cubicBezTo>
                    <a:pt x="392" y="4558"/>
                    <a:pt x="207" y="5542"/>
                    <a:pt x="96" y="6531"/>
                  </a:cubicBezTo>
                  <a:cubicBezTo>
                    <a:pt x="61" y="6867"/>
                    <a:pt x="36" y="7208"/>
                    <a:pt x="16" y="7545"/>
                  </a:cubicBezTo>
                  <a:cubicBezTo>
                    <a:pt x="1" y="7851"/>
                    <a:pt x="11" y="8167"/>
                    <a:pt x="36" y="8478"/>
                  </a:cubicBezTo>
                  <a:cubicBezTo>
                    <a:pt x="126" y="9452"/>
                    <a:pt x="443" y="10401"/>
                    <a:pt x="1090" y="11123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5" name="Google Shape;4195;p21"/>
            <p:cNvSpPr/>
            <p:nvPr/>
          </p:nvSpPr>
          <p:spPr>
            <a:xfrm>
              <a:off x="2904000" y="3758325"/>
              <a:ext cx="130525" cy="86350"/>
            </a:xfrm>
            <a:custGeom>
              <a:rect b="b" l="l" r="r" t="t"/>
              <a:pathLst>
                <a:path extrusionOk="0" fill="none" h="3454" w="5221">
                  <a:moveTo>
                    <a:pt x="0" y="1647"/>
                  </a:moveTo>
                  <a:cubicBezTo>
                    <a:pt x="11" y="1657"/>
                    <a:pt x="16" y="1662"/>
                    <a:pt x="31" y="1667"/>
                  </a:cubicBezTo>
                  <a:cubicBezTo>
                    <a:pt x="879" y="2254"/>
                    <a:pt x="1732" y="2846"/>
                    <a:pt x="2580" y="3434"/>
                  </a:cubicBezTo>
                  <a:lnTo>
                    <a:pt x="2580" y="3434"/>
                  </a:lnTo>
                  <a:cubicBezTo>
                    <a:pt x="2595" y="3439"/>
                    <a:pt x="2606" y="3449"/>
                    <a:pt x="2616" y="3454"/>
                  </a:cubicBezTo>
                  <a:cubicBezTo>
                    <a:pt x="3429" y="2299"/>
                    <a:pt x="4317" y="1120"/>
                    <a:pt x="5206" y="16"/>
                  </a:cubicBezTo>
                  <a:cubicBezTo>
                    <a:pt x="5211" y="11"/>
                    <a:pt x="5216" y="6"/>
                    <a:pt x="5221" y="1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6" name="Google Shape;4196;p21"/>
            <p:cNvSpPr/>
            <p:nvPr/>
          </p:nvSpPr>
          <p:spPr>
            <a:xfrm>
              <a:off x="2919800" y="3914425"/>
              <a:ext cx="123375" cy="66275"/>
            </a:xfrm>
            <a:custGeom>
              <a:rect b="b" l="l" r="r" t="t"/>
              <a:pathLst>
                <a:path extrusionOk="0" fill="none" h="2651" w="4935">
                  <a:moveTo>
                    <a:pt x="1" y="1085"/>
                  </a:moveTo>
                  <a:cubicBezTo>
                    <a:pt x="36" y="1100"/>
                    <a:pt x="66" y="1120"/>
                    <a:pt x="101" y="1135"/>
                  </a:cubicBezTo>
                  <a:cubicBezTo>
                    <a:pt x="533" y="1356"/>
                    <a:pt x="904" y="1707"/>
                    <a:pt x="1351" y="1928"/>
                  </a:cubicBezTo>
                  <a:cubicBezTo>
                    <a:pt x="1833" y="2164"/>
                    <a:pt x="2330" y="2380"/>
                    <a:pt x="2837" y="2565"/>
                  </a:cubicBezTo>
                  <a:cubicBezTo>
                    <a:pt x="2917" y="2595"/>
                    <a:pt x="2997" y="2626"/>
                    <a:pt x="3073" y="2651"/>
                  </a:cubicBezTo>
                  <a:cubicBezTo>
                    <a:pt x="3665" y="1762"/>
                    <a:pt x="4277" y="839"/>
                    <a:pt x="4935" y="1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7" name="Google Shape;4197;p21"/>
            <p:cNvSpPr/>
            <p:nvPr/>
          </p:nvSpPr>
          <p:spPr>
            <a:xfrm>
              <a:off x="2613375" y="3719300"/>
              <a:ext cx="69925" cy="48975"/>
            </a:xfrm>
            <a:custGeom>
              <a:rect b="b" l="l" r="r" t="t"/>
              <a:pathLst>
                <a:path extrusionOk="0" fill="none" h="1959" w="2797">
                  <a:moveTo>
                    <a:pt x="1" y="1958"/>
                  </a:moveTo>
                  <a:cubicBezTo>
                    <a:pt x="51" y="1948"/>
                    <a:pt x="106" y="1933"/>
                    <a:pt x="156" y="1923"/>
                  </a:cubicBezTo>
                  <a:cubicBezTo>
                    <a:pt x="488" y="1853"/>
                    <a:pt x="819" y="1782"/>
                    <a:pt x="1145" y="1712"/>
                  </a:cubicBezTo>
                  <a:cubicBezTo>
                    <a:pt x="1697" y="1597"/>
                    <a:pt x="2244" y="1476"/>
                    <a:pt x="2797" y="1361"/>
                  </a:cubicBezTo>
                  <a:cubicBezTo>
                    <a:pt x="2797" y="1361"/>
                    <a:pt x="2791" y="1361"/>
                    <a:pt x="2791" y="1356"/>
                  </a:cubicBezTo>
                  <a:cubicBezTo>
                    <a:pt x="2616" y="914"/>
                    <a:pt x="2500" y="447"/>
                    <a:pt x="2320" y="1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8" name="Google Shape;4198;p21"/>
            <p:cNvSpPr/>
            <p:nvPr/>
          </p:nvSpPr>
          <p:spPr>
            <a:xfrm>
              <a:off x="2712125" y="3757450"/>
              <a:ext cx="49100" cy="74925"/>
            </a:xfrm>
            <a:custGeom>
              <a:rect b="b" l="l" r="r" t="t"/>
              <a:pathLst>
                <a:path extrusionOk="0" fill="none" h="2997" w="1964">
                  <a:moveTo>
                    <a:pt x="1" y="2997"/>
                  </a:moveTo>
                  <a:cubicBezTo>
                    <a:pt x="11" y="2992"/>
                    <a:pt x="26" y="2987"/>
                    <a:pt x="36" y="2987"/>
                  </a:cubicBezTo>
                  <a:cubicBezTo>
                    <a:pt x="633" y="2796"/>
                    <a:pt x="1241" y="2641"/>
                    <a:pt x="1853" y="2510"/>
                  </a:cubicBezTo>
                  <a:cubicBezTo>
                    <a:pt x="1863" y="2505"/>
                    <a:pt x="1873" y="2505"/>
                    <a:pt x="1883" y="2500"/>
                  </a:cubicBezTo>
                  <a:cubicBezTo>
                    <a:pt x="1933" y="1672"/>
                    <a:pt x="1964" y="834"/>
                    <a:pt x="1933" y="0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9" name="Google Shape;4199;p21"/>
            <p:cNvSpPr/>
            <p:nvPr/>
          </p:nvSpPr>
          <p:spPr>
            <a:xfrm>
              <a:off x="2617025" y="3739875"/>
              <a:ext cx="95525" cy="59875"/>
            </a:xfrm>
            <a:custGeom>
              <a:rect b="b" l="l" r="r" t="t"/>
              <a:pathLst>
                <a:path extrusionOk="0" fill="none" h="2395" w="3821">
                  <a:moveTo>
                    <a:pt x="0" y="1"/>
                  </a:moveTo>
                  <a:cubicBezTo>
                    <a:pt x="236" y="392"/>
                    <a:pt x="598" y="673"/>
                    <a:pt x="999" y="889"/>
                  </a:cubicBezTo>
                  <a:cubicBezTo>
                    <a:pt x="1280" y="1035"/>
                    <a:pt x="1571" y="1155"/>
                    <a:pt x="1862" y="1266"/>
                  </a:cubicBezTo>
                  <a:cubicBezTo>
                    <a:pt x="2580" y="1537"/>
                    <a:pt x="3338" y="1803"/>
                    <a:pt x="3820" y="2395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0" name="Google Shape;4200;p21"/>
            <p:cNvSpPr/>
            <p:nvPr/>
          </p:nvSpPr>
          <p:spPr>
            <a:xfrm>
              <a:off x="2727325" y="3796975"/>
              <a:ext cx="59750" cy="65775"/>
            </a:xfrm>
            <a:custGeom>
              <a:rect b="b" l="l" r="r" t="t"/>
              <a:pathLst>
                <a:path extrusionOk="0" fill="none" h="2631" w="2390">
                  <a:moveTo>
                    <a:pt x="0" y="2631"/>
                  </a:moveTo>
                  <a:cubicBezTo>
                    <a:pt x="20" y="2626"/>
                    <a:pt x="40" y="2621"/>
                    <a:pt x="61" y="2621"/>
                  </a:cubicBezTo>
                  <a:cubicBezTo>
                    <a:pt x="793" y="2450"/>
                    <a:pt x="1536" y="2324"/>
                    <a:pt x="2284" y="2229"/>
                  </a:cubicBezTo>
                  <a:cubicBezTo>
                    <a:pt x="2309" y="2224"/>
                    <a:pt x="2334" y="2224"/>
                    <a:pt x="2359" y="2219"/>
                  </a:cubicBezTo>
                  <a:cubicBezTo>
                    <a:pt x="2389" y="1516"/>
                    <a:pt x="2349" y="778"/>
                    <a:pt x="2369" y="76"/>
                  </a:cubicBezTo>
                  <a:cubicBezTo>
                    <a:pt x="2369" y="51"/>
                    <a:pt x="2374" y="26"/>
                    <a:pt x="2374" y="0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1" name="Google Shape;4201;p21"/>
            <p:cNvSpPr/>
            <p:nvPr/>
          </p:nvSpPr>
          <p:spPr>
            <a:xfrm>
              <a:off x="2842525" y="3960100"/>
              <a:ext cx="76425" cy="58875"/>
            </a:xfrm>
            <a:custGeom>
              <a:rect b="b" l="l" r="r" t="t"/>
              <a:pathLst>
                <a:path extrusionOk="0" fill="none" h="2355" w="3057">
                  <a:moveTo>
                    <a:pt x="0" y="2023"/>
                  </a:moveTo>
                  <a:cubicBezTo>
                    <a:pt x="266" y="2038"/>
                    <a:pt x="532" y="2058"/>
                    <a:pt x="798" y="2084"/>
                  </a:cubicBezTo>
                  <a:cubicBezTo>
                    <a:pt x="1556" y="2154"/>
                    <a:pt x="2309" y="2249"/>
                    <a:pt x="3057" y="2355"/>
                  </a:cubicBezTo>
                  <a:cubicBezTo>
                    <a:pt x="3057" y="2345"/>
                    <a:pt x="3052" y="2335"/>
                    <a:pt x="3052" y="2324"/>
                  </a:cubicBezTo>
                  <a:cubicBezTo>
                    <a:pt x="2916" y="1557"/>
                    <a:pt x="2781" y="794"/>
                    <a:pt x="2640" y="31"/>
                  </a:cubicBezTo>
                  <a:cubicBezTo>
                    <a:pt x="2640" y="21"/>
                    <a:pt x="2640" y="11"/>
                    <a:pt x="2635" y="1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2" name="Google Shape;4202;p21"/>
            <p:cNvSpPr/>
            <p:nvPr/>
          </p:nvSpPr>
          <p:spPr>
            <a:xfrm>
              <a:off x="2851800" y="3980550"/>
              <a:ext cx="51600" cy="80475"/>
            </a:xfrm>
            <a:custGeom>
              <a:rect b="b" l="l" r="r" t="t"/>
              <a:pathLst>
                <a:path extrusionOk="0" fill="none" h="3219" w="2064">
                  <a:moveTo>
                    <a:pt x="0" y="1"/>
                  </a:moveTo>
                  <a:cubicBezTo>
                    <a:pt x="86" y="442"/>
                    <a:pt x="226" y="864"/>
                    <a:pt x="422" y="1266"/>
                  </a:cubicBezTo>
                  <a:cubicBezTo>
                    <a:pt x="799" y="2039"/>
                    <a:pt x="1361" y="2721"/>
                    <a:pt x="2063" y="3218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03" name="Google Shape;4203;p21"/>
          <p:cNvGrpSpPr/>
          <p:nvPr/>
        </p:nvGrpSpPr>
        <p:grpSpPr>
          <a:xfrm>
            <a:off x="4" y="312679"/>
            <a:ext cx="1233061" cy="694823"/>
            <a:chOff x="2437450" y="2382200"/>
            <a:chExt cx="767975" cy="432750"/>
          </a:xfrm>
        </p:grpSpPr>
        <p:sp>
          <p:nvSpPr>
            <p:cNvPr id="4204" name="Google Shape;4204;p21"/>
            <p:cNvSpPr/>
            <p:nvPr/>
          </p:nvSpPr>
          <p:spPr>
            <a:xfrm>
              <a:off x="2437450" y="2454450"/>
              <a:ext cx="179475" cy="283475"/>
            </a:xfrm>
            <a:custGeom>
              <a:rect b="b" l="l" r="r" t="t"/>
              <a:pathLst>
                <a:path extrusionOk="0" h="11339" w="7179">
                  <a:moveTo>
                    <a:pt x="3737" y="4433"/>
                  </a:moveTo>
                  <a:cubicBezTo>
                    <a:pt x="3957" y="4433"/>
                    <a:pt x="4153" y="4588"/>
                    <a:pt x="4202" y="4809"/>
                  </a:cubicBezTo>
                  <a:cubicBezTo>
                    <a:pt x="4310" y="4771"/>
                    <a:pt x="4426" y="4751"/>
                    <a:pt x="4548" y="4751"/>
                  </a:cubicBezTo>
                  <a:cubicBezTo>
                    <a:pt x="4573" y="4751"/>
                    <a:pt x="4598" y="4752"/>
                    <a:pt x="4623" y="4753"/>
                  </a:cubicBezTo>
                  <a:cubicBezTo>
                    <a:pt x="5196" y="4798"/>
                    <a:pt x="5627" y="5300"/>
                    <a:pt x="5582" y="5878"/>
                  </a:cubicBezTo>
                  <a:cubicBezTo>
                    <a:pt x="5539" y="6427"/>
                    <a:pt x="5082" y="6845"/>
                    <a:pt x="4541" y="6845"/>
                  </a:cubicBezTo>
                  <a:cubicBezTo>
                    <a:pt x="4513" y="6845"/>
                    <a:pt x="4486" y="6844"/>
                    <a:pt x="4458" y="6841"/>
                  </a:cubicBezTo>
                  <a:cubicBezTo>
                    <a:pt x="3886" y="6796"/>
                    <a:pt x="3454" y="6294"/>
                    <a:pt x="3499" y="5717"/>
                  </a:cubicBezTo>
                  <a:cubicBezTo>
                    <a:pt x="3504" y="5602"/>
                    <a:pt x="3534" y="5486"/>
                    <a:pt x="3579" y="5386"/>
                  </a:cubicBezTo>
                  <a:cubicBezTo>
                    <a:pt x="3414" y="5331"/>
                    <a:pt x="3283" y="5190"/>
                    <a:pt x="3248" y="5009"/>
                  </a:cubicBezTo>
                  <a:cubicBezTo>
                    <a:pt x="3203" y="4743"/>
                    <a:pt x="3379" y="4487"/>
                    <a:pt x="3645" y="4442"/>
                  </a:cubicBezTo>
                  <a:cubicBezTo>
                    <a:pt x="3676" y="4436"/>
                    <a:pt x="3706" y="4433"/>
                    <a:pt x="3737" y="4433"/>
                  </a:cubicBezTo>
                  <a:close/>
                  <a:moveTo>
                    <a:pt x="6139" y="0"/>
                  </a:moveTo>
                  <a:cubicBezTo>
                    <a:pt x="5582" y="462"/>
                    <a:pt x="5070" y="979"/>
                    <a:pt x="4608" y="1536"/>
                  </a:cubicBezTo>
                  <a:cubicBezTo>
                    <a:pt x="3966" y="2319"/>
                    <a:pt x="3414" y="3187"/>
                    <a:pt x="2691" y="3900"/>
                  </a:cubicBezTo>
                  <a:cubicBezTo>
                    <a:pt x="1993" y="4589"/>
                    <a:pt x="1083" y="5137"/>
                    <a:pt x="104" y="5137"/>
                  </a:cubicBezTo>
                  <a:cubicBezTo>
                    <a:pt x="69" y="5137"/>
                    <a:pt x="35" y="5136"/>
                    <a:pt x="1" y="5135"/>
                  </a:cubicBezTo>
                  <a:lnTo>
                    <a:pt x="1" y="6395"/>
                  </a:lnTo>
                  <a:cubicBezTo>
                    <a:pt x="35" y="6393"/>
                    <a:pt x="69" y="6393"/>
                    <a:pt x="104" y="6393"/>
                  </a:cubicBezTo>
                  <a:cubicBezTo>
                    <a:pt x="1083" y="6393"/>
                    <a:pt x="1993" y="6941"/>
                    <a:pt x="2691" y="7624"/>
                  </a:cubicBezTo>
                  <a:cubicBezTo>
                    <a:pt x="3414" y="8337"/>
                    <a:pt x="3966" y="9205"/>
                    <a:pt x="4608" y="9988"/>
                  </a:cubicBezTo>
                  <a:cubicBezTo>
                    <a:pt x="5010" y="10475"/>
                    <a:pt x="5447" y="10922"/>
                    <a:pt x="5918" y="11339"/>
                  </a:cubicBezTo>
                  <a:cubicBezTo>
                    <a:pt x="7148" y="9190"/>
                    <a:pt x="7178" y="6565"/>
                    <a:pt x="7023" y="4086"/>
                  </a:cubicBezTo>
                  <a:cubicBezTo>
                    <a:pt x="6937" y="2700"/>
                    <a:pt x="6792" y="1280"/>
                    <a:pt x="6174" y="35"/>
                  </a:cubicBezTo>
                  <a:lnTo>
                    <a:pt x="613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5" name="Google Shape;4205;p21"/>
            <p:cNvSpPr/>
            <p:nvPr/>
          </p:nvSpPr>
          <p:spPr>
            <a:xfrm>
              <a:off x="2585400" y="2382200"/>
              <a:ext cx="620025" cy="432750"/>
            </a:xfrm>
            <a:custGeom>
              <a:rect b="b" l="l" r="r" t="t"/>
              <a:pathLst>
                <a:path extrusionOk="0" h="17310" w="24801">
                  <a:moveTo>
                    <a:pt x="5620" y="1384"/>
                  </a:moveTo>
                  <a:cubicBezTo>
                    <a:pt x="5783" y="1384"/>
                    <a:pt x="5914" y="1511"/>
                    <a:pt x="5923" y="1675"/>
                  </a:cubicBezTo>
                  <a:cubicBezTo>
                    <a:pt x="5933" y="1846"/>
                    <a:pt x="5803" y="1992"/>
                    <a:pt x="5632" y="2002"/>
                  </a:cubicBezTo>
                  <a:cubicBezTo>
                    <a:pt x="5629" y="2002"/>
                    <a:pt x="5626" y="2002"/>
                    <a:pt x="5623" y="2002"/>
                  </a:cubicBezTo>
                  <a:cubicBezTo>
                    <a:pt x="5456" y="2002"/>
                    <a:pt x="5316" y="1873"/>
                    <a:pt x="5306" y="1705"/>
                  </a:cubicBezTo>
                  <a:cubicBezTo>
                    <a:pt x="5296" y="1535"/>
                    <a:pt x="5431" y="1389"/>
                    <a:pt x="5602" y="1384"/>
                  </a:cubicBezTo>
                  <a:cubicBezTo>
                    <a:pt x="5608" y="1384"/>
                    <a:pt x="5614" y="1384"/>
                    <a:pt x="5620" y="1384"/>
                  </a:cubicBezTo>
                  <a:close/>
                  <a:moveTo>
                    <a:pt x="4496" y="2393"/>
                  </a:moveTo>
                  <a:cubicBezTo>
                    <a:pt x="4658" y="2393"/>
                    <a:pt x="4789" y="2520"/>
                    <a:pt x="4799" y="2684"/>
                  </a:cubicBezTo>
                  <a:cubicBezTo>
                    <a:pt x="4809" y="2855"/>
                    <a:pt x="4678" y="3000"/>
                    <a:pt x="4508" y="3010"/>
                  </a:cubicBezTo>
                  <a:cubicBezTo>
                    <a:pt x="4505" y="3011"/>
                    <a:pt x="4501" y="3011"/>
                    <a:pt x="4498" y="3011"/>
                  </a:cubicBezTo>
                  <a:cubicBezTo>
                    <a:pt x="4332" y="3011"/>
                    <a:pt x="4191" y="2882"/>
                    <a:pt x="4182" y="2714"/>
                  </a:cubicBezTo>
                  <a:cubicBezTo>
                    <a:pt x="4171" y="2544"/>
                    <a:pt x="4307" y="2398"/>
                    <a:pt x="4478" y="2393"/>
                  </a:cubicBezTo>
                  <a:cubicBezTo>
                    <a:pt x="4484" y="2393"/>
                    <a:pt x="4490" y="2393"/>
                    <a:pt x="4496" y="2393"/>
                  </a:cubicBezTo>
                  <a:close/>
                  <a:moveTo>
                    <a:pt x="13737" y="8200"/>
                  </a:moveTo>
                  <a:cubicBezTo>
                    <a:pt x="13899" y="8200"/>
                    <a:pt x="14035" y="8327"/>
                    <a:pt x="14045" y="8492"/>
                  </a:cubicBezTo>
                  <a:cubicBezTo>
                    <a:pt x="14050" y="8662"/>
                    <a:pt x="13919" y="8808"/>
                    <a:pt x="13748" y="8818"/>
                  </a:cubicBezTo>
                  <a:cubicBezTo>
                    <a:pt x="13745" y="8818"/>
                    <a:pt x="13742" y="8818"/>
                    <a:pt x="13739" y="8818"/>
                  </a:cubicBezTo>
                  <a:cubicBezTo>
                    <a:pt x="13577" y="8818"/>
                    <a:pt x="13432" y="8689"/>
                    <a:pt x="13427" y="8522"/>
                  </a:cubicBezTo>
                  <a:cubicBezTo>
                    <a:pt x="13417" y="8356"/>
                    <a:pt x="13548" y="8205"/>
                    <a:pt x="13718" y="8200"/>
                  </a:cubicBezTo>
                  <a:cubicBezTo>
                    <a:pt x="13724" y="8200"/>
                    <a:pt x="13731" y="8200"/>
                    <a:pt x="13737" y="8200"/>
                  </a:cubicBezTo>
                  <a:close/>
                  <a:moveTo>
                    <a:pt x="17129" y="9425"/>
                  </a:moveTo>
                  <a:cubicBezTo>
                    <a:pt x="17292" y="9425"/>
                    <a:pt x="17423" y="9557"/>
                    <a:pt x="17433" y="9721"/>
                  </a:cubicBezTo>
                  <a:cubicBezTo>
                    <a:pt x="17443" y="9892"/>
                    <a:pt x="17312" y="10038"/>
                    <a:pt x="17141" y="10043"/>
                  </a:cubicBezTo>
                  <a:cubicBezTo>
                    <a:pt x="17135" y="10043"/>
                    <a:pt x="17129" y="10043"/>
                    <a:pt x="17123" y="10043"/>
                  </a:cubicBezTo>
                  <a:cubicBezTo>
                    <a:pt x="16960" y="10043"/>
                    <a:pt x="16825" y="9916"/>
                    <a:pt x="16815" y="9751"/>
                  </a:cubicBezTo>
                  <a:cubicBezTo>
                    <a:pt x="16810" y="9581"/>
                    <a:pt x="16941" y="9435"/>
                    <a:pt x="17111" y="9425"/>
                  </a:cubicBezTo>
                  <a:cubicBezTo>
                    <a:pt x="17117" y="9425"/>
                    <a:pt x="17123" y="9425"/>
                    <a:pt x="17129" y="9425"/>
                  </a:cubicBezTo>
                  <a:close/>
                  <a:moveTo>
                    <a:pt x="13420" y="10524"/>
                  </a:moveTo>
                  <a:cubicBezTo>
                    <a:pt x="13583" y="10524"/>
                    <a:pt x="13718" y="10656"/>
                    <a:pt x="13723" y="10821"/>
                  </a:cubicBezTo>
                  <a:cubicBezTo>
                    <a:pt x="13733" y="10991"/>
                    <a:pt x="13603" y="11132"/>
                    <a:pt x="13432" y="11142"/>
                  </a:cubicBezTo>
                  <a:cubicBezTo>
                    <a:pt x="13426" y="11142"/>
                    <a:pt x="13420" y="11142"/>
                    <a:pt x="13414" y="11142"/>
                  </a:cubicBezTo>
                  <a:cubicBezTo>
                    <a:pt x="13251" y="11142"/>
                    <a:pt x="13116" y="11015"/>
                    <a:pt x="13106" y="10851"/>
                  </a:cubicBezTo>
                  <a:cubicBezTo>
                    <a:pt x="13101" y="10680"/>
                    <a:pt x="13231" y="10534"/>
                    <a:pt x="13402" y="10524"/>
                  </a:cubicBezTo>
                  <a:cubicBezTo>
                    <a:pt x="13408" y="10524"/>
                    <a:pt x="13414" y="10524"/>
                    <a:pt x="13420" y="10524"/>
                  </a:cubicBezTo>
                  <a:close/>
                  <a:moveTo>
                    <a:pt x="14671" y="11428"/>
                  </a:moveTo>
                  <a:cubicBezTo>
                    <a:pt x="14838" y="11428"/>
                    <a:pt x="14978" y="11557"/>
                    <a:pt x="14983" y="11724"/>
                  </a:cubicBezTo>
                  <a:cubicBezTo>
                    <a:pt x="14993" y="11895"/>
                    <a:pt x="14863" y="12040"/>
                    <a:pt x="14692" y="12045"/>
                  </a:cubicBezTo>
                  <a:cubicBezTo>
                    <a:pt x="14686" y="12046"/>
                    <a:pt x="14680" y="12046"/>
                    <a:pt x="14674" y="12046"/>
                  </a:cubicBezTo>
                  <a:cubicBezTo>
                    <a:pt x="14511" y="12046"/>
                    <a:pt x="14375" y="11919"/>
                    <a:pt x="14366" y="11754"/>
                  </a:cubicBezTo>
                  <a:cubicBezTo>
                    <a:pt x="14361" y="11583"/>
                    <a:pt x="14491" y="11438"/>
                    <a:pt x="14662" y="11428"/>
                  </a:cubicBezTo>
                  <a:cubicBezTo>
                    <a:pt x="14665" y="11428"/>
                    <a:pt x="14668" y="11428"/>
                    <a:pt x="14671" y="11428"/>
                  </a:cubicBezTo>
                  <a:close/>
                  <a:moveTo>
                    <a:pt x="4176" y="14379"/>
                  </a:moveTo>
                  <a:cubicBezTo>
                    <a:pt x="4343" y="14379"/>
                    <a:pt x="4483" y="14508"/>
                    <a:pt x="4493" y="14675"/>
                  </a:cubicBezTo>
                  <a:cubicBezTo>
                    <a:pt x="4503" y="14846"/>
                    <a:pt x="4367" y="14992"/>
                    <a:pt x="4197" y="14997"/>
                  </a:cubicBezTo>
                  <a:cubicBezTo>
                    <a:pt x="4190" y="14997"/>
                    <a:pt x="4184" y="14997"/>
                    <a:pt x="4178" y="14997"/>
                  </a:cubicBezTo>
                  <a:cubicBezTo>
                    <a:pt x="4016" y="14997"/>
                    <a:pt x="3880" y="14870"/>
                    <a:pt x="3875" y="14705"/>
                  </a:cubicBezTo>
                  <a:cubicBezTo>
                    <a:pt x="3865" y="14535"/>
                    <a:pt x="3996" y="14389"/>
                    <a:pt x="4166" y="14379"/>
                  </a:cubicBezTo>
                  <a:cubicBezTo>
                    <a:pt x="4170" y="14379"/>
                    <a:pt x="4173" y="14379"/>
                    <a:pt x="4176" y="14379"/>
                  </a:cubicBezTo>
                  <a:close/>
                  <a:moveTo>
                    <a:pt x="8163" y="0"/>
                  </a:moveTo>
                  <a:cubicBezTo>
                    <a:pt x="5294" y="0"/>
                    <a:pt x="2428" y="1049"/>
                    <a:pt x="221" y="2890"/>
                  </a:cubicBezTo>
                  <a:lnTo>
                    <a:pt x="256" y="2925"/>
                  </a:lnTo>
                  <a:cubicBezTo>
                    <a:pt x="874" y="4170"/>
                    <a:pt x="1019" y="5590"/>
                    <a:pt x="1105" y="6976"/>
                  </a:cubicBezTo>
                  <a:cubicBezTo>
                    <a:pt x="1260" y="9455"/>
                    <a:pt x="1230" y="12080"/>
                    <a:pt x="0" y="14229"/>
                  </a:cubicBezTo>
                  <a:cubicBezTo>
                    <a:pt x="2231" y="16186"/>
                    <a:pt x="5192" y="17310"/>
                    <a:pt x="8160" y="17310"/>
                  </a:cubicBezTo>
                  <a:cubicBezTo>
                    <a:pt x="8679" y="17310"/>
                    <a:pt x="9198" y="17275"/>
                    <a:pt x="9713" y="17205"/>
                  </a:cubicBezTo>
                  <a:cubicBezTo>
                    <a:pt x="13799" y="16648"/>
                    <a:pt x="17508" y="13862"/>
                    <a:pt x="19184" y="10098"/>
                  </a:cubicBezTo>
                  <a:cubicBezTo>
                    <a:pt x="20568" y="11033"/>
                    <a:pt x="22378" y="11577"/>
                    <a:pt x="24081" y="11577"/>
                  </a:cubicBezTo>
                  <a:cubicBezTo>
                    <a:pt x="24323" y="11577"/>
                    <a:pt x="24564" y="11566"/>
                    <a:pt x="24801" y="11543"/>
                  </a:cubicBezTo>
                  <a:cubicBezTo>
                    <a:pt x="23601" y="10123"/>
                    <a:pt x="22005" y="9064"/>
                    <a:pt x="20188" y="8652"/>
                  </a:cubicBezTo>
                  <a:cubicBezTo>
                    <a:pt x="22005" y="8241"/>
                    <a:pt x="23601" y="7182"/>
                    <a:pt x="24801" y="5761"/>
                  </a:cubicBezTo>
                  <a:cubicBezTo>
                    <a:pt x="24569" y="5740"/>
                    <a:pt x="24334" y="5729"/>
                    <a:pt x="24097" y="5729"/>
                  </a:cubicBezTo>
                  <a:cubicBezTo>
                    <a:pt x="22390" y="5729"/>
                    <a:pt x="20572" y="6273"/>
                    <a:pt x="19184" y="7212"/>
                  </a:cubicBezTo>
                  <a:cubicBezTo>
                    <a:pt x="18130" y="4843"/>
                    <a:pt x="16273" y="2860"/>
                    <a:pt x="14024" y="1580"/>
                  </a:cubicBezTo>
                  <a:cubicBezTo>
                    <a:pt x="13819" y="1465"/>
                    <a:pt x="13613" y="1354"/>
                    <a:pt x="13402" y="1249"/>
                  </a:cubicBezTo>
                  <a:cubicBezTo>
                    <a:pt x="12243" y="672"/>
                    <a:pt x="10998" y="275"/>
                    <a:pt x="9713" y="104"/>
                  </a:cubicBezTo>
                  <a:cubicBezTo>
                    <a:pt x="9199" y="34"/>
                    <a:pt x="8681" y="0"/>
                    <a:pt x="81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6" name="Google Shape;4206;p21"/>
            <p:cNvSpPr/>
            <p:nvPr/>
          </p:nvSpPr>
          <p:spPr>
            <a:xfrm>
              <a:off x="3005650" y="2617800"/>
              <a:ext cx="15825" cy="15500"/>
            </a:xfrm>
            <a:custGeom>
              <a:rect b="b" l="l" r="r" t="t"/>
              <a:pathLst>
                <a:path extrusionOk="0" h="620" w="633">
                  <a:moveTo>
                    <a:pt x="319" y="1"/>
                  </a:moveTo>
                  <a:cubicBezTo>
                    <a:pt x="313" y="1"/>
                    <a:pt x="307" y="1"/>
                    <a:pt x="301" y="1"/>
                  </a:cubicBezTo>
                  <a:cubicBezTo>
                    <a:pt x="131" y="11"/>
                    <a:pt x="0" y="157"/>
                    <a:pt x="5" y="327"/>
                  </a:cubicBezTo>
                  <a:cubicBezTo>
                    <a:pt x="15" y="492"/>
                    <a:pt x="150" y="619"/>
                    <a:pt x="313" y="619"/>
                  </a:cubicBezTo>
                  <a:cubicBezTo>
                    <a:pt x="319" y="619"/>
                    <a:pt x="325" y="619"/>
                    <a:pt x="331" y="619"/>
                  </a:cubicBezTo>
                  <a:cubicBezTo>
                    <a:pt x="502" y="608"/>
                    <a:pt x="633" y="468"/>
                    <a:pt x="623" y="297"/>
                  </a:cubicBezTo>
                  <a:cubicBezTo>
                    <a:pt x="613" y="133"/>
                    <a:pt x="482" y="1"/>
                    <a:pt x="3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7" name="Google Shape;4207;p21"/>
            <p:cNvSpPr/>
            <p:nvPr/>
          </p:nvSpPr>
          <p:spPr>
            <a:xfrm>
              <a:off x="2944400" y="2667875"/>
              <a:ext cx="15850" cy="15475"/>
            </a:xfrm>
            <a:custGeom>
              <a:rect b="b" l="l" r="r" t="t"/>
              <a:pathLst>
                <a:path extrusionOk="0" h="619" w="634">
                  <a:moveTo>
                    <a:pt x="311" y="1"/>
                  </a:moveTo>
                  <a:cubicBezTo>
                    <a:pt x="308" y="1"/>
                    <a:pt x="305" y="1"/>
                    <a:pt x="302" y="1"/>
                  </a:cubicBezTo>
                  <a:cubicBezTo>
                    <a:pt x="131" y="11"/>
                    <a:pt x="1" y="156"/>
                    <a:pt x="6" y="327"/>
                  </a:cubicBezTo>
                  <a:cubicBezTo>
                    <a:pt x="15" y="492"/>
                    <a:pt x="151" y="619"/>
                    <a:pt x="314" y="619"/>
                  </a:cubicBezTo>
                  <a:cubicBezTo>
                    <a:pt x="320" y="619"/>
                    <a:pt x="326" y="619"/>
                    <a:pt x="332" y="618"/>
                  </a:cubicBezTo>
                  <a:cubicBezTo>
                    <a:pt x="503" y="613"/>
                    <a:pt x="633" y="468"/>
                    <a:pt x="623" y="297"/>
                  </a:cubicBezTo>
                  <a:cubicBezTo>
                    <a:pt x="618" y="130"/>
                    <a:pt x="478" y="1"/>
                    <a:pt x="3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8" name="Google Shape;4208;p21"/>
            <p:cNvSpPr/>
            <p:nvPr/>
          </p:nvSpPr>
          <p:spPr>
            <a:xfrm>
              <a:off x="2920825" y="2587175"/>
              <a:ext cx="15825" cy="15475"/>
            </a:xfrm>
            <a:custGeom>
              <a:rect b="b" l="l" r="r" t="t"/>
              <a:pathLst>
                <a:path extrusionOk="0" h="619" w="633">
                  <a:moveTo>
                    <a:pt x="320" y="1"/>
                  </a:moveTo>
                  <a:cubicBezTo>
                    <a:pt x="314" y="1"/>
                    <a:pt x="307" y="1"/>
                    <a:pt x="301" y="1"/>
                  </a:cubicBezTo>
                  <a:cubicBezTo>
                    <a:pt x="131" y="6"/>
                    <a:pt x="0" y="157"/>
                    <a:pt x="10" y="323"/>
                  </a:cubicBezTo>
                  <a:cubicBezTo>
                    <a:pt x="15" y="490"/>
                    <a:pt x="160" y="619"/>
                    <a:pt x="322" y="619"/>
                  </a:cubicBezTo>
                  <a:cubicBezTo>
                    <a:pt x="325" y="619"/>
                    <a:pt x="328" y="619"/>
                    <a:pt x="331" y="619"/>
                  </a:cubicBezTo>
                  <a:cubicBezTo>
                    <a:pt x="502" y="609"/>
                    <a:pt x="633" y="463"/>
                    <a:pt x="628" y="293"/>
                  </a:cubicBezTo>
                  <a:cubicBezTo>
                    <a:pt x="618" y="128"/>
                    <a:pt x="482" y="1"/>
                    <a:pt x="3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9" name="Google Shape;4209;p21"/>
            <p:cNvSpPr/>
            <p:nvPr/>
          </p:nvSpPr>
          <p:spPr>
            <a:xfrm>
              <a:off x="2912900" y="2645275"/>
              <a:ext cx="15850" cy="15500"/>
            </a:xfrm>
            <a:custGeom>
              <a:rect b="b" l="l" r="r" t="t"/>
              <a:pathLst>
                <a:path extrusionOk="0" h="620" w="634">
                  <a:moveTo>
                    <a:pt x="320" y="1"/>
                  </a:moveTo>
                  <a:cubicBezTo>
                    <a:pt x="314" y="1"/>
                    <a:pt x="308" y="1"/>
                    <a:pt x="302" y="1"/>
                  </a:cubicBezTo>
                  <a:cubicBezTo>
                    <a:pt x="131" y="11"/>
                    <a:pt x="1" y="157"/>
                    <a:pt x="6" y="328"/>
                  </a:cubicBezTo>
                  <a:cubicBezTo>
                    <a:pt x="16" y="492"/>
                    <a:pt x="151" y="619"/>
                    <a:pt x="314" y="619"/>
                  </a:cubicBezTo>
                  <a:cubicBezTo>
                    <a:pt x="320" y="619"/>
                    <a:pt x="326" y="619"/>
                    <a:pt x="332" y="619"/>
                  </a:cubicBezTo>
                  <a:cubicBezTo>
                    <a:pt x="503" y="609"/>
                    <a:pt x="633" y="468"/>
                    <a:pt x="623" y="298"/>
                  </a:cubicBezTo>
                  <a:cubicBezTo>
                    <a:pt x="618" y="133"/>
                    <a:pt x="483" y="1"/>
                    <a:pt x="3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0" name="Google Shape;4210;p21"/>
            <p:cNvSpPr/>
            <p:nvPr/>
          </p:nvSpPr>
          <p:spPr>
            <a:xfrm>
              <a:off x="2689675" y="2442000"/>
              <a:ext cx="15950" cy="15475"/>
            </a:xfrm>
            <a:custGeom>
              <a:rect b="b" l="l" r="r" t="t"/>
              <a:pathLst>
                <a:path extrusionOk="0" h="619" w="638">
                  <a:moveTo>
                    <a:pt x="325" y="1"/>
                  </a:moveTo>
                  <a:cubicBezTo>
                    <a:pt x="319" y="1"/>
                    <a:pt x="313" y="1"/>
                    <a:pt x="307" y="1"/>
                  </a:cubicBezTo>
                  <a:cubicBezTo>
                    <a:pt x="136" y="6"/>
                    <a:pt x="0" y="152"/>
                    <a:pt x="11" y="322"/>
                  </a:cubicBezTo>
                  <a:cubicBezTo>
                    <a:pt x="20" y="490"/>
                    <a:pt x="161" y="619"/>
                    <a:pt x="327" y="619"/>
                  </a:cubicBezTo>
                  <a:cubicBezTo>
                    <a:pt x="330" y="619"/>
                    <a:pt x="334" y="619"/>
                    <a:pt x="337" y="618"/>
                  </a:cubicBezTo>
                  <a:cubicBezTo>
                    <a:pt x="507" y="608"/>
                    <a:pt x="638" y="463"/>
                    <a:pt x="628" y="292"/>
                  </a:cubicBezTo>
                  <a:cubicBezTo>
                    <a:pt x="618" y="128"/>
                    <a:pt x="487" y="1"/>
                    <a:pt x="3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1" name="Google Shape;4211;p21"/>
            <p:cNvSpPr/>
            <p:nvPr/>
          </p:nvSpPr>
          <p:spPr>
            <a:xfrm>
              <a:off x="2682025" y="2741675"/>
              <a:ext cx="15950" cy="15475"/>
            </a:xfrm>
            <a:custGeom>
              <a:rect b="b" l="l" r="r" t="t"/>
              <a:pathLst>
                <a:path extrusionOk="0" h="619" w="638">
                  <a:moveTo>
                    <a:pt x="311" y="0"/>
                  </a:moveTo>
                  <a:cubicBezTo>
                    <a:pt x="308" y="0"/>
                    <a:pt x="305" y="0"/>
                    <a:pt x="301" y="0"/>
                  </a:cubicBezTo>
                  <a:cubicBezTo>
                    <a:pt x="131" y="10"/>
                    <a:pt x="0" y="156"/>
                    <a:pt x="10" y="326"/>
                  </a:cubicBezTo>
                  <a:cubicBezTo>
                    <a:pt x="15" y="491"/>
                    <a:pt x="151" y="618"/>
                    <a:pt x="313" y="618"/>
                  </a:cubicBezTo>
                  <a:cubicBezTo>
                    <a:pt x="319" y="618"/>
                    <a:pt x="325" y="618"/>
                    <a:pt x="332" y="618"/>
                  </a:cubicBezTo>
                  <a:cubicBezTo>
                    <a:pt x="502" y="613"/>
                    <a:pt x="638" y="467"/>
                    <a:pt x="628" y="296"/>
                  </a:cubicBezTo>
                  <a:cubicBezTo>
                    <a:pt x="618" y="129"/>
                    <a:pt x="478" y="0"/>
                    <a:pt x="3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2" name="Google Shape;4212;p21"/>
            <p:cNvSpPr/>
            <p:nvPr/>
          </p:nvSpPr>
          <p:spPr>
            <a:xfrm>
              <a:off x="2523775" y="2573200"/>
              <a:ext cx="54375" cy="52375"/>
            </a:xfrm>
            <a:custGeom>
              <a:rect b="b" l="l" r="r" t="t"/>
              <a:pathLst>
                <a:path extrusionOk="0" h="2095" w="2175">
                  <a:moveTo>
                    <a:pt x="1095" y="1"/>
                  </a:moveTo>
                  <a:cubicBezTo>
                    <a:pt x="973" y="1"/>
                    <a:pt x="858" y="21"/>
                    <a:pt x="754" y="59"/>
                  </a:cubicBezTo>
                  <a:lnTo>
                    <a:pt x="759" y="84"/>
                  </a:lnTo>
                  <a:cubicBezTo>
                    <a:pt x="804" y="350"/>
                    <a:pt x="628" y="601"/>
                    <a:pt x="362" y="651"/>
                  </a:cubicBezTo>
                  <a:cubicBezTo>
                    <a:pt x="332" y="656"/>
                    <a:pt x="302" y="659"/>
                    <a:pt x="272" y="659"/>
                  </a:cubicBezTo>
                  <a:cubicBezTo>
                    <a:pt x="223" y="659"/>
                    <a:pt x="173" y="651"/>
                    <a:pt x="126" y="636"/>
                  </a:cubicBezTo>
                  <a:cubicBezTo>
                    <a:pt x="81" y="736"/>
                    <a:pt x="51" y="852"/>
                    <a:pt x="46" y="967"/>
                  </a:cubicBezTo>
                  <a:cubicBezTo>
                    <a:pt x="1" y="1544"/>
                    <a:pt x="433" y="2046"/>
                    <a:pt x="1005" y="2091"/>
                  </a:cubicBezTo>
                  <a:cubicBezTo>
                    <a:pt x="1033" y="2094"/>
                    <a:pt x="1060" y="2095"/>
                    <a:pt x="1088" y="2095"/>
                  </a:cubicBezTo>
                  <a:cubicBezTo>
                    <a:pt x="1629" y="2095"/>
                    <a:pt x="2086" y="1677"/>
                    <a:pt x="2129" y="1128"/>
                  </a:cubicBezTo>
                  <a:cubicBezTo>
                    <a:pt x="2174" y="550"/>
                    <a:pt x="1743" y="48"/>
                    <a:pt x="1170" y="3"/>
                  </a:cubicBezTo>
                  <a:cubicBezTo>
                    <a:pt x="1145" y="2"/>
                    <a:pt x="1120" y="1"/>
                    <a:pt x="10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3" name="Google Shape;4213;p21"/>
            <p:cNvSpPr/>
            <p:nvPr/>
          </p:nvSpPr>
          <p:spPr>
            <a:xfrm>
              <a:off x="2526925" y="2574650"/>
              <a:ext cx="16975" cy="15050"/>
            </a:xfrm>
            <a:custGeom>
              <a:rect b="b" l="l" r="r" t="t"/>
              <a:pathLst>
                <a:path extrusionOk="0" h="602" w="679">
                  <a:moveTo>
                    <a:pt x="623" y="1"/>
                  </a:moveTo>
                  <a:cubicBezTo>
                    <a:pt x="347" y="91"/>
                    <a:pt x="116" y="302"/>
                    <a:pt x="0" y="578"/>
                  </a:cubicBezTo>
                  <a:cubicBezTo>
                    <a:pt x="47" y="593"/>
                    <a:pt x="97" y="601"/>
                    <a:pt x="146" y="601"/>
                  </a:cubicBezTo>
                  <a:cubicBezTo>
                    <a:pt x="176" y="601"/>
                    <a:pt x="206" y="598"/>
                    <a:pt x="236" y="593"/>
                  </a:cubicBezTo>
                  <a:cubicBezTo>
                    <a:pt x="502" y="543"/>
                    <a:pt x="678" y="292"/>
                    <a:pt x="633" y="26"/>
                  </a:cubicBezTo>
                  <a:lnTo>
                    <a:pt x="62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4" name="Google Shape;4214;p21"/>
            <p:cNvSpPr/>
            <p:nvPr/>
          </p:nvSpPr>
          <p:spPr>
            <a:xfrm>
              <a:off x="2517500" y="2565275"/>
              <a:ext cx="25125" cy="23825"/>
            </a:xfrm>
            <a:custGeom>
              <a:rect b="b" l="l" r="r" t="t"/>
              <a:pathLst>
                <a:path extrusionOk="0" h="953" w="1005">
                  <a:moveTo>
                    <a:pt x="535" y="0"/>
                  </a:moveTo>
                  <a:cubicBezTo>
                    <a:pt x="504" y="0"/>
                    <a:pt x="474" y="3"/>
                    <a:pt x="443" y="9"/>
                  </a:cubicBezTo>
                  <a:cubicBezTo>
                    <a:pt x="177" y="54"/>
                    <a:pt x="1" y="310"/>
                    <a:pt x="46" y="576"/>
                  </a:cubicBezTo>
                  <a:cubicBezTo>
                    <a:pt x="81" y="757"/>
                    <a:pt x="212" y="898"/>
                    <a:pt x="377" y="953"/>
                  </a:cubicBezTo>
                  <a:cubicBezTo>
                    <a:pt x="493" y="677"/>
                    <a:pt x="724" y="466"/>
                    <a:pt x="1005" y="376"/>
                  </a:cubicBezTo>
                  <a:cubicBezTo>
                    <a:pt x="952" y="155"/>
                    <a:pt x="755" y="0"/>
                    <a:pt x="53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5" name="Google Shape;4215;p21"/>
            <p:cNvSpPr/>
            <p:nvPr/>
          </p:nvSpPr>
          <p:spPr>
            <a:xfrm>
              <a:off x="2630200" y="2586200"/>
              <a:ext cx="191125" cy="152975"/>
            </a:xfrm>
            <a:custGeom>
              <a:rect b="b" l="l" r="r" t="t"/>
              <a:pathLst>
                <a:path extrusionOk="0" fill="none" h="6119" w="7645">
                  <a:moveTo>
                    <a:pt x="0" y="2154"/>
                  </a:moveTo>
                  <a:cubicBezTo>
                    <a:pt x="2043" y="4237"/>
                    <a:pt x="4764" y="5652"/>
                    <a:pt x="7645" y="6119"/>
                  </a:cubicBezTo>
                  <a:cubicBezTo>
                    <a:pt x="7645" y="5612"/>
                    <a:pt x="7464" y="5035"/>
                    <a:pt x="7228" y="4588"/>
                  </a:cubicBezTo>
                  <a:cubicBezTo>
                    <a:pt x="6154" y="2570"/>
                    <a:pt x="4392" y="929"/>
                    <a:pt x="2304" y="0"/>
                  </a:cubicBezTo>
                </a:path>
              </a:pathLst>
            </a:custGeom>
            <a:solidFill>
              <a:schemeClr val="accent6"/>
            </a:solidFill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6" name="Google Shape;4216;p21"/>
            <p:cNvSpPr/>
            <p:nvPr/>
          </p:nvSpPr>
          <p:spPr>
            <a:xfrm>
              <a:off x="2584275" y="2455325"/>
              <a:ext cx="32650" cy="284475"/>
            </a:xfrm>
            <a:custGeom>
              <a:rect b="b" l="l" r="r" t="t"/>
              <a:pathLst>
                <a:path extrusionOk="0" fill="none" h="11379" w="1306">
                  <a:moveTo>
                    <a:pt x="301" y="0"/>
                  </a:moveTo>
                  <a:cubicBezTo>
                    <a:pt x="919" y="1245"/>
                    <a:pt x="1064" y="2665"/>
                    <a:pt x="1150" y="4051"/>
                  </a:cubicBezTo>
                  <a:cubicBezTo>
                    <a:pt x="1305" y="6530"/>
                    <a:pt x="1275" y="9155"/>
                    <a:pt x="45" y="11304"/>
                  </a:cubicBezTo>
                  <a:cubicBezTo>
                    <a:pt x="30" y="11329"/>
                    <a:pt x="15" y="11354"/>
                    <a:pt x="0" y="11379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7" name="Google Shape;4217;p21"/>
            <p:cNvSpPr/>
            <p:nvPr/>
          </p:nvSpPr>
          <p:spPr>
            <a:xfrm>
              <a:off x="3085950" y="2625475"/>
              <a:ext cx="78950" cy="27625"/>
            </a:xfrm>
            <a:custGeom>
              <a:rect b="b" l="l" r="r" t="t"/>
              <a:pathLst>
                <a:path extrusionOk="0" fill="none" h="1105" w="3158">
                  <a:moveTo>
                    <a:pt x="1" y="0"/>
                  </a:moveTo>
                  <a:cubicBezTo>
                    <a:pt x="613" y="432"/>
                    <a:pt x="1356" y="628"/>
                    <a:pt x="2079" y="818"/>
                  </a:cubicBezTo>
                  <a:cubicBezTo>
                    <a:pt x="2440" y="914"/>
                    <a:pt x="2796" y="1009"/>
                    <a:pt x="3158" y="1105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8" name="Google Shape;4218;p21"/>
            <p:cNvSpPr/>
            <p:nvPr/>
          </p:nvSpPr>
          <p:spPr>
            <a:xfrm>
              <a:off x="2912775" y="2401350"/>
              <a:ext cx="15975" cy="23125"/>
            </a:xfrm>
            <a:custGeom>
              <a:rect b="b" l="l" r="r" t="t"/>
              <a:pathLst>
                <a:path extrusionOk="0" fill="none" h="925" w="639">
                  <a:moveTo>
                    <a:pt x="1" y="924"/>
                  </a:moveTo>
                  <a:cubicBezTo>
                    <a:pt x="106" y="779"/>
                    <a:pt x="207" y="628"/>
                    <a:pt x="307" y="483"/>
                  </a:cubicBezTo>
                  <a:cubicBezTo>
                    <a:pt x="417" y="322"/>
                    <a:pt x="528" y="161"/>
                    <a:pt x="638" y="1"/>
                  </a:cubicBezTo>
                </a:path>
              </a:pathLst>
            </a:custGeom>
            <a:solidFill>
              <a:schemeClr val="accent6"/>
            </a:solidFill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9" name="Google Shape;4219;p21"/>
            <p:cNvSpPr/>
            <p:nvPr/>
          </p:nvSpPr>
          <p:spPr>
            <a:xfrm>
              <a:off x="2926575" y="2410025"/>
              <a:ext cx="17975" cy="24225"/>
            </a:xfrm>
            <a:custGeom>
              <a:rect b="b" l="l" r="r" t="t"/>
              <a:pathLst>
                <a:path extrusionOk="0" fill="none" h="969" w="719">
                  <a:moveTo>
                    <a:pt x="1" y="969"/>
                  </a:moveTo>
                  <a:cubicBezTo>
                    <a:pt x="126" y="803"/>
                    <a:pt x="252" y="633"/>
                    <a:pt x="377" y="467"/>
                  </a:cubicBezTo>
                  <a:cubicBezTo>
                    <a:pt x="488" y="311"/>
                    <a:pt x="603" y="156"/>
                    <a:pt x="719" y="0"/>
                  </a:cubicBezTo>
                </a:path>
              </a:pathLst>
            </a:custGeom>
            <a:solidFill>
              <a:schemeClr val="accent6"/>
            </a:solidFill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0" name="Google Shape;4220;p21"/>
            <p:cNvSpPr/>
            <p:nvPr/>
          </p:nvSpPr>
          <p:spPr>
            <a:xfrm>
              <a:off x="2740250" y="2515050"/>
              <a:ext cx="34400" cy="46450"/>
            </a:xfrm>
            <a:custGeom>
              <a:rect b="b" l="l" r="r" t="t"/>
              <a:pathLst>
                <a:path extrusionOk="0" fill="none" h="1858" w="1376">
                  <a:moveTo>
                    <a:pt x="91" y="1802"/>
                  </a:moveTo>
                  <a:cubicBezTo>
                    <a:pt x="593" y="1857"/>
                    <a:pt x="1300" y="1602"/>
                    <a:pt x="1366" y="1069"/>
                  </a:cubicBezTo>
                  <a:cubicBezTo>
                    <a:pt x="1376" y="989"/>
                    <a:pt x="1371" y="899"/>
                    <a:pt x="1345" y="803"/>
                  </a:cubicBezTo>
                  <a:cubicBezTo>
                    <a:pt x="1200" y="241"/>
                    <a:pt x="512" y="20"/>
                    <a:pt x="0" y="0"/>
                  </a:cubicBezTo>
                </a:path>
              </a:pathLst>
            </a:custGeom>
            <a:solidFill>
              <a:schemeClr val="accent6"/>
            </a:solidFill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1" name="Google Shape;4221;p21"/>
            <p:cNvSpPr/>
            <p:nvPr/>
          </p:nvSpPr>
          <p:spPr>
            <a:xfrm>
              <a:off x="2773500" y="2541650"/>
              <a:ext cx="24250" cy="47575"/>
            </a:xfrm>
            <a:custGeom>
              <a:rect b="b" l="l" r="r" t="t"/>
              <a:pathLst>
                <a:path extrusionOk="0" fill="none" h="1903" w="970">
                  <a:moveTo>
                    <a:pt x="0" y="0"/>
                  </a:moveTo>
                  <a:cubicBezTo>
                    <a:pt x="10" y="5"/>
                    <a:pt x="26" y="5"/>
                    <a:pt x="36" y="5"/>
                  </a:cubicBezTo>
                  <a:cubicBezTo>
                    <a:pt x="437" y="81"/>
                    <a:pt x="778" y="402"/>
                    <a:pt x="869" y="799"/>
                  </a:cubicBezTo>
                  <a:cubicBezTo>
                    <a:pt x="969" y="1205"/>
                    <a:pt x="788" y="1662"/>
                    <a:pt x="447" y="1903"/>
                  </a:cubicBezTo>
                </a:path>
              </a:pathLst>
            </a:custGeom>
            <a:solidFill>
              <a:schemeClr val="accent6"/>
            </a:solidFill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2" name="Google Shape;4222;p21"/>
            <p:cNvSpPr/>
            <p:nvPr/>
          </p:nvSpPr>
          <p:spPr>
            <a:xfrm>
              <a:off x="2775125" y="2498100"/>
              <a:ext cx="28775" cy="42450"/>
            </a:xfrm>
            <a:custGeom>
              <a:rect b="b" l="l" r="r" t="t"/>
              <a:pathLst>
                <a:path extrusionOk="0" fill="none" h="1698" w="1151">
                  <a:moveTo>
                    <a:pt x="1" y="1662"/>
                  </a:moveTo>
                  <a:cubicBezTo>
                    <a:pt x="397" y="1697"/>
                    <a:pt x="804" y="1466"/>
                    <a:pt x="974" y="1110"/>
                  </a:cubicBezTo>
                  <a:cubicBezTo>
                    <a:pt x="1150" y="754"/>
                    <a:pt x="1080" y="292"/>
                    <a:pt x="814" y="1"/>
                  </a:cubicBezTo>
                </a:path>
              </a:pathLst>
            </a:custGeom>
            <a:solidFill>
              <a:schemeClr val="accent6"/>
            </a:solidFill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3" name="Google Shape;4223;p21"/>
            <p:cNvSpPr/>
            <p:nvPr/>
          </p:nvSpPr>
          <p:spPr>
            <a:xfrm>
              <a:off x="2438575" y="2594850"/>
              <a:ext cx="63275" cy="18850"/>
            </a:xfrm>
            <a:custGeom>
              <a:rect b="b" l="l" r="r" t="t"/>
              <a:pathLst>
                <a:path extrusionOk="0" fill="none" h="754" w="2531">
                  <a:moveTo>
                    <a:pt x="1" y="663"/>
                  </a:moveTo>
                  <a:cubicBezTo>
                    <a:pt x="453" y="728"/>
                    <a:pt x="914" y="754"/>
                    <a:pt x="1366" y="668"/>
                  </a:cubicBezTo>
                  <a:cubicBezTo>
                    <a:pt x="1793" y="583"/>
                    <a:pt x="2209" y="382"/>
                    <a:pt x="2490" y="51"/>
                  </a:cubicBezTo>
                  <a:cubicBezTo>
                    <a:pt x="2505" y="36"/>
                    <a:pt x="2521" y="21"/>
                    <a:pt x="2531" y="1"/>
                  </a:cubicBezTo>
                </a:path>
              </a:pathLst>
            </a:custGeom>
            <a:solidFill>
              <a:schemeClr val="accent6"/>
            </a:solidFill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4" name="Google Shape;4224;p21"/>
            <p:cNvSpPr/>
            <p:nvPr/>
          </p:nvSpPr>
          <p:spPr>
            <a:xfrm>
              <a:off x="2492175" y="2591850"/>
              <a:ext cx="15700" cy="13825"/>
            </a:xfrm>
            <a:custGeom>
              <a:rect b="b" l="l" r="r" t="t"/>
              <a:pathLst>
                <a:path extrusionOk="0" fill="none" h="553" w="628">
                  <a:moveTo>
                    <a:pt x="0" y="0"/>
                  </a:moveTo>
                  <a:cubicBezTo>
                    <a:pt x="126" y="30"/>
                    <a:pt x="246" y="91"/>
                    <a:pt x="346" y="171"/>
                  </a:cubicBezTo>
                  <a:cubicBezTo>
                    <a:pt x="472" y="271"/>
                    <a:pt x="567" y="402"/>
                    <a:pt x="627" y="552"/>
                  </a:cubicBezTo>
                </a:path>
              </a:pathLst>
            </a:custGeom>
            <a:solidFill>
              <a:schemeClr val="accent6"/>
            </a:solidFill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5" name="Google Shape;4225;p21"/>
            <p:cNvSpPr/>
            <p:nvPr/>
          </p:nvSpPr>
          <p:spPr>
            <a:xfrm>
              <a:off x="2871750" y="2749450"/>
              <a:ext cx="11700" cy="24500"/>
            </a:xfrm>
            <a:custGeom>
              <a:rect b="b" l="l" r="r" t="t"/>
              <a:pathLst>
                <a:path extrusionOk="0" fill="none" h="980" w="468">
                  <a:moveTo>
                    <a:pt x="1" y="0"/>
                  </a:moveTo>
                  <a:cubicBezTo>
                    <a:pt x="136" y="337"/>
                    <a:pt x="292" y="663"/>
                    <a:pt x="467" y="979"/>
                  </a:cubicBezTo>
                </a:path>
              </a:pathLst>
            </a:custGeom>
            <a:solidFill>
              <a:schemeClr val="accent6"/>
            </a:solidFill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6" name="Google Shape;4226;p21"/>
            <p:cNvSpPr/>
            <p:nvPr/>
          </p:nvSpPr>
          <p:spPr>
            <a:xfrm>
              <a:off x="2887425" y="2740800"/>
              <a:ext cx="10700" cy="24600"/>
            </a:xfrm>
            <a:custGeom>
              <a:rect b="b" l="l" r="r" t="t"/>
              <a:pathLst>
                <a:path extrusionOk="0" fill="none" h="984" w="428">
                  <a:moveTo>
                    <a:pt x="1" y="0"/>
                  </a:moveTo>
                  <a:cubicBezTo>
                    <a:pt x="141" y="326"/>
                    <a:pt x="287" y="653"/>
                    <a:pt x="428" y="984"/>
                  </a:cubicBezTo>
                </a:path>
              </a:pathLst>
            </a:custGeom>
            <a:solidFill>
              <a:schemeClr val="accent6"/>
            </a:solidFill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7" name="Google Shape;4227;p21"/>
            <p:cNvSpPr/>
            <p:nvPr/>
          </p:nvSpPr>
          <p:spPr>
            <a:xfrm>
              <a:off x="2650525" y="2634375"/>
              <a:ext cx="109700" cy="67025"/>
            </a:xfrm>
            <a:custGeom>
              <a:rect b="b" l="l" r="r" t="t"/>
              <a:pathLst>
                <a:path extrusionOk="0" fill="none" h="2681" w="4388">
                  <a:moveTo>
                    <a:pt x="0" y="1"/>
                  </a:moveTo>
                  <a:cubicBezTo>
                    <a:pt x="1321" y="1110"/>
                    <a:pt x="2806" y="2018"/>
                    <a:pt x="4387" y="2681"/>
                  </a:cubicBezTo>
                </a:path>
              </a:pathLst>
            </a:custGeom>
            <a:solidFill>
              <a:schemeClr val="accent6"/>
            </a:solidFill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8" name="Google Shape;4228;p21"/>
            <p:cNvSpPr/>
            <p:nvPr/>
          </p:nvSpPr>
          <p:spPr>
            <a:xfrm>
              <a:off x="2536325" y="2531850"/>
              <a:ext cx="47975" cy="43325"/>
            </a:xfrm>
            <a:custGeom>
              <a:rect b="b" l="l" r="r" t="t"/>
              <a:pathLst>
                <a:path extrusionOk="0" fill="none" h="1733" w="1919">
                  <a:moveTo>
                    <a:pt x="1" y="21"/>
                  </a:moveTo>
                  <a:cubicBezTo>
                    <a:pt x="1030" y="1"/>
                    <a:pt x="1813" y="794"/>
                    <a:pt x="1918" y="1733"/>
                  </a:cubicBezTo>
                </a:path>
              </a:pathLst>
            </a:custGeom>
            <a:noFill/>
            <a:ln cap="rnd" cmpd="sng" w="10425">
              <a:solidFill>
                <a:schemeClr val="accent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29" name="Google Shape;4229;p21"/>
          <p:cNvGrpSpPr/>
          <p:nvPr/>
        </p:nvGrpSpPr>
        <p:grpSpPr>
          <a:xfrm>
            <a:off x="1750879" y="4696796"/>
            <a:ext cx="1790243" cy="587151"/>
            <a:chOff x="1656825" y="3872400"/>
            <a:chExt cx="835625" cy="274075"/>
          </a:xfrm>
        </p:grpSpPr>
        <p:sp>
          <p:nvSpPr>
            <p:cNvPr id="4230" name="Google Shape;4230;p21"/>
            <p:cNvSpPr/>
            <p:nvPr/>
          </p:nvSpPr>
          <p:spPr>
            <a:xfrm>
              <a:off x="1725475" y="4015575"/>
              <a:ext cx="191500" cy="105050"/>
            </a:xfrm>
            <a:custGeom>
              <a:rect b="b" l="l" r="r" t="t"/>
              <a:pathLst>
                <a:path extrusionOk="0" h="4202" w="7660">
                  <a:moveTo>
                    <a:pt x="2329" y="0"/>
                  </a:moveTo>
                  <a:cubicBezTo>
                    <a:pt x="1792" y="633"/>
                    <a:pt x="1320" y="1310"/>
                    <a:pt x="924" y="2023"/>
                  </a:cubicBezTo>
                  <a:cubicBezTo>
                    <a:pt x="542" y="2716"/>
                    <a:pt x="231" y="3443"/>
                    <a:pt x="0" y="4201"/>
                  </a:cubicBezTo>
                  <a:lnTo>
                    <a:pt x="7660" y="4201"/>
                  </a:lnTo>
                  <a:cubicBezTo>
                    <a:pt x="5963" y="2721"/>
                    <a:pt x="4096" y="1395"/>
                    <a:pt x="232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1" name="Google Shape;4231;p21"/>
            <p:cNvSpPr/>
            <p:nvPr/>
          </p:nvSpPr>
          <p:spPr>
            <a:xfrm>
              <a:off x="1916575" y="3874275"/>
              <a:ext cx="173200" cy="246350"/>
            </a:xfrm>
            <a:custGeom>
              <a:rect b="b" l="l" r="r" t="t"/>
              <a:pathLst>
                <a:path extrusionOk="0" h="9854" w="6928">
                  <a:moveTo>
                    <a:pt x="5768" y="0"/>
                  </a:moveTo>
                  <a:cubicBezTo>
                    <a:pt x="3830" y="196"/>
                    <a:pt x="1843" y="758"/>
                    <a:pt x="0" y="1642"/>
                  </a:cubicBezTo>
                  <a:cubicBezTo>
                    <a:pt x="1521" y="4382"/>
                    <a:pt x="3042" y="7118"/>
                    <a:pt x="4563" y="9853"/>
                  </a:cubicBezTo>
                  <a:lnTo>
                    <a:pt x="6927" y="9853"/>
                  </a:lnTo>
                  <a:cubicBezTo>
                    <a:pt x="6701" y="6581"/>
                    <a:pt x="6516" y="3308"/>
                    <a:pt x="6370" y="25"/>
                  </a:cubicBezTo>
                  <a:lnTo>
                    <a:pt x="57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2" name="Google Shape;4232;p21"/>
            <p:cNvSpPr/>
            <p:nvPr/>
          </p:nvSpPr>
          <p:spPr>
            <a:xfrm>
              <a:off x="2123000" y="3883300"/>
              <a:ext cx="110450" cy="237325"/>
            </a:xfrm>
            <a:custGeom>
              <a:rect b="b" l="l" r="r" t="t"/>
              <a:pathLst>
                <a:path extrusionOk="0" h="9493" w="4418">
                  <a:moveTo>
                    <a:pt x="2500" y="1"/>
                  </a:moveTo>
                  <a:lnTo>
                    <a:pt x="2485" y="41"/>
                  </a:lnTo>
                  <a:cubicBezTo>
                    <a:pt x="1611" y="3178"/>
                    <a:pt x="788" y="6330"/>
                    <a:pt x="0" y="9492"/>
                  </a:cubicBezTo>
                  <a:lnTo>
                    <a:pt x="1481" y="9492"/>
                  </a:lnTo>
                  <a:cubicBezTo>
                    <a:pt x="2550" y="6596"/>
                    <a:pt x="3514" y="3660"/>
                    <a:pt x="4382" y="698"/>
                  </a:cubicBezTo>
                  <a:lnTo>
                    <a:pt x="4417" y="613"/>
                  </a:lnTo>
                  <a:cubicBezTo>
                    <a:pt x="3790" y="367"/>
                    <a:pt x="3147" y="161"/>
                    <a:pt x="250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3" name="Google Shape;4233;p21"/>
            <p:cNvSpPr/>
            <p:nvPr/>
          </p:nvSpPr>
          <p:spPr>
            <a:xfrm>
              <a:off x="2160000" y="3898625"/>
              <a:ext cx="244600" cy="222000"/>
            </a:xfrm>
            <a:custGeom>
              <a:rect b="b" l="l" r="r" t="t"/>
              <a:pathLst>
                <a:path extrusionOk="0" h="8880" w="9784">
                  <a:moveTo>
                    <a:pt x="2937" y="0"/>
                  </a:moveTo>
                  <a:lnTo>
                    <a:pt x="2902" y="85"/>
                  </a:lnTo>
                  <a:cubicBezTo>
                    <a:pt x="2034" y="3047"/>
                    <a:pt x="1070" y="5983"/>
                    <a:pt x="1" y="8879"/>
                  </a:cubicBezTo>
                  <a:lnTo>
                    <a:pt x="5121" y="8879"/>
                  </a:lnTo>
                  <a:cubicBezTo>
                    <a:pt x="6702" y="7685"/>
                    <a:pt x="8253" y="6445"/>
                    <a:pt x="9774" y="5165"/>
                  </a:cubicBezTo>
                  <a:lnTo>
                    <a:pt x="9784" y="5165"/>
                  </a:lnTo>
                  <a:cubicBezTo>
                    <a:pt x="9272" y="4482"/>
                    <a:pt x="8699" y="3850"/>
                    <a:pt x="8082" y="3268"/>
                  </a:cubicBezTo>
                  <a:cubicBezTo>
                    <a:pt x="6601" y="1862"/>
                    <a:pt x="4845" y="743"/>
                    <a:pt x="293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4" name="Google Shape;4234;p21"/>
            <p:cNvSpPr/>
            <p:nvPr/>
          </p:nvSpPr>
          <p:spPr>
            <a:xfrm>
              <a:off x="1895625" y="3915300"/>
              <a:ext cx="135050" cy="205325"/>
            </a:xfrm>
            <a:custGeom>
              <a:rect b="b" l="l" r="r" t="t"/>
              <a:pathLst>
                <a:path extrusionOk="0" h="8213" w="5402">
                  <a:moveTo>
                    <a:pt x="838" y="1"/>
                  </a:moveTo>
                  <a:cubicBezTo>
                    <a:pt x="557" y="136"/>
                    <a:pt x="276" y="282"/>
                    <a:pt x="0" y="432"/>
                  </a:cubicBezTo>
                  <a:lnTo>
                    <a:pt x="55" y="533"/>
                  </a:lnTo>
                  <a:cubicBezTo>
                    <a:pt x="1360" y="3148"/>
                    <a:pt x="2766" y="5713"/>
                    <a:pt x="4267" y="8212"/>
                  </a:cubicBezTo>
                  <a:lnTo>
                    <a:pt x="5401" y="8212"/>
                  </a:lnTo>
                  <a:cubicBezTo>
                    <a:pt x="3880" y="5477"/>
                    <a:pt x="2359" y="2741"/>
                    <a:pt x="8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5" name="Google Shape;4235;p21"/>
            <p:cNvSpPr/>
            <p:nvPr/>
          </p:nvSpPr>
          <p:spPr>
            <a:xfrm>
              <a:off x="1783675" y="3926100"/>
              <a:ext cx="218625" cy="194525"/>
            </a:xfrm>
            <a:custGeom>
              <a:rect b="b" l="l" r="r" t="t"/>
              <a:pathLst>
                <a:path extrusionOk="0" h="7781" w="8745">
                  <a:moveTo>
                    <a:pt x="4478" y="0"/>
                  </a:moveTo>
                  <a:cubicBezTo>
                    <a:pt x="3690" y="427"/>
                    <a:pt x="2937" y="914"/>
                    <a:pt x="2235" y="1461"/>
                  </a:cubicBezTo>
                  <a:cubicBezTo>
                    <a:pt x="1989" y="1652"/>
                    <a:pt x="1748" y="1847"/>
                    <a:pt x="1512" y="2053"/>
                  </a:cubicBezTo>
                  <a:cubicBezTo>
                    <a:pt x="970" y="2525"/>
                    <a:pt x="463" y="3037"/>
                    <a:pt x="1" y="3579"/>
                  </a:cubicBezTo>
                  <a:cubicBezTo>
                    <a:pt x="1768" y="4974"/>
                    <a:pt x="3635" y="6305"/>
                    <a:pt x="5332" y="7780"/>
                  </a:cubicBezTo>
                  <a:lnTo>
                    <a:pt x="8745" y="7780"/>
                  </a:lnTo>
                  <a:cubicBezTo>
                    <a:pt x="7244" y="5281"/>
                    <a:pt x="5838" y="2716"/>
                    <a:pt x="4533" y="101"/>
                  </a:cubicBezTo>
                  <a:lnTo>
                    <a:pt x="447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6" name="Google Shape;4236;p21"/>
            <p:cNvSpPr/>
            <p:nvPr/>
          </p:nvSpPr>
          <p:spPr>
            <a:xfrm>
              <a:off x="2288000" y="4027725"/>
              <a:ext cx="166800" cy="92900"/>
            </a:xfrm>
            <a:custGeom>
              <a:rect b="b" l="l" r="r" t="t"/>
              <a:pathLst>
                <a:path extrusionOk="0" h="3716" w="6672">
                  <a:moveTo>
                    <a:pt x="4654" y="1"/>
                  </a:moveTo>
                  <a:cubicBezTo>
                    <a:pt x="3133" y="1281"/>
                    <a:pt x="1582" y="2521"/>
                    <a:pt x="1" y="3715"/>
                  </a:cubicBezTo>
                  <a:lnTo>
                    <a:pt x="6671" y="3715"/>
                  </a:lnTo>
                  <a:cubicBezTo>
                    <a:pt x="6380" y="2892"/>
                    <a:pt x="6009" y="2109"/>
                    <a:pt x="5567" y="1361"/>
                  </a:cubicBezTo>
                  <a:cubicBezTo>
                    <a:pt x="5291" y="889"/>
                    <a:pt x="4990" y="433"/>
                    <a:pt x="46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7" name="Google Shape;4237;p21"/>
            <p:cNvSpPr/>
            <p:nvPr/>
          </p:nvSpPr>
          <p:spPr>
            <a:xfrm>
              <a:off x="2060750" y="3872400"/>
              <a:ext cx="124750" cy="248225"/>
            </a:xfrm>
            <a:custGeom>
              <a:rect b="b" l="l" r="r" t="t"/>
              <a:pathLst>
                <a:path extrusionOk="0" h="9929" w="4990">
                  <a:moveTo>
                    <a:pt x="1535" y="1"/>
                  </a:moveTo>
                  <a:cubicBezTo>
                    <a:pt x="1030" y="1"/>
                    <a:pt x="517" y="27"/>
                    <a:pt x="1" y="75"/>
                  </a:cubicBezTo>
                  <a:lnTo>
                    <a:pt x="603" y="100"/>
                  </a:lnTo>
                  <a:cubicBezTo>
                    <a:pt x="749" y="3383"/>
                    <a:pt x="934" y="6656"/>
                    <a:pt x="1160" y="9928"/>
                  </a:cubicBezTo>
                  <a:lnTo>
                    <a:pt x="2490" y="9928"/>
                  </a:lnTo>
                  <a:cubicBezTo>
                    <a:pt x="3278" y="6766"/>
                    <a:pt x="4101" y="3614"/>
                    <a:pt x="4975" y="477"/>
                  </a:cubicBezTo>
                  <a:lnTo>
                    <a:pt x="4990" y="437"/>
                  </a:lnTo>
                  <a:cubicBezTo>
                    <a:pt x="3976" y="181"/>
                    <a:pt x="2932" y="35"/>
                    <a:pt x="1888" y="5"/>
                  </a:cubicBezTo>
                  <a:cubicBezTo>
                    <a:pt x="1771" y="2"/>
                    <a:pt x="1653" y="1"/>
                    <a:pt x="15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8" name="Google Shape;4238;p21"/>
            <p:cNvSpPr/>
            <p:nvPr/>
          </p:nvSpPr>
          <p:spPr>
            <a:xfrm>
              <a:off x="1783425" y="4015450"/>
              <a:ext cx="147850" cy="118100"/>
            </a:xfrm>
            <a:custGeom>
              <a:rect b="b" l="l" r="r" t="t"/>
              <a:pathLst>
                <a:path extrusionOk="0" fill="none" h="4724" w="5914">
                  <a:moveTo>
                    <a:pt x="1" y="0"/>
                  </a:moveTo>
                  <a:cubicBezTo>
                    <a:pt x="6" y="0"/>
                    <a:pt x="11" y="5"/>
                    <a:pt x="11" y="5"/>
                  </a:cubicBezTo>
                  <a:cubicBezTo>
                    <a:pt x="1778" y="1400"/>
                    <a:pt x="3645" y="2726"/>
                    <a:pt x="5342" y="4206"/>
                  </a:cubicBezTo>
                  <a:cubicBezTo>
                    <a:pt x="5537" y="4377"/>
                    <a:pt x="5728" y="4548"/>
                    <a:pt x="5914" y="4723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9" name="Google Shape;4239;p21"/>
            <p:cNvSpPr/>
            <p:nvPr/>
          </p:nvSpPr>
          <p:spPr>
            <a:xfrm>
              <a:off x="2075800" y="3874900"/>
              <a:ext cx="14850" cy="258275"/>
            </a:xfrm>
            <a:custGeom>
              <a:rect b="b" l="l" r="r" t="t"/>
              <a:pathLst>
                <a:path extrusionOk="0" fill="none" h="10331" w="594">
                  <a:moveTo>
                    <a:pt x="1" y="0"/>
                  </a:moveTo>
                  <a:cubicBezTo>
                    <a:pt x="147" y="3283"/>
                    <a:pt x="332" y="6556"/>
                    <a:pt x="558" y="9828"/>
                  </a:cubicBezTo>
                  <a:cubicBezTo>
                    <a:pt x="573" y="9999"/>
                    <a:pt x="583" y="10165"/>
                    <a:pt x="593" y="10330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0" name="Google Shape;4240;p21"/>
            <p:cNvSpPr/>
            <p:nvPr/>
          </p:nvSpPr>
          <p:spPr>
            <a:xfrm>
              <a:off x="2118600" y="3884300"/>
              <a:ext cx="66525" cy="254250"/>
            </a:xfrm>
            <a:custGeom>
              <a:rect b="b" l="l" r="r" t="t"/>
              <a:pathLst>
                <a:path extrusionOk="0" fill="none" h="10170" w="2661">
                  <a:moveTo>
                    <a:pt x="2661" y="1"/>
                  </a:moveTo>
                  <a:cubicBezTo>
                    <a:pt x="1787" y="3138"/>
                    <a:pt x="964" y="6290"/>
                    <a:pt x="176" y="9452"/>
                  </a:cubicBezTo>
                  <a:cubicBezTo>
                    <a:pt x="116" y="9693"/>
                    <a:pt x="61" y="9934"/>
                    <a:pt x="1" y="10170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1" name="Google Shape;4241;p21"/>
            <p:cNvSpPr/>
            <p:nvPr/>
          </p:nvSpPr>
          <p:spPr>
            <a:xfrm>
              <a:off x="2152225" y="3900750"/>
              <a:ext cx="80350" cy="241075"/>
            </a:xfrm>
            <a:custGeom>
              <a:rect b="b" l="l" r="r" t="t"/>
              <a:pathLst>
                <a:path extrusionOk="0" fill="none" h="9643" w="3214">
                  <a:moveTo>
                    <a:pt x="3213" y="0"/>
                  </a:moveTo>
                  <a:cubicBezTo>
                    <a:pt x="2345" y="2962"/>
                    <a:pt x="1381" y="5898"/>
                    <a:pt x="312" y="8794"/>
                  </a:cubicBezTo>
                  <a:cubicBezTo>
                    <a:pt x="212" y="9080"/>
                    <a:pt x="106" y="9361"/>
                    <a:pt x="1" y="9642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2" name="Google Shape;4242;p21"/>
            <p:cNvSpPr/>
            <p:nvPr/>
          </p:nvSpPr>
          <p:spPr>
            <a:xfrm>
              <a:off x="2242700" y="3994850"/>
              <a:ext cx="21350" cy="38425"/>
            </a:xfrm>
            <a:custGeom>
              <a:rect b="b" l="l" r="r" t="t"/>
              <a:pathLst>
                <a:path extrusionOk="0" fill="none" h="1537" w="854">
                  <a:moveTo>
                    <a:pt x="854" y="1"/>
                  </a:moveTo>
                  <a:cubicBezTo>
                    <a:pt x="523" y="483"/>
                    <a:pt x="237" y="1000"/>
                    <a:pt x="1" y="1537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3" name="Google Shape;4243;p21"/>
            <p:cNvSpPr/>
            <p:nvPr/>
          </p:nvSpPr>
          <p:spPr>
            <a:xfrm>
              <a:off x="2272325" y="4004025"/>
              <a:ext cx="20975" cy="29625"/>
            </a:xfrm>
            <a:custGeom>
              <a:rect b="b" l="l" r="r" t="t"/>
              <a:pathLst>
                <a:path extrusionOk="0" fill="none" h="1185" w="839">
                  <a:moveTo>
                    <a:pt x="838" y="0"/>
                  </a:moveTo>
                  <a:cubicBezTo>
                    <a:pt x="557" y="392"/>
                    <a:pt x="281" y="788"/>
                    <a:pt x="0" y="1185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4" name="Google Shape;4244;p21"/>
            <p:cNvSpPr/>
            <p:nvPr/>
          </p:nvSpPr>
          <p:spPr>
            <a:xfrm>
              <a:off x="2254875" y="4027725"/>
              <a:ext cx="149475" cy="117750"/>
            </a:xfrm>
            <a:custGeom>
              <a:rect b="b" l="l" r="r" t="t"/>
              <a:pathLst>
                <a:path extrusionOk="0" fill="none" h="4710" w="5979">
                  <a:moveTo>
                    <a:pt x="5979" y="1"/>
                  </a:moveTo>
                  <a:cubicBezTo>
                    <a:pt x="4458" y="1281"/>
                    <a:pt x="2907" y="2521"/>
                    <a:pt x="1326" y="3715"/>
                  </a:cubicBezTo>
                  <a:cubicBezTo>
                    <a:pt x="884" y="4052"/>
                    <a:pt x="442" y="4383"/>
                    <a:pt x="1" y="4709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5" name="Google Shape;4245;p21"/>
            <p:cNvSpPr/>
            <p:nvPr/>
          </p:nvSpPr>
          <p:spPr>
            <a:xfrm>
              <a:off x="1897000" y="3928600"/>
              <a:ext cx="116725" cy="210975"/>
            </a:xfrm>
            <a:custGeom>
              <a:rect b="b" l="l" r="r" t="t"/>
              <a:pathLst>
                <a:path extrusionOk="0" fill="none" h="8439" w="4669">
                  <a:moveTo>
                    <a:pt x="0" y="1"/>
                  </a:moveTo>
                  <a:cubicBezTo>
                    <a:pt x="1305" y="2616"/>
                    <a:pt x="2711" y="5181"/>
                    <a:pt x="4212" y="7680"/>
                  </a:cubicBezTo>
                  <a:cubicBezTo>
                    <a:pt x="4362" y="7936"/>
                    <a:pt x="4513" y="8187"/>
                    <a:pt x="4668" y="8438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6" name="Google Shape;4246;p21"/>
            <p:cNvSpPr/>
            <p:nvPr/>
          </p:nvSpPr>
          <p:spPr>
            <a:xfrm>
              <a:off x="1916075" y="3914425"/>
              <a:ext cx="128900" cy="232050"/>
            </a:xfrm>
            <a:custGeom>
              <a:rect b="b" l="l" r="r" t="t"/>
              <a:pathLst>
                <a:path extrusionOk="0" fill="none" h="9282" w="5156">
                  <a:moveTo>
                    <a:pt x="0" y="1"/>
                  </a:moveTo>
                  <a:cubicBezTo>
                    <a:pt x="10" y="11"/>
                    <a:pt x="15" y="26"/>
                    <a:pt x="20" y="36"/>
                  </a:cubicBezTo>
                  <a:cubicBezTo>
                    <a:pt x="1541" y="2776"/>
                    <a:pt x="3062" y="5512"/>
                    <a:pt x="4583" y="8247"/>
                  </a:cubicBezTo>
                  <a:cubicBezTo>
                    <a:pt x="4774" y="8594"/>
                    <a:pt x="4964" y="8940"/>
                    <a:pt x="5155" y="9281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7" name="Google Shape;4247;p21"/>
            <p:cNvSpPr/>
            <p:nvPr/>
          </p:nvSpPr>
          <p:spPr>
            <a:xfrm>
              <a:off x="2000775" y="3951325"/>
              <a:ext cx="19600" cy="43800"/>
            </a:xfrm>
            <a:custGeom>
              <a:rect b="b" l="l" r="r" t="t"/>
              <a:pathLst>
                <a:path extrusionOk="0" fill="none" h="1752" w="784">
                  <a:moveTo>
                    <a:pt x="0" y="0"/>
                  </a:moveTo>
                  <a:cubicBezTo>
                    <a:pt x="231" y="597"/>
                    <a:pt x="492" y="1180"/>
                    <a:pt x="783" y="1752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8" name="Google Shape;4248;p21"/>
            <p:cNvSpPr/>
            <p:nvPr/>
          </p:nvSpPr>
          <p:spPr>
            <a:xfrm>
              <a:off x="2033025" y="3944175"/>
              <a:ext cx="9550" cy="34400"/>
            </a:xfrm>
            <a:custGeom>
              <a:rect b="b" l="l" r="r" t="t"/>
              <a:pathLst>
                <a:path extrusionOk="0" fill="none" h="1376" w="382">
                  <a:moveTo>
                    <a:pt x="0" y="0"/>
                  </a:moveTo>
                  <a:cubicBezTo>
                    <a:pt x="126" y="462"/>
                    <a:pt x="256" y="919"/>
                    <a:pt x="382" y="1375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9" name="Google Shape;4249;p21"/>
            <p:cNvSpPr/>
            <p:nvPr/>
          </p:nvSpPr>
          <p:spPr>
            <a:xfrm>
              <a:off x="1813300" y="3964125"/>
              <a:ext cx="20225" cy="27250"/>
            </a:xfrm>
            <a:custGeom>
              <a:rect b="b" l="l" r="r" t="t"/>
              <a:pathLst>
                <a:path extrusionOk="0" fill="none" h="1090" w="809">
                  <a:moveTo>
                    <a:pt x="1" y="0"/>
                  </a:moveTo>
                  <a:cubicBezTo>
                    <a:pt x="96" y="186"/>
                    <a:pt x="201" y="367"/>
                    <a:pt x="327" y="532"/>
                  </a:cubicBezTo>
                  <a:cubicBezTo>
                    <a:pt x="467" y="733"/>
                    <a:pt x="628" y="919"/>
                    <a:pt x="809" y="1089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0" name="Google Shape;4250;p21"/>
            <p:cNvSpPr/>
            <p:nvPr/>
          </p:nvSpPr>
          <p:spPr>
            <a:xfrm>
              <a:off x="1831500" y="3949550"/>
              <a:ext cx="18100" cy="29275"/>
            </a:xfrm>
            <a:custGeom>
              <a:rect b="b" l="l" r="r" t="t"/>
              <a:pathLst>
                <a:path extrusionOk="0" fill="none" h="1171" w="724">
                  <a:moveTo>
                    <a:pt x="0" y="1"/>
                  </a:moveTo>
                  <a:cubicBezTo>
                    <a:pt x="111" y="177"/>
                    <a:pt x="216" y="352"/>
                    <a:pt x="322" y="523"/>
                  </a:cubicBezTo>
                  <a:cubicBezTo>
                    <a:pt x="452" y="739"/>
                    <a:pt x="588" y="955"/>
                    <a:pt x="723" y="1170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1" name="Google Shape;4251;p21"/>
            <p:cNvSpPr/>
            <p:nvPr/>
          </p:nvSpPr>
          <p:spPr>
            <a:xfrm>
              <a:off x="1733250" y="4053325"/>
              <a:ext cx="23850" cy="19850"/>
            </a:xfrm>
            <a:custGeom>
              <a:rect b="b" l="l" r="r" t="t"/>
              <a:pathLst>
                <a:path extrusionOk="0" fill="none" h="794" w="954">
                  <a:moveTo>
                    <a:pt x="0" y="1"/>
                  </a:moveTo>
                  <a:cubicBezTo>
                    <a:pt x="206" y="172"/>
                    <a:pt x="412" y="342"/>
                    <a:pt x="613" y="513"/>
                  </a:cubicBezTo>
                  <a:cubicBezTo>
                    <a:pt x="728" y="608"/>
                    <a:pt x="838" y="704"/>
                    <a:pt x="954" y="794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2" name="Google Shape;4252;p21"/>
            <p:cNvSpPr/>
            <p:nvPr/>
          </p:nvSpPr>
          <p:spPr>
            <a:xfrm>
              <a:off x="2347850" y="3969775"/>
              <a:ext cx="24125" cy="21475"/>
            </a:xfrm>
            <a:custGeom>
              <a:rect b="b" l="l" r="r" t="t"/>
              <a:pathLst>
                <a:path extrusionOk="0" fill="none" h="859" w="965">
                  <a:moveTo>
                    <a:pt x="1" y="858"/>
                  </a:moveTo>
                  <a:cubicBezTo>
                    <a:pt x="207" y="733"/>
                    <a:pt x="397" y="587"/>
                    <a:pt x="568" y="422"/>
                  </a:cubicBezTo>
                  <a:cubicBezTo>
                    <a:pt x="714" y="291"/>
                    <a:pt x="844" y="151"/>
                    <a:pt x="965" y="0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3" name="Google Shape;4253;p21"/>
            <p:cNvSpPr/>
            <p:nvPr/>
          </p:nvSpPr>
          <p:spPr>
            <a:xfrm>
              <a:off x="2417250" y="4053075"/>
              <a:ext cx="28875" cy="13200"/>
            </a:xfrm>
            <a:custGeom>
              <a:rect b="b" l="l" r="r" t="t"/>
              <a:pathLst>
                <a:path extrusionOk="0" fill="none" h="528" w="1155">
                  <a:moveTo>
                    <a:pt x="1" y="528"/>
                  </a:moveTo>
                  <a:cubicBezTo>
                    <a:pt x="131" y="468"/>
                    <a:pt x="262" y="407"/>
                    <a:pt x="397" y="347"/>
                  </a:cubicBezTo>
                  <a:cubicBezTo>
                    <a:pt x="648" y="232"/>
                    <a:pt x="904" y="116"/>
                    <a:pt x="1155" y="1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4" name="Google Shape;4254;p21"/>
            <p:cNvSpPr/>
            <p:nvPr/>
          </p:nvSpPr>
          <p:spPr>
            <a:xfrm>
              <a:off x="1709900" y="4120600"/>
              <a:ext cx="782550" cy="25"/>
            </a:xfrm>
            <a:custGeom>
              <a:rect b="b" l="l" r="r" t="t"/>
              <a:pathLst>
                <a:path extrusionOk="0" fill="none" h="1" w="31302">
                  <a:moveTo>
                    <a:pt x="1" y="0"/>
                  </a:moveTo>
                  <a:lnTo>
                    <a:pt x="623" y="0"/>
                  </a:lnTo>
                  <a:lnTo>
                    <a:pt x="8283" y="0"/>
                  </a:lnTo>
                  <a:lnTo>
                    <a:pt x="11696" y="0"/>
                  </a:lnTo>
                  <a:lnTo>
                    <a:pt x="12830" y="0"/>
                  </a:lnTo>
                  <a:lnTo>
                    <a:pt x="15194" y="0"/>
                  </a:lnTo>
                  <a:lnTo>
                    <a:pt x="16524" y="0"/>
                  </a:lnTo>
                  <a:lnTo>
                    <a:pt x="18005" y="0"/>
                  </a:lnTo>
                  <a:lnTo>
                    <a:pt x="23125" y="0"/>
                  </a:lnTo>
                  <a:lnTo>
                    <a:pt x="29795" y="0"/>
                  </a:lnTo>
                  <a:lnTo>
                    <a:pt x="31301" y="0"/>
                  </a:ln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5" name="Google Shape;4255;p21"/>
            <p:cNvSpPr/>
            <p:nvPr/>
          </p:nvSpPr>
          <p:spPr>
            <a:xfrm>
              <a:off x="1656825" y="4109800"/>
              <a:ext cx="830225" cy="25"/>
            </a:xfrm>
            <a:custGeom>
              <a:rect b="b" l="l" r="r" t="t"/>
              <a:pathLst>
                <a:path extrusionOk="0" fill="none" h="1" w="33209">
                  <a:moveTo>
                    <a:pt x="33208" y="1"/>
                  </a:moveTo>
                  <a:lnTo>
                    <a:pt x="32987" y="1"/>
                  </a:lnTo>
                  <a:lnTo>
                    <a:pt x="0" y="1"/>
                  </a:ln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56" name="Google Shape;4256;p21"/>
          <p:cNvGrpSpPr/>
          <p:nvPr/>
        </p:nvGrpSpPr>
        <p:grpSpPr>
          <a:xfrm>
            <a:off x="149252" y="-141837"/>
            <a:ext cx="9060672" cy="3439345"/>
            <a:chOff x="149252" y="-141837"/>
            <a:chExt cx="9060672" cy="3439345"/>
          </a:xfrm>
        </p:grpSpPr>
        <p:grpSp>
          <p:nvGrpSpPr>
            <p:cNvPr id="4257" name="Google Shape;4257;p21"/>
            <p:cNvGrpSpPr/>
            <p:nvPr/>
          </p:nvGrpSpPr>
          <p:grpSpPr>
            <a:xfrm>
              <a:off x="7569118" y="440272"/>
              <a:ext cx="258178" cy="258242"/>
              <a:chOff x="5052650" y="3025125"/>
              <a:chExt cx="316899" cy="316978"/>
            </a:xfrm>
          </p:grpSpPr>
          <p:sp>
            <p:nvSpPr>
              <p:cNvPr id="4258" name="Google Shape;4258;p21"/>
              <p:cNvSpPr/>
              <p:nvPr/>
            </p:nvSpPr>
            <p:spPr>
              <a:xfrm>
                <a:off x="5052650" y="3025125"/>
                <a:ext cx="316899" cy="316978"/>
              </a:xfrm>
              <a:custGeom>
                <a:rect b="b" l="l" r="r" t="t"/>
                <a:pathLst>
                  <a:path extrusionOk="0" h="4012" w="4011">
                    <a:moveTo>
                      <a:pt x="2008" y="1"/>
                    </a:moveTo>
                    <a:cubicBezTo>
                      <a:pt x="899" y="1"/>
                      <a:pt x="0" y="899"/>
                      <a:pt x="0" y="2003"/>
                    </a:cubicBezTo>
                    <a:cubicBezTo>
                      <a:pt x="0" y="3113"/>
                      <a:pt x="899" y="4011"/>
                      <a:pt x="2008" y="4011"/>
                    </a:cubicBezTo>
                    <a:cubicBezTo>
                      <a:pt x="3112" y="4011"/>
                      <a:pt x="4011" y="3113"/>
                      <a:pt x="4011" y="2003"/>
                    </a:cubicBezTo>
                    <a:cubicBezTo>
                      <a:pt x="4011" y="899"/>
                      <a:pt x="3112" y="1"/>
                      <a:pt x="200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59" name="Google Shape;4259;p21"/>
              <p:cNvSpPr/>
              <p:nvPr/>
            </p:nvSpPr>
            <p:spPr>
              <a:xfrm>
                <a:off x="5108192" y="3195308"/>
                <a:ext cx="85723" cy="84933"/>
              </a:xfrm>
              <a:custGeom>
                <a:rect b="b" l="l" r="r" t="t"/>
                <a:pathLst>
                  <a:path extrusionOk="0" fill="none" h="1075" w="1085">
                    <a:moveTo>
                      <a:pt x="0" y="0"/>
                    </a:moveTo>
                    <a:cubicBezTo>
                      <a:pt x="146" y="512"/>
                      <a:pt x="572" y="934"/>
                      <a:pt x="1084" y="1074"/>
                    </a:cubicBezTo>
                  </a:path>
                </a:pathLst>
              </a:custGeom>
              <a:noFill/>
              <a:ln cap="flat" cmpd="sng" w="5275">
                <a:solidFill>
                  <a:schemeClr val="accent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60" name="Google Shape;4260;p21"/>
              <p:cNvSpPr/>
              <p:nvPr/>
            </p:nvSpPr>
            <p:spPr>
              <a:xfrm>
                <a:off x="5164051" y="3190488"/>
                <a:ext cx="35395" cy="31840"/>
              </a:xfrm>
              <a:custGeom>
                <a:rect b="b" l="l" r="r" t="t"/>
                <a:pathLst>
                  <a:path extrusionOk="0" fill="none" h="403" w="448">
                    <a:moveTo>
                      <a:pt x="1" y="1"/>
                    </a:moveTo>
                    <a:cubicBezTo>
                      <a:pt x="36" y="217"/>
                      <a:pt x="232" y="392"/>
                      <a:pt x="448" y="402"/>
                    </a:cubicBezTo>
                  </a:path>
                </a:pathLst>
              </a:custGeom>
              <a:noFill/>
              <a:ln cap="flat" cmpd="sng" w="5275">
                <a:solidFill>
                  <a:schemeClr val="accent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261" name="Google Shape;4261;p21"/>
            <p:cNvGrpSpPr/>
            <p:nvPr/>
          </p:nvGrpSpPr>
          <p:grpSpPr>
            <a:xfrm>
              <a:off x="2451700" y="-141837"/>
              <a:ext cx="316899" cy="316978"/>
              <a:chOff x="5052650" y="3025125"/>
              <a:chExt cx="316899" cy="316978"/>
            </a:xfrm>
          </p:grpSpPr>
          <p:sp>
            <p:nvSpPr>
              <p:cNvPr id="4262" name="Google Shape;4262;p21"/>
              <p:cNvSpPr/>
              <p:nvPr/>
            </p:nvSpPr>
            <p:spPr>
              <a:xfrm>
                <a:off x="5052650" y="3025125"/>
                <a:ext cx="316899" cy="316978"/>
              </a:xfrm>
              <a:custGeom>
                <a:rect b="b" l="l" r="r" t="t"/>
                <a:pathLst>
                  <a:path extrusionOk="0" h="4012" w="4011">
                    <a:moveTo>
                      <a:pt x="2008" y="1"/>
                    </a:moveTo>
                    <a:cubicBezTo>
                      <a:pt x="899" y="1"/>
                      <a:pt x="0" y="899"/>
                      <a:pt x="0" y="2003"/>
                    </a:cubicBezTo>
                    <a:cubicBezTo>
                      <a:pt x="0" y="3113"/>
                      <a:pt x="899" y="4011"/>
                      <a:pt x="2008" y="4011"/>
                    </a:cubicBezTo>
                    <a:cubicBezTo>
                      <a:pt x="3112" y="4011"/>
                      <a:pt x="4011" y="3113"/>
                      <a:pt x="4011" y="2003"/>
                    </a:cubicBezTo>
                    <a:cubicBezTo>
                      <a:pt x="4011" y="899"/>
                      <a:pt x="3112" y="1"/>
                      <a:pt x="200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63" name="Google Shape;4263;p21"/>
              <p:cNvSpPr/>
              <p:nvPr/>
            </p:nvSpPr>
            <p:spPr>
              <a:xfrm>
                <a:off x="5108192" y="3195308"/>
                <a:ext cx="85723" cy="84933"/>
              </a:xfrm>
              <a:custGeom>
                <a:rect b="b" l="l" r="r" t="t"/>
                <a:pathLst>
                  <a:path extrusionOk="0" fill="none" h="1075" w="1085">
                    <a:moveTo>
                      <a:pt x="0" y="0"/>
                    </a:moveTo>
                    <a:cubicBezTo>
                      <a:pt x="146" y="512"/>
                      <a:pt x="572" y="934"/>
                      <a:pt x="1084" y="1074"/>
                    </a:cubicBezTo>
                  </a:path>
                </a:pathLst>
              </a:custGeom>
              <a:noFill/>
              <a:ln cap="flat" cmpd="sng" w="5275">
                <a:solidFill>
                  <a:schemeClr val="accent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64" name="Google Shape;4264;p21"/>
              <p:cNvSpPr/>
              <p:nvPr/>
            </p:nvSpPr>
            <p:spPr>
              <a:xfrm>
                <a:off x="5164051" y="3190488"/>
                <a:ext cx="35395" cy="31840"/>
              </a:xfrm>
              <a:custGeom>
                <a:rect b="b" l="l" r="r" t="t"/>
                <a:pathLst>
                  <a:path extrusionOk="0" fill="none" h="403" w="448">
                    <a:moveTo>
                      <a:pt x="1" y="1"/>
                    </a:moveTo>
                    <a:cubicBezTo>
                      <a:pt x="36" y="217"/>
                      <a:pt x="232" y="392"/>
                      <a:pt x="448" y="402"/>
                    </a:cubicBezTo>
                  </a:path>
                </a:pathLst>
              </a:custGeom>
              <a:noFill/>
              <a:ln cap="flat" cmpd="sng" w="5275">
                <a:solidFill>
                  <a:schemeClr val="accent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265" name="Google Shape;4265;p21"/>
            <p:cNvGrpSpPr/>
            <p:nvPr/>
          </p:nvGrpSpPr>
          <p:grpSpPr>
            <a:xfrm>
              <a:off x="3306549" y="332270"/>
              <a:ext cx="120724" cy="120609"/>
              <a:chOff x="4788500" y="2618450"/>
              <a:chExt cx="130400" cy="130275"/>
            </a:xfrm>
          </p:grpSpPr>
          <p:sp>
            <p:nvSpPr>
              <p:cNvPr id="4266" name="Google Shape;4266;p21"/>
              <p:cNvSpPr/>
              <p:nvPr/>
            </p:nvSpPr>
            <p:spPr>
              <a:xfrm>
                <a:off x="4788500" y="2618450"/>
                <a:ext cx="130400" cy="130275"/>
              </a:xfrm>
              <a:custGeom>
                <a:rect b="b" l="l" r="r" t="t"/>
                <a:pathLst>
                  <a:path extrusionOk="0" h="5211" w="5216">
                    <a:moveTo>
                      <a:pt x="2606" y="0"/>
                    </a:moveTo>
                    <a:cubicBezTo>
                      <a:pt x="1170" y="0"/>
                      <a:pt x="1" y="1170"/>
                      <a:pt x="1" y="2605"/>
                    </a:cubicBezTo>
                    <a:cubicBezTo>
                      <a:pt x="1" y="4046"/>
                      <a:pt x="1170" y="5210"/>
                      <a:pt x="2606" y="5210"/>
                    </a:cubicBezTo>
                    <a:cubicBezTo>
                      <a:pt x="4046" y="5210"/>
                      <a:pt x="5216" y="4046"/>
                      <a:pt x="5216" y="2605"/>
                    </a:cubicBezTo>
                    <a:cubicBezTo>
                      <a:pt x="5216" y="1170"/>
                      <a:pt x="4046" y="0"/>
                      <a:pt x="260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67" name="Google Shape;4267;p21"/>
              <p:cNvSpPr/>
              <p:nvPr/>
            </p:nvSpPr>
            <p:spPr>
              <a:xfrm>
                <a:off x="4800425" y="2652075"/>
                <a:ext cx="17725" cy="56125"/>
              </a:xfrm>
              <a:custGeom>
                <a:rect b="b" l="l" r="r" t="t"/>
                <a:pathLst>
                  <a:path extrusionOk="0" fill="none" h="2245" w="709">
                    <a:moveTo>
                      <a:pt x="452" y="0"/>
                    </a:moveTo>
                    <a:cubicBezTo>
                      <a:pt x="1" y="683"/>
                      <a:pt x="111" y="1682"/>
                      <a:pt x="708" y="2244"/>
                    </a:cubicBezTo>
                  </a:path>
                </a:pathLst>
              </a:custGeom>
              <a:noFill/>
              <a:ln cap="flat" cmpd="sng" w="5275">
                <a:solidFill>
                  <a:srgbClr val="002255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268" name="Google Shape;4268;p21"/>
            <p:cNvGrpSpPr/>
            <p:nvPr/>
          </p:nvGrpSpPr>
          <p:grpSpPr>
            <a:xfrm>
              <a:off x="8658038" y="2311013"/>
              <a:ext cx="120739" cy="120769"/>
              <a:chOff x="5052650" y="3025125"/>
              <a:chExt cx="316899" cy="316978"/>
            </a:xfrm>
          </p:grpSpPr>
          <p:sp>
            <p:nvSpPr>
              <p:cNvPr id="4269" name="Google Shape;4269;p21"/>
              <p:cNvSpPr/>
              <p:nvPr/>
            </p:nvSpPr>
            <p:spPr>
              <a:xfrm>
                <a:off x="5052650" y="3025125"/>
                <a:ext cx="316899" cy="316978"/>
              </a:xfrm>
              <a:custGeom>
                <a:rect b="b" l="l" r="r" t="t"/>
                <a:pathLst>
                  <a:path extrusionOk="0" h="4012" w="4011">
                    <a:moveTo>
                      <a:pt x="2008" y="1"/>
                    </a:moveTo>
                    <a:cubicBezTo>
                      <a:pt x="899" y="1"/>
                      <a:pt x="0" y="899"/>
                      <a:pt x="0" y="2003"/>
                    </a:cubicBezTo>
                    <a:cubicBezTo>
                      <a:pt x="0" y="3113"/>
                      <a:pt x="899" y="4011"/>
                      <a:pt x="2008" y="4011"/>
                    </a:cubicBezTo>
                    <a:cubicBezTo>
                      <a:pt x="3112" y="4011"/>
                      <a:pt x="4011" y="3113"/>
                      <a:pt x="4011" y="2003"/>
                    </a:cubicBezTo>
                    <a:cubicBezTo>
                      <a:pt x="4011" y="899"/>
                      <a:pt x="3112" y="1"/>
                      <a:pt x="200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70" name="Google Shape;4270;p21"/>
              <p:cNvSpPr/>
              <p:nvPr/>
            </p:nvSpPr>
            <p:spPr>
              <a:xfrm>
                <a:off x="5108192" y="3195308"/>
                <a:ext cx="85723" cy="84933"/>
              </a:xfrm>
              <a:custGeom>
                <a:rect b="b" l="l" r="r" t="t"/>
                <a:pathLst>
                  <a:path extrusionOk="0" fill="none" h="1075" w="1085">
                    <a:moveTo>
                      <a:pt x="0" y="0"/>
                    </a:moveTo>
                    <a:cubicBezTo>
                      <a:pt x="146" y="512"/>
                      <a:pt x="572" y="934"/>
                      <a:pt x="1084" y="1074"/>
                    </a:cubicBezTo>
                  </a:path>
                </a:pathLst>
              </a:custGeom>
              <a:noFill/>
              <a:ln cap="flat" cmpd="sng" w="5275">
                <a:solidFill>
                  <a:srgbClr val="002255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71" name="Google Shape;4271;p21"/>
              <p:cNvSpPr/>
              <p:nvPr/>
            </p:nvSpPr>
            <p:spPr>
              <a:xfrm>
                <a:off x="5164051" y="3190488"/>
                <a:ext cx="35395" cy="31840"/>
              </a:xfrm>
              <a:custGeom>
                <a:rect b="b" l="l" r="r" t="t"/>
                <a:pathLst>
                  <a:path extrusionOk="0" fill="none" h="403" w="448">
                    <a:moveTo>
                      <a:pt x="1" y="1"/>
                    </a:moveTo>
                    <a:cubicBezTo>
                      <a:pt x="36" y="217"/>
                      <a:pt x="232" y="392"/>
                      <a:pt x="448" y="402"/>
                    </a:cubicBezTo>
                  </a:path>
                </a:pathLst>
              </a:custGeom>
              <a:noFill/>
              <a:ln cap="flat" cmpd="sng" w="5275">
                <a:solidFill>
                  <a:srgbClr val="002255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272" name="Google Shape;4272;p21"/>
            <p:cNvGrpSpPr/>
            <p:nvPr/>
          </p:nvGrpSpPr>
          <p:grpSpPr>
            <a:xfrm>
              <a:off x="8893025" y="1109238"/>
              <a:ext cx="316899" cy="316978"/>
              <a:chOff x="13992450" y="3473750"/>
              <a:chExt cx="316899" cy="316978"/>
            </a:xfrm>
          </p:grpSpPr>
          <p:sp>
            <p:nvSpPr>
              <p:cNvPr id="4273" name="Google Shape;4273;p21"/>
              <p:cNvSpPr/>
              <p:nvPr/>
            </p:nvSpPr>
            <p:spPr>
              <a:xfrm>
                <a:off x="13992450" y="3473750"/>
                <a:ext cx="316899" cy="316978"/>
              </a:xfrm>
              <a:custGeom>
                <a:rect b="b" l="l" r="r" t="t"/>
                <a:pathLst>
                  <a:path extrusionOk="0" h="4012" w="4011">
                    <a:moveTo>
                      <a:pt x="2008" y="1"/>
                    </a:moveTo>
                    <a:cubicBezTo>
                      <a:pt x="899" y="1"/>
                      <a:pt x="0" y="899"/>
                      <a:pt x="0" y="2003"/>
                    </a:cubicBezTo>
                    <a:cubicBezTo>
                      <a:pt x="0" y="3113"/>
                      <a:pt x="899" y="4011"/>
                      <a:pt x="2008" y="4011"/>
                    </a:cubicBezTo>
                    <a:cubicBezTo>
                      <a:pt x="3112" y="4011"/>
                      <a:pt x="4011" y="3113"/>
                      <a:pt x="4011" y="2003"/>
                    </a:cubicBezTo>
                    <a:cubicBezTo>
                      <a:pt x="4011" y="899"/>
                      <a:pt x="3112" y="1"/>
                      <a:pt x="200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74" name="Google Shape;4274;p21"/>
              <p:cNvSpPr/>
              <p:nvPr/>
            </p:nvSpPr>
            <p:spPr>
              <a:xfrm>
                <a:off x="14047992" y="3643933"/>
                <a:ext cx="85723" cy="84933"/>
              </a:xfrm>
              <a:custGeom>
                <a:rect b="b" l="l" r="r" t="t"/>
                <a:pathLst>
                  <a:path extrusionOk="0" fill="none" h="1075" w="1085">
                    <a:moveTo>
                      <a:pt x="0" y="0"/>
                    </a:moveTo>
                    <a:cubicBezTo>
                      <a:pt x="146" y="512"/>
                      <a:pt x="572" y="934"/>
                      <a:pt x="1084" y="1074"/>
                    </a:cubicBezTo>
                  </a:path>
                </a:pathLst>
              </a:custGeom>
              <a:noFill/>
              <a:ln cap="flat" cmpd="sng" w="5275">
                <a:solidFill>
                  <a:schemeClr val="accent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75" name="Google Shape;4275;p21"/>
              <p:cNvSpPr/>
              <p:nvPr/>
            </p:nvSpPr>
            <p:spPr>
              <a:xfrm>
                <a:off x="14103851" y="3639113"/>
                <a:ext cx="35395" cy="31840"/>
              </a:xfrm>
              <a:custGeom>
                <a:rect b="b" l="l" r="r" t="t"/>
                <a:pathLst>
                  <a:path extrusionOk="0" fill="none" h="403" w="448">
                    <a:moveTo>
                      <a:pt x="1" y="1"/>
                    </a:moveTo>
                    <a:cubicBezTo>
                      <a:pt x="36" y="217"/>
                      <a:pt x="232" y="392"/>
                      <a:pt x="448" y="402"/>
                    </a:cubicBezTo>
                  </a:path>
                </a:pathLst>
              </a:custGeom>
              <a:noFill/>
              <a:ln cap="flat" cmpd="sng" w="5275">
                <a:solidFill>
                  <a:schemeClr val="accent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276" name="Google Shape;4276;p21"/>
            <p:cNvGrpSpPr/>
            <p:nvPr/>
          </p:nvGrpSpPr>
          <p:grpSpPr>
            <a:xfrm>
              <a:off x="6441488" y="211513"/>
              <a:ext cx="120739" cy="120769"/>
              <a:chOff x="5052650" y="3025125"/>
              <a:chExt cx="316899" cy="316978"/>
            </a:xfrm>
          </p:grpSpPr>
          <p:sp>
            <p:nvSpPr>
              <p:cNvPr id="4277" name="Google Shape;4277;p21"/>
              <p:cNvSpPr/>
              <p:nvPr/>
            </p:nvSpPr>
            <p:spPr>
              <a:xfrm>
                <a:off x="5052650" y="3025125"/>
                <a:ext cx="316899" cy="316978"/>
              </a:xfrm>
              <a:custGeom>
                <a:rect b="b" l="l" r="r" t="t"/>
                <a:pathLst>
                  <a:path extrusionOk="0" h="4012" w="4011">
                    <a:moveTo>
                      <a:pt x="2008" y="1"/>
                    </a:moveTo>
                    <a:cubicBezTo>
                      <a:pt x="899" y="1"/>
                      <a:pt x="0" y="899"/>
                      <a:pt x="0" y="2003"/>
                    </a:cubicBezTo>
                    <a:cubicBezTo>
                      <a:pt x="0" y="3113"/>
                      <a:pt x="899" y="4011"/>
                      <a:pt x="2008" y="4011"/>
                    </a:cubicBezTo>
                    <a:cubicBezTo>
                      <a:pt x="3112" y="4011"/>
                      <a:pt x="4011" y="3113"/>
                      <a:pt x="4011" y="2003"/>
                    </a:cubicBezTo>
                    <a:cubicBezTo>
                      <a:pt x="4011" y="899"/>
                      <a:pt x="3112" y="1"/>
                      <a:pt x="200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78" name="Google Shape;4278;p21"/>
              <p:cNvSpPr/>
              <p:nvPr/>
            </p:nvSpPr>
            <p:spPr>
              <a:xfrm>
                <a:off x="5108192" y="3195308"/>
                <a:ext cx="85723" cy="84933"/>
              </a:xfrm>
              <a:custGeom>
                <a:rect b="b" l="l" r="r" t="t"/>
                <a:pathLst>
                  <a:path extrusionOk="0" fill="none" h="1075" w="1085">
                    <a:moveTo>
                      <a:pt x="0" y="0"/>
                    </a:moveTo>
                    <a:cubicBezTo>
                      <a:pt x="146" y="512"/>
                      <a:pt x="572" y="934"/>
                      <a:pt x="1084" y="1074"/>
                    </a:cubicBezTo>
                  </a:path>
                </a:pathLst>
              </a:custGeom>
              <a:noFill/>
              <a:ln cap="flat" cmpd="sng" w="5275">
                <a:solidFill>
                  <a:srgbClr val="002255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79" name="Google Shape;4279;p21"/>
              <p:cNvSpPr/>
              <p:nvPr/>
            </p:nvSpPr>
            <p:spPr>
              <a:xfrm>
                <a:off x="5164051" y="3190488"/>
                <a:ext cx="35395" cy="31840"/>
              </a:xfrm>
              <a:custGeom>
                <a:rect b="b" l="l" r="r" t="t"/>
                <a:pathLst>
                  <a:path extrusionOk="0" fill="none" h="403" w="448">
                    <a:moveTo>
                      <a:pt x="1" y="1"/>
                    </a:moveTo>
                    <a:cubicBezTo>
                      <a:pt x="36" y="217"/>
                      <a:pt x="232" y="392"/>
                      <a:pt x="448" y="402"/>
                    </a:cubicBezTo>
                  </a:path>
                </a:pathLst>
              </a:custGeom>
              <a:noFill/>
              <a:ln cap="flat" cmpd="sng" w="5275">
                <a:solidFill>
                  <a:srgbClr val="002255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280" name="Google Shape;4280;p21"/>
            <p:cNvGrpSpPr/>
            <p:nvPr/>
          </p:nvGrpSpPr>
          <p:grpSpPr>
            <a:xfrm>
              <a:off x="368663" y="1787838"/>
              <a:ext cx="120739" cy="120769"/>
              <a:chOff x="5052650" y="3025125"/>
              <a:chExt cx="316899" cy="316978"/>
            </a:xfrm>
          </p:grpSpPr>
          <p:sp>
            <p:nvSpPr>
              <p:cNvPr id="4281" name="Google Shape;4281;p21"/>
              <p:cNvSpPr/>
              <p:nvPr/>
            </p:nvSpPr>
            <p:spPr>
              <a:xfrm>
                <a:off x="5052650" y="3025125"/>
                <a:ext cx="316899" cy="316978"/>
              </a:xfrm>
              <a:custGeom>
                <a:rect b="b" l="l" r="r" t="t"/>
                <a:pathLst>
                  <a:path extrusionOk="0" h="4012" w="4011">
                    <a:moveTo>
                      <a:pt x="2008" y="1"/>
                    </a:moveTo>
                    <a:cubicBezTo>
                      <a:pt x="899" y="1"/>
                      <a:pt x="0" y="899"/>
                      <a:pt x="0" y="2003"/>
                    </a:cubicBezTo>
                    <a:cubicBezTo>
                      <a:pt x="0" y="3113"/>
                      <a:pt x="899" y="4011"/>
                      <a:pt x="2008" y="4011"/>
                    </a:cubicBezTo>
                    <a:cubicBezTo>
                      <a:pt x="3112" y="4011"/>
                      <a:pt x="4011" y="3113"/>
                      <a:pt x="4011" y="2003"/>
                    </a:cubicBezTo>
                    <a:cubicBezTo>
                      <a:pt x="4011" y="899"/>
                      <a:pt x="3112" y="1"/>
                      <a:pt x="200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82" name="Google Shape;4282;p21"/>
              <p:cNvSpPr/>
              <p:nvPr/>
            </p:nvSpPr>
            <p:spPr>
              <a:xfrm>
                <a:off x="5108192" y="3195308"/>
                <a:ext cx="85723" cy="84933"/>
              </a:xfrm>
              <a:custGeom>
                <a:rect b="b" l="l" r="r" t="t"/>
                <a:pathLst>
                  <a:path extrusionOk="0" fill="none" h="1075" w="1085">
                    <a:moveTo>
                      <a:pt x="0" y="0"/>
                    </a:moveTo>
                    <a:cubicBezTo>
                      <a:pt x="146" y="512"/>
                      <a:pt x="572" y="934"/>
                      <a:pt x="1084" y="1074"/>
                    </a:cubicBezTo>
                  </a:path>
                </a:pathLst>
              </a:custGeom>
              <a:noFill/>
              <a:ln cap="flat" cmpd="sng" w="5275">
                <a:solidFill>
                  <a:srgbClr val="002255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83" name="Google Shape;4283;p21"/>
              <p:cNvSpPr/>
              <p:nvPr/>
            </p:nvSpPr>
            <p:spPr>
              <a:xfrm>
                <a:off x="5164051" y="3190488"/>
                <a:ext cx="35395" cy="31840"/>
              </a:xfrm>
              <a:custGeom>
                <a:rect b="b" l="l" r="r" t="t"/>
                <a:pathLst>
                  <a:path extrusionOk="0" fill="none" h="403" w="448">
                    <a:moveTo>
                      <a:pt x="1" y="1"/>
                    </a:moveTo>
                    <a:cubicBezTo>
                      <a:pt x="36" y="217"/>
                      <a:pt x="232" y="392"/>
                      <a:pt x="448" y="402"/>
                    </a:cubicBezTo>
                  </a:path>
                </a:pathLst>
              </a:custGeom>
              <a:noFill/>
              <a:ln cap="flat" cmpd="sng" w="5275">
                <a:solidFill>
                  <a:srgbClr val="002255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284" name="Google Shape;4284;p21"/>
            <p:cNvGrpSpPr/>
            <p:nvPr/>
          </p:nvGrpSpPr>
          <p:grpSpPr>
            <a:xfrm>
              <a:off x="149252" y="2792204"/>
              <a:ext cx="149621" cy="149504"/>
              <a:chOff x="4788500" y="2618450"/>
              <a:chExt cx="130400" cy="130275"/>
            </a:xfrm>
          </p:grpSpPr>
          <p:sp>
            <p:nvSpPr>
              <p:cNvPr id="4285" name="Google Shape;4285;p21"/>
              <p:cNvSpPr/>
              <p:nvPr/>
            </p:nvSpPr>
            <p:spPr>
              <a:xfrm>
                <a:off x="4788500" y="2618450"/>
                <a:ext cx="130400" cy="130275"/>
              </a:xfrm>
              <a:custGeom>
                <a:rect b="b" l="l" r="r" t="t"/>
                <a:pathLst>
                  <a:path extrusionOk="0" h="5211" w="5216">
                    <a:moveTo>
                      <a:pt x="2606" y="0"/>
                    </a:moveTo>
                    <a:cubicBezTo>
                      <a:pt x="1170" y="0"/>
                      <a:pt x="1" y="1170"/>
                      <a:pt x="1" y="2605"/>
                    </a:cubicBezTo>
                    <a:cubicBezTo>
                      <a:pt x="1" y="4046"/>
                      <a:pt x="1170" y="5210"/>
                      <a:pt x="2606" y="5210"/>
                    </a:cubicBezTo>
                    <a:cubicBezTo>
                      <a:pt x="4046" y="5210"/>
                      <a:pt x="5216" y="4046"/>
                      <a:pt x="5216" y="2605"/>
                    </a:cubicBezTo>
                    <a:cubicBezTo>
                      <a:pt x="5216" y="1170"/>
                      <a:pt x="4046" y="0"/>
                      <a:pt x="260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86" name="Google Shape;4286;p21"/>
              <p:cNvSpPr/>
              <p:nvPr/>
            </p:nvSpPr>
            <p:spPr>
              <a:xfrm>
                <a:off x="4800425" y="2652075"/>
                <a:ext cx="17725" cy="56125"/>
              </a:xfrm>
              <a:custGeom>
                <a:rect b="b" l="l" r="r" t="t"/>
                <a:pathLst>
                  <a:path extrusionOk="0" fill="none" h="2245" w="709">
                    <a:moveTo>
                      <a:pt x="452" y="0"/>
                    </a:moveTo>
                    <a:cubicBezTo>
                      <a:pt x="1" y="683"/>
                      <a:pt x="111" y="1682"/>
                      <a:pt x="708" y="2244"/>
                    </a:cubicBezTo>
                  </a:path>
                </a:pathLst>
              </a:custGeom>
              <a:noFill/>
              <a:ln cap="flat" cmpd="sng" w="5275">
                <a:solidFill>
                  <a:srgbClr val="002255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287" name="Google Shape;4287;p21"/>
            <p:cNvGrpSpPr/>
            <p:nvPr/>
          </p:nvGrpSpPr>
          <p:grpSpPr>
            <a:xfrm>
              <a:off x="8859002" y="3148004"/>
              <a:ext cx="149621" cy="149504"/>
              <a:chOff x="4788500" y="2618450"/>
              <a:chExt cx="130400" cy="130275"/>
            </a:xfrm>
          </p:grpSpPr>
          <p:sp>
            <p:nvSpPr>
              <p:cNvPr id="4288" name="Google Shape;4288;p21"/>
              <p:cNvSpPr/>
              <p:nvPr/>
            </p:nvSpPr>
            <p:spPr>
              <a:xfrm>
                <a:off x="4788500" y="2618450"/>
                <a:ext cx="130400" cy="130275"/>
              </a:xfrm>
              <a:custGeom>
                <a:rect b="b" l="l" r="r" t="t"/>
                <a:pathLst>
                  <a:path extrusionOk="0" h="5211" w="5216">
                    <a:moveTo>
                      <a:pt x="2606" y="0"/>
                    </a:moveTo>
                    <a:cubicBezTo>
                      <a:pt x="1170" y="0"/>
                      <a:pt x="1" y="1170"/>
                      <a:pt x="1" y="2605"/>
                    </a:cubicBezTo>
                    <a:cubicBezTo>
                      <a:pt x="1" y="4046"/>
                      <a:pt x="1170" y="5210"/>
                      <a:pt x="2606" y="5210"/>
                    </a:cubicBezTo>
                    <a:cubicBezTo>
                      <a:pt x="4046" y="5210"/>
                      <a:pt x="5216" y="4046"/>
                      <a:pt x="5216" y="2605"/>
                    </a:cubicBezTo>
                    <a:cubicBezTo>
                      <a:pt x="5216" y="1170"/>
                      <a:pt x="4046" y="0"/>
                      <a:pt x="260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89" name="Google Shape;4289;p21"/>
              <p:cNvSpPr/>
              <p:nvPr/>
            </p:nvSpPr>
            <p:spPr>
              <a:xfrm>
                <a:off x="4800425" y="2652075"/>
                <a:ext cx="17725" cy="56125"/>
              </a:xfrm>
              <a:custGeom>
                <a:rect b="b" l="l" r="r" t="t"/>
                <a:pathLst>
                  <a:path extrusionOk="0" fill="none" h="2245" w="709">
                    <a:moveTo>
                      <a:pt x="452" y="0"/>
                    </a:moveTo>
                    <a:cubicBezTo>
                      <a:pt x="1" y="683"/>
                      <a:pt x="111" y="1682"/>
                      <a:pt x="708" y="2244"/>
                    </a:cubicBezTo>
                  </a:path>
                </a:pathLst>
              </a:custGeom>
              <a:noFill/>
              <a:ln cap="flat" cmpd="sng" w="5275">
                <a:solidFill>
                  <a:srgbClr val="002255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4290" name="Google Shape;4290;p21"/>
          <p:cNvGrpSpPr/>
          <p:nvPr/>
        </p:nvGrpSpPr>
        <p:grpSpPr>
          <a:xfrm>
            <a:off x="7494566" y="4006207"/>
            <a:ext cx="2108721" cy="724805"/>
            <a:chOff x="2360400" y="1877425"/>
            <a:chExt cx="873900" cy="300400"/>
          </a:xfrm>
        </p:grpSpPr>
        <p:sp>
          <p:nvSpPr>
            <p:cNvPr id="4291" name="Google Shape;4291;p21"/>
            <p:cNvSpPr/>
            <p:nvPr/>
          </p:nvSpPr>
          <p:spPr>
            <a:xfrm>
              <a:off x="2666825" y="2122925"/>
              <a:ext cx="173325" cy="54900"/>
            </a:xfrm>
            <a:custGeom>
              <a:rect b="b" l="l" r="r" t="t"/>
              <a:pathLst>
                <a:path extrusionOk="0" h="2196" w="6933">
                  <a:moveTo>
                    <a:pt x="5552" y="0"/>
                  </a:moveTo>
                  <a:cubicBezTo>
                    <a:pt x="4557" y="90"/>
                    <a:pt x="3549" y="137"/>
                    <a:pt x="2541" y="137"/>
                  </a:cubicBezTo>
                  <a:cubicBezTo>
                    <a:pt x="1694" y="137"/>
                    <a:pt x="847" y="104"/>
                    <a:pt x="6" y="35"/>
                  </a:cubicBezTo>
                  <a:lnTo>
                    <a:pt x="1" y="85"/>
                  </a:lnTo>
                  <a:cubicBezTo>
                    <a:pt x="1554" y="1442"/>
                    <a:pt x="3610" y="2195"/>
                    <a:pt x="5667" y="2195"/>
                  </a:cubicBezTo>
                  <a:cubicBezTo>
                    <a:pt x="6090" y="2195"/>
                    <a:pt x="6514" y="2163"/>
                    <a:pt x="6933" y="2098"/>
                  </a:cubicBezTo>
                  <a:cubicBezTo>
                    <a:pt x="6611" y="1315"/>
                    <a:pt x="6175" y="572"/>
                    <a:pt x="55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2" name="Google Shape;4292;p21"/>
            <p:cNvSpPr/>
            <p:nvPr/>
          </p:nvSpPr>
          <p:spPr>
            <a:xfrm>
              <a:off x="2675875" y="2014250"/>
              <a:ext cx="173325" cy="63950"/>
            </a:xfrm>
            <a:custGeom>
              <a:rect b="b" l="l" r="r" t="t"/>
              <a:pathLst>
                <a:path extrusionOk="0" h="2558" w="6933">
                  <a:moveTo>
                    <a:pt x="3445" y="0"/>
                  </a:moveTo>
                  <a:cubicBezTo>
                    <a:pt x="2099" y="0"/>
                    <a:pt x="884" y="835"/>
                    <a:pt x="0" y="1852"/>
                  </a:cubicBezTo>
                  <a:cubicBezTo>
                    <a:pt x="1053" y="2323"/>
                    <a:pt x="2205" y="2558"/>
                    <a:pt x="3357" y="2558"/>
                  </a:cubicBezTo>
                  <a:cubicBezTo>
                    <a:pt x="4589" y="2558"/>
                    <a:pt x="5822" y="2289"/>
                    <a:pt x="6932" y="1752"/>
                  </a:cubicBezTo>
                  <a:cubicBezTo>
                    <a:pt x="6064" y="718"/>
                    <a:pt x="4819" y="10"/>
                    <a:pt x="3469" y="0"/>
                  </a:cubicBezTo>
                  <a:cubicBezTo>
                    <a:pt x="3461" y="0"/>
                    <a:pt x="3453" y="0"/>
                    <a:pt x="34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3" name="Google Shape;4293;p21"/>
            <p:cNvSpPr/>
            <p:nvPr/>
          </p:nvSpPr>
          <p:spPr>
            <a:xfrm>
              <a:off x="2674875" y="1877425"/>
              <a:ext cx="176825" cy="50400"/>
            </a:xfrm>
            <a:custGeom>
              <a:rect b="b" l="l" r="r" t="t"/>
              <a:pathLst>
                <a:path extrusionOk="0" h="2016" w="7073">
                  <a:moveTo>
                    <a:pt x="5441" y="1"/>
                  </a:moveTo>
                  <a:cubicBezTo>
                    <a:pt x="3490" y="1"/>
                    <a:pt x="1537" y="657"/>
                    <a:pt x="0" y="1864"/>
                  </a:cubicBezTo>
                  <a:lnTo>
                    <a:pt x="0" y="1920"/>
                  </a:lnTo>
                  <a:cubicBezTo>
                    <a:pt x="751" y="1866"/>
                    <a:pt x="1505" y="1840"/>
                    <a:pt x="2257" y="1840"/>
                  </a:cubicBezTo>
                  <a:cubicBezTo>
                    <a:pt x="3400" y="1840"/>
                    <a:pt x="4541" y="1900"/>
                    <a:pt x="5667" y="2015"/>
                  </a:cubicBezTo>
                  <a:cubicBezTo>
                    <a:pt x="6249" y="1518"/>
                    <a:pt x="6761" y="856"/>
                    <a:pt x="7072" y="158"/>
                  </a:cubicBezTo>
                  <a:cubicBezTo>
                    <a:pt x="6535" y="52"/>
                    <a:pt x="5988" y="1"/>
                    <a:pt x="54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4" name="Google Shape;4294;p21"/>
            <p:cNvSpPr/>
            <p:nvPr/>
          </p:nvSpPr>
          <p:spPr>
            <a:xfrm>
              <a:off x="2360400" y="1936450"/>
              <a:ext cx="255400" cy="177825"/>
            </a:xfrm>
            <a:custGeom>
              <a:rect b="b" l="l" r="r" t="t"/>
              <a:pathLst>
                <a:path extrusionOk="0" h="7113" w="10216">
                  <a:moveTo>
                    <a:pt x="4861" y="2930"/>
                  </a:moveTo>
                  <a:cubicBezTo>
                    <a:pt x="5057" y="2930"/>
                    <a:pt x="5232" y="3063"/>
                    <a:pt x="5276" y="3263"/>
                  </a:cubicBezTo>
                  <a:cubicBezTo>
                    <a:pt x="5372" y="3230"/>
                    <a:pt x="5474" y="3210"/>
                    <a:pt x="5581" y="3210"/>
                  </a:cubicBezTo>
                  <a:cubicBezTo>
                    <a:pt x="5603" y="3210"/>
                    <a:pt x="5625" y="3211"/>
                    <a:pt x="5648" y="3213"/>
                  </a:cubicBezTo>
                  <a:cubicBezTo>
                    <a:pt x="6160" y="3253"/>
                    <a:pt x="6541" y="3700"/>
                    <a:pt x="6501" y="4212"/>
                  </a:cubicBezTo>
                  <a:cubicBezTo>
                    <a:pt x="6467" y="4699"/>
                    <a:pt x="6061" y="5068"/>
                    <a:pt x="5581" y="5068"/>
                  </a:cubicBezTo>
                  <a:cubicBezTo>
                    <a:pt x="5556" y="5068"/>
                    <a:pt x="5532" y="5067"/>
                    <a:pt x="5507" y="5065"/>
                  </a:cubicBezTo>
                  <a:cubicBezTo>
                    <a:pt x="4995" y="5025"/>
                    <a:pt x="4614" y="4578"/>
                    <a:pt x="4654" y="4071"/>
                  </a:cubicBezTo>
                  <a:cubicBezTo>
                    <a:pt x="4659" y="3966"/>
                    <a:pt x="4684" y="3865"/>
                    <a:pt x="4724" y="3770"/>
                  </a:cubicBezTo>
                  <a:cubicBezTo>
                    <a:pt x="4578" y="3725"/>
                    <a:pt x="4463" y="3599"/>
                    <a:pt x="4433" y="3439"/>
                  </a:cubicBezTo>
                  <a:cubicBezTo>
                    <a:pt x="4393" y="3203"/>
                    <a:pt x="4543" y="2977"/>
                    <a:pt x="4784" y="2937"/>
                  </a:cubicBezTo>
                  <a:cubicBezTo>
                    <a:pt x="4810" y="2932"/>
                    <a:pt x="4836" y="2930"/>
                    <a:pt x="4861" y="2930"/>
                  </a:cubicBezTo>
                  <a:close/>
                  <a:moveTo>
                    <a:pt x="9211" y="0"/>
                  </a:moveTo>
                  <a:cubicBezTo>
                    <a:pt x="7224" y="392"/>
                    <a:pt x="5296" y="1014"/>
                    <a:pt x="3509" y="1918"/>
                  </a:cubicBezTo>
                  <a:cubicBezTo>
                    <a:pt x="2402" y="2474"/>
                    <a:pt x="1280" y="3153"/>
                    <a:pt x="41" y="3153"/>
                  </a:cubicBezTo>
                  <a:cubicBezTo>
                    <a:pt x="28" y="3153"/>
                    <a:pt x="14" y="3153"/>
                    <a:pt x="1" y="3152"/>
                  </a:cubicBezTo>
                  <a:lnTo>
                    <a:pt x="1" y="3890"/>
                  </a:lnTo>
                  <a:cubicBezTo>
                    <a:pt x="56" y="3905"/>
                    <a:pt x="106" y="3915"/>
                    <a:pt x="161" y="3925"/>
                  </a:cubicBezTo>
                  <a:cubicBezTo>
                    <a:pt x="382" y="3930"/>
                    <a:pt x="603" y="3961"/>
                    <a:pt x="824" y="4011"/>
                  </a:cubicBezTo>
                  <a:cubicBezTo>
                    <a:pt x="1763" y="4207"/>
                    <a:pt x="2641" y="4719"/>
                    <a:pt x="3509" y="5155"/>
                  </a:cubicBezTo>
                  <a:cubicBezTo>
                    <a:pt x="5366" y="6089"/>
                    <a:pt x="7364" y="6726"/>
                    <a:pt x="9432" y="7113"/>
                  </a:cubicBezTo>
                  <a:cubicBezTo>
                    <a:pt x="10215" y="5773"/>
                    <a:pt x="10210" y="4121"/>
                    <a:pt x="10095" y="2565"/>
                  </a:cubicBezTo>
                  <a:cubicBezTo>
                    <a:pt x="10029" y="1642"/>
                    <a:pt x="9889" y="628"/>
                    <a:pt x="9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5" name="Google Shape;4295;p21"/>
            <p:cNvSpPr/>
            <p:nvPr/>
          </p:nvSpPr>
          <p:spPr>
            <a:xfrm>
              <a:off x="2590675" y="1923400"/>
              <a:ext cx="643625" cy="202975"/>
            </a:xfrm>
            <a:custGeom>
              <a:rect b="b" l="l" r="r" t="t"/>
              <a:pathLst>
                <a:path extrusionOk="0" h="8119" w="25745">
                  <a:moveTo>
                    <a:pt x="11307" y="1496"/>
                  </a:moveTo>
                  <a:cubicBezTo>
                    <a:pt x="11450" y="1496"/>
                    <a:pt x="11570" y="1608"/>
                    <a:pt x="11575" y="1752"/>
                  </a:cubicBezTo>
                  <a:cubicBezTo>
                    <a:pt x="11585" y="1908"/>
                    <a:pt x="11469" y="2033"/>
                    <a:pt x="11319" y="2043"/>
                  </a:cubicBezTo>
                  <a:cubicBezTo>
                    <a:pt x="11316" y="2043"/>
                    <a:pt x="11313" y="2043"/>
                    <a:pt x="11309" y="2043"/>
                  </a:cubicBezTo>
                  <a:cubicBezTo>
                    <a:pt x="11163" y="2043"/>
                    <a:pt x="11038" y="1930"/>
                    <a:pt x="11033" y="1782"/>
                  </a:cubicBezTo>
                  <a:cubicBezTo>
                    <a:pt x="11023" y="1632"/>
                    <a:pt x="11138" y="1501"/>
                    <a:pt x="11289" y="1496"/>
                  </a:cubicBezTo>
                  <a:cubicBezTo>
                    <a:pt x="11295" y="1496"/>
                    <a:pt x="11301" y="1496"/>
                    <a:pt x="11307" y="1496"/>
                  </a:cubicBezTo>
                  <a:close/>
                  <a:moveTo>
                    <a:pt x="14029" y="2184"/>
                  </a:moveTo>
                  <a:cubicBezTo>
                    <a:pt x="14180" y="2184"/>
                    <a:pt x="14301" y="2297"/>
                    <a:pt x="14310" y="2445"/>
                  </a:cubicBezTo>
                  <a:cubicBezTo>
                    <a:pt x="14315" y="2595"/>
                    <a:pt x="14200" y="2721"/>
                    <a:pt x="14049" y="2731"/>
                  </a:cubicBezTo>
                  <a:cubicBezTo>
                    <a:pt x="14046" y="2731"/>
                    <a:pt x="14043" y="2731"/>
                    <a:pt x="14040" y="2731"/>
                  </a:cubicBezTo>
                  <a:cubicBezTo>
                    <a:pt x="13893" y="2731"/>
                    <a:pt x="13768" y="2617"/>
                    <a:pt x="13763" y="2470"/>
                  </a:cubicBezTo>
                  <a:cubicBezTo>
                    <a:pt x="13753" y="2319"/>
                    <a:pt x="13869" y="2194"/>
                    <a:pt x="14019" y="2184"/>
                  </a:cubicBezTo>
                  <a:cubicBezTo>
                    <a:pt x="14022" y="2184"/>
                    <a:pt x="14026" y="2184"/>
                    <a:pt x="14029" y="2184"/>
                  </a:cubicBezTo>
                  <a:close/>
                  <a:moveTo>
                    <a:pt x="12257" y="2635"/>
                  </a:moveTo>
                  <a:cubicBezTo>
                    <a:pt x="12403" y="2635"/>
                    <a:pt x="12529" y="2749"/>
                    <a:pt x="12533" y="2897"/>
                  </a:cubicBezTo>
                  <a:cubicBezTo>
                    <a:pt x="12544" y="3047"/>
                    <a:pt x="12423" y="3178"/>
                    <a:pt x="12272" y="3183"/>
                  </a:cubicBezTo>
                  <a:cubicBezTo>
                    <a:pt x="12269" y="3183"/>
                    <a:pt x="12266" y="3183"/>
                    <a:pt x="12263" y="3183"/>
                  </a:cubicBezTo>
                  <a:cubicBezTo>
                    <a:pt x="12116" y="3183"/>
                    <a:pt x="11996" y="3074"/>
                    <a:pt x="11986" y="2922"/>
                  </a:cubicBezTo>
                  <a:cubicBezTo>
                    <a:pt x="11981" y="2771"/>
                    <a:pt x="12097" y="2646"/>
                    <a:pt x="12247" y="2636"/>
                  </a:cubicBezTo>
                  <a:cubicBezTo>
                    <a:pt x="12251" y="2635"/>
                    <a:pt x="12254" y="2635"/>
                    <a:pt x="12257" y="2635"/>
                  </a:cubicBezTo>
                  <a:close/>
                  <a:moveTo>
                    <a:pt x="20283" y="3895"/>
                  </a:moveTo>
                  <a:cubicBezTo>
                    <a:pt x="20429" y="3895"/>
                    <a:pt x="20554" y="4009"/>
                    <a:pt x="20559" y="4156"/>
                  </a:cubicBezTo>
                  <a:cubicBezTo>
                    <a:pt x="20569" y="4312"/>
                    <a:pt x="20454" y="4437"/>
                    <a:pt x="20303" y="4447"/>
                  </a:cubicBezTo>
                  <a:cubicBezTo>
                    <a:pt x="20300" y="4448"/>
                    <a:pt x="20297" y="4448"/>
                    <a:pt x="20294" y="4448"/>
                  </a:cubicBezTo>
                  <a:cubicBezTo>
                    <a:pt x="20143" y="4448"/>
                    <a:pt x="20022" y="4334"/>
                    <a:pt x="20012" y="4186"/>
                  </a:cubicBezTo>
                  <a:cubicBezTo>
                    <a:pt x="20007" y="4036"/>
                    <a:pt x="20123" y="3905"/>
                    <a:pt x="20273" y="3895"/>
                  </a:cubicBezTo>
                  <a:cubicBezTo>
                    <a:pt x="20276" y="3895"/>
                    <a:pt x="20280" y="3895"/>
                    <a:pt x="20283" y="3895"/>
                  </a:cubicBezTo>
                  <a:close/>
                  <a:moveTo>
                    <a:pt x="16533" y="4011"/>
                  </a:moveTo>
                  <a:cubicBezTo>
                    <a:pt x="16680" y="4011"/>
                    <a:pt x="16805" y="4129"/>
                    <a:pt x="16810" y="4277"/>
                  </a:cubicBezTo>
                  <a:cubicBezTo>
                    <a:pt x="16820" y="4427"/>
                    <a:pt x="16700" y="4553"/>
                    <a:pt x="16549" y="4563"/>
                  </a:cubicBezTo>
                  <a:cubicBezTo>
                    <a:pt x="16546" y="4563"/>
                    <a:pt x="16543" y="4563"/>
                    <a:pt x="16540" y="4563"/>
                  </a:cubicBezTo>
                  <a:cubicBezTo>
                    <a:pt x="16393" y="4563"/>
                    <a:pt x="16268" y="4449"/>
                    <a:pt x="16263" y="4302"/>
                  </a:cubicBezTo>
                  <a:cubicBezTo>
                    <a:pt x="16253" y="4151"/>
                    <a:pt x="16373" y="4021"/>
                    <a:pt x="16524" y="4011"/>
                  </a:cubicBezTo>
                  <a:cubicBezTo>
                    <a:pt x="16527" y="4011"/>
                    <a:pt x="16530" y="4011"/>
                    <a:pt x="16533" y="4011"/>
                  </a:cubicBezTo>
                  <a:close/>
                  <a:moveTo>
                    <a:pt x="15472" y="5260"/>
                  </a:moveTo>
                  <a:cubicBezTo>
                    <a:pt x="15615" y="5260"/>
                    <a:pt x="15731" y="5377"/>
                    <a:pt x="15741" y="5522"/>
                  </a:cubicBezTo>
                  <a:cubicBezTo>
                    <a:pt x="15746" y="5672"/>
                    <a:pt x="15630" y="5803"/>
                    <a:pt x="15480" y="5808"/>
                  </a:cubicBezTo>
                  <a:cubicBezTo>
                    <a:pt x="15474" y="5808"/>
                    <a:pt x="15468" y="5808"/>
                    <a:pt x="15462" y="5808"/>
                  </a:cubicBezTo>
                  <a:cubicBezTo>
                    <a:pt x="15320" y="5808"/>
                    <a:pt x="15203" y="5691"/>
                    <a:pt x="15194" y="5547"/>
                  </a:cubicBezTo>
                  <a:cubicBezTo>
                    <a:pt x="15189" y="5396"/>
                    <a:pt x="15304" y="5266"/>
                    <a:pt x="15455" y="5261"/>
                  </a:cubicBezTo>
                  <a:cubicBezTo>
                    <a:pt x="15461" y="5260"/>
                    <a:pt x="15466" y="5260"/>
                    <a:pt x="15472" y="5260"/>
                  </a:cubicBezTo>
                  <a:close/>
                  <a:moveTo>
                    <a:pt x="6853" y="3634"/>
                  </a:moveTo>
                  <a:cubicBezTo>
                    <a:pt x="6861" y="3634"/>
                    <a:pt x="6869" y="3634"/>
                    <a:pt x="6877" y="3634"/>
                  </a:cubicBezTo>
                  <a:cubicBezTo>
                    <a:pt x="8227" y="3644"/>
                    <a:pt x="9472" y="4352"/>
                    <a:pt x="10340" y="5386"/>
                  </a:cubicBezTo>
                  <a:cubicBezTo>
                    <a:pt x="9230" y="5923"/>
                    <a:pt x="7997" y="6192"/>
                    <a:pt x="6765" y="6192"/>
                  </a:cubicBezTo>
                  <a:cubicBezTo>
                    <a:pt x="5613" y="6192"/>
                    <a:pt x="4461" y="5957"/>
                    <a:pt x="3408" y="5486"/>
                  </a:cubicBezTo>
                  <a:cubicBezTo>
                    <a:pt x="4292" y="4469"/>
                    <a:pt x="5507" y="3634"/>
                    <a:pt x="6853" y="3634"/>
                  </a:cubicBezTo>
                  <a:close/>
                  <a:moveTo>
                    <a:pt x="5625" y="1"/>
                  </a:moveTo>
                  <a:cubicBezTo>
                    <a:pt x="4873" y="1"/>
                    <a:pt x="4119" y="27"/>
                    <a:pt x="3368" y="81"/>
                  </a:cubicBezTo>
                  <a:cubicBezTo>
                    <a:pt x="2234" y="161"/>
                    <a:pt x="1105" y="307"/>
                    <a:pt x="0" y="522"/>
                  </a:cubicBezTo>
                  <a:cubicBezTo>
                    <a:pt x="678" y="1150"/>
                    <a:pt x="818" y="2164"/>
                    <a:pt x="884" y="3087"/>
                  </a:cubicBezTo>
                  <a:cubicBezTo>
                    <a:pt x="999" y="4643"/>
                    <a:pt x="1004" y="6295"/>
                    <a:pt x="221" y="7635"/>
                  </a:cubicBezTo>
                  <a:cubicBezTo>
                    <a:pt x="1155" y="7810"/>
                    <a:pt x="2098" y="7936"/>
                    <a:pt x="3052" y="8016"/>
                  </a:cubicBezTo>
                  <a:cubicBezTo>
                    <a:pt x="3893" y="8085"/>
                    <a:pt x="4740" y="8118"/>
                    <a:pt x="5587" y="8118"/>
                  </a:cubicBezTo>
                  <a:cubicBezTo>
                    <a:pt x="6595" y="8118"/>
                    <a:pt x="7603" y="8071"/>
                    <a:pt x="8598" y="7981"/>
                  </a:cubicBezTo>
                  <a:cubicBezTo>
                    <a:pt x="9863" y="7876"/>
                    <a:pt x="11113" y="7695"/>
                    <a:pt x="12328" y="7459"/>
                  </a:cubicBezTo>
                  <a:cubicBezTo>
                    <a:pt x="15831" y="6781"/>
                    <a:pt x="19284" y="5848"/>
                    <a:pt x="22647" y="4668"/>
                  </a:cubicBezTo>
                  <a:cubicBezTo>
                    <a:pt x="23430" y="5416"/>
                    <a:pt x="24665" y="5567"/>
                    <a:pt x="25744" y="5647"/>
                  </a:cubicBezTo>
                  <a:cubicBezTo>
                    <a:pt x="25428" y="5271"/>
                    <a:pt x="25062" y="4919"/>
                    <a:pt x="24655" y="4638"/>
                  </a:cubicBezTo>
                  <a:cubicBezTo>
                    <a:pt x="24249" y="4357"/>
                    <a:pt x="23802" y="4141"/>
                    <a:pt x="23320" y="4031"/>
                  </a:cubicBezTo>
                  <a:cubicBezTo>
                    <a:pt x="24279" y="3815"/>
                    <a:pt x="25112" y="3223"/>
                    <a:pt x="25744" y="2470"/>
                  </a:cubicBezTo>
                  <a:lnTo>
                    <a:pt x="25744" y="2470"/>
                  </a:lnTo>
                  <a:cubicBezTo>
                    <a:pt x="24665" y="2555"/>
                    <a:pt x="23430" y="2701"/>
                    <a:pt x="22647" y="3449"/>
                  </a:cubicBezTo>
                  <a:cubicBezTo>
                    <a:pt x="19284" y="2269"/>
                    <a:pt x="15831" y="1336"/>
                    <a:pt x="12328" y="658"/>
                  </a:cubicBezTo>
                  <a:cubicBezTo>
                    <a:pt x="11254" y="452"/>
                    <a:pt x="10149" y="286"/>
                    <a:pt x="9035" y="176"/>
                  </a:cubicBezTo>
                  <a:cubicBezTo>
                    <a:pt x="7909" y="61"/>
                    <a:pt x="6768" y="1"/>
                    <a:pt x="562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6" name="Google Shape;4296;p21"/>
            <p:cNvSpPr/>
            <p:nvPr/>
          </p:nvSpPr>
          <p:spPr>
            <a:xfrm>
              <a:off x="3090850" y="2020775"/>
              <a:ext cx="14075" cy="13825"/>
            </a:xfrm>
            <a:custGeom>
              <a:rect b="b" l="l" r="r" t="t"/>
              <a:pathLst>
                <a:path extrusionOk="0" h="553" w="563">
                  <a:moveTo>
                    <a:pt x="276" y="0"/>
                  </a:moveTo>
                  <a:cubicBezTo>
                    <a:pt x="273" y="0"/>
                    <a:pt x="269" y="0"/>
                    <a:pt x="266" y="0"/>
                  </a:cubicBezTo>
                  <a:cubicBezTo>
                    <a:pt x="116" y="10"/>
                    <a:pt x="0" y="141"/>
                    <a:pt x="5" y="291"/>
                  </a:cubicBezTo>
                  <a:cubicBezTo>
                    <a:pt x="15" y="439"/>
                    <a:pt x="136" y="553"/>
                    <a:pt x="287" y="553"/>
                  </a:cubicBezTo>
                  <a:cubicBezTo>
                    <a:pt x="290" y="553"/>
                    <a:pt x="293" y="553"/>
                    <a:pt x="296" y="552"/>
                  </a:cubicBezTo>
                  <a:cubicBezTo>
                    <a:pt x="447" y="542"/>
                    <a:pt x="562" y="417"/>
                    <a:pt x="552" y="261"/>
                  </a:cubicBezTo>
                  <a:cubicBezTo>
                    <a:pt x="547" y="114"/>
                    <a:pt x="422" y="0"/>
                    <a:pt x="2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7" name="Google Shape;4297;p21"/>
            <p:cNvSpPr/>
            <p:nvPr/>
          </p:nvSpPr>
          <p:spPr>
            <a:xfrm>
              <a:off x="2996975" y="2023650"/>
              <a:ext cx="14200" cy="13850"/>
            </a:xfrm>
            <a:custGeom>
              <a:rect b="b" l="l" r="r" t="t"/>
              <a:pathLst>
                <a:path extrusionOk="0" h="554" w="568">
                  <a:moveTo>
                    <a:pt x="281" y="1"/>
                  </a:moveTo>
                  <a:cubicBezTo>
                    <a:pt x="278" y="1"/>
                    <a:pt x="275" y="1"/>
                    <a:pt x="272" y="1"/>
                  </a:cubicBezTo>
                  <a:cubicBezTo>
                    <a:pt x="121" y="11"/>
                    <a:pt x="1" y="141"/>
                    <a:pt x="11" y="292"/>
                  </a:cubicBezTo>
                  <a:cubicBezTo>
                    <a:pt x="16" y="439"/>
                    <a:pt x="141" y="553"/>
                    <a:pt x="288" y="553"/>
                  </a:cubicBezTo>
                  <a:cubicBezTo>
                    <a:pt x="291" y="553"/>
                    <a:pt x="294" y="553"/>
                    <a:pt x="297" y="553"/>
                  </a:cubicBezTo>
                  <a:cubicBezTo>
                    <a:pt x="448" y="543"/>
                    <a:pt x="568" y="417"/>
                    <a:pt x="558" y="267"/>
                  </a:cubicBezTo>
                  <a:cubicBezTo>
                    <a:pt x="553" y="119"/>
                    <a:pt x="428" y="1"/>
                    <a:pt x="2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8" name="Google Shape;4298;p21"/>
            <p:cNvSpPr/>
            <p:nvPr/>
          </p:nvSpPr>
          <p:spPr>
            <a:xfrm>
              <a:off x="2970375" y="2054900"/>
              <a:ext cx="13950" cy="13725"/>
            </a:xfrm>
            <a:custGeom>
              <a:rect b="b" l="l" r="r" t="t"/>
              <a:pathLst>
                <a:path extrusionOk="0" h="549" w="558">
                  <a:moveTo>
                    <a:pt x="284" y="0"/>
                  </a:moveTo>
                  <a:cubicBezTo>
                    <a:pt x="278" y="0"/>
                    <a:pt x="273" y="0"/>
                    <a:pt x="267" y="1"/>
                  </a:cubicBezTo>
                  <a:cubicBezTo>
                    <a:pt x="116" y="6"/>
                    <a:pt x="1" y="136"/>
                    <a:pt x="6" y="287"/>
                  </a:cubicBezTo>
                  <a:cubicBezTo>
                    <a:pt x="15" y="431"/>
                    <a:pt x="132" y="548"/>
                    <a:pt x="274" y="548"/>
                  </a:cubicBezTo>
                  <a:cubicBezTo>
                    <a:pt x="280" y="548"/>
                    <a:pt x="286" y="548"/>
                    <a:pt x="292" y="548"/>
                  </a:cubicBezTo>
                  <a:cubicBezTo>
                    <a:pt x="442" y="543"/>
                    <a:pt x="558" y="412"/>
                    <a:pt x="553" y="262"/>
                  </a:cubicBezTo>
                  <a:cubicBezTo>
                    <a:pt x="543" y="117"/>
                    <a:pt x="427" y="0"/>
                    <a:pt x="2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9" name="Google Shape;4299;p21"/>
            <p:cNvSpPr/>
            <p:nvPr/>
          </p:nvSpPr>
          <p:spPr>
            <a:xfrm>
              <a:off x="2934500" y="1977975"/>
              <a:ext cx="14075" cy="13725"/>
            </a:xfrm>
            <a:custGeom>
              <a:rect b="b" l="l" r="r" t="t"/>
              <a:pathLst>
                <a:path extrusionOk="0" h="549" w="563">
                  <a:moveTo>
                    <a:pt x="276" y="1"/>
                  </a:moveTo>
                  <a:cubicBezTo>
                    <a:pt x="273" y="1"/>
                    <a:pt x="269" y="1"/>
                    <a:pt x="266" y="1"/>
                  </a:cubicBezTo>
                  <a:cubicBezTo>
                    <a:pt x="116" y="11"/>
                    <a:pt x="0" y="136"/>
                    <a:pt x="10" y="287"/>
                  </a:cubicBezTo>
                  <a:cubicBezTo>
                    <a:pt x="15" y="434"/>
                    <a:pt x="140" y="548"/>
                    <a:pt x="287" y="548"/>
                  </a:cubicBezTo>
                  <a:cubicBezTo>
                    <a:pt x="290" y="548"/>
                    <a:pt x="293" y="548"/>
                    <a:pt x="296" y="548"/>
                  </a:cubicBezTo>
                  <a:cubicBezTo>
                    <a:pt x="447" y="538"/>
                    <a:pt x="562" y="412"/>
                    <a:pt x="557" y="262"/>
                  </a:cubicBezTo>
                  <a:cubicBezTo>
                    <a:pt x="548" y="114"/>
                    <a:pt x="427" y="1"/>
                    <a:pt x="2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0" name="Google Shape;4300;p21"/>
            <p:cNvSpPr/>
            <p:nvPr/>
          </p:nvSpPr>
          <p:spPr>
            <a:xfrm>
              <a:off x="2890200" y="1989275"/>
              <a:ext cx="14075" cy="13700"/>
            </a:xfrm>
            <a:custGeom>
              <a:rect b="b" l="l" r="r" t="t"/>
              <a:pathLst>
                <a:path extrusionOk="0" h="548" w="563">
                  <a:moveTo>
                    <a:pt x="276" y="0"/>
                  </a:moveTo>
                  <a:cubicBezTo>
                    <a:pt x="273" y="0"/>
                    <a:pt x="270" y="0"/>
                    <a:pt x="266" y="1"/>
                  </a:cubicBezTo>
                  <a:cubicBezTo>
                    <a:pt x="116" y="11"/>
                    <a:pt x="0" y="136"/>
                    <a:pt x="5" y="287"/>
                  </a:cubicBezTo>
                  <a:cubicBezTo>
                    <a:pt x="10" y="439"/>
                    <a:pt x="135" y="548"/>
                    <a:pt x="282" y="548"/>
                  </a:cubicBezTo>
                  <a:cubicBezTo>
                    <a:pt x="285" y="548"/>
                    <a:pt x="288" y="548"/>
                    <a:pt x="291" y="548"/>
                  </a:cubicBezTo>
                  <a:cubicBezTo>
                    <a:pt x="442" y="543"/>
                    <a:pt x="563" y="412"/>
                    <a:pt x="552" y="262"/>
                  </a:cubicBezTo>
                  <a:cubicBezTo>
                    <a:pt x="548" y="114"/>
                    <a:pt x="422" y="0"/>
                    <a:pt x="2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1" name="Google Shape;4301;p21"/>
            <p:cNvSpPr/>
            <p:nvPr/>
          </p:nvSpPr>
          <p:spPr>
            <a:xfrm>
              <a:off x="2866225" y="1960775"/>
              <a:ext cx="14075" cy="13725"/>
            </a:xfrm>
            <a:custGeom>
              <a:rect b="b" l="l" r="r" t="t"/>
              <a:pathLst>
                <a:path extrusionOk="0" h="549" w="563">
                  <a:moveTo>
                    <a:pt x="285" y="1"/>
                  </a:moveTo>
                  <a:cubicBezTo>
                    <a:pt x="279" y="1"/>
                    <a:pt x="273" y="1"/>
                    <a:pt x="267" y="1"/>
                  </a:cubicBezTo>
                  <a:cubicBezTo>
                    <a:pt x="116" y="6"/>
                    <a:pt x="1" y="137"/>
                    <a:pt x="11" y="287"/>
                  </a:cubicBezTo>
                  <a:cubicBezTo>
                    <a:pt x="16" y="435"/>
                    <a:pt x="141" y="548"/>
                    <a:pt x="287" y="548"/>
                  </a:cubicBezTo>
                  <a:cubicBezTo>
                    <a:pt x="291" y="548"/>
                    <a:pt x="294" y="548"/>
                    <a:pt x="297" y="548"/>
                  </a:cubicBezTo>
                  <a:cubicBezTo>
                    <a:pt x="447" y="538"/>
                    <a:pt x="563" y="413"/>
                    <a:pt x="553" y="257"/>
                  </a:cubicBezTo>
                  <a:cubicBezTo>
                    <a:pt x="548" y="113"/>
                    <a:pt x="428" y="1"/>
                    <a:pt x="2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2" name="Google Shape;4302;p21"/>
            <p:cNvSpPr/>
            <p:nvPr/>
          </p:nvSpPr>
          <p:spPr>
            <a:xfrm>
              <a:off x="2475725" y="2016700"/>
              <a:ext cx="48200" cy="46450"/>
            </a:xfrm>
            <a:custGeom>
              <a:rect b="b" l="l" r="r" t="t"/>
              <a:pathLst>
                <a:path extrusionOk="0" h="1858" w="1928">
                  <a:moveTo>
                    <a:pt x="968" y="0"/>
                  </a:moveTo>
                  <a:cubicBezTo>
                    <a:pt x="861" y="0"/>
                    <a:pt x="759" y="20"/>
                    <a:pt x="663" y="53"/>
                  </a:cubicBezTo>
                  <a:cubicBezTo>
                    <a:pt x="668" y="58"/>
                    <a:pt x="668" y="68"/>
                    <a:pt x="673" y="73"/>
                  </a:cubicBezTo>
                  <a:cubicBezTo>
                    <a:pt x="713" y="309"/>
                    <a:pt x="558" y="535"/>
                    <a:pt x="322" y="575"/>
                  </a:cubicBezTo>
                  <a:cubicBezTo>
                    <a:pt x="295" y="581"/>
                    <a:pt x="268" y="583"/>
                    <a:pt x="241" y="583"/>
                  </a:cubicBezTo>
                  <a:cubicBezTo>
                    <a:pt x="196" y="583"/>
                    <a:pt x="152" y="576"/>
                    <a:pt x="111" y="560"/>
                  </a:cubicBezTo>
                  <a:cubicBezTo>
                    <a:pt x="71" y="655"/>
                    <a:pt x="46" y="756"/>
                    <a:pt x="41" y="861"/>
                  </a:cubicBezTo>
                  <a:cubicBezTo>
                    <a:pt x="1" y="1368"/>
                    <a:pt x="382" y="1815"/>
                    <a:pt x="894" y="1855"/>
                  </a:cubicBezTo>
                  <a:cubicBezTo>
                    <a:pt x="919" y="1857"/>
                    <a:pt x="943" y="1858"/>
                    <a:pt x="968" y="1858"/>
                  </a:cubicBezTo>
                  <a:cubicBezTo>
                    <a:pt x="1448" y="1858"/>
                    <a:pt x="1854" y="1489"/>
                    <a:pt x="1888" y="1002"/>
                  </a:cubicBezTo>
                  <a:cubicBezTo>
                    <a:pt x="1928" y="490"/>
                    <a:pt x="1547" y="43"/>
                    <a:pt x="1035" y="3"/>
                  </a:cubicBezTo>
                  <a:cubicBezTo>
                    <a:pt x="1012" y="1"/>
                    <a:pt x="990" y="0"/>
                    <a:pt x="9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3" name="Google Shape;4303;p21"/>
            <p:cNvSpPr/>
            <p:nvPr/>
          </p:nvSpPr>
          <p:spPr>
            <a:xfrm>
              <a:off x="2478475" y="2018000"/>
              <a:ext cx="15100" cy="13300"/>
            </a:xfrm>
            <a:custGeom>
              <a:rect b="b" l="l" r="r" t="t"/>
              <a:pathLst>
                <a:path extrusionOk="0" h="532" w="604">
                  <a:moveTo>
                    <a:pt x="553" y="1"/>
                  </a:moveTo>
                  <a:cubicBezTo>
                    <a:pt x="307" y="81"/>
                    <a:pt x="106" y="267"/>
                    <a:pt x="1" y="508"/>
                  </a:cubicBezTo>
                  <a:cubicBezTo>
                    <a:pt x="42" y="524"/>
                    <a:pt x="86" y="531"/>
                    <a:pt x="131" y="531"/>
                  </a:cubicBezTo>
                  <a:cubicBezTo>
                    <a:pt x="158" y="531"/>
                    <a:pt x="185" y="529"/>
                    <a:pt x="212" y="523"/>
                  </a:cubicBezTo>
                  <a:cubicBezTo>
                    <a:pt x="448" y="483"/>
                    <a:pt x="603" y="257"/>
                    <a:pt x="563" y="21"/>
                  </a:cubicBezTo>
                  <a:cubicBezTo>
                    <a:pt x="558" y="16"/>
                    <a:pt x="558" y="6"/>
                    <a:pt x="55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4" name="Google Shape;4304;p21"/>
            <p:cNvSpPr/>
            <p:nvPr/>
          </p:nvSpPr>
          <p:spPr>
            <a:xfrm>
              <a:off x="2470200" y="2009675"/>
              <a:ext cx="22125" cy="21025"/>
            </a:xfrm>
            <a:custGeom>
              <a:rect b="b" l="l" r="r" t="t"/>
              <a:pathLst>
                <a:path extrusionOk="0" h="841" w="885">
                  <a:moveTo>
                    <a:pt x="469" y="1"/>
                  </a:moveTo>
                  <a:cubicBezTo>
                    <a:pt x="444" y="1"/>
                    <a:pt x="418" y="3"/>
                    <a:pt x="392" y="8"/>
                  </a:cubicBezTo>
                  <a:cubicBezTo>
                    <a:pt x="151" y="48"/>
                    <a:pt x="1" y="274"/>
                    <a:pt x="41" y="510"/>
                  </a:cubicBezTo>
                  <a:cubicBezTo>
                    <a:pt x="71" y="670"/>
                    <a:pt x="186" y="796"/>
                    <a:pt x="332" y="841"/>
                  </a:cubicBezTo>
                  <a:cubicBezTo>
                    <a:pt x="437" y="600"/>
                    <a:pt x="638" y="414"/>
                    <a:pt x="884" y="334"/>
                  </a:cubicBezTo>
                  <a:cubicBezTo>
                    <a:pt x="840" y="134"/>
                    <a:pt x="665" y="1"/>
                    <a:pt x="46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5" name="Google Shape;4305;p21"/>
            <p:cNvSpPr/>
            <p:nvPr/>
          </p:nvSpPr>
          <p:spPr>
            <a:xfrm>
              <a:off x="2666975" y="2122925"/>
              <a:ext cx="138675" cy="4650"/>
            </a:xfrm>
            <a:custGeom>
              <a:rect b="b" l="l" r="r" t="t"/>
              <a:pathLst>
                <a:path extrusionOk="0" fill="none" h="186" w="5547">
                  <a:moveTo>
                    <a:pt x="5546" y="0"/>
                  </a:moveTo>
                  <a:cubicBezTo>
                    <a:pt x="3714" y="166"/>
                    <a:pt x="1842" y="186"/>
                    <a:pt x="0" y="35"/>
                  </a:cubicBezTo>
                </a:path>
              </a:pathLst>
            </a:custGeom>
            <a:solidFill>
              <a:schemeClr val="accent6"/>
            </a:solidFill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6" name="Google Shape;4306;p21"/>
            <p:cNvSpPr/>
            <p:nvPr/>
          </p:nvSpPr>
          <p:spPr>
            <a:xfrm>
              <a:off x="2674875" y="1922025"/>
              <a:ext cx="141700" cy="5800"/>
            </a:xfrm>
            <a:custGeom>
              <a:rect b="b" l="l" r="r" t="t"/>
              <a:pathLst>
                <a:path extrusionOk="0" fill="none" h="232" w="5668">
                  <a:moveTo>
                    <a:pt x="0" y="136"/>
                  </a:moveTo>
                  <a:cubicBezTo>
                    <a:pt x="1893" y="0"/>
                    <a:pt x="3800" y="40"/>
                    <a:pt x="5667" y="231"/>
                  </a:cubicBezTo>
                </a:path>
              </a:pathLst>
            </a:custGeom>
            <a:solidFill>
              <a:schemeClr val="accent6"/>
            </a:solidFill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7" name="Google Shape;4307;p21"/>
            <p:cNvSpPr/>
            <p:nvPr/>
          </p:nvSpPr>
          <p:spPr>
            <a:xfrm>
              <a:off x="2360400" y="2026175"/>
              <a:ext cx="85475" cy="11675"/>
            </a:xfrm>
            <a:custGeom>
              <a:rect b="b" l="l" r="r" t="t"/>
              <a:pathLst>
                <a:path extrusionOk="0" fill="none" h="467" w="3419">
                  <a:moveTo>
                    <a:pt x="1" y="301"/>
                  </a:moveTo>
                  <a:lnTo>
                    <a:pt x="1" y="301"/>
                  </a:lnTo>
                  <a:cubicBezTo>
                    <a:pt x="56" y="316"/>
                    <a:pt x="106" y="326"/>
                    <a:pt x="161" y="336"/>
                  </a:cubicBezTo>
                  <a:cubicBezTo>
                    <a:pt x="377" y="382"/>
                    <a:pt x="603" y="407"/>
                    <a:pt x="824" y="422"/>
                  </a:cubicBezTo>
                  <a:cubicBezTo>
                    <a:pt x="824" y="417"/>
                    <a:pt x="824" y="422"/>
                    <a:pt x="824" y="422"/>
                  </a:cubicBezTo>
                  <a:cubicBezTo>
                    <a:pt x="1697" y="467"/>
                    <a:pt x="2586" y="286"/>
                    <a:pt x="3419" y="0"/>
                  </a:cubicBezTo>
                </a:path>
              </a:pathLst>
            </a:custGeom>
            <a:solidFill>
              <a:schemeClr val="accent6"/>
            </a:solidFill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8" name="Google Shape;4308;p21"/>
            <p:cNvSpPr/>
            <p:nvPr/>
          </p:nvSpPr>
          <p:spPr>
            <a:xfrm>
              <a:off x="2436450" y="2014750"/>
              <a:ext cx="14575" cy="19100"/>
            </a:xfrm>
            <a:custGeom>
              <a:rect b="b" l="l" r="r" t="t"/>
              <a:pathLst>
                <a:path extrusionOk="0" fill="none" h="764" w="583">
                  <a:moveTo>
                    <a:pt x="1" y="0"/>
                  </a:moveTo>
                  <a:cubicBezTo>
                    <a:pt x="241" y="216"/>
                    <a:pt x="437" y="477"/>
                    <a:pt x="583" y="763"/>
                  </a:cubicBezTo>
                </a:path>
              </a:pathLst>
            </a:custGeom>
            <a:solidFill>
              <a:schemeClr val="accent6"/>
            </a:solidFill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9" name="Google Shape;4309;p21"/>
            <p:cNvSpPr/>
            <p:nvPr/>
          </p:nvSpPr>
          <p:spPr>
            <a:xfrm>
              <a:off x="2590050" y="1935825"/>
              <a:ext cx="25750" cy="179325"/>
            </a:xfrm>
            <a:custGeom>
              <a:rect b="b" l="l" r="r" t="t"/>
              <a:pathLst>
                <a:path extrusionOk="0" fill="none" h="7173" w="1030">
                  <a:moveTo>
                    <a:pt x="0" y="0"/>
                  </a:moveTo>
                  <a:cubicBezTo>
                    <a:pt x="5" y="10"/>
                    <a:pt x="15" y="15"/>
                    <a:pt x="25" y="25"/>
                  </a:cubicBezTo>
                  <a:cubicBezTo>
                    <a:pt x="703" y="653"/>
                    <a:pt x="843" y="1667"/>
                    <a:pt x="909" y="2590"/>
                  </a:cubicBezTo>
                  <a:cubicBezTo>
                    <a:pt x="1024" y="4146"/>
                    <a:pt x="1029" y="5798"/>
                    <a:pt x="246" y="7138"/>
                  </a:cubicBezTo>
                  <a:cubicBezTo>
                    <a:pt x="241" y="7153"/>
                    <a:pt x="236" y="7163"/>
                    <a:pt x="231" y="7173"/>
                  </a:cubicBezTo>
                </a:path>
              </a:pathLst>
            </a:custGeom>
            <a:solidFill>
              <a:schemeClr val="accent6"/>
            </a:solidFill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0" name="Google Shape;4310;p21"/>
            <p:cNvSpPr/>
            <p:nvPr/>
          </p:nvSpPr>
          <p:spPr>
            <a:xfrm>
              <a:off x="2726575" y="2141100"/>
              <a:ext cx="64275" cy="16600"/>
            </a:xfrm>
            <a:custGeom>
              <a:rect b="b" l="l" r="r" t="t"/>
              <a:pathLst>
                <a:path extrusionOk="0" fill="none" h="664" w="2571">
                  <a:moveTo>
                    <a:pt x="0" y="1"/>
                  </a:moveTo>
                  <a:cubicBezTo>
                    <a:pt x="798" y="392"/>
                    <a:pt x="1682" y="618"/>
                    <a:pt x="2570" y="663"/>
                  </a:cubicBezTo>
                </a:path>
              </a:pathLst>
            </a:custGeom>
            <a:solidFill>
              <a:schemeClr val="accent6"/>
            </a:solidFill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1" name="Google Shape;4311;p21"/>
            <p:cNvSpPr/>
            <p:nvPr/>
          </p:nvSpPr>
          <p:spPr>
            <a:xfrm>
              <a:off x="2675875" y="2014000"/>
              <a:ext cx="173325" cy="70925"/>
            </a:xfrm>
            <a:custGeom>
              <a:rect b="b" l="l" r="r" t="t"/>
              <a:pathLst>
                <a:path extrusionOk="0" fill="none" h="2837" w="6933">
                  <a:moveTo>
                    <a:pt x="0" y="1862"/>
                  </a:moveTo>
                  <a:cubicBezTo>
                    <a:pt x="2179" y="2836"/>
                    <a:pt x="4784" y="2801"/>
                    <a:pt x="6932" y="1762"/>
                  </a:cubicBezTo>
                  <a:cubicBezTo>
                    <a:pt x="6064" y="728"/>
                    <a:pt x="4819" y="20"/>
                    <a:pt x="3469" y="10"/>
                  </a:cubicBezTo>
                  <a:cubicBezTo>
                    <a:pt x="2114" y="0"/>
                    <a:pt x="889" y="839"/>
                    <a:pt x="0" y="1862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2" name="Google Shape;4312;p21"/>
            <p:cNvSpPr/>
            <p:nvPr/>
          </p:nvSpPr>
          <p:spPr>
            <a:xfrm>
              <a:off x="2568325" y="2076850"/>
              <a:ext cx="21375" cy="6950"/>
            </a:xfrm>
            <a:custGeom>
              <a:rect b="b" l="l" r="r" t="t"/>
              <a:pathLst>
                <a:path extrusionOk="0" fill="none" h="278" w="855">
                  <a:moveTo>
                    <a:pt x="1" y="1"/>
                  </a:moveTo>
                  <a:cubicBezTo>
                    <a:pt x="277" y="116"/>
                    <a:pt x="563" y="207"/>
                    <a:pt x="854" y="277"/>
                  </a:cubicBezTo>
                </a:path>
              </a:pathLst>
            </a:custGeom>
            <a:solidFill>
              <a:schemeClr val="accent6"/>
            </a:solidFill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3" name="Google Shape;4313;p21"/>
            <p:cNvSpPr/>
            <p:nvPr/>
          </p:nvSpPr>
          <p:spPr>
            <a:xfrm>
              <a:off x="2572850" y="2063675"/>
              <a:ext cx="17475" cy="3425"/>
            </a:xfrm>
            <a:custGeom>
              <a:rect b="b" l="l" r="r" t="t"/>
              <a:pathLst>
                <a:path extrusionOk="0" fill="none" h="137" w="699">
                  <a:moveTo>
                    <a:pt x="1" y="1"/>
                  </a:moveTo>
                  <a:cubicBezTo>
                    <a:pt x="236" y="46"/>
                    <a:pt x="467" y="91"/>
                    <a:pt x="698" y="136"/>
                  </a:cubicBezTo>
                </a:path>
              </a:pathLst>
            </a:custGeom>
            <a:solidFill>
              <a:schemeClr val="accent6"/>
            </a:solidFill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4" name="Google Shape;4314;p21"/>
            <p:cNvSpPr/>
            <p:nvPr/>
          </p:nvSpPr>
          <p:spPr>
            <a:xfrm>
              <a:off x="2558675" y="1982500"/>
              <a:ext cx="32900" cy="4800"/>
            </a:xfrm>
            <a:custGeom>
              <a:rect b="b" l="l" r="r" t="t"/>
              <a:pathLst>
                <a:path extrusionOk="0" fill="none" h="192" w="1316">
                  <a:moveTo>
                    <a:pt x="0" y="191"/>
                  </a:moveTo>
                  <a:cubicBezTo>
                    <a:pt x="442" y="126"/>
                    <a:pt x="879" y="61"/>
                    <a:pt x="1315" y="0"/>
                  </a:cubicBezTo>
                </a:path>
              </a:pathLst>
            </a:custGeom>
            <a:solidFill>
              <a:schemeClr val="accent6"/>
            </a:solidFill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5" name="Google Shape;4315;p21"/>
            <p:cNvSpPr/>
            <p:nvPr/>
          </p:nvSpPr>
          <p:spPr>
            <a:xfrm>
              <a:off x="2486900" y="1980125"/>
              <a:ext cx="42425" cy="38275"/>
            </a:xfrm>
            <a:custGeom>
              <a:rect b="b" l="l" r="r" t="t"/>
              <a:pathLst>
                <a:path extrusionOk="0" fill="none" h="1531" w="1697">
                  <a:moveTo>
                    <a:pt x="0" y="15"/>
                  </a:moveTo>
                  <a:cubicBezTo>
                    <a:pt x="909" y="0"/>
                    <a:pt x="1606" y="698"/>
                    <a:pt x="1697" y="1531"/>
                  </a:cubicBezTo>
                </a:path>
              </a:pathLst>
            </a:custGeom>
            <a:noFill/>
            <a:ln cap="rnd" cmpd="sng" w="10425">
              <a:solidFill>
                <a:schemeClr val="accent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16" name="Google Shape;4316;p21"/>
          <p:cNvSpPr txBox="1"/>
          <p:nvPr>
            <p:ph type="title"/>
          </p:nvPr>
        </p:nvSpPr>
        <p:spPr>
          <a:xfrm>
            <a:off x="1830373" y="1007500"/>
            <a:ext cx="2205900" cy="1073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4317" name="Google Shape;4317;p21"/>
          <p:cNvSpPr txBox="1"/>
          <p:nvPr>
            <p:ph idx="2" type="title"/>
          </p:nvPr>
        </p:nvSpPr>
        <p:spPr>
          <a:xfrm>
            <a:off x="720000" y="2080600"/>
            <a:ext cx="3316200" cy="156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000"/>
              <a:buFont typeface="Didact Gothic"/>
              <a:buNone/>
              <a:defRPr sz="1800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Didact Gothic"/>
              <a:buNone/>
              <a:defRPr sz="2000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Didact Gothic"/>
              <a:buNone/>
              <a:defRPr sz="2000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Didact Gothic"/>
              <a:buNone/>
              <a:defRPr sz="2000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Didact Gothic"/>
              <a:buNone/>
              <a:defRPr sz="2000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Didact Gothic"/>
              <a:buNone/>
              <a:defRPr sz="2000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Didact Gothic"/>
              <a:buNone/>
              <a:defRPr sz="2000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Didact Gothic"/>
              <a:buNone/>
              <a:defRPr sz="2000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Didact Gothic"/>
              <a:buNone/>
              <a:defRPr sz="2000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9">
    <p:spTree>
      <p:nvGrpSpPr>
        <p:cNvPr id="4318" name="Shape 4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19" name="Google Shape;4319;p22"/>
          <p:cNvGrpSpPr/>
          <p:nvPr/>
        </p:nvGrpSpPr>
        <p:grpSpPr>
          <a:xfrm flipH="1">
            <a:off x="377488" y="0"/>
            <a:ext cx="2440158" cy="4362437"/>
            <a:chOff x="6536175" y="0"/>
            <a:chExt cx="2440158" cy="4362437"/>
          </a:xfrm>
        </p:grpSpPr>
        <p:sp>
          <p:nvSpPr>
            <p:cNvPr id="4320" name="Google Shape;4320;p22"/>
            <p:cNvSpPr/>
            <p:nvPr/>
          </p:nvSpPr>
          <p:spPr>
            <a:xfrm>
              <a:off x="6536175" y="0"/>
              <a:ext cx="2229678" cy="4362437"/>
            </a:xfrm>
            <a:custGeom>
              <a:rect b="b" l="l" r="r" t="t"/>
              <a:pathLst>
                <a:path extrusionOk="0" h="119339" w="64279">
                  <a:moveTo>
                    <a:pt x="59254" y="0"/>
                  </a:moveTo>
                  <a:cubicBezTo>
                    <a:pt x="59043" y="628"/>
                    <a:pt x="1" y="119339"/>
                    <a:pt x="1" y="119339"/>
                  </a:cubicBezTo>
                  <a:lnTo>
                    <a:pt x="19265" y="119339"/>
                  </a:lnTo>
                  <a:lnTo>
                    <a:pt x="64278" y="0"/>
                  </a:lnTo>
                  <a:close/>
                </a:path>
              </a:pathLst>
            </a:custGeom>
            <a:solidFill>
              <a:srgbClr val="FFFFFF">
                <a:alpha val="80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1" name="Google Shape;4321;p22"/>
            <p:cNvSpPr/>
            <p:nvPr/>
          </p:nvSpPr>
          <p:spPr>
            <a:xfrm>
              <a:off x="7385842" y="0"/>
              <a:ext cx="1590491" cy="4362437"/>
            </a:xfrm>
            <a:custGeom>
              <a:rect b="b" l="l" r="r" t="t"/>
              <a:pathLst>
                <a:path extrusionOk="0" h="119339" w="45852">
                  <a:moveTo>
                    <a:pt x="42504" y="0"/>
                  </a:moveTo>
                  <a:lnTo>
                    <a:pt x="0" y="119339"/>
                  </a:lnTo>
                  <a:lnTo>
                    <a:pt x="10054" y="119339"/>
                  </a:lnTo>
                  <a:lnTo>
                    <a:pt x="45852" y="0"/>
                  </a:lnTo>
                  <a:close/>
                </a:path>
              </a:pathLst>
            </a:custGeom>
            <a:solidFill>
              <a:srgbClr val="FFFFFF">
                <a:alpha val="80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22" name="Google Shape;4322;p22"/>
          <p:cNvGrpSpPr/>
          <p:nvPr/>
        </p:nvGrpSpPr>
        <p:grpSpPr>
          <a:xfrm>
            <a:off x="-125176" y="-225508"/>
            <a:ext cx="2382099" cy="1531032"/>
            <a:chOff x="885749" y="857680"/>
            <a:chExt cx="2382099" cy="1531032"/>
          </a:xfrm>
        </p:grpSpPr>
        <p:sp>
          <p:nvSpPr>
            <p:cNvPr id="4323" name="Google Shape;4323;p22"/>
            <p:cNvSpPr/>
            <p:nvPr/>
          </p:nvSpPr>
          <p:spPr>
            <a:xfrm flipH="1">
              <a:off x="2420408" y="2119739"/>
              <a:ext cx="847440" cy="268972"/>
            </a:xfrm>
            <a:custGeom>
              <a:rect b="b" l="l" r="r" t="t"/>
              <a:pathLst>
                <a:path extrusionOk="0" h="6113" w="19260">
                  <a:moveTo>
                    <a:pt x="3800" y="0"/>
                  </a:moveTo>
                  <a:cubicBezTo>
                    <a:pt x="2305" y="0"/>
                    <a:pt x="813" y="518"/>
                    <a:pt x="1" y="1735"/>
                  </a:cubicBezTo>
                  <a:cubicBezTo>
                    <a:pt x="2029" y="1761"/>
                    <a:pt x="3695" y="3337"/>
                    <a:pt x="5437" y="4371"/>
                  </a:cubicBezTo>
                  <a:cubicBezTo>
                    <a:pt x="7274" y="5460"/>
                    <a:pt x="9399" y="6113"/>
                    <a:pt x="11528" y="6113"/>
                  </a:cubicBezTo>
                  <a:cubicBezTo>
                    <a:pt x="11929" y="6113"/>
                    <a:pt x="12330" y="6090"/>
                    <a:pt x="12730" y="6042"/>
                  </a:cubicBezTo>
                  <a:cubicBezTo>
                    <a:pt x="15249" y="5741"/>
                    <a:pt x="17839" y="4340"/>
                    <a:pt x="19260" y="2237"/>
                  </a:cubicBezTo>
                  <a:lnTo>
                    <a:pt x="19260" y="2237"/>
                  </a:lnTo>
                  <a:cubicBezTo>
                    <a:pt x="18398" y="3107"/>
                    <a:pt x="17140" y="3374"/>
                    <a:pt x="15892" y="3374"/>
                  </a:cubicBezTo>
                  <a:cubicBezTo>
                    <a:pt x="15569" y="3374"/>
                    <a:pt x="15247" y="3356"/>
                    <a:pt x="14933" y="3327"/>
                  </a:cubicBezTo>
                  <a:cubicBezTo>
                    <a:pt x="13437" y="3186"/>
                    <a:pt x="11957" y="2835"/>
                    <a:pt x="10551" y="2283"/>
                  </a:cubicBezTo>
                  <a:cubicBezTo>
                    <a:pt x="8759" y="1580"/>
                    <a:pt x="7078" y="556"/>
                    <a:pt x="5196" y="149"/>
                  </a:cubicBezTo>
                  <a:cubicBezTo>
                    <a:pt x="4744" y="52"/>
                    <a:pt x="4272" y="0"/>
                    <a:pt x="3800" y="0"/>
                  </a:cubicBezTo>
                  <a:close/>
                </a:path>
              </a:pathLst>
            </a:custGeom>
            <a:solidFill>
              <a:srgbClr val="FFFFFF">
                <a:alpha val="80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4" name="Google Shape;4324;p22"/>
            <p:cNvSpPr/>
            <p:nvPr/>
          </p:nvSpPr>
          <p:spPr>
            <a:xfrm flipH="1">
              <a:off x="2209034" y="2023600"/>
              <a:ext cx="568964" cy="120780"/>
            </a:xfrm>
            <a:custGeom>
              <a:rect b="b" l="l" r="r" t="t"/>
              <a:pathLst>
                <a:path extrusionOk="0" h="2745" w="12931">
                  <a:moveTo>
                    <a:pt x="7380" y="1"/>
                  </a:moveTo>
                  <a:cubicBezTo>
                    <a:pt x="7095" y="1"/>
                    <a:pt x="6814" y="22"/>
                    <a:pt x="6541" y="66"/>
                  </a:cubicBezTo>
                  <a:cubicBezTo>
                    <a:pt x="5432" y="241"/>
                    <a:pt x="4388" y="688"/>
                    <a:pt x="3308" y="1014"/>
                  </a:cubicBezTo>
                  <a:cubicBezTo>
                    <a:pt x="2550" y="1245"/>
                    <a:pt x="1750" y="1467"/>
                    <a:pt x="967" y="1467"/>
                  </a:cubicBezTo>
                  <a:cubicBezTo>
                    <a:pt x="640" y="1467"/>
                    <a:pt x="317" y="1429"/>
                    <a:pt x="1" y="1336"/>
                  </a:cubicBezTo>
                  <a:lnTo>
                    <a:pt x="1" y="1336"/>
                  </a:lnTo>
                  <a:cubicBezTo>
                    <a:pt x="947" y="2294"/>
                    <a:pt x="2312" y="2744"/>
                    <a:pt x="3653" y="2744"/>
                  </a:cubicBezTo>
                  <a:cubicBezTo>
                    <a:pt x="4062" y="2744"/>
                    <a:pt x="4468" y="2703"/>
                    <a:pt x="4859" y="2620"/>
                  </a:cubicBezTo>
                  <a:cubicBezTo>
                    <a:pt x="6230" y="2334"/>
                    <a:pt x="7555" y="1822"/>
                    <a:pt x="8940" y="1617"/>
                  </a:cubicBezTo>
                  <a:cubicBezTo>
                    <a:pt x="9291" y="1564"/>
                    <a:pt x="9652" y="1535"/>
                    <a:pt x="10012" y="1535"/>
                  </a:cubicBezTo>
                  <a:cubicBezTo>
                    <a:pt x="11072" y="1535"/>
                    <a:pt x="12129" y="1789"/>
                    <a:pt x="12930" y="2460"/>
                  </a:cubicBezTo>
                  <a:cubicBezTo>
                    <a:pt x="11603" y="1036"/>
                    <a:pt x="9384" y="1"/>
                    <a:pt x="7380" y="1"/>
                  </a:cubicBezTo>
                  <a:close/>
                </a:path>
              </a:pathLst>
            </a:custGeom>
            <a:solidFill>
              <a:srgbClr val="FFFFFF">
                <a:alpha val="80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325" name="Google Shape;4325;p22"/>
            <p:cNvGrpSpPr/>
            <p:nvPr/>
          </p:nvGrpSpPr>
          <p:grpSpPr>
            <a:xfrm>
              <a:off x="885749" y="857680"/>
              <a:ext cx="1235256" cy="1030744"/>
              <a:chOff x="763250" y="1835425"/>
              <a:chExt cx="701850" cy="585650"/>
            </a:xfrm>
          </p:grpSpPr>
          <p:sp>
            <p:nvSpPr>
              <p:cNvPr id="4326" name="Google Shape;4326;p22"/>
              <p:cNvSpPr/>
              <p:nvPr/>
            </p:nvSpPr>
            <p:spPr>
              <a:xfrm>
                <a:off x="763250" y="1987000"/>
                <a:ext cx="701850" cy="434075"/>
              </a:xfrm>
              <a:custGeom>
                <a:rect b="b" l="l" r="r" t="t"/>
                <a:pathLst>
                  <a:path extrusionOk="0" h="17363" w="28074">
                    <a:moveTo>
                      <a:pt x="24625" y="4664"/>
                    </a:moveTo>
                    <a:cubicBezTo>
                      <a:pt x="24802" y="4664"/>
                      <a:pt x="24952" y="4803"/>
                      <a:pt x="24957" y="4980"/>
                    </a:cubicBezTo>
                    <a:cubicBezTo>
                      <a:pt x="24967" y="5161"/>
                      <a:pt x="24831" y="5312"/>
                      <a:pt x="24646" y="5322"/>
                    </a:cubicBezTo>
                    <a:cubicBezTo>
                      <a:pt x="24640" y="5322"/>
                      <a:pt x="24634" y="5322"/>
                      <a:pt x="24628" y="5322"/>
                    </a:cubicBezTo>
                    <a:cubicBezTo>
                      <a:pt x="24455" y="5322"/>
                      <a:pt x="24314" y="5185"/>
                      <a:pt x="24304" y="5010"/>
                    </a:cubicBezTo>
                    <a:cubicBezTo>
                      <a:pt x="24294" y="4830"/>
                      <a:pt x="24435" y="4674"/>
                      <a:pt x="24616" y="4664"/>
                    </a:cubicBezTo>
                    <a:cubicBezTo>
                      <a:pt x="24619" y="4664"/>
                      <a:pt x="24622" y="4664"/>
                      <a:pt x="24625" y="4664"/>
                    </a:cubicBezTo>
                    <a:close/>
                    <a:moveTo>
                      <a:pt x="22974" y="5321"/>
                    </a:moveTo>
                    <a:cubicBezTo>
                      <a:pt x="23145" y="5321"/>
                      <a:pt x="23296" y="5455"/>
                      <a:pt x="23306" y="5633"/>
                    </a:cubicBezTo>
                    <a:cubicBezTo>
                      <a:pt x="23316" y="5814"/>
                      <a:pt x="23175" y="5969"/>
                      <a:pt x="22994" y="5979"/>
                    </a:cubicBezTo>
                    <a:cubicBezTo>
                      <a:pt x="22988" y="5979"/>
                      <a:pt x="22982" y="5980"/>
                      <a:pt x="22976" y="5980"/>
                    </a:cubicBezTo>
                    <a:cubicBezTo>
                      <a:pt x="22803" y="5980"/>
                      <a:pt x="22658" y="5843"/>
                      <a:pt x="22648" y="5668"/>
                    </a:cubicBezTo>
                    <a:cubicBezTo>
                      <a:pt x="22643" y="5487"/>
                      <a:pt x="22779" y="5332"/>
                      <a:pt x="22964" y="5322"/>
                    </a:cubicBezTo>
                    <a:cubicBezTo>
                      <a:pt x="22967" y="5322"/>
                      <a:pt x="22971" y="5321"/>
                      <a:pt x="22974" y="5321"/>
                    </a:cubicBezTo>
                    <a:close/>
                    <a:moveTo>
                      <a:pt x="23635" y="7650"/>
                    </a:moveTo>
                    <a:cubicBezTo>
                      <a:pt x="23808" y="7650"/>
                      <a:pt x="23953" y="7787"/>
                      <a:pt x="23963" y="7962"/>
                    </a:cubicBezTo>
                    <a:cubicBezTo>
                      <a:pt x="23973" y="8142"/>
                      <a:pt x="23833" y="8298"/>
                      <a:pt x="23652" y="8308"/>
                    </a:cubicBezTo>
                    <a:cubicBezTo>
                      <a:pt x="23649" y="8308"/>
                      <a:pt x="23645" y="8308"/>
                      <a:pt x="23642" y="8308"/>
                    </a:cubicBezTo>
                    <a:cubicBezTo>
                      <a:pt x="23461" y="8308"/>
                      <a:pt x="23315" y="8170"/>
                      <a:pt x="23306" y="7997"/>
                    </a:cubicBezTo>
                    <a:cubicBezTo>
                      <a:pt x="23296" y="7811"/>
                      <a:pt x="23436" y="7661"/>
                      <a:pt x="23617" y="7651"/>
                    </a:cubicBezTo>
                    <a:cubicBezTo>
                      <a:pt x="23623" y="7650"/>
                      <a:pt x="23629" y="7650"/>
                      <a:pt x="23635" y="7650"/>
                    </a:cubicBezTo>
                    <a:close/>
                    <a:moveTo>
                      <a:pt x="6671" y="8679"/>
                    </a:moveTo>
                    <a:cubicBezTo>
                      <a:pt x="6848" y="8679"/>
                      <a:pt x="6998" y="8813"/>
                      <a:pt x="7008" y="8996"/>
                    </a:cubicBezTo>
                    <a:cubicBezTo>
                      <a:pt x="7013" y="9171"/>
                      <a:pt x="6877" y="9327"/>
                      <a:pt x="6697" y="9337"/>
                    </a:cubicBezTo>
                    <a:cubicBezTo>
                      <a:pt x="6691" y="9337"/>
                      <a:pt x="6684" y="9338"/>
                      <a:pt x="6678" y="9338"/>
                    </a:cubicBezTo>
                    <a:cubicBezTo>
                      <a:pt x="6506" y="9338"/>
                      <a:pt x="6360" y="9200"/>
                      <a:pt x="6350" y="9026"/>
                    </a:cubicBezTo>
                    <a:cubicBezTo>
                      <a:pt x="6340" y="8845"/>
                      <a:pt x="6481" y="8690"/>
                      <a:pt x="6662" y="8680"/>
                    </a:cubicBezTo>
                    <a:cubicBezTo>
                      <a:pt x="6665" y="8679"/>
                      <a:pt x="6668" y="8679"/>
                      <a:pt x="6671" y="8679"/>
                    </a:cubicBezTo>
                    <a:close/>
                    <a:moveTo>
                      <a:pt x="6345" y="10255"/>
                    </a:moveTo>
                    <a:cubicBezTo>
                      <a:pt x="6521" y="10255"/>
                      <a:pt x="6672" y="10394"/>
                      <a:pt x="6677" y="10572"/>
                    </a:cubicBezTo>
                    <a:cubicBezTo>
                      <a:pt x="6687" y="10752"/>
                      <a:pt x="6546" y="10903"/>
                      <a:pt x="6365" y="10913"/>
                    </a:cubicBezTo>
                    <a:cubicBezTo>
                      <a:pt x="6359" y="10913"/>
                      <a:pt x="6353" y="10914"/>
                      <a:pt x="6347" y="10914"/>
                    </a:cubicBezTo>
                    <a:cubicBezTo>
                      <a:pt x="6174" y="10914"/>
                      <a:pt x="6029" y="10777"/>
                      <a:pt x="6024" y="10602"/>
                    </a:cubicBezTo>
                    <a:cubicBezTo>
                      <a:pt x="6014" y="10421"/>
                      <a:pt x="6155" y="10266"/>
                      <a:pt x="6335" y="10256"/>
                    </a:cubicBezTo>
                    <a:cubicBezTo>
                      <a:pt x="6338" y="10255"/>
                      <a:pt x="6342" y="10255"/>
                      <a:pt x="6345" y="10255"/>
                    </a:cubicBezTo>
                    <a:close/>
                    <a:moveTo>
                      <a:pt x="8648" y="10877"/>
                    </a:moveTo>
                    <a:cubicBezTo>
                      <a:pt x="8825" y="10877"/>
                      <a:pt x="8966" y="11015"/>
                      <a:pt x="8975" y="11189"/>
                    </a:cubicBezTo>
                    <a:cubicBezTo>
                      <a:pt x="8985" y="11370"/>
                      <a:pt x="8845" y="11525"/>
                      <a:pt x="8664" y="11535"/>
                    </a:cubicBezTo>
                    <a:cubicBezTo>
                      <a:pt x="8661" y="11536"/>
                      <a:pt x="8658" y="11536"/>
                      <a:pt x="8655" y="11536"/>
                    </a:cubicBezTo>
                    <a:cubicBezTo>
                      <a:pt x="8478" y="11536"/>
                      <a:pt x="8328" y="11402"/>
                      <a:pt x="8318" y="11219"/>
                    </a:cubicBezTo>
                    <a:cubicBezTo>
                      <a:pt x="8313" y="11039"/>
                      <a:pt x="8448" y="10888"/>
                      <a:pt x="8629" y="10878"/>
                    </a:cubicBezTo>
                    <a:cubicBezTo>
                      <a:pt x="8635" y="10878"/>
                      <a:pt x="8642" y="10877"/>
                      <a:pt x="8648" y="10877"/>
                    </a:cubicBezTo>
                    <a:close/>
                    <a:moveTo>
                      <a:pt x="21454" y="11391"/>
                    </a:moveTo>
                    <a:cubicBezTo>
                      <a:pt x="21618" y="11391"/>
                      <a:pt x="21784" y="11438"/>
                      <a:pt x="21930" y="11535"/>
                    </a:cubicBezTo>
                    <a:cubicBezTo>
                      <a:pt x="22327" y="11802"/>
                      <a:pt x="22427" y="12334"/>
                      <a:pt x="22166" y="12730"/>
                    </a:cubicBezTo>
                    <a:cubicBezTo>
                      <a:pt x="22000" y="12975"/>
                      <a:pt x="21729" y="13108"/>
                      <a:pt x="21453" y="13108"/>
                    </a:cubicBezTo>
                    <a:cubicBezTo>
                      <a:pt x="21287" y="13108"/>
                      <a:pt x="21120" y="13061"/>
                      <a:pt x="20972" y="12961"/>
                    </a:cubicBezTo>
                    <a:cubicBezTo>
                      <a:pt x="20891" y="12906"/>
                      <a:pt x="20826" y="12835"/>
                      <a:pt x="20771" y="12765"/>
                    </a:cubicBezTo>
                    <a:cubicBezTo>
                      <a:pt x="20698" y="12831"/>
                      <a:pt x="20603" y="12868"/>
                      <a:pt x="20504" y="12868"/>
                    </a:cubicBezTo>
                    <a:cubicBezTo>
                      <a:pt x="20459" y="12868"/>
                      <a:pt x="20414" y="12861"/>
                      <a:pt x="20369" y="12846"/>
                    </a:cubicBezTo>
                    <a:cubicBezTo>
                      <a:pt x="20158" y="12775"/>
                      <a:pt x="20048" y="12544"/>
                      <a:pt x="20123" y="12339"/>
                    </a:cubicBezTo>
                    <a:cubicBezTo>
                      <a:pt x="20181" y="12175"/>
                      <a:pt x="20335" y="12071"/>
                      <a:pt x="20499" y="12071"/>
                    </a:cubicBezTo>
                    <a:cubicBezTo>
                      <a:pt x="20536" y="12071"/>
                      <a:pt x="20573" y="12077"/>
                      <a:pt x="20610" y="12088"/>
                    </a:cubicBezTo>
                    <a:cubicBezTo>
                      <a:pt x="20630" y="11977"/>
                      <a:pt x="20675" y="11867"/>
                      <a:pt x="20741" y="11771"/>
                    </a:cubicBezTo>
                    <a:cubicBezTo>
                      <a:pt x="20907" y="11523"/>
                      <a:pt x="21178" y="11391"/>
                      <a:pt x="21454" y="11391"/>
                    </a:cubicBezTo>
                    <a:close/>
                    <a:moveTo>
                      <a:pt x="16587" y="13898"/>
                    </a:moveTo>
                    <a:cubicBezTo>
                      <a:pt x="16644" y="13898"/>
                      <a:pt x="16701" y="13909"/>
                      <a:pt x="16755" y="13935"/>
                    </a:cubicBezTo>
                    <a:cubicBezTo>
                      <a:pt x="16956" y="14025"/>
                      <a:pt x="17041" y="14261"/>
                      <a:pt x="16951" y="14462"/>
                    </a:cubicBezTo>
                    <a:cubicBezTo>
                      <a:pt x="16891" y="14602"/>
                      <a:pt x="16755" y="14688"/>
                      <a:pt x="16615" y="14693"/>
                    </a:cubicBezTo>
                    <a:cubicBezTo>
                      <a:pt x="16630" y="14788"/>
                      <a:pt x="16630" y="14878"/>
                      <a:pt x="16615" y="14979"/>
                    </a:cubicBezTo>
                    <a:cubicBezTo>
                      <a:pt x="16543" y="15396"/>
                      <a:pt x="16182" y="15689"/>
                      <a:pt x="15773" y="15689"/>
                    </a:cubicBezTo>
                    <a:cubicBezTo>
                      <a:pt x="15725" y="15689"/>
                      <a:pt x="15675" y="15685"/>
                      <a:pt x="15626" y="15676"/>
                    </a:cubicBezTo>
                    <a:cubicBezTo>
                      <a:pt x="15159" y="15596"/>
                      <a:pt x="14843" y="15154"/>
                      <a:pt x="14923" y="14688"/>
                    </a:cubicBezTo>
                    <a:cubicBezTo>
                      <a:pt x="14996" y="14268"/>
                      <a:pt x="15360" y="13974"/>
                      <a:pt x="15776" y="13974"/>
                    </a:cubicBezTo>
                    <a:cubicBezTo>
                      <a:pt x="15823" y="13974"/>
                      <a:pt x="15870" y="13977"/>
                      <a:pt x="15917" y="13985"/>
                    </a:cubicBezTo>
                    <a:cubicBezTo>
                      <a:pt x="16033" y="14010"/>
                      <a:pt x="16143" y="14050"/>
                      <a:pt x="16233" y="14110"/>
                    </a:cubicBezTo>
                    <a:cubicBezTo>
                      <a:pt x="16306" y="13977"/>
                      <a:pt x="16443" y="13898"/>
                      <a:pt x="16587" y="13898"/>
                    </a:cubicBezTo>
                    <a:close/>
                    <a:moveTo>
                      <a:pt x="11770" y="15220"/>
                    </a:moveTo>
                    <a:cubicBezTo>
                      <a:pt x="11942" y="15220"/>
                      <a:pt x="12093" y="15358"/>
                      <a:pt x="12102" y="15536"/>
                    </a:cubicBezTo>
                    <a:cubicBezTo>
                      <a:pt x="12112" y="15717"/>
                      <a:pt x="11972" y="15867"/>
                      <a:pt x="11791" y="15877"/>
                    </a:cubicBezTo>
                    <a:cubicBezTo>
                      <a:pt x="11785" y="15878"/>
                      <a:pt x="11779" y="15878"/>
                      <a:pt x="11773" y="15878"/>
                    </a:cubicBezTo>
                    <a:cubicBezTo>
                      <a:pt x="11600" y="15878"/>
                      <a:pt x="11455" y="15741"/>
                      <a:pt x="11445" y="15566"/>
                    </a:cubicBezTo>
                    <a:cubicBezTo>
                      <a:pt x="11435" y="15385"/>
                      <a:pt x="11575" y="15235"/>
                      <a:pt x="11761" y="15220"/>
                    </a:cubicBezTo>
                    <a:cubicBezTo>
                      <a:pt x="11764" y="15220"/>
                      <a:pt x="11767" y="15220"/>
                      <a:pt x="11770" y="15220"/>
                    </a:cubicBezTo>
                    <a:close/>
                    <a:moveTo>
                      <a:pt x="25811" y="1"/>
                    </a:moveTo>
                    <a:cubicBezTo>
                      <a:pt x="23747" y="1"/>
                      <a:pt x="21650" y="418"/>
                      <a:pt x="19807" y="1261"/>
                    </a:cubicBezTo>
                    <a:cubicBezTo>
                      <a:pt x="18020" y="2074"/>
                      <a:pt x="16409" y="3259"/>
                      <a:pt x="14582" y="3991"/>
                    </a:cubicBezTo>
                    <a:cubicBezTo>
                      <a:pt x="12469" y="4840"/>
                      <a:pt x="10155" y="5056"/>
                      <a:pt x="8002" y="5793"/>
                    </a:cubicBezTo>
                    <a:cubicBezTo>
                      <a:pt x="4533" y="6983"/>
                      <a:pt x="1652" y="9809"/>
                      <a:pt x="1" y="13081"/>
                    </a:cubicBezTo>
                    <a:cubicBezTo>
                      <a:pt x="3399" y="15079"/>
                      <a:pt x="7073" y="16741"/>
                      <a:pt x="10978" y="17227"/>
                    </a:cubicBezTo>
                    <a:cubicBezTo>
                      <a:pt x="11696" y="17317"/>
                      <a:pt x="12423" y="17363"/>
                      <a:pt x="13151" y="17363"/>
                    </a:cubicBezTo>
                    <a:cubicBezTo>
                      <a:pt x="16389" y="17363"/>
                      <a:pt x="19640" y="16455"/>
                      <a:pt x="22131" y="14427"/>
                    </a:cubicBezTo>
                    <a:cubicBezTo>
                      <a:pt x="26232" y="11084"/>
                      <a:pt x="27597" y="5442"/>
                      <a:pt x="28074" y="172"/>
                    </a:cubicBezTo>
                    <a:cubicBezTo>
                      <a:pt x="27334" y="58"/>
                      <a:pt x="26575" y="1"/>
                      <a:pt x="2581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27" name="Google Shape;4327;p22"/>
              <p:cNvSpPr/>
              <p:nvPr/>
            </p:nvSpPr>
            <p:spPr>
              <a:xfrm>
                <a:off x="1370600" y="2103575"/>
                <a:ext cx="16825" cy="16500"/>
              </a:xfrm>
              <a:custGeom>
                <a:rect b="b" l="l" r="r" t="t"/>
                <a:pathLst>
                  <a:path extrusionOk="0" h="660" w="673">
                    <a:moveTo>
                      <a:pt x="331" y="1"/>
                    </a:moveTo>
                    <a:cubicBezTo>
                      <a:pt x="328" y="1"/>
                      <a:pt x="325" y="1"/>
                      <a:pt x="322" y="1"/>
                    </a:cubicBezTo>
                    <a:cubicBezTo>
                      <a:pt x="141" y="11"/>
                      <a:pt x="0" y="167"/>
                      <a:pt x="10" y="347"/>
                    </a:cubicBezTo>
                    <a:cubicBezTo>
                      <a:pt x="20" y="522"/>
                      <a:pt x="161" y="659"/>
                      <a:pt x="334" y="659"/>
                    </a:cubicBezTo>
                    <a:cubicBezTo>
                      <a:pt x="340" y="659"/>
                      <a:pt x="346" y="659"/>
                      <a:pt x="352" y="659"/>
                    </a:cubicBezTo>
                    <a:cubicBezTo>
                      <a:pt x="537" y="649"/>
                      <a:pt x="673" y="498"/>
                      <a:pt x="663" y="317"/>
                    </a:cubicBezTo>
                    <a:cubicBezTo>
                      <a:pt x="658" y="140"/>
                      <a:pt x="508" y="1"/>
                      <a:pt x="3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28" name="Google Shape;4328;p22"/>
              <p:cNvSpPr/>
              <p:nvPr/>
            </p:nvSpPr>
            <p:spPr>
              <a:xfrm>
                <a:off x="1345625" y="2178250"/>
                <a:ext cx="16975" cy="16475"/>
              </a:xfrm>
              <a:custGeom>
                <a:rect b="b" l="l" r="r" t="t"/>
                <a:pathLst>
                  <a:path extrusionOk="0" h="659" w="679">
                    <a:moveTo>
                      <a:pt x="340" y="0"/>
                    </a:moveTo>
                    <a:cubicBezTo>
                      <a:pt x="334" y="0"/>
                      <a:pt x="328" y="0"/>
                      <a:pt x="322" y="1"/>
                    </a:cubicBezTo>
                    <a:cubicBezTo>
                      <a:pt x="141" y="11"/>
                      <a:pt x="1" y="161"/>
                      <a:pt x="11" y="347"/>
                    </a:cubicBezTo>
                    <a:cubicBezTo>
                      <a:pt x="20" y="520"/>
                      <a:pt x="166" y="658"/>
                      <a:pt x="347" y="658"/>
                    </a:cubicBezTo>
                    <a:cubicBezTo>
                      <a:pt x="350" y="658"/>
                      <a:pt x="354" y="658"/>
                      <a:pt x="357" y="658"/>
                    </a:cubicBezTo>
                    <a:cubicBezTo>
                      <a:pt x="538" y="648"/>
                      <a:pt x="678" y="492"/>
                      <a:pt x="668" y="312"/>
                    </a:cubicBezTo>
                    <a:cubicBezTo>
                      <a:pt x="658" y="137"/>
                      <a:pt x="513" y="0"/>
                      <a:pt x="34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29" name="Google Shape;4329;p22"/>
              <p:cNvSpPr/>
              <p:nvPr/>
            </p:nvSpPr>
            <p:spPr>
              <a:xfrm>
                <a:off x="1329325" y="2120025"/>
                <a:ext cx="16825" cy="16475"/>
              </a:xfrm>
              <a:custGeom>
                <a:rect b="b" l="l" r="r" t="t"/>
                <a:pathLst>
                  <a:path extrusionOk="0" h="659" w="673">
                    <a:moveTo>
                      <a:pt x="331" y="0"/>
                    </a:moveTo>
                    <a:cubicBezTo>
                      <a:pt x="328" y="0"/>
                      <a:pt x="324" y="1"/>
                      <a:pt x="321" y="1"/>
                    </a:cubicBezTo>
                    <a:cubicBezTo>
                      <a:pt x="136" y="11"/>
                      <a:pt x="0" y="166"/>
                      <a:pt x="5" y="347"/>
                    </a:cubicBezTo>
                    <a:cubicBezTo>
                      <a:pt x="15" y="522"/>
                      <a:pt x="160" y="659"/>
                      <a:pt x="333" y="659"/>
                    </a:cubicBezTo>
                    <a:cubicBezTo>
                      <a:pt x="339" y="659"/>
                      <a:pt x="345" y="658"/>
                      <a:pt x="351" y="658"/>
                    </a:cubicBezTo>
                    <a:cubicBezTo>
                      <a:pt x="532" y="648"/>
                      <a:pt x="673" y="493"/>
                      <a:pt x="663" y="312"/>
                    </a:cubicBezTo>
                    <a:cubicBezTo>
                      <a:pt x="653" y="134"/>
                      <a:pt x="502" y="0"/>
                      <a:pt x="3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30" name="Google Shape;4330;p22"/>
              <p:cNvSpPr/>
              <p:nvPr/>
            </p:nvSpPr>
            <p:spPr>
              <a:xfrm>
                <a:off x="1278500" y="2271750"/>
                <a:ext cx="45450" cy="42975"/>
              </a:xfrm>
              <a:custGeom>
                <a:rect b="b" l="l" r="r" t="t"/>
                <a:pathLst>
                  <a:path extrusionOk="0" h="1719" w="1818">
                    <a:moveTo>
                      <a:pt x="844" y="1"/>
                    </a:moveTo>
                    <a:cubicBezTo>
                      <a:pt x="568" y="1"/>
                      <a:pt x="297" y="133"/>
                      <a:pt x="131" y="381"/>
                    </a:cubicBezTo>
                    <a:cubicBezTo>
                      <a:pt x="65" y="477"/>
                      <a:pt x="20" y="587"/>
                      <a:pt x="0" y="698"/>
                    </a:cubicBezTo>
                    <a:cubicBezTo>
                      <a:pt x="5" y="698"/>
                      <a:pt x="15" y="698"/>
                      <a:pt x="20" y="703"/>
                    </a:cubicBezTo>
                    <a:cubicBezTo>
                      <a:pt x="231" y="773"/>
                      <a:pt x="342" y="1004"/>
                      <a:pt x="271" y="1215"/>
                    </a:cubicBezTo>
                    <a:cubicBezTo>
                      <a:pt x="246" y="1280"/>
                      <a:pt x="206" y="1330"/>
                      <a:pt x="161" y="1375"/>
                    </a:cubicBezTo>
                    <a:cubicBezTo>
                      <a:pt x="216" y="1445"/>
                      <a:pt x="281" y="1516"/>
                      <a:pt x="362" y="1571"/>
                    </a:cubicBezTo>
                    <a:cubicBezTo>
                      <a:pt x="510" y="1671"/>
                      <a:pt x="677" y="1718"/>
                      <a:pt x="843" y="1718"/>
                    </a:cubicBezTo>
                    <a:cubicBezTo>
                      <a:pt x="1119" y="1718"/>
                      <a:pt x="1390" y="1585"/>
                      <a:pt x="1556" y="1340"/>
                    </a:cubicBezTo>
                    <a:cubicBezTo>
                      <a:pt x="1817" y="944"/>
                      <a:pt x="1717" y="412"/>
                      <a:pt x="1320" y="145"/>
                    </a:cubicBezTo>
                    <a:cubicBezTo>
                      <a:pt x="1174" y="48"/>
                      <a:pt x="1008" y="1"/>
                      <a:pt x="8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31" name="Google Shape;4331;p22"/>
              <p:cNvSpPr/>
              <p:nvPr/>
            </p:nvSpPr>
            <p:spPr>
              <a:xfrm>
                <a:off x="1277375" y="2289175"/>
                <a:ext cx="9675" cy="16975"/>
              </a:xfrm>
              <a:custGeom>
                <a:rect b="b" l="l" r="r" t="t"/>
                <a:pathLst>
                  <a:path extrusionOk="0" h="679" w="387">
                    <a:moveTo>
                      <a:pt x="45" y="1"/>
                    </a:moveTo>
                    <a:cubicBezTo>
                      <a:pt x="0" y="237"/>
                      <a:pt x="55" y="482"/>
                      <a:pt x="206" y="678"/>
                    </a:cubicBezTo>
                    <a:cubicBezTo>
                      <a:pt x="251" y="633"/>
                      <a:pt x="291" y="583"/>
                      <a:pt x="316" y="518"/>
                    </a:cubicBezTo>
                    <a:cubicBezTo>
                      <a:pt x="387" y="307"/>
                      <a:pt x="276" y="76"/>
                      <a:pt x="65" y="6"/>
                    </a:cubicBezTo>
                    <a:cubicBezTo>
                      <a:pt x="60" y="1"/>
                      <a:pt x="50" y="1"/>
                      <a:pt x="45" y="1"/>
                    </a:cubicBezTo>
                    <a:close/>
                  </a:path>
                </a:pathLst>
              </a:custGeom>
              <a:solidFill>
                <a:srgbClr val="0010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32" name="Google Shape;4332;p22"/>
              <p:cNvSpPr/>
              <p:nvPr/>
            </p:nvSpPr>
            <p:spPr>
              <a:xfrm>
                <a:off x="1264450" y="2288775"/>
                <a:ext cx="18075" cy="19950"/>
              </a:xfrm>
              <a:custGeom>
                <a:rect b="b" l="l" r="r" t="t"/>
                <a:pathLst>
                  <a:path extrusionOk="0" h="798" w="723">
                    <a:moveTo>
                      <a:pt x="451" y="0"/>
                    </a:moveTo>
                    <a:cubicBezTo>
                      <a:pt x="287" y="0"/>
                      <a:pt x="133" y="104"/>
                      <a:pt x="75" y="268"/>
                    </a:cubicBezTo>
                    <a:cubicBezTo>
                      <a:pt x="0" y="473"/>
                      <a:pt x="110" y="704"/>
                      <a:pt x="321" y="775"/>
                    </a:cubicBezTo>
                    <a:cubicBezTo>
                      <a:pt x="366" y="790"/>
                      <a:pt x="411" y="797"/>
                      <a:pt x="456" y="797"/>
                    </a:cubicBezTo>
                    <a:cubicBezTo>
                      <a:pt x="555" y="797"/>
                      <a:pt x="650" y="760"/>
                      <a:pt x="723" y="694"/>
                    </a:cubicBezTo>
                    <a:cubicBezTo>
                      <a:pt x="572" y="498"/>
                      <a:pt x="517" y="253"/>
                      <a:pt x="562" y="17"/>
                    </a:cubicBezTo>
                    <a:cubicBezTo>
                      <a:pt x="525" y="6"/>
                      <a:pt x="488" y="0"/>
                      <a:pt x="45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33" name="Google Shape;4333;p22"/>
              <p:cNvSpPr/>
              <p:nvPr/>
            </p:nvSpPr>
            <p:spPr>
              <a:xfrm>
                <a:off x="1169075" y="2334425"/>
                <a:ext cx="20225" cy="19900"/>
              </a:xfrm>
              <a:custGeom>
                <a:rect b="b" l="l" r="r" t="t"/>
                <a:pathLst>
                  <a:path extrusionOk="0" h="796" w="809">
                    <a:moveTo>
                      <a:pt x="354" y="1"/>
                    </a:moveTo>
                    <a:cubicBezTo>
                      <a:pt x="210" y="1"/>
                      <a:pt x="73" y="80"/>
                      <a:pt x="0" y="213"/>
                    </a:cubicBezTo>
                    <a:cubicBezTo>
                      <a:pt x="206" y="344"/>
                      <a:pt x="342" y="560"/>
                      <a:pt x="382" y="796"/>
                    </a:cubicBezTo>
                    <a:cubicBezTo>
                      <a:pt x="522" y="791"/>
                      <a:pt x="658" y="705"/>
                      <a:pt x="718" y="565"/>
                    </a:cubicBezTo>
                    <a:cubicBezTo>
                      <a:pt x="808" y="364"/>
                      <a:pt x="723" y="128"/>
                      <a:pt x="522" y="38"/>
                    </a:cubicBezTo>
                    <a:cubicBezTo>
                      <a:pt x="468" y="12"/>
                      <a:pt x="411" y="1"/>
                      <a:pt x="35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34" name="Google Shape;4334;p22"/>
              <p:cNvSpPr/>
              <p:nvPr/>
            </p:nvSpPr>
            <p:spPr>
              <a:xfrm>
                <a:off x="1134300" y="2336325"/>
                <a:ext cx="44700" cy="42925"/>
              </a:xfrm>
              <a:custGeom>
                <a:rect b="b" l="l" r="r" t="t"/>
                <a:pathLst>
                  <a:path extrusionOk="0" h="1717" w="1788">
                    <a:moveTo>
                      <a:pt x="934" y="1"/>
                    </a:moveTo>
                    <a:cubicBezTo>
                      <a:pt x="518" y="1"/>
                      <a:pt x="154" y="295"/>
                      <a:pt x="81" y="715"/>
                    </a:cubicBezTo>
                    <a:cubicBezTo>
                      <a:pt x="1" y="1181"/>
                      <a:pt x="317" y="1623"/>
                      <a:pt x="784" y="1703"/>
                    </a:cubicBezTo>
                    <a:cubicBezTo>
                      <a:pt x="833" y="1712"/>
                      <a:pt x="883" y="1716"/>
                      <a:pt x="931" y="1716"/>
                    </a:cubicBezTo>
                    <a:cubicBezTo>
                      <a:pt x="1340" y="1716"/>
                      <a:pt x="1701" y="1423"/>
                      <a:pt x="1773" y="1006"/>
                    </a:cubicBezTo>
                    <a:cubicBezTo>
                      <a:pt x="1788" y="905"/>
                      <a:pt x="1788" y="815"/>
                      <a:pt x="1773" y="720"/>
                    </a:cubicBezTo>
                    <a:cubicBezTo>
                      <a:pt x="1757" y="722"/>
                      <a:pt x="1740" y="723"/>
                      <a:pt x="1724" y="723"/>
                    </a:cubicBezTo>
                    <a:cubicBezTo>
                      <a:pt x="1675" y="723"/>
                      <a:pt x="1627" y="712"/>
                      <a:pt x="1582" y="690"/>
                    </a:cubicBezTo>
                    <a:cubicBezTo>
                      <a:pt x="1381" y="594"/>
                      <a:pt x="1291" y="358"/>
                      <a:pt x="1381" y="157"/>
                    </a:cubicBezTo>
                    <a:cubicBezTo>
                      <a:pt x="1386" y="152"/>
                      <a:pt x="1391" y="147"/>
                      <a:pt x="1391" y="137"/>
                    </a:cubicBezTo>
                    <a:cubicBezTo>
                      <a:pt x="1301" y="77"/>
                      <a:pt x="1191" y="37"/>
                      <a:pt x="1075" y="12"/>
                    </a:cubicBezTo>
                    <a:cubicBezTo>
                      <a:pt x="1028" y="4"/>
                      <a:pt x="981" y="1"/>
                      <a:pt x="93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35" name="Google Shape;4335;p22"/>
              <p:cNvSpPr/>
              <p:nvPr/>
            </p:nvSpPr>
            <p:spPr>
              <a:xfrm>
                <a:off x="1166550" y="2339750"/>
                <a:ext cx="12075" cy="14675"/>
              </a:xfrm>
              <a:custGeom>
                <a:rect b="b" l="l" r="r" t="t"/>
                <a:pathLst>
                  <a:path extrusionOk="0" h="587" w="483">
                    <a:moveTo>
                      <a:pt x="101" y="0"/>
                    </a:moveTo>
                    <a:cubicBezTo>
                      <a:pt x="101" y="10"/>
                      <a:pt x="96" y="15"/>
                      <a:pt x="91" y="20"/>
                    </a:cubicBezTo>
                    <a:cubicBezTo>
                      <a:pt x="1" y="221"/>
                      <a:pt x="91" y="457"/>
                      <a:pt x="292" y="553"/>
                    </a:cubicBezTo>
                    <a:cubicBezTo>
                      <a:pt x="337" y="575"/>
                      <a:pt x="385" y="586"/>
                      <a:pt x="434" y="586"/>
                    </a:cubicBezTo>
                    <a:cubicBezTo>
                      <a:pt x="450" y="586"/>
                      <a:pt x="467" y="585"/>
                      <a:pt x="483" y="583"/>
                    </a:cubicBezTo>
                    <a:cubicBezTo>
                      <a:pt x="443" y="347"/>
                      <a:pt x="307" y="131"/>
                      <a:pt x="10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36" name="Google Shape;4336;p22"/>
              <p:cNvSpPr/>
              <p:nvPr/>
            </p:nvSpPr>
            <p:spPr>
              <a:xfrm>
                <a:off x="1049100" y="2367475"/>
                <a:ext cx="16975" cy="16475"/>
              </a:xfrm>
              <a:custGeom>
                <a:rect b="b" l="l" r="r" t="t"/>
                <a:pathLst>
                  <a:path extrusionOk="0" h="659" w="679">
                    <a:moveTo>
                      <a:pt x="336" y="1"/>
                    </a:moveTo>
                    <a:cubicBezTo>
                      <a:pt x="333" y="1"/>
                      <a:pt x="330" y="1"/>
                      <a:pt x="327" y="1"/>
                    </a:cubicBezTo>
                    <a:cubicBezTo>
                      <a:pt x="141" y="16"/>
                      <a:pt x="1" y="166"/>
                      <a:pt x="11" y="347"/>
                    </a:cubicBezTo>
                    <a:cubicBezTo>
                      <a:pt x="21" y="522"/>
                      <a:pt x="166" y="659"/>
                      <a:pt x="339" y="659"/>
                    </a:cubicBezTo>
                    <a:cubicBezTo>
                      <a:pt x="345" y="659"/>
                      <a:pt x="351" y="659"/>
                      <a:pt x="357" y="658"/>
                    </a:cubicBezTo>
                    <a:cubicBezTo>
                      <a:pt x="538" y="648"/>
                      <a:pt x="678" y="498"/>
                      <a:pt x="668" y="317"/>
                    </a:cubicBezTo>
                    <a:cubicBezTo>
                      <a:pt x="659" y="139"/>
                      <a:pt x="508" y="1"/>
                      <a:pt x="33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37" name="Google Shape;4337;p22"/>
              <p:cNvSpPr/>
              <p:nvPr/>
            </p:nvSpPr>
            <p:spPr>
              <a:xfrm>
                <a:off x="971050" y="2258925"/>
                <a:ext cx="16850" cy="16350"/>
              </a:xfrm>
              <a:custGeom>
                <a:rect b="b" l="l" r="r" t="t"/>
                <a:pathLst>
                  <a:path extrusionOk="0" h="654" w="674">
                    <a:moveTo>
                      <a:pt x="336" y="0"/>
                    </a:moveTo>
                    <a:cubicBezTo>
                      <a:pt x="330" y="0"/>
                      <a:pt x="323" y="1"/>
                      <a:pt x="317" y="1"/>
                    </a:cubicBezTo>
                    <a:cubicBezTo>
                      <a:pt x="136" y="11"/>
                      <a:pt x="1" y="162"/>
                      <a:pt x="6" y="342"/>
                    </a:cubicBezTo>
                    <a:cubicBezTo>
                      <a:pt x="16" y="522"/>
                      <a:pt x="161" y="654"/>
                      <a:pt x="333" y="654"/>
                    </a:cubicBezTo>
                    <a:cubicBezTo>
                      <a:pt x="340" y="654"/>
                      <a:pt x="346" y="654"/>
                      <a:pt x="352" y="653"/>
                    </a:cubicBezTo>
                    <a:cubicBezTo>
                      <a:pt x="533" y="648"/>
                      <a:pt x="673" y="493"/>
                      <a:pt x="663" y="312"/>
                    </a:cubicBezTo>
                    <a:cubicBezTo>
                      <a:pt x="654" y="138"/>
                      <a:pt x="513" y="0"/>
                      <a:pt x="33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38" name="Google Shape;4338;p22"/>
              <p:cNvSpPr/>
              <p:nvPr/>
            </p:nvSpPr>
            <p:spPr>
              <a:xfrm>
                <a:off x="921750" y="2203975"/>
                <a:ext cx="16825" cy="16475"/>
              </a:xfrm>
              <a:custGeom>
                <a:rect b="b" l="l" r="r" t="t"/>
                <a:pathLst>
                  <a:path extrusionOk="0" h="659" w="673">
                    <a:moveTo>
                      <a:pt x="331" y="0"/>
                    </a:moveTo>
                    <a:cubicBezTo>
                      <a:pt x="328" y="0"/>
                      <a:pt x="325" y="0"/>
                      <a:pt x="322" y="1"/>
                    </a:cubicBezTo>
                    <a:cubicBezTo>
                      <a:pt x="141" y="11"/>
                      <a:pt x="0" y="166"/>
                      <a:pt x="10" y="347"/>
                    </a:cubicBezTo>
                    <a:cubicBezTo>
                      <a:pt x="20" y="521"/>
                      <a:pt x="166" y="659"/>
                      <a:pt x="338" y="659"/>
                    </a:cubicBezTo>
                    <a:cubicBezTo>
                      <a:pt x="344" y="659"/>
                      <a:pt x="351" y="658"/>
                      <a:pt x="357" y="658"/>
                    </a:cubicBezTo>
                    <a:cubicBezTo>
                      <a:pt x="537" y="648"/>
                      <a:pt x="673" y="492"/>
                      <a:pt x="668" y="317"/>
                    </a:cubicBezTo>
                    <a:cubicBezTo>
                      <a:pt x="658" y="134"/>
                      <a:pt x="508" y="0"/>
                      <a:pt x="3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39" name="Google Shape;4339;p22"/>
              <p:cNvSpPr/>
              <p:nvPr/>
            </p:nvSpPr>
            <p:spPr>
              <a:xfrm>
                <a:off x="913600" y="2243375"/>
                <a:ext cx="16825" cy="16475"/>
              </a:xfrm>
              <a:custGeom>
                <a:rect b="b" l="l" r="r" t="t"/>
                <a:pathLst>
                  <a:path extrusionOk="0" h="659" w="673">
                    <a:moveTo>
                      <a:pt x="331" y="0"/>
                    </a:moveTo>
                    <a:cubicBezTo>
                      <a:pt x="328" y="0"/>
                      <a:pt x="324" y="0"/>
                      <a:pt x="321" y="1"/>
                    </a:cubicBezTo>
                    <a:cubicBezTo>
                      <a:pt x="141" y="11"/>
                      <a:pt x="0" y="166"/>
                      <a:pt x="10" y="347"/>
                    </a:cubicBezTo>
                    <a:cubicBezTo>
                      <a:pt x="15" y="522"/>
                      <a:pt x="160" y="659"/>
                      <a:pt x="333" y="659"/>
                    </a:cubicBezTo>
                    <a:cubicBezTo>
                      <a:pt x="339" y="659"/>
                      <a:pt x="345" y="658"/>
                      <a:pt x="351" y="658"/>
                    </a:cubicBezTo>
                    <a:cubicBezTo>
                      <a:pt x="532" y="648"/>
                      <a:pt x="673" y="497"/>
                      <a:pt x="663" y="317"/>
                    </a:cubicBezTo>
                    <a:cubicBezTo>
                      <a:pt x="658" y="139"/>
                      <a:pt x="507" y="0"/>
                      <a:pt x="3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40" name="Google Shape;4340;p22"/>
              <p:cNvSpPr/>
              <p:nvPr/>
            </p:nvSpPr>
            <p:spPr>
              <a:xfrm>
                <a:off x="1135825" y="2301975"/>
                <a:ext cx="46700" cy="29900"/>
              </a:xfrm>
              <a:custGeom>
                <a:rect b="b" l="l" r="r" t="t"/>
                <a:pathLst>
                  <a:path extrusionOk="0" fill="none" h="1196" w="1868">
                    <a:moveTo>
                      <a:pt x="1867" y="221"/>
                    </a:moveTo>
                    <a:cubicBezTo>
                      <a:pt x="1054" y="1"/>
                      <a:pt x="276" y="472"/>
                      <a:pt x="0" y="1195"/>
                    </a:cubicBezTo>
                  </a:path>
                </a:pathLst>
              </a:custGeom>
              <a:solidFill>
                <a:schemeClr val="accent6"/>
              </a:solidFill>
              <a:ln cap="rnd" cmpd="sng" w="10425">
                <a:solidFill>
                  <a:srgbClr val="4B2D95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41" name="Google Shape;4341;p22"/>
              <p:cNvSpPr/>
              <p:nvPr/>
            </p:nvSpPr>
            <p:spPr>
              <a:xfrm>
                <a:off x="1245875" y="2252025"/>
                <a:ext cx="49825" cy="24500"/>
              </a:xfrm>
              <a:custGeom>
                <a:rect b="b" l="l" r="r" t="t"/>
                <a:pathLst>
                  <a:path extrusionOk="0" fill="none" h="980" w="1993">
                    <a:moveTo>
                      <a:pt x="0" y="980"/>
                    </a:moveTo>
                    <a:cubicBezTo>
                      <a:pt x="402" y="237"/>
                      <a:pt x="1285" y="1"/>
                      <a:pt x="1993" y="307"/>
                    </a:cubicBezTo>
                  </a:path>
                </a:pathLst>
              </a:custGeom>
              <a:solidFill>
                <a:schemeClr val="accent6"/>
              </a:solidFill>
              <a:ln cap="rnd" cmpd="sng" w="10425">
                <a:solidFill>
                  <a:srgbClr val="4B2D95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42" name="Google Shape;4342;p22"/>
              <p:cNvSpPr/>
              <p:nvPr/>
            </p:nvSpPr>
            <p:spPr>
              <a:xfrm>
                <a:off x="899525" y="1835425"/>
                <a:ext cx="204575" cy="259275"/>
              </a:xfrm>
              <a:custGeom>
                <a:rect b="b" l="l" r="r" t="t"/>
                <a:pathLst>
                  <a:path extrusionOk="0" fill="none" h="10371" w="8183">
                    <a:moveTo>
                      <a:pt x="8182" y="10371"/>
                    </a:moveTo>
                    <a:cubicBezTo>
                      <a:pt x="8032" y="9251"/>
                      <a:pt x="7344" y="8217"/>
                      <a:pt x="6365" y="7655"/>
                    </a:cubicBezTo>
                    <a:cubicBezTo>
                      <a:pt x="4498" y="6576"/>
                      <a:pt x="2465" y="7339"/>
                      <a:pt x="980" y="5346"/>
                    </a:cubicBezTo>
                    <a:cubicBezTo>
                      <a:pt x="247" y="4358"/>
                      <a:pt x="1" y="2977"/>
                      <a:pt x="513" y="1858"/>
                    </a:cubicBezTo>
                    <a:cubicBezTo>
                      <a:pt x="1020" y="739"/>
                      <a:pt x="2340" y="1"/>
                      <a:pt x="3529" y="302"/>
                    </a:cubicBezTo>
                  </a:path>
                </a:pathLst>
              </a:custGeom>
              <a:solidFill>
                <a:schemeClr val="accent6"/>
              </a:solidFill>
              <a:ln cap="flat" cmpd="sng" w="5275">
                <a:solidFill>
                  <a:srgbClr val="00003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43" name="Google Shape;4343;p22"/>
              <p:cNvSpPr/>
              <p:nvPr/>
            </p:nvSpPr>
            <p:spPr>
              <a:xfrm>
                <a:off x="808800" y="2305750"/>
                <a:ext cx="172200" cy="62750"/>
              </a:xfrm>
              <a:custGeom>
                <a:rect b="b" l="l" r="r" t="t"/>
                <a:pathLst>
                  <a:path extrusionOk="0" fill="none" h="2510" w="6888">
                    <a:moveTo>
                      <a:pt x="1" y="0"/>
                    </a:moveTo>
                    <a:cubicBezTo>
                      <a:pt x="2079" y="1325"/>
                      <a:pt x="4448" y="2189"/>
                      <a:pt x="6887" y="2510"/>
                    </a:cubicBezTo>
                  </a:path>
                </a:pathLst>
              </a:custGeom>
              <a:solidFill>
                <a:schemeClr val="accent6"/>
              </a:solidFill>
              <a:ln cap="flat" cmpd="sng" w="5275">
                <a:solidFill>
                  <a:srgbClr val="00003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44" name="Google Shape;4344;p22"/>
              <p:cNvSpPr/>
              <p:nvPr/>
            </p:nvSpPr>
            <p:spPr>
              <a:xfrm>
                <a:off x="1395075" y="2023400"/>
                <a:ext cx="2900" cy="37175"/>
              </a:xfrm>
              <a:custGeom>
                <a:rect b="b" l="l" r="r" t="t"/>
                <a:pathLst>
                  <a:path extrusionOk="0" fill="none" h="1487" w="116">
                    <a:moveTo>
                      <a:pt x="116" y="1"/>
                    </a:moveTo>
                    <a:cubicBezTo>
                      <a:pt x="30" y="493"/>
                      <a:pt x="0" y="990"/>
                      <a:pt x="20" y="1486"/>
                    </a:cubicBezTo>
                  </a:path>
                </a:pathLst>
              </a:custGeom>
              <a:solidFill>
                <a:schemeClr val="accent6"/>
              </a:solidFill>
              <a:ln cap="flat" cmpd="sng" w="5275">
                <a:solidFill>
                  <a:srgbClr val="00003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45" name="Google Shape;4345;p22"/>
              <p:cNvSpPr/>
              <p:nvPr/>
            </p:nvSpPr>
            <p:spPr>
              <a:xfrm>
                <a:off x="1414525" y="2025925"/>
                <a:ext cx="4650" cy="29750"/>
              </a:xfrm>
              <a:custGeom>
                <a:rect b="b" l="l" r="r" t="t"/>
                <a:pathLst>
                  <a:path extrusionOk="0" fill="none" h="1190" w="186">
                    <a:moveTo>
                      <a:pt x="186" y="0"/>
                    </a:moveTo>
                    <a:cubicBezTo>
                      <a:pt x="121" y="397"/>
                      <a:pt x="60" y="793"/>
                      <a:pt x="0" y="1190"/>
                    </a:cubicBezTo>
                  </a:path>
                </a:pathLst>
              </a:custGeom>
              <a:solidFill>
                <a:schemeClr val="accent6"/>
              </a:solidFill>
              <a:ln cap="flat" cmpd="sng" w="5275">
                <a:solidFill>
                  <a:srgbClr val="00003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46" name="Google Shape;4346;p22"/>
              <p:cNvSpPr/>
              <p:nvPr/>
            </p:nvSpPr>
            <p:spPr>
              <a:xfrm>
                <a:off x="1180375" y="2353675"/>
                <a:ext cx="90350" cy="37675"/>
              </a:xfrm>
              <a:custGeom>
                <a:rect b="b" l="l" r="r" t="t"/>
                <a:pathLst>
                  <a:path extrusionOk="0" fill="none" h="1507" w="3614">
                    <a:moveTo>
                      <a:pt x="0" y="819"/>
                    </a:moveTo>
                    <a:cubicBezTo>
                      <a:pt x="1210" y="1506"/>
                      <a:pt x="2756" y="1029"/>
                      <a:pt x="3614" y="1"/>
                    </a:cubicBezTo>
                  </a:path>
                </a:pathLst>
              </a:custGeom>
              <a:solidFill>
                <a:schemeClr val="accent6"/>
              </a:solidFill>
              <a:ln cap="flat" cmpd="sng" w="5275">
                <a:solidFill>
                  <a:srgbClr val="00003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47" name="Google Shape;4347;p22"/>
              <p:cNvSpPr/>
              <p:nvPr/>
            </p:nvSpPr>
            <p:spPr>
              <a:xfrm>
                <a:off x="1177975" y="2362700"/>
                <a:ext cx="7175" cy="26125"/>
              </a:xfrm>
              <a:custGeom>
                <a:rect b="b" l="l" r="r" t="t"/>
                <a:pathLst>
                  <a:path extrusionOk="0" fill="none" h="1045" w="287">
                    <a:moveTo>
                      <a:pt x="101" y="1045"/>
                    </a:moveTo>
                    <a:cubicBezTo>
                      <a:pt x="1" y="694"/>
                      <a:pt x="71" y="297"/>
                      <a:pt x="287" y="1"/>
                    </a:cubicBezTo>
                  </a:path>
                </a:pathLst>
              </a:custGeom>
              <a:solidFill>
                <a:schemeClr val="accent6"/>
              </a:solidFill>
              <a:ln cap="flat" cmpd="sng" w="5275">
                <a:solidFill>
                  <a:srgbClr val="00003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48" name="Google Shape;4348;p22"/>
              <p:cNvSpPr/>
              <p:nvPr/>
            </p:nvSpPr>
            <p:spPr>
              <a:xfrm>
                <a:off x="1225925" y="2093300"/>
                <a:ext cx="11675" cy="62900"/>
              </a:xfrm>
              <a:custGeom>
                <a:rect b="b" l="l" r="r" t="t"/>
                <a:pathLst>
                  <a:path extrusionOk="0" fill="none" h="2516" w="467">
                    <a:moveTo>
                      <a:pt x="0" y="1"/>
                    </a:moveTo>
                    <a:cubicBezTo>
                      <a:pt x="156" y="839"/>
                      <a:pt x="311" y="1677"/>
                      <a:pt x="467" y="2515"/>
                    </a:cubicBezTo>
                  </a:path>
                </a:pathLst>
              </a:custGeom>
              <a:solidFill>
                <a:schemeClr val="accent6"/>
              </a:solidFill>
              <a:ln cap="flat" cmpd="sng" w="5275">
                <a:solidFill>
                  <a:srgbClr val="00003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4349" name="Google Shape;4349;p22"/>
          <p:cNvSpPr/>
          <p:nvPr/>
        </p:nvSpPr>
        <p:spPr>
          <a:xfrm flipH="1">
            <a:off x="-44943" y="2507975"/>
            <a:ext cx="9523639" cy="2806115"/>
          </a:xfrm>
          <a:custGeom>
            <a:rect b="b" l="l" r="r" t="t"/>
            <a:pathLst>
              <a:path extrusionOk="0" h="80897" w="118908">
                <a:moveTo>
                  <a:pt x="2987" y="1"/>
                </a:moveTo>
                <a:lnTo>
                  <a:pt x="0" y="80596"/>
                </a:lnTo>
                <a:lnTo>
                  <a:pt x="117924" y="80596"/>
                </a:lnTo>
                <a:cubicBezTo>
                  <a:pt x="118004" y="80596"/>
                  <a:pt x="118828" y="80897"/>
                  <a:pt x="118908" y="80897"/>
                </a:cubicBezTo>
                <a:lnTo>
                  <a:pt x="118908" y="12007"/>
                </a:lnTo>
                <a:cubicBezTo>
                  <a:pt x="102670" y="14597"/>
                  <a:pt x="89982" y="28887"/>
                  <a:pt x="73654" y="30799"/>
                </a:cubicBezTo>
                <a:cubicBezTo>
                  <a:pt x="72398" y="30946"/>
                  <a:pt x="71145" y="31016"/>
                  <a:pt x="69894" y="31016"/>
                </a:cubicBezTo>
                <a:cubicBezTo>
                  <a:pt x="60336" y="31016"/>
                  <a:pt x="50986" y="26926"/>
                  <a:pt x="42770" y="21835"/>
                </a:cubicBezTo>
                <a:cubicBezTo>
                  <a:pt x="33484" y="16083"/>
                  <a:pt x="25032" y="8960"/>
                  <a:pt x="15294" y="4006"/>
                </a:cubicBezTo>
                <a:cubicBezTo>
                  <a:pt x="11429" y="2034"/>
                  <a:pt x="7308" y="402"/>
                  <a:pt x="2987" y="1"/>
                </a:cubicBezTo>
                <a:close/>
              </a:path>
            </a:pathLst>
          </a:custGeom>
          <a:solidFill>
            <a:srgbClr val="FFFFFF">
              <a:alpha val="803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0" name="Google Shape;4350;p22"/>
          <p:cNvSpPr/>
          <p:nvPr/>
        </p:nvSpPr>
        <p:spPr>
          <a:xfrm flipH="1">
            <a:off x="-44958" y="4166602"/>
            <a:ext cx="6025358" cy="696257"/>
          </a:xfrm>
          <a:custGeom>
            <a:rect b="b" l="l" r="r" t="t"/>
            <a:pathLst>
              <a:path extrusionOk="0" h="21506" w="71325">
                <a:moveTo>
                  <a:pt x="66486" y="1"/>
                </a:moveTo>
                <a:cubicBezTo>
                  <a:pt x="57639" y="1"/>
                  <a:pt x="48667" y="1874"/>
                  <a:pt x="39989" y="3894"/>
                </a:cubicBezTo>
                <a:cubicBezTo>
                  <a:pt x="33911" y="5309"/>
                  <a:pt x="27832" y="6780"/>
                  <a:pt x="21658" y="7743"/>
                </a:cubicBezTo>
                <a:cubicBezTo>
                  <a:pt x="17551" y="8389"/>
                  <a:pt x="13389" y="8805"/>
                  <a:pt x="9228" y="8805"/>
                </a:cubicBezTo>
                <a:cubicBezTo>
                  <a:pt x="7182" y="8805"/>
                  <a:pt x="5136" y="8705"/>
                  <a:pt x="3097" y="8481"/>
                </a:cubicBezTo>
                <a:cubicBezTo>
                  <a:pt x="2058" y="8366"/>
                  <a:pt x="1029" y="8230"/>
                  <a:pt x="0" y="8050"/>
                </a:cubicBezTo>
                <a:lnTo>
                  <a:pt x="0" y="8050"/>
                </a:lnTo>
                <a:cubicBezTo>
                  <a:pt x="8438" y="12356"/>
                  <a:pt x="16850" y="16788"/>
                  <a:pt x="25985" y="19192"/>
                </a:cubicBezTo>
                <a:cubicBezTo>
                  <a:pt x="32371" y="20871"/>
                  <a:pt x="38900" y="21505"/>
                  <a:pt x="45482" y="21505"/>
                </a:cubicBezTo>
                <a:cubicBezTo>
                  <a:pt x="54073" y="21505"/>
                  <a:pt x="62753" y="20425"/>
                  <a:pt x="71325" y="19177"/>
                </a:cubicBezTo>
                <a:lnTo>
                  <a:pt x="71325" y="199"/>
                </a:lnTo>
                <a:cubicBezTo>
                  <a:pt x="69718" y="64"/>
                  <a:pt x="68104" y="1"/>
                  <a:pt x="66486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51" name="Google Shape;4351;p22"/>
          <p:cNvGrpSpPr/>
          <p:nvPr/>
        </p:nvGrpSpPr>
        <p:grpSpPr>
          <a:xfrm flipH="1" rot="-285632">
            <a:off x="2838935" y="4304444"/>
            <a:ext cx="1790235" cy="587148"/>
            <a:chOff x="1656825" y="3872400"/>
            <a:chExt cx="835625" cy="274075"/>
          </a:xfrm>
        </p:grpSpPr>
        <p:sp>
          <p:nvSpPr>
            <p:cNvPr id="4352" name="Google Shape;4352;p22"/>
            <p:cNvSpPr/>
            <p:nvPr/>
          </p:nvSpPr>
          <p:spPr>
            <a:xfrm>
              <a:off x="1725475" y="4015575"/>
              <a:ext cx="191500" cy="105050"/>
            </a:xfrm>
            <a:custGeom>
              <a:rect b="b" l="l" r="r" t="t"/>
              <a:pathLst>
                <a:path extrusionOk="0" h="4202" w="7660">
                  <a:moveTo>
                    <a:pt x="2329" y="0"/>
                  </a:moveTo>
                  <a:cubicBezTo>
                    <a:pt x="1792" y="633"/>
                    <a:pt x="1320" y="1310"/>
                    <a:pt x="924" y="2023"/>
                  </a:cubicBezTo>
                  <a:cubicBezTo>
                    <a:pt x="542" y="2716"/>
                    <a:pt x="231" y="3443"/>
                    <a:pt x="0" y="4201"/>
                  </a:cubicBezTo>
                  <a:lnTo>
                    <a:pt x="7660" y="4201"/>
                  </a:lnTo>
                  <a:cubicBezTo>
                    <a:pt x="5963" y="2721"/>
                    <a:pt x="4096" y="1395"/>
                    <a:pt x="23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3" name="Google Shape;4353;p22"/>
            <p:cNvSpPr/>
            <p:nvPr/>
          </p:nvSpPr>
          <p:spPr>
            <a:xfrm>
              <a:off x="1916575" y="3874275"/>
              <a:ext cx="173200" cy="246350"/>
            </a:xfrm>
            <a:custGeom>
              <a:rect b="b" l="l" r="r" t="t"/>
              <a:pathLst>
                <a:path extrusionOk="0" h="9854" w="6928">
                  <a:moveTo>
                    <a:pt x="5768" y="0"/>
                  </a:moveTo>
                  <a:cubicBezTo>
                    <a:pt x="3830" y="196"/>
                    <a:pt x="1843" y="758"/>
                    <a:pt x="0" y="1642"/>
                  </a:cubicBezTo>
                  <a:cubicBezTo>
                    <a:pt x="1521" y="4382"/>
                    <a:pt x="3042" y="7118"/>
                    <a:pt x="4563" y="9853"/>
                  </a:cubicBezTo>
                  <a:lnTo>
                    <a:pt x="6927" y="9853"/>
                  </a:lnTo>
                  <a:cubicBezTo>
                    <a:pt x="6701" y="6581"/>
                    <a:pt x="6516" y="3308"/>
                    <a:pt x="6370" y="25"/>
                  </a:cubicBezTo>
                  <a:lnTo>
                    <a:pt x="576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4" name="Google Shape;4354;p22"/>
            <p:cNvSpPr/>
            <p:nvPr/>
          </p:nvSpPr>
          <p:spPr>
            <a:xfrm>
              <a:off x="2123000" y="3883300"/>
              <a:ext cx="110450" cy="237325"/>
            </a:xfrm>
            <a:custGeom>
              <a:rect b="b" l="l" r="r" t="t"/>
              <a:pathLst>
                <a:path extrusionOk="0" h="9493" w="4418">
                  <a:moveTo>
                    <a:pt x="2500" y="1"/>
                  </a:moveTo>
                  <a:lnTo>
                    <a:pt x="2485" y="41"/>
                  </a:lnTo>
                  <a:cubicBezTo>
                    <a:pt x="1611" y="3178"/>
                    <a:pt x="788" y="6330"/>
                    <a:pt x="0" y="9492"/>
                  </a:cubicBezTo>
                  <a:lnTo>
                    <a:pt x="1481" y="9492"/>
                  </a:lnTo>
                  <a:cubicBezTo>
                    <a:pt x="2550" y="6596"/>
                    <a:pt x="3514" y="3660"/>
                    <a:pt x="4382" y="698"/>
                  </a:cubicBezTo>
                  <a:lnTo>
                    <a:pt x="4417" y="613"/>
                  </a:lnTo>
                  <a:cubicBezTo>
                    <a:pt x="3790" y="367"/>
                    <a:pt x="3147" y="161"/>
                    <a:pt x="250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5" name="Google Shape;4355;p22"/>
            <p:cNvSpPr/>
            <p:nvPr/>
          </p:nvSpPr>
          <p:spPr>
            <a:xfrm>
              <a:off x="2160000" y="3898625"/>
              <a:ext cx="244600" cy="222000"/>
            </a:xfrm>
            <a:custGeom>
              <a:rect b="b" l="l" r="r" t="t"/>
              <a:pathLst>
                <a:path extrusionOk="0" h="8880" w="9784">
                  <a:moveTo>
                    <a:pt x="2937" y="0"/>
                  </a:moveTo>
                  <a:lnTo>
                    <a:pt x="2902" y="85"/>
                  </a:lnTo>
                  <a:cubicBezTo>
                    <a:pt x="2034" y="3047"/>
                    <a:pt x="1070" y="5983"/>
                    <a:pt x="1" y="8879"/>
                  </a:cubicBezTo>
                  <a:lnTo>
                    <a:pt x="5121" y="8879"/>
                  </a:lnTo>
                  <a:cubicBezTo>
                    <a:pt x="6702" y="7685"/>
                    <a:pt x="8253" y="6445"/>
                    <a:pt x="9774" y="5165"/>
                  </a:cubicBezTo>
                  <a:lnTo>
                    <a:pt x="9784" y="5165"/>
                  </a:lnTo>
                  <a:cubicBezTo>
                    <a:pt x="9272" y="4482"/>
                    <a:pt x="8699" y="3850"/>
                    <a:pt x="8082" y="3268"/>
                  </a:cubicBezTo>
                  <a:cubicBezTo>
                    <a:pt x="6601" y="1862"/>
                    <a:pt x="4845" y="743"/>
                    <a:pt x="29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6" name="Google Shape;4356;p22"/>
            <p:cNvSpPr/>
            <p:nvPr/>
          </p:nvSpPr>
          <p:spPr>
            <a:xfrm>
              <a:off x="1895625" y="3915300"/>
              <a:ext cx="135050" cy="205325"/>
            </a:xfrm>
            <a:custGeom>
              <a:rect b="b" l="l" r="r" t="t"/>
              <a:pathLst>
                <a:path extrusionOk="0" h="8213" w="5402">
                  <a:moveTo>
                    <a:pt x="838" y="1"/>
                  </a:moveTo>
                  <a:cubicBezTo>
                    <a:pt x="557" y="136"/>
                    <a:pt x="276" y="282"/>
                    <a:pt x="0" y="432"/>
                  </a:cubicBezTo>
                  <a:lnTo>
                    <a:pt x="55" y="533"/>
                  </a:lnTo>
                  <a:cubicBezTo>
                    <a:pt x="1360" y="3148"/>
                    <a:pt x="2766" y="5713"/>
                    <a:pt x="4267" y="8212"/>
                  </a:cubicBezTo>
                  <a:lnTo>
                    <a:pt x="5401" y="8212"/>
                  </a:lnTo>
                  <a:cubicBezTo>
                    <a:pt x="3880" y="5477"/>
                    <a:pt x="2359" y="2741"/>
                    <a:pt x="8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7" name="Google Shape;4357;p22"/>
            <p:cNvSpPr/>
            <p:nvPr/>
          </p:nvSpPr>
          <p:spPr>
            <a:xfrm>
              <a:off x="1783675" y="3926100"/>
              <a:ext cx="218625" cy="194525"/>
            </a:xfrm>
            <a:custGeom>
              <a:rect b="b" l="l" r="r" t="t"/>
              <a:pathLst>
                <a:path extrusionOk="0" h="7781" w="8745">
                  <a:moveTo>
                    <a:pt x="4478" y="0"/>
                  </a:moveTo>
                  <a:cubicBezTo>
                    <a:pt x="3690" y="427"/>
                    <a:pt x="2937" y="914"/>
                    <a:pt x="2235" y="1461"/>
                  </a:cubicBezTo>
                  <a:cubicBezTo>
                    <a:pt x="1989" y="1652"/>
                    <a:pt x="1748" y="1847"/>
                    <a:pt x="1512" y="2053"/>
                  </a:cubicBezTo>
                  <a:cubicBezTo>
                    <a:pt x="970" y="2525"/>
                    <a:pt x="463" y="3037"/>
                    <a:pt x="1" y="3579"/>
                  </a:cubicBezTo>
                  <a:cubicBezTo>
                    <a:pt x="1768" y="4974"/>
                    <a:pt x="3635" y="6305"/>
                    <a:pt x="5332" y="7780"/>
                  </a:cubicBezTo>
                  <a:lnTo>
                    <a:pt x="8745" y="7780"/>
                  </a:lnTo>
                  <a:cubicBezTo>
                    <a:pt x="7244" y="5281"/>
                    <a:pt x="5838" y="2716"/>
                    <a:pt x="4533" y="101"/>
                  </a:cubicBezTo>
                  <a:lnTo>
                    <a:pt x="447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8" name="Google Shape;4358;p22"/>
            <p:cNvSpPr/>
            <p:nvPr/>
          </p:nvSpPr>
          <p:spPr>
            <a:xfrm>
              <a:off x="2288000" y="4027725"/>
              <a:ext cx="166800" cy="92900"/>
            </a:xfrm>
            <a:custGeom>
              <a:rect b="b" l="l" r="r" t="t"/>
              <a:pathLst>
                <a:path extrusionOk="0" h="3716" w="6672">
                  <a:moveTo>
                    <a:pt x="4654" y="1"/>
                  </a:moveTo>
                  <a:cubicBezTo>
                    <a:pt x="3133" y="1281"/>
                    <a:pt x="1582" y="2521"/>
                    <a:pt x="1" y="3715"/>
                  </a:cubicBezTo>
                  <a:lnTo>
                    <a:pt x="6671" y="3715"/>
                  </a:lnTo>
                  <a:cubicBezTo>
                    <a:pt x="6380" y="2892"/>
                    <a:pt x="6009" y="2109"/>
                    <a:pt x="5567" y="1361"/>
                  </a:cubicBezTo>
                  <a:cubicBezTo>
                    <a:pt x="5291" y="889"/>
                    <a:pt x="4990" y="433"/>
                    <a:pt x="46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9" name="Google Shape;4359;p22"/>
            <p:cNvSpPr/>
            <p:nvPr/>
          </p:nvSpPr>
          <p:spPr>
            <a:xfrm>
              <a:off x="2060750" y="3872400"/>
              <a:ext cx="124750" cy="248225"/>
            </a:xfrm>
            <a:custGeom>
              <a:rect b="b" l="l" r="r" t="t"/>
              <a:pathLst>
                <a:path extrusionOk="0" h="9929" w="4990">
                  <a:moveTo>
                    <a:pt x="1535" y="1"/>
                  </a:moveTo>
                  <a:cubicBezTo>
                    <a:pt x="1030" y="1"/>
                    <a:pt x="517" y="27"/>
                    <a:pt x="1" y="75"/>
                  </a:cubicBezTo>
                  <a:lnTo>
                    <a:pt x="603" y="100"/>
                  </a:lnTo>
                  <a:cubicBezTo>
                    <a:pt x="749" y="3383"/>
                    <a:pt x="934" y="6656"/>
                    <a:pt x="1160" y="9928"/>
                  </a:cubicBezTo>
                  <a:lnTo>
                    <a:pt x="2490" y="9928"/>
                  </a:lnTo>
                  <a:cubicBezTo>
                    <a:pt x="3278" y="6766"/>
                    <a:pt x="4101" y="3614"/>
                    <a:pt x="4975" y="477"/>
                  </a:cubicBezTo>
                  <a:lnTo>
                    <a:pt x="4990" y="437"/>
                  </a:lnTo>
                  <a:cubicBezTo>
                    <a:pt x="3976" y="181"/>
                    <a:pt x="2932" y="35"/>
                    <a:pt x="1888" y="5"/>
                  </a:cubicBezTo>
                  <a:cubicBezTo>
                    <a:pt x="1771" y="2"/>
                    <a:pt x="1653" y="1"/>
                    <a:pt x="15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0" name="Google Shape;4360;p22"/>
            <p:cNvSpPr/>
            <p:nvPr/>
          </p:nvSpPr>
          <p:spPr>
            <a:xfrm>
              <a:off x="1783425" y="4015450"/>
              <a:ext cx="147850" cy="118100"/>
            </a:xfrm>
            <a:custGeom>
              <a:rect b="b" l="l" r="r" t="t"/>
              <a:pathLst>
                <a:path extrusionOk="0" fill="none" h="4724" w="5914">
                  <a:moveTo>
                    <a:pt x="1" y="0"/>
                  </a:moveTo>
                  <a:cubicBezTo>
                    <a:pt x="6" y="0"/>
                    <a:pt x="11" y="5"/>
                    <a:pt x="11" y="5"/>
                  </a:cubicBezTo>
                  <a:cubicBezTo>
                    <a:pt x="1778" y="1400"/>
                    <a:pt x="3645" y="2726"/>
                    <a:pt x="5342" y="4206"/>
                  </a:cubicBezTo>
                  <a:cubicBezTo>
                    <a:pt x="5537" y="4377"/>
                    <a:pt x="5728" y="4548"/>
                    <a:pt x="5914" y="4723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1" name="Google Shape;4361;p22"/>
            <p:cNvSpPr/>
            <p:nvPr/>
          </p:nvSpPr>
          <p:spPr>
            <a:xfrm>
              <a:off x="2075800" y="3874900"/>
              <a:ext cx="14850" cy="258275"/>
            </a:xfrm>
            <a:custGeom>
              <a:rect b="b" l="l" r="r" t="t"/>
              <a:pathLst>
                <a:path extrusionOk="0" fill="none" h="10331" w="594">
                  <a:moveTo>
                    <a:pt x="1" y="0"/>
                  </a:moveTo>
                  <a:cubicBezTo>
                    <a:pt x="147" y="3283"/>
                    <a:pt x="332" y="6556"/>
                    <a:pt x="558" y="9828"/>
                  </a:cubicBezTo>
                  <a:cubicBezTo>
                    <a:pt x="573" y="9999"/>
                    <a:pt x="583" y="10165"/>
                    <a:pt x="593" y="10330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2" name="Google Shape;4362;p22"/>
            <p:cNvSpPr/>
            <p:nvPr/>
          </p:nvSpPr>
          <p:spPr>
            <a:xfrm>
              <a:off x="2118600" y="3884300"/>
              <a:ext cx="66525" cy="254250"/>
            </a:xfrm>
            <a:custGeom>
              <a:rect b="b" l="l" r="r" t="t"/>
              <a:pathLst>
                <a:path extrusionOk="0" fill="none" h="10170" w="2661">
                  <a:moveTo>
                    <a:pt x="2661" y="1"/>
                  </a:moveTo>
                  <a:cubicBezTo>
                    <a:pt x="1787" y="3138"/>
                    <a:pt x="964" y="6290"/>
                    <a:pt x="176" y="9452"/>
                  </a:cubicBezTo>
                  <a:cubicBezTo>
                    <a:pt x="116" y="9693"/>
                    <a:pt x="61" y="9934"/>
                    <a:pt x="1" y="10170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3" name="Google Shape;4363;p22"/>
            <p:cNvSpPr/>
            <p:nvPr/>
          </p:nvSpPr>
          <p:spPr>
            <a:xfrm>
              <a:off x="2152225" y="3900750"/>
              <a:ext cx="80350" cy="241075"/>
            </a:xfrm>
            <a:custGeom>
              <a:rect b="b" l="l" r="r" t="t"/>
              <a:pathLst>
                <a:path extrusionOk="0" fill="none" h="9643" w="3214">
                  <a:moveTo>
                    <a:pt x="3213" y="0"/>
                  </a:moveTo>
                  <a:cubicBezTo>
                    <a:pt x="2345" y="2962"/>
                    <a:pt x="1381" y="5898"/>
                    <a:pt x="312" y="8794"/>
                  </a:cubicBezTo>
                  <a:cubicBezTo>
                    <a:pt x="212" y="9080"/>
                    <a:pt x="106" y="9361"/>
                    <a:pt x="1" y="9642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4" name="Google Shape;4364;p22"/>
            <p:cNvSpPr/>
            <p:nvPr/>
          </p:nvSpPr>
          <p:spPr>
            <a:xfrm>
              <a:off x="2242700" y="3994850"/>
              <a:ext cx="21350" cy="38425"/>
            </a:xfrm>
            <a:custGeom>
              <a:rect b="b" l="l" r="r" t="t"/>
              <a:pathLst>
                <a:path extrusionOk="0" fill="none" h="1537" w="854">
                  <a:moveTo>
                    <a:pt x="854" y="1"/>
                  </a:moveTo>
                  <a:cubicBezTo>
                    <a:pt x="523" y="483"/>
                    <a:pt x="237" y="1000"/>
                    <a:pt x="1" y="1537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5" name="Google Shape;4365;p22"/>
            <p:cNvSpPr/>
            <p:nvPr/>
          </p:nvSpPr>
          <p:spPr>
            <a:xfrm>
              <a:off x="2272325" y="4004025"/>
              <a:ext cx="20975" cy="29625"/>
            </a:xfrm>
            <a:custGeom>
              <a:rect b="b" l="l" r="r" t="t"/>
              <a:pathLst>
                <a:path extrusionOk="0" fill="none" h="1185" w="839">
                  <a:moveTo>
                    <a:pt x="838" y="0"/>
                  </a:moveTo>
                  <a:cubicBezTo>
                    <a:pt x="557" y="392"/>
                    <a:pt x="281" y="788"/>
                    <a:pt x="0" y="1185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6" name="Google Shape;4366;p22"/>
            <p:cNvSpPr/>
            <p:nvPr/>
          </p:nvSpPr>
          <p:spPr>
            <a:xfrm>
              <a:off x="2254875" y="4027725"/>
              <a:ext cx="149475" cy="117750"/>
            </a:xfrm>
            <a:custGeom>
              <a:rect b="b" l="l" r="r" t="t"/>
              <a:pathLst>
                <a:path extrusionOk="0" fill="none" h="4710" w="5979">
                  <a:moveTo>
                    <a:pt x="5979" y="1"/>
                  </a:moveTo>
                  <a:cubicBezTo>
                    <a:pt x="4458" y="1281"/>
                    <a:pt x="2907" y="2521"/>
                    <a:pt x="1326" y="3715"/>
                  </a:cubicBezTo>
                  <a:cubicBezTo>
                    <a:pt x="884" y="4052"/>
                    <a:pt x="442" y="4383"/>
                    <a:pt x="1" y="4709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7" name="Google Shape;4367;p22"/>
            <p:cNvSpPr/>
            <p:nvPr/>
          </p:nvSpPr>
          <p:spPr>
            <a:xfrm>
              <a:off x="1897000" y="3928600"/>
              <a:ext cx="116725" cy="210975"/>
            </a:xfrm>
            <a:custGeom>
              <a:rect b="b" l="l" r="r" t="t"/>
              <a:pathLst>
                <a:path extrusionOk="0" fill="none" h="8439" w="4669">
                  <a:moveTo>
                    <a:pt x="0" y="1"/>
                  </a:moveTo>
                  <a:cubicBezTo>
                    <a:pt x="1305" y="2616"/>
                    <a:pt x="2711" y="5181"/>
                    <a:pt x="4212" y="7680"/>
                  </a:cubicBezTo>
                  <a:cubicBezTo>
                    <a:pt x="4362" y="7936"/>
                    <a:pt x="4513" y="8187"/>
                    <a:pt x="4668" y="8438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8" name="Google Shape;4368;p22"/>
            <p:cNvSpPr/>
            <p:nvPr/>
          </p:nvSpPr>
          <p:spPr>
            <a:xfrm>
              <a:off x="1916075" y="3914425"/>
              <a:ext cx="128900" cy="232050"/>
            </a:xfrm>
            <a:custGeom>
              <a:rect b="b" l="l" r="r" t="t"/>
              <a:pathLst>
                <a:path extrusionOk="0" fill="none" h="9282" w="5156">
                  <a:moveTo>
                    <a:pt x="0" y="1"/>
                  </a:moveTo>
                  <a:cubicBezTo>
                    <a:pt x="10" y="11"/>
                    <a:pt x="15" y="26"/>
                    <a:pt x="20" y="36"/>
                  </a:cubicBezTo>
                  <a:cubicBezTo>
                    <a:pt x="1541" y="2776"/>
                    <a:pt x="3062" y="5512"/>
                    <a:pt x="4583" y="8247"/>
                  </a:cubicBezTo>
                  <a:cubicBezTo>
                    <a:pt x="4774" y="8594"/>
                    <a:pt x="4964" y="8940"/>
                    <a:pt x="5155" y="9281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9" name="Google Shape;4369;p22"/>
            <p:cNvSpPr/>
            <p:nvPr/>
          </p:nvSpPr>
          <p:spPr>
            <a:xfrm>
              <a:off x="2000775" y="3951325"/>
              <a:ext cx="19600" cy="43800"/>
            </a:xfrm>
            <a:custGeom>
              <a:rect b="b" l="l" r="r" t="t"/>
              <a:pathLst>
                <a:path extrusionOk="0" fill="none" h="1752" w="784">
                  <a:moveTo>
                    <a:pt x="0" y="0"/>
                  </a:moveTo>
                  <a:cubicBezTo>
                    <a:pt x="231" y="597"/>
                    <a:pt x="492" y="1180"/>
                    <a:pt x="783" y="1752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0" name="Google Shape;4370;p22"/>
            <p:cNvSpPr/>
            <p:nvPr/>
          </p:nvSpPr>
          <p:spPr>
            <a:xfrm>
              <a:off x="2033025" y="3944175"/>
              <a:ext cx="9550" cy="34400"/>
            </a:xfrm>
            <a:custGeom>
              <a:rect b="b" l="l" r="r" t="t"/>
              <a:pathLst>
                <a:path extrusionOk="0" fill="none" h="1376" w="382">
                  <a:moveTo>
                    <a:pt x="0" y="0"/>
                  </a:moveTo>
                  <a:cubicBezTo>
                    <a:pt x="126" y="462"/>
                    <a:pt x="256" y="919"/>
                    <a:pt x="382" y="1375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1" name="Google Shape;4371;p22"/>
            <p:cNvSpPr/>
            <p:nvPr/>
          </p:nvSpPr>
          <p:spPr>
            <a:xfrm>
              <a:off x="1813300" y="3964125"/>
              <a:ext cx="20225" cy="27250"/>
            </a:xfrm>
            <a:custGeom>
              <a:rect b="b" l="l" r="r" t="t"/>
              <a:pathLst>
                <a:path extrusionOk="0" fill="none" h="1090" w="809">
                  <a:moveTo>
                    <a:pt x="1" y="0"/>
                  </a:moveTo>
                  <a:cubicBezTo>
                    <a:pt x="96" y="186"/>
                    <a:pt x="201" y="367"/>
                    <a:pt x="327" y="532"/>
                  </a:cubicBezTo>
                  <a:cubicBezTo>
                    <a:pt x="467" y="733"/>
                    <a:pt x="628" y="919"/>
                    <a:pt x="809" y="1089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2" name="Google Shape;4372;p22"/>
            <p:cNvSpPr/>
            <p:nvPr/>
          </p:nvSpPr>
          <p:spPr>
            <a:xfrm>
              <a:off x="1831500" y="3949550"/>
              <a:ext cx="18100" cy="29275"/>
            </a:xfrm>
            <a:custGeom>
              <a:rect b="b" l="l" r="r" t="t"/>
              <a:pathLst>
                <a:path extrusionOk="0" fill="none" h="1171" w="724">
                  <a:moveTo>
                    <a:pt x="0" y="1"/>
                  </a:moveTo>
                  <a:cubicBezTo>
                    <a:pt x="111" y="177"/>
                    <a:pt x="216" y="352"/>
                    <a:pt x="322" y="523"/>
                  </a:cubicBezTo>
                  <a:cubicBezTo>
                    <a:pt x="452" y="739"/>
                    <a:pt x="588" y="955"/>
                    <a:pt x="723" y="1170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3" name="Google Shape;4373;p22"/>
            <p:cNvSpPr/>
            <p:nvPr/>
          </p:nvSpPr>
          <p:spPr>
            <a:xfrm>
              <a:off x="1733250" y="4053325"/>
              <a:ext cx="23850" cy="19850"/>
            </a:xfrm>
            <a:custGeom>
              <a:rect b="b" l="l" r="r" t="t"/>
              <a:pathLst>
                <a:path extrusionOk="0" fill="none" h="794" w="954">
                  <a:moveTo>
                    <a:pt x="0" y="1"/>
                  </a:moveTo>
                  <a:cubicBezTo>
                    <a:pt x="206" y="172"/>
                    <a:pt x="412" y="342"/>
                    <a:pt x="613" y="513"/>
                  </a:cubicBezTo>
                  <a:cubicBezTo>
                    <a:pt x="728" y="608"/>
                    <a:pt x="838" y="704"/>
                    <a:pt x="954" y="794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4" name="Google Shape;4374;p22"/>
            <p:cNvSpPr/>
            <p:nvPr/>
          </p:nvSpPr>
          <p:spPr>
            <a:xfrm>
              <a:off x="2347850" y="3969775"/>
              <a:ext cx="24125" cy="21475"/>
            </a:xfrm>
            <a:custGeom>
              <a:rect b="b" l="l" r="r" t="t"/>
              <a:pathLst>
                <a:path extrusionOk="0" fill="none" h="859" w="965">
                  <a:moveTo>
                    <a:pt x="1" y="858"/>
                  </a:moveTo>
                  <a:cubicBezTo>
                    <a:pt x="207" y="733"/>
                    <a:pt x="397" y="587"/>
                    <a:pt x="568" y="422"/>
                  </a:cubicBezTo>
                  <a:cubicBezTo>
                    <a:pt x="714" y="291"/>
                    <a:pt x="844" y="151"/>
                    <a:pt x="965" y="0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5" name="Google Shape;4375;p22"/>
            <p:cNvSpPr/>
            <p:nvPr/>
          </p:nvSpPr>
          <p:spPr>
            <a:xfrm>
              <a:off x="2417250" y="4053075"/>
              <a:ext cx="28875" cy="13200"/>
            </a:xfrm>
            <a:custGeom>
              <a:rect b="b" l="l" r="r" t="t"/>
              <a:pathLst>
                <a:path extrusionOk="0" fill="none" h="528" w="1155">
                  <a:moveTo>
                    <a:pt x="1" y="528"/>
                  </a:moveTo>
                  <a:cubicBezTo>
                    <a:pt x="131" y="468"/>
                    <a:pt x="262" y="407"/>
                    <a:pt x="397" y="347"/>
                  </a:cubicBezTo>
                  <a:cubicBezTo>
                    <a:pt x="648" y="232"/>
                    <a:pt x="904" y="116"/>
                    <a:pt x="1155" y="1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6" name="Google Shape;4376;p22"/>
            <p:cNvSpPr/>
            <p:nvPr/>
          </p:nvSpPr>
          <p:spPr>
            <a:xfrm>
              <a:off x="1709900" y="4120600"/>
              <a:ext cx="782550" cy="25"/>
            </a:xfrm>
            <a:custGeom>
              <a:rect b="b" l="l" r="r" t="t"/>
              <a:pathLst>
                <a:path extrusionOk="0" fill="none" h="1" w="31302">
                  <a:moveTo>
                    <a:pt x="1" y="0"/>
                  </a:moveTo>
                  <a:lnTo>
                    <a:pt x="623" y="0"/>
                  </a:lnTo>
                  <a:lnTo>
                    <a:pt x="8283" y="0"/>
                  </a:lnTo>
                  <a:lnTo>
                    <a:pt x="11696" y="0"/>
                  </a:lnTo>
                  <a:lnTo>
                    <a:pt x="12830" y="0"/>
                  </a:lnTo>
                  <a:lnTo>
                    <a:pt x="15194" y="0"/>
                  </a:lnTo>
                  <a:lnTo>
                    <a:pt x="16524" y="0"/>
                  </a:lnTo>
                  <a:lnTo>
                    <a:pt x="18005" y="0"/>
                  </a:lnTo>
                  <a:lnTo>
                    <a:pt x="23125" y="0"/>
                  </a:lnTo>
                  <a:lnTo>
                    <a:pt x="29795" y="0"/>
                  </a:lnTo>
                  <a:lnTo>
                    <a:pt x="31301" y="0"/>
                  </a:ln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7" name="Google Shape;4377;p22"/>
            <p:cNvSpPr/>
            <p:nvPr/>
          </p:nvSpPr>
          <p:spPr>
            <a:xfrm>
              <a:off x="1656825" y="4109800"/>
              <a:ext cx="830225" cy="25"/>
            </a:xfrm>
            <a:custGeom>
              <a:rect b="b" l="l" r="r" t="t"/>
              <a:pathLst>
                <a:path extrusionOk="0" fill="none" h="1" w="33209">
                  <a:moveTo>
                    <a:pt x="33208" y="1"/>
                  </a:moveTo>
                  <a:lnTo>
                    <a:pt x="32987" y="1"/>
                  </a:lnTo>
                  <a:lnTo>
                    <a:pt x="0" y="1"/>
                  </a:ln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78" name="Google Shape;4378;p22"/>
          <p:cNvSpPr/>
          <p:nvPr/>
        </p:nvSpPr>
        <p:spPr>
          <a:xfrm flipH="1">
            <a:off x="57108" y="3857649"/>
            <a:ext cx="9144014" cy="1378863"/>
          </a:xfrm>
          <a:custGeom>
            <a:rect b="b" l="l" r="r" t="t"/>
            <a:pathLst>
              <a:path extrusionOk="0" h="34046" w="108242">
                <a:moveTo>
                  <a:pt x="1249" y="1"/>
                </a:moveTo>
                <a:cubicBezTo>
                  <a:pt x="833" y="1"/>
                  <a:pt x="417" y="7"/>
                  <a:pt x="0" y="20"/>
                </a:cubicBezTo>
                <a:lnTo>
                  <a:pt x="0" y="34046"/>
                </a:lnTo>
                <a:lnTo>
                  <a:pt x="108242" y="34046"/>
                </a:lnTo>
                <a:lnTo>
                  <a:pt x="108242" y="22491"/>
                </a:lnTo>
                <a:cubicBezTo>
                  <a:pt x="99670" y="23739"/>
                  <a:pt x="90990" y="24819"/>
                  <a:pt x="82399" y="24819"/>
                </a:cubicBezTo>
                <a:cubicBezTo>
                  <a:pt x="75817" y="24819"/>
                  <a:pt x="69288" y="24185"/>
                  <a:pt x="62902" y="22506"/>
                </a:cubicBezTo>
                <a:cubicBezTo>
                  <a:pt x="53767" y="20102"/>
                  <a:pt x="45355" y="15670"/>
                  <a:pt x="36917" y="11364"/>
                </a:cubicBezTo>
                <a:cubicBezTo>
                  <a:pt x="35175" y="10475"/>
                  <a:pt x="33429" y="9592"/>
                  <a:pt x="31677" y="8733"/>
                </a:cubicBezTo>
                <a:cubicBezTo>
                  <a:pt x="22119" y="4054"/>
                  <a:pt x="11836" y="1"/>
                  <a:pt x="1249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79" name="Google Shape;4379;p22"/>
          <p:cNvGrpSpPr/>
          <p:nvPr/>
        </p:nvGrpSpPr>
        <p:grpSpPr>
          <a:xfrm>
            <a:off x="6720238" y="3857933"/>
            <a:ext cx="2615356" cy="1537625"/>
            <a:chOff x="2300300" y="2941775"/>
            <a:chExt cx="825450" cy="485300"/>
          </a:xfrm>
        </p:grpSpPr>
        <p:sp>
          <p:nvSpPr>
            <p:cNvPr id="4380" name="Google Shape;4380;p22"/>
            <p:cNvSpPr/>
            <p:nvPr/>
          </p:nvSpPr>
          <p:spPr>
            <a:xfrm>
              <a:off x="3021325" y="3237675"/>
              <a:ext cx="104425" cy="46225"/>
            </a:xfrm>
            <a:custGeom>
              <a:rect b="b" l="l" r="r" t="t"/>
              <a:pathLst>
                <a:path extrusionOk="0" h="1849" w="4177">
                  <a:moveTo>
                    <a:pt x="1742" y="1"/>
                  </a:moveTo>
                  <a:cubicBezTo>
                    <a:pt x="1443" y="1"/>
                    <a:pt x="1138" y="29"/>
                    <a:pt x="834" y="37"/>
                  </a:cubicBezTo>
                  <a:cubicBezTo>
                    <a:pt x="558" y="378"/>
                    <a:pt x="277" y="719"/>
                    <a:pt x="1" y="1056"/>
                  </a:cubicBezTo>
                  <a:cubicBezTo>
                    <a:pt x="32" y="1058"/>
                    <a:pt x="63" y="1059"/>
                    <a:pt x="94" y="1059"/>
                  </a:cubicBezTo>
                  <a:cubicBezTo>
                    <a:pt x="139" y="1059"/>
                    <a:pt x="184" y="1056"/>
                    <a:pt x="231" y="1050"/>
                  </a:cubicBezTo>
                  <a:cubicBezTo>
                    <a:pt x="568" y="1020"/>
                    <a:pt x="889" y="885"/>
                    <a:pt x="1225" y="835"/>
                  </a:cubicBezTo>
                  <a:cubicBezTo>
                    <a:pt x="1341" y="816"/>
                    <a:pt x="1457" y="808"/>
                    <a:pt x="1571" y="808"/>
                  </a:cubicBezTo>
                  <a:cubicBezTo>
                    <a:pt x="2395" y="808"/>
                    <a:pt x="3184" y="1250"/>
                    <a:pt x="3911" y="1673"/>
                  </a:cubicBezTo>
                  <a:lnTo>
                    <a:pt x="3886" y="1758"/>
                  </a:lnTo>
                  <a:cubicBezTo>
                    <a:pt x="3981" y="1783"/>
                    <a:pt x="4076" y="1813"/>
                    <a:pt x="4177" y="1849"/>
                  </a:cubicBezTo>
                  <a:cubicBezTo>
                    <a:pt x="3785" y="1151"/>
                    <a:pt x="3343" y="408"/>
                    <a:pt x="2596" y="127"/>
                  </a:cubicBezTo>
                  <a:cubicBezTo>
                    <a:pt x="2320" y="28"/>
                    <a:pt x="2034" y="1"/>
                    <a:pt x="174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1" name="Google Shape;4381;p22"/>
            <p:cNvSpPr/>
            <p:nvPr/>
          </p:nvSpPr>
          <p:spPr>
            <a:xfrm>
              <a:off x="2897600" y="3253050"/>
              <a:ext cx="162275" cy="53950"/>
            </a:xfrm>
            <a:custGeom>
              <a:rect b="b" l="l" r="r" t="t"/>
              <a:pathLst>
                <a:path extrusionOk="0" h="2158" w="6491">
                  <a:moveTo>
                    <a:pt x="2778" y="1"/>
                  </a:moveTo>
                  <a:cubicBezTo>
                    <a:pt x="2395" y="1"/>
                    <a:pt x="2027" y="102"/>
                    <a:pt x="1777" y="380"/>
                  </a:cubicBezTo>
                  <a:cubicBezTo>
                    <a:pt x="1562" y="611"/>
                    <a:pt x="1476" y="932"/>
                    <a:pt x="1306" y="1203"/>
                  </a:cubicBezTo>
                  <a:cubicBezTo>
                    <a:pt x="1014" y="1660"/>
                    <a:pt x="533" y="1906"/>
                    <a:pt x="6" y="2082"/>
                  </a:cubicBezTo>
                  <a:lnTo>
                    <a:pt x="1" y="2117"/>
                  </a:lnTo>
                  <a:cubicBezTo>
                    <a:pt x="357" y="2142"/>
                    <a:pt x="728" y="2132"/>
                    <a:pt x="1085" y="2157"/>
                  </a:cubicBezTo>
                  <a:cubicBezTo>
                    <a:pt x="1351" y="1896"/>
                    <a:pt x="1632" y="1675"/>
                    <a:pt x="1983" y="1550"/>
                  </a:cubicBezTo>
                  <a:cubicBezTo>
                    <a:pt x="2193" y="1478"/>
                    <a:pt x="2407" y="1450"/>
                    <a:pt x="2624" y="1450"/>
                  </a:cubicBezTo>
                  <a:cubicBezTo>
                    <a:pt x="3377" y="1450"/>
                    <a:pt x="4165" y="1785"/>
                    <a:pt x="4923" y="1785"/>
                  </a:cubicBezTo>
                  <a:cubicBezTo>
                    <a:pt x="5108" y="1785"/>
                    <a:pt x="5291" y="1765"/>
                    <a:pt x="5472" y="1715"/>
                  </a:cubicBezTo>
                  <a:cubicBezTo>
                    <a:pt x="5833" y="1620"/>
                    <a:pt x="6149" y="1409"/>
                    <a:pt x="6490" y="1249"/>
                  </a:cubicBezTo>
                  <a:cubicBezTo>
                    <a:pt x="5958" y="1003"/>
                    <a:pt x="5431" y="747"/>
                    <a:pt x="4904" y="501"/>
                  </a:cubicBezTo>
                  <a:cubicBezTo>
                    <a:pt x="4919" y="481"/>
                    <a:pt x="4935" y="461"/>
                    <a:pt x="4950" y="441"/>
                  </a:cubicBezTo>
                  <a:cubicBezTo>
                    <a:pt x="4438" y="425"/>
                    <a:pt x="3946" y="220"/>
                    <a:pt x="3444" y="89"/>
                  </a:cubicBezTo>
                  <a:cubicBezTo>
                    <a:pt x="3231" y="35"/>
                    <a:pt x="3002" y="1"/>
                    <a:pt x="27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2" name="Google Shape;4382;p22"/>
            <p:cNvSpPr/>
            <p:nvPr/>
          </p:nvSpPr>
          <p:spPr>
            <a:xfrm>
              <a:off x="2615150" y="3079850"/>
              <a:ext cx="45575" cy="132400"/>
            </a:xfrm>
            <a:custGeom>
              <a:rect b="b" l="l" r="r" t="t"/>
              <a:pathLst>
                <a:path extrusionOk="0" h="5296" w="1823">
                  <a:moveTo>
                    <a:pt x="1511" y="0"/>
                  </a:moveTo>
                  <a:cubicBezTo>
                    <a:pt x="1039" y="974"/>
                    <a:pt x="582" y="1973"/>
                    <a:pt x="40" y="2901"/>
                  </a:cubicBezTo>
                  <a:cubicBezTo>
                    <a:pt x="25" y="2891"/>
                    <a:pt x="15" y="2886"/>
                    <a:pt x="0" y="2881"/>
                  </a:cubicBezTo>
                  <a:lnTo>
                    <a:pt x="0" y="2881"/>
                  </a:lnTo>
                  <a:cubicBezTo>
                    <a:pt x="15" y="3037"/>
                    <a:pt x="40" y="3187"/>
                    <a:pt x="70" y="3343"/>
                  </a:cubicBezTo>
                  <a:cubicBezTo>
                    <a:pt x="216" y="4031"/>
                    <a:pt x="542" y="4658"/>
                    <a:pt x="898" y="5270"/>
                  </a:cubicBezTo>
                  <a:cubicBezTo>
                    <a:pt x="924" y="5280"/>
                    <a:pt x="944" y="5291"/>
                    <a:pt x="964" y="5296"/>
                  </a:cubicBezTo>
                  <a:cubicBezTo>
                    <a:pt x="1230" y="4613"/>
                    <a:pt x="1506" y="3890"/>
                    <a:pt x="1822" y="3228"/>
                  </a:cubicBezTo>
                  <a:cubicBezTo>
                    <a:pt x="1797" y="3162"/>
                    <a:pt x="1777" y="3097"/>
                    <a:pt x="1757" y="3032"/>
                  </a:cubicBezTo>
                  <a:cubicBezTo>
                    <a:pt x="1486" y="2093"/>
                    <a:pt x="1692" y="1074"/>
                    <a:pt x="1531" y="111"/>
                  </a:cubicBezTo>
                  <a:cubicBezTo>
                    <a:pt x="1526" y="75"/>
                    <a:pt x="1516" y="40"/>
                    <a:pt x="15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3" name="Google Shape;4383;p22"/>
            <p:cNvSpPr/>
            <p:nvPr/>
          </p:nvSpPr>
          <p:spPr>
            <a:xfrm>
              <a:off x="2321875" y="3240050"/>
              <a:ext cx="246350" cy="67200"/>
            </a:xfrm>
            <a:custGeom>
              <a:rect b="b" l="l" r="r" t="t"/>
              <a:pathLst>
                <a:path extrusionOk="0" h="2688" w="9854">
                  <a:moveTo>
                    <a:pt x="3220" y="0"/>
                  </a:moveTo>
                  <a:cubicBezTo>
                    <a:pt x="2102" y="0"/>
                    <a:pt x="971" y="147"/>
                    <a:pt x="1" y="679"/>
                  </a:cubicBezTo>
                  <a:lnTo>
                    <a:pt x="51" y="770"/>
                  </a:lnTo>
                  <a:cubicBezTo>
                    <a:pt x="732" y="640"/>
                    <a:pt x="1424" y="543"/>
                    <a:pt x="2102" y="543"/>
                  </a:cubicBezTo>
                  <a:cubicBezTo>
                    <a:pt x="2817" y="543"/>
                    <a:pt x="3517" y="652"/>
                    <a:pt x="4172" y="945"/>
                  </a:cubicBezTo>
                  <a:cubicBezTo>
                    <a:pt x="4636" y="1153"/>
                    <a:pt x="5086" y="1453"/>
                    <a:pt x="5588" y="1453"/>
                  </a:cubicBezTo>
                  <a:cubicBezTo>
                    <a:pt x="5596" y="1453"/>
                    <a:pt x="5604" y="1453"/>
                    <a:pt x="5612" y="1452"/>
                  </a:cubicBezTo>
                  <a:cubicBezTo>
                    <a:pt x="5959" y="1443"/>
                    <a:pt x="6291" y="1286"/>
                    <a:pt x="6636" y="1286"/>
                  </a:cubicBezTo>
                  <a:cubicBezTo>
                    <a:pt x="6651" y="1286"/>
                    <a:pt x="6666" y="1286"/>
                    <a:pt x="6682" y="1287"/>
                  </a:cubicBezTo>
                  <a:cubicBezTo>
                    <a:pt x="7379" y="1302"/>
                    <a:pt x="7881" y="1959"/>
                    <a:pt x="8172" y="2587"/>
                  </a:cubicBezTo>
                  <a:cubicBezTo>
                    <a:pt x="8187" y="2622"/>
                    <a:pt x="8207" y="2657"/>
                    <a:pt x="8223" y="2687"/>
                  </a:cubicBezTo>
                  <a:cubicBezTo>
                    <a:pt x="8760" y="2522"/>
                    <a:pt x="9302" y="2401"/>
                    <a:pt x="9854" y="2316"/>
                  </a:cubicBezTo>
                  <a:cubicBezTo>
                    <a:pt x="9698" y="2160"/>
                    <a:pt x="9563" y="1984"/>
                    <a:pt x="9452" y="1794"/>
                  </a:cubicBezTo>
                  <a:cubicBezTo>
                    <a:pt x="9171" y="1312"/>
                    <a:pt x="8995" y="700"/>
                    <a:pt x="8499" y="449"/>
                  </a:cubicBezTo>
                  <a:cubicBezTo>
                    <a:pt x="8335" y="369"/>
                    <a:pt x="8163" y="340"/>
                    <a:pt x="7986" y="340"/>
                  </a:cubicBezTo>
                  <a:cubicBezTo>
                    <a:pt x="7582" y="340"/>
                    <a:pt x="7154" y="492"/>
                    <a:pt x="6742" y="544"/>
                  </a:cubicBezTo>
                  <a:cubicBezTo>
                    <a:pt x="6662" y="553"/>
                    <a:pt x="6585" y="557"/>
                    <a:pt x="6511" y="557"/>
                  </a:cubicBezTo>
                  <a:cubicBezTo>
                    <a:pt x="6022" y="557"/>
                    <a:pt x="5646" y="372"/>
                    <a:pt x="5176" y="198"/>
                  </a:cubicBezTo>
                  <a:cubicBezTo>
                    <a:pt x="4729" y="37"/>
                    <a:pt x="4272" y="32"/>
                    <a:pt x="3785" y="12"/>
                  </a:cubicBezTo>
                  <a:cubicBezTo>
                    <a:pt x="3598" y="5"/>
                    <a:pt x="3409" y="0"/>
                    <a:pt x="32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4" name="Google Shape;4384;p22"/>
            <p:cNvSpPr/>
            <p:nvPr/>
          </p:nvSpPr>
          <p:spPr>
            <a:xfrm>
              <a:off x="2565700" y="3234950"/>
              <a:ext cx="57500" cy="94750"/>
            </a:xfrm>
            <a:custGeom>
              <a:rect b="b" l="l" r="r" t="t"/>
              <a:pathLst>
                <a:path extrusionOk="0" h="3790" w="2300">
                  <a:moveTo>
                    <a:pt x="0" y="0"/>
                  </a:moveTo>
                  <a:lnTo>
                    <a:pt x="0" y="0"/>
                  </a:lnTo>
                  <a:cubicBezTo>
                    <a:pt x="96" y="823"/>
                    <a:pt x="171" y="1687"/>
                    <a:pt x="131" y="2515"/>
                  </a:cubicBezTo>
                  <a:cubicBezTo>
                    <a:pt x="121" y="2515"/>
                    <a:pt x="111" y="2520"/>
                    <a:pt x="101" y="2520"/>
                  </a:cubicBezTo>
                  <a:cubicBezTo>
                    <a:pt x="307" y="2736"/>
                    <a:pt x="548" y="2911"/>
                    <a:pt x="814" y="3047"/>
                  </a:cubicBezTo>
                  <a:cubicBezTo>
                    <a:pt x="1275" y="3283"/>
                    <a:pt x="1863" y="3428"/>
                    <a:pt x="2189" y="3790"/>
                  </a:cubicBezTo>
                  <a:cubicBezTo>
                    <a:pt x="2219" y="3780"/>
                    <a:pt x="2249" y="3765"/>
                    <a:pt x="2279" y="3749"/>
                  </a:cubicBezTo>
                  <a:cubicBezTo>
                    <a:pt x="2299" y="3358"/>
                    <a:pt x="2244" y="2931"/>
                    <a:pt x="2179" y="2540"/>
                  </a:cubicBezTo>
                  <a:cubicBezTo>
                    <a:pt x="1717" y="2284"/>
                    <a:pt x="1315" y="1922"/>
                    <a:pt x="1009" y="1501"/>
                  </a:cubicBezTo>
                  <a:cubicBezTo>
                    <a:pt x="663" y="1029"/>
                    <a:pt x="382" y="437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5" name="Google Shape;4385;p22"/>
            <p:cNvSpPr/>
            <p:nvPr/>
          </p:nvSpPr>
          <p:spPr>
            <a:xfrm>
              <a:off x="2900725" y="3032150"/>
              <a:ext cx="96275" cy="58750"/>
            </a:xfrm>
            <a:custGeom>
              <a:rect b="b" l="l" r="r" t="t"/>
              <a:pathLst>
                <a:path extrusionOk="0" h="2350" w="3851">
                  <a:moveTo>
                    <a:pt x="3846" y="1"/>
                  </a:moveTo>
                  <a:cubicBezTo>
                    <a:pt x="2370" y="11"/>
                    <a:pt x="920" y="829"/>
                    <a:pt x="152" y="2084"/>
                  </a:cubicBezTo>
                  <a:cubicBezTo>
                    <a:pt x="96" y="2174"/>
                    <a:pt x="46" y="2260"/>
                    <a:pt x="1" y="2350"/>
                  </a:cubicBezTo>
                  <a:cubicBezTo>
                    <a:pt x="769" y="2049"/>
                    <a:pt x="1592" y="1738"/>
                    <a:pt x="2355" y="1426"/>
                  </a:cubicBezTo>
                  <a:cubicBezTo>
                    <a:pt x="2777" y="874"/>
                    <a:pt x="3279" y="392"/>
                    <a:pt x="3851" y="16"/>
                  </a:cubicBezTo>
                  <a:lnTo>
                    <a:pt x="38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6" name="Google Shape;4386;p22"/>
            <p:cNvSpPr/>
            <p:nvPr/>
          </p:nvSpPr>
          <p:spPr>
            <a:xfrm>
              <a:off x="2777400" y="3060775"/>
              <a:ext cx="123350" cy="158750"/>
            </a:xfrm>
            <a:custGeom>
              <a:rect b="b" l="l" r="r" t="t"/>
              <a:pathLst>
                <a:path extrusionOk="0" h="6350" w="4934">
                  <a:moveTo>
                    <a:pt x="4678" y="0"/>
                  </a:moveTo>
                  <a:cubicBezTo>
                    <a:pt x="4522" y="156"/>
                    <a:pt x="4387" y="332"/>
                    <a:pt x="4261" y="512"/>
                  </a:cubicBezTo>
                  <a:cubicBezTo>
                    <a:pt x="3930" y="1004"/>
                    <a:pt x="3694" y="1581"/>
                    <a:pt x="3222" y="1943"/>
                  </a:cubicBezTo>
                  <a:cubicBezTo>
                    <a:pt x="2776" y="2289"/>
                    <a:pt x="2188" y="2379"/>
                    <a:pt x="1661" y="2580"/>
                  </a:cubicBezTo>
                  <a:cubicBezTo>
                    <a:pt x="999" y="2841"/>
                    <a:pt x="417" y="3303"/>
                    <a:pt x="0" y="3875"/>
                  </a:cubicBezTo>
                  <a:cubicBezTo>
                    <a:pt x="161" y="4708"/>
                    <a:pt x="346" y="5532"/>
                    <a:pt x="552" y="6350"/>
                  </a:cubicBezTo>
                  <a:cubicBezTo>
                    <a:pt x="788" y="5803"/>
                    <a:pt x="1154" y="5311"/>
                    <a:pt x="1616" y="4939"/>
                  </a:cubicBezTo>
                  <a:cubicBezTo>
                    <a:pt x="2259" y="4422"/>
                    <a:pt x="3067" y="4126"/>
                    <a:pt x="3639" y="3534"/>
                  </a:cubicBezTo>
                  <a:cubicBezTo>
                    <a:pt x="4261" y="2896"/>
                    <a:pt x="4512" y="1993"/>
                    <a:pt x="4934" y="1205"/>
                  </a:cubicBezTo>
                  <a:lnTo>
                    <a:pt x="4934" y="1205"/>
                  </a:lnTo>
                  <a:cubicBezTo>
                    <a:pt x="4919" y="1210"/>
                    <a:pt x="4904" y="1220"/>
                    <a:pt x="4889" y="1225"/>
                  </a:cubicBezTo>
                  <a:cubicBezTo>
                    <a:pt x="4793" y="823"/>
                    <a:pt x="4723" y="412"/>
                    <a:pt x="46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7" name="Google Shape;4387;p22"/>
            <p:cNvSpPr/>
            <p:nvPr/>
          </p:nvSpPr>
          <p:spPr>
            <a:xfrm>
              <a:off x="2723175" y="3195275"/>
              <a:ext cx="153875" cy="164675"/>
            </a:xfrm>
            <a:custGeom>
              <a:rect b="b" l="l" r="r" t="t"/>
              <a:pathLst>
                <a:path extrusionOk="0" h="6587" w="6155">
                  <a:moveTo>
                    <a:pt x="6154" y="1"/>
                  </a:moveTo>
                  <a:lnTo>
                    <a:pt x="6154" y="1"/>
                  </a:lnTo>
                  <a:cubicBezTo>
                    <a:pt x="5000" y="247"/>
                    <a:pt x="3845" y="588"/>
                    <a:pt x="2721" y="970"/>
                  </a:cubicBezTo>
                  <a:cubicBezTo>
                    <a:pt x="2691" y="1040"/>
                    <a:pt x="2666" y="1105"/>
                    <a:pt x="2641" y="1180"/>
                  </a:cubicBezTo>
                  <a:cubicBezTo>
                    <a:pt x="2370" y="1943"/>
                    <a:pt x="2360" y="2787"/>
                    <a:pt x="2054" y="3530"/>
                  </a:cubicBezTo>
                  <a:cubicBezTo>
                    <a:pt x="1692" y="4393"/>
                    <a:pt x="974" y="5045"/>
                    <a:pt x="437" y="5803"/>
                  </a:cubicBezTo>
                  <a:cubicBezTo>
                    <a:pt x="267" y="6044"/>
                    <a:pt x="116" y="6310"/>
                    <a:pt x="1" y="6586"/>
                  </a:cubicBezTo>
                  <a:cubicBezTo>
                    <a:pt x="769" y="6245"/>
                    <a:pt x="1562" y="5959"/>
                    <a:pt x="2375" y="5743"/>
                  </a:cubicBezTo>
                  <a:cubicBezTo>
                    <a:pt x="2470" y="5577"/>
                    <a:pt x="2591" y="5427"/>
                    <a:pt x="2731" y="5291"/>
                  </a:cubicBezTo>
                  <a:cubicBezTo>
                    <a:pt x="2997" y="5040"/>
                    <a:pt x="3333" y="4860"/>
                    <a:pt x="3574" y="4584"/>
                  </a:cubicBezTo>
                  <a:cubicBezTo>
                    <a:pt x="3765" y="4378"/>
                    <a:pt x="3886" y="4137"/>
                    <a:pt x="3966" y="3876"/>
                  </a:cubicBezTo>
                  <a:lnTo>
                    <a:pt x="3966" y="3871"/>
                  </a:lnTo>
                  <a:cubicBezTo>
                    <a:pt x="4227" y="3063"/>
                    <a:pt x="4132" y="2074"/>
                    <a:pt x="4568" y="1321"/>
                  </a:cubicBezTo>
                  <a:cubicBezTo>
                    <a:pt x="4915" y="714"/>
                    <a:pt x="5542" y="367"/>
                    <a:pt x="61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8" name="Google Shape;4388;p22"/>
            <p:cNvSpPr/>
            <p:nvPr/>
          </p:nvSpPr>
          <p:spPr>
            <a:xfrm>
              <a:off x="2564950" y="3329675"/>
              <a:ext cx="84225" cy="97400"/>
            </a:xfrm>
            <a:custGeom>
              <a:rect b="b" l="l" r="r" t="t"/>
              <a:pathLst>
                <a:path extrusionOk="0" h="3896" w="3369">
                  <a:moveTo>
                    <a:pt x="2219" y="1"/>
                  </a:moveTo>
                  <a:cubicBezTo>
                    <a:pt x="1481" y="332"/>
                    <a:pt x="738" y="658"/>
                    <a:pt x="0" y="984"/>
                  </a:cubicBezTo>
                  <a:cubicBezTo>
                    <a:pt x="106" y="1035"/>
                    <a:pt x="211" y="1085"/>
                    <a:pt x="311" y="1140"/>
                  </a:cubicBezTo>
                  <a:cubicBezTo>
                    <a:pt x="1290" y="1687"/>
                    <a:pt x="1757" y="2821"/>
                    <a:pt x="2159" y="3876"/>
                  </a:cubicBezTo>
                  <a:lnTo>
                    <a:pt x="2164" y="3896"/>
                  </a:lnTo>
                  <a:lnTo>
                    <a:pt x="3368" y="3625"/>
                  </a:lnTo>
                  <a:lnTo>
                    <a:pt x="3363" y="3604"/>
                  </a:lnTo>
                  <a:cubicBezTo>
                    <a:pt x="2696" y="2726"/>
                    <a:pt x="2339" y="1617"/>
                    <a:pt x="2379" y="513"/>
                  </a:cubicBezTo>
                  <a:cubicBezTo>
                    <a:pt x="2384" y="437"/>
                    <a:pt x="2389" y="357"/>
                    <a:pt x="2395" y="277"/>
                  </a:cubicBezTo>
                  <a:cubicBezTo>
                    <a:pt x="2349" y="176"/>
                    <a:pt x="2289" y="81"/>
                    <a:pt x="22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9" name="Google Shape;4389;p22"/>
            <p:cNvSpPr/>
            <p:nvPr/>
          </p:nvSpPr>
          <p:spPr>
            <a:xfrm>
              <a:off x="2676750" y="3313750"/>
              <a:ext cx="46450" cy="97650"/>
            </a:xfrm>
            <a:custGeom>
              <a:rect b="b" l="l" r="r" t="t"/>
              <a:pathLst>
                <a:path extrusionOk="0" h="3906" w="1858">
                  <a:moveTo>
                    <a:pt x="1120" y="0"/>
                  </a:moveTo>
                  <a:cubicBezTo>
                    <a:pt x="1070" y="75"/>
                    <a:pt x="1014" y="151"/>
                    <a:pt x="964" y="226"/>
                  </a:cubicBezTo>
                  <a:cubicBezTo>
                    <a:pt x="763" y="522"/>
                    <a:pt x="588" y="818"/>
                    <a:pt x="457" y="1119"/>
                  </a:cubicBezTo>
                  <a:cubicBezTo>
                    <a:pt x="61" y="2003"/>
                    <a:pt x="1" y="2916"/>
                    <a:pt x="507" y="3905"/>
                  </a:cubicBezTo>
                  <a:cubicBezTo>
                    <a:pt x="944" y="3815"/>
                    <a:pt x="1386" y="3719"/>
                    <a:pt x="1828" y="3629"/>
                  </a:cubicBezTo>
                  <a:cubicBezTo>
                    <a:pt x="1541" y="3077"/>
                    <a:pt x="1617" y="2435"/>
                    <a:pt x="1858" y="1847"/>
                  </a:cubicBezTo>
                  <a:lnTo>
                    <a:pt x="1858" y="1847"/>
                  </a:lnTo>
                  <a:cubicBezTo>
                    <a:pt x="1843" y="1852"/>
                    <a:pt x="1833" y="1857"/>
                    <a:pt x="1818" y="1862"/>
                  </a:cubicBezTo>
                  <a:cubicBezTo>
                    <a:pt x="1491" y="1285"/>
                    <a:pt x="1255" y="653"/>
                    <a:pt x="11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0" name="Google Shape;4390;p22"/>
            <p:cNvSpPr/>
            <p:nvPr/>
          </p:nvSpPr>
          <p:spPr>
            <a:xfrm>
              <a:off x="2894350" y="3026975"/>
              <a:ext cx="105675" cy="64425"/>
            </a:xfrm>
            <a:custGeom>
              <a:rect b="b" l="l" r="r" t="t"/>
              <a:pathLst>
                <a:path extrusionOk="0" h="2577" w="4227">
                  <a:moveTo>
                    <a:pt x="3162" y="1"/>
                  </a:moveTo>
                  <a:cubicBezTo>
                    <a:pt x="1983" y="1"/>
                    <a:pt x="804" y="498"/>
                    <a:pt x="0" y="1352"/>
                  </a:cubicBezTo>
                  <a:cubicBezTo>
                    <a:pt x="45" y="1764"/>
                    <a:pt x="115" y="2175"/>
                    <a:pt x="211" y="2577"/>
                  </a:cubicBezTo>
                  <a:cubicBezTo>
                    <a:pt x="226" y="2572"/>
                    <a:pt x="241" y="2562"/>
                    <a:pt x="256" y="2557"/>
                  </a:cubicBezTo>
                  <a:cubicBezTo>
                    <a:pt x="301" y="2467"/>
                    <a:pt x="351" y="2381"/>
                    <a:pt x="407" y="2291"/>
                  </a:cubicBezTo>
                  <a:cubicBezTo>
                    <a:pt x="1175" y="1036"/>
                    <a:pt x="2625" y="218"/>
                    <a:pt x="4101" y="208"/>
                  </a:cubicBezTo>
                  <a:lnTo>
                    <a:pt x="4106" y="223"/>
                  </a:lnTo>
                  <a:cubicBezTo>
                    <a:pt x="4146" y="193"/>
                    <a:pt x="4186" y="168"/>
                    <a:pt x="4226" y="143"/>
                  </a:cubicBezTo>
                  <a:cubicBezTo>
                    <a:pt x="3879" y="47"/>
                    <a:pt x="3520" y="1"/>
                    <a:pt x="31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1" name="Google Shape;4391;p22"/>
            <p:cNvSpPr/>
            <p:nvPr/>
          </p:nvSpPr>
          <p:spPr>
            <a:xfrm>
              <a:off x="3020200" y="3257850"/>
              <a:ext cx="98900" cy="26425"/>
            </a:xfrm>
            <a:custGeom>
              <a:rect b="b" l="l" r="r" t="t"/>
              <a:pathLst>
                <a:path extrusionOk="0" h="1057" w="3956">
                  <a:moveTo>
                    <a:pt x="1616" y="1"/>
                  </a:moveTo>
                  <a:cubicBezTo>
                    <a:pt x="1502" y="1"/>
                    <a:pt x="1386" y="9"/>
                    <a:pt x="1270" y="28"/>
                  </a:cubicBezTo>
                  <a:cubicBezTo>
                    <a:pt x="934" y="78"/>
                    <a:pt x="613" y="213"/>
                    <a:pt x="276" y="243"/>
                  </a:cubicBezTo>
                  <a:cubicBezTo>
                    <a:pt x="229" y="249"/>
                    <a:pt x="184" y="252"/>
                    <a:pt x="139" y="252"/>
                  </a:cubicBezTo>
                  <a:cubicBezTo>
                    <a:pt x="108" y="252"/>
                    <a:pt x="77" y="251"/>
                    <a:pt x="46" y="249"/>
                  </a:cubicBezTo>
                  <a:cubicBezTo>
                    <a:pt x="31" y="269"/>
                    <a:pt x="15" y="289"/>
                    <a:pt x="0" y="309"/>
                  </a:cubicBezTo>
                  <a:cubicBezTo>
                    <a:pt x="527" y="555"/>
                    <a:pt x="1054" y="811"/>
                    <a:pt x="1586" y="1057"/>
                  </a:cubicBezTo>
                  <a:cubicBezTo>
                    <a:pt x="1697" y="1001"/>
                    <a:pt x="1812" y="951"/>
                    <a:pt x="1938" y="911"/>
                  </a:cubicBezTo>
                  <a:cubicBezTo>
                    <a:pt x="2233" y="818"/>
                    <a:pt x="2527" y="777"/>
                    <a:pt x="2820" y="777"/>
                  </a:cubicBezTo>
                  <a:cubicBezTo>
                    <a:pt x="3189" y="777"/>
                    <a:pt x="3558" y="842"/>
                    <a:pt x="3931" y="951"/>
                  </a:cubicBezTo>
                  <a:lnTo>
                    <a:pt x="3956" y="866"/>
                  </a:lnTo>
                  <a:cubicBezTo>
                    <a:pt x="3229" y="443"/>
                    <a:pt x="2440" y="1"/>
                    <a:pt x="16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2" name="Google Shape;4392;p22"/>
            <p:cNvSpPr/>
            <p:nvPr/>
          </p:nvSpPr>
          <p:spPr>
            <a:xfrm>
              <a:off x="2897725" y="3221300"/>
              <a:ext cx="144450" cy="83800"/>
            </a:xfrm>
            <a:custGeom>
              <a:rect b="b" l="l" r="r" t="t"/>
              <a:pathLst>
                <a:path extrusionOk="0" h="3352" w="5778">
                  <a:moveTo>
                    <a:pt x="2709" y="0"/>
                  </a:moveTo>
                  <a:cubicBezTo>
                    <a:pt x="1976" y="0"/>
                    <a:pt x="1089" y="297"/>
                    <a:pt x="417" y="732"/>
                  </a:cubicBezTo>
                  <a:cubicBezTo>
                    <a:pt x="307" y="1610"/>
                    <a:pt x="166" y="2489"/>
                    <a:pt x="1" y="3352"/>
                  </a:cubicBezTo>
                  <a:cubicBezTo>
                    <a:pt x="528" y="3176"/>
                    <a:pt x="1009" y="2930"/>
                    <a:pt x="1301" y="2473"/>
                  </a:cubicBezTo>
                  <a:cubicBezTo>
                    <a:pt x="1471" y="2202"/>
                    <a:pt x="1557" y="1881"/>
                    <a:pt x="1772" y="1650"/>
                  </a:cubicBezTo>
                  <a:cubicBezTo>
                    <a:pt x="2022" y="1372"/>
                    <a:pt x="2390" y="1271"/>
                    <a:pt x="2773" y="1271"/>
                  </a:cubicBezTo>
                  <a:cubicBezTo>
                    <a:pt x="2997" y="1271"/>
                    <a:pt x="3226" y="1305"/>
                    <a:pt x="3439" y="1359"/>
                  </a:cubicBezTo>
                  <a:cubicBezTo>
                    <a:pt x="3941" y="1490"/>
                    <a:pt x="4433" y="1695"/>
                    <a:pt x="4945" y="1711"/>
                  </a:cubicBezTo>
                  <a:cubicBezTo>
                    <a:pt x="5221" y="1374"/>
                    <a:pt x="5502" y="1033"/>
                    <a:pt x="5778" y="692"/>
                  </a:cubicBezTo>
                  <a:lnTo>
                    <a:pt x="5778" y="692"/>
                  </a:lnTo>
                  <a:cubicBezTo>
                    <a:pt x="5716" y="695"/>
                    <a:pt x="5653" y="696"/>
                    <a:pt x="5591" y="696"/>
                  </a:cubicBezTo>
                  <a:cubicBezTo>
                    <a:pt x="5455" y="696"/>
                    <a:pt x="5319" y="689"/>
                    <a:pt x="5185" y="672"/>
                  </a:cubicBezTo>
                  <a:cubicBezTo>
                    <a:pt x="4438" y="566"/>
                    <a:pt x="3765" y="114"/>
                    <a:pt x="3012" y="19"/>
                  </a:cubicBezTo>
                  <a:cubicBezTo>
                    <a:pt x="2915" y="6"/>
                    <a:pt x="2814" y="0"/>
                    <a:pt x="27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3" name="Google Shape;4393;p22"/>
            <p:cNvSpPr/>
            <p:nvPr/>
          </p:nvSpPr>
          <p:spPr>
            <a:xfrm>
              <a:off x="2791200" y="3067800"/>
              <a:ext cx="168425" cy="151725"/>
            </a:xfrm>
            <a:custGeom>
              <a:rect b="b" l="l" r="r" t="t"/>
              <a:pathLst>
                <a:path extrusionOk="0" h="6069" w="6737">
                  <a:moveTo>
                    <a:pt x="6736" y="0"/>
                  </a:moveTo>
                  <a:lnTo>
                    <a:pt x="6736" y="0"/>
                  </a:lnTo>
                  <a:cubicBezTo>
                    <a:pt x="5973" y="312"/>
                    <a:pt x="5150" y="623"/>
                    <a:pt x="4382" y="924"/>
                  </a:cubicBezTo>
                  <a:cubicBezTo>
                    <a:pt x="3960" y="1712"/>
                    <a:pt x="3709" y="2615"/>
                    <a:pt x="3087" y="3253"/>
                  </a:cubicBezTo>
                  <a:cubicBezTo>
                    <a:pt x="2515" y="3845"/>
                    <a:pt x="1707" y="4141"/>
                    <a:pt x="1064" y="4658"/>
                  </a:cubicBezTo>
                  <a:cubicBezTo>
                    <a:pt x="602" y="5030"/>
                    <a:pt x="236" y="5522"/>
                    <a:pt x="0" y="6069"/>
                  </a:cubicBezTo>
                  <a:cubicBezTo>
                    <a:pt x="1124" y="5687"/>
                    <a:pt x="2279" y="5346"/>
                    <a:pt x="3433" y="5100"/>
                  </a:cubicBezTo>
                  <a:cubicBezTo>
                    <a:pt x="3845" y="4854"/>
                    <a:pt x="4257" y="4598"/>
                    <a:pt x="4578" y="4247"/>
                  </a:cubicBezTo>
                  <a:cubicBezTo>
                    <a:pt x="5210" y="3554"/>
                    <a:pt x="5401" y="2575"/>
                    <a:pt x="5757" y="1702"/>
                  </a:cubicBezTo>
                  <a:cubicBezTo>
                    <a:pt x="6003" y="1100"/>
                    <a:pt x="6335" y="522"/>
                    <a:pt x="67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4" name="Google Shape;4394;p22"/>
            <p:cNvSpPr/>
            <p:nvPr/>
          </p:nvSpPr>
          <p:spPr>
            <a:xfrm>
              <a:off x="2802100" y="3305075"/>
              <a:ext cx="122625" cy="83350"/>
            </a:xfrm>
            <a:custGeom>
              <a:rect b="b" l="l" r="r" t="t"/>
              <a:pathLst>
                <a:path extrusionOk="0" h="3334" w="4905">
                  <a:moveTo>
                    <a:pt x="3826" y="1"/>
                  </a:moveTo>
                  <a:lnTo>
                    <a:pt x="3826" y="1"/>
                  </a:lnTo>
                  <a:cubicBezTo>
                    <a:pt x="3429" y="136"/>
                    <a:pt x="3002" y="237"/>
                    <a:pt x="2611" y="362"/>
                  </a:cubicBezTo>
                  <a:cubicBezTo>
                    <a:pt x="1271" y="799"/>
                    <a:pt x="6" y="1923"/>
                    <a:pt x="1" y="3334"/>
                  </a:cubicBezTo>
                  <a:cubicBezTo>
                    <a:pt x="618" y="3218"/>
                    <a:pt x="1231" y="3103"/>
                    <a:pt x="1843" y="2992"/>
                  </a:cubicBezTo>
                  <a:cubicBezTo>
                    <a:pt x="1853" y="2571"/>
                    <a:pt x="2159" y="2189"/>
                    <a:pt x="2510" y="1943"/>
                  </a:cubicBezTo>
                  <a:cubicBezTo>
                    <a:pt x="2892" y="1677"/>
                    <a:pt x="3344" y="1517"/>
                    <a:pt x="3720" y="1246"/>
                  </a:cubicBezTo>
                  <a:cubicBezTo>
                    <a:pt x="4167" y="929"/>
                    <a:pt x="4513" y="463"/>
                    <a:pt x="4905" y="76"/>
                  </a:cubicBezTo>
                  <a:cubicBezTo>
                    <a:pt x="4548" y="51"/>
                    <a:pt x="4177" y="61"/>
                    <a:pt x="3821" y="36"/>
                  </a:cubicBezTo>
                  <a:lnTo>
                    <a:pt x="382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5" name="Google Shape;4395;p22"/>
            <p:cNvSpPr/>
            <p:nvPr/>
          </p:nvSpPr>
          <p:spPr>
            <a:xfrm>
              <a:off x="2768725" y="3239575"/>
              <a:ext cx="139450" cy="155375"/>
            </a:xfrm>
            <a:custGeom>
              <a:rect b="b" l="l" r="r" t="t"/>
              <a:pathLst>
                <a:path extrusionOk="0" h="6215" w="5578">
                  <a:moveTo>
                    <a:pt x="5577" y="1"/>
                  </a:moveTo>
                  <a:cubicBezTo>
                    <a:pt x="5301" y="176"/>
                    <a:pt x="5060" y="377"/>
                    <a:pt x="4884" y="588"/>
                  </a:cubicBezTo>
                  <a:cubicBezTo>
                    <a:pt x="4644" y="874"/>
                    <a:pt x="4443" y="1210"/>
                    <a:pt x="4127" y="1406"/>
                  </a:cubicBezTo>
                  <a:cubicBezTo>
                    <a:pt x="3790" y="1607"/>
                    <a:pt x="3379" y="1622"/>
                    <a:pt x="2992" y="1687"/>
                  </a:cubicBezTo>
                  <a:cubicBezTo>
                    <a:pt x="2681" y="1742"/>
                    <a:pt x="2345" y="1863"/>
                    <a:pt x="2144" y="2099"/>
                  </a:cubicBezTo>
                  <a:lnTo>
                    <a:pt x="2144" y="2104"/>
                  </a:lnTo>
                  <a:cubicBezTo>
                    <a:pt x="2064" y="2365"/>
                    <a:pt x="1943" y="2606"/>
                    <a:pt x="1752" y="2812"/>
                  </a:cubicBezTo>
                  <a:cubicBezTo>
                    <a:pt x="1511" y="3088"/>
                    <a:pt x="1175" y="3268"/>
                    <a:pt x="909" y="3519"/>
                  </a:cubicBezTo>
                  <a:cubicBezTo>
                    <a:pt x="769" y="3655"/>
                    <a:pt x="648" y="3805"/>
                    <a:pt x="553" y="3971"/>
                  </a:cubicBezTo>
                  <a:cubicBezTo>
                    <a:pt x="161" y="4613"/>
                    <a:pt x="66" y="5442"/>
                    <a:pt x="1" y="6215"/>
                  </a:cubicBezTo>
                  <a:cubicBezTo>
                    <a:pt x="447" y="6124"/>
                    <a:pt x="894" y="6039"/>
                    <a:pt x="1336" y="5954"/>
                  </a:cubicBezTo>
                  <a:cubicBezTo>
                    <a:pt x="1341" y="4543"/>
                    <a:pt x="2606" y="3419"/>
                    <a:pt x="3946" y="2982"/>
                  </a:cubicBezTo>
                  <a:cubicBezTo>
                    <a:pt x="4337" y="2857"/>
                    <a:pt x="4764" y="2756"/>
                    <a:pt x="5161" y="2621"/>
                  </a:cubicBezTo>
                  <a:cubicBezTo>
                    <a:pt x="5326" y="1758"/>
                    <a:pt x="5467" y="879"/>
                    <a:pt x="557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6" name="Google Shape;4396;p22"/>
            <p:cNvSpPr/>
            <p:nvPr/>
          </p:nvSpPr>
          <p:spPr>
            <a:xfrm>
              <a:off x="2704725" y="3157650"/>
              <a:ext cx="86500" cy="202675"/>
            </a:xfrm>
            <a:custGeom>
              <a:rect b="b" l="l" r="r" t="t"/>
              <a:pathLst>
                <a:path extrusionOk="0" h="8107" w="3460">
                  <a:moveTo>
                    <a:pt x="2907" y="0"/>
                  </a:moveTo>
                  <a:cubicBezTo>
                    <a:pt x="2636" y="367"/>
                    <a:pt x="2435" y="783"/>
                    <a:pt x="2315" y="1220"/>
                  </a:cubicBezTo>
                  <a:cubicBezTo>
                    <a:pt x="2129" y="1913"/>
                    <a:pt x="2149" y="2650"/>
                    <a:pt x="1938" y="3338"/>
                  </a:cubicBezTo>
                  <a:cubicBezTo>
                    <a:pt x="1707" y="4076"/>
                    <a:pt x="1241" y="4693"/>
                    <a:pt x="749" y="5301"/>
                  </a:cubicBezTo>
                  <a:cubicBezTo>
                    <a:pt x="498" y="5612"/>
                    <a:pt x="237" y="5923"/>
                    <a:pt x="1" y="6244"/>
                  </a:cubicBezTo>
                  <a:cubicBezTo>
                    <a:pt x="136" y="6897"/>
                    <a:pt x="372" y="7529"/>
                    <a:pt x="699" y="8106"/>
                  </a:cubicBezTo>
                  <a:cubicBezTo>
                    <a:pt x="714" y="8101"/>
                    <a:pt x="724" y="8096"/>
                    <a:pt x="739" y="8091"/>
                  </a:cubicBezTo>
                  <a:cubicBezTo>
                    <a:pt x="854" y="7815"/>
                    <a:pt x="1005" y="7549"/>
                    <a:pt x="1175" y="7308"/>
                  </a:cubicBezTo>
                  <a:cubicBezTo>
                    <a:pt x="1712" y="6550"/>
                    <a:pt x="2430" y="5898"/>
                    <a:pt x="2792" y="5035"/>
                  </a:cubicBezTo>
                  <a:cubicBezTo>
                    <a:pt x="3098" y="4292"/>
                    <a:pt x="3108" y="3448"/>
                    <a:pt x="3379" y="2685"/>
                  </a:cubicBezTo>
                  <a:cubicBezTo>
                    <a:pt x="3404" y="2610"/>
                    <a:pt x="3429" y="2545"/>
                    <a:pt x="3459" y="2475"/>
                  </a:cubicBezTo>
                  <a:cubicBezTo>
                    <a:pt x="3253" y="1657"/>
                    <a:pt x="3068" y="833"/>
                    <a:pt x="29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7" name="Google Shape;4397;p22"/>
            <p:cNvSpPr/>
            <p:nvPr/>
          </p:nvSpPr>
          <p:spPr>
            <a:xfrm>
              <a:off x="2715275" y="3338850"/>
              <a:ext cx="67275" cy="65650"/>
            </a:xfrm>
            <a:custGeom>
              <a:rect b="b" l="l" r="r" t="t"/>
              <a:pathLst>
                <a:path extrusionOk="0" h="2626" w="2691">
                  <a:moveTo>
                    <a:pt x="2691" y="0"/>
                  </a:moveTo>
                  <a:lnTo>
                    <a:pt x="2691" y="0"/>
                  </a:lnTo>
                  <a:cubicBezTo>
                    <a:pt x="1878" y="216"/>
                    <a:pt x="1085" y="502"/>
                    <a:pt x="317" y="843"/>
                  </a:cubicBezTo>
                  <a:cubicBezTo>
                    <a:pt x="76" y="1431"/>
                    <a:pt x="0" y="2073"/>
                    <a:pt x="287" y="2625"/>
                  </a:cubicBezTo>
                  <a:cubicBezTo>
                    <a:pt x="904" y="2495"/>
                    <a:pt x="1521" y="2364"/>
                    <a:pt x="2139" y="2244"/>
                  </a:cubicBezTo>
                  <a:cubicBezTo>
                    <a:pt x="2204" y="1471"/>
                    <a:pt x="2299" y="642"/>
                    <a:pt x="26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8" name="Google Shape;4398;p22"/>
            <p:cNvSpPr/>
            <p:nvPr/>
          </p:nvSpPr>
          <p:spPr>
            <a:xfrm>
              <a:off x="2637600" y="3160525"/>
              <a:ext cx="87725" cy="181225"/>
            </a:xfrm>
            <a:custGeom>
              <a:rect b="b" l="l" r="r" t="t"/>
              <a:pathLst>
                <a:path extrusionOk="0" h="7249" w="3509">
                  <a:moveTo>
                    <a:pt x="924" y="1"/>
                  </a:moveTo>
                  <a:cubicBezTo>
                    <a:pt x="608" y="663"/>
                    <a:pt x="332" y="1386"/>
                    <a:pt x="66" y="2069"/>
                  </a:cubicBezTo>
                  <a:cubicBezTo>
                    <a:pt x="46" y="2064"/>
                    <a:pt x="26" y="2053"/>
                    <a:pt x="0" y="2043"/>
                  </a:cubicBezTo>
                  <a:lnTo>
                    <a:pt x="0" y="2043"/>
                  </a:lnTo>
                  <a:cubicBezTo>
                    <a:pt x="492" y="2882"/>
                    <a:pt x="1034" y="3700"/>
                    <a:pt x="1245" y="4643"/>
                  </a:cubicBezTo>
                  <a:cubicBezTo>
                    <a:pt x="1446" y="5537"/>
                    <a:pt x="1366" y="6581"/>
                    <a:pt x="2003" y="7243"/>
                  </a:cubicBezTo>
                  <a:lnTo>
                    <a:pt x="2023" y="7248"/>
                  </a:lnTo>
                  <a:cubicBezTo>
                    <a:pt x="2154" y="6947"/>
                    <a:pt x="2329" y="6651"/>
                    <a:pt x="2530" y="6355"/>
                  </a:cubicBezTo>
                  <a:cubicBezTo>
                    <a:pt x="2580" y="6280"/>
                    <a:pt x="2636" y="6204"/>
                    <a:pt x="2686" y="6129"/>
                  </a:cubicBezTo>
                  <a:cubicBezTo>
                    <a:pt x="2922" y="5808"/>
                    <a:pt x="3183" y="5497"/>
                    <a:pt x="3434" y="5186"/>
                  </a:cubicBezTo>
                  <a:cubicBezTo>
                    <a:pt x="3509" y="4152"/>
                    <a:pt x="3148" y="3228"/>
                    <a:pt x="2540" y="2400"/>
                  </a:cubicBezTo>
                  <a:cubicBezTo>
                    <a:pt x="1968" y="1622"/>
                    <a:pt x="1250" y="904"/>
                    <a:pt x="9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9" name="Google Shape;4399;p22"/>
            <p:cNvSpPr/>
            <p:nvPr/>
          </p:nvSpPr>
          <p:spPr>
            <a:xfrm>
              <a:off x="2574225" y="3179975"/>
              <a:ext cx="115225" cy="240325"/>
            </a:xfrm>
            <a:custGeom>
              <a:rect b="b" l="l" r="r" t="t"/>
              <a:pathLst>
                <a:path extrusionOk="0" h="9613" w="4609">
                  <a:moveTo>
                    <a:pt x="1" y="1"/>
                  </a:moveTo>
                  <a:cubicBezTo>
                    <a:pt x="21" y="252"/>
                    <a:pt x="81" y="503"/>
                    <a:pt x="176" y="743"/>
                  </a:cubicBezTo>
                  <a:cubicBezTo>
                    <a:pt x="593" y="1787"/>
                    <a:pt x="1702" y="2450"/>
                    <a:pt x="2064" y="3514"/>
                  </a:cubicBezTo>
                  <a:cubicBezTo>
                    <a:pt x="2365" y="4392"/>
                    <a:pt x="2094" y="5336"/>
                    <a:pt x="2024" y="6265"/>
                  </a:cubicBezTo>
                  <a:cubicBezTo>
                    <a:pt x="2018" y="6345"/>
                    <a:pt x="2013" y="6425"/>
                    <a:pt x="2008" y="6501"/>
                  </a:cubicBezTo>
                  <a:cubicBezTo>
                    <a:pt x="1968" y="7605"/>
                    <a:pt x="2325" y="8714"/>
                    <a:pt x="2992" y="9592"/>
                  </a:cubicBezTo>
                  <a:lnTo>
                    <a:pt x="2997" y="9613"/>
                  </a:lnTo>
                  <a:cubicBezTo>
                    <a:pt x="3534" y="9492"/>
                    <a:pt x="4071" y="9377"/>
                    <a:pt x="4608" y="9256"/>
                  </a:cubicBezTo>
                  <a:cubicBezTo>
                    <a:pt x="4102" y="8267"/>
                    <a:pt x="4162" y="7354"/>
                    <a:pt x="4558" y="6470"/>
                  </a:cubicBezTo>
                  <a:lnTo>
                    <a:pt x="4538" y="6465"/>
                  </a:lnTo>
                  <a:cubicBezTo>
                    <a:pt x="3901" y="5803"/>
                    <a:pt x="3981" y="4759"/>
                    <a:pt x="3780" y="3865"/>
                  </a:cubicBezTo>
                  <a:cubicBezTo>
                    <a:pt x="3569" y="2922"/>
                    <a:pt x="3027" y="2104"/>
                    <a:pt x="2535" y="1265"/>
                  </a:cubicBezTo>
                  <a:cubicBezTo>
                    <a:pt x="1652" y="929"/>
                    <a:pt x="804" y="503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0" name="Google Shape;4400;p22"/>
            <p:cNvSpPr/>
            <p:nvPr/>
          </p:nvSpPr>
          <p:spPr>
            <a:xfrm>
              <a:off x="2530550" y="2941775"/>
              <a:ext cx="122375" cy="210625"/>
            </a:xfrm>
            <a:custGeom>
              <a:rect b="b" l="l" r="r" t="t"/>
              <a:pathLst>
                <a:path extrusionOk="0" h="8425" w="4895">
                  <a:moveTo>
                    <a:pt x="106" y="0"/>
                  </a:moveTo>
                  <a:cubicBezTo>
                    <a:pt x="99" y="0"/>
                    <a:pt x="93" y="1"/>
                    <a:pt x="86" y="2"/>
                  </a:cubicBezTo>
                  <a:cubicBezTo>
                    <a:pt x="41" y="17"/>
                    <a:pt x="16" y="52"/>
                    <a:pt x="1" y="97"/>
                  </a:cubicBezTo>
                  <a:lnTo>
                    <a:pt x="76" y="102"/>
                  </a:lnTo>
                  <a:cubicBezTo>
                    <a:pt x="553" y="1929"/>
                    <a:pt x="2621" y="2963"/>
                    <a:pt x="3203" y="4765"/>
                  </a:cubicBezTo>
                  <a:cubicBezTo>
                    <a:pt x="3575" y="5925"/>
                    <a:pt x="3264" y="7190"/>
                    <a:pt x="3384" y="8404"/>
                  </a:cubicBezTo>
                  <a:cubicBezTo>
                    <a:pt x="3399" y="8409"/>
                    <a:pt x="3409" y="8414"/>
                    <a:pt x="3424" y="8424"/>
                  </a:cubicBezTo>
                  <a:cubicBezTo>
                    <a:pt x="3966" y="7496"/>
                    <a:pt x="4423" y="6497"/>
                    <a:pt x="4895" y="5523"/>
                  </a:cubicBezTo>
                  <a:cubicBezTo>
                    <a:pt x="4388" y="2863"/>
                    <a:pt x="1602" y="2231"/>
                    <a:pt x="267" y="132"/>
                  </a:cubicBezTo>
                  <a:cubicBezTo>
                    <a:pt x="226" y="68"/>
                    <a:pt x="172" y="0"/>
                    <a:pt x="1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1" name="Google Shape;4401;p22"/>
            <p:cNvSpPr/>
            <p:nvPr/>
          </p:nvSpPr>
          <p:spPr>
            <a:xfrm>
              <a:off x="2527425" y="3297925"/>
              <a:ext cx="93000" cy="56375"/>
            </a:xfrm>
            <a:custGeom>
              <a:rect b="b" l="l" r="r" t="t"/>
              <a:pathLst>
                <a:path extrusionOk="0" h="2255" w="3720">
                  <a:moveTo>
                    <a:pt x="1632" y="1"/>
                  </a:moveTo>
                  <a:cubicBezTo>
                    <a:pt x="1080" y="86"/>
                    <a:pt x="538" y="207"/>
                    <a:pt x="1" y="372"/>
                  </a:cubicBezTo>
                  <a:cubicBezTo>
                    <a:pt x="277" y="974"/>
                    <a:pt x="518" y="1637"/>
                    <a:pt x="1060" y="2013"/>
                  </a:cubicBezTo>
                  <a:cubicBezTo>
                    <a:pt x="1195" y="2109"/>
                    <a:pt x="1351" y="2179"/>
                    <a:pt x="1501" y="2254"/>
                  </a:cubicBezTo>
                  <a:cubicBezTo>
                    <a:pt x="2239" y="1928"/>
                    <a:pt x="2982" y="1602"/>
                    <a:pt x="3720" y="1271"/>
                  </a:cubicBezTo>
                  <a:cubicBezTo>
                    <a:pt x="3394" y="909"/>
                    <a:pt x="2806" y="764"/>
                    <a:pt x="2345" y="528"/>
                  </a:cubicBezTo>
                  <a:cubicBezTo>
                    <a:pt x="2079" y="392"/>
                    <a:pt x="1838" y="217"/>
                    <a:pt x="16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2" name="Google Shape;4402;p22"/>
            <p:cNvSpPr/>
            <p:nvPr/>
          </p:nvSpPr>
          <p:spPr>
            <a:xfrm>
              <a:off x="2572600" y="3129900"/>
              <a:ext cx="65025" cy="81725"/>
            </a:xfrm>
            <a:custGeom>
              <a:rect b="b" l="l" r="r" t="t"/>
              <a:pathLst>
                <a:path extrusionOk="0" h="3269" w="2601">
                  <a:moveTo>
                    <a:pt x="302" y="1"/>
                  </a:moveTo>
                  <a:cubicBezTo>
                    <a:pt x="146" y="678"/>
                    <a:pt x="0" y="1356"/>
                    <a:pt x="66" y="2004"/>
                  </a:cubicBezTo>
                  <a:cubicBezTo>
                    <a:pt x="869" y="2506"/>
                    <a:pt x="1717" y="2932"/>
                    <a:pt x="2600" y="3268"/>
                  </a:cubicBezTo>
                  <a:cubicBezTo>
                    <a:pt x="2244" y="2656"/>
                    <a:pt x="1918" y="2029"/>
                    <a:pt x="1772" y="1341"/>
                  </a:cubicBezTo>
                  <a:cubicBezTo>
                    <a:pt x="1742" y="1185"/>
                    <a:pt x="1717" y="1035"/>
                    <a:pt x="1702" y="879"/>
                  </a:cubicBezTo>
                  <a:cubicBezTo>
                    <a:pt x="1220" y="613"/>
                    <a:pt x="753" y="317"/>
                    <a:pt x="3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3" name="Google Shape;4403;p22"/>
            <p:cNvSpPr/>
            <p:nvPr/>
          </p:nvSpPr>
          <p:spPr>
            <a:xfrm>
              <a:off x="2526800" y="2944200"/>
              <a:ext cx="93125" cy="207700"/>
            </a:xfrm>
            <a:custGeom>
              <a:rect b="b" l="l" r="r" t="t"/>
              <a:pathLst>
                <a:path extrusionOk="0" h="8308" w="3725">
                  <a:moveTo>
                    <a:pt x="151" y="0"/>
                  </a:moveTo>
                  <a:cubicBezTo>
                    <a:pt x="136" y="25"/>
                    <a:pt x="131" y="56"/>
                    <a:pt x="126" y="81"/>
                  </a:cubicBezTo>
                  <a:cubicBezTo>
                    <a:pt x="0" y="894"/>
                    <a:pt x="161" y="1963"/>
                    <a:pt x="703" y="2620"/>
                  </a:cubicBezTo>
                  <a:cubicBezTo>
                    <a:pt x="1255" y="3288"/>
                    <a:pt x="2008" y="3589"/>
                    <a:pt x="2309" y="4503"/>
                  </a:cubicBezTo>
                  <a:cubicBezTo>
                    <a:pt x="2621" y="5441"/>
                    <a:pt x="2359" y="6440"/>
                    <a:pt x="2134" y="7429"/>
                  </a:cubicBezTo>
                  <a:cubicBezTo>
                    <a:pt x="2585" y="7745"/>
                    <a:pt x="3052" y="8041"/>
                    <a:pt x="3534" y="8307"/>
                  </a:cubicBezTo>
                  <a:cubicBezTo>
                    <a:pt x="3414" y="7093"/>
                    <a:pt x="3725" y="5828"/>
                    <a:pt x="3353" y="4668"/>
                  </a:cubicBezTo>
                  <a:cubicBezTo>
                    <a:pt x="2771" y="2866"/>
                    <a:pt x="703" y="1832"/>
                    <a:pt x="226" y="5"/>
                  </a:cubicBezTo>
                  <a:lnTo>
                    <a:pt x="15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4" name="Google Shape;4404;p22"/>
            <p:cNvSpPr/>
            <p:nvPr/>
          </p:nvSpPr>
          <p:spPr>
            <a:xfrm>
              <a:off x="2300300" y="3220225"/>
              <a:ext cx="269700" cy="77725"/>
            </a:xfrm>
            <a:custGeom>
              <a:rect b="b" l="l" r="r" t="t"/>
              <a:pathLst>
                <a:path extrusionOk="0" h="3109" w="10788">
                  <a:moveTo>
                    <a:pt x="9475" y="0"/>
                  </a:moveTo>
                  <a:cubicBezTo>
                    <a:pt x="9019" y="0"/>
                    <a:pt x="8569" y="215"/>
                    <a:pt x="8112" y="273"/>
                  </a:cubicBezTo>
                  <a:cubicBezTo>
                    <a:pt x="8020" y="283"/>
                    <a:pt x="7929" y="288"/>
                    <a:pt x="7838" y="288"/>
                  </a:cubicBezTo>
                  <a:cubicBezTo>
                    <a:pt x="7499" y="288"/>
                    <a:pt x="7162" y="225"/>
                    <a:pt x="6822" y="177"/>
                  </a:cubicBezTo>
                  <a:cubicBezTo>
                    <a:pt x="6411" y="122"/>
                    <a:pt x="5998" y="95"/>
                    <a:pt x="5586" y="95"/>
                  </a:cubicBezTo>
                  <a:cubicBezTo>
                    <a:pt x="3624" y="95"/>
                    <a:pt x="1681" y="707"/>
                    <a:pt x="1" y="1748"/>
                  </a:cubicBezTo>
                  <a:cubicBezTo>
                    <a:pt x="302" y="1688"/>
                    <a:pt x="608" y="1623"/>
                    <a:pt x="914" y="1563"/>
                  </a:cubicBezTo>
                  <a:lnTo>
                    <a:pt x="864" y="1472"/>
                  </a:lnTo>
                  <a:cubicBezTo>
                    <a:pt x="1834" y="940"/>
                    <a:pt x="2965" y="793"/>
                    <a:pt x="4083" y="793"/>
                  </a:cubicBezTo>
                  <a:cubicBezTo>
                    <a:pt x="4272" y="793"/>
                    <a:pt x="4461" y="798"/>
                    <a:pt x="4648" y="805"/>
                  </a:cubicBezTo>
                  <a:cubicBezTo>
                    <a:pt x="5135" y="825"/>
                    <a:pt x="5592" y="830"/>
                    <a:pt x="6039" y="991"/>
                  </a:cubicBezTo>
                  <a:cubicBezTo>
                    <a:pt x="6509" y="1165"/>
                    <a:pt x="6885" y="1350"/>
                    <a:pt x="7374" y="1350"/>
                  </a:cubicBezTo>
                  <a:cubicBezTo>
                    <a:pt x="7448" y="1350"/>
                    <a:pt x="7525" y="1346"/>
                    <a:pt x="7605" y="1337"/>
                  </a:cubicBezTo>
                  <a:cubicBezTo>
                    <a:pt x="8017" y="1285"/>
                    <a:pt x="8445" y="1133"/>
                    <a:pt x="8849" y="1133"/>
                  </a:cubicBezTo>
                  <a:cubicBezTo>
                    <a:pt x="9026" y="1133"/>
                    <a:pt x="9198" y="1162"/>
                    <a:pt x="9362" y="1242"/>
                  </a:cubicBezTo>
                  <a:cubicBezTo>
                    <a:pt x="9858" y="1493"/>
                    <a:pt x="10034" y="2105"/>
                    <a:pt x="10315" y="2587"/>
                  </a:cubicBezTo>
                  <a:cubicBezTo>
                    <a:pt x="10426" y="2777"/>
                    <a:pt x="10561" y="2953"/>
                    <a:pt x="10717" y="3109"/>
                  </a:cubicBezTo>
                  <a:cubicBezTo>
                    <a:pt x="10727" y="3109"/>
                    <a:pt x="10737" y="3104"/>
                    <a:pt x="10747" y="3104"/>
                  </a:cubicBezTo>
                  <a:cubicBezTo>
                    <a:pt x="10787" y="2276"/>
                    <a:pt x="10712" y="1412"/>
                    <a:pt x="10616" y="589"/>
                  </a:cubicBezTo>
                  <a:cubicBezTo>
                    <a:pt x="10355" y="293"/>
                    <a:pt x="10054" y="67"/>
                    <a:pt x="9653" y="12"/>
                  </a:cubicBezTo>
                  <a:cubicBezTo>
                    <a:pt x="9593" y="4"/>
                    <a:pt x="9534" y="0"/>
                    <a:pt x="94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5" name="Google Shape;4405;p22"/>
            <p:cNvSpPr/>
            <p:nvPr/>
          </p:nvSpPr>
          <p:spPr>
            <a:xfrm>
              <a:off x="2768600" y="3292150"/>
              <a:ext cx="53725" cy="103925"/>
            </a:xfrm>
            <a:custGeom>
              <a:rect b="b" l="l" r="r" t="t"/>
              <a:pathLst>
                <a:path extrusionOk="0" fill="none" h="4157" w="2149">
                  <a:moveTo>
                    <a:pt x="2149" y="1"/>
                  </a:moveTo>
                  <a:cubicBezTo>
                    <a:pt x="2069" y="262"/>
                    <a:pt x="1948" y="503"/>
                    <a:pt x="1757" y="709"/>
                  </a:cubicBezTo>
                  <a:cubicBezTo>
                    <a:pt x="1516" y="985"/>
                    <a:pt x="1180" y="1165"/>
                    <a:pt x="914" y="1416"/>
                  </a:cubicBezTo>
                  <a:cubicBezTo>
                    <a:pt x="774" y="1552"/>
                    <a:pt x="653" y="1702"/>
                    <a:pt x="558" y="1868"/>
                  </a:cubicBezTo>
                  <a:cubicBezTo>
                    <a:pt x="166" y="2510"/>
                    <a:pt x="71" y="3339"/>
                    <a:pt x="6" y="4112"/>
                  </a:cubicBezTo>
                  <a:cubicBezTo>
                    <a:pt x="6" y="4127"/>
                    <a:pt x="6" y="4142"/>
                    <a:pt x="1" y="4157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6" name="Google Shape;4406;p22"/>
            <p:cNvSpPr/>
            <p:nvPr/>
          </p:nvSpPr>
          <p:spPr>
            <a:xfrm>
              <a:off x="2676750" y="3290150"/>
              <a:ext cx="46700" cy="122250"/>
            </a:xfrm>
            <a:custGeom>
              <a:rect b="b" l="l" r="r" t="t"/>
              <a:pathLst>
                <a:path extrusionOk="0" fill="none" h="4890" w="1868">
                  <a:moveTo>
                    <a:pt x="523" y="4889"/>
                  </a:moveTo>
                  <a:cubicBezTo>
                    <a:pt x="517" y="4874"/>
                    <a:pt x="507" y="4864"/>
                    <a:pt x="507" y="4849"/>
                  </a:cubicBezTo>
                  <a:cubicBezTo>
                    <a:pt x="1" y="3860"/>
                    <a:pt x="61" y="2947"/>
                    <a:pt x="457" y="2063"/>
                  </a:cubicBezTo>
                  <a:cubicBezTo>
                    <a:pt x="588" y="1762"/>
                    <a:pt x="763" y="1466"/>
                    <a:pt x="964" y="1170"/>
                  </a:cubicBezTo>
                  <a:cubicBezTo>
                    <a:pt x="1014" y="1095"/>
                    <a:pt x="1070" y="1019"/>
                    <a:pt x="1120" y="944"/>
                  </a:cubicBezTo>
                  <a:cubicBezTo>
                    <a:pt x="1356" y="623"/>
                    <a:pt x="1617" y="312"/>
                    <a:pt x="1868" y="1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7" name="Google Shape;4407;p22"/>
            <p:cNvSpPr/>
            <p:nvPr/>
          </p:nvSpPr>
          <p:spPr>
            <a:xfrm>
              <a:off x="2623425" y="3336575"/>
              <a:ext cx="25625" cy="83225"/>
            </a:xfrm>
            <a:custGeom>
              <a:rect b="b" l="l" r="r" t="t"/>
              <a:pathLst>
                <a:path extrusionOk="0" fill="none" h="3329" w="1025">
                  <a:moveTo>
                    <a:pt x="1024" y="3328"/>
                  </a:moveTo>
                  <a:cubicBezTo>
                    <a:pt x="357" y="2450"/>
                    <a:pt x="0" y="1341"/>
                    <a:pt x="40" y="237"/>
                  </a:cubicBezTo>
                  <a:cubicBezTo>
                    <a:pt x="45" y="161"/>
                    <a:pt x="50" y="81"/>
                    <a:pt x="56" y="1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8" name="Google Shape;4408;p22"/>
            <p:cNvSpPr/>
            <p:nvPr/>
          </p:nvSpPr>
          <p:spPr>
            <a:xfrm>
              <a:off x="2532450" y="2944325"/>
              <a:ext cx="155250" cy="397300"/>
            </a:xfrm>
            <a:custGeom>
              <a:rect b="b" l="l" r="r" t="t"/>
              <a:pathLst>
                <a:path extrusionOk="0" fill="none" h="15892" w="6210">
                  <a:moveTo>
                    <a:pt x="0" y="0"/>
                  </a:moveTo>
                  <a:cubicBezTo>
                    <a:pt x="477" y="1827"/>
                    <a:pt x="2545" y="2861"/>
                    <a:pt x="3127" y="4663"/>
                  </a:cubicBezTo>
                  <a:cubicBezTo>
                    <a:pt x="3499" y="5823"/>
                    <a:pt x="3188" y="7088"/>
                    <a:pt x="3308" y="8302"/>
                  </a:cubicBezTo>
                  <a:cubicBezTo>
                    <a:pt x="3323" y="8458"/>
                    <a:pt x="3348" y="8608"/>
                    <a:pt x="3378" y="8764"/>
                  </a:cubicBezTo>
                  <a:cubicBezTo>
                    <a:pt x="3524" y="9452"/>
                    <a:pt x="3850" y="10079"/>
                    <a:pt x="4206" y="10691"/>
                  </a:cubicBezTo>
                  <a:cubicBezTo>
                    <a:pt x="4698" y="11530"/>
                    <a:pt x="5240" y="12348"/>
                    <a:pt x="5451" y="13291"/>
                  </a:cubicBezTo>
                  <a:cubicBezTo>
                    <a:pt x="5652" y="14185"/>
                    <a:pt x="5572" y="15229"/>
                    <a:pt x="6209" y="15891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9" name="Google Shape;4409;p22"/>
            <p:cNvSpPr/>
            <p:nvPr/>
          </p:nvSpPr>
          <p:spPr>
            <a:xfrm>
              <a:off x="2715275" y="3032150"/>
              <a:ext cx="281600" cy="373475"/>
            </a:xfrm>
            <a:custGeom>
              <a:rect b="b" l="l" r="r" t="t"/>
              <a:pathLst>
                <a:path extrusionOk="0" fill="none" h="14939" w="11264">
                  <a:moveTo>
                    <a:pt x="11264" y="1"/>
                  </a:moveTo>
                  <a:cubicBezTo>
                    <a:pt x="9788" y="11"/>
                    <a:pt x="8338" y="829"/>
                    <a:pt x="7570" y="2084"/>
                  </a:cubicBezTo>
                  <a:cubicBezTo>
                    <a:pt x="7514" y="2174"/>
                    <a:pt x="7464" y="2260"/>
                    <a:pt x="7419" y="2350"/>
                  </a:cubicBezTo>
                  <a:cubicBezTo>
                    <a:pt x="6997" y="3138"/>
                    <a:pt x="6746" y="4041"/>
                    <a:pt x="6124" y="4679"/>
                  </a:cubicBezTo>
                  <a:cubicBezTo>
                    <a:pt x="5552" y="5271"/>
                    <a:pt x="4744" y="5567"/>
                    <a:pt x="4101" y="6084"/>
                  </a:cubicBezTo>
                  <a:cubicBezTo>
                    <a:pt x="3639" y="6456"/>
                    <a:pt x="3273" y="6948"/>
                    <a:pt x="3037" y="7495"/>
                  </a:cubicBezTo>
                  <a:cubicBezTo>
                    <a:pt x="3007" y="7565"/>
                    <a:pt x="2982" y="7630"/>
                    <a:pt x="2957" y="7705"/>
                  </a:cubicBezTo>
                  <a:cubicBezTo>
                    <a:pt x="2686" y="8468"/>
                    <a:pt x="2676" y="9312"/>
                    <a:pt x="2370" y="10055"/>
                  </a:cubicBezTo>
                  <a:cubicBezTo>
                    <a:pt x="2008" y="10918"/>
                    <a:pt x="1290" y="11570"/>
                    <a:pt x="753" y="12328"/>
                  </a:cubicBezTo>
                  <a:cubicBezTo>
                    <a:pt x="583" y="12569"/>
                    <a:pt x="432" y="12835"/>
                    <a:pt x="317" y="13111"/>
                  </a:cubicBezTo>
                  <a:cubicBezTo>
                    <a:pt x="76" y="13699"/>
                    <a:pt x="0" y="14341"/>
                    <a:pt x="287" y="14893"/>
                  </a:cubicBezTo>
                  <a:cubicBezTo>
                    <a:pt x="292" y="14908"/>
                    <a:pt x="302" y="14923"/>
                    <a:pt x="312" y="14938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0" name="Google Shape;4410;p22"/>
            <p:cNvSpPr/>
            <p:nvPr/>
          </p:nvSpPr>
          <p:spPr>
            <a:xfrm>
              <a:off x="2802100" y="3251500"/>
              <a:ext cx="317000" cy="137175"/>
            </a:xfrm>
            <a:custGeom>
              <a:rect b="b" l="l" r="r" t="t"/>
              <a:pathLst>
                <a:path extrusionOk="0" fill="none" h="5487" w="12680">
                  <a:moveTo>
                    <a:pt x="12680" y="1120"/>
                  </a:moveTo>
                  <a:cubicBezTo>
                    <a:pt x="11851" y="638"/>
                    <a:pt x="10943" y="131"/>
                    <a:pt x="9994" y="282"/>
                  </a:cubicBezTo>
                  <a:cubicBezTo>
                    <a:pt x="9658" y="332"/>
                    <a:pt x="9337" y="467"/>
                    <a:pt x="9000" y="497"/>
                  </a:cubicBezTo>
                  <a:cubicBezTo>
                    <a:pt x="8920" y="508"/>
                    <a:pt x="8845" y="508"/>
                    <a:pt x="8770" y="503"/>
                  </a:cubicBezTo>
                  <a:cubicBezTo>
                    <a:pt x="8258" y="487"/>
                    <a:pt x="7766" y="282"/>
                    <a:pt x="7264" y="151"/>
                  </a:cubicBezTo>
                  <a:cubicBezTo>
                    <a:pt x="6687" y="6"/>
                    <a:pt x="5994" y="1"/>
                    <a:pt x="5597" y="442"/>
                  </a:cubicBezTo>
                  <a:cubicBezTo>
                    <a:pt x="5382" y="673"/>
                    <a:pt x="5296" y="994"/>
                    <a:pt x="5126" y="1265"/>
                  </a:cubicBezTo>
                  <a:cubicBezTo>
                    <a:pt x="4834" y="1722"/>
                    <a:pt x="4353" y="1968"/>
                    <a:pt x="3826" y="2144"/>
                  </a:cubicBezTo>
                  <a:cubicBezTo>
                    <a:pt x="3429" y="2279"/>
                    <a:pt x="3002" y="2380"/>
                    <a:pt x="2611" y="2505"/>
                  </a:cubicBezTo>
                  <a:cubicBezTo>
                    <a:pt x="1271" y="2942"/>
                    <a:pt x="6" y="4066"/>
                    <a:pt x="1" y="5477"/>
                  </a:cubicBezTo>
                  <a:lnTo>
                    <a:pt x="1" y="5487"/>
                  </a:ln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1" name="Google Shape;4411;p22"/>
            <p:cNvSpPr/>
            <p:nvPr/>
          </p:nvSpPr>
          <p:spPr>
            <a:xfrm>
              <a:off x="2318625" y="3239075"/>
              <a:ext cx="306700" cy="98900"/>
            </a:xfrm>
            <a:custGeom>
              <a:rect b="b" l="l" r="r" t="t"/>
              <a:pathLst>
                <a:path extrusionOk="0" fill="none" h="3956" w="12268">
                  <a:moveTo>
                    <a:pt x="0" y="794"/>
                  </a:moveTo>
                  <a:cubicBezTo>
                    <a:pt x="41" y="769"/>
                    <a:pt x="86" y="744"/>
                    <a:pt x="131" y="718"/>
                  </a:cubicBezTo>
                  <a:cubicBezTo>
                    <a:pt x="1265" y="96"/>
                    <a:pt x="2620" y="1"/>
                    <a:pt x="3915" y="51"/>
                  </a:cubicBezTo>
                  <a:cubicBezTo>
                    <a:pt x="4402" y="71"/>
                    <a:pt x="4859" y="76"/>
                    <a:pt x="5306" y="237"/>
                  </a:cubicBezTo>
                  <a:cubicBezTo>
                    <a:pt x="5848" y="437"/>
                    <a:pt x="6264" y="653"/>
                    <a:pt x="6872" y="583"/>
                  </a:cubicBezTo>
                  <a:cubicBezTo>
                    <a:pt x="7464" y="508"/>
                    <a:pt x="8092" y="227"/>
                    <a:pt x="8629" y="488"/>
                  </a:cubicBezTo>
                  <a:cubicBezTo>
                    <a:pt x="9125" y="739"/>
                    <a:pt x="9301" y="1351"/>
                    <a:pt x="9582" y="1833"/>
                  </a:cubicBezTo>
                  <a:cubicBezTo>
                    <a:pt x="9693" y="2023"/>
                    <a:pt x="9828" y="2199"/>
                    <a:pt x="9984" y="2355"/>
                  </a:cubicBezTo>
                  <a:cubicBezTo>
                    <a:pt x="10190" y="2571"/>
                    <a:pt x="10431" y="2746"/>
                    <a:pt x="10697" y="2882"/>
                  </a:cubicBezTo>
                  <a:cubicBezTo>
                    <a:pt x="11158" y="3118"/>
                    <a:pt x="11746" y="3263"/>
                    <a:pt x="12072" y="3625"/>
                  </a:cubicBezTo>
                  <a:cubicBezTo>
                    <a:pt x="12142" y="3705"/>
                    <a:pt x="12202" y="3800"/>
                    <a:pt x="12248" y="3901"/>
                  </a:cubicBezTo>
                  <a:cubicBezTo>
                    <a:pt x="12258" y="3921"/>
                    <a:pt x="12263" y="3936"/>
                    <a:pt x="12268" y="3956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2" name="Google Shape;4412;p22"/>
            <p:cNvSpPr/>
            <p:nvPr/>
          </p:nvSpPr>
          <p:spPr>
            <a:xfrm>
              <a:off x="2579125" y="3079600"/>
              <a:ext cx="73925" cy="72800"/>
            </a:xfrm>
            <a:custGeom>
              <a:rect b="b" l="l" r="r" t="t"/>
              <a:pathLst>
                <a:path extrusionOk="0" fill="none" h="2912" w="2957">
                  <a:moveTo>
                    <a:pt x="0" y="1988"/>
                  </a:moveTo>
                  <a:cubicBezTo>
                    <a:pt x="16" y="1998"/>
                    <a:pt x="26" y="2008"/>
                    <a:pt x="41" y="2013"/>
                  </a:cubicBezTo>
                  <a:cubicBezTo>
                    <a:pt x="492" y="2329"/>
                    <a:pt x="959" y="2625"/>
                    <a:pt x="1441" y="2891"/>
                  </a:cubicBezTo>
                  <a:cubicBezTo>
                    <a:pt x="1456" y="2896"/>
                    <a:pt x="1466" y="2901"/>
                    <a:pt x="1481" y="2911"/>
                  </a:cubicBezTo>
                  <a:cubicBezTo>
                    <a:pt x="2023" y="1983"/>
                    <a:pt x="2480" y="984"/>
                    <a:pt x="2952" y="10"/>
                  </a:cubicBezTo>
                  <a:cubicBezTo>
                    <a:pt x="2952" y="10"/>
                    <a:pt x="2952" y="5"/>
                    <a:pt x="2957" y="0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3" name="Google Shape;4413;p22"/>
            <p:cNvSpPr/>
            <p:nvPr/>
          </p:nvSpPr>
          <p:spPr>
            <a:xfrm>
              <a:off x="2573975" y="3160400"/>
              <a:ext cx="86875" cy="51850"/>
            </a:xfrm>
            <a:custGeom>
              <a:rect b="b" l="l" r="r" t="t"/>
              <a:pathLst>
                <a:path extrusionOk="0" fill="none" h="2074" w="3475">
                  <a:moveTo>
                    <a:pt x="1" y="779"/>
                  </a:moveTo>
                  <a:cubicBezTo>
                    <a:pt x="6" y="784"/>
                    <a:pt x="6" y="784"/>
                    <a:pt x="11" y="784"/>
                  </a:cubicBezTo>
                  <a:cubicBezTo>
                    <a:pt x="814" y="1286"/>
                    <a:pt x="1662" y="1712"/>
                    <a:pt x="2545" y="2048"/>
                  </a:cubicBezTo>
                  <a:cubicBezTo>
                    <a:pt x="2571" y="2058"/>
                    <a:pt x="2591" y="2069"/>
                    <a:pt x="2611" y="2074"/>
                  </a:cubicBezTo>
                  <a:cubicBezTo>
                    <a:pt x="2877" y="1391"/>
                    <a:pt x="3153" y="668"/>
                    <a:pt x="3469" y="6"/>
                  </a:cubicBezTo>
                  <a:cubicBezTo>
                    <a:pt x="3474" y="6"/>
                    <a:pt x="3474" y="1"/>
                    <a:pt x="3474" y="1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4" name="Google Shape;4414;p22"/>
            <p:cNvSpPr/>
            <p:nvPr/>
          </p:nvSpPr>
          <p:spPr>
            <a:xfrm>
              <a:off x="2681900" y="3233300"/>
              <a:ext cx="25" cy="21875"/>
            </a:xfrm>
            <a:custGeom>
              <a:rect b="b" l="l" r="r" t="t"/>
              <a:pathLst>
                <a:path extrusionOk="0" fill="none" h="875" w="1">
                  <a:moveTo>
                    <a:pt x="0" y="1"/>
                  </a:moveTo>
                  <a:lnTo>
                    <a:pt x="0" y="874"/>
                  </a:ln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5" name="Google Shape;4415;p22"/>
            <p:cNvSpPr/>
            <p:nvPr/>
          </p:nvSpPr>
          <p:spPr>
            <a:xfrm>
              <a:off x="2696825" y="3241350"/>
              <a:ext cx="1400" cy="19600"/>
            </a:xfrm>
            <a:custGeom>
              <a:rect b="b" l="l" r="r" t="t"/>
              <a:pathLst>
                <a:path extrusionOk="0" fill="none" h="784" w="56">
                  <a:moveTo>
                    <a:pt x="1" y="0"/>
                  </a:moveTo>
                  <a:cubicBezTo>
                    <a:pt x="21" y="261"/>
                    <a:pt x="36" y="522"/>
                    <a:pt x="56" y="783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6" name="Google Shape;4416;p22"/>
            <p:cNvSpPr/>
            <p:nvPr/>
          </p:nvSpPr>
          <p:spPr>
            <a:xfrm>
              <a:off x="2776750" y="3154750"/>
              <a:ext cx="100300" cy="64775"/>
            </a:xfrm>
            <a:custGeom>
              <a:rect b="b" l="l" r="r" t="t"/>
              <a:pathLst>
                <a:path extrusionOk="0" fill="none" h="2591" w="4012">
                  <a:moveTo>
                    <a:pt x="1" y="1"/>
                  </a:moveTo>
                  <a:cubicBezTo>
                    <a:pt x="11" y="36"/>
                    <a:pt x="16" y="76"/>
                    <a:pt x="26" y="116"/>
                  </a:cubicBezTo>
                  <a:cubicBezTo>
                    <a:pt x="187" y="949"/>
                    <a:pt x="372" y="1773"/>
                    <a:pt x="578" y="2591"/>
                  </a:cubicBezTo>
                  <a:cubicBezTo>
                    <a:pt x="1702" y="2209"/>
                    <a:pt x="2857" y="1868"/>
                    <a:pt x="4011" y="1622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7" name="Google Shape;4417;p22"/>
            <p:cNvSpPr/>
            <p:nvPr/>
          </p:nvSpPr>
          <p:spPr>
            <a:xfrm>
              <a:off x="2894200" y="3060025"/>
              <a:ext cx="67175" cy="31375"/>
            </a:xfrm>
            <a:custGeom>
              <a:rect b="b" l="l" r="r" t="t"/>
              <a:pathLst>
                <a:path extrusionOk="0" fill="none" h="1255" w="2687">
                  <a:moveTo>
                    <a:pt x="1" y="0"/>
                  </a:moveTo>
                  <a:cubicBezTo>
                    <a:pt x="1" y="10"/>
                    <a:pt x="1" y="20"/>
                    <a:pt x="6" y="30"/>
                  </a:cubicBezTo>
                  <a:cubicBezTo>
                    <a:pt x="51" y="442"/>
                    <a:pt x="121" y="853"/>
                    <a:pt x="217" y="1255"/>
                  </a:cubicBezTo>
                  <a:cubicBezTo>
                    <a:pt x="232" y="1250"/>
                    <a:pt x="247" y="1240"/>
                    <a:pt x="262" y="1235"/>
                  </a:cubicBezTo>
                  <a:cubicBezTo>
                    <a:pt x="1030" y="934"/>
                    <a:pt x="1853" y="623"/>
                    <a:pt x="2616" y="316"/>
                  </a:cubicBezTo>
                  <a:cubicBezTo>
                    <a:pt x="2641" y="301"/>
                    <a:pt x="2666" y="296"/>
                    <a:pt x="2686" y="286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8" name="Google Shape;4418;p22"/>
            <p:cNvSpPr/>
            <p:nvPr/>
          </p:nvSpPr>
          <p:spPr>
            <a:xfrm>
              <a:off x="2822425" y="3138575"/>
              <a:ext cx="2675" cy="23100"/>
            </a:xfrm>
            <a:custGeom>
              <a:rect b="b" l="l" r="r" t="t"/>
              <a:pathLst>
                <a:path extrusionOk="0" fill="none" h="924" w="107">
                  <a:moveTo>
                    <a:pt x="16" y="0"/>
                  </a:moveTo>
                  <a:cubicBezTo>
                    <a:pt x="1" y="311"/>
                    <a:pt x="31" y="623"/>
                    <a:pt x="106" y="924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9" name="Google Shape;4419;p22"/>
            <p:cNvSpPr/>
            <p:nvPr/>
          </p:nvSpPr>
          <p:spPr>
            <a:xfrm>
              <a:off x="2835600" y="3140825"/>
              <a:ext cx="1550" cy="17350"/>
            </a:xfrm>
            <a:custGeom>
              <a:rect b="b" l="l" r="r" t="t"/>
              <a:pathLst>
                <a:path extrusionOk="0" fill="none" h="694" w="62">
                  <a:moveTo>
                    <a:pt x="1" y="1"/>
                  </a:moveTo>
                  <a:cubicBezTo>
                    <a:pt x="51" y="226"/>
                    <a:pt x="61" y="462"/>
                    <a:pt x="36" y="693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0" name="Google Shape;4420;p22"/>
            <p:cNvSpPr/>
            <p:nvPr/>
          </p:nvSpPr>
          <p:spPr>
            <a:xfrm>
              <a:off x="2704600" y="3313000"/>
              <a:ext cx="77950" cy="47325"/>
            </a:xfrm>
            <a:custGeom>
              <a:rect b="b" l="l" r="r" t="t"/>
              <a:pathLst>
                <a:path extrusionOk="0" fill="none" h="1893" w="3118">
                  <a:moveTo>
                    <a:pt x="1" y="0"/>
                  </a:moveTo>
                  <a:lnTo>
                    <a:pt x="6" y="30"/>
                  </a:lnTo>
                  <a:cubicBezTo>
                    <a:pt x="141" y="683"/>
                    <a:pt x="377" y="1315"/>
                    <a:pt x="704" y="1892"/>
                  </a:cubicBezTo>
                  <a:cubicBezTo>
                    <a:pt x="719" y="1887"/>
                    <a:pt x="729" y="1882"/>
                    <a:pt x="744" y="1877"/>
                  </a:cubicBezTo>
                  <a:cubicBezTo>
                    <a:pt x="1512" y="1536"/>
                    <a:pt x="2305" y="1250"/>
                    <a:pt x="3118" y="1034"/>
                  </a:cubicBezTo>
                  <a:lnTo>
                    <a:pt x="3118" y="1034"/>
                  </a:ln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1" name="Google Shape;4421;p22"/>
            <p:cNvSpPr/>
            <p:nvPr/>
          </p:nvSpPr>
          <p:spPr>
            <a:xfrm>
              <a:off x="2897600" y="3237825"/>
              <a:ext cx="29125" cy="69300"/>
            </a:xfrm>
            <a:custGeom>
              <a:rect b="b" l="l" r="r" t="t"/>
              <a:pathLst>
                <a:path extrusionOk="0" fill="none" h="2772" w="1165">
                  <a:moveTo>
                    <a:pt x="427" y="0"/>
                  </a:moveTo>
                  <a:cubicBezTo>
                    <a:pt x="427" y="26"/>
                    <a:pt x="422" y="46"/>
                    <a:pt x="422" y="71"/>
                  </a:cubicBezTo>
                  <a:cubicBezTo>
                    <a:pt x="312" y="949"/>
                    <a:pt x="171" y="1828"/>
                    <a:pt x="6" y="2691"/>
                  </a:cubicBezTo>
                  <a:lnTo>
                    <a:pt x="1" y="2726"/>
                  </a:lnTo>
                  <a:cubicBezTo>
                    <a:pt x="357" y="2751"/>
                    <a:pt x="728" y="2741"/>
                    <a:pt x="1085" y="2766"/>
                  </a:cubicBezTo>
                  <a:cubicBezTo>
                    <a:pt x="1115" y="2766"/>
                    <a:pt x="1140" y="2766"/>
                    <a:pt x="1165" y="2771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2" name="Google Shape;4422;p22"/>
            <p:cNvSpPr/>
            <p:nvPr/>
          </p:nvSpPr>
          <p:spPr>
            <a:xfrm>
              <a:off x="3020200" y="3236950"/>
              <a:ext cx="40675" cy="47825"/>
            </a:xfrm>
            <a:custGeom>
              <a:rect b="b" l="l" r="r" t="t"/>
              <a:pathLst>
                <a:path extrusionOk="0" fill="none" h="1913" w="1627">
                  <a:moveTo>
                    <a:pt x="934" y="0"/>
                  </a:moveTo>
                  <a:cubicBezTo>
                    <a:pt x="914" y="20"/>
                    <a:pt x="899" y="46"/>
                    <a:pt x="879" y="66"/>
                  </a:cubicBezTo>
                  <a:cubicBezTo>
                    <a:pt x="603" y="407"/>
                    <a:pt x="322" y="748"/>
                    <a:pt x="46" y="1085"/>
                  </a:cubicBezTo>
                  <a:cubicBezTo>
                    <a:pt x="31" y="1105"/>
                    <a:pt x="15" y="1125"/>
                    <a:pt x="0" y="1145"/>
                  </a:cubicBezTo>
                  <a:cubicBezTo>
                    <a:pt x="527" y="1391"/>
                    <a:pt x="1054" y="1647"/>
                    <a:pt x="1586" y="1893"/>
                  </a:cubicBezTo>
                  <a:cubicBezTo>
                    <a:pt x="1602" y="1898"/>
                    <a:pt x="1612" y="1903"/>
                    <a:pt x="1627" y="1913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3" name="Google Shape;4423;p22"/>
            <p:cNvSpPr/>
            <p:nvPr/>
          </p:nvSpPr>
          <p:spPr>
            <a:xfrm>
              <a:off x="2968250" y="3267950"/>
              <a:ext cx="16075" cy="13950"/>
            </a:xfrm>
            <a:custGeom>
              <a:rect b="b" l="l" r="r" t="t"/>
              <a:pathLst>
                <a:path extrusionOk="0" fill="none" h="558" w="643">
                  <a:moveTo>
                    <a:pt x="0" y="0"/>
                  </a:moveTo>
                  <a:cubicBezTo>
                    <a:pt x="216" y="186"/>
                    <a:pt x="427" y="372"/>
                    <a:pt x="643" y="557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4" name="Google Shape;4424;p22"/>
            <p:cNvSpPr/>
            <p:nvPr/>
          </p:nvSpPr>
          <p:spPr>
            <a:xfrm>
              <a:off x="2991200" y="3273725"/>
              <a:ext cx="8325" cy="6800"/>
            </a:xfrm>
            <a:custGeom>
              <a:rect b="b" l="l" r="r" t="t"/>
              <a:pathLst>
                <a:path extrusionOk="0" fill="none" h="272" w="333">
                  <a:moveTo>
                    <a:pt x="1" y="0"/>
                  </a:moveTo>
                  <a:cubicBezTo>
                    <a:pt x="126" y="70"/>
                    <a:pt x="242" y="166"/>
                    <a:pt x="332" y="271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5" name="Google Shape;4425;p22"/>
            <p:cNvSpPr/>
            <p:nvPr/>
          </p:nvSpPr>
          <p:spPr>
            <a:xfrm>
              <a:off x="2527425" y="3233550"/>
              <a:ext cx="42575" cy="73700"/>
            </a:xfrm>
            <a:custGeom>
              <a:rect b="b" l="l" r="r" t="t"/>
              <a:pathLst>
                <a:path extrusionOk="0" fill="none" h="2948" w="1703">
                  <a:moveTo>
                    <a:pt x="1" y="2947"/>
                  </a:moveTo>
                  <a:cubicBezTo>
                    <a:pt x="538" y="2782"/>
                    <a:pt x="1080" y="2661"/>
                    <a:pt x="1632" y="2576"/>
                  </a:cubicBezTo>
                  <a:cubicBezTo>
                    <a:pt x="1642" y="2576"/>
                    <a:pt x="1652" y="2571"/>
                    <a:pt x="1662" y="2571"/>
                  </a:cubicBezTo>
                  <a:cubicBezTo>
                    <a:pt x="1702" y="1743"/>
                    <a:pt x="1627" y="879"/>
                    <a:pt x="1531" y="56"/>
                  </a:cubicBezTo>
                  <a:cubicBezTo>
                    <a:pt x="1531" y="41"/>
                    <a:pt x="1526" y="16"/>
                    <a:pt x="1526" y="1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6" name="Google Shape;4426;p22"/>
            <p:cNvSpPr/>
            <p:nvPr/>
          </p:nvSpPr>
          <p:spPr>
            <a:xfrm>
              <a:off x="2563825" y="3296925"/>
              <a:ext cx="59375" cy="57875"/>
            </a:xfrm>
            <a:custGeom>
              <a:rect b="b" l="l" r="r" t="t"/>
              <a:pathLst>
                <a:path extrusionOk="0" fill="none" h="2315" w="2375">
                  <a:moveTo>
                    <a:pt x="0" y="2314"/>
                  </a:moveTo>
                  <a:cubicBezTo>
                    <a:pt x="15" y="2304"/>
                    <a:pt x="30" y="2299"/>
                    <a:pt x="45" y="2294"/>
                  </a:cubicBezTo>
                  <a:cubicBezTo>
                    <a:pt x="783" y="1968"/>
                    <a:pt x="1526" y="1642"/>
                    <a:pt x="2264" y="1311"/>
                  </a:cubicBezTo>
                  <a:cubicBezTo>
                    <a:pt x="2294" y="1301"/>
                    <a:pt x="2324" y="1286"/>
                    <a:pt x="2354" y="1270"/>
                  </a:cubicBezTo>
                  <a:cubicBezTo>
                    <a:pt x="2374" y="879"/>
                    <a:pt x="2319" y="452"/>
                    <a:pt x="2254" y="61"/>
                  </a:cubicBezTo>
                  <a:cubicBezTo>
                    <a:pt x="2249" y="41"/>
                    <a:pt x="2249" y="21"/>
                    <a:pt x="2244" y="1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7" name="Google Shape;4427;p22"/>
            <p:cNvSpPr/>
            <p:nvPr/>
          </p:nvSpPr>
          <p:spPr>
            <a:xfrm>
              <a:off x="2555900" y="3327550"/>
              <a:ext cx="18600" cy="2525"/>
            </a:xfrm>
            <a:custGeom>
              <a:rect b="b" l="l" r="r" t="t"/>
              <a:pathLst>
                <a:path extrusionOk="0" fill="none" h="101" w="744">
                  <a:moveTo>
                    <a:pt x="1" y="0"/>
                  </a:moveTo>
                  <a:cubicBezTo>
                    <a:pt x="252" y="35"/>
                    <a:pt x="498" y="71"/>
                    <a:pt x="744" y="101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428" name="Google Shape;4428;p22"/>
          <p:cNvGrpSpPr/>
          <p:nvPr/>
        </p:nvGrpSpPr>
        <p:grpSpPr>
          <a:xfrm>
            <a:off x="-781750" y="3529475"/>
            <a:ext cx="2074856" cy="1830674"/>
            <a:chOff x="2489900" y="3367200"/>
            <a:chExt cx="903250" cy="796950"/>
          </a:xfrm>
        </p:grpSpPr>
        <p:sp>
          <p:nvSpPr>
            <p:cNvPr id="4429" name="Google Shape;4429;p22"/>
            <p:cNvSpPr/>
            <p:nvPr/>
          </p:nvSpPr>
          <p:spPr>
            <a:xfrm>
              <a:off x="2713025" y="3820200"/>
              <a:ext cx="71425" cy="42300"/>
            </a:xfrm>
            <a:custGeom>
              <a:rect b="b" l="l" r="r" t="t"/>
              <a:pathLst>
                <a:path extrusionOk="0" h="1692" w="2857">
                  <a:moveTo>
                    <a:pt x="1817" y="0"/>
                  </a:moveTo>
                  <a:cubicBezTo>
                    <a:pt x="1205" y="131"/>
                    <a:pt x="597" y="286"/>
                    <a:pt x="0" y="477"/>
                  </a:cubicBezTo>
                  <a:cubicBezTo>
                    <a:pt x="226" y="868"/>
                    <a:pt x="417" y="1290"/>
                    <a:pt x="633" y="1692"/>
                  </a:cubicBezTo>
                  <a:cubicBezTo>
                    <a:pt x="1365" y="1521"/>
                    <a:pt x="2108" y="1395"/>
                    <a:pt x="2856" y="1300"/>
                  </a:cubicBezTo>
                  <a:cubicBezTo>
                    <a:pt x="2610" y="1104"/>
                    <a:pt x="2389" y="888"/>
                    <a:pt x="2199" y="637"/>
                  </a:cubicBezTo>
                  <a:cubicBezTo>
                    <a:pt x="2053" y="442"/>
                    <a:pt x="1928" y="221"/>
                    <a:pt x="181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0" name="Google Shape;4430;p22"/>
            <p:cNvSpPr/>
            <p:nvPr/>
          </p:nvSpPr>
          <p:spPr>
            <a:xfrm>
              <a:off x="2908525" y="3960850"/>
              <a:ext cx="141175" cy="150100"/>
            </a:xfrm>
            <a:custGeom>
              <a:rect b="b" l="l" r="r" t="t"/>
              <a:pathLst>
                <a:path extrusionOk="0" h="6004" w="5647">
                  <a:moveTo>
                    <a:pt x="0" y="1"/>
                  </a:moveTo>
                  <a:cubicBezTo>
                    <a:pt x="141" y="764"/>
                    <a:pt x="276" y="1527"/>
                    <a:pt x="412" y="2294"/>
                  </a:cubicBezTo>
                  <a:cubicBezTo>
                    <a:pt x="1747" y="3444"/>
                    <a:pt x="3233" y="4498"/>
                    <a:pt x="3840" y="6004"/>
                  </a:cubicBezTo>
                  <a:lnTo>
                    <a:pt x="5647" y="6004"/>
                  </a:lnTo>
                  <a:cubicBezTo>
                    <a:pt x="5361" y="4307"/>
                    <a:pt x="4056" y="3273"/>
                    <a:pt x="2675" y="2274"/>
                  </a:cubicBezTo>
                  <a:cubicBezTo>
                    <a:pt x="1712" y="1572"/>
                    <a:pt x="713" y="884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1" name="Google Shape;4431;p22"/>
            <p:cNvSpPr/>
            <p:nvPr/>
          </p:nvSpPr>
          <p:spPr>
            <a:xfrm>
              <a:off x="2671350" y="3718300"/>
              <a:ext cx="89875" cy="101925"/>
            </a:xfrm>
            <a:custGeom>
              <a:rect b="b" l="l" r="r" t="t"/>
              <a:pathLst>
                <a:path extrusionOk="0" h="4077" w="3595">
                  <a:moveTo>
                    <a:pt x="16" y="0"/>
                  </a:moveTo>
                  <a:lnTo>
                    <a:pt x="1" y="41"/>
                  </a:lnTo>
                  <a:cubicBezTo>
                    <a:pt x="181" y="487"/>
                    <a:pt x="297" y="954"/>
                    <a:pt x="472" y="1396"/>
                  </a:cubicBezTo>
                  <a:cubicBezTo>
                    <a:pt x="1195" y="1662"/>
                    <a:pt x="1963" y="1868"/>
                    <a:pt x="2505" y="2410"/>
                  </a:cubicBezTo>
                  <a:cubicBezTo>
                    <a:pt x="2967" y="2866"/>
                    <a:pt x="3193" y="3494"/>
                    <a:pt x="3484" y="4076"/>
                  </a:cubicBezTo>
                  <a:cubicBezTo>
                    <a:pt x="3494" y="4071"/>
                    <a:pt x="3504" y="4071"/>
                    <a:pt x="3514" y="4066"/>
                  </a:cubicBezTo>
                  <a:cubicBezTo>
                    <a:pt x="3564" y="3238"/>
                    <a:pt x="3595" y="2400"/>
                    <a:pt x="3564" y="1566"/>
                  </a:cubicBezTo>
                  <a:lnTo>
                    <a:pt x="3579" y="1556"/>
                  </a:lnTo>
                  <a:cubicBezTo>
                    <a:pt x="3208" y="1004"/>
                    <a:pt x="2781" y="537"/>
                    <a:pt x="2149" y="342"/>
                  </a:cubicBezTo>
                  <a:cubicBezTo>
                    <a:pt x="1617" y="176"/>
                    <a:pt x="1050" y="246"/>
                    <a:pt x="508" y="141"/>
                  </a:cubicBezTo>
                  <a:cubicBezTo>
                    <a:pt x="342" y="111"/>
                    <a:pt x="176" y="61"/>
                    <a:pt x="1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2" name="Google Shape;4432;p22"/>
            <p:cNvSpPr/>
            <p:nvPr/>
          </p:nvSpPr>
          <p:spPr>
            <a:xfrm>
              <a:off x="3088950" y="3831350"/>
              <a:ext cx="93025" cy="154125"/>
            </a:xfrm>
            <a:custGeom>
              <a:rect b="b" l="l" r="r" t="t"/>
              <a:pathLst>
                <a:path extrusionOk="0" h="6165" w="3721">
                  <a:moveTo>
                    <a:pt x="1045" y="1"/>
                  </a:moveTo>
                  <a:cubicBezTo>
                    <a:pt x="739" y="959"/>
                    <a:pt x="327" y="1893"/>
                    <a:pt x="1" y="2852"/>
                  </a:cubicBezTo>
                  <a:lnTo>
                    <a:pt x="66" y="2877"/>
                  </a:lnTo>
                  <a:cubicBezTo>
                    <a:pt x="935" y="4006"/>
                    <a:pt x="1848" y="5105"/>
                    <a:pt x="2807" y="6164"/>
                  </a:cubicBezTo>
                  <a:cubicBezTo>
                    <a:pt x="3123" y="5135"/>
                    <a:pt x="3494" y="4112"/>
                    <a:pt x="3720" y="3073"/>
                  </a:cubicBezTo>
                  <a:cubicBezTo>
                    <a:pt x="2772" y="2099"/>
                    <a:pt x="1878" y="1070"/>
                    <a:pt x="10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3" name="Google Shape;4433;p22"/>
            <p:cNvSpPr/>
            <p:nvPr/>
          </p:nvSpPr>
          <p:spPr>
            <a:xfrm>
              <a:off x="3157725" y="3563950"/>
              <a:ext cx="41800" cy="101425"/>
            </a:xfrm>
            <a:custGeom>
              <a:rect b="b" l="l" r="r" t="t"/>
              <a:pathLst>
                <a:path extrusionOk="0" h="4057" w="1672">
                  <a:moveTo>
                    <a:pt x="1401" y="1"/>
                  </a:moveTo>
                  <a:cubicBezTo>
                    <a:pt x="1014" y="819"/>
                    <a:pt x="578" y="1667"/>
                    <a:pt x="156" y="2465"/>
                  </a:cubicBezTo>
                  <a:cubicBezTo>
                    <a:pt x="136" y="2445"/>
                    <a:pt x="116" y="2425"/>
                    <a:pt x="96" y="2400"/>
                  </a:cubicBezTo>
                  <a:cubicBezTo>
                    <a:pt x="61" y="2922"/>
                    <a:pt x="21" y="3444"/>
                    <a:pt x="1" y="3966"/>
                  </a:cubicBezTo>
                  <a:cubicBezTo>
                    <a:pt x="31" y="3996"/>
                    <a:pt x="61" y="4026"/>
                    <a:pt x="91" y="4056"/>
                  </a:cubicBezTo>
                  <a:cubicBezTo>
                    <a:pt x="618" y="3379"/>
                    <a:pt x="1080" y="2691"/>
                    <a:pt x="1607" y="2013"/>
                  </a:cubicBezTo>
                  <a:lnTo>
                    <a:pt x="1672" y="2003"/>
                  </a:lnTo>
                  <a:cubicBezTo>
                    <a:pt x="1592" y="1336"/>
                    <a:pt x="1516" y="668"/>
                    <a:pt x="14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4" name="Google Shape;4434;p22"/>
            <p:cNvSpPr/>
            <p:nvPr/>
          </p:nvSpPr>
          <p:spPr>
            <a:xfrm>
              <a:off x="2728825" y="3852700"/>
              <a:ext cx="190125" cy="166275"/>
            </a:xfrm>
            <a:custGeom>
              <a:rect b="b" l="l" r="r" t="t"/>
              <a:pathLst>
                <a:path extrusionOk="0" h="6651" w="7605">
                  <a:moveTo>
                    <a:pt x="2224" y="0"/>
                  </a:moveTo>
                  <a:cubicBezTo>
                    <a:pt x="1476" y="95"/>
                    <a:pt x="733" y="221"/>
                    <a:pt x="1" y="392"/>
                  </a:cubicBezTo>
                  <a:cubicBezTo>
                    <a:pt x="201" y="758"/>
                    <a:pt x="422" y="1109"/>
                    <a:pt x="708" y="1410"/>
                  </a:cubicBezTo>
                  <a:cubicBezTo>
                    <a:pt x="1481" y="2229"/>
                    <a:pt x="2651" y="2610"/>
                    <a:pt x="3353" y="3493"/>
                  </a:cubicBezTo>
                  <a:cubicBezTo>
                    <a:pt x="3966" y="4261"/>
                    <a:pt x="4126" y="5285"/>
                    <a:pt x="4443" y="6214"/>
                  </a:cubicBezTo>
                  <a:cubicBezTo>
                    <a:pt x="4458" y="6259"/>
                    <a:pt x="4473" y="6299"/>
                    <a:pt x="4488" y="6339"/>
                  </a:cubicBezTo>
                  <a:lnTo>
                    <a:pt x="4548" y="6319"/>
                  </a:lnTo>
                  <a:cubicBezTo>
                    <a:pt x="4814" y="6334"/>
                    <a:pt x="5080" y="6354"/>
                    <a:pt x="5346" y="6380"/>
                  </a:cubicBezTo>
                  <a:cubicBezTo>
                    <a:pt x="6104" y="6450"/>
                    <a:pt x="6857" y="6545"/>
                    <a:pt x="7605" y="6651"/>
                  </a:cubicBezTo>
                  <a:cubicBezTo>
                    <a:pt x="7605" y="6641"/>
                    <a:pt x="7600" y="6631"/>
                    <a:pt x="7600" y="6620"/>
                  </a:cubicBezTo>
                  <a:cubicBezTo>
                    <a:pt x="6606" y="5767"/>
                    <a:pt x="5692" y="4864"/>
                    <a:pt x="5271" y="3679"/>
                  </a:cubicBezTo>
                  <a:cubicBezTo>
                    <a:pt x="5090" y="3177"/>
                    <a:pt x="5005" y="2640"/>
                    <a:pt x="4754" y="2173"/>
                  </a:cubicBezTo>
                  <a:cubicBezTo>
                    <a:pt x="4227" y="1180"/>
                    <a:pt x="3097" y="708"/>
                    <a:pt x="22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5" name="Google Shape;4435;p22"/>
            <p:cNvSpPr/>
            <p:nvPr/>
          </p:nvSpPr>
          <p:spPr>
            <a:xfrm>
              <a:off x="2512875" y="3681350"/>
              <a:ext cx="170425" cy="86025"/>
            </a:xfrm>
            <a:custGeom>
              <a:rect b="b" l="l" r="r" t="t"/>
              <a:pathLst>
                <a:path extrusionOk="0" h="3441" w="6817">
                  <a:moveTo>
                    <a:pt x="371" y="1"/>
                  </a:moveTo>
                  <a:cubicBezTo>
                    <a:pt x="252" y="1"/>
                    <a:pt x="132" y="6"/>
                    <a:pt x="10" y="18"/>
                  </a:cubicBezTo>
                  <a:lnTo>
                    <a:pt x="0" y="98"/>
                  </a:lnTo>
                  <a:cubicBezTo>
                    <a:pt x="849" y="203"/>
                    <a:pt x="1777" y="821"/>
                    <a:pt x="2329" y="1403"/>
                  </a:cubicBezTo>
                  <a:cubicBezTo>
                    <a:pt x="2957" y="2071"/>
                    <a:pt x="3474" y="2874"/>
                    <a:pt x="4176" y="3441"/>
                  </a:cubicBezTo>
                  <a:cubicBezTo>
                    <a:pt x="4508" y="3371"/>
                    <a:pt x="4839" y="3300"/>
                    <a:pt x="5165" y="3230"/>
                  </a:cubicBezTo>
                  <a:cubicBezTo>
                    <a:pt x="5717" y="3115"/>
                    <a:pt x="6264" y="2994"/>
                    <a:pt x="6817" y="2879"/>
                  </a:cubicBezTo>
                  <a:cubicBezTo>
                    <a:pt x="6817" y="2879"/>
                    <a:pt x="6811" y="2879"/>
                    <a:pt x="6811" y="2874"/>
                  </a:cubicBezTo>
                  <a:cubicBezTo>
                    <a:pt x="6726" y="2844"/>
                    <a:pt x="6641" y="2808"/>
                    <a:pt x="6556" y="2778"/>
                  </a:cubicBezTo>
                  <a:cubicBezTo>
                    <a:pt x="4435" y="1930"/>
                    <a:pt x="2600" y="1"/>
                    <a:pt x="371" y="1"/>
                  </a:cubicBezTo>
                  <a:close/>
                </a:path>
              </a:pathLst>
            </a:custGeom>
            <a:solidFill>
              <a:srgbClr val="59C7D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6" name="Google Shape;4436;p22"/>
            <p:cNvSpPr/>
            <p:nvPr/>
          </p:nvSpPr>
          <p:spPr>
            <a:xfrm>
              <a:off x="2758450" y="3757200"/>
              <a:ext cx="28625" cy="95525"/>
            </a:xfrm>
            <a:custGeom>
              <a:rect b="b" l="l" r="r" t="t"/>
              <a:pathLst>
                <a:path extrusionOk="0" h="3821" w="1145">
                  <a:moveTo>
                    <a:pt x="95" y="0"/>
                  </a:moveTo>
                  <a:lnTo>
                    <a:pt x="80" y="10"/>
                  </a:lnTo>
                  <a:cubicBezTo>
                    <a:pt x="111" y="844"/>
                    <a:pt x="80" y="1682"/>
                    <a:pt x="30" y="2510"/>
                  </a:cubicBezTo>
                  <a:cubicBezTo>
                    <a:pt x="20" y="2515"/>
                    <a:pt x="10" y="2515"/>
                    <a:pt x="0" y="2520"/>
                  </a:cubicBezTo>
                  <a:cubicBezTo>
                    <a:pt x="111" y="2741"/>
                    <a:pt x="236" y="2962"/>
                    <a:pt x="382" y="3157"/>
                  </a:cubicBezTo>
                  <a:cubicBezTo>
                    <a:pt x="572" y="3408"/>
                    <a:pt x="793" y="3624"/>
                    <a:pt x="1039" y="3820"/>
                  </a:cubicBezTo>
                  <a:cubicBezTo>
                    <a:pt x="1064" y="3815"/>
                    <a:pt x="1089" y="3815"/>
                    <a:pt x="1114" y="3810"/>
                  </a:cubicBezTo>
                  <a:cubicBezTo>
                    <a:pt x="1144" y="3107"/>
                    <a:pt x="1104" y="2369"/>
                    <a:pt x="1124" y="1667"/>
                  </a:cubicBezTo>
                  <a:cubicBezTo>
                    <a:pt x="748" y="1135"/>
                    <a:pt x="447" y="527"/>
                    <a:pt x="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7" name="Google Shape;4437;p22"/>
            <p:cNvSpPr/>
            <p:nvPr/>
          </p:nvSpPr>
          <p:spPr>
            <a:xfrm>
              <a:off x="3069250" y="3902625"/>
              <a:ext cx="89875" cy="208325"/>
            </a:xfrm>
            <a:custGeom>
              <a:rect b="b" l="l" r="r" t="t"/>
              <a:pathLst>
                <a:path extrusionOk="0" h="8333" w="3595">
                  <a:moveTo>
                    <a:pt x="789" y="1"/>
                  </a:moveTo>
                  <a:cubicBezTo>
                    <a:pt x="754" y="101"/>
                    <a:pt x="719" y="201"/>
                    <a:pt x="689" y="302"/>
                  </a:cubicBezTo>
                  <a:cubicBezTo>
                    <a:pt x="302" y="1522"/>
                    <a:pt x="1" y="2917"/>
                    <a:pt x="237" y="4202"/>
                  </a:cubicBezTo>
                  <a:cubicBezTo>
                    <a:pt x="458" y="4694"/>
                    <a:pt x="684" y="5181"/>
                    <a:pt x="874" y="5688"/>
                  </a:cubicBezTo>
                  <a:cubicBezTo>
                    <a:pt x="1196" y="6521"/>
                    <a:pt x="1421" y="7444"/>
                    <a:pt x="1411" y="8333"/>
                  </a:cubicBezTo>
                  <a:lnTo>
                    <a:pt x="3063" y="8333"/>
                  </a:lnTo>
                  <a:cubicBezTo>
                    <a:pt x="3033" y="7650"/>
                    <a:pt x="2967" y="6957"/>
                    <a:pt x="2997" y="6275"/>
                  </a:cubicBezTo>
                  <a:cubicBezTo>
                    <a:pt x="3043" y="5271"/>
                    <a:pt x="3299" y="4287"/>
                    <a:pt x="3595" y="3313"/>
                  </a:cubicBezTo>
                  <a:cubicBezTo>
                    <a:pt x="2636" y="2254"/>
                    <a:pt x="1723" y="1155"/>
                    <a:pt x="854" y="26"/>
                  </a:cubicBezTo>
                  <a:lnTo>
                    <a:pt x="78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8" name="Google Shape;4438;p22"/>
            <p:cNvSpPr/>
            <p:nvPr/>
          </p:nvSpPr>
          <p:spPr>
            <a:xfrm>
              <a:off x="3156850" y="3614025"/>
              <a:ext cx="95650" cy="296775"/>
            </a:xfrm>
            <a:custGeom>
              <a:rect b="b" l="l" r="r" t="t"/>
              <a:pathLst>
                <a:path extrusionOk="0" h="11871" w="3826">
                  <a:moveTo>
                    <a:pt x="1707" y="0"/>
                  </a:moveTo>
                  <a:lnTo>
                    <a:pt x="1642" y="10"/>
                  </a:lnTo>
                  <a:cubicBezTo>
                    <a:pt x="1115" y="688"/>
                    <a:pt x="653" y="1376"/>
                    <a:pt x="126" y="2053"/>
                  </a:cubicBezTo>
                  <a:cubicBezTo>
                    <a:pt x="96" y="2023"/>
                    <a:pt x="66" y="1993"/>
                    <a:pt x="36" y="1963"/>
                  </a:cubicBezTo>
                  <a:lnTo>
                    <a:pt x="36" y="1963"/>
                  </a:lnTo>
                  <a:cubicBezTo>
                    <a:pt x="0" y="2826"/>
                    <a:pt x="10" y="3690"/>
                    <a:pt x="141" y="4543"/>
                  </a:cubicBezTo>
                  <a:cubicBezTo>
                    <a:pt x="407" y="6295"/>
                    <a:pt x="1175" y="7961"/>
                    <a:pt x="1225" y="9733"/>
                  </a:cubicBezTo>
                  <a:cubicBezTo>
                    <a:pt x="1245" y="10420"/>
                    <a:pt x="1155" y="11093"/>
                    <a:pt x="1004" y="11766"/>
                  </a:cubicBezTo>
                  <a:cubicBezTo>
                    <a:pt x="1039" y="11801"/>
                    <a:pt x="1075" y="11836"/>
                    <a:pt x="1105" y="11871"/>
                  </a:cubicBezTo>
                  <a:cubicBezTo>
                    <a:pt x="2013" y="10601"/>
                    <a:pt x="2927" y="9276"/>
                    <a:pt x="3825" y="8006"/>
                  </a:cubicBezTo>
                  <a:cubicBezTo>
                    <a:pt x="3785" y="7765"/>
                    <a:pt x="3735" y="7524"/>
                    <a:pt x="3675" y="7288"/>
                  </a:cubicBezTo>
                  <a:cubicBezTo>
                    <a:pt x="3514" y="6666"/>
                    <a:pt x="3293" y="6054"/>
                    <a:pt x="3062" y="5441"/>
                  </a:cubicBezTo>
                  <a:cubicBezTo>
                    <a:pt x="2751" y="4608"/>
                    <a:pt x="2415" y="3780"/>
                    <a:pt x="2189" y="2922"/>
                  </a:cubicBezTo>
                  <a:cubicBezTo>
                    <a:pt x="1938" y="1968"/>
                    <a:pt x="1817" y="984"/>
                    <a:pt x="17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9" name="Google Shape;4439;p22"/>
            <p:cNvSpPr/>
            <p:nvPr/>
          </p:nvSpPr>
          <p:spPr>
            <a:xfrm>
              <a:off x="3123350" y="3437975"/>
              <a:ext cx="69400" cy="187625"/>
            </a:xfrm>
            <a:custGeom>
              <a:rect b="b" l="l" r="r" t="t"/>
              <a:pathLst>
                <a:path extrusionOk="0" h="7505" w="2776">
                  <a:moveTo>
                    <a:pt x="0" y="0"/>
                  </a:moveTo>
                  <a:lnTo>
                    <a:pt x="0" y="0"/>
                  </a:lnTo>
                  <a:cubicBezTo>
                    <a:pt x="1325" y="1476"/>
                    <a:pt x="1627" y="3609"/>
                    <a:pt x="1576" y="5597"/>
                  </a:cubicBezTo>
                  <a:cubicBezTo>
                    <a:pt x="1561" y="6214"/>
                    <a:pt x="1516" y="6827"/>
                    <a:pt x="1471" y="7439"/>
                  </a:cubicBezTo>
                  <a:cubicBezTo>
                    <a:pt x="1491" y="7464"/>
                    <a:pt x="1511" y="7484"/>
                    <a:pt x="1531" y="7504"/>
                  </a:cubicBezTo>
                  <a:cubicBezTo>
                    <a:pt x="1953" y="6706"/>
                    <a:pt x="2389" y="5858"/>
                    <a:pt x="2776" y="5040"/>
                  </a:cubicBezTo>
                  <a:cubicBezTo>
                    <a:pt x="2736" y="4829"/>
                    <a:pt x="2701" y="4623"/>
                    <a:pt x="2650" y="4412"/>
                  </a:cubicBezTo>
                  <a:cubicBezTo>
                    <a:pt x="2284" y="2741"/>
                    <a:pt x="1441" y="894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0" name="Google Shape;4440;p22"/>
            <p:cNvSpPr/>
            <p:nvPr/>
          </p:nvSpPr>
          <p:spPr>
            <a:xfrm>
              <a:off x="3095100" y="3562075"/>
              <a:ext cx="65025" cy="101025"/>
            </a:xfrm>
            <a:custGeom>
              <a:rect b="b" l="l" r="r" t="t"/>
              <a:pathLst>
                <a:path extrusionOk="0" h="4041" w="2601">
                  <a:moveTo>
                    <a:pt x="242" y="0"/>
                  </a:moveTo>
                  <a:cubicBezTo>
                    <a:pt x="101" y="527"/>
                    <a:pt x="1" y="1054"/>
                    <a:pt x="6" y="1602"/>
                  </a:cubicBezTo>
                  <a:cubicBezTo>
                    <a:pt x="6" y="1637"/>
                    <a:pt x="11" y="1672"/>
                    <a:pt x="11" y="1702"/>
                  </a:cubicBezTo>
                  <a:cubicBezTo>
                    <a:pt x="864" y="2460"/>
                    <a:pt x="1692" y="3243"/>
                    <a:pt x="2506" y="4041"/>
                  </a:cubicBezTo>
                  <a:cubicBezTo>
                    <a:pt x="2526" y="3519"/>
                    <a:pt x="2566" y="2997"/>
                    <a:pt x="2601" y="2475"/>
                  </a:cubicBezTo>
                  <a:cubicBezTo>
                    <a:pt x="1833" y="1657"/>
                    <a:pt x="1065" y="834"/>
                    <a:pt x="297" y="15"/>
                  </a:cubicBezTo>
                  <a:lnTo>
                    <a:pt x="2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1" name="Google Shape;4441;p22"/>
            <p:cNvSpPr/>
            <p:nvPr/>
          </p:nvSpPr>
          <p:spPr>
            <a:xfrm>
              <a:off x="2841000" y="4010675"/>
              <a:ext cx="163525" cy="100275"/>
            </a:xfrm>
            <a:custGeom>
              <a:rect b="b" l="l" r="r" t="t"/>
              <a:pathLst>
                <a:path extrusionOk="0" h="4011" w="6541">
                  <a:moveTo>
                    <a:pt x="61" y="0"/>
                  </a:moveTo>
                  <a:lnTo>
                    <a:pt x="1" y="20"/>
                  </a:lnTo>
                  <a:cubicBezTo>
                    <a:pt x="583" y="1657"/>
                    <a:pt x="1743" y="3057"/>
                    <a:pt x="3198" y="4011"/>
                  </a:cubicBezTo>
                  <a:lnTo>
                    <a:pt x="6541" y="4011"/>
                  </a:lnTo>
                  <a:cubicBezTo>
                    <a:pt x="5934" y="2505"/>
                    <a:pt x="4448" y="1451"/>
                    <a:pt x="3113" y="301"/>
                  </a:cubicBezTo>
                  <a:lnTo>
                    <a:pt x="3113" y="301"/>
                  </a:lnTo>
                  <a:cubicBezTo>
                    <a:pt x="3113" y="312"/>
                    <a:pt x="3118" y="322"/>
                    <a:pt x="3118" y="332"/>
                  </a:cubicBezTo>
                  <a:cubicBezTo>
                    <a:pt x="2370" y="226"/>
                    <a:pt x="1617" y="131"/>
                    <a:pt x="859" y="61"/>
                  </a:cubicBezTo>
                  <a:cubicBezTo>
                    <a:pt x="593" y="35"/>
                    <a:pt x="327" y="15"/>
                    <a:pt x="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2" name="Google Shape;4442;p22"/>
            <p:cNvSpPr/>
            <p:nvPr/>
          </p:nvSpPr>
          <p:spPr>
            <a:xfrm>
              <a:off x="2489900" y="3671900"/>
              <a:ext cx="193275" cy="81300"/>
            </a:xfrm>
            <a:custGeom>
              <a:rect b="b" l="l" r="r" t="t"/>
              <a:pathLst>
                <a:path extrusionOk="0" h="3252" w="7731">
                  <a:moveTo>
                    <a:pt x="2535" y="1"/>
                  </a:moveTo>
                  <a:cubicBezTo>
                    <a:pt x="1659" y="1"/>
                    <a:pt x="783" y="199"/>
                    <a:pt x="1" y="597"/>
                  </a:cubicBezTo>
                  <a:cubicBezTo>
                    <a:pt x="201" y="502"/>
                    <a:pt x="423" y="457"/>
                    <a:pt x="654" y="457"/>
                  </a:cubicBezTo>
                  <a:cubicBezTo>
                    <a:pt x="741" y="457"/>
                    <a:pt x="830" y="464"/>
                    <a:pt x="919" y="476"/>
                  </a:cubicBezTo>
                  <a:lnTo>
                    <a:pt x="929" y="396"/>
                  </a:lnTo>
                  <a:cubicBezTo>
                    <a:pt x="1051" y="384"/>
                    <a:pt x="1171" y="379"/>
                    <a:pt x="1290" y="379"/>
                  </a:cubicBezTo>
                  <a:cubicBezTo>
                    <a:pt x="3519" y="379"/>
                    <a:pt x="5354" y="2308"/>
                    <a:pt x="7475" y="3156"/>
                  </a:cubicBezTo>
                  <a:cubicBezTo>
                    <a:pt x="7560" y="3186"/>
                    <a:pt x="7645" y="3222"/>
                    <a:pt x="7730" y="3252"/>
                  </a:cubicBezTo>
                  <a:cubicBezTo>
                    <a:pt x="7555" y="2810"/>
                    <a:pt x="7439" y="2343"/>
                    <a:pt x="7259" y="1897"/>
                  </a:cubicBezTo>
                  <a:lnTo>
                    <a:pt x="7274" y="1856"/>
                  </a:lnTo>
                  <a:cubicBezTo>
                    <a:pt x="6531" y="1575"/>
                    <a:pt x="5888" y="1033"/>
                    <a:pt x="5181" y="652"/>
                  </a:cubicBezTo>
                  <a:cubicBezTo>
                    <a:pt x="4370" y="218"/>
                    <a:pt x="3452" y="1"/>
                    <a:pt x="25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3" name="Google Shape;4443;p22"/>
            <p:cNvSpPr/>
            <p:nvPr/>
          </p:nvSpPr>
          <p:spPr>
            <a:xfrm>
              <a:off x="2617275" y="3753175"/>
              <a:ext cx="141200" cy="78950"/>
            </a:xfrm>
            <a:custGeom>
              <a:rect b="b" l="l" r="r" t="t"/>
              <a:pathLst>
                <a:path extrusionOk="0" h="3158" w="5648">
                  <a:moveTo>
                    <a:pt x="2635" y="1"/>
                  </a:moveTo>
                  <a:cubicBezTo>
                    <a:pt x="2635" y="6"/>
                    <a:pt x="2641" y="6"/>
                    <a:pt x="2641" y="6"/>
                  </a:cubicBezTo>
                  <a:cubicBezTo>
                    <a:pt x="2088" y="121"/>
                    <a:pt x="1541" y="242"/>
                    <a:pt x="989" y="357"/>
                  </a:cubicBezTo>
                  <a:cubicBezTo>
                    <a:pt x="663" y="427"/>
                    <a:pt x="332" y="498"/>
                    <a:pt x="0" y="568"/>
                  </a:cubicBezTo>
                  <a:cubicBezTo>
                    <a:pt x="151" y="688"/>
                    <a:pt x="307" y="799"/>
                    <a:pt x="477" y="894"/>
                  </a:cubicBezTo>
                  <a:cubicBezTo>
                    <a:pt x="1215" y="1311"/>
                    <a:pt x="2103" y="1411"/>
                    <a:pt x="2791" y="1898"/>
                  </a:cubicBezTo>
                  <a:cubicBezTo>
                    <a:pt x="3248" y="2219"/>
                    <a:pt x="3559" y="2671"/>
                    <a:pt x="3830" y="3158"/>
                  </a:cubicBezTo>
                  <a:cubicBezTo>
                    <a:pt x="4427" y="2967"/>
                    <a:pt x="5035" y="2812"/>
                    <a:pt x="5647" y="2681"/>
                  </a:cubicBezTo>
                  <a:cubicBezTo>
                    <a:pt x="5356" y="2099"/>
                    <a:pt x="5130" y="1471"/>
                    <a:pt x="4668" y="1015"/>
                  </a:cubicBezTo>
                  <a:cubicBezTo>
                    <a:pt x="4126" y="473"/>
                    <a:pt x="3358" y="267"/>
                    <a:pt x="26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4" name="Google Shape;4444;p22"/>
            <p:cNvSpPr/>
            <p:nvPr/>
          </p:nvSpPr>
          <p:spPr>
            <a:xfrm>
              <a:off x="2784425" y="3798850"/>
              <a:ext cx="134400" cy="219375"/>
            </a:xfrm>
            <a:custGeom>
              <a:rect b="b" l="l" r="r" t="t"/>
              <a:pathLst>
                <a:path extrusionOk="0" h="8775" w="5376">
                  <a:moveTo>
                    <a:pt x="85" y="1"/>
                  </a:moveTo>
                  <a:cubicBezTo>
                    <a:pt x="65" y="703"/>
                    <a:pt x="105" y="1441"/>
                    <a:pt x="75" y="2144"/>
                  </a:cubicBezTo>
                  <a:cubicBezTo>
                    <a:pt x="50" y="2149"/>
                    <a:pt x="25" y="2149"/>
                    <a:pt x="0" y="2154"/>
                  </a:cubicBezTo>
                  <a:cubicBezTo>
                    <a:pt x="873" y="2862"/>
                    <a:pt x="2003" y="3334"/>
                    <a:pt x="2530" y="4327"/>
                  </a:cubicBezTo>
                  <a:cubicBezTo>
                    <a:pt x="2781" y="4794"/>
                    <a:pt x="2866" y="5331"/>
                    <a:pt x="3047" y="5833"/>
                  </a:cubicBezTo>
                  <a:cubicBezTo>
                    <a:pt x="3468" y="7018"/>
                    <a:pt x="4382" y="7921"/>
                    <a:pt x="5376" y="8774"/>
                  </a:cubicBezTo>
                  <a:cubicBezTo>
                    <a:pt x="5240" y="8007"/>
                    <a:pt x="5105" y="7244"/>
                    <a:pt x="4964" y="6481"/>
                  </a:cubicBezTo>
                  <a:cubicBezTo>
                    <a:pt x="4658" y="6099"/>
                    <a:pt x="4402" y="5678"/>
                    <a:pt x="4231" y="5206"/>
                  </a:cubicBezTo>
                  <a:cubicBezTo>
                    <a:pt x="3800" y="4041"/>
                    <a:pt x="3473" y="2761"/>
                    <a:pt x="2540" y="1943"/>
                  </a:cubicBezTo>
                  <a:cubicBezTo>
                    <a:pt x="1968" y="1441"/>
                    <a:pt x="1225" y="1165"/>
                    <a:pt x="658" y="653"/>
                  </a:cubicBezTo>
                  <a:cubicBezTo>
                    <a:pt x="442" y="463"/>
                    <a:pt x="256" y="237"/>
                    <a:pt x="8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5" name="Google Shape;4445;p22"/>
            <p:cNvSpPr/>
            <p:nvPr/>
          </p:nvSpPr>
          <p:spPr>
            <a:xfrm>
              <a:off x="3101125" y="3432075"/>
              <a:ext cx="62900" cy="191875"/>
            </a:xfrm>
            <a:custGeom>
              <a:rect b="b" l="l" r="r" t="t"/>
              <a:pathLst>
                <a:path extrusionOk="0" h="7675" w="2516">
                  <a:moveTo>
                    <a:pt x="453" y="0"/>
                  </a:moveTo>
                  <a:cubicBezTo>
                    <a:pt x="1030" y="1014"/>
                    <a:pt x="869" y="2279"/>
                    <a:pt x="548" y="3403"/>
                  </a:cubicBezTo>
                  <a:cubicBezTo>
                    <a:pt x="377" y="4001"/>
                    <a:pt x="161" y="4598"/>
                    <a:pt x="1" y="5200"/>
                  </a:cubicBezTo>
                  <a:lnTo>
                    <a:pt x="56" y="5215"/>
                  </a:lnTo>
                  <a:cubicBezTo>
                    <a:pt x="824" y="6034"/>
                    <a:pt x="1592" y="6857"/>
                    <a:pt x="2360" y="7675"/>
                  </a:cubicBezTo>
                  <a:cubicBezTo>
                    <a:pt x="2405" y="7063"/>
                    <a:pt x="2450" y="6450"/>
                    <a:pt x="2465" y="5833"/>
                  </a:cubicBezTo>
                  <a:cubicBezTo>
                    <a:pt x="2516" y="3845"/>
                    <a:pt x="2214" y="1712"/>
                    <a:pt x="889" y="236"/>
                  </a:cubicBezTo>
                  <a:cubicBezTo>
                    <a:pt x="749" y="146"/>
                    <a:pt x="608" y="71"/>
                    <a:pt x="4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6" name="Google Shape;4446;p22"/>
            <p:cNvSpPr/>
            <p:nvPr/>
          </p:nvSpPr>
          <p:spPr>
            <a:xfrm>
              <a:off x="3143425" y="3814175"/>
              <a:ext cx="114325" cy="296775"/>
            </a:xfrm>
            <a:custGeom>
              <a:rect b="b" l="l" r="r" t="t"/>
              <a:pathLst>
                <a:path extrusionOk="0" h="11871" w="4573">
                  <a:moveTo>
                    <a:pt x="4362" y="0"/>
                  </a:moveTo>
                  <a:cubicBezTo>
                    <a:pt x="3464" y="1270"/>
                    <a:pt x="2550" y="2595"/>
                    <a:pt x="1642" y="3865"/>
                  </a:cubicBezTo>
                  <a:cubicBezTo>
                    <a:pt x="1612" y="3830"/>
                    <a:pt x="1576" y="3795"/>
                    <a:pt x="1541" y="3760"/>
                  </a:cubicBezTo>
                  <a:cubicBezTo>
                    <a:pt x="1315" y="4799"/>
                    <a:pt x="944" y="5822"/>
                    <a:pt x="628" y="6851"/>
                  </a:cubicBezTo>
                  <a:cubicBezTo>
                    <a:pt x="327" y="7825"/>
                    <a:pt x="76" y="8809"/>
                    <a:pt x="30" y="9813"/>
                  </a:cubicBezTo>
                  <a:cubicBezTo>
                    <a:pt x="0" y="10495"/>
                    <a:pt x="66" y="11188"/>
                    <a:pt x="96" y="11871"/>
                  </a:cubicBezTo>
                  <a:lnTo>
                    <a:pt x="3147" y="11871"/>
                  </a:lnTo>
                  <a:cubicBezTo>
                    <a:pt x="3599" y="11253"/>
                    <a:pt x="3875" y="10470"/>
                    <a:pt x="3981" y="9707"/>
                  </a:cubicBezTo>
                  <a:cubicBezTo>
                    <a:pt x="4166" y="8322"/>
                    <a:pt x="3941" y="6912"/>
                    <a:pt x="4006" y="5511"/>
                  </a:cubicBezTo>
                  <a:cubicBezTo>
                    <a:pt x="4081" y="3865"/>
                    <a:pt x="4573" y="2229"/>
                    <a:pt x="4437" y="582"/>
                  </a:cubicBezTo>
                  <a:cubicBezTo>
                    <a:pt x="4422" y="387"/>
                    <a:pt x="4397" y="191"/>
                    <a:pt x="43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7" name="Google Shape;4447;p22"/>
            <p:cNvSpPr/>
            <p:nvPr/>
          </p:nvSpPr>
          <p:spPr>
            <a:xfrm>
              <a:off x="3095350" y="3604600"/>
              <a:ext cx="92650" cy="303575"/>
            </a:xfrm>
            <a:custGeom>
              <a:rect b="b" l="l" r="r" t="t"/>
              <a:pathLst>
                <a:path extrusionOk="0" h="12143" w="3706">
                  <a:moveTo>
                    <a:pt x="1" y="1"/>
                  </a:moveTo>
                  <a:lnTo>
                    <a:pt x="1" y="1"/>
                  </a:lnTo>
                  <a:cubicBezTo>
                    <a:pt x="41" y="1291"/>
                    <a:pt x="638" y="2495"/>
                    <a:pt x="975" y="3750"/>
                  </a:cubicBezTo>
                  <a:cubicBezTo>
                    <a:pt x="1351" y="5161"/>
                    <a:pt x="1381" y="6667"/>
                    <a:pt x="1060" y="8092"/>
                  </a:cubicBezTo>
                  <a:cubicBezTo>
                    <a:pt x="985" y="8423"/>
                    <a:pt x="894" y="8750"/>
                    <a:pt x="789" y="9071"/>
                  </a:cubicBezTo>
                  <a:cubicBezTo>
                    <a:pt x="1622" y="10140"/>
                    <a:pt x="2516" y="11169"/>
                    <a:pt x="3464" y="12143"/>
                  </a:cubicBezTo>
                  <a:cubicBezTo>
                    <a:pt x="3615" y="11470"/>
                    <a:pt x="3705" y="10797"/>
                    <a:pt x="3685" y="10110"/>
                  </a:cubicBezTo>
                  <a:cubicBezTo>
                    <a:pt x="3635" y="8338"/>
                    <a:pt x="2867" y="6672"/>
                    <a:pt x="2601" y="4920"/>
                  </a:cubicBezTo>
                  <a:cubicBezTo>
                    <a:pt x="2470" y="4067"/>
                    <a:pt x="2460" y="3203"/>
                    <a:pt x="2496" y="2340"/>
                  </a:cubicBezTo>
                  <a:cubicBezTo>
                    <a:pt x="1682" y="1542"/>
                    <a:pt x="854" y="759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8" name="Google Shape;4448;p22"/>
            <p:cNvSpPr/>
            <p:nvPr/>
          </p:nvSpPr>
          <p:spPr>
            <a:xfrm>
              <a:off x="2990700" y="3914175"/>
              <a:ext cx="114100" cy="196775"/>
            </a:xfrm>
            <a:custGeom>
              <a:rect b="b" l="l" r="r" t="t"/>
              <a:pathLst>
                <a:path extrusionOk="0" h="7871" w="4564">
                  <a:moveTo>
                    <a:pt x="2174" y="0"/>
                  </a:moveTo>
                  <a:lnTo>
                    <a:pt x="2099" y="11"/>
                  </a:lnTo>
                  <a:cubicBezTo>
                    <a:pt x="1441" y="849"/>
                    <a:pt x="829" y="1772"/>
                    <a:pt x="237" y="2661"/>
                  </a:cubicBezTo>
                  <a:cubicBezTo>
                    <a:pt x="161" y="2636"/>
                    <a:pt x="81" y="2605"/>
                    <a:pt x="1" y="2575"/>
                  </a:cubicBezTo>
                  <a:lnTo>
                    <a:pt x="1" y="2575"/>
                  </a:lnTo>
                  <a:cubicBezTo>
                    <a:pt x="929" y="4357"/>
                    <a:pt x="2305" y="5999"/>
                    <a:pt x="2686" y="7871"/>
                  </a:cubicBezTo>
                  <a:lnTo>
                    <a:pt x="4553" y="7871"/>
                  </a:lnTo>
                  <a:cubicBezTo>
                    <a:pt x="4563" y="6982"/>
                    <a:pt x="4338" y="6059"/>
                    <a:pt x="4016" y="5226"/>
                  </a:cubicBezTo>
                  <a:cubicBezTo>
                    <a:pt x="3826" y="4719"/>
                    <a:pt x="3600" y="4232"/>
                    <a:pt x="3379" y="3740"/>
                  </a:cubicBezTo>
                  <a:cubicBezTo>
                    <a:pt x="2942" y="2786"/>
                    <a:pt x="2505" y="1833"/>
                    <a:pt x="2295" y="809"/>
                  </a:cubicBezTo>
                  <a:cubicBezTo>
                    <a:pt x="2239" y="543"/>
                    <a:pt x="2199" y="272"/>
                    <a:pt x="217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9" name="Google Shape;4449;p22"/>
            <p:cNvSpPr/>
            <p:nvPr/>
          </p:nvSpPr>
          <p:spPr>
            <a:xfrm>
              <a:off x="2880525" y="3568850"/>
              <a:ext cx="52875" cy="114200"/>
            </a:xfrm>
            <a:custGeom>
              <a:rect b="b" l="l" r="r" t="t"/>
              <a:pathLst>
                <a:path extrusionOk="0" h="4568" w="2115">
                  <a:moveTo>
                    <a:pt x="689" y="0"/>
                  </a:moveTo>
                  <a:cubicBezTo>
                    <a:pt x="438" y="487"/>
                    <a:pt x="182" y="979"/>
                    <a:pt x="1" y="1491"/>
                  </a:cubicBezTo>
                  <a:cubicBezTo>
                    <a:pt x="558" y="2535"/>
                    <a:pt x="1150" y="3564"/>
                    <a:pt x="1783" y="4568"/>
                  </a:cubicBezTo>
                  <a:cubicBezTo>
                    <a:pt x="1738" y="3780"/>
                    <a:pt x="1898" y="2997"/>
                    <a:pt x="2114" y="2219"/>
                  </a:cubicBezTo>
                  <a:cubicBezTo>
                    <a:pt x="1587" y="1526"/>
                    <a:pt x="1125" y="788"/>
                    <a:pt x="724" y="15"/>
                  </a:cubicBezTo>
                  <a:lnTo>
                    <a:pt x="68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0" name="Google Shape;4450;p22"/>
            <p:cNvSpPr/>
            <p:nvPr/>
          </p:nvSpPr>
          <p:spPr>
            <a:xfrm>
              <a:off x="2933375" y="3367825"/>
              <a:ext cx="86350" cy="258775"/>
            </a:xfrm>
            <a:custGeom>
              <a:rect b="b" l="l" r="r" t="t"/>
              <a:pathLst>
                <a:path extrusionOk="0" h="10351" w="3454">
                  <a:moveTo>
                    <a:pt x="2695" y="0"/>
                  </a:moveTo>
                  <a:lnTo>
                    <a:pt x="2695" y="0"/>
                  </a:lnTo>
                  <a:cubicBezTo>
                    <a:pt x="2670" y="11"/>
                    <a:pt x="2650" y="26"/>
                    <a:pt x="2625" y="36"/>
                  </a:cubicBezTo>
                  <a:cubicBezTo>
                    <a:pt x="1727" y="999"/>
                    <a:pt x="1340" y="2339"/>
                    <a:pt x="1170" y="3644"/>
                  </a:cubicBezTo>
                  <a:cubicBezTo>
                    <a:pt x="994" y="4975"/>
                    <a:pt x="1009" y="6340"/>
                    <a:pt x="733" y="7655"/>
                  </a:cubicBezTo>
                  <a:cubicBezTo>
                    <a:pt x="547" y="8528"/>
                    <a:pt x="236" y="9397"/>
                    <a:pt x="0" y="10260"/>
                  </a:cubicBezTo>
                  <a:cubicBezTo>
                    <a:pt x="20" y="10295"/>
                    <a:pt x="40" y="10320"/>
                    <a:pt x="65" y="10350"/>
                  </a:cubicBezTo>
                  <a:cubicBezTo>
                    <a:pt x="502" y="9964"/>
                    <a:pt x="939" y="9562"/>
                    <a:pt x="1365" y="9151"/>
                  </a:cubicBezTo>
                  <a:cubicBezTo>
                    <a:pt x="1687" y="8839"/>
                    <a:pt x="2008" y="8533"/>
                    <a:pt x="2314" y="8227"/>
                  </a:cubicBezTo>
                  <a:lnTo>
                    <a:pt x="2349" y="8232"/>
                  </a:lnTo>
                  <a:cubicBezTo>
                    <a:pt x="2660" y="5466"/>
                    <a:pt x="3453" y="2590"/>
                    <a:pt x="269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1" name="Google Shape;4451;p22"/>
            <p:cNvSpPr/>
            <p:nvPr/>
          </p:nvSpPr>
          <p:spPr>
            <a:xfrm>
              <a:off x="2903000" y="3799975"/>
              <a:ext cx="87725" cy="178600"/>
            </a:xfrm>
            <a:custGeom>
              <a:rect b="b" l="l" r="r" t="t"/>
              <a:pathLst>
                <a:path extrusionOk="0" h="7144" w="3509">
                  <a:moveTo>
                    <a:pt x="71" y="1"/>
                  </a:moveTo>
                  <a:lnTo>
                    <a:pt x="71" y="1"/>
                  </a:lnTo>
                  <a:cubicBezTo>
                    <a:pt x="86" y="1025"/>
                    <a:pt x="0" y="2054"/>
                    <a:pt x="96" y="3073"/>
                  </a:cubicBezTo>
                  <a:cubicBezTo>
                    <a:pt x="176" y="3981"/>
                    <a:pt x="412" y="4875"/>
                    <a:pt x="773" y="5713"/>
                  </a:cubicBezTo>
                  <a:cubicBezTo>
                    <a:pt x="1205" y="5934"/>
                    <a:pt x="1576" y="6285"/>
                    <a:pt x="2023" y="6506"/>
                  </a:cubicBezTo>
                  <a:cubicBezTo>
                    <a:pt x="2505" y="6742"/>
                    <a:pt x="3002" y="6958"/>
                    <a:pt x="3509" y="7143"/>
                  </a:cubicBezTo>
                  <a:cubicBezTo>
                    <a:pt x="3157" y="6466"/>
                    <a:pt x="2871" y="5773"/>
                    <a:pt x="2731" y="5035"/>
                  </a:cubicBezTo>
                  <a:cubicBezTo>
                    <a:pt x="2520" y="3966"/>
                    <a:pt x="2620" y="2862"/>
                    <a:pt x="2620" y="1768"/>
                  </a:cubicBezTo>
                  <a:cubicBezTo>
                    <a:pt x="1772" y="1180"/>
                    <a:pt x="919" y="588"/>
                    <a:pt x="7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2" name="Google Shape;4452;p22"/>
            <p:cNvSpPr/>
            <p:nvPr/>
          </p:nvSpPr>
          <p:spPr>
            <a:xfrm>
              <a:off x="2925075" y="3621300"/>
              <a:ext cx="109075" cy="223375"/>
            </a:xfrm>
            <a:custGeom>
              <a:rect b="b" l="l" r="r" t="t"/>
              <a:pathLst>
                <a:path extrusionOk="0" h="8935" w="4363">
                  <a:moveTo>
                    <a:pt x="2556" y="0"/>
                  </a:moveTo>
                  <a:cubicBezTo>
                    <a:pt x="2254" y="327"/>
                    <a:pt x="1948" y="643"/>
                    <a:pt x="1637" y="959"/>
                  </a:cubicBezTo>
                  <a:cubicBezTo>
                    <a:pt x="1115" y="1491"/>
                    <a:pt x="583" y="2018"/>
                    <a:pt x="41" y="2535"/>
                  </a:cubicBezTo>
                  <a:cubicBezTo>
                    <a:pt x="31" y="2515"/>
                    <a:pt x="16" y="2490"/>
                    <a:pt x="1" y="2470"/>
                  </a:cubicBezTo>
                  <a:lnTo>
                    <a:pt x="1" y="2470"/>
                  </a:lnTo>
                  <a:cubicBezTo>
                    <a:pt x="6" y="2600"/>
                    <a:pt x="21" y="2726"/>
                    <a:pt x="36" y="2851"/>
                  </a:cubicBezTo>
                  <a:cubicBezTo>
                    <a:pt x="247" y="4337"/>
                    <a:pt x="1215" y="5612"/>
                    <a:pt x="1562" y="7073"/>
                  </a:cubicBezTo>
                  <a:cubicBezTo>
                    <a:pt x="1707" y="7675"/>
                    <a:pt x="1737" y="8292"/>
                    <a:pt x="1737" y="8915"/>
                  </a:cubicBezTo>
                  <a:cubicBezTo>
                    <a:pt x="1752" y="8920"/>
                    <a:pt x="1763" y="8930"/>
                    <a:pt x="1773" y="8935"/>
                  </a:cubicBezTo>
                  <a:cubicBezTo>
                    <a:pt x="2586" y="7780"/>
                    <a:pt x="3474" y="6601"/>
                    <a:pt x="4363" y="5497"/>
                  </a:cubicBezTo>
                  <a:cubicBezTo>
                    <a:pt x="4363" y="5492"/>
                    <a:pt x="4358" y="5482"/>
                    <a:pt x="4352" y="5471"/>
                  </a:cubicBezTo>
                  <a:cubicBezTo>
                    <a:pt x="4031" y="4603"/>
                    <a:pt x="3484" y="3825"/>
                    <a:pt x="3123" y="2967"/>
                  </a:cubicBezTo>
                  <a:cubicBezTo>
                    <a:pt x="2726" y="2023"/>
                    <a:pt x="2576" y="1024"/>
                    <a:pt x="257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3" name="Google Shape;4453;p22"/>
            <p:cNvSpPr/>
            <p:nvPr/>
          </p:nvSpPr>
          <p:spPr>
            <a:xfrm>
              <a:off x="2897725" y="3368700"/>
              <a:ext cx="101300" cy="255625"/>
            </a:xfrm>
            <a:custGeom>
              <a:rect b="b" l="l" r="r" t="t"/>
              <a:pathLst>
                <a:path extrusionOk="0" h="10225" w="4052">
                  <a:moveTo>
                    <a:pt x="4051" y="1"/>
                  </a:moveTo>
                  <a:cubicBezTo>
                    <a:pt x="2706" y="613"/>
                    <a:pt x="1662" y="1863"/>
                    <a:pt x="1306" y="3298"/>
                  </a:cubicBezTo>
                  <a:cubicBezTo>
                    <a:pt x="1095" y="4172"/>
                    <a:pt x="1120" y="5090"/>
                    <a:pt x="894" y="5959"/>
                  </a:cubicBezTo>
                  <a:cubicBezTo>
                    <a:pt x="708" y="6676"/>
                    <a:pt x="352" y="7344"/>
                    <a:pt x="1" y="8006"/>
                  </a:cubicBezTo>
                  <a:lnTo>
                    <a:pt x="36" y="8021"/>
                  </a:lnTo>
                  <a:cubicBezTo>
                    <a:pt x="437" y="8794"/>
                    <a:pt x="899" y="9532"/>
                    <a:pt x="1426" y="10225"/>
                  </a:cubicBezTo>
                  <a:cubicBezTo>
                    <a:pt x="1662" y="9362"/>
                    <a:pt x="1973" y="8493"/>
                    <a:pt x="2159" y="7620"/>
                  </a:cubicBezTo>
                  <a:cubicBezTo>
                    <a:pt x="2435" y="6305"/>
                    <a:pt x="2420" y="4940"/>
                    <a:pt x="2596" y="3609"/>
                  </a:cubicBezTo>
                  <a:cubicBezTo>
                    <a:pt x="2766" y="2304"/>
                    <a:pt x="3153" y="964"/>
                    <a:pt x="405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4" name="Google Shape;4454;p22"/>
            <p:cNvSpPr/>
            <p:nvPr/>
          </p:nvSpPr>
          <p:spPr>
            <a:xfrm>
              <a:off x="2965100" y="3573500"/>
              <a:ext cx="27025" cy="71800"/>
            </a:xfrm>
            <a:custGeom>
              <a:rect b="b" l="l" r="r" t="t"/>
              <a:pathLst>
                <a:path extrusionOk="0" h="2872" w="1081">
                  <a:moveTo>
                    <a:pt x="1045" y="0"/>
                  </a:moveTo>
                  <a:cubicBezTo>
                    <a:pt x="739" y="306"/>
                    <a:pt x="418" y="612"/>
                    <a:pt x="96" y="924"/>
                  </a:cubicBezTo>
                  <a:cubicBezTo>
                    <a:pt x="61" y="1260"/>
                    <a:pt x="36" y="1601"/>
                    <a:pt x="16" y="1938"/>
                  </a:cubicBezTo>
                  <a:cubicBezTo>
                    <a:pt x="1" y="2244"/>
                    <a:pt x="11" y="2560"/>
                    <a:pt x="36" y="2871"/>
                  </a:cubicBezTo>
                  <a:cubicBezTo>
                    <a:pt x="347" y="2555"/>
                    <a:pt x="653" y="2239"/>
                    <a:pt x="955" y="1912"/>
                  </a:cubicBezTo>
                  <a:lnTo>
                    <a:pt x="970" y="1912"/>
                  </a:lnTo>
                  <a:cubicBezTo>
                    <a:pt x="960" y="1285"/>
                    <a:pt x="1005" y="648"/>
                    <a:pt x="1080" y="5"/>
                  </a:cubicBezTo>
                  <a:lnTo>
                    <a:pt x="10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5" name="Google Shape;4455;p22"/>
            <p:cNvSpPr/>
            <p:nvPr/>
          </p:nvSpPr>
          <p:spPr>
            <a:xfrm>
              <a:off x="2923950" y="3596575"/>
              <a:ext cx="43575" cy="88125"/>
            </a:xfrm>
            <a:custGeom>
              <a:rect b="b" l="l" r="r" t="t"/>
              <a:pathLst>
                <a:path extrusionOk="0" h="3525" w="1743">
                  <a:moveTo>
                    <a:pt x="1742" y="1"/>
                  </a:moveTo>
                  <a:cubicBezTo>
                    <a:pt x="1316" y="412"/>
                    <a:pt x="879" y="814"/>
                    <a:pt x="442" y="1200"/>
                  </a:cubicBezTo>
                  <a:cubicBezTo>
                    <a:pt x="417" y="1170"/>
                    <a:pt x="397" y="1145"/>
                    <a:pt x="377" y="1110"/>
                  </a:cubicBezTo>
                  <a:cubicBezTo>
                    <a:pt x="161" y="1888"/>
                    <a:pt x="1" y="2671"/>
                    <a:pt x="46" y="3459"/>
                  </a:cubicBezTo>
                  <a:cubicBezTo>
                    <a:pt x="61" y="3479"/>
                    <a:pt x="76" y="3504"/>
                    <a:pt x="86" y="3524"/>
                  </a:cubicBezTo>
                  <a:cubicBezTo>
                    <a:pt x="628" y="3007"/>
                    <a:pt x="1160" y="2480"/>
                    <a:pt x="1682" y="1948"/>
                  </a:cubicBezTo>
                  <a:cubicBezTo>
                    <a:pt x="1657" y="1637"/>
                    <a:pt x="1647" y="1321"/>
                    <a:pt x="1662" y="1015"/>
                  </a:cubicBezTo>
                  <a:cubicBezTo>
                    <a:pt x="1682" y="678"/>
                    <a:pt x="1707" y="337"/>
                    <a:pt x="174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6" name="Google Shape;4456;p22"/>
            <p:cNvSpPr/>
            <p:nvPr/>
          </p:nvSpPr>
          <p:spPr>
            <a:xfrm>
              <a:off x="2867600" y="3606125"/>
              <a:ext cx="100925" cy="238050"/>
            </a:xfrm>
            <a:custGeom>
              <a:rect b="b" l="l" r="r" t="t"/>
              <a:pathLst>
                <a:path extrusionOk="0" h="9522" w="4037">
                  <a:moveTo>
                    <a:pt x="518" y="0"/>
                  </a:moveTo>
                  <a:cubicBezTo>
                    <a:pt x="423" y="266"/>
                    <a:pt x="347" y="537"/>
                    <a:pt x="302" y="818"/>
                  </a:cubicBezTo>
                  <a:cubicBezTo>
                    <a:pt x="1" y="2711"/>
                    <a:pt x="1080" y="4528"/>
                    <a:pt x="1381" y="6420"/>
                  </a:cubicBezTo>
                  <a:cubicBezTo>
                    <a:pt x="1451" y="6861"/>
                    <a:pt x="1477" y="7308"/>
                    <a:pt x="1487" y="7755"/>
                  </a:cubicBezTo>
                  <a:cubicBezTo>
                    <a:pt x="2335" y="8342"/>
                    <a:pt x="3188" y="8934"/>
                    <a:pt x="4036" y="9522"/>
                  </a:cubicBezTo>
                  <a:cubicBezTo>
                    <a:pt x="4036" y="8899"/>
                    <a:pt x="4006" y="8282"/>
                    <a:pt x="3861" y="7680"/>
                  </a:cubicBezTo>
                  <a:cubicBezTo>
                    <a:pt x="3514" y="6219"/>
                    <a:pt x="2546" y="4944"/>
                    <a:pt x="2335" y="3458"/>
                  </a:cubicBezTo>
                  <a:cubicBezTo>
                    <a:pt x="2320" y="3333"/>
                    <a:pt x="2305" y="3207"/>
                    <a:pt x="2300" y="3077"/>
                  </a:cubicBezTo>
                  <a:cubicBezTo>
                    <a:pt x="1667" y="2073"/>
                    <a:pt x="1075" y="1044"/>
                    <a:pt x="51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7" name="Google Shape;4457;p22"/>
            <p:cNvSpPr/>
            <p:nvPr/>
          </p:nvSpPr>
          <p:spPr>
            <a:xfrm>
              <a:off x="2966000" y="3758700"/>
              <a:ext cx="85975" cy="222000"/>
            </a:xfrm>
            <a:custGeom>
              <a:rect b="b" l="l" r="r" t="t"/>
              <a:pathLst>
                <a:path extrusionOk="0" h="8880" w="3439">
                  <a:moveTo>
                    <a:pt x="2726" y="1"/>
                  </a:moveTo>
                  <a:cubicBezTo>
                    <a:pt x="1837" y="1105"/>
                    <a:pt x="949" y="2284"/>
                    <a:pt x="136" y="3439"/>
                  </a:cubicBezTo>
                  <a:cubicBezTo>
                    <a:pt x="126" y="3434"/>
                    <a:pt x="115" y="3424"/>
                    <a:pt x="100" y="3419"/>
                  </a:cubicBezTo>
                  <a:lnTo>
                    <a:pt x="100" y="3419"/>
                  </a:lnTo>
                  <a:cubicBezTo>
                    <a:pt x="100" y="4513"/>
                    <a:pt x="0" y="5617"/>
                    <a:pt x="211" y="6686"/>
                  </a:cubicBezTo>
                  <a:cubicBezTo>
                    <a:pt x="351" y="7424"/>
                    <a:pt x="637" y="8117"/>
                    <a:pt x="989" y="8794"/>
                  </a:cubicBezTo>
                  <a:cubicBezTo>
                    <a:pt x="1069" y="8824"/>
                    <a:pt x="1149" y="8855"/>
                    <a:pt x="1225" y="8880"/>
                  </a:cubicBezTo>
                  <a:cubicBezTo>
                    <a:pt x="1817" y="7991"/>
                    <a:pt x="2429" y="7068"/>
                    <a:pt x="3087" y="6230"/>
                  </a:cubicBezTo>
                  <a:lnTo>
                    <a:pt x="3162" y="6219"/>
                  </a:lnTo>
                  <a:cubicBezTo>
                    <a:pt x="2956" y="4141"/>
                    <a:pt x="3438" y="1963"/>
                    <a:pt x="272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8" name="Google Shape;4458;p22"/>
            <p:cNvSpPr/>
            <p:nvPr/>
          </p:nvSpPr>
          <p:spPr>
            <a:xfrm>
              <a:off x="2922325" y="3942775"/>
              <a:ext cx="135550" cy="168175"/>
            </a:xfrm>
            <a:custGeom>
              <a:rect b="b" l="l" r="r" t="t"/>
              <a:pathLst>
                <a:path extrusionOk="0" h="6727" w="5422">
                  <a:moveTo>
                    <a:pt x="0" y="1"/>
                  </a:moveTo>
                  <a:lnTo>
                    <a:pt x="0" y="1"/>
                  </a:lnTo>
                  <a:cubicBezTo>
                    <a:pt x="492" y="1135"/>
                    <a:pt x="1215" y="2164"/>
                    <a:pt x="2123" y="2992"/>
                  </a:cubicBezTo>
                  <a:lnTo>
                    <a:pt x="2123" y="2997"/>
                  </a:lnTo>
                  <a:cubicBezTo>
                    <a:pt x="3504" y="3996"/>
                    <a:pt x="4809" y="5030"/>
                    <a:pt x="5095" y="6727"/>
                  </a:cubicBezTo>
                  <a:lnTo>
                    <a:pt x="5421" y="6727"/>
                  </a:lnTo>
                  <a:cubicBezTo>
                    <a:pt x="5040" y="4855"/>
                    <a:pt x="3664" y="3213"/>
                    <a:pt x="2736" y="1431"/>
                  </a:cubicBezTo>
                  <a:cubicBezTo>
                    <a:pt x="2229" y="1246"/>
                    <a:pt x="1732" y="1030"/>
                    <a:pt x="1250" y="794"/>
                  </a:cubicBezTo>
                  <a:cubicBezTo>
                    <a:pt x="803" y="573"/>
                    <a:pt x="432" y="222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9" name="Google Shape;4459;p22"/>
            <p:cNvSpPr/>
            <p:nvPr/>
          </p:nvSpPr>
          <p:spPr>
            <a:xfrm>
              <a:off x="3233400" y="3647900"/>
              <a:ext cx="42925" cy="148350"/>
            </a:xfrm>
            <a:custGeom>
              <a:rect b="b" l="l" r="r" t="t"/>
              <a:pathLst>
                <a:path extrusionOk="0" h="5934" w="1717">
                  <a:moveTo>
                    <a:pt x="1190" y="1"/>
                  </a:moveTo>
                  <a:cubicBezTo>
                    <a:pt x="261" y="1050"/>
                    <a:pt x="70" y="2631"/>
                    <a:pt x="45" y="4066"/>
                  </a:cubicBezTo>
                  <a:lnTo>
                    <a:pt x="0" y="4086"/>
                  </a:lnTo>
                  <a:cubicBezTo>
                    <a:pt x="231" y="4699"/>
                    <a:pt x="452" y="5311"/>
                    <a:pt x="613" y="5933"/>
                  </a:cubicBezTo>
                  <a:lnTo>
                    <a:pt x="628" y="5928"/>
                  </a:lnTo>
                  <a:cubicBezTo>
                    <a:pt x="407" y="4518"/>
                    <a:pt x="813" y="3017"/>
                    <a:pt x="1717" y="1913"/>
                  </a:cubicBezTo>
                  <a:lnTo>
                    <a:pt x="1707" y="1903"/>
                  </a:lnTo>
                  <a:cubicBezTo>
                    <a:pt x="1431" y="1301"/>
                    <a:pt x="1250" y="658"/>
                    <a:pt x="11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0" name="Google Shape;4460;p22"/>
            <p:cNvSpPr/>
            <p:nvPr/>
          </p:nvSpPr>
          <p:spPr>
            <a:xfrm>
              <a:off x="3282700" y="3499825"/>
              <a:ext cx="110450" cy="173325"/>
            </a:xfrm>
            <a:custGeom>
              <a:rect b="b" l="l" r="r" t="t"/>
              <a:pathLst>
                <a:path extrusionOk="0" h="6933" w="4418">
                  <a:moveTo>
                    <a:pt x="4418" y="1"/>
                  </a:moveTo>
                  <a:lnTo>
                    <a:pt x="4418" y="1"/>
                  </a:lnTo>
                  <a:cubicBezTo>
                    <a:pt x="3449" y="332"/>
                    <a:pt x="2626" y="1075"/>
                    <a:pt x="2194" y="2003"/>
                  </a:cubicBezTo>
                  <a:cubicBezTo>
                    <a:pt x="1818" y="2812"/>
                    <a:pt x="1712" y="3765"/>
                    <a:pt x="1120" y="4433"/>
                  </a:cubicBezTo>
                  <a:cubicBezTo>
                    <a:pt x="809" y="4779"/>
                    <a:pt x="392" y="5010"/>
                    <a:pt x="1" y="5266"/>
                  </a:cubicBezTo>
                  <a:cubicBezTo>
                    <a:pt x="141" y="5838"/>
                    <a:pt x="347" y="6400"/>
                    <a:pt x="603" y="6932"/>
                  </a:cubicBezTo>
                  <a:cubicBezTo>
                    <a:pt x="739" y="6802"/>
                    <a:pt x="869" y="6661"/>
                    <a:pt x="990" y="6516"/>
                  </a:cubicBezTo>
                  <a:cubicBezTo>
                    <a:pt x="2521" y="4674"/>
                    <a:pt x="2435" y="1768"/>
                    <a:pt x="4242" y="197"/>
                  </a:cubicBezTo>
                  <a:lnTo>
                    <a:pt x="4363" y="227"/>
                  </a:lnTo>
                  <a:cubicBezTo>
                    <a:pt x="4383" y="151"/>
                    <a:pt x="4398" y="76"/>
                    <a:pt x="441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1" name="Google Shape;4461;p22"/>
            <p:cNvSpPr/>
            <p:nvPr/>
          </p:nvSpPr>
          <p:spPr>
            <a:xfrm>
              <a:off x="3263125" y="3631475"/>
              <a:ext cx="34675" cy="64250"/>
            </a:xfrm>
            <a:custGeom>
              <a:rect b="b" l="l" r="r" t="t"/>
              <a:pathLst>
                <a:path extrusionOk="0" h="2570" w="1387">
                  <a:moveTo>
                    <a:pt x="784" y="0"/>
                  </a:moveTo>
                  <a:cubicBezTo>
                    <a:pt x="638" y="95"/>
                    <a:pt x="493" y="196"/>
                    <a:pt x="357" y="306"/>
                  </a:cubicBezTo>
                  <a:cubicBezTo>
                    <a:pt x="227" y="417"/>
                    <a:pt x="106" y="532"/>
                    <a:pt x="1" y="658"/>
                  </a:cubicBezTo>
                  <a:cubicBezTo>
                    <a:pt x="61" y="1315"/>
                    <a:pt x="242" y="1958"/>
                    <a:pt x="518" y="2560"/>
                  </a:cubicBezTo>
                  <a:lnTo>
                    <a:pt x="528" y="2570"/>
                  </a:lnTo>
                  <a:cubicBezTo>
                    <a:pt x="563" y="2525"/>
                    <a:pt x="603" y="2475"/>
                    <a:pt x="643" y="2429"/>
                  </a:cubicBezTo>
                  <a:cubicBezTo>
                    <a:pt x="874" y="2163"/>
                    <a:pt x="1135" y="1922"/>
                    <a:pt x="1386" y="1666"/>
                  </a:cubicBezTo>
                  <a:cubicBezTo>
                    <a:pt x="1130" y="1134"/>
                    <a:pt x="924" y="572"/>
                    <a:pt x="7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2" name="Google Shape;4462;p22"/>
            <p:cNvSpPr/>
            <p:nvPr/>
          </p:nvSpPr>
          <p:spPr>
            <a:xfrm>
              <a:off x="3222100" y="3504725"/>
              <a:ext cx="169675" cy="606225"/>
            </a:xfrm>
            <a:custGeom>
              <a:rect b="b" l="l" r="r" t="t"/>
              <a:pathLst>
                <a:path extrusionOk="0" h="24249" w="6787">
                  <a:moveTo>
                    <a:pt x="6666" y="1"/>
                  </a:moveTo>
                  <a:cubicBezTo>
                    <a:pt x="4859" y="1572"/>
                    <a:pt x="4945" y="4478"/>
                    <a:pt x="3414" y="6320"/>
                  </a:cubicBezTo>
                  <a:cubicBezTo>
                    <a:pt x="3293" y="6465"/>
                    <a:pt x="3163" y="6606"/>
                    <a:pt x="3027" y="6736"/>
                  </a:cubicBezTo>
                  <a:cubicBezTo>
                    <a:pt x="2776" y="6992"/>
                    <a:pt x="2515" y="7233"/>
                    <a:pt x="2284" y="7499"/>
                  </a:cubicBezTo>
                  <a:cubicBezTo>
                    <a:pt x="2244" y="7545"/>
                    <a:pt x="2204" y="7595"/>
                    <a:pt x="2169" y="7640"/>
                  </a:cubicBezTo>
                  <a:cubicBezTo>
                    <a:pt x="1265" y="8744"/>
                    <a:pt x="859" y="10245"/>
                    <a:pt x="1080" y="11655"/>
                  </a:cubicBezTo>
                  <a:lnTo>
                    <a:pt x="1065" y="11660"/>
                  </a:lnTo>
                  <a:cubicBezTo>
                    <a:pt x="1125" y="11896"/>
                    <a:pt x="1175" y="12137"/>
                    <a:pt x="1215" y="12378"/>
                  </a:cubicBezTo>
                  <a:cubicBezTo>
                    <a:pt x="1250" y="12569"/>
                    <a:pt x="1275" y="12765"/>
                    <a:pt x="1290" y="12960"/>
                  </a:cubicBezTo>
                  <a:cubicBezTo>
                    <a:pt x="1426" y="14607"/>
                    <a:pt x="934" y="16243"/>
                    <a:pt x="859" y="17889"/>
                  </a:cubicBezTo>
                  <a:cubicBezTo>
                    <a:pt x="794" y="19290"/>
                    <a:pt x="1019" y="20700"/>
                    <a:pt x="834" y="22085"/>
                  </a:cubicBezTo>
                  <a:cubicBezTo>
                    <a:pt x="728" y="22848"/>
                    <a:pt x="452" y="23631"/>
                    <a:pt x="0" y="24249"/>
                  </a:cubicBezTo>
                  <a:lnTo>
                    <a:pt x="2053" y="24249"/>
                  </a:lnTo>
                  <a:cubicBezTo>
                    <a:pt x="2219" y="23039"/>
                    <a:pt x="2028" y="21769"/>
                    <a:pt x="2194" y="20545"/>
                  </a:cubicBezTo>
                  <a:cubicBezTo>
                    <a:pt x="2390" y="19089"/>
                    <a:pt x="3087" y="17729"/>
                    <a:pt x="3188" y="16268"/>
                  </a:cubicBezTo>
                  <a:cubicBezTo>
                    <a:pt x="3288" y="14883"/>
                    <a:pt x="2851" y="13533"/>
                    <a:pt x="2646" y="12162"/>
                  </a:cubicBezTo>
                  <a:cubicBezTo>
                    <a:pt x="2440" y="10792"/>
                    <a:pt x="2520" y="9246"/>
                    <a:pt x="3459" y="8227"/>
                  </a:cubicBezTo>
                  <a:cubicBezTo>
                    <a:pt x="3906" y="7745"/>
                    <a:pt x="4523" y="7409"/>
                    <a:pt x="4874" y="6852"/>
                  </a:cubicBezTo>
                  <a:cubicBezTo>
                    <a:pt x="5090" y="6511"/>
                    <a:pt x="5185" y="6119"/>
                    <a:pt x="5281" y="5733"/>
                  </a:cubicBezTo>
                  <a:cubicBezTo>
                    <a:pt x="5728" y="3906"/>
                    <a:pt x="6325" y="1873"/>
                    <a:pt x="6787" y="31"/>
                  </a:cubicBezTo>
                  <a:lnTo>
                    <a:pt x="666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3" name="Google Shape;4463;p22"/>
            <p:cNvSpPr/>
            <p:nvPr/>
          </p:nvSpPr>
          <p:spPr>
            <a:xfrm>
              <a:off x="2908525" y="3960850"/>
              <a:ext cx="142575" cy="163525"/>
            </a:xfrm>
            <a:custGeom>
              <a:rect b="b" l="l" r="r" t="t"/>
              <a:pathLst>
                <a:path extrusionOk="0" fill="none" h="6541" w="5703">
                  <a:moveTo>
                    <a:pt x="5702" y="6541"/>
                  </a:moveTo>
                  <a:cubicBezTo>
                    <a:pt x="5697" y="6355"/>
                    <a:pt x="5677" y="6174"/>
                    <a:pt x="5647" y="6004"/>
                  </a:cubicBezTo>
                  <a:cubicBezTo>
                    <a:pt x="5361" y="4307"/>
                    <a:pt x="4056" y="3273"/>
                    <a:pt x="2675" y="2274"/>
                  </a:cubicBezTo>
                  <a:cubicBezTo>
                    <a:pt x="1712" y="1572"/>
                    <a:pt x="713" y="884"/>
                    <a:pt x="0" y="1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4" name="Google Shape;4464;p22"/>
            <p:cNvSpPr/>
            <p:nvPr/>
          </p:nvSpPr>
          <p:spPr>
            <a:xfrm>
              <a:off x="3075150" y="4007650"/>
              <a:ext cx="29650" cy="151875"/>
            </a:xfrm>
            <a:custGeom>
              <a:rect b="b" l="l" r="r" t="t"/>
              <a:pathLst>
                <a:path extrusionOk="0" fill="none" h="6075" w="1186">
                  <a:moveTo>
                    <a:pt x="1" y="1"/>
                  </a:moveTo>
                  <a:cubicBezTo>
                    <a:pt x="222" y="493"/>
                    <a:pt x="448" y="980"/>
                    <a:pt x="638" y="1487"/>
                  </a:cubicBezTo>
                  <a:cubicBezTo>
                    <a:pt x="960" y="2320"/>
                    <a:pt x="1185" y="3243"/>
                    <a:pt x="1175" y="4132"/>
                  </a:cubicBezTo>
                  <a:cubicBezTo>
                    <a:pt x="1170" y="4814"/>
                    <a:pt x="1025" y="5477"/>
                    <a:pt x="678" y="6074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5" name="Google Shape;4465;p22"/>
            <p:cNvSpPr/>
            <p:nvPr/>
          </p:nvSpPr>
          <p:spPr>
            <a:xfrm>
              <a:off x="3185950" y="3750050"/>
              <a:ext cx="71800" cy="388500"/>
            </a:xfrm>
            <a:custGeom>
              <a:rect b="b" l="l" r="r" t="t"/>
              <a:pathLst>
                <a:path extrusionOk="0" fill="none" h="15540" w="2872">
                  <a:moveTo>
                    <a:pt x="1898" y="0"/>
                  </a:moveTo>
                  <a:cubicBezTo>
                    <a:pt x="2129" y="613"/>
                    <a:pt x="2350" y="1225"/>
                    <a:pt x="2511" y="1847"/>
                  </a:cubicBezTo>
                  <a:cubicBezTo>
                    <a:pt x="2571" y="2083"/>
                    <a:pt x="2621" y="2324"/>
                    <a:pt x="2661" y="2565"/>
                  </a:cubicBezTo>
                  <a:cubicBezTo>
                    <a:pt x="2696" y="2756"/>
                    <a:pt x="2721" y="2952"/>
                    <a:pt x="2736" y="3147"/>
                  </a:cubicBezTo>
                  <a:cubicBezTo>
                    <a:pt x="2872" y="4794"/>
                    <a:pt x="2380" y="6430"/>
                    <a:pt x="2305" y="8076"/>
                  </a:cubicBezTo>
                  <a:cubicBezTo>
                    <a:pt x="2240" y="9477"/>
                    <a:pt x="2465" y="10887"/>
                    <a:pt x="2280" y="12272"/>
                  </a:cubicBezTo>
                  <a:cubicBezTo>
                    <a:pt x="2174" y="13035"/>
                    <a:pt x="1898" y="13818"/>
                    <a:pt x="1446" y="14436"/>
                  </a:cubicBezTo>
                  <a:cubicBezTo>
                    <a:pt x="1080" y="14943"/>
                    <a:pt x="598" y="15344"/>
                    <a:pt x="1" y="15540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6" name="Google Shape;4466;p22"/>
            <p:cNvSpPr/>
            <p:nvPr/>
          </p:nvSpPr>
          <p:spPr>
            <a:xfrm>
              <a:off x="2815275" y="4110925"/>
              <a:ext cx="498950" cy="25"/>
            </a:xfrm>
            <a:custGeom>
              <a:rect b="b" l="l" r="r" t="t"/>
              <a:pathLst>
                <a:path extrusionOk="0" fill="none" h="1" w="19958">
                  <a:moveTo>
                    <a:pt x="19958" y="1"/>
                  </a:moveTo>
                  <a:lnTo>
                    <a:pt x="19762" y="1"/>
                  </a:lnTo>
                  <a:lnTo>
                    <a:pt x="18326" y="1"/>
                  </a:lnTo>
                  <a:lnTo>
                    <a:pt x="16273" y="1"/>
                  </a:lnTo>
                  <a:lnTo>
                    <a:pt x="13222" y="1"/>
                  </a:lnTo>
                  <a:lnTo>
                    <a:pt x="11570" y="1"/>
                  </a:lnTo>
                  <a:lnTo>
                    <a:pt x="9703" y="1"/>
                  </a:lnTo>
                  <a:lnTo>
                    <a:pt x="9377" y="1"/>
                  </a:lnTo>
                  <a:lnTo>
                    <a:pt x="7570" y="1"/>
                  </a:lnTo>
                  <a:lnTo>
                    <a:pt x="4227" y="1"/>
                  </a:lnTo>
                  <a:lnTo>
                    <a:pt x="1" y="1"/>
                  </a:ln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7" name="Google Shape;4467;p22"/>
            <p:cNvSpPr/>
            <p:nvPr/>
          </p:nvSpPr>
          <p:spPr>
            <a:xfrm>
              <a:off x="3122725" y="3437225"/>
              <a:ext cx="65275" cy="726925"/>
            </a:xfrm>
            <a:custGeom>
              <a:rect b="b" l="l" r="r" t="t"/>
              <a:pathLst>
                <a:path extrusionOk="0" fill="none" h="29077" w="2611">
                  <a:moveTo>
                    <a:pt x="0" y="0"/>
                  </a:moveTo>
                  <a:cubicBezTo>
                    <a:pt x="10" y="10"/>
                    <a:pt x="20" y="20"/>
                    <a:pt x="25" y="30"/>
                  </a:cubicBezTo>
                  <a:cubicBezTo>
                    <a:pt x="1350" y="1506"/>
                    <a:pt x="1652" y="3639"/>
                    <a:pt x="1601" y="5627"/>
                  </a:cubicBezTo>
                  <a:cubicBezTo>
                    <a:pt x="1586" y="6244"/>
                    <a:pt x="1541" y="6857"/>
                    <a:pt x="1496" y="7469"/>
                  </a:cubicBezTo>
                  <a:cubicBezTo>
                    <a:pt x="1461" y="7991"/>
                    <a:pt x="1421" y="8513"/>
                    <a:pt x="1401" y="9035"/>
                  </a:cubicBezTo>
                  <a:cubicBezTo>
                    <a:pt x="1365" y="9898"/>
                    <a:pt x="1375" y="10762"/>
                    <a:pt x="1506" y="11615"/>
                  </a:cubicBezTo>
                  <a:cubicBezTo>
                    <a:pt x="1772" y="13367"/>
                    <a:pt x="2540" y="15033"/>
                    <a:pt x="2590" y="16805"/>
                  </a:cubicBezTo>
                  <a:cubicBezTo>
                    <a:pt x="2610" y="17492"/>
                    <a:pt x="2520" y="18165"/>
                    <a:pt x="2369" y="18838"/>
                  </a:cubicBezTo>
                  <a:cubicBezTo>
                    <a:pt x="2143" y="19877"/>
                    <a:pt x="1772" y="20900"/>
                    <a:pt x="1456" y="21929"/>
                  </a:cubicBezTo>
                  <a:cubicBezTo>
                    <a:pt x="1155" y="22903"/>
                    <a:pt x="904" y="23887"/>
                    <a:pt x="858" y="24891"/>
                  </a:cubicBezTo>
                  <a:cubicBezTo>
                    <a:pt x="828" y="25573"/>
                    <a:pt x="894" y="26266"/>
                    <a:pt x="924" y="26949"/>
                  </a:cubicBezTo>
                  <a:cubicBezTo>
                    <a:pt x="954" y="27672"/>
                    <a:pt x="954" y="28384"/>
                    <a:pt x="763" y="29077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8" name="Google Shape;4468;p22"/>
            <p:cNvSpPr/>
            <p:nvPr/>
          </p:nvSpPr>
          <p:spPr>
            <a:xfrm>
              <a:off x="2966000" y="3844150"/>
              <a:ext cx="94750" cy="296175"/>
            </a:xfrm>
            <a:custGeom>
              <a:rect b="b" l="l" r="r" t="t"/>
              <a:pathLst>
                <a:path extrusionOk="0" fill="none" h="11847" w="3790">
                  <a:moveTo>
                    <a:pt x="100" y="1"/>
                  </a:moveTo>
                  <a:cubicBezTo>
                    <a:pt x="100" y="1095"/>
                    <a:pt x="0" y="2199"/>
                    <a:pt x="211" y="3268"/>
                  </a:cubicBezTo>
                  <a:cubicBezTo>
                    <a:pt x="351" y="4006"/>
                    <a:pt x="637" y="4699"/>
                    <a:pt x="989" y="5376"/>
                  </a:cubicBezTo>
                  <a:cubicBezTo>
                    <a:pt x="1917" y="7158"/>
                    <a:pt x="3293" y="8800"/>
                    <a:pt x="3674" y="10672"/>
                  </a:cubicBezTo>
                  <a:cubicBezTo>
                    <a:pt x="3754" y="11053"/>
                    <a:pt x="3790" y="11445"/>
                    <a:pt x="3775" y="11846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9" name="Google Shape;4469;p22"/>
            <p:cNvSpPr/>
            <p:nvPr/>
          </p:nvSpPr>
          <p:spPr>
            <a:xfrm>
              <a:off x="2923950" y="3367200"/>
              <a:ext cx="76450" cy="476975"/>
            </a:xfrm>
            <a:custGeom>
              <a:rect b="b" l="l" r="r" t="t"/>
              <a:pathLst>
                <a:path extrusionOk="0" fill="none" h="19079" w="3058">
                  <a:moveTo>
                    <a:pt x="3057" y="0"/>
                  </a:moveTo>
                  <a:cubicBezTo>
                    <a:pt x="3037" y="20"/>
                    <a:pt x="3022" y="41"/>
                    <a:pt x="3002" y="61"/>
                  </a:cubicBezTo>
                  <a:cubicBezTo>
                    <a:pt x="2104" y="1024"/>
                    <a:pt x="1717" y="2359"/>
                    <a:pt x="1547" y="3669"/>
                  </a:cubicBezTo>
                  <a:cubicBezTo>
                    <a:pt x="1371" y="5000"/>
                    <a:pt x="1386" y="6365"/>
                    <a:pt x="1110" y="7680"/>
                  </a:cubicBezTo>
                  <a:cubicBezTo>
                    <a:pt x="924" y="8553"/>
                    <a:pt x="613" y="9422"/>
                    <a:pt x="377" y="10285"/>
                  </a:cubicBezTo>
                  <a:cubicBezTo>
                    <a:pt x="161" y="11063"/>
                    <a:pt x="1" y="11846"/>
                    <a:pt x="46" y="12634"/>
                  </a:cubicBezTo>
                  <a:cubicBezTo>
                    <a:pt x="51" y="12764"/>
                    <a:pt x="66" y="12890"/>
                    <a:pt x="81" y="13015"/>
                  </a:cubicBezTo>
                  <a:cubicBezTo>
                    <a:pt x="292" y="14501"/>
                    <a:pt x="1260" y="15776"/>
                    <a:pt x="1607" y="17237"/>
                  </a:cubicBezTo>
                  <a:cubicBezTo>
                    <a:pt x="1752" y="17839"/>
                    <a:pt x="1782" y="18456"/>
                    <a:pt x="1782" y="19079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0" name="Google Shape;4470;p22"/>
            <p:cNvSpPr/>
            <p:nvPr/>
          </p:nvSpPr>
          <p:spPr>
            <a:xfrm>
              <a:off x="2513125" y="3676125"/>
              <a:ext cx="497175" cy="454900"/>
            </a:xfrm>
            <a:custGeom>
              <a:rect b="b" l="l" r="r" t="t"/>
              <a:pathLst>
                <a:path extrusionOk="0" fill="none" h="18196" w="19887">
                  <a:moveTo>
                    <a:pt x="0" y="227"/>
                  </a:moveTo>
                  <a:cubicBezTo>
                    <a:pt x="2395" y="1"/>
                    <a:pt x="4312" y="2094"/>
                    <a:pt x="6546" y="2987"/>
                  </a:cubicBezTo>
                  <a:cubicBezTo>
                    <a:pt x="6631" y="3017"/>
                    <a:pt x="6716" y="3053"/>
                    <a:pt x="6801" y="3083"/>
                  </a:cubicBezTo>
                  <a:cubicBezTo>
                    <a:pt x="7524" y="3349"/>
                    <a:pt x="8292" y="3555"/>
                    <a:pt x="8834" y="4097"/>
                  </a:cubicBezTo>
                  <a:cubicBezTo>
                    <a:pt x="9296" y="4553"/>
                    <a:pt x="9522" y="5181"/>
                    <a:pt x="9813" y="5763"/>
                  </a:cubicBezTo>
                  <a:cubicBezTo>
                    <a:pt x="9924" y="5984"/>
                    <a:pt x="10049" y="6205"/>
                    <a:pt x="10195" y="6400"/>
                  </a:cubicBezTo>
                  <a:cubicBezTo>
                    <a:pt x="10385" y="6651"/>
                    <a:pt x="10606" y="6867"/>
                    <a:pt x="10852" y="7063"/>
                  </a:cubicBezTo>
                  <a:cubicBezTo>
                    <a:pt x="11725" y="7771"/>
                    <a:pt x="12855" y="8243"/>
                    <a:pt x="13382" y="9236"/>
                  </a:cubicBezTo>
                  <a:cubicBezTo>
                    <a:pt x="13633" y="9703"/>
                    <a:pt x="13718" y="10240"/>
                    <a:pt x="13899" y="10742"/>
                  </a:cubicBezTo>
                  <a:cubicBezTo>
                    <a:pt x="14320" y="11927"/>
                    <a:pt x="15234" y="12830"/>
                    <a:pt x="16228" y="13683"/>
                  </a:cubicBezTo>
                  <a:cubicBezTo>
                    <a:pt x="17563" y="14833"/>
                    <a:pt x="19049" y="15887"/>
                    <a:pt x="19656" y="17393"/>
                  </a:cubicBezTo>
                  <a:cubicBezTo>
                    <a:pt x="19756" y="17649"/>
                    <a:pt x="19837" y="17915"/>
                    <a:pt x="19887" y="18196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1" name="Google Shape;4471;p22"/>
            <p:cNvSpPr/>
            <p:nvPr/>
          </p:nvSpPr>
          <p:spPr>
            <a:xfrm>
              <a:off x="3243550" y="3504725"/>
              <a:ext cx="145225" cy="291400"/>
            </a:xfrm>
            <a:custGeom>
              <a:rect b="b" l="l" r="r" t="t"/>
              <a:pathLst>
                <a:path extrusionOk="0" fill="none" h="11656" w="5809">
                  <a:moveTo>
                    <a:pt x="5808" y="1"/>
                  </a:moveTo>
                  <a:cubicBezTo>
                    <a:pt x="4001" y="1572"/>
                    <a:pt x="4087" y="4478"/>
                    <a:pt x="2556" y="6320"/>
                  </a:cubicBezTo>
                  <a:cubicBezTo>
                    <a:pt x="2435" y="6465"/>
                    <a:pt x="2305" y="6606"/>
                    <a:pt x="2169" y="6736"/>
                  </a:cubicBezTo>
                  <a:cubicBezTo>
                    <a:pt x="1918" y="6992"/>
                    <a:pt x="1657" y="7233"/>
                    <a:pt x="1426" y="7499"/>
                  </a:cubicBezTo>
                  <a:cubicBezTo>
                    <a:pt x="1386" y="7545"/>
                    <a:pt x="1346" y="7595"/>
                    <a:pt x="1311" y="7640"/>
                  </a:cubicBezTo>
                  <a:cubicBezTo>
                    <a:pt x="407" y="8744"/>
                    <a:pt x="1" y="10245"/>
                    <a:pt x="222" y="11655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2" name="Google Shape;4472;p22"/>
            <p:cNvSpPr/>
            <p:nvPr/>
          </p:nvSpPr>
          <p:spPr>
            <a:xfrm>
              <a:off x="3102525" y="3562450"/>
              <a:ext cx="90475" cy="63150"/>
            </a:xfrm>
            <a:custGeom>
              <a:rect b="b" l="l" r="r" t="t"/>
              <a:pathLst>
                <a:path extrusionOk="0" fill="none" h="2526" w="3619">
                  <a:moveTo>
                    <a:pt x="0" y="0"/>
                  </a:moveTo>
                  <a:cubicBezTo>
                    <a:pt x="768" y="819"/>
                    <a:pt x="1536" y="1642"/>
                    <a:pt x="2304" y="2460"/>
                  </a:cubicBezTo>
                  <a:cubicBezTo>
                    <a:pt x="2324" y="2485"/>
                    <a:pt x="2344" y="2505"/>
                    <a:pt x="2364" y="2525"/>
                  </a:cubicBezTo>
                  <a:cubicBezTo>
                    <a:pt x="2786" y="1727"/>
                    <a:pt x="3222" y="879"/>
                    <a:pt x="3609" y="61"/>
                  </a:cubicBezTo>
                  <a:cubicBezTo>
                    <a:pt x="3614" y="56"/>
                    <a:pt x="3614" y="46"/>
                    <a:pt x="3619" y="41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3" name="Google Shape;4473;p22"/>
            <p:cNvSpPr/>
            <p:nvPr/>
          </p:nvSpPr>
          <p:spPr>
            <a:xfrm>
              <a:off x="3094475" y="3603850"/>
              <a:ext cx="103425" cy="61525"/>
            </a:xfrm>
            <a:custGeom>
              <a:rect b="b" l="l" r="r" t="t"/>
              <a:pathLst>
                <a:path extrusionOk="0" fill="none" h="2461" w="4137">
                  <a:moveTo>
                    <a:pt x="1" y="1"/>
                  </a:moveTo>
                  <a:cubicBezTo>
                    <a:pt x="16" y="11"/>
                    <a:pt x="26" y="21"/>
                    <a:pt x="36" y="31"/>
                  </a:cubicBezTo>
                  <a:cubicBezTo>
                    <a:pt x="889" y="789"/>
                    <a:pt x="1717" y="1572"/>
                    <a:pt x="2531" y="2370"/>
                  </a:cubicBezTo>
                  <a:cubicBezTo>
                    <a:pt x="2561" y="2400"/>
                    <a:pt x="2591" y="2430"/>
                    <a:pt x="2621" y="2460"/>
                  </a:cubicBezTo>
                  <a:cubicBezTo>
                    <a:pt x="3148" y="1783"/>
                    <a:pt x="3610" y="1095"/>
                    <a:pt x="4137" y="417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4" name="Google Shape;4474;p22"/>
            <p:cNvSpPr/>
            <p:nvPr/>
          </p:nvSpPr>
          <p:spPr>
            <a:xfrm>
              <a:off x="3113425" y="3813925"/>
              <a:ext cx="139325" cy="96875"/>
            </a:xfrm>
            <a:custGeom>
              <a:rect b="b" l="l" r="r" t="t"/>
              <a:pathLst>
                <a:path extrusionOk="0" fill="none" h="3875" w="5573">
                  <a:moveTo>
                    <a:pt x="1" y="617"/>
                  </a:moveTo>
                  <a:cubicBezTo>
                    <a:pt x="26" y="643"/>
                    <a:pt x="46" y="668"/>
                    <a:pt x="66" y="698"/>
                  </a:cubicBezTo>
                  <a:cubicBezTo>
                    <a:pt x="899" y="1767"/>
                    <a:pt x="1793" y="2796"/>
                    <a:pt x="2741" y="3770"/>
                  </a:cubicBezTo>
                  <a:cubicBezTo>
                    <a:pt x="2776" y="3805"/>
                    <a:pt x="2812" y="3840"/>
                    <a:pt x="2842" y="3875"/>
                  </a:cubicBezTo>
                  <a:cubicBezTo>
                    <a:pt x="3750" y="2605"/>
                    <a:pt x="4664" y="1280"/>
                    <a:pt x="5562" y="10"/>
                  </a:cubicBezTo>
                  <a:cubicBezTo>
                    <a:pt x="5567" y="5"/>
                    <a:pt x="5572" y="5"/>
                    <a:pt x="5572" y="0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5" name="Google Shape;4475;p22"/>
            <p:cNvSpPr/>
            <p:nvPr/>
          </p:nvSpPr>
          <p:spPr>
            <a:xfrm>
              <a:off x="3195000" y="3746275"/>
              <a:ext cx="15950" cy="38175"/>
            </a:xfrm>
            <a:custGeom>
              <a:rect b="b" l="l" r="r" t="t"/>
              <a:pathLst>
                <a:path extrusionOk="0" fill="none" h="1527" w="638">
                  <a:moveTo>
                    <a:pt x="638" y="1"/>
                  </a:moveTo>
                  <a:cubicBezTo>
                    <a:pt x="427" y="513"/>
                    <a:pt x="211" y="1020"/>
                    <a:pt x="0" y="1527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6" name="Google Shape;4476;p22"/>
            <p:cNvSpPr/>
            <p:nvPr/>
          </p:nvSpPr>
          <p:spPr>
            <a:xfrm>
              <a:off x="3206175" y="3770125"/>
              <a:ext cx="12675" cy="30250"/>
            </a:xfrm>
            <a:custGeom>
              <a:rect b="b" l="l" r="r" t="t"/>
              <a:pathLst>
                <a:path extrusionOk="0" fill="none" h="1210" w="507">
                  <a:moveTo>
                    <a:pt x="507" y="0"/>
                  </a:moveTo>
                  <a:cubicBezTo>
                    <a:pt x="381" y="422"/>
                    <a:pt x="211" y="824"/>
                    <a:pt x="0" y="1210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7" name="Google Shape;4477;p22"/>
            <p:cNvSpPr/>
            <p:nvPr/>
          </p:nvSpPr>
          <p:spPr>
            <a:xfrm>
              <a:off x="3090600" y="3903250"/>
              <a:ext cx="69275" cy="83100"/>
            </a:xfrm>
            <a:custGeom>
              <a:rect b="b" l="l" r="r" t="t"/>
              <a:pathLst>
                <a:path extrusionOk="0" fill="none" h="3324" w="2771">
                  <a:moveTo>
                    <a:pt x="0" y="1"/>
                  </a:moveTo>
                  <a:cubicBezTo>
                    <a:pt x="869" y="1130"/>
                    <a:pt x="1782" y="2229"/>
                    <a:pt x="2741" y="3288"/>
                  </a:cubicBezTo>
                  <a:cubicBezTo>
                    <a:pt x="2746" y="3298"/>
                    <a:pt x="2756" y="3314"/>
                    <a:pt x="2771" y="3324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8" name="Google Shape;4478;p22"/>
            <p:cNvSpPr/>
            <p:nvPr/>
          </p:nvSpPr>
          <p:spPr>
            <a:xfrm>
              <a:off x="3262875" y="3646275"/>
              <a:ext cx="13200" cy="49200"/>
            </a:xfrm>
            <a:custGeom>
              <a:rect b="b" l="l" r="r" t="t"/>
              <a:pathLst>
                <a:path extrusionOk="0" fill="none" h="1968" w="528">
                  <a:moveTo>
                    <a:pt x="1" y="0"/>
                  </a:moveTo>
                  <a:cubicBezTo>
                    <a:pt x="1" y="20"/>
                    <a:pt x="6" y="45"/>
                    <a:pt x="11" y="66"/>
                  </a:cubicBezTo>
                  <a:cubicBezTo>
                    <a:pt x="71" y="723"/>
                    <a:pt x="252" y="1366"/>
                    <a:pt x="528" y="1968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9" name="Google Shape;4479;p22"/>
            <p:cNvSpPr/>
            <p:nvPr/>
          </p:nvSpPr>
          <p:spPr>
            <a:xfrm>
              <a:off x="3282325" y="3630325"/>
              <a:ext cx="15600" cy="43200"/>
            </a:xfrm>
            <a:custGeom>
              <a:rect b="b" l="l" r="r" t="t"/>
              <a:pathLst>
                <a:path extrusionOk="0" fill="none" h="1728" w="624">
                  <a:moveTo>
                    <a:pt x="1" y="1"/>
                  </a:moveTo>
                  <a:cubicBezTo>
                    <a:pt x="6" y="16"/>
                    <a:pt x="11" y="31"/>
                    <a:pt x="16" y="46"/>
                  </a:cubicBezTo>
                  <a:cubicBezTo>
                    <a:pt x="156" y="618"/>
                    <a:pt x="362" y="1180"/>
                    <a:pt x="618" y="1712"/>
                  </a:cubicBezTo>
                  <a:cubicBezTo>
                    <a:pt x="618" y="1717"/>
                    <a:pt x="623" y="1722"/>
                    <a:pt x="623" y="1727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0" name="Google Shape;4480;p22"/>
            <p:cNvSpPr/>
            <p:nvPr/>
          </p:nvSpPr>
          <p:spPr>
            <a:xfrm>
              <a:off x="3271675" y="3824075"/>
              <a:ext cx="17950" cy="109825"/>
            </a:xfrm>
            <a:custGeom>
              <a:rect b="b" l="l" r="r" t="t"/>
              <a:pathLst>
                <a:path extrusionOk="0" fill="none" h="4393" w="718">
                  <a:moveTo>
                    <a:pt x="0" y="1"/>
                  </a:moveTo>
                  <a:cubicBezTo>
                    <a:pt x="206" y="1471"/>
                    <a:pt x="718" y="2992"/>
                    <a:pt x="241" y="4393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1" name="Google Shape;4481;p22"/>
            <p:cNvSpPr/>
            <p:nvPr/>
          </p:nvSpPr>
          <p:spPr>
            <a:xfrm>
              <a:off x="2880275" y="3605750"/>
              <a:ext cx="108700" cy="78950"/>
            </a:xfrm>
            <a:custGeom>
              <a:rect b="b" l="l" r="r" t="t"/>
              <a:pathLst>
                <a:path extrusionOk="0" fill="none" h="3158" w="4348">
                  <a:moveTo>
                    <a:pt x="1" y="0"/>
                  </a:moveTo>
                  <a:cubicBezTo>
                    <a:pt x="6" y="5"/>
                    <a:pt x="6" y="10"/>
                    <a:pt x="11" y="15"/>
                  </a:cubicBezTo>
                  <a:cubicBezTo>
                    <a:pt x="568" y="1059"/>
                    <a:pt x="1160" y="2088"/>
                    <a:pt x="1793" y="3092"/>
                  </a:cubicBezTo>
                  <a:cubicBezTo>
                    <a:pt x="1808" y="3112"/>
                    <a:pt x="1823" y="3137"/>
                    <a:pt x="1833" y="3157"/>
                  </a:cubicBezTo>
                  <a:cubicBezTo>
                    <a:pt x="2375" y="2640"/>
                    <a:pt x="2907" y="2113"/>
                    <a:pt x="3429" y="1581"/>
                  </a:cubicBezTo>
                  <a:cubicBezTo>
                    <a:pt x="3740" y="1265"/>
                    <a:pt x="4046" y="949"/>
                    <a:pt x="4348" y="622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2" name="Google Shape;4482;p22"/>
            <p:cNvSpPr/>
            <p:nvPr/>
          </p:nvSpPr>
          <p:spPr>
            <a:xfrm>
              <a:off x="2898600" y="3569225"/>
              <a:ext cx="92625" cy="57375"/>
            </a:xfrm>
            <a:custGeom>
              <a:rect b="b" l="l" r="r" t="t"/>
              <a:pathLst>
                <a:path extrusionOk="0" fill="none" h="2295" w="3705">
                  <a:moveTo>
                    <a:pt x="1" y="0"/>
                  </a:moveTo>
                  <a:cubicBezTo>
                    <a:pt x="402" y="773"/>
                    <a:pt x="864" y="1511"/>
                    <a:pt x="1391" y="2204"/>
                  </a:cubicBezTo>
                  <a:cubicBezTo>
                    <a:pt x="1411" y="2239"/>
                    <a:pt x="1431" y="2264"/>
                    <a:pt x="1456" y="2294"/>
                  </a:cubicBezTo>
                  <a:cubicBezTo>
                    <a:pt x="1893" y="1908"/>
                    <a:pt x="2330" y="1506"/>
                    <a:pt x="2756" y="1095"/>
                  </a:cubicBezTo>
                  <a:cubicBezTo>
                    <a:pt x="3078" y="783"/>
                    <a:pt x="3399" y="477"/>
                    <a:pt x="3705" y="171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3" name="Google Shape;4483;p22"/>
            <p:cNvSpPr/>
            <p:nvPr/>
          </p:nvSpPr>
          <p:spPr>
            <a:xfrm>
              <a:off x="2965100" y="3433325"/>
              <a:ext cx="29150" cy="278100"/>
            </a:xfrm>
            <a:custGeom>
              <a:rect b="b" l="l" r="r" t="t"/>
              <a:pathLst>
                <a:path extrusionOk="0" fill="none" h="11124" w="1166">
                  <a:moveTo>
                    <a:pt x="1075" y="1"/>
                  </a:moveTo>
                  <a:cubicBezTo>
                    <a:pt x="1165" y="553"/>
                    <a:pt x="1000" y="1009"/>
                    <a:pt x="919" y="1552"/>
                  </a:cubicBezTo>
                  <a:cubicBezTo>
                    <a:pt x="824" y="2229"/>
                    <a:pt x="699" y="2902"/>
                    <a:pt x="573" y="3574"/>
                  </a:cubicBezTo>
                  <a:cubicBezTo>
                    <a:pt x="392" y="4558"/>
                    <a:pt x="207" y="5542"/>
                    <a:pt x="96" y="6531"/>
                  </a:cubicBezTo>
                  <a:cubicBezTo>
                    <a:pt x="61" y="6867"/>
                    <a:pt x="36" y="7208"/>
                    <a:pt x="16" y="7545"/>
                  </a:cubicBezTo>
                  <a:cubicBezTo>
                    <a:pt x="1" y="7851"/>
                    <a:pt x="11" y="8167"/>
                    <a:pt x="36" y="8478"/>
                  </a:cubicBezTo>
                  <a:cubicBezTo>
                    <a:pt x="126" y="9452"/>
                    <a:pt x="443" y="10401"/>
                    <a:pt x="1090" y="11123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4" name="Google Shape;4484;p22"/>
            <p:cNvSpPr/>
            <p:nvPr/>
          </p:nvSpPr>
          <p:spPr>
            <a:xfrm>
              <a:off x="2904000" y="3758325"/>
              <a:ext cx="130525" cy="86350"/>
            </a:xfrm>
            <a:custGeom>
              <a:rect b="b" l="l" r="r" t="t"/>
              <a:pathLst>
                <a:path extrusionOk="0" fill="none" h="3454" w="5221">
                  <a:moveTo>
                    <a:pt x="0" y="1647"/>
                  </a:moveTo>
                  <a:cubicBezTo>
                    <a:pt x="11" y="1657"/>
                    <a:pt x="16" y="1662"/>
                    <a:pt x="31" y="1667"/>
                  </a:cubicBezTo>
                  <a:cubicBezTo>
                    <a:pt x="879" y="2254"/>
                    <a:pt x="1732" y="2846"/>
                    <a:pt x="2580" y="3434"/>
                  </a:cubicBezTo>
                  <a:lnTo>
                    <a:pt x="2580" y="3434"/>
                  </a:lnTo>
                  <a:cubicBezTo>
                    <a:pt x="2595" y="3439"/>
                    <a:pt x="2606" y="3449"/>
                    <a:pt x="2616" y="3454"/>
                  </a:cubicBezTo>
                  <a:cubicBezTo>
                    <a:pt x="3429" y="2299"/>
                    <a:pt x="4317" y="1120"/>
                    <a:pt x="5206" y="16"/>
                  </a:cubicBezTo>
                  <a:cubicBezTo>
                    <a:pt x="5211" y="11"/>
                    <a:pt x="5216" y="6"/>
                    <a:pt x="5221" y="1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5" name="Google Shape;4485;p22"/>
            <p:cNvSpPr/>
            <p:nvPr/>
          </p:nvSpPr>
          <p:spPr>
            <a:xfrm>
              <a:off x="2919800" y="3914425"/>
              <a:ext cx="123375" cy="66275"/>
            </a:xfrm>
            <a:custGeom>
              <a:rect b="b" l="l" r="r" t="t"/>
              <a:pathLst>
                <a:path extrusionOk="0" fill="none" h="2651" w="4935">
                  <a:moveTo>
                    <a:pt x="1" y="1085"/>
                  </a:moveTo>
                  <a:cubicBezTo>
                    <a:pt x="36" y="1100"/>
                    <a:pt x="66" y="1120"/>
                    <a:pt x="101" y="1135"/>
                  </a:cubicBezTo>
                  <a:cubicBezTo>
                    <a:pt x="533" y="1356"/>
                    <a:pt x="904" y="1707"/>
                    <a:pt x="1351" y="1928"/>
                  </a:cubicBezTo>
                  <a:cubicBezTo>
                    <a:pt x="1833" y="2164"/>
                    <a:pt x="2330" y="2380"/>
                    <a:pt x="2837" y="2565"/>
                  </a:cubicBezTo>
                  <a:cubicBezTo>
                    <a:pt x="2917" y="2595"/>
                    <a:pt x="2997" y="2626"/>
                    <a:pt x="3073" y="2651"/>
                  </a:cubicBezTo>
                  <a:cubicBezTo>
                    <a:pt x="3665" y="1762"/>
                    <a:pt x="4277" y="839"/>
                    <a:pt x="4935" y="1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6" name="Google Shape;4486;p22"/>
            <p:cNvSpPr/>
            <p:nvPr/>
          </p:nvSpPr>
          <p:spPr>
            <a:xfrm>
              <a:off x="2613375" y="3719300"/>
              <a:ext cx="69925" cy="48975"/>
            </a:xfrm>
            <a:custGeom>
              <a:rect b="b" l="l" r="r" t="t"/>
              <a:pathLst>
                <a:path extrusionOk="0" fill="none" h="1959" w="2797">
                  <a:moveTo>
                    <a:pt x="1" y="1958"/>
                  </a:moveTo>
                  <a:cubicBezTo>
                    <a:pt x="51" y="1948"/>
                    <a:pt x="106" y="1933"/>
                    <a:pt x="156" y="1923"/>
                  </a:cubicBezTo>
                  <a:cubicBezTo>
                    <a:pt x="488" y="1853"/>
                    <a:pt x="819" y="1782"/>
                    <a:pt x="1145" y="1712"/>
                  </a:cubicBezTo>
                  <a:cubicBezTo>
                    <a:pt x="1697" y="1597"/>
                    <a:pt x="2244" y="1476"/>
                    <a:pt x="2797" y="1361"/>
                  </a:cubicBezTo>
                  <a:cubicBezTo>
                    <a:pt x="2797" y="1361"/>
                    <a:pt x="2791" y="1361"/>
                    <a:pt x="2791" y="1356"/>
                  </a:cubicBezTo>
                  <a:cubicBezTo>
                    <a:pt x="2616" y="914"/>
                    <a:pt x="2500" y="447"/>
                    <a:pt x="2320" y="1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7" name="Google Shape;4487;p22"/>
            <p:cNvSpPr/>
            <p:nvPr/>
          </p:nvSpPr>
          <p:spPr>
            <a:xfrm>
              <a:off x="2712125" y="3757450"/>
              <a:ext cx="49100" cy="74925"/>
            </a:xfrm>
            <a:custGeom>
              <a:rect b="b" l="l" r="r" t="t"/>
              <a:pathLst>
                <a:path extrusionOk="0" fill="none" h="2997" w="1964">
                  <a:moveTo>
                    <a:pt x="1" y="2997"/>
                  </a:moveTo>
                  <a:cubicBezTo>
                    <a:pt x="11" y="2992"/>
                    <a:pt x="26" y="2987"/>
                    <a:pt x="36" y="2987"/>
                  </a:cubicBezTo>
                  <a:cubicBezTo>
                    <a:pt x="633" y="2796"/>
                    <a:pt x="1241" y="2641"/>
                    <a:pt x="1853" y="2510"/>
                  </a:cubicBezTo>
                  <a:cubicBezTo>
                    <a:pt x="1863" y="2505"/>
                    <a:pt x="1873" y="2505"/>
                    <a:pt x="1883" y="2500"/>
                  </a:cubicBezTo>
                  <a:cubicBezTo>
                    <a:pt x="1933" y="1672"/>
                    <a:pt x="1964" y="834"/>
                    <a:pt x="1933" y="0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8" name="Google Shape;4488;p22"/>
            <p:cNvSpPr/>
            <p:nvPr/>
          </p:nvSpPr>
          <p:spPr>
            <a:xfrm>
              <a:off x="2617025" y="3739875"/>
              <a:ext cx="95525" cy="59875"/>
            </a:xfrm>
            <a:custGeom>
              <a:rect b="b" l="l" r="r" t="t"/>
              <a:pathLst>
                <a:path extrusionOk="0" fill="none" h="2395" w="3821">
                  <a:moveTo>
                    <a:pt x="0" y="1"/>
                  </a:moveTo>
                  <a:cubicBezTo>
                    <a:pt x="236" y="392"/>
                    <a:pt x="598" y="673"/>
                    <a:pt x="999" y="889"/>
                  </a:cubicBezTo>
                  <a:cubicBezTo>
                    <a:pt x="1280" y="1035"/>
                    <a:pt x="1571" y="1155"/>
                    <a:pt x="1862" y="1266"/>
                  </a:cubicBezTo>
                  <a:cubicBezTo>
                    <a:pt x="2580" y="1537"/>
                    <a:pt x="3338" y="1803"/>
                    <a:pt x="3820" y="2395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9" name="Google Shape;4489;p22"/>
            <p:cNvSpPr/>
            <p:nvPr/>
          </p:nvSpPr>
          <p:spPr>
            <a:xfrm>
              <a:off x="2727325" y="3796975"/>
              <a:ext cx="59750" cy="65775"/>
            </a:xfrm>
            <a:custGeom>
              <a:rect b="b" l="l" r="r" t="t"/>
              <a:pathLst>
                <a:path extrusionOk="0" fill="none" h="2631" w="2390">
                  <a:moveTo>
                    <a:pt x="0" y="2631"/>
                  </a:moveTo>
                  <a:cubicBezTo>
                    <a:pt x="20" y="2626"/>
                    <a:pt x="40" y="2621"/>
                    <a:pt x="61" y="2621"/>
                  </a:cubicBezTo>
                  <a:cubicBezTo>
                    <a:pt x="793" y="2450"/>
                    <a:pt x="1536" y="2324"/>
                    <a:pt x="2284" y="2229"/>
                  </a:cubicBezTo>
                  <a:cubicBezTo>
                    <a:pt x="2309" y="2224"/>
                    <a:pt x="2334" y="2224"/>
                    <a:pt x="2359" y="2219"/>
                  </a:cubicBezTo>
                  <a:cubicBezTo>
                    <a:pt x="2389" y="1516"/>
                    <a:pt x="2349" y="778"/>
                    <a:pt x="2369" y="76"/>
                  </a:cubicBezTo>
                  <a:cubicBezTo>
                    <a:pt x="2369" y="51"/>
                    <a:pt x="2374" y="26"/>
                    <a:pt x="2374" y="0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0" name="Google Shape;4490;p22"/>
            <p:cNvSpPr/>
            <p:nvPr/>
          </p:nvSpPr>
          <p:spPr>
            <a:xfrm>
              <a:off x="2842525" y="3960100"/>
              <a:ext cx="76425" cy="58875"/>
            </a:xfrm>
            <a:custGeom>
              <a:rect b="b" l="l" r="r" t="t"/>
              <a:pathLst>
                <a:path extrusionOk="0" fill="none" h="2355" w="3057">
                  <a:moveTo>
                    <a:pt x="0" y="2023"/>
                  </a:moveTo>
                  <a:cubicBezTo>
                    <a:pt x="266" y="2038"/>
                    <a:pt x="532" y="2058"/>
                    <a:pt x="798" y="2084"/>
                  </a:cubicBezTo>
                  <a:cubicBezTo>
                    <a:pt x="1556" y="2154"/>
                    <a:pt x="2309" y="2249"/>
                    <a:pt x="3057" y="2355"/>
                  </a:cubicBezTo>
                  <a:cubicBezTo>
                    <a:pt x="3057" y="2345"/>
                    <a:pt x="3052" y="2335"/>
                    <a:pt x="3052" y="2324"/>
                  </a:cubicBezTo>
                  <a:cubicBezTo>
                    <a:pt x="2916" y="1557"/>
                    <a:pt x="2781" y="794"/>
                    <a:pt x="2640" y="31"/>
                  </a:cubicBezTo>
                  <a:cubicBezTo>
                    <a:pt x="2640" y="21"/>
                    <a:pt x="2640" y="11"/>
                    <a:pt x="2635" y="1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1" name="Google Shape;4491;p22"/>
            <p:cNvSpPr/>
            <p:nvPr/>
          </p:nvSpPr>
          <p:spPr>
            <a:xfrm>
              <a:off x="2851800" y="3980550"/>
              <a:ext cx="51600" cy="80475"/>
            </a:xfrm>
            <a:custGeom>
              <a:rect b="b" l="l" r="r" t="t"/>
              <a:pathLst>
                <a:path extrusionOk="0" fill="none" h="3219" w="2064">
                  <a:moveTo>
                    <a:pt x="0" y="1"/>
                  </a:moveTo>
                  <a:cubicBezTo>
                    <a:pt x="86" y="442"/>
                    <a:pt x="226" y="864"/>
                    <a:pt x="422" y="1266"/>
                  </a:cubicBezTo>
                  <a:cubicBezTo>
                    <a:pt x="799" y="2039"/>
                    <a:pt x="1361" y="2721"/>
                    <a:pt x="2063" y="3218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492" name="Google Shape;4492;p22"/>
          <p:cNvGrpSpPr/>
          <p:nvPr/>
        </p:nvGrpSpPr>
        <p:grpSpPr>
          <a:xfrm flipH="1">
            <a:off x="-155548" y="-141837"/>
            <a:ext cx="9213072" cy="3439345"/>
            <a:chOff x="149252" y="-141837"/>
            <a:chExt cx="9213072" cy="3439345"/>
          </a:xfrm>
        </p:grpSpPr>
        <p:grpSp>
          <p:nvGrpSpPr>
            <p:cNvPr id="4493" name="Google Shape;4493;p22"/>
            <p:cNvGrpSpPr/>
            <p:nvPr/>
          </p:nvGrpSpPr>
          <p:grpSpPr>
            <a:xfrm>
              <a:off x="7100668" y="-58303"/>
              <a:ext cx="258178" cy="258242"/>
              <a:chOff x="4477653" y="2413151"/>
              <a:chExt cx="316899" cy="316978"/>
            </a:xfrm>
          </p:grpSpPr>
          <p:sp>
            <p:nvSpPr>
              <p:cNvPr id="4494" name="Google Shape;4494;p22"/>
              <p:cNvSpPr/>
              <p:nvPr/>
            </p:nvSpPr>
            <p:spPr>
              <a:xfrm>
                <a:off x="4477653" y="2413151"/>
                <a:ext cx="316899" cy="316978"/>
              </a:xfrm>
              <a:custGeom>
                <a:rect b="b" l="l" r="r" t="t"/>
                <a:pathLst>
                  <a:path extrusionOk="0" h="4012" w="4011">
                    <a:moveTo>
                      <a:pt x="2008" y="1"/>
                    </a:moveTo>
                    <a:cubicBezTo>
                      <a:pt x="899" y="1"/>
                      <a:pt x="0" y="899"/>
                      <a:pt x="0" y="2003"/>
                    </a:cubicBezTo>
                    <a:cubicBezTo>
                      <a:pt x="0" y="3113"/>
                      <a:pt x="899" y="4011"/>
                      <a:pt x="2008" y="4011"/>
                    </a:cubicBezTo>
                    <a:cubicBezTo>
                      <a:pt x="3112" y="4011"/>
                      <a:pt x="4011" y="3113"/>
                      <a:pt x="4011" y="2003"/>
                    </a:cubicBezTo>
                    <a:cubicBezTo>
                      <a:pt x="4011" y="899"/>
                      <a:pt x="3112" y="1"/>
                      <a:pt x="200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95" name="Google Shape;4495;p22"/>
              <p:cNvSpPr/>
              <p:nvPr/>
            </p:nvSpPr>
            <p:spPr>
              <a:xfrm>
                <a:off x="4533196" y="2583334"/>
                <a:ext cx="85723" cy="84933"/>
              </a:xfrm>
              <a:custGeom>
                <a:rect b="b" l="l" r="r" t="t"/>
                <a:pathLst>
                  <a:path extrusionOk="0" fill="none" h="1075" w="1085">
                    <a:moveTo>
                      <a:pt x="0" y="0"/>
                    </a:moveTo>
                    <a:cubicBezTo>
                      <a:pt x="146" y="512"/>
                      <a:pt x="572" y="934"/>
                      <a:pt x="1084" y="1074"/>
                    </a:cubicBezTo>
                  </a:path>
                </a:pathLst>
              </a:custGeom>
              <a:noFill/>
              <a:ln cap="flat" cmpd="sng" w="5275">
                <a:solidFill>
                  <a:schemeClr val="accent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96" name="Google Shape;4496;p22"/>
              <p:cNvSpPr/>
              <p:nvPr/>
            </p:nvSpPr>
            <p:spPr>
              <a:xfrm>
                <a:off x="4589054" y="2578514"/>
                <a:ext cx="35395" cy="31840"/>
              </a:xfrm>
              <a:custGeom>
                <a:rect b="b" l="l" r="r" t="t"/>
                <a:pathLst>
                  <a:path extrusionOk="0" fill="none" h="403" w="448">
                    <a:moveTo>
                      <a:pt x="1" y="1"/>
                    </a:moveTo>
                    <a:cubicBezTo>
                      <a:pt x="36" y="217"/>
                      <a:pt x="232" y="392"/>
                      <a:pt x="448" y="402"/>
                    </a:cubicBezTo>
                  </a:path>
                </a:pathLst>
              </a:custGeom>
              <a:noFill/>
              <a:ln cap="flat" cmpd="sng" w="5275">
                <a:solidFill>
                  <a:schemeClr val="accent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497" name="Google Shape;4497;p22"/>
            <p:cNvGrpSpPr/>
            <p:nvPr/>
          </p:nvGrpSpPr>
          <p:grpSpPr>
            <a:xfrm>
              <a:off x="2451700" y="-141837"/>
              <a:ext cx="316899" cy="316978"/>
              <a:chOff x="5052650" y="3025125"/>
              <a:chExt cx="316899" cy="316978"/>
            </a:xfrm>
          </p:grpSpPr>
          <p:sp>
            <p:nvSpPr>
              <p:cNvPr id="4498" name="Google Shape;4498;p22"/>
              <p:cNvSpPr/>
              <p:nvPr/>
            </p:nvSpPr>
            <p:spPr>
              <a:xfrm>
                <a:off x="5052650" y="3025125"/>
                <a:ext cx="316899" cy="316978"/>
              </a:xfrm>
              <a:custGeom>
                <a:rect b="b" l="l" r="r" t="t"/>
                <a:pathLst>
                  <a:path extrusionOk="0" h="4012" w="4011">
                    <a:moveTo>
                      <a:pt x="2008" y="1"/>
                    </a:moveTo>
                    <a:cubicBezTo>
                      <a:pt x="899" y="1"/>
                      <a:pt x="0" y="899"/>
                      <a:pt x="0" y="2003"/>
                    </a:cubicBezTo>
                    <a:cubicBezTo>
                      <a:pt x="0" y="3113"/>
                      <a:pt x="899" y="4011"/>
                      <a:pt x="2008" y="4011"/>
                    </a:cubicBezTo>
                    <a:cubicBezTo>
                      <a:pt x="3112" y="4011"/>
                      <a:pt x="4011" y="3113"/>
                      <a:pt x="4011" y="2003"/>
                    </a:cubicBezTo>
                    <a:cubicBezTo>
                      <a:pt x="4011" y="899"/>
                      <a:pt x="3112" y="1"/>
                      <a:pt x="200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99" name="Google Shape;4499;p22"/>
              <p:cNvSpPr/>
              <p:nvPr/>
            </p:nvSpPr>
            <p:spPr>
              <a:xfrm>
                <a:off x="5108192" y="3195308"/>
                <a:ext cx="85723" cy="84933"/>
              </a:xfrm>
              <a:custGeom>
                <a:rect b="b" l="l" r="r" t="t"/>
                <a:pathLst>
                  <a:path extrusionOk="0" fill="none" h="1075" w="1085">
                    <a:moveTo>
                      <a:pt x="0" y="0"/>
                    </a:moveTo>
                    <a:cubicBezTo>
                      <a:pt x="146" y="512"/>
                      <a:pt x="572" y="934"/>
                      <a:pt x="1084" y="1074"/>
                    </a:cubicBezTo>
                  </a:path>
                </a:pathLst>
              </a:custGeom>
              <a:noFill/>
              <a:ln cap="flat" cmpd="sng" w="5275">
                <a:solidFill>
                  <a:schemeClr val="accent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00" name="Google Shape;4500;p22"/>
              <p:cNvSpPr/>
              <p:nvPr/>
            </p:nvSpPr>
            <p:spPr>
              <a:xfrm>
                <a:off x="5164051" y="3190488"/>
                <a:ext cx="35395" cy="31840"/>
              </a:xfrm>
              <a:custGeom>
                <a:rect b="b" l="l" r="r" t="t"/>
                <a:pathLst>
                  <a:path extrusionOk="0" fill="none" h="403" w="448">
                    <a:moveTo>
                      <a:pt x="1" y="1"/>
                    </a:moveTo>
                    <a:cubicBezTo>
                      <a:pt x="36" y="217"/>
                      <a:pt x="232" y="392"/>
                      <a:pt x="448" y="402"/>
                    </a:cubicBezTo>
                  </a:path>
                </a:pathLst>
              </a:custGeom>
              <a:noFill/>
              <a:ln cap="flat" cmpd="sng" w="5275">
                <a:solidFill>
                  <a:schemeClr val="accent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501" name="Google Shape;4501;p22"/>
            <p:cNvGrpSpPr/>
            <p:nvPr/>
          </p:nvGrpSpPr>
          <p:grpSpPr>
            <a:xfrm>
              <a:off x="3306549" y="332270"/>
              <a:ext cx="120724" cy="120609"/>
              <a:chOff x="4788500" y="2618450"/>
              <a:chExt cx="130400" cy="130275"/>
            </a:xfrm>
          </p:grpSpPr>
          <p:sp>
            <p:nvSpPr>
              <p:cNvPr id="4502" name="Google Shape;4502;p22"/>
              <p:cNvSpPr/>
              <p:nvPr/>
            </p:nvSpPr>
            <p:spPr>
              <a:xfrm>
                <a:off x="4788500" y="2618450"/>
                <a:ext cx="130400" cy="130275"/>
              </a:xfrm>
              <a:custGeom>
                <a:rect b="b" l="l" r="r" t="t"/>
                <a:pathLst>
                  <a:path extrusionOk="0" h="5211" w="5216">
                    <a:moveTo>
                      <a:pt x="2606" y="0"/>
                    </a:moveTo>
                    <a:cubicBezTo>
                      <a:pt x="1170" y="0"/>
                      <a:pt x="1" y="1170"/>
                      <a:pt x="1" y="2605"/>
                    </a:cubicBezTo>
                    <a:cubicBezTo>
                      <a:pt x="1" y="4046"/>
                      <a:pt x="1170" y="5210"/>
                      <a:pt x="2606" y="5210"/>
                    </a:cubicBezTo>
                    <a:cubicBezTo>
                      <a:pt x="4046" y="5210"/>
                      <a:pt x="5216" y="4046"/>
                      <a:pt x="5216" y="2605"/>
                    </a:cubicBezTo>
                    <a:cubicBezTo>
                      <a:pt x="5216" y="1170"/>
                      <a:pt x="4046" y="0"/>
                      <a:pt x="260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03" name="Google Shape;4503;p22"/>
              <p:cNvSpPr/>
              <p:nvPr/>
            </p:nvSpPr>
            <p:spPr>
              <a:xfrm>
                <a:off x="4800425" y="2652075"/>
                <a:ext cx="17725" cy="56125"/>
              </a:xfrm>
              <a:custGeom>
                <a:rect b="b" l="l" r="r" t="t"/>
                <a:pathLst>
                  <a:path extrusionOk="0" fill="none" h="2245" w="709">
                    <a:moveTo>
                      <a:pt x="452" y="0"/>
                    </a:moveTo>
                    <a:cubicBezTo>
                      <a:pt x="1" y="683"/>
                      <a:pt x="111" y="1682"/>
                      <a:pt x="708" y="2244"/>
                    </a:cubicBezTo>
                  </a:path>
                </a:pathLst>
              </a:custGeom>
              <a:noFill/>
              <a:ln cap="flat" cmpd="sng" w="5275">
                <a:solidFill>
                  <a:srgbClr val="002255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504" name="Google Shape;4504;p22"/>
            <p:cNvGrpSpPr/>
            <p:nvPr/>
          </p:nvGrpSpPr>
          <p:grpSpPr>
            <a:xfrm>
              <a:off x="8658038" y="2311013"/>
              <a:ext cx="120739" cy="120769"/>
              <a:chOff x="5052650" y="3025125"/>
              <a:chExt cx="316899" cy="316978"/>
            </a:xfrm>
          </p:grpSpPr>
          <p:sp>
            <p:nvSpPr>
              <p:cNvPr id="4505" name="Google Shape;4505;p22"/>
              <p:cNvSpPr/>
              <p:nvPr/>
            </p:nvSpPr>
            <p:spPr>
              <a:xfrm>
                <a:off x="5052650" y="3025125"/>
                <a:ext cx="316899" cy="316978"/>
              </a:xfrm>
              <a:custGeom>
                <a:rect b="b" l="l" r="r" t="t"/>
                <a:pathLst>
                  <a:path extrusionOk="0" h="4012" w="4011">
                    <a:moveTo>
                      <a:pt x="2008" y="1"/>
                    </a:moveTo>
                    <a:cubicBezTo>
                      <a:pt x="899" y="1"/>
                      <a:pt x="0" y="899"/>
                      <a:pt x="0" y="2003"/>
                    </a:cubicBezTo>
                    <a:cubicBezTo>
                      <a:pt x="0" y="3113"/>
                      <a:pt x="899" y="4011"/>
                      <a:pt x="2008" y="4011"/>
                    </a:cubicBezTo>
                    <a:cubicBezTo>
                      <a:pt x="3112" y="4011"/>
                      <a:pt x="4011" y="3113"/>
                      <a:pt x="4011" y="2003"/>
                    </a:cubicBezTo>
                    <a:cubicBezTo>
                      <a:pt x="4011" y="899"/>
                      <a:pt x="3112" y="1"/>
                      <a:pt x="200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06" name="Google Shape;4506;p22"/>
              <p:cNvSpPr/>
              <p:nvPr/>
            </p:nvSpPr>
            <p:spPr>
              <a:xfrm>
                <a:off x="5108192" y="3195308"/>
                <a:ext cx="85723" cy="84933"/>
              </a:xfrm>
              <a:custGeom>
                <a:rect b="b" l="l" r="r" t="t"/>
                <a:pathLst>
                  <a:path extrusionOk="0" fill="none" h="1075" w="1085">
                    <a:moveTo>
                      <a:pt x="0" y="0"/>
                    </a:moveTo>
                    <a:cubicBezTo>
                      <a:pt x="146" y="512"/>
                      <a:pt x="572" y="934"/>
                      <a:pt x="1084" y="1074"/>
                    </a:cubicBezTo>
                  </a:path>
                </a:pathLst>
              </a:custGeom>
              <a:noFill/>
              <a:ln cap="flat" cmpd="sng" w="5275">
                <a:solidFill>
                  <a:srgbClr val="002255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07" name="Google Shape;4507;p22"/>
              <p:cNvSpPr/>
              <p:nvPr/>
            </p:nvSpPr>
            <p:spPr>
              <a:xfrm>
                <a:off x="5164051" y="3190488"/>
                <a:ext cx="35395" cy="31840"/>
              </a:xfrm>
              <a:custGeom>
                <a:rect b="b" l="l" r="r" t="t"/>
                <a:pathLst>
                  <a:path extrusionOk="0" fill="none" h="403" w="448">
                    <a:moveTo>
                      <a:pt x="1" y="1"/>
                    </a:moveTo>
                    <a:cubicBezTo>
                      <a:pt x="36" y="217"/>
                      <a:pt x="232" y="392"/>
                      <a:pt x="448" y="402"/>
                    </a:cubicBezTo>
                  </a:path>
                </a:pathLst>
              </a:custGeom>
              <a:noFill/>
              <a:ln cap="flat" cmpd="sng" w="5275">
                <a:solidFill>
                  <a:srgbClr val="002255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508" name="Google Shape;4508;p22"/>
            <p:cNvGrpSpPr/>
            <p:nvPr/>
          </p:nvGrpSpPr>
          <p:grpSpPr>
            <a:xfrm>
              <a:off x="9045425" y="1566438"/>
              <a:ext cx="316899" cy="316978"/>
              <a:chOff x="14144850" y="3930950"/>
              <a:chExt cx="316899" cy="316978"/>
            </a:xfrm>
          </p:grpSpPr>
          <p:sp>
            <p:nvSpPr>
              <p:cNvPr id="4509" name="Google Shape;4509;p22"/>
              <p:cNvSpPr/>
              <p:nvPr/>
            </p:nvSpPr>
            <p:spPr>
              <a:xfrm>
                <a:off x="14144850" y="3930950"/>
                <a:ext cx="316899" cy="316978"/>
              </a:xfrm>
              <a:custGeom>
                <a:rect b="b" l="l" r="r" t="t"/>
                <a:pathLst>
                  <a:path extrusionOk="0" h="4012" w="4011">
                    <a:moveTo>
                      <a:pt x="2008" y="1"/>
                    </a:moveTo>
                    <a:cubicBezTo>
                      <a:pt x="899" y="1"/>
                      <a:pt x="0" y="899"/>
                      <a:pt x="0" y="2003"/>
                    </a:cubicBezTo>
                    <a:cubicBezTo>
                      <a:pt x="0" y="3113"/>
                      <a:pt x="899" y="4011"/>
                      <a:pt x="2008" y="4011"/>
                    </a:cubicBezTo>
                    <a:cubicBezTo>
                      <a:pt x="3112" y="4011"/>
                      <a:pt x="4011" y="3113"/>
                      <a:pt x="4011" y="2003"/>
                    </a:cubicBezTo>
                    <a:cubicBezTo>
                      <a:pt x="4011" y="899"/>
                      <a:pt x="3112" y="1"/>
                      <a:pt x="200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10" name="Google Shape;4510;p22"/>
              <p:cNvSpPr/>
              <p:nvPr/>
            </p:nvSpPr>
            <p:spPr>
              <a:xfrm>
                <a:off x="14200392" y="4101133"/>
                <a:ext cx="85723" cy="84933"/>
              </a:xfrm>
              <a:custGeom>
                <a:rect b="b" l="l" r="r" t="t"/>
                <a:pathLst>
                  <a:path extrusionOk="0" fill="none" h="1075" w="1085">
                    <a:moveTo>
                      <a:pt x="0" y="0"/>
                    </a:moveTo>
                    <a:cubicBezTo>
                      <a:pt x="146" y="512"/>
                      <a:pt x="572" y="934"/>
                      <a:pt x="1084" y="1074"/>
                    </a:cubicBezTo>
                  </a:path>
                </a:pathLst>
              </a:custGeom>
              <a:noFill/>
              <a:ln cap="flat" cmpd="sng" w="5275">
                <a:solidFill>
                  <a:schemeClr val="accent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11" name="Google Shape;4511;p22"/>
              <p:cNvSpPr/>
              <p:nvPr/>
            </p:nvSpPr>
            <p:spPr>
              <a:xfrm>
                <a:off x="14256251" y="4096313"/>
                <a:ext cx="35395" cy="31840"/>
              </a:xfrm>
              <a:custGeom>
                <a:rect b="b" l="l" r="r" t="t"/>
                <a:pathLst>
                  <a:path extrusionOk="0" fill="none" h="403" w="448">
                    <a:moveTo>
                      <a:pt x="1" y="1"/>
                    </a:moveTo>
                    <a:cubicBezTo>
                      <a:pt x="36" y="217"/>
                      <a:pt x="232" y="392"/>
                      <a:pt x="448" y="402"/>
                    </a:cubicBezTo>
                  </a:path>
                </a:pathLst>
              </a:custGeom>
              <a:noFill/>
              <a:ln cap="flat" cmpd="sng" w="5275">
                <a:solidFill>
                  <a:schemeClr val="accent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512" name="Google Shape;4512;p22"/>
            <p:cNvGrpSpPr/>
            <p:nvPr/>
          </p:nvGrpSpPr>
          <p:grpSpPr>
            <a:xfrm>
              <a:off x="6441488" y="211513"/>
              <a:ext cx="120739" cy="120769"/>
              <a:chOff x="5052650" y="3025125"/>
              <a:chExt cx="316899" cy="316978"/>
            </a:xfrm>
          </p:grpSpPr>
          <p:sp>
            <p:nvSpPr>
              <p:cNvPr id="4513" name="Google Shape;4513;p22"/>
              <p:cNvSpPr/>
              <p:nvPr/>
            </p:nvSpPr>
            <p:spPr>
              <a:xfrm>
                <a:off x="5052650" y="3025125"/>
                <a:ext cx="316899" cy="316978"/>
              </a:xfrm>
              <a:custGeom>
                <a:rect b="b" l="l" r="r" t="t"/>
                <a:pathLst>
                  <a:path extrusionOk="0" h="4012" w="4011">
                    <a:moveTo>
                      <a:pt x="2008" y="1"/>
                    </a:moveTo>
                    <a:cubicBezTo>
                      <a:pt x="899" y="1"/>
                      <a:pt x="0" y="899"/>
                      <a:pt x="0" y="2003"/>
                    </a:cubicBezTo>
                    <a:cubicBezTo>
                      <a:pt x="0" y="3113"/>
                      <a:pt x="899" y="4011"/>
                      <a:pt x="2008" y="4011"/>
                    </a:cubicBezTo>
                    <a:cubicBezTo>
                      <a:pt x="3112" y="4011"/>
                      <a:pt x="4011" y="3113"/>
                      <a:pt x="4011" y="2003"/>
                    </a:cubicBezTo>
                    <a:cubicBezTo>
                      <a:pt x="4011" y="899"/>
                      <a:pt x="3112" y="1"/>
                      <a:pt x="200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14" name="Google Shape;4514;p22"/>
              <p:cNvSpPr/>
              <p:nvPr/>
            </p:nvSpPr>
            <p:spPr>
              <a:xfrm>
                <a:off x="5108192" y="3195308"/>
                <a:ext cx="85723" cy="84933"/>
              </a:xfrm>
              <a:custGeom>
                <a:rect b="b" l="l" r="r" t="t"/>
                <a:pathLst>
                  <a:path extrusionOk="0" fill="none" h="1075" w="1085">
                    <a:moveTo>
                      <a:pt x="0" y="0"/>
                    </a:moveTo>
                    <a:cubicBezTo>
                      <a:pt x="146" y="512"/>
                      <a:pt x="572" y="934"/>
                      <a:pt x="1084" y="1074"/>
                    </a:cubicBezTo>
                  </a:path>
                </a:pathLst>
              </a:custGeom>
              <a:noFill/>
              <a:ln cap="flat" cmpd="sng" w="5275">
                <a:solidFill>
                  <a:srgbClr val="002255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15" name="Google Shape;4515;p22"/>
              <p:cNvSpPr/>
              <p:nvPr/>
            </p:nvSpPr>
            <p:spPr>
              <a:xfrm>
                <a:off x="5164051" y="3190488"/>
                <a:ext cx="35395" cy="31840"/>
              </a:xfrm>
              <a:custGeom>
                <a:rect b="b" l="l" r="r" t="t"/>
                <a:pathLst>
                  <a:path extrusionOk="0" fill="none" h="403" w="448">
                    <a:moveTo>
                      <a:pt x="1" y="1"/>
                    </a:moveTo>
                    <a:cubicBezTo>
                      <a:pt x="36" y="217"/>
                      <a:pt x="232" y="392"/>
                      <a:pt x="448" y="402"/>
                    </a:cubicBezTo>
                  </a:path>
                </a:pathLst>
              </a:custGeom>
              <a:noFill/>
              <a:ln cap="flat" cmpd="sng" w="5275">
                <a:solidFill>
                  <a:srgbClr val="002255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516" name="Google Shape;4516;p22"/>
            <p:cNvGrpSpPr/>
            <p:nvPr/>
          </p:nvGrpSpPr>
          <p:grpSpPr>
            <a:xfrm>
              <a:off x="368663" y="1787838"/>
              <a:ext cx="120739" cy="120769"/>
              <a:chOff x="5052650" y="3025125"/>
              <a:chExt cx="316899" cy="316978"/>
            </a:xfrm>
          </p:grpSpPr>
          <p:sp>
            <p:nvSpPr>
              <p:cNvPr id="4517" name="Google Shape;4517;p22"/>
              <p:cNvSpPr/>
              <p:nvPr/>
            </p:nvSpPr>
            <p:spPr>
              <a:xfrm>
                <a:off x="5052650" y="3025125"/>
                <a:ext cx="316899" cy="316978"/>
              </a:xfrm>
              <a:custGeom>
                <a:rect b="b" l="l" r="r" t="t"/>
                <a:pathLst>
                  <a:path extrusionOk="0" h="4012" w="4011">
                    <a:moveTo>
                      <a:pt x="2008" y="1"/>
                    </a:moveTo>
                    <a:cubicBezTo>
                      <a:pt x="899" y="1"/>
                      <a:pt x="0" y="899"/>
                      <a:pt x="0" y="2003"/>
                    </a:cubicBezTo>
                    <a:cubicBezTo>
                      <a:pt x="0" y="3113"/>
                      <a:pt x="899" y="4011"/>
                      <a:pt x="2008" y="4011"/>
                    </a:cubicBezTo>
                    <a:cubicBezTo>
                      <a:pt x="3112" y="4011"/>
                      <a:pt x="4011" y="3113"/>
                      <a:pt x="4011" y="2003"/>
                    </a:cubicBezTo>
                    <a:cubicBezTo>
                      <a:pt x="4011" y="899"/>
                      <a:pt x="3112" y="1"/>
                      <a:pt x="200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18" name="Google Shape;4518;p22"/>
              <p:cNvSpPr/>
              <p:nvPr/>
            </p:nvSpPr>
            <p:spPr>
              <a:xfrm>
                <a:off x="5108192" y="3195308"/>
                <a:ext cx="85723" cy="84933"/>
              </a:xfrm>
              <a:custGeom>
                <a:rect b="b" l="l" r="r" t="t"/>
                <a:pathLst>
                  <a:path extrusionOk="0" fill="none" h="1075" w="1085">
                    <a:moveTo>
                      <a:pt x="0" y="0"/>
                    </a:moveTo>
                    <a:cubicBezTo>
                      <a:pt x="146" y="512"/>
                      <a:pt x="572" y="934"/>
                      <a:pt x="1084" y="1074"/>
                    </a:cubicBezTo>
                  </a:path>
                </a:pathLst>
              </a:custGeom>
              <a:noFill/>
              <a:ln cap="flat" cmpd="sng" w="5275">
                <a:solidFill>
                  <a:srgbClr val="002255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19" name="Google Shape;4519;p22"/>
              <p:cNvSpPr/>
              <p:nvPr/>
            </p:nvSpPr>
            <p:spPr>
              <a:xfrm>
                <a:off x="5164051" y="3190488"/>
                <a:ext cx="35395" cy="31840"/>
              </a:xfrm>
              <a:custGeom>
                <a:rect b="b" l="l" r="r" t="t"/>
                <a:pathLst>
                  <a:path extrusionOk="0" fill="none" h="403" w="448">
                    <a:moveTo>
                      <a:pt x="1" y="1"/>
                    </a:moveTo>
                    <a:cubicBezTo>
                      <a:pt x="36" y="217"/>
                      <a:pt x="232" y="392"/>
                      <a:pt x="448" y="402"/>
                    </a:cubicBezTo>
                  </a:path>
                </a:pathLst>
              </a:custGeom>
              <a:noFill/>
              <a:ln cap="flat" cmpd="sng" w="5275">
                <a:solidFill>
                  <a:srgbClr val="002255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520" name="Google Shape;4520;p22"/>
            <p:cNvGrpSpPr/>
            <p:nvPr/>
          </p:nvGrpSpPr>
          <p:grpSpPr>
            <a:xfrm>
              <a:off x="149252" y="2792204"/>
              <a:ext cx="149621" cy="149504"/>
              <a:chOff x="4788500" y="2618450"/>
              <a:chExt cx="130400" cy="130275"/>
            </a:xfrm>
          </p:grpSpPr>
          <p:sp>
            <p:nvSpPr>
              <p:cNvPr id="4521" name="Google Shape;4521;p22"/>
              <p:cNvSpPr/>
              <p:nvPr/>
            </p:nvSpPr>
            <p:spPr>
              <a:xfrm>
                <a:off x="4788500" y="2618450"/>
                <a:ext cx="130400" cy="130275"/>
              </a:xfrm>
              <a:custGeom>
                <a:rect b="b" l="l" r="r" t="t"/>
                <a:pathLst>
                  <a:path extrusionOk="0" h="5211" w="5216">
                    <a:moveTo>
                      <a:pt x="2606" y="0"/>
                    </a:moveTo>
                    <a:cubicBezTo>
                      <a:pt x="1170" y="0"/>
                      <a:pt x="1" y="1170"/>
                      <a:pt x="1" y="2605"/>
                    </a:cubicBezTo>
                    <a:cubicBezTo>
                      <a:pt x="1" y="4046"/>
                      <a:pt x="1170" y="5210"/>
                      <a:pt x="2606" y="5210"/>
                    </a:cubicBezTo>
                    <a:cubicBezTo>
                      <a:pt x="4046" y="5210"/>
                      <a:pt x="5216" y="4046"/>
                      <a:pt x="5216" y="2605"/>
                    </a:cubicBezTo>
                    <a:cubicBezTo>
                      <a:pt x="5216" y="1170"/>
                      <a:pt x="4046" y="0"/>
                      <a:pt x="260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22" name="Google Shape;4522;p22"/>
              <p:cNvSpPr/>
              <p:nvPr/>
            </p:nvSpPr>
            <p:spPr>
              <a:xfrm>
                <a:off x="4800425" y="2652075"/>
                <a:ext cx="17725" cy="56125"/>
              </a:xfrm>
              <a:custGeom>
                <a:rect b="b" l="l" r="r" t="t"/>
                <a:pathLst>
                  <a:path extrusionOk="0" fill="none" h="2245" w="709">
                    <a:moveTo>
                      <a:pt x="452" y="0"/>
                    </a:moveTo>
                    <a:cubicBezTo>
                      <a:pt x="1" y="683"/>
                      <a:pt x="111" y="1682"/>
                      <a:pt x="708" y="2244"/>
                    </a:cubicBezTo>
                  </a:path>
                </a:pathLst>
              </a:custGeom>
              <a:noFill/>
              <a:ln cap="flat" cmpd="sng" w="5275">
                <a:solidFill>
                  <a:srgbClr val="002255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523" name="Google Shape;4523;p22"/>
            <p:cNvGrpSpPr/>
            <p:nvPr/>
          </p:nvGrpSpPr>
          <p:grpSpPr>
            <a:xfrm>
              <a:off x="8859002" y="3148004"/>
              <a:ext cx="149621" cy="149504"/>
              <a:chOff x="4788500" y="2618450"/>
              <a:chExt cx="130400" cy="130275"/>
            </a:xfrm>
          </p:grpSpPr>
          <p:sp>
            <p:nvSpPr>
              <p:cNvPr id="4524" name="Google Shape;4524;p22"/>
              <p:cNvSpPr/>
              <p:nvPr/>
            </p:nvSpPr>
            <p:spPr>
              <a:xfrm>
                <a:off x="4788500" y="2618450"/>
                <a:ext cx="130400" cy="130275"/>
              </a:xfrm>
              <a:custGeom>
                <a:rect b="b" l="l" r="r" t="t"/>
                <a:pathLst>
                  <a:path extrusionOk="0" h="5211" w="5216">
                    <a:moveTo>
                      <a:pt x="2606" y="0"/>
                    </a:moveTo>
                    <a:cubicBezTo>
                      <a:pt x="1170" y="0"/>
                      <a:pt x="1" y="1170"/>
                      <a:pt x="1" y="2605"/>
                    </a:cubicBezTo>
                    <a:cubicBezTo>
                      <a:pt x="1" y="4046"/>
                      <a:pt x="1170" y="5210"/>
                      <a:pt x="2606" y="5210"/>
                    </a:cubicBezTo>
                    <a:cubicBezTo>
                      <a:pt x="4046" y="5210"/>
                      <a:pt x="5216" y="4046"/>
                      <a:pt x="5216" y="2605"/>
                    </a:cubicBezTo>
                    <a:cubicBezTo>
                      <a:pt x="5216" y="1170"/>
                      <a:pt x="4046" y="0"/>
                      <a:pt x="260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25" name="Google Shape;4525;p22"/>
              <p:cNvSpPr/>
              <p:nvPr/>
            </p:nvSpPr>
            <p:spPr>
              <a:xfrm>
                <a:off x="4800425" y="2652075"/>
                <a:ext cx="17725" cy="56125"/>
              </a:xfrm>
              <a:custGeom>
                <a:rect b="b" l="l" r="r" t="t"/>
                <a:pathLst>
                  <a:path extrusionOk="0" fill="none" h="2245" w="709">
                    <a:moveTo>
                      <a:pt x="452" y="0"/>
                    </a:moveTo>
                    <a:cubicBezTo>
                      <a:pt x="1" y="683"/>
                      <a:pt x="111" y="1682"/>
                      <a:pt x="708" y="2244"/>
                    </a:cubicBezTo>
                  </a:path>
                </a:pathLst>
              </a:custGeom>
              <a:noFill/>
              <a:ln cap="flat" cmpd="sng" w="5275">
                <a:solidFill>
                  <a:srgbClr val="002255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4526" name="Google Shape;4526;p22"/>
          <p:cNvSpPr txBox="1"/>
          <p:nvPr>
            <p:ph type="title"/>
          </p:nvPr>
        </p:nvSpPr>
        <p:spPr>
          <a:xfrm>
            <a:off x="5107875" y="1007500"/>
            <a:ext cx="2013900" cy="1073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4527" name="Google Shape;4527;p22"/>
          <p:cNvSpPr txBox="1"/>
          <p:nvPr>
            <p:ph idx="2" type="title"/>
          </p:nvPr>
        </p:nvSpPr>
        <p:spPr>
          <a:xfrm>
            <a:off x="5107875" y="2080600"/>
            <a:ext cx="3316200" cy="156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Didact Gothic"/>
              <a:buNone/>
              <a:defRPr sz="1800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Didact Gothic"/>
              <a:buNone/>
              <a:defRPr sz="2000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Didact Gothic"/>
              <a:buNone/>
              <a:defRPr sz="2000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Didact Gothic"/>
              <a:buNone/>
              <a:defRPr sz="2000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Didact Gothic"/>
              <a:buNone/>
              <a:defRPr sz="2000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Didact Gothic"/>
              <a:buNone/>
              <a:defRPr sz="2000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Didact Gothic"/>
              <a:buNone/>
              <a:defRPr sz="2000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Didact Gothic"/>
              <a:buNone/>
              <a:defRPr sz="2000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Didact Gothic"/>
              <a:buNone/>
              <a:defRPr sz="2000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  <p:grpSp>
        <p:nvGrpSpPr>
          <p:cNvPr id="4528" name="Google Shape;4528;p22"/>
          <p:cNvGrpSpPr/>
          <p:nvPr/>
        </p:nvGrpSpPr>
        <p:grpSpPr>
          <a:xfrm rot="1601952">
            <a:off x="7295375" y="667755"/>
            <a:ext cx="3277948" cy="1122605"/>
            <a:chOff x="1607000" y="1593250"/>
            <a:chExt cx="1114325" cy="381625"/>
          </a:xfrm>
        </p:grpSpPr>
        <p:sp>
          <p:nvSpPr>
            <p:cNvPr id="4529" name="Google Shape;4529;p22"/>
            <p:cNvSpPr/>
            <p:nvPr/>
          </p:nvSpPr>
          <p:spPr>
            <a:xfrm>
              <a:off x="2035775" y="1643325"/>
              <a:ext cx="166800" cy="87300"/>
            </a:xfrm>
            <a:custGeom>
              <a:rect b="b" l="l" r="r" t="t"/>
              <a:pathLst>
                <a:path extrusionOk="0" h="3492" w="6672">
                  <a:moveTo>
                    <a:pt x="6671" y="0"/>
                  </a:moveTo>
                  <a:lnTo>
                    <a:pt x="6671" y="0"/>
                  </a:lnTo>
                  <a:cubicBezTo>
                    <a:pt x="4297" y="813"/>
                    <a:pt x="1853" y="1672"/>
                    <a:pt x="1" y="3353"/>
                  </a:cubicBezTo>
                  <a:cubicBezTo>
                    <a:pt x="1151" y="3447"/>
                    <a:pt x="2307" y="3491"/>
                    <a:pt x="3464" y="3491"/>
                  </a:cubicBezTo>
                  <a:cubicBezTo>
                    <a:pt x="4342" y="3491"/>
                    <a:pt x="5221" y="3466"/>
                    <a:pt x="6099" y="3418"/>
                  </a:cubicBezTo>
                  <a:cubicBezTo>
                    <a:pt x="6355" y="2354"/>
                    <a:pt x="6531" y="1079"/>
                    <a:pt x="66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0" name="Google Shape;4530;p22"/>
            <p:cNvSpPr/>
            <p:nvPr/>
          </p:nvSpPr>
          <p:spPr>
            <a:xfrm>
              <a:off x="1991225" y="1838575"/>
              <a:ext cx="134925" cy="63275"/>
            </a:xfrm>
            <a:custGeom>
              <a:rect b="b" l="l" r="r" t="t"/>
              <a:pathLst>
                <a:path extrusionOk="0" h="2531" w="5397">
                  <a:moveTo>
                    <a:pt x="3971" y="0"/>
                  </a:moveTo>
                  <a:cubicBezTo>
                    <a:pt x="3268" y="81"/>
                    <a:pt x="2561" y="130"/>
                    <a:pt x="1853" y="130"/>
                  </a:cubicBezTo>
                  <a:cubicBezTo>
                    <a:pt x="1546" y="130"/>
                    <a:pt x="1238" y="120"/>
                    <a:pt x="930" y="101"/>
                  </a:cubicBezTo>
                  <a:cubicBezTo>
                    <a:pt x="618" y="81"/>
                    <a:pt x="307" y="51"/>
                    <a:pt x="1" y="10"/>
                  </a:cubicBezTo>
                  <a:lnTo>
                    <a:pt x="1" y="10"/>
                  </a:lnTo>
                  <a:cubicBezTo>
                    <a:pt x="553" y="929"/>
                    <a:pt x="1226" y="1777"/>
                    <a:pt x="1999" y="2530"/>
                  </a:cubicBezTo>
                  <a:cubicBezTo>
                    <a:pt x="2395" y="2515"/>
                    <a:pt x="2787" y="2490"/>
                    <a:pt x="3178" y="2455"/>
                  </a:cubicBezTo>
                  <a:cubicBezTo>
                    <a:pt x="3926" y="2384"/>
                    <a:pt x="4664" y="2274"/>
                    <a:pt x="5397" y="2129"/>
                  </a:cubicBezTo>
                  <a:cubicBezTo>
                    <a:pt x="4975" y="1381"/>
                    <a:pt x="4498" y="658"/>
                    <a:pt x="3971" y="0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1" name="Google Shape;4531;p22"/>
            <p:cNvSpPr/>
            <p:nvPr/>
          </p:nvSpPr>
          <p:spPr>
            <a:xfrm>
              <a:off x="2041175" y="1891775"/>
              <a:ext cx="121500" cy="83100"/>
            </a:xfrm>
            <a:custGeom>
              <a:rect b="b" l="l" r="r" t="t"/>
              <a:pathLst>
                <a:path extrusionOk="0" h="3324" w="4860">
                  <a:moveTo>
                    <a:pt x="3399" y="1"/>
                  </a:moveTo>
                  <a:cubicBezTo>
                    <a:pt x="2666" y="146"/>
                    <a:pt x="1928" y="256"/>
                    <a:pt x="1180" y="327"/>
                  </a:cubicBezTo>
                  <a:cubicBezTo>
                    <a:pt x="789" y="362"/>
                    <a:pt x="397" y="387"/>
                    <a:pt x="1" y="402"/>
                  </a:cubicBezTo>
                  <a:cubicBezTo>
                    <a:pt x="1366" y="1727"/>
                    <a:pt x="3037" y="2751"/>
                    <a:pt x="4859" y="3323"/>
                  </a:cubicBezTo>
                  <a:cubicBezTo>
                    <a:pt x="4498" y="2204"/>
                    <a:pt x="4001" y="1070"/>
                    <a:pt x="3399" y="1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2" name="Google Shape;4532;p22"/>
            <p:cNvSpPr/>
            <p:nvPr/>
          </p:nvSpPr>
          <p:spPr>
            <a:xfrm>
              <a:off x="1607000" y="1593250"/>
              <a:ext cx="1114325" cy="248575"/>
            </a:xfrm>
            <a:custGeom>
              <a:rect b="b" l="l" r="r" t="t"/>
              <a:pathLst>
                <a:path extrusionOk="0" h="9943" w="44573">
                  <a:moveTo>
                    <a:pt x="33549" y="5160"/>
                  </a:moveTo>
                  <a:cubicBezTo>
                    <a:pt x="33721" y="5160"/>
                    <a:pt x="33871" y="5294"/>
                    <a:pt x="33876" y="5467"/>
                  </a:cubicBezTo>
                  <a:cubicBezTo>
                    <a:pt x="33886" y="5647"/>
                    <a:pt x="33751" y="5798"/>
                    <a:pt x="33570" y="5803"/>
                  </a:cubicBezTo>
                  <a:cubicBezTo>
                    <a:pt x="33564" y="5803"/>
                    <a:pt x="33558" y="5803"/>
                    <a:pt x="33552" y="5803"/>
                  </a:cubicBezTo>
                  <a:cubicBezTo>
                    <a:pt x="33384" y="5803"/>
                    <a:pt x="33243" y="5671"/>
                    <a:pt x="33234" y="5497"/>
                  </a:cubicBezTo>
                  <a:cubicBezTo>
                    <a:pt x="33224" y="5321"/>
                    <a:pt x="33364" y="5170"/>
                    <a:pt x="33540" y="5160"/>
                  </a:cubicBezTo>
                  <a:cubicBezTo>
                    <a:pt x="33543" y="5160"/>
                    <a:pt x="33546" y="5160"/>
                    <a:pt x="33549" y="5160"/>
                  </a:cubicBezTo>
                  <a:close/>
                  <a:moveTo>
                    <a:pt x="4956" y="3778"/>
                  </a:moveTo>
                  <a:cubicBezTo>
                    <a:pt x="5186" y="3778"/>
                    <a:pt x="5398" y="3934"/>
                    <a:pt x="5452" y="4167"/>
                  </a:cubicBezTo>
                  <a:cubicBezTo>
                    <a:pt x="5564" y="4129"/>
                    <a:pt x="5684" y="4109"/>
                    <a:pt x="5808" y="4109"/>
                  </a:cubicBezTo>
                  <a:cubicBezTo>
                    <a:pt x="5833" y="4109"/>
                    <a:pt x="5858" y="4110"/>
                    <a:pt x="5883" y="4111"/>
                  </a:cubicBezTo>
                  <a:cubicBezTo>
                    <a:pt x="6486" y="4157"/>
                    <a:pt x="6932" y="4684"/>
                    <a:pt x="6887" y="5281"/>
                  </a:cubicBezTo>
                  <a:cubicBezTo>
                    <a:pt x="6844" y="5855"/>
                    <a:pt x="6363" y="6288"/>
                    <a:pt x="5801" y="6288"/>
                  </a:cubicBezTo>
                  <a:cubicBezTo>
                    <a:pt x="5773" y="6288"/>
                    <a:pt x="5746" y="6287"/>
                    <a:pt x="5718" y="6285"/>
                  </a:cubicBezTo>
                  <a:cubicBezTo>
                    <a:pt x="5316" y="6255"/>
                    <a:pt x="4980" y="6009"/>
                    <a:pt x="4819" y="5667"/>
                  </a:cubicBezTo>
                  <a:cubicBezTo>
                    <a:pt x="4739" y="5502"/>
                    <a:pt x="4699" y="5311"/>
                    <a:pt x="4714" y="5115"/>
                  </a:cubicBezTo>
                  <a:cubicBezTo>
                    <a:pt x="4724" y="4990"/>
                    <a:pt x="4754" y="4874"/>
                    <a:pt x="4804" y="4764"/>
                  </a:cubicBezTo>
                  <a:cubicBezTo>
                    <a:pt x="4629" y="4714"/>
                    <a:pt x="4493" y="4568"/>
                    <a:pt x="4458" y="4377"/>
                  </a:cubicBezTo>
                  <a:cubicBezTo>
                    <a:pt x="4408" y="4101"/>
                    <a:pt x="4593" y="3835"/>
                    <a:pt x="4870" y="3785"/>
                  </a:cubicBezTo>
                  <a:cubicBezTo>
                    <a:pt x="4898" y="3780"/>
                    <a:pt x="4927" y="3778"/>
                    <a:pt x="4956" y="3778"/>
                  </a:cubicBezTo>
                  <a:close/>
                  <a:moveTo>
                    <a:pt x="20439" y="6500"/>
                  </a:moveTo>
                  <a:cubicBezTo>
                    <a:pt x="20615" y="6500"/>
                    <a:pt x="20761" y="6634"/>
                    <a:pt x="20766" y="6807"/>
                  </a:cubicBezTo>
                  <a:cubicBezTo>
                    <a:pt x="20776" y="6987"/>
                    <a:pt x="20640" y="7138"/>
                    <a:pt x="20460" y="7143"/>
                  </a:cubicBezTo>
                  <a:cubicBezTo>
                    <a:pt x="20453" y="7143"/>
                    <a:pt x="20447" y="7144"/>
                    <a:pt x="20441" y="7144"/>
                  </a:cubicBezTo>
                  <a:cubicBezTo>
                    <a:pt x="20274" y="7144"/>
                    <a:pt x="20133" y="7011"/>
                    <a:pt x="20123" y="6837"/>
                  </a:cubicBezTo>
                  <a:cubicBezTo>
                    <a:pt x="20118" y="6661"/>
                    <a:pt x="20254" y="6511"/>
                    <a:pt x="20429" y="6501"/>
                  </a:cubicBezTo>
                  <a:cubicBezTo>
                    <a:pt x="20433" y="6501"/>
                    <a:pt x="20436" y="6500"/>
                    <a:pt x="20439" y="6500"/>
                  </a:cubicBezTo>
                  <a:close/>
                  <a:moveTo>
                    <a:pt x="22281" y="7294"/>
                  </a:moveTo>
                  <a:cubicBezTo>
                    <a:pt x="22453" y="7294"/>
                    <a:pt x="22598" y="7427"/>
                    <a:pt x="22608" y="7600"/>
                  </a:cubicBezTo>
                  <a:cubicBezTo>
                    <a:pt x="22618" y="7781"/>
                    <a:pt x="22482" y="7931"/>
                    <a:pt x="22302" y="7936"/>
                  </a:cubicBezTo>
                  <a:cubicBezTo>
                    <a:pt x="22296" y="7936"/>
                    <a:pt x="22289" y="7937"/>
                    <a:pt x="22283" y="7937"/>
                  </a:cubicBezTo>
                  <a:cubicBezTo>
                    <a:pt x="22116" y="7937"/>
                    <a:pt x="21975" y="7804"/>
                    <a:pt x="21965" y="7630"/>
                  </a:cubicBezTo>
                  <a:cubicBezTo>
                    <a:pt x="21955" y="7454"/>
                    <a:pt x="22096" y="7304"/>
                    <a:pt x="22272" y="7294"/>
                  </a:cubicBezTo>
                  <a:cubicBezTo>
                    <a:pt x="22275" y="7294"/>
                    <a:pt x="22278" y="7294"/>
                    <a:pt x="22281" y="7294"/>
                  </a:cubicBezTo>
                  <a:close/>
                  <a:moveTo>
                    <a:pt x="43990" y="1"/>
                  </a:moveTo>
                  <a:lnTo>
                    <a:pt x="43990" y="1"/>
                  </a:lnTo>
                  <a:cubicBezTo>
                    <a:pt x="42203" y="372"/>
                    <a:pt x="40507" y="1481"/>
                    <a:pt x="39528" y="3022"/>
                  </a:cubicBezTo>
                  <a:cubicBezTo>
                    <a:pt x="39365" y="3012"/>
                    <a:pt x="39201" y="3007"/>
                    <a:pt x="39035" y="3007"/>
                  </a:cubicBezTo>
                  <a:cubicBezTo>
                    <a:pt x="37536" y="3007"/>
                    <a:pt x="35936" y="3411"/>
                    <a:pt x="34499" y="3745"/>
                  </a:cubicBezTo>
                  <a:cubicBezTo>
                    <a:pt x="30809" y="4608"/>
                    <a:pt x="27030" y="5226"/>
                    <a:pt x="23250" y="5421"/>
                  </a:cubicBezTo>
                  <a:cubicBezTo>
                    <a:pt x="22372" y="5469"/>
                    <a:pt x="21493" y="5494"/>
                    <a:pt x="20615" y="5494"/>
                  </a:cubicBezTo>
                  <a:cubicBezTo>
                    <a:pt x="19458" y="5494"/>
                    <a:pt x="18302" y="5450"/>
                    <a:pt x="17152" y="5356"/>
                  </a:cubicBezTo>
                  <a:cubicBezTo>
                    <a:pt x="15792" y="5251"/>
                    <a:pt x="14436" y="5075"/>
                    <a:pt x="13091" y="4829"/>
                  </a:cubicBezTo>
                  <a:cubicBezTo>
                    <a:pt x="9271" y="4119"/>
                    <a:pt x="5440" y="2763"/>
                    <a:pt x="1531" y="2763"/>
                  </a:cubicBezTo>
                  <a:cubicBezTo>
                    <a:pt x="1022" y="2763"/>
                    <a:pt x="512" y="2786"/>
                    <a:pt x="1" y="2837"/>
                  </a:cubicBezTo>
                  <a:cubicBezTo>
                    <a:pt x="693" y="4247"/>
                    <a:pt x="1662" y="5527"/>
                    <a:pt x="2822" y="6661"/>
                  </a:cubicBezTo>
                  <a:cubicBezTo>
                    <a:pt x="3071" y="6620"/>
                    <a:pt x="3322" y="6602"/>
                    <a:pt x="3573" y="6602"/>
                  </a:cubicBezTo>
                  <a:cubicBezTo>
                    <a:pt x="4493" y="6602"/>
                    <a:pt x="5417" y="6848"/>
                    <a:pt x="6300" y="7128"/>
                  </a:cubicBezTo>
                  <a:cubicBezTo>
                    <a:pt x="9317" y="8072"/>
                    <a:pt x="12258" y="9417"/>
                    <a:pt x="15370" y="9823"/>
                  </a:cubicBezTo>
                  <a:cubicBezTo>
                    <a:pt x="15676" y="9864"/>
                    <a:pt x="15987" y="9894"/>
                    <a:pt x="16299" y="9914"/>
                  </a:cubicBezTo>
                  <a:cubicBezTo>
                    <a:pt x="16607" y="9933"/>
                    <a:pt x="16915" y="9943"/>
                    <a:pt x="17222" y="9943"/>
                  </a:cubicBezTo>
                  <a:cubicBezTo>
                    <a:pt x="17930" y="9943"/>
                    <a:pt x="18637" y="9894"/>
                    <a:pt x="19340" y="9813"/>
                  </a:cubicBezTo>
                  <a:cubicBezTo>
                    <a:pt x="22076" y="9492"/>
                    <a:pt x="24776" y="8654"/>
                    <a:pt x="27507" y="8162"/>
                  </a:cubicBezTo>
                  <a:cubicBezTo>
                    <a:pt x="28289" y="8022"/>
                    <a:pt x="29111" y="7921"/>
                    <a:pt x="29921" y="7921"/>
                  </a:cubicBezTo>
                  <a:cubicBezTo>
                    <a:pt x="30420" y="7921"/>
                    <a:pt x="30915" y="7960"/>
                    <a:pt x="31392" y="8052"/>
                  </a:cubicBezTo>
                  <a:cubicBezTo>
                    <a:pt x="34218" y="6762"/>
                    <a:pt x="37058" y="5457"/>
                    <a:pt x="40005" y="4588"/>
                  </a:cubicBezTo>
                  <a:cubicBezTo>
                    <a:pt x="41084" y="5595"/>
                    <a:pt x="42577" y="6252"/>
                    <a:pt x="44056" y="6252"/>
                  </a:cubicBezTo>
                  <a:cubicBezTo>
                    <a:pt x="44229" y="6252"/>
                    <a:pt x="44401" y="6243"/>
                    <a:pt x="44572" y="6225"/>
                  </a:cubicBezTo>
                  <a:cubicBezTo>
                    <a:pt x="43764" y="5025"/>
                    <a:pt x="42675" y="3886"/>
                    <a:pt x="41295" y="3464"/>
                  </a:cubicBezTo>
                  <a:cubicBezTo>
                    <a:pt x="42715" y="2917"/>
                    <a:pt x="43624" y="1481"/>
                    <a:pt x="43990" y="1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3" name="Google Shape;4533;p22"/>
            <p:cNvSpPr/>
            <p:nvPr/>
          </p:nvSpPr>
          <p:spPr>
            <a:xfrm>
              <a:off x="1677525" y="1758300"/>
              <a:ext cx="363675" cy="143725"/>
            </a:xfrm>
            <a:custGeom>
              <a:rect b="b" l="l" r="r" t="t"/>
              <a:pathLst>
                <a:path extrusionOk="0" h="5749" w="14547">
                  <a:moveTo>
                    <a:pt x="752" y="0"/>
                  </a:moveTo>
                  <a:cubicBezTo>
                    <a:pt x="501" y="0"/>
                    <a:pt x="250" y="18"/>
                    <a:pt x="1" y="59"/>
                  </a:cubicBezTo>
                  <a:cubicBezTo>
                    <a:pt x="3643" y="3633"/>
                    <a:pt x="9178" y="5749"/>
                    <a:pt x="13968" y="5749"/>
                  </a:cubicBezTo>
                  <a:cubicBezTo>
                    <a:pt x="14063" y="5749"/>
                    <a:pt x="14157" y="5748"/>
                    <a:pt x="14251" y="5746"/>
                  </a:cubicBezTo>
                  <a:cubicBezTo>
                    <a:pt x="14351" y="5746"/>
                    <a:pt x="14446" y="5741"/>
                    <a:pt x="14547" y="5741"/>
                  </a:cubicBezTo>
                  <a:cubicBezTo>
                    <a:pt x="13774" y="4988"/>
                    <a:pt x="13101" y="4140"/>
                    <a:pt x="12549" y="3221"/>
                  </a:cubicBezTo>
                  <a:cubicBezTo>
                    <a:pt x="9437" y="2815"/>
                    <a:pt x="6496" y="1470"/>
                    <a:pt x="3479" y="526"/>
                  </a:cubicBezTo>
                  <a:cubicBezTo>
                    <a:pt x="2596" y="246"/>
                    <a:pt x="1672" y="0"/>
                    <a:pt x="7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4" name="Google Shape;4534;p22"/>
            <p:cNvSpPr/>
            <p:nvPr/>
          </p:nvSpPr>
          <p:spPr>
            <a:xfrm>
              <a:off x="2090500" y="1791275"/>
              <a:ext cx="301300" cy="100525"/>
            </a:xfrm>
            <a:custGeom>
              <a:rect b="b" l="l" r="r" t="t"/>
              <a:pathLst>
                <a:path extrusionOk="0" h="4021" w="12052">
                  <a:moveTo>
                    <a:pt x="10581" y="0"/>
                  </a:moveTo>
                  <a:cubicBezTo>
                    <a:pt x="9771" y="0"/>
                    <a:pt x="8949" y="101"/>
                    <a:pt x="8167" y="241"/>
                  </a:cubicBezTo>
                  <a:cubicBezTo>
                    <a:pt x="5436" y="733"/>
                    <a:pt x="2736" y="1571"/>
                    <a:pt x="0" y="1892"/>
                  </a:cubicBezTo>
                  <a:cubicBezTo>
                    <a:pt x="527" y="2550"/>
                    <a:pt x="1004" y="3273"/>
                    <a:pt x="1421" y="4021"/>
                  </a:cubicBezTo>
                  <a:cubicBezTo>
                    <a:pt x="5080" y="3298"/>
                    <a:pt x="8558" y="1722"/>
                    <a:pt x="12052" y="131"/>
                  </a:cubicBezTo>
                  <a:cubicBezTo>
                    <a:pt x="11575" y="39"/>
                    <a:pt x="11080" y="0"/>
                    <a:pt x="1058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5" name="Google Shape;4535;p22"/>
            <p:cNvSpPr/>
            <p:nvPr/>
          </p:nvSpPr>
          <p:spPr>
            <a:xfrm>
              <a:off x="2437575" y="1722250"/>
              <a:ext cx="16600" cy="16100"/>
            </a:xfrm>
            <a:custGeom>
              <a:rect b="b" l="l" r="r" t="t"/>
              <a:pathLst>
                <a:path extrusionOk="0" h="644" w="664">
                  <a:moveTo>
                    <a:pt x="326" y="0"/>
                  </a:moveTo>
                  <a:cubicBezTo>
                    <a:pt x="323" y="0"/>
                    <a:pt x="320" y="0"/>
                    <a:pt x="317" y="0"/>
                  </a:cubicBezTo>
                  <a:cubicBezTo>
                    <a:pt x="141" y="10"/>
                    <a:pt x="1" y="161"/>
                    <a:pt x="11" y="337"/>
                  </a:cubicBezTo>
                  <a:cubicBezTo>
                    <a:pt x="20" y="511"/>
                    <a:pt x="161" y="643"/>
                    <a:pt x="329" y="643"/>
                  </a:cubicBezTo>
                  <a:cubicBezTo>
                    <a:pt x="335" y="643"/>
                    <a:pt x="341" y="643"/>
                    <a:pt x="347" y="643"/>
                  </a:cubicBezTo>
                  <a:cubicBezTo>
                    <a:pt x="528" y="638"/>
                    <a:pt x="663" y="487"/>
                    <a:pt x="653" y="307"/>
                  </a:cubicBezTo>
                  <a:cubicBezTo>
                    <a:pt x="648" y="134"/>
                    <a:pt x="498" y="0"/>
                    <a:pt x="3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6" name="Google Shape;4536;p22"/>
            <p:cNvSpPr/>
            <p:nvPr/>
          </p:nvSpPr>
          <p:spPr>
            <a:xfrm>
              <a:off x="2155875" y="1775575"/>
              <a:ext cx="16575" cy="16100"/>
            </a:xfrm>
            <a:custGeom>
              <a:rect b="b" l="l" r="r" t="t"/>
              <a:pathLst>
                <a:path extrusionOk="0" h="644" w="663">
                  <a:moveTo>
                    <a:pt x="326" y="1"/>
                  </a:moveTo>
                  <a:cubicBezTo>
                    <a:pt x="323" y="1"/>
                    <a:pt x="320" y="1"/>
                    <a:pt x="317" y="1"/>
                  </a:cubicBezTo>
                  <a:cubicBezTo>
                    <a:pt x="141" y="11"/>
                    <a:pt x="0" y="161"/>
                    <a:pt x="10" y="337"/>
                  </a:cubicBezTo>
                  <a:cubicBezTo>
                    <a:pt x="20" y="511"/>
                    <a:pt x="161" y="644"/>
                    <a:pt x="328" y="644"/>
                  </a:cubicBezTo>
                  <a:cubicBezTo>
                    <a:pt x="334" y="644"/>
                    <a:pt x="341" y="643"/>
                    <a:pt x="347" y="643"/>
                  </a:cubicBezTo>
                  <a:cubicBezTo>
                    <a:pt x="527" y="638"/>
                    <a:pt x="663" y="488"/>
                    <a:pt x="653" y="307"/>
                  </a:cubicBezTo>
                  <a:cubicBezTo>
                    <a:pt x="643" y="134"/>
                    <a:pt x="498" y="1"/>
                    <a:pt x="3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7" name="Google Shape;4537;p22"/>
            <p:cNvSpPr/>
            <p:nvPr/>
          </p:nvSpPr>
          <p:spPr>
            <a:xfrm>
              <a:off x="2109950" y="1755750"/>
              <a:ext cx="16450" cy="16100"/>
            </a:xfrm>
            <a:custGeom>
              <a:rect b="b" l="l" r="r" t="t"/>
              <a:pathLst>
                <a:path extrusionOk="0" h="644" w="658">
                  <a:moveTo>
                    <a:pt x="321" y="0"/>
                  </a:moveTo>
                  <a:cubicBezTo>
                    <a:pt x="318" y="0"/>
                    <a:pt x="315" y="1"/>
                    <a:pt x="311" y="1"/>
                  </a:cubicBezTo>
                  <a:cubicBezTo>
                    <a:pt x="136" y="11"/>
                    <a:pt x="0" y="161"/>
                    <a:pt x="5" y="337"/>
                  </a:cubicBezTo>
                  <a:cubicBezTo>
                    <a:pt x="15" y="511"/>
                    <a:pt x="156" y="644"/>
                    <a:pt x="323" y="644"/>
                  </a:cubicBezTo>
                  <a:cubicBezTo>
                    <a:pt x="329" y="644"/>
                    <a:pt x="335" y="643"/>
                    <a:pt x="342" y="643"/>
                  </a:cubicBezTo>
                  <a:cubicBezTo>
                    <a:pt x="522" y="638"/>
                    <a:pt x="658" y="487"/>
                    <a:pt x="648" y="307"/>
                  </a:cubicBezTo>
                  <a:cubicBezTo>
                    <a:pt x="643" y="134"/>
                    <a:pt x="497" y="0"/>
                    <a:pt x="3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8" name="Google Shape;4538;p22"/>
            <p:cNvSpPr/>
            <p:nvPr/>
          </p:nvSpPr>
          <p:spPr>
            <a:xfrm>
              <a:off x="1724450" y="1695950"/>
              <a:ext cx="55875" cy="54500"/>
            </a:xfrm>
            <a:custGeom>
              <a:rect b="b" l="l" r="r" t="t"/>
              <a:pathLst>
                <a:path extrusionOk="0" h="2180" w="2235">
                  <a:moveTo>
                    <a:pt x="1110" y="1"/>
                  </a:moveTo>
                  <a:cubicBezTo>
                    <a:pt x="986" y="1"/>
                    <a:pt x="866" y="21"/>
                    <a:pt x="754" y="59"/>
                  </a:cubicBezTo>
                  <a:cubicBezTo>
                    <a:pt x="759" y="69"/>
                    <a:pt x="759" y="74"/>
                    <a:pt x="759" y="89"/>
                  </a:cubicBezTo>
                  <a:cubicBezTo>
                    <a:pt x="809" y="365"/>
                    <a:pt x="628" y="626"/>
                    <a:pt x="352" y="676"/>
                  </a:cubicBezTo>
                  <a:cubicBezTo>
                    <a:pt x="322" y="681"/>
                    <a:pt x="291" y="684"/>
                    <a:pt x="261" y="684"/>
                  </a:cubicBezTo>
                  <a:cubicBezTo>
                    <a:pt x="207" y="684"/>
                    <a:pt x="155" y="675"/>
                    <a:pt x="106" y="656"/>
                  </a:cubicBezTo>
                  <a:cubicBezTo>
                    <a:pt x="56" y="766"/>
                    <a:pt x="26" y="882"/>
                    <a:pt x="16" y="1007"/>
                  </a:cubicBezTo>
                  <a:cubicBezTo>
                    <a:pt x="1" y="1203"/>
                    <a:pt x="41" y="1394"/>
                    <a:pt x="121" y="1559"/>
                  </a:cubicBezTo>
                  <a:cubicBezTo>
                    <a:pt x="282" y="1901"/>
                    <a:pt x="618" y="2147"/>
                    <a:pt x="1020" y="2177"/>
                  </a:cubicBezTo>
                  <a:cubicBezTo>
                    <a:pt x="1048" y="2179"/>
                    <a:pt x="1075" y="2180"/>
                    <a:pt x="1103" y="2180"/>
                  </a:cubicBezTo>
                  <a:cubicBezTo>
                    <a:pt x="1665" y="2180"/>
                    <a:pt x="2146" y="1747"/>
                    <a:pt x="2189" y="1173"/>
                  </a:cubicBezTo>
                  <a:cubicBezTo>
                    <a:pt x="2234" y="576"/>
                    <a:pt x="1788" y="49"/>
                    <a:pt x="1185" y="3"/>
                  </a:cubicBezTo>
                  <a:cubicBezTo>
                    <a:pt x="1160" y="2"/>
                    <a:pt x="1135" y="1"/>
                    <a:pt x="111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9" name="Google Shape;4539;p22"/>
            <p:cNvSpPr/>
            <p:nvPr/>
          </p:nvSpPr>
          <p:spPr>
            <a:xfrm>
              <a:off x="1727100" y="1697400"/>
              <a:ext cx="17575" cy="15675"/>
            </a:xfrm>
            <a:custGeom>
              <a:rect b="b" l="l" r="r" t="t"/>
              <a:pathLst>
                <a:path extrusionOk="0" h="627" w="703">
                  <a:moveTo>
                    <a:pt x="648" y="1"/>
                  </a:moveTo>
                  <a:cubicBezTo>
                    <a:pt x="357" y="101"/>
                    <a:pt x="121" y="317"/>
                    <a:pt x="0" y="598"/>
                  </a:cubicBezTo>
                  <a:cubicBezTo>
                    <a:pt x="49" y="617"/>
                    <a:pt x="101" y="626"/>
                    <a:pt x="155" y="626"/>
                  </a:cubicBezTo>
                  <a:cubicBezTo>
                    <a:pt x="185" y="626"/>
                    <a:pt x="216" y="623"/>
                    <a:pt x="246" y="618"/>
                  </a:cubicBezTo>
                  <a:cubicBezTo>
                    <a:pt x="522" y="568"/>
                    <a:pt x="703" y="307"/>
                    <a:pt x="653" y="31"/>
                  </a:cubicBezTo>
                  <a:cubicBezTo>
                    <a:pt x="653" y="16"/>
                    <a:pt x="653" y="11"/>
                    <a:pt x="64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0" name="Google Shape;4540;p22"/>
            <p:cNvSpPr/>
            <p:nvPr/>
          </p:nvSpPr>
          <p:spPr>
            <a:xfrm>
              <a:off x="1717175" y="1687675"/>
              <a:ext cx="26125" cy="24675"/>
            </a:xfrm>
            <a:custGeom>
              <a:rect b="b" l="l" r="r" t="t"/>
              <a:pathLst>
                <a:path extrusionOk="0" h="987" w="1045">
                  <a:moveTo>
                    <a:pt x="549" y="1"/>
                  </a:moveTo>
                  <a:cubicBezTo>
                    <a:pt x="520" y="1"/>
                    <a:pt x="491" y="3"/>
                    <a:pt x="463" y="8"/>
                  </a:cubicBezTo>
                  <a:cubicBezTo>
                    <a:pt x="186" y="58"/>
                    <a:pt x="1" y="324"/>
                    <a:pt x="51" y="600"/>
                  </a:cubicBezTo>
                  <a:cubicBezTo>
                    <a:pt x="86" y="791"/>
                    <a:pt x="222" y="937"/>
                    <a:pt x="397" y="987"/>
                  </a:cubicBezTo>
                  <a:cubicBezTo>
                    <a:pt x="518" y="706"/>
                    <a:pt x="754" y="490"/>
                    <a:pt x="1045" y="390"/>
                  </a:cubicBezTo>
                  <a:cubicBezTo>
                    <a:pt x="991" y="157"/>
                    <a:pt x="779" y="1"/>
                    <a:pt x="54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1" name="Google Shape;4541;p22"/>
            <p:cNvSpPr/>
            <p:nvPr/>
          </p:nvSpPr>
          <p:spPr>
            <a:xfrm>
              <a:off x="2035775" y="1727150"/>
              <a:ext cx="152500" cy="4400"/>
            </a:xfrm>
            <a:custGeom>
              <a:rect b="b" l="l" r="r" t="t"/>
              <a:pathLst>
                <a:path extrusionOk="0" fill="none" h="176" w="6100">
                  <a:moveTo>
                    <a:pt x="6099" y="65"/>
                  </a:moveTo>
                  <a:cubicBezTo>
                    <a:pt x="4061" y="176"/>
                    <a:pt x="2024" y="166"/>
                    <a:pt x="1" y="0"/>
                  </a:cubicBezTo>
                </a:path>
              </a:pathLst>
            </a:custGeom>
            <a:solidFill>
              <a:schemeClr val="accent6"/>
            </a:solidFill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2" name="Google Shape;4542;p22"/>
            <p:cNvSpPr/>
            <p:nvPr/>
          </p:nvSpPr>
          <p:spPr>
            <a:xfrm>
              <a:off x="2059750" y="1804325"/>
              <a:ext cx="66400" cy="87475"/>
            </a:xfrm>
            <a:custGeom>
              <a:rect b="b" l="l" r="r" t="t"/>
              <a:pathLst>
                <a:path extrusionOk="0" fill="none" h="3499" w="2656">
                  <a:moveTo>
                    <a:pt x="2656" y="3499"/>
                  </a:moveTo>
                  <a:cubicBezTo>
                    <a:pt x="2234" y="2751"/>
                    <a:pt x="1757" y="2028"/>
                    <a:pt x="1230" y="1370"/>
                  </a:cubicBezTo>
                  <a:cubicBezTo>
                    <a:pt x="844" y="878"/>
                    <a:pt x="432" y="422"/>
                    <a:pt x="1" y="0"/>
                  </a:cubicBezTo>
                </a:path>
              </a:pathLst>
            </a:custGeom>
            <a:solidFill>
              <a:schemeClr val="accent6"/>
            </a:solidFill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3" name="Google Shape;4543;p22"/>
            <p:cNvSpPr/>
            <p:nvPr/>
          </p:nvSpPr>
          <p:spPr>
            <a:xfrm>
              <a:off x="1970650" y="1797275"/>
              <a:ext cx="70550" cy="104575"/>
            </a:xfrm>
            <a:custGeom>
              <a:rect b="b" l="l" r="r" t="t"/>
              <a:pathLst>
                <a:path extrusionOk="0" fill="none" h="4183" w="2822">
                  <a:moveTo>
                    <a:pt x="1" y="1"/>
                  </a:moveTo>
                  <a:cubicBezTo>
                    <a:pt x="232" y="573"/>
                    <a:pt x="508" y="1130"/>
                    <a:pt x="824" y="1662"/>
                  </a:cubicBezTo>
                  <a:cubicBezTo>
                    <a:pt x="1376" y="2581"/>
                    <a:pt x="2049" y="3429"/>
                    <a:pt x="2822" y="4182"/>
                  </a:cubicBezTo>
                </a:path>
              </a:pathLst>
            </a:custGeom>
            <a:solidFill>
              <a:schemeClr val="accent6"/>
            </a:solidFill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4" name="Google Shape;4544;p22"/>
            <p:cNvSpPr/>
            <p:nvPr/>
          </p:nvSpPr>
          <p:spPr>
            <a:xfrm>
              <a:off x="2090500" y="1788500"/>
              <a:ext cx="301300" cy="50100"/>
            </a:xfrm>
            <a:custGeom>
              <a:rect b="b" l="l" r="r" t="t"/>
              <a:pathLst>
                <a:path extrusionOk="0" fill="none" h="2004" w="12052">
                  <a:moveTo>
                    <a:pt x="0" y="2003"/>
                  </a:moveTo>
                  <a:cubicBezTo>
                    <a:pt x="2736" y="1682"/>
                    <a:pt x="5436" y="844"/>
                    <a:pt x="8167" y="352"/>
                  </a:cubicBezTo>
                  <a:cubicBezTo>
                    <a:pt x="9432" y="126"/>
                    <a:pt x="10802" y="1"/>
                    <a:pt x="12052" y="242"/>
                  </a:cubicBezTo>
                </a:path>
              </a:pathLst>
            </a:custGeom>
            <a:solidFill>
              <a:schemeClr val="accent6"/>
            </a:solidFill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5" name="Google Shape;4545;p22"/>
            <p:cNvSpPr/>
            <p:nvPr/>
          </p:nvSpPr>
          <p:spPr>
            <a:xfrm>
              <a:off x="1676775" y="1755000"/>
              <a:ext cx="314475" cy="83850"/>
            </a:xfrm>
            <a:custGeom>
              <a:rect b="b" l="l" r="r" t="t"/>
              <a:pathLst>
                <a:path extrusionOk="0" fill="none" h="3354" w="12579">
                  <a:moveTo>
                    <a:pt x="1" y="196"/>
                  </a:moveTo>
                  <a:cubicBezTo>
                    <a:pt x="11" y="191"/>
                    <a:pt x="21" y="191"/>
                    <a:pt x="31" y="191"/>
                  </a:cubicBezTo>
                  <a:cubicBezTo>
                    <a:pt x="1195" y="0"/>
                    <a:pt x="2385" y="302"/>
                    <a:pt x="3509" y="658"/>
                  </a:cubicBezTo>
                  <a:cubicBezTo>
                    <a:pt x="6526" y="1602"/>
                    <a:pt x="9467" y="2947"/>
                    <a:pt x="12579" y="3353"/>
                  </a:cubicBezTo>
                </a:path>
              </a:pathLst>
            </a:custGeom>
            <a:solidFill>
              <a:schemeClr val="accent6"/>
            </a:solidFill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6" name="Google Shape;4546;p22"/>
            <p:cNvSpPr/>
            <p:nvPr/>
          </p:nvSpPr>
          <p:spPr>
            <a:xfrm>
              <a:off x="1877175" y="1750850"/>
              <a:ext cx="16575" cy="32900"/>
            </a:xfrm>
            <a:custGeom>
              <a:rect b="b" l="l" r="r" t="t"/>
              <a:pathLst>
                <a:path extrusionOk="0" fill="none" h="1316" w="663">
                  <a:moveTo>
                    <a:pt x="0" y="1316"/>
                  </a:moveTo>
                  <a:cubicBezTo>
                    <a:pt x="221" y="874"/>
                    <a:pt x="442" y="438"/>
                    <a:pt x="663" y="1"/>
                  </a:cubicBezTo>
                </a:path>
              </a:pathLst>
            </a:custGeom>
            <a:solidFill>
              <a:schemeClr val="accent6"/>
            </a:solidFill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7" name="Google Shape;4547;p22"/>
            <p:cNvSpPr/>
            <p:nvPr/>
          </p:nvSpPr>
          <p:spPr>
            <a:xfrm>
              <a:off x="1897625" y="1756500"/>
              <a:ext cx="21100" cy="38550"/>
            </a:xfrm>
            <a:custGeom>
              <a:rect b="b" l="l" r="r" t="t"/>
              <a:pathLst>
                <a:path extrusionOk="0" fill="none" h="1542" w="844">
                  <a:moveTo>
                    <a:pt x="1" y="1542"/>
                  </a:moveTo>
                  <a:cubicBezTo>
                    <a:pt x="282" y="1030"/>
                    <a:pt x="563" y="518"/>
                    <a:pt x="844" y="1"/>
                  </a:cubicBezTo>
                </a:path>
              </a:pathLst>
            </a:custGeom>
            <a:solidFill>
              <a:schemeClr val="accent6"/>
            </a:solidFill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8" name="Google Shape;4548;p22"/>
            <p:cNvSpPr/>
            <p:nvPr/>
          </p:nvSpPr>
          <p:spPr>
            <a:xfrm>
              <a:off x="2030500" y="1855875"/>
              <a:ext cx="65425" cy="63650"/>
            </a:xfrm>
            <a:custGeom>
              <a:rect b="b" l="l" r="r" t="t"/>
              <a:pathLst>
                <a:path extrusionOk="0" fill="none" h="2546" w="2617">
                  <a:moveTo>
                    <a:pt x="1" y="1"/>
                  </a:moveTo>
                  <a:cubicBezTo>
                    <a:pt x="468" y="648"/>
                    <a:pt x="1005" y="1241"/>
                    <a:pt x="1607" y="1763"/>
                  </a:cubicBezTo>
                  <a:cubicBezTo>
                    <a:pt x="1928" y="2044"/>
                    <a:pt x="2265" y="2305"/>
                    <a:pt x="2616" y="2546"/>
                  </a:cubicBezTo>
                </a:path>
              </a:pathLst>
            </a:custGeom>
            <a:solidFill>
              <a:schemeClr val="accent6"/>
            </a:solidFill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9" name="Google Shape;4549;p22"/>
            <p:cNvSpPr/>
            <p:nvPr/>
          </p:nvSpPr>
          <p:spPr>
            <a:xfrm>
              <a:off x="1666600" y="1723000"/>
              <a:ext cx="74575" cy="28125"/>
            </a:xfrm>
            <a:custGeom>
              <a:rect b="b" l="l" r="r" t="t"/>
              <a:pathLst>
                <a:path extrusionOk="0" fill="none" h="1125" w="2983">
                  <a:moveTo>
                    <a:pt x="1" y="1090"/>
                  </a:moveTo>
                  <a:cubicBezTo>
                    <a:pt x="789" y="1125"/>
                    <a:pt x="1793" y="929"/>
                    <a:pt x="2435" y="477"/>
                  </a:cubicBezTo>
                  <a:cubicBezTo>
                    <a:pt x="2631" y="342"/>
                    <a:pt x="2812" y="186"/>
                    <a:pt x="2972" y="16"/>
                  </a:cubicBezTo>
                  <a:cubicBezTo>
                    <a:pt x="2977" y="11"/>
                    <a:pt x="2982" y="6"/>
                    <a:pt x="2982" y="1"/>
                  </a:cubicBezTo>
                </a:path>
              </a:pathLst>
            </a:custGeom>
            <a:solidFill>
              <a:schemeClr val="accent6"/>
            </a:solidFill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0" name="Google Shape;4550;p22"/>
            <p:cNvSpPr/>
            <p:nvPr/>
          </p:nvSpPr>
          <p:spPr>
            <a:xfrm>
              <a:off x="1730600" y="1716350"/>
              <a:ext cx="21875" cy="23250"/>
            </a:xfrm>
            <a:custGeom>
              <a:rect b="b" l="l" r="r" t="t"/>
              <a:pathLst>
                <a:path extrusionOk="0" fill="none" h="930" w="875">
                  <a:moveTo>
                    <a:pt x="1" y="1"/>
                  </a:moveTo>
                  <a:cubicBezTo>
                    <a:pt x="151" y="71"/>
                    <a:pt x="292" y="166"/>
                    <a:pt x="412" y="282"/>
                  </a:cubicBezTo>
                  <a:cubicBezTo>
                    <a:pt x="613" y="457"/>
                    <a:pt x="774" y="683"/>
                    <a:pt x="874" y="929"/>
                  </a:cubicBezTo>
                </a:path>
              </a:pathLst>
            </a:custGeom>
            <a:solidFill>
              <a:schemeClr val="accent6"/>
            </a:solidFill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10">
    <p:spTree>
      <p:nvGrpSpPr>
        <p:cNvPr id="4551" name="Shape 4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52" name="Google Shape;4552;p23"/>
          <p:cNvGrpSpPr/>
          <p:nvPr/>
        </p:nvGrpSpPr>
        <p:grpSpPr>
          <a:xfrm>
            <a:off x="3107474" y="0"/>
            <a:ext cx="2876946" cy="5143313"/>
            <a:chOff x="6536175" y="0"/>
            <a:chExt cx="2440158" cy="4362437"/>
          </a:xfrm>
        </p:grpSpPr>
        <p:sp>
          <p:nvSpPr>
            <p:cNvPr id="4553" name="Google Shape;4553;p23"/>
            <p:cNvSpPr/>
            <p:nvPr/>
          </p:nvSpPr>
          <p:spPr>
            <a:xfrm>
              <a:off x="6536175" y="0"/>
              <a:ext cx="2229678" cy="4362437"/>
            </a:xfrm>
            <a:custGeom>
              <a:rect b="b" l="l" r="r" t="t"/>
              <a:pathLst>
                <a:path extrusionOk="0" h="119339" w="64279">
                  <a:moveTo>
                    <a:pt x="59254" y="0"/>
                  </a:moveTo>
                  <a:cubicBezTo>
                    <a:pt x="59043" y="628"/>
                    <a:pt x="1" y="119339"/>
                    <a:pt x="1" y="119339"/>
                  </a:cubicBezTo>
                  <a:lnTo>
                    <a:pt x="19265" y="119339"/>
                  </a:lnTo>
                  <a:lnTo>
                    <a:pt x="64278" y="0"/>
                  </a:lnTo>
                  <a:close/>
                </a:path>
              </a:pathLst>
            </a:custGeom>
            <a:solidFill>
              <a:srgbClr val="FFFFFF">
                <a:alpha val="80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4" name="Google Shape;4554;p23"/>
            <p:cNvSpPr/>
            <p:nvPr/>
          </p:nvSpPr>
          <p:spPr>
            <a:xfrm>
              <a:off x="7385842" y="0"/>
              <a:ext cx="1590491" cy="4362437"/>
            </a:xfrm>
            <a:custGeom>
              <a:rect b="b" l="l" r="r" t="t"/>
              <a:pathLst>
                <a:path extrusionOk="0" h="119339" w="45852">
                  <a:moveTo>
                    <a:pt x="42504" y="0"/>
                  </a:moveTo>
                  <a:lnTo>
                    <a:pt x="0" y="119339"/>
                  </a:lnTo>
                  <a:lnTo>
                    <a:pt x="10054" y="119339"/>
                  </a:lnTo>
                  <a:lnTo>
                    <a:pt x="45852" y="0"/>
                  </a:lnTo>
                  <a:close/>
                </a:path>
              </a:pathLst>
            </a:custGeom>
            <a:solidFill>
              <a:srgbClr val="FFFFFF">
                <a:alpha val="80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55" name="Google Shape;4555;p23"/>
          <p:cNvSpPr/>
          <p:nvPr/>
        </p:nvSpPr>
        <p:spPr>
          <a:xfrm>
            <a:off x="-339089" y="3783113"/>
            <a:ext cx="9523639" cy="2454010"/>
          </a:xfrm>
          <a:custGeom>
            <a:rect b="b" l="l" r="r" t="t"/>
            <a:pathLst>
              <a:path extrusionOk="0" h="80897" w="118908">
                <a:moveTo>
                  <a:pt x="2987" y="1"/>
                </a:moveTo>
                <a:lnTo>
                  <a:pt x="0" y="80596"/>
                </a:lnTo>
                <a:lnTo>
                  <a:pt x="117924" y="80596"/>
                </a:lnTo>
                <a:cubicBezTo>
                  <a:pt x="118004" y="80596"/>
                  <a:pt x="118828" y="80897"/>
                  <a:pt x="118908" y="80897"/>
                </a:cubicBezTo>
                <a:lnTo>
                  <a:pt x="118908" y="12007"/>
                </a:lnTo>
                <a:cubicBezTo>
                  <a:pt x="102670" y="14597"/>
                  <a:pt x="89982" y="28887"/>
                  <a:pt x="73654" y="30799"/>
                </a:cubicBezTo>
                <a:cubicBezTo>
                  <a:pt x="72398" y="30946"/>
                  <a:pt x="71145" y="31016"/>
                  <a:pt x="69894" y="31016"/>
                </a:cubicBezTo>
                <a:cubicBezTo>
                  <a:pt x="60336" y="31016"/>
                  <a:pt x="50986" y="26926"/>
                  <a:pt x="42770" y="21835"/>
                </a:cubicBezTo>
                <a:cubicBezTo>
                  <a:pt x="33484" y="16083"/>
                  <a:pt x="25032" y="8960"/>
                  <a:pt x="15294" y="4006"/>
                </a:cubicBezTo>
                <a:cubicBezTo>
                  <a:pt x="11429" y="2034"/>
                  <a:pt x="7308" y="402"/>
                  <a:pt x="2987" y="1"/>
                </a:cubicBezTo>
                <a:close/>
              </a:path>
            </a:pathLst>
          </a:custGeom>
          <a:solidFill>
            <a:srgbClr val="FFFFFF">
              <a:alpha val="183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6" name="Google Shape;4556;p23"/>
          <p:cNvSpPr/>
          <p:nvPr/>
        </p:nvSpPr>
        <p:spPr>
          <a:xfrm>
            <a:off x="3800154" y="4507368"/>
            <a:ext cx="6025358" cy="771850"/>
          </a:xfrm>
          <a:custGeom>
            <a:rect b="b" l="l" r="r" t="t"/>
            <a:pathLst>
              <a:path extrusionOk="0" h="21506" w="71325">
                <a:moveTo>
                  <a:pt x="66486" y="1"/>
                </a:moveTo>
                <a:cubicBezTo>
                  <a:pt x="57639" y="1"/>
                  <a:pt x="48667" y="1874"/>
                  <a:pt x="39989" y="3894"/>
                </a:cubicBezTo>
                <a:cubicBezTo>
                  <a:pt x="33911" y="5309"/>
                  <a:pt x="27832" y="6780"/>
                  <a:pt x="21658" y="7743"/>
                </a:cubicBezTo>
                <a:cubicBezTo>
                  <a:pt x="17551" y="8389"/>
                  <a:pt x="13389" y="8805"/>
                  <a:pt x="9228" y="8805"/>
                </a:cubicBezTo>
                <a:cubicBezTo>
                  <a:pt x="7182" y="8805"/>
                  <a:pt x="5136" y="8705"/>
                  <a:pt x="3097" y="8481"/>
                </a:cubicBezTo>
                <a:cubicBezTo>
                  <a:pt x="2058" y="8366"/>
                  <a:pt x="1029" y="8230"/>
                  <a:pt x="0" y="8050"/>
                </a:cubicBezTo>
                <a:lnTo>
                  <a:pt x="0" y="8050"/>
                </a:lnTo>
                <a:cubicBezTo>
                  <a:pt x="8438" y="12356"/>
                  <a:pt x="16850" y="16788"/>
                  <a:pt x="25985" y="19192"/>
                </a:cubicBezTo>
                <a:cubicBezTo>
                  <a:pt x="32371" y="20871"/>
                  <a:pt x="38900" y="21505"/>
                  <a:pt x="45482" y="21505"/>
                </a:cubicBezTo>
                <a:cubicBezTo>
                  <a:pt x="54073" y="21505"/>
                  <a:pt x="62753" y="20425"/>
                  <a:pt x="71325" y="19177"/>
                </a:cubicBezTo>
                <a:lnTo>
                  <a:pt x="71325" y="199"/>
                </a:lnTo>
                <a:cubicBezTo>
                  <a:pt x="69718" y="64"/>
                  <a:pt x="68104" y="1"/>
                  <a:pt x="66486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557" name="Google Shape;4557;p23"/>
          <p:cNvGrpSpPr/>
          <p:nvPr/>
        </p:nvGrpSpPr>
        <p:grpSpPr>
          <a:xfrm flipH="1" rot="420318">
            <a:off x="4248759" y="4630718"/>
            <a:ext cx="1279872" cy="419728"/>
            <a:chOff x="1656825" y="3872400"/>
            <a:chExt cx="835625" cy="274075"/>
          </a:xfrm>
        </p:grpSpPr>
        <p:sp>
          <p:nvSpPr>
            <p:cNvPr id="4558" name="Google Shape;4558;p23"/>
            <p:cNvSpPr/>
            <p:nvPr/>
          </p:nvSpPr>
          <p:spPr>
            <a:xfrm>
              <a:off x="1725475" y="4015575"/>
              <a:ext cx="191500" cy="105050"/>
            </a:xfrm>
            <a:custGeom>
              <a:rect b="b" l="l" r="r" t="t"/>
              <a:pathLst>
                <a:path extrusionOk="0" h="4202" w="7660">
                  <a:moveTo>
                    <a:pt x="2329" y="0"/>
                  </a:moveTo>
                  <a:cubicBezTo>
                    <a:pt x="1792" y="633"/>
                    <a:pt x="1320" y="1310"/>
                    <a:pt x="924" y="2023"/>
                  </a:cubicBezTo>
                  <a:cubicBezTo>
                    <a:pt x="542" y="2716"/>
                    <a:pt x="231" y="3443"/>
                    <a:pt x="0" y="4201"/>
                  </a:cubicBezTo>
                  <a:lnTo>
                    <a:pt x="7660" y="4201"/>
                  </a:lnTo>
                  <a:cubicBezTo>
                    <a:pt x="5963" y="2721"/>
                    <a:pt x="4096" y="1395"/>
                    <a:pt x="23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9" name="Google Shape;4559;p23"/>
            <p:cNvSpPr/>
            <p:nvPr/>
          </p:nvSpPr>
          <p:spPr>
            <a:xfrm>
              <a:off x="1916575" y="3874275"/>
              <a:ext cx="173200" cy="246350"/>
            </a:xfrm>
            <a:custGeom>
              <a:rect b="b" l="l" r="r" t="t"/>
              <a:pathLst>
                <a:path extrusionOk="0" h="9854" w="6928">
                  <a:moveTo>
                    <a:pt x="5768" y="0"/>
                  </a:moveTo>
                  <a:cubicBezTo>
                    <a:pt x="3830" y="196"/>
                    <a:pt x="1843" y="758"/>
                    <a:pt x="0" y="1642"/>
                  </a:cubicBezTo>
                  <a:cubicBezTo>
                    <a:pt x="1521" y="4382"/>
                    <a:pt x="3042" y="7118"/>
                    <a:pt x="4563" y="9853"/>
                  </a:cubicBezTo>
                  <a:lnTo>
                    <a:pt x="6927" y="9853"/>
                  </a:lnTo>
                  <a:cubicBezTo>
                    <a:pt x="6701" y="6581"/>
                    <a:pt x="6516" y="3308"/>
                    <a:pt x="6370" y="25"/>
                  </a:cubicBezTo>
                  <a:lnTo>
                    <a:pt x="576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0" name="Google Shape;4560;p23"/>
            <p:cNvSpPr/>
            <p:nvPr/>
          </p:nvSpPr>
          <p:spPr>
            <a:xfrm>
              <a:off x="2123000" y="3883300"/>
              <a:ext cx="110450" cy="237325"/>
            </a:xfrm>
            <a:custGeom>
              <a:rect b="b" l="l" r="r" t="t"/>
              <a:pathLst>
                <a:path extrusionOk="0" h="9493" w="4418">
                  <a:moveTo>
                    <a:pt x="2500" y="1"/>
                  </a:moveTo>
                  <a:lnTo>
                    <a:pt x="2485" y="41"/>
                  </a:lnTo>
                  <a:cubicBezTo>
                    <a:pt x="1611" y="3178"/>
                    <a:pt x="788" y="6330"/>
                    <a:pt x="0" y="9492"/>
                  </a:cubicBezTo>
                  <a:lnTo>
                    <a:pt x="1481" y="9492"/>
                  </a:lnTo>
                  <a:cubicBezTo>
                    <a:pt x="2550" y="6596"/>
                    <a:pt x="3514" y="3660"/>
                    <a:pt x="4382" y="698"/>
                  </a:cubicBezTo>
                  <a:lnTo>
                    <a:pt x="4417" y="613"/>
                  </a:lnTo>
                  <a:cubicBezTo>
                    <a:pt x="3790" y="367"/>
                    <a:pt x="3147" y="161"/>
                    <a:pt x="250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1" name="Google Shape;4561;p23"/>
            <p:cNvSpPr/>
            <p:nvPr/>
          </p:nvSpPr>
          <p:spPr>
            <a:xfrm>
              <a:off x="2160000" y="3898625"/>
              <a:ext cx="244600" cy="222000"/>
            </a:xfrm>
            <a:custGeom>
              <a:rect b="b" l="l" r="r" t="t"/>
              <a:pathLst>
                <a:path extrusionOk="0" h="8880" w="9784">
                  <a:moveTo>
                    <a:pt x="2937" y="0"/>
                  </a:moveTo>
                  <a:lnTo>
                    <a:pt x="2902" y="85"/>
                  </a:lnTo>
                  <a:cubicBezTo>
                    <a:pt x="2034" y="3047"/>
                    <a:pt x="1070" y="5983"/>
                    <a:pt x="1" y="8879"/>
                  </a:cubicBezTo>
                  <a:lnTo>
                    <a:pt x="5121" y="8879"/>
                  </a:lnTo>
                  <a:cubicBezTo>
                    <a:pt x="6702" y="7685"/>
                    <a:pt x="8253" y="6445"/>
                    <a:pt x="9774" y="5165"/>
                  </a:cubicBezTo>
                  <a:lnTo>
                    <a:pt x="9784" y="5165"/>
                  </a:lnTo>
                  <a:cubicBezTo>
                    <a:pt x="9272" y="4482"/>
                    <a:pt x="8699" y="3850"/>
                    <a:pt x="8082" y="3268"/>
                  </a:cubicBezTo>
                  <a:cubicBezTo>
                    <a:pt x="6601" y="1862"/>
                    <a:pt x="4845" y="743"/>
                    <a:pt x="29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2" name="Google Shape;4562;p23"/>
            <p:cNvSpPr/>
            <p:nvPr/>
          </p:nvSpPr>
          <p:spPr>
            <a:xfrm>
              <a:off x="1895625" y="3915300"/>
              <a:ext cx="135050" cy="205325"/>
            </a:xfrm>
            <a:custGeom>
              <a:rect b="b" l="l" r="r" t="t"/>
              <a:pathLst>
                <a:path extrusionOk="0" h="8213" w="5402">
                  <a:moveTo>
                    <a:pt x="838" y="1"/>
                  </a:moveTo>
                  <a:cubicBezTo>
                    <a:pt x="557" y="136"/>
                    <a:pt x="276" y="282"/>
                    <a:pt x="0" y="432"/>
                  </a:cubicBezTo>
                  <a:lnTo>
                    <a:pt x="55" y="533"/>
                  </a:lnTo>
                  <a:cubicBezTo>
                    <a:pt x="1360" y="3148"/>
                    <a:pt x="2766" y="5713"/>
                    <a:pt x="4267" y="8212"/>
                  </a:cubicBezTo>
                  <a:lnTo>
                    <a:pt x="5401" y="8212"/>
                  </a:lnTo>
                  <a:cubicBezTo>
                    <a:pt x="3880" y="5477"/>
                    <a:pt x="2359" y="2741"/>
                    <a:pt x="8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3" name="Google Shape;4563;p23"/>
            <p:cNvSpPr/>
            <p:nvPr/>
          </p:nvSpPr>
          <p:spPr>
            <a:xfrm>
              <a:off x="1783675" y="3926100"/>
              <a:ext cx="218625" cy="194525"/>
            </a:xfrm>
            <a:custGeom>
              <a:rect b="b" l="l" r="r" t="t"/>
              <a:pathLst>
                <a:path extrusionOk="0" h="7781" w="8745">
                  <a:moveTo>
                    <a:pt x="4478" y="0"/>
                  </a:moveTo>
                  <a:cubicBezTo>
                    <a:pt x="3690" y="427"/>
                    <a:pt x="2937" y="914"/>
                    <a:pt x="2235" y="1461"/>
                  </a:cubicBezTo>
                  <a:cubicBezTo>
                    <a:pt x="1989" y="1652"/>
                    <a:pt x="1748" y="1847"/>
                    <a:pt x="1512" y="2053"/>
                  </a:cubicBezTo>
                  <a:cubicBezTo>
                    <a:pt x="970" y="2525"/>
                    <a:pt x="463" y="3037"/>
                    <a:pt x="1" y="3579"/>
                  </a:cubicBezTo>
                  <a:cubicBezTo>
                    <a:pt x="1768" y="4974"/>
                    <a:pt x="3635" y="6305"/>
                    <a:pt x="5332" y="7780"/>
                  </a:cubicBezTo>
                  <a:lnTo>
                    <a:pt x="8745" y="7780"/>
                  </a:lnTo>
                  <a:cubicBezTo>
                    <a:pt x="7244" y="5281"/>
                    <a:pt x="5838" y="2716"/>
                    <a:pt x="4533" y="101"/>
                  </a:cubicBezTo>
                  <a:lnTo>
                    <a:pt x="447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4" name="Google Shape;4564;p23"/>
            <p:cNvSpPr/>
            <p:nvPr/>
          </p:nvSpPr>
          <p:spPr>
            <a:xfrm>
              <a:off x="2288000" y="4027725"/>
              <a:ext cx="166800" cy="92900"/>
            </a:xfrm>
            <a:custGeom>
              <a:rect b="b" l="l" r="r" t="t"/>
              <a:pathLst>
                <a:path extrusionOk="0" h="3716" w="6672">
                  <a:moveTo>
                    <a:pt x="4654" y="1"/>
                  </a:moveTo>
                  <a:cubicBezTo>
                    <a:pt x="3133" y="1281"/>
                    <a:pt x="1582" y="2521"/>
                    <a:pt x="1" y="3715"/>
                  </a:cubicBezTo>
                  <a:lnTo>
                    <a:pt x="6671" y="3715"/>
                  </a:lnTo>
                  <a:cubicBezTo>
                    <a:pt x="6380" y="2892"/>
                    <a:pt x="6009" y="2109"/>
                    <a:pt x="5567" y="1361"/>
                  </a:cubicBezTo>
                  <a:cubicBezTo>
                    <a:pt x="5291" y="889"/>
                    <a:pt x="4990" y="433"/>
                    <a:pt x="46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5" name="Google Shape;4565;p23"/>
            <p:cNvSpPr/>
            <p:nvPr/>
          </p:nvSpPr>
          <p:spPr>
            <a:xfrm>
              <a:off x="2060750" y="3872400"/>
              <a:ext cx="124750" cy="248225"/>
            </a:xfrm>
            <a:custGeom>
              <a:rect b="b" l="l" r="r" t="t"/>
              <a:pathLst>
                <a:path extrusionOk="0" h="9929" w="4990">
                  <a:moveTo>
                    <a:pt x="1535" y="1"/>
                  </a:moveTo>
                  <a:cubicBezTo>
                    <a:pt x="1030" y="1"/>
                    <a:pt x="517" y="27"/>
                    <a:pt x="1" y="75"/>
                  </a:cubicBezTo>
                  <a:lnTo>
                    <a:pt x="603" y="100"/>
                  </a:lnTo>
                  <a:cubicBezTo>
                    <a:pt x="749" y="3383"/>
                    <a:pt x="934" y="6656"/>
                    <a:pt x="1160" y="9928"/>
                  </a:cubicBezTo>
                  <a:lnTo>
                    <a:pt x="2490" y="9928"/>
                  </a:lnTo>
                  <a:cubicBezTo>
                    <a:pt x="3278" y="6766"/>
                    <a:pt x="4101" y="3614"/>
                    <a:pt x="4975" y="477"/>
                  </a:cubicBezTo>
                  <a:lnTo>
                    <a:pt x="4990" y="437"/>
                  </a:lnTo>
                  <a:cubicBezTo>
                    <a:pt x="3976" y="181"/>
                    <a:pt x="2932" y="35"/>
                    <a:pt x="1888" y="5"/>
                  </a:cubicBezTo>
                  <a:cubicBezTo>
                    <a:pt x="1771" y="2"/>
                    <a:pt x="1653" y="1"/>
                    <a:pt x="15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6" name="Google Shape;4566;p23"/>
            <p:cNvSpPr/>
            <p:nvPr/>
          </p:nvSpPr>
          <p:spPr>
            <a:xfrm>
              <a:off x="1783425" y="4015450"/>
              <a:ext cx="147850" cy="118100"/>
            </a:xfrm>
            <a:custGeom>
              <a:rect b="b" l="l" r="r" t="t"/>
              <a:pathLst>
                <a:path extrusionOk="0" fill="none" h="4724" w="5914">
                  <a:moveTo>
                    <a:pt x="1" y="0"/>
                  </a:moveTo>
                  <a:cubicBezTo>
                    <a:pt x="6" y="0"/>
                    <a:pt x="11" y="5"/>
                    <a:pt x="11" y="5"/>
                  </a:cubicBezTo>
                  <a:cubicBezTo>
                    <a:pt x="1778" y="1400"/>
                    <a:pt x="3645" y="2726"/>
                    <a:pt x="5342" y="4206"/>
                  </a:cubicBezTo>
                  <a:cubicBezTo>
                    <a:pt x="5537" y="4377"/>
                    <a:pt x="5728" y="4548"/>
                    <a:pt x="5914" y="4723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7" name="Google Shape;4567;p23"/>
            <p:cNvSpPr/>
            <p:nvPr/>
          </p:nvSpPr>
          <p:spPr>
            <a:xfrm>
              <a:off x="2075800" y="3874900"/>
              <a:ext cx="14850" cy="258275"/>
            </a:xfrm>
            <a:custGeom>
              <a:rect b="b" l="l" r="r" t="t"/>
              <a:pathLst>
                <a:path extrusionOk="0" fill="none" h="10331" w="594">
                  <a:moveTo>
                    <a:pt x="1" y="0"/>
                  </a:moveTo>
                  <a:cubicBezTo>
                    <a:pt x="147" y="3283"/>
                    <a:pt x="332" y="6556"/>
                    <a:pt x="558" y="9828"/>
                  </a:cubicBezTo>
                  <a:cubicBezTo>
                    <a:pt x="573" y="9999"/>
                    <a:pt x="583" y="10165"/>
                    <a:pt x="593" y="10330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8" name="Google Shape;4568;p23"/>
            <p:cNvSpPr/>
            <p:nvPr/>
          </p:nvSpPr>
          <p:spPr>
            <a:xfrm>
              <a:off x="2118600" y="3884300"/>
              <a:ext cx="66525" cy="254250"/>
            </a:xfrm>
            <a:custGeom>
              <a:rect b="b" l="l" r="r" t="t"/>
              <a:pathLst>
                <a:path extrusionOk="0" fill="none" h="10170" w="2661">
                  <a:moveTo>
                    <a:pt x="2661" y="1"/>
                  </a:moveTo>
                  <a:cubicBezTo>
                    <a:pt x="1787" y="3138"/>
                    <a:pt x="964" y="6290"/>
                    <a:pt x="176" y="9452"/>
                  </a:cubicBezTo>
                  <a:cubicBezTo>
                    <a:pt x="116" y="9693"/>
                    <a:pt x="61" y="9934"/>
                    <a:pt x="1" y="10170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9" name="Google Shape;4569;p23"/>
            <p:cNvSpPr/>
            <p:nvPr/>
          </p:nvSpPr>
          <p:spPr>
            <a:xfrm>
              <a:off x="2152225" y="3900750"/>
              <a:ext cx="80350" cy="241075"/>
            </a:xfrm>
            <a:custGeom>
              <a:rect b="b" l="l" r="r" t="t"/>
              <a:pathLst>
                <a:path extrusionOk="0" fill="none" h="9643" w="3214">
                  <a:moveTo>
                    <a:pt x="3213" y="0"/>
                  </a:moveTo>
                  <a:cubicBezTo>
                    <a:pt x="2345" y="2962"/>
                    <a:pt x="1381" y="5898"/>
                    <a:pt x="312" y="8794"/>
                  </a:cubicBezTo>
                  <a:cubicBezTo>
                    <a:pt x="212" y="9080"/>
                    <a:pt x="106" y="9361"/>
                    <a:pt x="1" y="9642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0" name="Google Shape;4570;p23"/>
            <p:cNvSpPr/>
            <p:nvPr/>
          </p:nvSpPr>
          <p:spPr>
            <a:xfrm>
              <a:off x="2242700" y="3994850"/>
              <a:ext cx="21350" cy="38425"/>
            </a:xfrm>
            <a:custGeom>
              <a:rect b="b" l="l" r="r" t="t"/>
              <a:pathLst>
                <a:path extrusionOk="0" fill="none" h="1537" w="854">
                  <a:moveTo>
                    <a:pt x="854" y="1"/>
                  </a:moveTo>
                  <a:cubicBezTo>
                    <a:pt x="523" y="483"/>
                    <a:pt x="237" y="1000"/>
                    <a:pt x="1" y="1537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1" name="Google Shape;4571;p23"/>
            <p:cNvSpPr/>
            <p:nvPr/>
          </p:nvSpPr>
          <p:spPr>
            <a:xfrm>
              <a:off x="2272325" y="4004025"/>
              <a:ext cx="20975" cy="29625"/>
            </a:xfrm>
            <a:custGeom>
              <a:rect b="b" l="l" r="r" t="t"/>
              <a:pathLst>
                <a:path extrusionOk="0" fill="none" h="1185" w="839">
                  <a:moveTo>
                    <a:pt x="838" y="0"/>
                  </a:moveTo>
                  <a:cubicBezTo>
                    <a:pt x="557" y="392"/>
                    <a:pt x="281" y="788"/>
                    <a:pt x="0" y="1185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2" name="Google Shape;4572;p23"/>
            <p:cNvSpPr/>
            <p:nvPr/>
          </p:nvSpPr>
          <p:spPr>
            <a:xfrm>
              <a:off x="2254875" y="4027725"/>
              <a:ext cx="149475" cy="117750"/>
            </a:xfrm>
            <a:custGeom>
              <a:rect b="b" l="l" r="r" t="t"/>
              <a:pathLst>
                <a:path extrusionOk="0" fill="none" h="4710" w="5979">
                  <a:moveTo>
                    <a:pt x="5979" y="1"/>
                  </a:moveTo>
                  <a:cubicBezTo>
                    <a:pt x="4458" y="1281"/>
                    <a:pt x="2907" y="2521"/>
                    <a:pt x="1326" y="3715"/>
                  </a:cubicBezTo>
                  <a:cubicBezTo>
                    <a:pt x="884" y="4052"/>
                    <a:pt x="442" y="4383"/>
                    <a:pt x="1" y="4709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3" name="Google Shape;4573;p23"/>
            <p:cNvSpPr/>
            <p:nvPr/>
          </p:nvSpPr>
          <p:spPr>
            <a:xfrm>
              <a:off x="1897000" y="3928600"/>
              <a:ext cx="116725" cy="210975"/>
            </a:xfrm>
            <a:custGeom>
              <a:rect b="b" l="l" r="r" t="t"/>
              <a:pathLst>
                <a:path extrusionOk="0" fill="none" h="8439" w="4669">
                  <a:moveTo>
                    <a:pt x="0" y="1"/>
                  </a:moveTo>
                  <a:cubicBezTo>
                    <a:pt x="1305" y="2616"/>
                    <a:pt x="2711" y="5181"/>
                    <a:pt x="4212" y="7680"/>
                  </a:cubicBezTo>
                  <a:cubicBezTo>
                    <a:pt x="4362" y="7936"/>
                    <a:pt x="4513" y="8187"/>
                    <a:pt x="4668" y="8438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4" name="Google Shape;4574;p23"/>
            <p:cNvSpPr/>
            <p:nvPr/>
          </p:nvSpPr>
          <p:spPr>
            <a:xfrm>
              <a:off x="1916075" y="3914425"/>
              <a:ext cx="128900" cy="232050"/>
            </a:xfrm>
            <a:custGeom>
              <a:rect b="b" l="l" r="r" t="t"/>
              <a:pathLst>
                <a:path extrusionOk="0" fill="none" h="9282" w="5156">
                  <a:moveTo>
                    <a:pt x="0" y="1"/>
                  </a:moveTo>
                  <a:cubicBezTo>
                    <a:pt x="10" y="11"/>
                    <a:pt x="15" y="26"/>
                    <a:pt x="20" y="36"/>
                  </a:cubicBezTo>
                  <a:cubicBezTo>
                    <a:pt x="1541" y="2776"/>
                    <a:pt x="3062" y="5512"/>
                    <a:pt x="4583" y="8247"/>
                  </a:cubicBezTo>
                  <a:cubicBezTo>
                    <a:pt x="4774" y="8594"/>
                    <a:pt x="4964" y="8940"/>
                    <a:pt x="5155" y="9281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5" name="Google Shape;4575;p23"/>
            <p:cNvSpPr/>
            <p:nvPr/>
          </p:nvSpPr>
          <p:spPr>
            <a:xfrm>
              <a:off x="2000775" y="3951325"/>
              <a:ext cx="19600" cy="43800"/>
            </a:xfrm>
            <a:custGeom>
              <a:rect b="b" l="l" r="r" t="t"/>
              <a:pathLst>
                <a:path extrusionOk="0" fill="none" h="1752" w="784">
                  <a:moveTo>
                    <a:pt x="0" y="0"/>
                  </a:moveTo>
                  <a:cubicBezTo>
                    <a:pt x="231" y="597"/>
                    <a:pt x="492" y="1180"/>
                    <a:pt x="783" y="1752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6" name="Google Shape;4576;p23"/>
            <p:cNvSpPr/>
            <p:nvPr/>
          </p:nvSpPr>
          <p:spPr>
            <a:xfrm>
              <a:off x="2033025" y="3944175"/>
              <a:ext cx="9550" cy="34400"/>
            </a:xfrm>
            <a:custGeom>
              <a:rect b="b" l="l" r="r" t="t"/>
              <a:pathLst>
                <a:path extrusionOk="0" fill="none" h="1376" w="382">
                  <a:moveTo>
                    <a:pt x="0" y="0"/>
                  </a:moveTo>
                  <a:cubicBezTo>
                    <a:pt x="126" y="462"/>
                    <a:pt x="256" y="919"/>
                    <a:pt x="382" y="1375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7" name="Google Shape;4577;p23"/>
            <p:cNvSpPr/>
            <p:nvPr/>
          </p:nvSpPr>
          <p:spPr>
            <a:xfrm>
              <a:off x="1813300" y="3964125"/>
              <a:ext cx="20225" cy="27250"/>
            </a:xfrm>
            <a:custGeom>
              <a:rect b="b" l="l" r="r" t="t"/>
              <a:pathLst>
                <a:path extrusionOk="0" fill="none" h="1090" w="809">
                  <a:moveTo>
                    <a:pt x="1" y="0"/>
                  </a:moveTo>
                  <a:cubicBezTo>
                    <a:pt x="96" y="186"/>
                    <a:pt x="201" y="367"/>
                    <a:pt x="327" y="532"/>
                  </a:cubicBezTo>
                  <a:cubicBezTo>
                    <a:pt x="467" y="733"/>
                    <a:pt x="628" y="919"/>
                    <a:pt x="809" y="1089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8" name="Google Shape;4578;p23"/>
            <p:cNvSpPr/>
            <p:nvPr/>
          </p:nvSpPr>
          <p:spPr>
            <a:xfrm>
              <a:off x="1831500" y="3949550"/>
              <a:ext cx="18100" cy="29275"/>
            </a:xfrm>
            <a:custGeom>
              <a:rect b="b" l="l" r="r" t="t"/>
              <a:pathLst>
                <a:path extrusionOk="0" fill="none" h="1171" w="724">
                  <a:moveTo>
                    <a:pt x="0" y="1"/>
                  </a:moveTo>
                  <a:cubicBezTo>
                    <a:pt x="111" y="177"/>
                    <a:pt x="216" y="352"/>
                    <a:pt x="322" y="523"/>
                  </a:cubicBezTo>
                  <a:cubicBezTo>
                    <a:pt x="452" y="739"/>
                    <a:pt x="588" y="955"/>
                    <a:pt x="723" y="1170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9" name="Google Shape;4579;p23"/>
            <p:cNvSpPr/>
            <p:nvPr/>
          </p:nvSpPr>
          <p:spPr>
            <a:xfrm>
              <a:off x="1733250" y="4053325"/>
              <a:ext cx="23850" cy="19850"/>
            </a:xfrm>
            <a:custGeom>
              <a:rect b="b" l="l" r="r" t="t"/>
              <a:pathLst>
                <a:path extrusionOk="0" fill="none" h="794" w="954">
                  <a:moveTo>
                    <a:pt x="0" y="1"/>
                  </a:moveTo>
                  <a:cubicBezTo>
                    <a:pt x="206" y="172"/>
                    <a:pt x="412" y="342"/>
                    <a:pt x="613" y="513"/>
                  </a:cubicBezTo>
                  <a:cubicBezTo>
                    <a:pt x="728" y="608"/>
                    <a:pt x="838" y="704"/>
                    <a:pt x="954" y="794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0" name="Google Shape;4580;p23"/>
            <p:cNvSpPr/>
            <p:nvPr/>
          </p:nvSpPr>
          <p:spPr>
            <a:xfrm>
              <a:off x="2347850" y="3969775"/>
              <a:ext cx="24125" cy="21475"/>
            </a:xfrm>
            <a:custGeom>
              <a:rect b="b" l="l" r="r" t="t"/>
              <a:pathLst>
                <a:path extrusionOk="0" fill="none" h="859" w="965">
                  <a:moveTo>
                    <a:pt x="1" y="858"/>
                  </a:moveTo>
                  <a:cubicBezTo>
                    <a:pt x="207" y="733"/>
                    <a:pt x="397" y="587"/>
                    <a:pt x="568" y="422"/>
                  </a:cubicBezTo>
                  <a:cubicBezTo>
                    <a:pt x="714" y="291"/>
                    <a:pt x="844" y="151"/>
                    <a:pt x="965" y="0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1" name="Google Shape;4581;p23"/>
            <p:cNvSpPr/>
            <p:nvPr/>
          </p:nvSpPr>
          <p:spPr>
            <a:xfrm>
              <a:off x="2417250" y="4053075"/>
              <a:ext cx="28875" cy="13200"/>
            </a:xfrm>
            <a:custGeom>
              <a:rect b="b" l="l" r="r" t="t"/>
              <a:pathLst>
                <a:path extrusionOk="0" fill="none" h="528" w="1155">
                  <a:moveTo>
                    <a:pt x="1" y="528"/>
                  </a:moveTo>
                  <a:cubicBezTo>
                    <a:pt x="131" y="468"/>
                    <a:pt x="262" y="407"/>
                    <a:pt x="397" y="347"/>
                  </a:cubicBezTo>
                  <a:cubicBezTo>
                    <a:pt x="648" y="232"/>
                    <a:pt x="904" y="116"/>
                    <a:pt x="1155" y="1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2" name="Google Shape;4582;p23"/>
            <p:cNvSpPr/>
            <p:nvPr/>
          </p:nvSpPr>
          <p:spPr>
            <a:xfrm>
              <a:off x="1709900" y="4120600"/>
              <a:ext cx="782550" cy="25"/>
            </a:xfrm>
            <a:custGeom>
              <a:rect b="b" l="l" r="r" t="t"/>
              <a:pathLst>
                <a:path extrusionOk="0" fill="none" h="1" w="31302">
                  <a:moveTo>
                    <a:pt x="1" y="0"/>
                  </a:moveTo>
                  <a:lnTo>
                    <a:pt x="623" y="0"/>
                  </a:lnTo>
                  <a:lnTo>
                    <a:pt x="8283" y="0"/>
                  </a:lnTo>
                  <a:lnTo>
                    <a:pt x="11696" y="0"/>
                  </a:lnTo>
                  <a:lnTo>
                    <a:pt x="12830" y="0"/>
                  </a:lnTo>
                  <a:lnTo>
                    <a:pt x="15194" y="0"/>
                  </a:lnTo>
                  <a:lnTo>
                    <a:pt x="16524" y="0"/>
                  </a:lnTo>
                  <a:lnTo>
                    <a:pt x="18005" y="0"/>
                  </a:lnTo>
                  <a:lnTo>
                    <a:pt x="23125" y="0"/>
                  </a:lnTo>
                  <a:lnTo>
                    <a:pt x="29795" y="0"/>
                  </a:lnTo>
                  <a:lnTo>
                    <a:pt x="31301" y="0"/>
                  </a:ln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3" name="Google Shape;4583;p23"/>
            <p:cNvSpPr/>
            <p:nvPr/>
          </p:nvSpPr>
          <p:spPr>
            <a:xfrm>
              <a:off x="1656825" y="4109800"/>
              <a:ext cx="830225" cy="25"/>
            </a:xfrm>
            <a:custGeom>
              <a:rect b="b" l="l" r="r" t="t"/>
              <a:pathLst>
                <a:path extrusionOk="0" fill="none" h="1" w="33209">
                  <a:moveTo>
                    <a:pt x="33208" y="1"/>
                  </a:moveTo>
                  <a:lnTo>
                    <a:pt x="32987" y="1"/>
                  </a:lnTo>
                  <a:lnTo>
                    <a:pt x="0" y="1"/>
                  </a:ln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84" name="Google Shape;4584;p23"/>
          <p:cNvSpPr/>
          <p:nvPr/>
        </p:nvSpPr>
        <p:spPr>
          <a:xfrm>
            <a:off x="-614589" y="4174001"/>
            <a:ext cx="9799148" cy="1105218"/>
          </a:xfrm>
          <a:custGeom>
            <a:rect b="b" l="l" r="r" t="t"/>
            <a:pathLst>
              <a:path extrusionOk="0" h="34046" w="108242">
                <a:moveTo>
                  <a:pt x="1249" y="1"/>
                </a:moveTo>
                <a:cubicBezTo>
                  <a:pt x="833" y="1"/>
                  <a:pt x="417" y="7"/>
                  <a:pt x="0" y="20"/>
                </a:cubicBezTo>
                <a:lnTo>
                  <a:pt x="0" y="34046"/>
                </a:lnTo>
                <a:lnTo>
                  <a:pt x="108242" y="34046"/>
                </a:lnTo>
                <a:lnTo>
                  <a:pt x="108242" y="22491"/>
                </a:lnTo>
                <a:cubicBezTo>
                  <a:pt x="99670" y="23739"/>
                  <a:pt x="90990" y="24819"/>
                  <a:pt x="82399" y="24819"/>
                </a:cubicBezTo>
                <a:cubicBezTo>
                  <a:pt x="75817" y="24819"/>
                  <a:pt x="69288" y="24185"/>
                  <a:pt x="62902" y="22506"/>
                </a:cubicBezTo>
                <a:cubicBezTo>
                  <a:pt x="53767" y="20102"/>
                  <a:pt x="45355" y="15670"/>
                  <a:pt x="36917" y="11364"/>
                </a:cubicBezTo>
                <a:cubicBezTo>
                  <a:pt x="35175" y="10475"/>
                  <a:pt x="33429" y="9592"/>
                  <a:pt x="31677" y="8733"/>
                </a:cubicBezTo>
                <a:cubicBezTo>
                  <a:pt x="22119" y="4054"/>
                  <a:pt x="11836" y="1"/>
                  <a:pt x="1249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585" name="Google Shape;4585;p23"/>
          <p:cNvGrpSpPr/>
          <p:nvPr/>
        </p:nvGrpSpPr>
        <p:grpSpPr>
          <a:xfrm>
            <a:off x="8153838" y="3600070"/>
            <a:ext cx="1876687" cy="1761812"/>
            <a:chOff x="578800" y="3042675"/>
            <a:chExt cx="1185975" cy="1113450"/>
          </a:xfrm>
        </p:grpSpPr>
        <p:sp>
          <p:nvSpPr>
            <p:cNvPr id="4586" name="Google Shape;4586;p23"/>
            <p:cNvSpPr/>
            <p:nvPr/>
          </p:nvSpPr>
          <p:spPr>
            <a:xfrm>
              <a:off x="694500" y="3538975"/>
              <a:ext cx="55850" cy="73950"/>
            </a:xfrm>
            <a:custGeom>
              <a:rect b="b" l="l" r="r" t="t"/>
              <a:pathLst>
                <a:path extrusionOk="0" fill="none" h="2958" w="2234">
                  <a:moveTo>
                    <a:pt x="0" y="2395"/>
                  </a:moveTo>
                  <a:cubicBezTo>
                    <a:pt x="608" y="2586"/>
                    <a:pt x="1220" y="2771"/>
                    <a:pt x="1827" y="2957"/>
                  </a:cubicBezTo>
                  <a:cubicBezTo>
                    <a:pt x="1908" y="1988"/>
                    <a:pt x="2108" y="970"/>
                    <a:pt x="2234" y="1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7" name="Google Shape;4587;p23"/>
            <p:cNvSpPr/>
            <p:nvPr/>
          </p:nvSpPr>
          <p:spPr>
            <a:xfrm>
              <a:off x="598250" y="3490300"/>
              <a:ext cx="171550" cy="221625"/>
            </a:xfrm>
            <a:custGeom>
              <a:rect b="b" l="l" r="r" t="t"/>
              <a:pathLst>
                <a:path extrusionOk="0" h="8865" w="6862">
                  <a:moveTo>
                    <a:pt x="31" y="0"/>
                  </a:moveTo>
                  <a:lnTo>
                    <a:pt x="0" y="66"/>
                  </a:lnTo>
                  <a:cubicBezTo>
                    <a:pt x="2309" y="1220"/>
                    <a:pt x="3996" y="3584"/>
                    <a:pt x="4282" y="6159"/>
                  </a:cubicBezTo>
                  <a:cubicBezTo>
                    <a:pt x="4347" y="6721"/>
                    <a:pt x="4347" y="7288"/>
                    <a:pt x="4357" y="7856"/>
                  </a:cubicBezTo>
                  <a:lnTo>
                    <a:pt x="4377" y="7856"/>
                  </a:lnTo>
                  <a:cubicBezTo>
                    <a:pt x="4468" y="7911"/>
                    <a:pt x="4563" y="7961"/>
                    <a:pt x="4658" y="8006"/>
                  </a:cubicBezTo>
                  <a:cubicBezTo>
                    <a:pt x="4814" y="8071"/>
                    <a:pt x="4970" y="8122"/>
                    <a:pt x="5130" y="8172"/>
                  </a:cubicBezTo>
                  <a:cubicBezTo>
                    <a:pt x="5722" y="8367"/>
                    <a:pt x="6300" y="8603"/>
                    <a:pt x="6862" y="8864"/>
                  </a:cubicBezTo>
                  <a:cubicBezTo>
                    <a:pt x="6521" y="7886"/>
                    <a:pt x="6365" y="6837"/>
                    <a:pt x="6044" y="5848"/>
                  </a:cubicBezTo>
                  <a:cubicBezTo>
                    <a:pt x="5140" y="3082"/>
                    <a:pt x="2821" y="823"/>
                    <a:pt x="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8" name="Google Shape;4588;p23"/>
            <p:cNvSpPr/>
            <p:nvPr/>
          </p:nvSpPr>
          <p:spPr>
            <a:xfrm>
              <a:off x="769775" y="3618675"/>
              <a:ext cx="124250" cy="254625"/>
            </a:xfrm>
            <a:custGeom>
              <a:rect b="b" l="l" r="r" t="t"/>
              <a:pathLst>
                <a:path extrusionOk="0" h="10185" w="4970">
                  <a:moveTo>
                    <a:pt x="1195" y="0"/>
                  </a:moveTo>
                  <a:cubicBezTo>
                    <a:pt x="1065" y="462"/>
                    <a:pt x="929" y="924"/>
                    <a:pt x="784" y="1385"/>
                  </a:cubicBezTo>
                  <a:cubicBezTo>
                    <a:pt x="538" y="2173"/>
                    <a:pt x="272" y="2961"/>
                    <a:pt x="6" y="3734"/>
                  </a:cubicBezTo>
                  <a:lnTo>
                    <a:pt x="1" y="3729"/>
                  </a:lnTo>
                  <a:lnTo>
                    <a:pt x="1" y="3729"/>
                  </a:lnTo>
                  <a:cubicBezTo>
                    <a:pt x="121" y="4071"/>
                    <a:pt x="257" y="4402"/>
                    <a:pt x="438" y="4718"/>
                  </a:cubicBezTo>
                  <a:cubicBezTo>
                    <a:pt x="879" y="5506"/>
                    <a:pt x="1537" y="6164"/>
                    <a:pt x="1963" y="6962"/>
                  </a:cubicBezTo>
                  <a:cubicBezTo>
                    <a:pt x="2490" y="7946"/>
                    <a:pt x="2621" y="9045"/>
                    <a:pt x="2701" y="10169"/>
                  </a:cubicBezTo>
                  <a:cubicBezTo>
                    <a:pt x="2711" y="10174"/>
                    <a:pt x="2721" y="10179"/>
                    <a:pt x="2731" y="10184"/>
                  </a:cubicBezTo>
                  <a:cubicBezTo>
                    <a:pt x="3364" y="8432"/>
                    <a:pt x="4072" y="6691"/>
                    <a:pt x="4940" y="5039"/>
                  </a:cubicBezTo>
                  <a:lnTo>
                    <a:pt x="4970" y="5029"/>
                  </a:lnTo>
                  <a:cubicBezTo>
                    <a:pt x="4714" y="4442"/>
                    <a:pt x="4282" y="3925"/>
                    <a:pt x="3811" y="3509"/>
                  </a:cubicBezTo>
                  <a:cubicBezTo>
                    <a:pt x="3188" y="2956"/>
                    <a:pt x="2480" y="2480"/>
                    <a:pt x="1999" y="1802"/>
                  </a:cubicBezTo>
                  <a:cubicBezTo>
                    <a:pt x="1612" y="1265"/>
                    <a:pt x="1401" y="632"/>
                    <a:pt x="12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9" name="Google Shape;4589;p23"/>
            <p:cNvSpPr/>
            <p:nvPr/>
          </p:nvSpPr>
          <p:spPr>
            <a:xfrm>
              <a:off x="578800" y="3483525"/>
              <a:ext cx="221125" cy="228525"/>
            </a:xfrm>
            <a:custGeom>
              <a:rect b="b" l="l" r="r" t="t"/>
              <a:pathLst>
                <a:path extrusionOk="0" h="9141" w="8845">
                  <a:moveTo>
                    <a:pt x="0" y="0"/>
                  </a:moveTo>
                  <a:cubicBezTo>
                    <a:pt x="3" y="1"/>
                    <a:pt x="5" y="2"/>
                    <a:pt x="7" y="2"/>
                  </a:cubicBezTo>
                  <a:lnTo>
                    <a:pt x="7" y="2"/>
                  </a:lnTo>
                  <a:cubicBezTo>
                    <a:pt x="5" y="2"/>
                    <a:pt x="3" y="1"/>
                    <a:pt x="0" y="0"/>
                  </a:cubicBezTo>
                  <a:close/>
                  <a:moveTo>
                    <a:pt x="7" y="2"/>
                  </a:moveTo>
                  <a:cubicBezTo>
                    <a:pt x="271" y="97"/>
                    <a:pt x="529" y="212"/>
                    <a:pt x="778" y="337"/>
                  </a:cubicBezTo>
                  <a:lnTo>
                    <a:pt x="809" y="271"/>
                  </a:lnTo>
                  <a:cubicBezTo>
                    <a:pt x="3599" y="1094"/>
                    <a:pt x="5918" y="3353"/>
                    <a:pt x="6822" y="6119"/>
                  </a:cubicBezTo>
                  <a:cubicBezTo>
                    <a:pt x="7143" y="7108"/>
                    <a:pt x="7299" y="8157"/>
                    <a:pt x="7640" y="9135"/>
                  </a:cubicBezTo>
                  <a:lnTo>
                    <a:pt x="7645" y="9140"/>
                  </a:lnTo>
                  <a:cubicBezTo>
                    <a:pt x="7911" y="8367"/>
                    <a:pt x="8177" y="7579"/>
                    <a:pt x="8423" y="6791"/>
                  </a:cubicBezTo>
                  <a:cubicBezTo>
                    <a:pt x="8568" y="6330"/>
                    <a:pt x="8704" y="5868"/>
                    <a:pt x="8834" y="5406"/>
                  </a:cubicBezTo>
                  <a:lnTo>
                    <a:pt x="8845" y="5406"/>
                  </a:lnTo>
                  <a:cubicBezTo>
                    <a:pt x="8619" y="4703"/>
                    <a:pt x="8408" y="3986"/>
                    <a:pt x="7996" y="3383"/>
                  </a:cubicBezTo>
                  <a:cubicBezTo>
                    <a:pt x="7610" y="2811"/>
                    <a:pt x="7058" y="2364"/>
                    <a:pt x="6495" y="1963"/>
                  </a:cubicBezTo>
                  <a:cubicBezTo>
                    <a:pt x="5547" y="1280"/>
                    <a:pt x="4663" y="793"/>
                    <a:pt x="3569" y="452"/>
                  </a:cubicBezTo>
                  <a:cubicBezTo>
                    <a:pt x="2467" y="111"/>
                    <a:pt x="981" y="351"/>
                    <a:pt x="7" y="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0" name="Google Shape;4590;p23"/>
            <p:cNvSpPr/>
            <p:nvPr/>
          </p:nvSpPr>
          <p:spPr>
            <a:xfrm>
              <a:off x="898400" y="3972775"/>
              <a:ext cx="69800" cy="136175"/>
            </a:xfrm>
            <a:custGeom>
              <a:rect b="b" l="l" r="r" t="t"/>
              <a:pathLst>
                <a:path extrusionOk="0" h="5447" w="2792">
                  <a:moveTo>
                    <a:pt x="1351" y="0"/>
                  </a:moveTo>
                  <a:lnTo>
                    <a:pt x="1301" y="16"/>
                  </a:lnTo>
                  <a:cubicBezTo>
                    <a:pt x="964" y="809"/>
                    <a:pt x="623" y="1602"/>
                    <a:pt x="287" y="2395"/>
                  </a:cubicBezTo>
                  <a:cubicBezTo>
                    <a:pt x="176" y="2656"/>
                    <a:pt x="41" y="2977"/>
                    <a:pt x="1" y="3258"/>
                  </a:cubicBezTo>
                  <a:cubicBezTo>
                    <a:pt x="56" y="3373"/>
                    <a:pt x="106" y="3489"/>
                    <a:pt x="156" y="3609"/>
                  </a:cubicBezTo>
                  <a:cubicBezTo>
                    <a:pt x="392" y="4202"/>
                    <a:pt x="558" y="4874"/>
                    <a:pt x="839" y="5446"/>
                  </a:cubicBezTo>
                  <a:lnTo>
                    <a:pt x="2791" y="5446"/>
                  </a:lnTo>
                  <a:cubicBezTo>
                    <a:pt x="2375" y="5025"/>
                    <a:pt x="2079" y="4443"/>
                    <a:pt x="1933" y="3865"/>
                  </a:cubicBezTo>
                  <a:cubicBezTo>
                    <a:pt x="1667" y="2806"/>
                    <a:pt x="1742" y="1682"/>
                    <a:pt x="1517" y="613"/>
                  </a:cubicBezTo>
                  <a:cubicBezTo>
                    <a:pt x="1471" y="407"/>
                    <a:pt x="1416" y="201"/>
                    <a:pt x="13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1" name="Google Shape;4591;p23"/>
            <p:cNvSpPr/>
            <p:nvPr/>
          </p:nvSpPr>
          <p:spPr>
            <a:xfrm>
              <a:off x="760375" y="3842775"/>
              <a:ext cx="138050" cy="212225"/>
            </a:xfrm>
            <a:custGeom>
              <a:rect b="b" l="l" r="r" t="t"/>
              <a:pathLst>
                <a:path extrusionOk="0" h="8489" w="5522">
                  <a:moveTo>
                    <a:pt x="26" y="1"/>
                  </a:moveTo>
                  <a:lnTo>
                    <a:pt x="0" y="6"/>
                  </a:lnTo>
                  <a:cubicBezTo>
                    <a:pt x="502" y="1948"/>
                    <a:pt x="206" y="4066"/>
                    <a:pt x="352" y="6094"/>
                  </a:cubicBezTo>
                  <a:cubicBezTo>
                    <a:pt x="377" y="6455"/>
                    <a:pt x="427" y="6827"/>
                    <a:pt x="497" y="7198"/>
                  </a:cubicBezTo>
                  <a:cubicBezTo>
                    <a:pt x="2149" y="7725"/>
                    <a:pt x="3820" y="8157"/>
                    <a:pt x="5517" y="8488"/>
                  </a:cubicBezTo>
                  <a:cubicBezTo>
                    <a:pt x="5522" y="8478"/>
                    <a:pt x="5522" y="8468"/>
                    <a:pt x="5522" y="8458"/>
                  </a:cubicBezTo>
                  <a:cubicBezTo>
                    <a:pt x="4970" y="7294"/>
                    <a:pt x="4096" y="6280"/>
                    <a:pt x="3639" y="5070"/>
                  </a:cubicBezTo>
                  <a:cubicBezTo>
                    <a:pt x="3183" y="3855"/>
                    <a:pt x="3173" y="2515"/>
                    <a:pt x="3077" y="1205"/>
                  </a:cubicBezTo>
                  <a:cubicBezTo>
                    <a:pt x="2083" y="748"/>
                    <a:pt x="1065" y="347"/>
                    <a:pt x="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2" name="Google Shape;4592;p23"/>
            <p:cNvSpPr/>
            <p:nvPr/>
          </p:nvSpPr>
          <p:spPr>
            <a:xfrm>
              <a:off x="707175" y="3686675"/>
              <a:ext cx="130150" cy="186250"/>
            </a:xfrm>
            <a:custGeom>
              <a:rect b="b" l="l" r="r" t="t"/>
              <a:pathLst>
                <a:path extrusionOk="0" h="7450" w="5206">
                  <a:moveTo>
                    <a:pt x="0" y="1"/>
                  </a:moveTo>
                  <a:cubicBezTo>
                    <a:pt x="20" y="718"/>
                    <a:pt x="55" y="1431"/>
                    <a:pt x="256" y="2119"/>
                  </a:cubicBezTo>
                  <a:cubicBezTo>
                    <a:pt x="593" y="3278"/>
                    <a:pt x="1381" y="4257"/>
                    <a:pt x="1842" y="5376"/>
                  </a:cubicBezTo>
                  <a:cubicBezTo>
                    <a:pt x="1958" y="5662"/>
                    <a:pt x="2053" y="5953"/>
                    <a:pt x="2128" y="6250"/>
                  </a:cubicBezTo>
                  <a:lnTo>
                    <a:pt x="2154" y="6245"/>
                  </a:lnTo>
                  <a:cubicBezTo>
                    <a:pt x="3193" y="6591"/>
                    <a:pt x="4211" y="6992"/>
                    <a:pt x="5205" y="7449"/>
                  </a:cubicBezTo>
                  <a:cubicBezTo>
                    <a:pt x="5125" y="6325"/>
                    <a:pt x="4994" y="5226"/>
                    <a:pt x="4467" y="4242"/>
                  </a:cubicBezTo>
                  <a:cubicBezTo>
                    <a:pt x="4041" y="3444"/>
                    <a:pt x="3383" y="2786"/>
                    <a:pt x="2942" y="1998"/>
                  </a:cubicBezTo>
                  <a:cubicBezTo>
                    <a:pt x="2761" y="1682"/>
                    <a:pt x="2625" y="1351"/>
                    <a:pt x="2505" y="1009"/>
                  </a:cubicBezTo>
                  <a:cubicBezTo>
                    <a:pt x="1943" y="748"/>
                    <a:pt x="1365" y="512"/>
                    <a:pt x="773" y="317"/>
                  </a:cubicBezTo>
                  <a:cubicBezTo>
                    <a:pt x="613" y="267"/>
                    <a:pt x="457" y="216"/>
                    <a:pt x="301" y="151"/>
                  </a:cubicBezTo>
                  <a:cubicBezTo>
                    <a:pt x="206" y="106"/>
                    <a:pt x="111" y="56"/>
                    <a:pt x="2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3" name="Google Shape;4593;p23"/>
            <p:cNvSpPr/>
            <p:nvPr/>
          </p:nvSpPr>
          <p:spPr>
            <a:xfrm>
              <a:off x="837300" y="3744400"/>
              <a:ext cx="94875" cy="309850"/>
            </a:xfrm>
            <a:custGeom>
              <a:rect b="b" l="l" r="r" t="t"/>
              <a:pathLst>
                <a:path extrusionOk="0" h="12394" w="3795">
                  <a:moveTo>
                    <a:pt x="2269" y="0"/>
                  </a:moveTo>
                  <a:lnTo>
                    <a:pt x="2239" y="10"/>
                  </a:lnTo>
                  <a:cubicBezTo>
                    <a:pt x="1371" y="1662"/>
                    <a:pt x="663" y="3403"/>
                    <a:pt x="30" y="5155"/>
                  </a:cubicBezTo>
                  <a:cubicBezTo>
                    <a:pt x="20" y="5150"/>
                    <a:pt x="10" y="5145"/>
                    <a:pt x="0" y="5140"/>
                  </a:cubicBezTo>
                  <a:lnTo>
                    <a:pt x="0" y="5140"/>
                  </a:lnTo>
                  <a:cubicBezTo>
                    <a:pt x="96" y="6450"/>
                    <a:pt x="106" y="7790"/>
                    <a:pt x="562" y="9005"/>
                  </a:cubicBezTo>
                  <a:cubicBezTo>
                    <a:pt x="1019" y="10215"/>
                    <a:pt x="1893" y="11229"/>
                    <a:pt x="2445" y="12393"/>
                  </a:cubicBezTo>
                  <a:cubicBezTo>
                    <a:pt x="2485" y="12112"/>
                    <a:pt x="2620" y="11791"/>
                    <a:pt x="2731" y="11530"/>
                  </a:cubicBezTo>
                  <a:cubicBezTo>
                    <a:pt x="3067" y="10737"/>
                    <a:pt x="3408" y="9944"/>
                    <a:pt x="3745" y="9151"/>
                  </a:cubicBezTo>
                  <a:lnTo>
                    <a:pt x="3795" y="9135"/>
                  </a:lnTo>
                  <a:cubicBezTo>
                    <a:pt x="3469" y="8097"/>
                    <a:pt x="2937" y="7118"/>
                    <a:pt x="2650" y="6059"/>
                  </a:cubicBezTo>
                  <a:cubicBezTo>
                    <a:pt x="2164" y="4232"/>
                    <a:pt x="2450" y="2289"/>
                    <a:pt x="2430" y="397"/>
                  </a:cubicBezTo>
                  <a:lnTo>
                    <a:pt x="2405" y="397"/>
                  </a:lnTo>
                  <a:cubicBezTo>
                    <a:pt x="2369" y="261"/>
                    <a:pt x="2319" y="131"/>
                    <a:pt x="22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4" name="Google Shape;4594;p23"/>
            <p:cNvSpPr/>
            <p:nvPr/>
          </p:nvSpPr>
          <p:spPr>
            <a:xfrm>
              <a:off x="772800" y="4022725"/>
              <a:ext cx="146575" cy="86225"/>
            </a:xfrm>
            <a:custGeom>
              <a:rect b="b" l="l" r="r" t="t"/>
              <a:pathLst>
                <a:path extrusionOk="0" h="3449" w="5863">
                  <a:moveTo>
                    <a:pt x="0" y="0"/>
                  </a:moveTo>
                  <a:cubicBezTo>
                    <a:pt x="266" y="1320"/>
                    <a:pt x="849" y="2620"/>
                    <a:pt x="1772" y="3448"/>
                  </a:cubicBezTo>
                  <a:lnTo>
                    <a:pt x="5863" y="3448"/>
                  </a:lnTo>
                  <a:cubicBezTo>
                    <a:pt x="5582" y="2876"/>
                    <a:pt x="5416" y="2204"/>
                    <a:pt x="5180" y="1611"/>
                  </a:cubicBezTo>
                  <a:cubicBezTo>
                    <a:pt x="5130" y="1491"/>
                    <a:pt x="5080" y="1375"/>
                    <a:pt x="5025" y="1260"/>
                  </a:cubicBezTo>
                  <a:cubicBezTo>
                    <a:pt x="5025" y="1270"/>
                    <a:pt x="5025" y="1280"/>
                    <a:pt x="5020" y="1290"/>
                  </a:cubicBezTo>
                  <a:cubicBezTo>
                    <a:pt x="3323" y="959"/>
                    <a:pt x="1652" y="527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5" name="Google Shape;4595;p23"/>
            <p:cNvSpPr/>
            <p:nvPr/>
          </p:nvSpPr>
          <p:spPr>
            <a:xfrm>
              <a:off x="1256150" y="4024100"/>
              <a:ext cx="186375" cy="84850"/>
            </a:xfrm>
            <a:custGeom>
              <a:rect b="b" l="l" r="r" t="t"/>
              <a:pathLst>
                <a:path extrusionOk="0" h="3394" w="7455">
                  <a:moveTo>
                    <a:pt x="7439" y="0"/>
                  </a:moveTo>
                  <a:cubicBezTo>
                    <a:pt x="6159" y="86"/>
                    <a:pt x="4849" y="181"/>
                    <a:pt x="3564" y="261"/>
                  </a:cubicBezTo>
                  <a:cubicBezTo>
                    <a:pt x="3564" y="251"/>
                    <a:pt x="3559" y="246"/>
                    <a:pt x="3554" y="236"/>
                  </a:cubicBezTo>
                  <a:cubicBezTo>
                    <a:pt x="2541" y="824"/>
                    <a:pt x="1431" y="1285"/>
                    <a:pt x="678" y="2174"/>
                  </a:cubicBezTo>
                  <a:cubicBezTo>
                    <a:pt x="377" y="2530"/>
                    <a:pt x="146" y="2947"/>
                    <a:pt x="1" y="3393"/>
                  </a:cubicBezTo>
                  <a:lnTo>
                    <a:pt x="2470" y="3393"/>
                  </a:lnTo>
                  <a:cubicBezTo>
                    <a:pt x="2731" y="2932"/>
                    <a:pt x="3093" y="2525"/>
                    <a:pt x="3529" y="2224"/>
                  </a:cubicBezTo>
                  <a:cubicBezTo>
                    <a:pt x="4779" y="1361"/>
                    <a:pt x="6596" y="1240"/>
                    <a:pt x="7454" y="10"/>
                  </a:cubicBezTo>
                  <a:lnTo>
                    <a:pt x="74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6" name="Google Shape;4596;p23"/>
            <p:cNvSpPr/>
            <p:nvPr/>
          </p:nvSpPr>
          <p:spPr>
            <a:xfrm>
              <a:off x="1418150" y="3831975"/>
              <a:ext cx="177475" cy="124500"/>
            </a:xfrm>
            <a:custGeom>
              <a:rect b="b" l="l" r="r" t="t"/>
              <a:pathLst>
                <a:path extrusionOk="0" h="4980" w="7099">
                  <a:moveTo>
                    <a:pt x="7098" y="1"/>
                  </a:moveTo>
                  <a:cubicBezTo>
                    <a:pt x="6681" y="91"/>
                    <a:pt x="6265" y="151"/>
                    <a:pt x="5848" y="212"/>
                  </a:cubicBezTo>
                  <a:cubicBezTo>
                    <a:pt x="5296" y="292"/>
                    <a:pt x="4749" y="357"/>
                    <a:pt x="4202" y="448"/>
                  </a:cubicBezTo>
                  <a:cubicBezTo>
                    <a:pt x="4112" y="583"/>
                    <a:pt x="4031" y="719"/>
                    <a:pt x="3961" y="864"/>
                  </a:cubicBezTo>
                  <a:cubicBezTo>
                    <a:pt x="3750" y="1286"/>
                    <a:pt x="3595" y="1743"/>
                    <a:pt x="3283" y="2099"/>
                  </a:cubicBezTo>
                  <a:cubicBezTo>
                    <a:pt x="2917" y="2516"/>
                    <a:pt x="2380" y="2731"/>
                    <a:pt x="1913" y="3027"/>
                  </a:cubicBezTo>
                  <a:cubicBezTo>
                    <a:pt x="1135" y="3519"/>
                    <a:pt x="558" y="4237"/>
                    <a:pt x="1" y="4980"/>
                  </a:cubicBezTo>
                  <a:cubicBezTo>
                    <a:pt x="1251" y="4709"/>
                    <a:pt x="2535" y="4553"/>
                    <a:pt x="3810" y="4403"/>
                  </a:cubicBezTo>
                  <a:cubicBezTo>
                    <a:pt x="4081" y="4262"/>
                    <a:pt x="4337" y="4107"/>
                    <a:pt x="4563" y="3916"/>
                  </a:cubicBezTo>
                  <a:cubicBezTo>
                    <a:pt x="5743" y="2887"/>
                    <a:pt x="5924" y="1050"/>
                    <a:pt x="70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7" name="Google Shape;4597;p23"/>
            <p:cNvSpPr/>
            <p:nvPr/>
          </p:nvSpPr>
          <p:spPr>
            <a:xfrm>
              <a:off x="1520550" y="3746400"/>
              <a:ext cx="64025" cy="97025"/>
            </a:xfrm>
            <a:custGeom>
              <a:rect b="b" l="l" r="r" t="t"/>
              <a:pathLst>
                <a:path extrusionOk="0" h="3881" w="2561">
                  <a:moveTo>
                    <a:pt x="2550" y="1"/>
                  </a:moveTo>
                  <a:cubicBezTo>
                    <a:pt x="2470" y="16"/>
                    <a:pt x="2390" y="41"/>
                    <a:pt x="2309" y="66"/>
                  </a:cubicBezTo>
                  <a:cubicBezTo>
                    <a:pt x="1406" y="357"/>
                    <a:pt x="768" y="1035"/>
                    <a:pt x="106" y="1677"/>
                  </a:cubicBezTo>
                  <a:lnTo>
                    <a:pt x="126" y="1697"/>
                  </a:lnTo>
                  <a:cubicBezTo>
                    <a:pt x="21" y="2420"/>
                    <a:pt x="0" y="3153"/>
                    <a:pt x="61" y="3881"/>
                  </a:cubicBezTo>
                  <a:cubicBezTo>
                    <a:pt x="71" y="3876"/>
                    <a:pt x="91" y="3876"/>
                    <a:pt x="106" y="3871"/>
                  </a:cubicBezTo>
                  <a:cubicBezTo>
                    <a:pt x="543" y="3178"/>
                    <a:pt x="1165" y="2601"/>
                    <a:pt x="1888" y="2209"/>
                  </a:cubicBezTo>
                  <a:cubicBezTo>
                    <a:pt x="2053" y="1466"/>
                    <a:pt x="2279" y="739"/>
                    <a:pt x="2560" y="36"/>
                  </a:cubicBezTo>
                  <a:lnTo>
                    <a:pt x="255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8" name="Google Shape;4598;p23"/>
            <p:cNvSpPr/>
            <p:nvPr/>
          </p:nvSpPr>
          <p:spPr>
            <a:xfrm>
              <a:off x="1567725" y="3718300"/>
              <a:ext cx="197050" cy="83475"/>
            </a:xfrm>
            <a:custGeom>
              <a:rect b="b" l="l" r="r" t="t"/>
              <a:pathLst>
                <a:path extrusionOk="0" h="3339" w="7882">
                  <a:moveTo>
                    <a:pt x="7200" y="0"/>
                  </a:moveTo>
                  <a:cubicBezTo>
                    <a:pt x="5989" y="0"/>
                    <a:pt x="4784" y="494"/>
                    <a:pt x="3936" y="1356"/>
                  </a:cubicBezTo>
                  <a:cubicBezTo>
                    <a:pt x="3590" y="1707"/>
                    <a:pt x="3293" y="2113"/>
                    <a:pt x="2872" y="2374"/>
                  </a:cubicBezTo>
                  <a:cubicBezTo>
                    <a:pt x="2355" y="2696"/>
                    <a:pt x="1712" y="2741"/>
                    <a:pt x="1120" y="2891"/>
                  </a:cubicBezTo>
                  <a:cubicBezTo>
                    <a:pt x="729" y="2987"/>
                    <a:pt x="352" y="3137"/>
                    <a:pt x="1" y="3333"/>
                  </a:cubicBezTo>
                  <a:cubicBezTo>
                    <a:pt x="1" y="3333"/>
                    <a:pt x="1" y="3333"/>
                    <a:pt x="1" y="3338"/>
                  </a:cubicBezTo>
                  <a:cubicBezTo>
                    <a:pt x="599" y="3296"/>
                    <a:pt x="1205" y="3282"/>
                    <a:pt x="1811" y="3282"/>
                  </a:cubicBezTo>
                  <a:cubicBezTo>
                    <a:pt x="2363" y="3282"/>
                    <a:pt x="2916" y="3294"/>
                    <a:pt x="3464" y="3308"/>
                  </a:cubicBezTo>
                  <a:cubicBezTo>
                    <a:pt x="5005" y="2309"/>
                    <a:pt x="6079" y="482"/>
                    <a:pt x="7881" y="141"/>
                  </a:cubicBezTo>
                  <a:cubicBezTo>
                    <a:pt x="7781" y="86"/>
                    <a:pt x="7675" y="41"/>
                    <a:pt x="7570" y="0"/>
                  </a:cubicBezTo>
                  <a:lnTo>
                    <a:pt x="7565" y="15"/>
                  </a:lnTo>
                  <a:cubicBezTo>
                    <a:pt x="7443" y="5"/>
                    <a:pt x="7322" y="0"/>
                    <a:pt x="72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9" name="Google Shape;4599;p23"/>
            <p:cNvSpPr/>
            <p:nvPr/>
          </p:nvSpPr>
          <p:spPr>
            <a:xfrm>
              <a:off x="1338850" y="3895100"/>
              <a:ext cx="79325" cy="134925"/>
            </a:xfrm>
            <a:custGeom>
              <a:rect b="b" l="l" r="r" t="t"/>
              <a:pathLst>
                <a:path extrusionOk="0" h="5397" w="3173">
                  <a:moveTo>
                    <a:pt x="3112" y="1"/>
                  </a:moveTo>
                  <a:cubicBezTo>
                    <a:pt x="2756" y="723"/>
                    <a:pt x="2415" y="1466"/>
                    <a:pt x="1787" y="1953"/>
                  </a:cubicBezTo>
                  <a:cubicBezTo>
                    <a:pt x="1285" y="2340"/>
                    <a:pt x="658" y="2505"/>
                    <a:pt x="46" y="2696"/>
                  </a:cubicBezTo>
                  <a:cubicBezTo>
                    <a:pt x="141" y="3594"/>
                    <a:pt x="0" y="4523"/>
                    <a:pt x="246" y="5396"/>
                  </a:cubicBezTo>
                  <a:cubicBezTo>
                    <a:pt x="583" y="5196"/>
                    <a:pt x="909" y="4990"/>
                    <a:pt x="1210" y="4744"/>
                  </a:cubicBezTo>
                  <a:cubicBezTo>
                    <a:pt x="1988" y="4111"/>
                    <a:pt x="2565" y="3268"/>
                    <a:pt x="3173" y="2455"/>
                  </a:cubicBezTo>
                  <a:lnTo>
                    <a:pt x="3173" y="2455"/>
                  </a:lnTo>
                  <a:cubicBezTo>
                    <a:pt x="3168" y="2460"/>
                    <a:pt x="3163" y="2460"/>
                    <a:pt x="3158" y="2460"/>
                  </a:cubicBezTo>
                  <a:cubicBezTo>
                    <a:pt x="3012" y="1652"/>
                    <a:pt x="3002" y="824"/>
                    <a:pt x="3123" y="11"/>
                  </a:cubicBezTo>
                  <a:lnTo>
                    <a:pt x="311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0" name="Google Shape;4600;p23"/>
            <p:cNvSpPr/>
            <p:nvPr/>
          </p:nvSpPr>
          <p:spPr>
            <a:xfrm>
              <a:off x="1523175" y="3800325"/>
              <a:ext cx="131175" cy="42850"/>
            </a:xfrm>
            <a:custGeom>
              <a:rect b="b" l="l" r="r" t="t"/>
              <a:pathLst>
                <a:path extrusionOk="0" h="1714" w="5247">
                  <a:moveTo>
                    <a:pt x="3593" y="1"/>
                  </a:moveTo>
                  <a:cubicBezTo>
                    <a:pt x="2987" y="1"/>
                    <a:pt x="2381" y="15"/>
                    <a:pt x="1783" y="57"/>
                  </a:cubicBezTo>
                  <a:cubicBezTo>
                    <a:pt x="1783" y="52"/>
                    <a:pt x="1783" y="52"/>
                    <a:pt x="1783" y="52"/>
                  </a:cubicBezTo>
                  <a:cubicBezTo>
                    <a:pt x="1060" y="444"/>
                    <a:pt x="438" y="1021"/>
                    <a:pt x="1" y="1714"/>
                  </a:cubicBezTo>
                  <a:cubicBezTo>
                    <a:pt x="548" y="1623"/>
                    <a:pt x="1095" y="1558"/>
                    <a:pt x="1647" y="1478"/>
                  </a:cubicBezTo>
                  <a:cubicBezTo>
                    <a:pt x="2064" y="1417"/>
                    <a:pt x="2480" y="1357"/>
                    <a:pt x="2897" y="1267"/>
                  </a:cubicBezTo>
                  <a:cubicBezTo>
                    <a:pt x="2972" y="1192"/>
                    <a:pt x="3063" y="1121"/>
                    <a:pt x="3153" y="1056"/>
                  </a:cubicBezTo>
                  <a:cubicBezTo>
                    <a:pt x="3635" y="715"/>
                    <a:pt x="4227" y="564"/>
                    <a:pt x="4759" y="303"/>
                  </a:cubicBezTo>
                  <a:cubicBezTo>
                    <a:pt x="4930" y="223"/>
                    <a:pt x="5090" y="127"/>
                    <a:pt x="5246" y="27"/>
                  </a:cubicBezTo>
                  <a:cubicBezTo>
                    <a:pt x="4698" y="13"/>
                    <a:pt x="4145" y="1"/>
                    <a:pt x="35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1" name="Google Shape;4601;p23"/>
            <p:cNvSpPr/>
            <p:nvPr/>
          </p:nvSpPr>
          <p:spPr>
            <a:xfrm>
              <a:off x="1567725" y="3711775"/>
              <a:ext cx="189250" cy="89875"/>
            </a:xfrm>
            <a:custGeom>
              <a:rect b="b" l="l" r="r" t="t"/>
              <a:pathLst>
                <a:path extrusionOk="0" h="3595" w="7570">
                  <a:moveTo>
                    <a:pt x="6178" y="0"/>
                  </a:moveTo>
                  <a:cubicBezTo>
                    <a:pt x="5587" y="0"/>
                    <a:pt x="4997" y="135"/>
                    <a:pt x="4468" y="402"/>
                  </a:cubicBezTo>
                  <a:cubicBezTo>
                    <a:pt x="4097" y="593"/>
                    <a:pt x="3755" y="844"/>
                    <a:pt x="3364" y="999"/>
                  </a:cubicBezTo>
                  <a:cubicBezTo>
                    <a:pt x="2515" y="1335"/>
                    <a:pt x="1547" y="1180"/>
                    <a:pt x="663" y="1386"/>
                  </a:cubicBezTo>
                  <a:lnTo>
                    <a:pt x="673" y="1421"/>
                  </a:lnTo>
                  <a:cubicBezTo>
                    <a:pt x="392" y="2124"/>
                    <a:pt x="166" y="2851"/>
                    <a:pt x="1" y="3594"/>
                  </a:cubicBezTo>
                  <a:cubicBezTo>
                    <a:pt x="352" y="3398"/>
                    <a:pt x="729" y="3248"/>
                    <a:pt x="1120" y="3152"/>
                  </a:cubicBezTo>
                  <a:cubicBezTo>
                    <a:pt x="1712" y="3002"/>
                    <a:pt x="2355" y="2957"/>
                    <a:pt x="2872" y="2635"/>
                  </a:cubicBezTo>
                  <a:cubicBezTo>
                    <a:pt x="3293" y="2374"/>
                    <a:pt x="3590" y="1968"/>
                    <a:pt x="3936" y="1617"/>
                  </a:cubicBezTo>
                  <a:cubicBezTo>
                    <a:pt x="4784" y="755"/>
                    <a:pt x="5989" y="261"/>
                    <a:pt x="7200" y="261"/>
                  </a:cubicBezTo>
                  <a:cubicBezTo>
                    <a:pt x="7322" y="261"/>
                    <a:pt x="7443" y="266"/>
                    <a:pt x="7565" y="276"/>
                  </a:cubicBezTo>
                  <a:lnTo>
                    <a:pt x="7570" y="261"/>
                  </a:lnTo>
                  <a:cubicBezTo>
                    <a:pt x="7127" y="87"/>
                    <a:pt x="6653" y="0"/>
                    <a:pt x="61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2" name="Google Shape;4602;p23"/>
            <p:cNvSpPr/>
            <p:nvPr/>
          </p:nvSpPr>
          <p:spPr>
            <a:xfrm>
              <a:off x="1413900" y="3788325"/>
              <a:ext cx="109800" cy="168275"/>
            </a:xfrm>
            <a:custGeom>
              <a:rect b="b" l="l" r="r" t="t"/>
              <a:pathLst>
                <a:path extrusionOk="0" h="6731" w="4392">
                  <a:moveTo>
                    <a:pt x="4372" y="0"/>
                  </a:moveTo>
                  <a:cubicBezTo>
                    <a:pt x="4031" y="326"/>
                    <a:pt x="3679" y="648"/>
                    <a:pt x="3288" y="899"/>
                  </a:cubicBezTo>
                  <a:cubicBezTo>
                    <a:pt x="1998" y="1722"/>
                    <a:pt x="1064" y="2460"/>
                    <a:pt x="306" y="3885"/>
                  </a:cubicBezTo>
                  <a:cubicBezTo>
                    <a:pt x="241" y="4016"/>
                    <a:pt x="176" y="4146"/>
                    <a:pt x="110" y="4272"/>
                  </a:cubicBezTo>
                  <a:lnTo>
                    <a:pt x="121" y="4282"/>
                  </a:lnTo>
                  <a:cubicBezTo>
                    <a:pt x="0" y="5095"/>
                    <a:pt x="10" y="5923"/>
                    <a:pt x="156" y="6731"/>
                  </a:cubicBezTo>
                  <a:cubicBezTo>
                    <a:pt x="161" y="6731"/>
                    <a:pt x="166" y="6731"/>
                    <a:pt x="171" y="6726"/>
                  </a:cubicBezTo>
                  <a:cubicBezTo>
                    <a:pt x="728" y="5983"/>
                    <a:pt x="1305" y="5265"/>
                    <a:pt x="2083" y="4773"/>
                  </a:cubicBezTo>
                  <a:cubicBezTo>
                    <a:pt x="2550" y="4477"/>
                    <a:pt x="3087" y="4262"/>
                    <a:pt x="3453" y="3845"/>
                  </a:cubicBezTo>
                  <a:cubicBezTo>
                    <a:pt x="3765" y="3489"/>
                    <a:pt x="3920" y="3032"/>
                    <a:pt x="4131" y="2610"/>
                  </a:cubicBezTo>
                  <a:cubicBezTo>
                    <a:pt x="4201" y="2465"/>
                    <a:pt x="4282" y="2329"/>
                    <a:pt x="4372" y="2194"/>
                  </a:cubicBezTo>
                  <a:lnTo>
                    <a:pt x="4372" y="2194"/>
                  </a:lnTo>
                  <a:cubicBezTo>
                    <a:pt x="4357" y="2199"/>
                    <a:pt x="4337" y="2199"/>
                    <a:pt x="4327" y="2204"/>
                  </a:cubicBezTo>
                  <a:cubicBezTo>
                    <a:pt x="4266" y="1476"/>
                    <a:pt x="4287" y="743"/>
                    <a:pt x="4392" y="20"/>
                  </a:cubicBezTo>
                  <a:lnTo>
                    <a:pt x="437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3" name="Google Shape;4603;p23"/>
            <p:cNvSpPr/>
            <p:nvPr/>
          </p:nvSpPr>
          <p:spPr>
            <a:xfrm>
              <a:off x="1345000" y="3942025"/>
              <a:ext cx="168425" cy="88625"/>
            </a:xfrm>
            <a:custGeom>
              <a:rect b="b" l="l" r="r" t="t"/>
              <a:pathLst>
                <a:path extrusionOk="0" h="3545" w="6737">
                  <a:moveTo>
                    <a:pt x="6736" y="1"/>
                  </a:moveTo>
                  <a:lnTo>
                    <a:pt x="6736" y="1"/>
                  </a:lnTo>
                  <a:cubicBezTo>
                    <a:pt x="5461" y="151"/>
                    <a:pt x="4177" y="307"/>
                    <a:pt x="2927" y="578"/>
                  </a:cubicBezTo>
                  <a:cubicBezTo>
                    <a:pt x="2319" y="1391"/>
                    <a:pt x="1742" y="2234"/>
                    <a:pt x="964" y="2867"/>
                  </a:cubicBezTo>
                  <a:cubicBezTo>
                    <a:pt x="663" y="3113"/>
                    <a:pt x="337" y="3319"/>
                    <a:pt x="0" y="3519"/>
                  </a:cubicBezTo>
                  <a:cubicBezTo>
                    <a:pt x="5" y="3529"/>
                    <a:pt x="10" y="3534"/>
                    <a:pt x="10" y="3544"/>
                  </a:cubicBezTo>
                  <a:cubicBezTo>
                    <a:pt x="1295" y="3464"/>
                    <a:pt x="2605" y="3369"/>
                    <a:pt x="3885" y="3283"/>
                  </a:cubicBezTo>
                  <a:lnTo>
                    <a:pt x="3900" y="3293"/>
                  </a:lnTo>
                  <a:cubicBezTo>
                    <a:pt x="3926" y="3263"/>
                    <a:pt x="3946" y="3228"/>
                    <a:pt x="3966" y="3193"/>
                  </a:cubicBezTo>
                  <a:cubicBezTo>
                    <a:pt x="4357" y="2576"/>
                    <a:pt x="4433" y="1783"/>
                    <a:pt x="4879" y="1195"/>
                  </a:cubicBezTo>
                  <a:cubicBezTo>
                    <a:pt x="5331" y="603"/>
                    <a:pt x="6064" y="347"/>
                    <a:pt x="67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4" name="Google Shape;4604;p23"/>
            <p:cNvSpPr/>
            <p:nvPr/>
          </p:nvSpPr>
          <p:spPr>
            <a:xfrm>
              <a:off x="1220775" y="3962475"/>
              <a:ext cx="124250" cy="146475"/>
            </a:xfrm>
            <a:custGeom>
              <a:rect b="b" l="l" r="r" t="t"/>
              <a:pathLst>
                <a:path extrusionOk="0" h="5859" w="4970">
                  <a:moveTo>
                    <a:pt x="4769" y="1"/>
                  </a:moveTo>
                  <a:lnTo>
                    <a:pt x="4769" y="1"/>
                  </a:lnTo>
                  <a:cubicBezTo>
                    <a:pt x="4633" y="41"/>
                    <a:pt x="4503" y="86"/>
                    <a:pt x="4372" y="131"/>
                  </a:cubicBezTo>
                  <a:cubicBezTo>
                    <a:pt x="2329" y="849"/>
                    <a:pt x="788" y="2536"/>
                    <a:pt x="66" y="4548"/>
                  </a:cubicBezTo>
                  <a:cubicBezTo>
                    <a:pt x="76" y="4995"/>
                    <a:pt x="66" y="5437"/>
                    <a:pt x="0" y="5858"/>
                  </a:cubicBezTo>
                  <a:lnTo>
                    <a:pt x="1416" y="5858"/>
                  </a:lnTo>
                  <a:cubicBezTo>
                    <a:pt x="1561" y="5412"/>
                    <a:pt x="1792" y="4995"/>
                    <a:pt x="2093" y="4639"/>
                  </a:cubicBezTo>
                  <a:cubicBezTo>
                    <a:pt x="2846" y="3750"/>
                    <a:pt x="3956" y="3289"/>
                    <a:pt x="4969" y="2701"/>
                  </a:cubicBezTo>
                  <a:cubicBezTo>
                    <a:pt x="4723" y="1828"/>
                    <a:pt x="4864" y="899"/>
                    <a:pt x="476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5" name="Google Shape;4605;p23"/>
            <p:cNvSpPr/>
            <p:nvPr/>
          </p:nvSpPr>
          <p:spPr>
            <a:xfrm>
              <a:off x="1150250" y="3159275"/>
              <a:ext cx="156250" cy="151600"/>
            </a:xfrm>
            <a:custGeom>
              <a:rect b="b" l="l" r="r" t="t"/>
              <a:pathLst>
                <a:path extrusionOk="0" h="6064" w="6250">
                  <a:moveTo>
                    <a:pt x="6250" y="0"/>
                  </a:moveTo>
                  <a:lnTo>
                    <a:pt x="6250" y="0"/>
                  </a:lnTo>
                  <a:cubicBezTo>
                    <a:pt x="5948" y="131"/>
                    <a:pt x="5647" y="261"/>
                    <a:pt x="5346" y="392"/>
                  </a:cubicBezTo>
                  <a:cubicBezTo>
                    <a:pt x="4844" y="613"/>
                    <a:pt x="4337" y="829"/>
                    <a:pt x="3835" y="1049"/>
                  </a:cubicBezTo>
                  <a:cubicBezTo>
                    <a:pt x="3574" y="1165"/>
                    <a:pt x="3313" y="1280"/>
                    <a:pt x="3052" y="1396"/>
                  </a:cubicBezTo>
                  <a:cubicBezTo>
                    <a:pt x="2887" y="1471"/>
                    <a:pt x="2605" y="1516"/>
                    <a:pt x="2505" y="1672"/>
                  </a:cubicBezTo>
                  <a:lnTo>
                    <a:pt x="2490" y="1632"/>
                  </a:lnTo>
                  <a:cubicBezTo>
                    <a:pt x="2370" y="2249"/>
                    <a:pt x="2219" y="2851"/>
                    <a:pt x="1958" y="3409"/>
                  </a:cubicBezTo>
                  <a:cubicBezTo>
                    <a:pt x="1496" y="4407"/>
                    <a:pt x="698" y="5210"/>
                    <a:pt x="0" y="6064"/>
                  </a:cubicBezTo>
                  <a:cubicBezTo>
                    <a:pt x="1250" y="5697"/>
                    <a:pt x="2550" y="5351"/>
                    <a:pt x="3800" y="4985"/>
                  </a:cubicBezTo>
                  <a:cubicBezTo>
                    <a:pt x="4362" y="4448"/>
                    <a:pt x="4939" y="3920"/>
                    <a:pt x="5336" y="3258"/>
                  </a:cubicBezTo>
                  <a:cubicBezTo>
                    <a:pt x="5913" y="2284"/>
                    <a:pt x="6029" y="1125"/>
                    <a:pt x="62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6" name="Google Shape;4606;p23"/>
            <p:cNvSpPr/>
            <p:nvPr/>
          </p:nvSpPr>
          <p:spPr>
            <a:xfrm>
              <a:off x="1126025" y="3283875"/>
              <a:ext cx="119250" cy="62775"/>
            </a:xfrm>
            <a:custGeom>
              <a:rect b="b" l="l" r="r" t="t"/>
              <a:pathLst>
                <a:path extrusionOk="0" h="2511" w="4770">
                  <a:moveTo>
                    <a:pt x="4769" y="1"/>
                  </a:moveTo>
                  <a:lnTo>
                    <a:pt x="4769" y="1"/>
                  </a:lnTo>
                  <a:cubicBezTo>
                    <a:pt x="3519" y="367"/>
                    <a:pt x="2219" y="713"/>
                    <a:pt x="969" y="1080"/>
                  </a:cubicBezTo>
                  <a:cubicBezTo>
                    <a:pt x="598" y="1526"/>
                    <a:pt x="257" y="1993"/>
                    <a:pt x="1" y="2510"/>
                  </a:cubicBezTo>
                  <a:cubicBezTo>
                    <a:pt x="257" y="2355"/>
                    <a:pt x="613" y="2314"/>
                    <a:pt x="899" y="2234"/>
                  </a:cubicBezTo>
                  <a:cubicBezTo>
                    <a:pt x="1768" y="1993"/>
                    <a:pt x="2636" y="1752"/>
                    <a:pt x="3499" y="1506"/>
                  </a:cubicBezTo>
                  <a:cubicBezTo>
                    <a:pt x="3820" y="934"/>
                    <a:pt x="4287" y="467"/>
                    <a:pt x="47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7" name="Google Shape;4607;p23"/>
            <p:cNvSpPr/>
            <p:nvPr/>
          </p:nvSpPr>
          <p:spPr>
            <a:xfrm>
              <a:off x="1162800" y="3470850"/>
              <a:ext cx="53225" cy="72550"/>
            </a:xfrm>
            <a:custGeom>
              <a:rect b="b" l="l" r="r" t="t"/>
              <a:pathLst>
                <a:path extrusionOk="0" h="2902" w="2129">
                  <a:moveTo>
                    <a:pt x="2109" y="0"/>
                  </a:moveTo>
                  <a:cubicBezTo>
                    <a:pt x="1622" y="342"/>
                    <a:pt x="1145" y="693"/>
                    <a:pt x="668" y="1044"/>
                  </a:cubicBezTo>
                  <a:cubicBezTo>
                    <a:pt x="578" y="1386"/>
                    <a:pt x="462" y="1717"/>
                    <a:pt x="342" y="2043"/>
                  </a:cubicBezTo>
                  <a:cubicBezTo>
                    <a:pt x="236" y="2329"/>
                    <a:pt x="121" y="2615"/>
                    <a:pt x="0" y="2901"/>
                  </a:cubicBezTo>
                  <a:cubicBezTo>
                    <a:pt x="638" y="2400"/>
                    <a:pt x="1290" y="1923"/>
                    <a:pt x="1918" y="1411"/>
                  </a:cubicBezTo>
                  <a:lnTo>
                    <a:pt x="1968" y="1426"/>
                  </a:lnTo>
                  <a:cubicBezTo>
                    <a:pt x="2093" y="964"/>
                    <a:pt x="2129" y="487"/>
                    <a:pt x="2109" y="0"/>
                  </a:cubicBezTo>
                  <a:close/>
                </a:path>
              </a:pathLst>
            </a:custGeom>
            <a:solidFill>
              <a:srgbClr val="59C7D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8" name="Google Shape;4608;p23"/>
            <p:cNvSpPr/>
            <p:nvPr/>
          </p:nvSpPr>
          <p:spPr>
            <a:xfrm>
              <a:off x="1094650" y="3496950"/>
              <a:ext cx="84850" cy="90550"/>
            </a:xfrm>
            <a:custGeom>
              <a:rect b="b" l="l" r="r" t="t"/>
              <a:pathLst>
                <a:path extrusionOk="0" h="3622" w="3394">
                  <a:moveTo>
                    <a:pt x="3394" y="0"/>
                  </a:moveTo>
                  <a:cubicBezTo>
                    <a:pt x="2495" y="668"/>
                    <a:pt x="1612" y="1346"/>
                    <a:pt x="719" y="2003"/>
                  </a:cubicBezTo>
                  <a:cubicBezTo>
                    <a:pt x="704" y="1983"/>
                    <a:pt x="684" y="1963"/>
                    <a:pt x="668" y="1943"/>
                  </a:cubicBezTo>
                  <a:cubicBezTo>
                    <a:pt x="498" y="2515"/>
                    <a:pt x="257" y="3067"/>
                    <a:pt x="1" y="3614"/>
                  </a:cubicBezTo>
                  <a:cubicBezTo>
                    <a:pt x="7" y="3619"/>
                    <a:pt x="17" y="3621"/>
                    <a:pt x="30" y="3621"/>
                  </a:cubicBezTo>
                  <a:cubicBezTo>
                    <a:pt x="311" y="3621"/>
                    <a:pt x="2023" y="2422"/>
                    <a:pt x="2234" y="2249"/>
                  </a:cubicBezTo>
                  <a:cubicBezTo>
                    <a:pt x="2395" y="2118"/>
                    <a:pt x="2561" y="1983"/>
                    <a:pt x="2726" y="1857"/>
                  </a:cubicBezTo>
                  <a:cubicBezTo>
                    <a:pt x="2847" y="1571"/>
                    <a:pt x="2962" y="1285"/>
                    <a:pt x="3068" y="999"/>
                  </a:cubicBezTo>
                  <a:cubicBezTo>
                    <a:pt x="3188" y="673"/>
                    <a:pt x="3304" y="342"/>
                    <a:pt x="33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9" name="Google Shape;4609;p23"/>
            <p:cNvSpPr/>
            <p:nvPr/>
          </p:nvSpPr>
          <p:spPr>
            <a:xfrm>
              <a:off x="1080100" y="3771375"/>
              <a:ext cx="117600" cy="243575"/>
            </a:xfrm>
            <a:custGeom>
              <a:rect b="b" l="l" r="r" t="t"/>
              <a:pathLst>
                <a:path extrusionOk="0" h="9743" w="4704">
                  <a:moveTo>
                    <a:pt x="4548" y="1"/>
                  </a:moveTo>
                  <a:cubicBezTo>
                    <a:pt x="3022" y="1491"/>
                    <a:pt x="1557" y="3047"/>
                    <a:pt x="131" y="4643"/>
                  </a:cubicBezTo>
                  <a:cubicBezTo>
                    <a:pt x="121" y="4633"/>
                    <a:pt x="111" y="4623"/>
                    <a:pt x="96" y="4613"/>
                  </a:cubicBezTo>
                  <a:cubicBezTo>
                    <a:pt x="41" y="5271"/>
                    <a:pt x="1" y="5923"/>
                    <a:pt x="96" y="6571"/>
                  </a:cubicBezTo>
                  <a:cubicBezTo>
                    <a:pt x="272" y="7816"/>
                    <a:pt x="964" y="8985"/>
                    <a:pt x="1973" y="9743"/>
                  </a:cubicBezTo>
                  <a:cubicBezTo>
                    <a:pt x="1958" y="8845"/>
                    <a:pt x="2028" y="7956"/>
                    <a:pt x="2234" y="7113"/>
                  </a:cubicBezTo>
                  <a:cubicBezTo>
                    <a:pt x="2410" y="6390"/>
                    <a:pt x="2691" y="5692"/>
                    <a:pt x="3103" y="5045"/>
                  </a:cubicBezTo>
                  <a:cubicBezTo>
                    <a:pt x="3449" y="4503"/>
                    <a:pt x="3881" y="4016"/>
                    <a:pt x="4292" y="3524"/>
                  </a:cubicBezTo>
                  <a:lnTo>
                    <a:pt x="4277" y="3509"/>
                  </a:lnTo>
                  <a:cubicBezTo>
                    <a:pt x="4699" y="2385"/>
                    <a:pt x="4704" y="1200"/>
                    <a:pt x="45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0" name="Google Shape;4610;p23"/>
            <p:cNvSpPr/>
            <p:nvPr/>
          </p:nvSpPr>
          <p:spPr>
            <a:xfrm>
              <a:off x="1046475" y="3461050"/>
              <a:ext cx="64900" cy="126275"/>
            </a:xfrm>
            <a:custGeom>
              <a:rect b="b" l="l" r="r" t="t"/>
              <a:pathLst>
                <a:path extrusionOk="0" h="5051" w="2596">
                  <a:moveTo>
                    <a:pt x="81" y="1"/>
                  </a:moveTo>
                  <a:lnTo>
                    <a:pt x="81" y="1"/>
                  </a:lnTo>
                  <a:cubicBezTo>
                    <a:pt x="141" y="924"/>
                    <a:pt x="191" y="1853"/>
                    <a:pt x="0" y="2736"/>
                  </a:cubicBezTo>
                  <a:cubicBezTo>
                    <a:pt x="588" y="3549"/>
                    <a:pt x="1230" y="4322"/>
                    <a:pt x="1923" y="5050"/>
                  </a:cubicBezTo>
                  <a:lnTo>
                    <a:pt x="1928" y="5050"/>
                  </a:lnTo>
                  <a:cubicBezTo>
                    <a:pt x="2184" y="4503"/>
                    <a:pt x="2425" y="3951"/>
                    <a:pt x="2595" y="3379"/>
                  </a:cubicBezTo>
                  <a:cubicBezTo>
                    <a:pt x="1682" y="2310"/>
                    <a:pt x="844" y="1180"/>
                    <a:pt x="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1" name="Google Shape;4611;p23"/>
            <p:cNvSpPr/>
            <p:nvPr/>
          </p:nvSpPr>
          <p:spPr>
            <a:xfrm>
              <a:off x="989750" y="3632725"/>
              <a:ext cx="95775" cy="254000"/>
            </a:xfrm>
            <a:custGeom>
              <a:rect b="b" l="l" r="r" t="t"/>
              <a:pathLst>
                <a:path extrusionOk="0" h="10160" w="3831">
                  <a:moveTo>
                    <a:pt x="422" y="0"/>
                  </a:moveTo>
                  <a:cubicBezTo>
                    <a:pt x="322" y="301"/>
                    <a:pt x="242" y="608"/>
                    <a:pt x="202" y="924"/>
                  </a:cubicBezTo>
                  <a:cubicBezTo>
                    <a:pt x="1" y="2495"/>
                    <a:pt x="754" y="4016"/>
                    <a:pt x="980" y="5582"/>
                  </a:cubicBezTo>
                  <a:cubicBezTo>
                    <a:pt x="1090" y="6340"/>
                    <a:pt x="1075" y="7103"/>
                    <a:pt x="1000" y="7860"/>
                  </a:cubicBezTo>
                  <a:cubicBezTo>
                    <a:pt x="1868" y="8669"/>
                    <a:pt x="2776" y="9436"/>
                    <a:pt x="3710" y="10159"/>
                  </a:cubicBezTo>
                  <a:cubicBezTo>
                    <a:pt x="3760" y="9607"/>
                    <a:pt x="3820" y="9055"/>
                    <a:pt x="3825" y="8503"/>
                  </a:cubicBezTo>
                  <a:cubicBezTo>
                    <a:pt x="3830" y="6666"/>
                    <a:pt x="3203" y="4839"/>
                    <a:pt x="3052" y="3032"/>
                  </a:cubicBezTo>
                  <a:cubicBezTo>
                    <a:pt x="2119" y="2073"/>
                    <a:pt x="1235" y="1064"/>
                    <a:pt x="4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2" name="Google Shape;4612;p23"/>
            <p:cNvSpPr/>
            <p:nvPr/>
          </p:nvSpPr>
          <p:spPr>
            <a:xfrm>
              <a:off x="1139325" y="3506100"/>
              <a:ext cx="72675" cy="140200"/>
            </a:xfrm>
            <a:custGeom>
              <a:rect b="b" l="l" r="r" t="t"/>
              <a:pathLst>
                <a:path extrusionOk="0" h="5608" w="2907">
                  <a:moveTo>
                    <a:pt x="2857" y="1"/>
                  </a:moveTo>
                  <a:cubicBezTo>
                    <a:pt x="2229" y="513"/>
                    <a:pt x="1577" y="990"/>
                    <a:pt x="939" y="1491"/>
                  </a:cubicBezTo>
                  <a:cubicBezTo>
                    <a:pt x="568" y="2405"/>
                    <a:pt x="186" y="3324"/>
                    <a:pt x="61" y="4297"/>
                  </a:cubicBezTo>
                  <a:cubicBezTo>
                    <a:pt x="6" y="4739"/>
                    <a:pt x="1" y="5171"/>
                    <a:pt x="36" y="5607"/>
                  </a:cubicBezTo>
                  <a:cubicBezTo>
                    <a:pt x="427" y="5281"/>
                    <a:pt x="814" y="4955"/>
                    <a:pt x="1200" y="4639"/>
                  </a:cubicBezTo>
                  <a:lnTo>
                    <a:pt x="1291" y="4644"/>
                  </a:lnTo>
                  <a:cubicBezTo>
                    <a:pt x="1306" y="3946"/>
                    <a:pt x="1421" y="3258"/>
                    <a:pt x="1687" y="2596"/>
                  </a:cubicBezTo>
                  <a:cubicBezTo>
                    <a:pt x="2044" y="1717"/>
                    <a:pt x="2641" y="949"/>
                    <a:pt x="2902" y="36"/>
                  </a:cubicBezTo>
                  <a:cubicBezTo>
                    <a:pt x="2902" y="31"/>
                    <a:pt x="2907" y="26"/>
                    <a:pt x="2907" y="16"/>
                  </a:cubicBezTo>
                  <a:lnTo>
                    <a:pt x="285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3" name="Google Shape;4613;p23"/>
            <p:cNvSpPr/>
            <p:nvPr/>
          </p:nvSpPr>
          <p:spPr>
            <a:xfrm>
              <a:off x="1064550" y="3543375"/>
              <a:ext cx="98275" cy="165150"/>
            </a:xfrm>
            <a:custGeom>
              <a:rect b="b" l="l" r="r" t="t"/>
              <a:pathLst>
                <a:path extrusionOk="0" h="6606" w="3931">
                  <a:moveTo>
                    <a:pt x="3930" y="0"/>
                  </a:moveTo>
                  <a:cubicBezTo>
                    <a:pt x="3765" y="126"/>
                    <a:pt x="3599" y="261"/>
                    <a:pt x="3438" y="392"/>
                  </a:cubicBezTo>
                  <a:cubicBezTo>
                    <a:pt x="3227" y="565"/>
                    <a:pt x="1515" y="1764"/>
                    <a:pt x="1234" y="1764"/>
                  </a:cubicBezTo>
                  <a:cubicBezTo>
                    <a:pt x="1221" y="1764"/>
                    <a:pt x="1211" y="1762"/>
                    <a:pt x="1205" y="1757"/>
                  </a:cubicBezTo>
                  <a:cubicBezTo>
                    <a:pt x="788" y="2671"/>
                    <a:pt x="342" y="3579"/>
                    <a:pt x="146" y="4558"/>
                  </a:cubicBezTo>
                  <a:cubicBezTo>
                    <a:pt x="10" y="5241"/>
                    <a:pt x="0" y="5918"/>
                    <a:pt x="60" y="6606"/>
                  </a:cubicBezTo>
                  <a:lnTo>
                    <a:pt x="66" y="6606"/>
                  </a:lnTo>
                  <a:cubicBezTo>
                    <a:pt x="1044" y="5798"/>
                    <a:pt x="2038" y="4949"/>
                    <a:pt x="3027" y="4116"/>
                  </a:cubicBezTo>
                  <a:cubicBezTo>
                    <a:pt x="2992" y="3680"/>
                    <a:pt x="2997" y="3248"/>
                    <a:pt x="3052" y="2806"/>
                  </a:cubicBezTo>
                  <a:cubicBezTo>
                    <a:pt x="3177" y="1833"/>
                    <a:pt x="3559" y="914"/>
                    <a:pt x="39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4" name="Google Shape;4614;p23"/>
            <p:cNvSpPr/>
            <p:nvPr/>
          </p:nvSpPr>
          <p:spPr>
            <a:xfrm>
              <a:off x="1044475" y="3297425"/>
              <a:ext cx="81700" cy="248100"/>
            </a:xfrm>
            <a:custGeom>
              <a:rect b="b" l="l" r="r" t="t"/>
              <a:pathLst>
                <a:path extrusionOk="0" h="9924" w="3268">
                  <a:moveTo>
                    <a:pt x="2691" y="1"/>
                  </a:moveTo>
                  <a:cubicBezTo>
                    <a:pt x="1872" y="979"/>
                    <a:pt x="894" y="1853"/>
                    <a:pt x="437" y="3032"/>
                  </a:cubicBezTo>
                  <a:cubicBezTo>
                    <a:pt x="0" y="4142"/>
                    <a:pt x="85" y="5341"/>
                    <a:pt x="161" y="6546"/>
                  </a:cubicBezTo>
                  <a:cubicBezTo>
                    <a:pt x="924" y="7725"/>
                    <a:pt x="1762" y="8855"/>
                    <a:pt x="2675" y="9924"/>
                  </a:cubicBezTo>
                  <a:cubicBezTo>
                    <a:pt x="2736" y="9713"/>
                    <a:pt x="2791" y="9497"/>
                    <a:pt x="2836" y="9276"/>
                  </a:cubicBezTo>
                  <a:cubicBezTo>
                    <a:pt x="3268" y="6977"/>
                    <a:pt x="2244" y="4493"/>
                    <a:pt x="3107" y="2315"/>
                  </a:cubicBezTo>
                  <a:cubicBezTo>
                    <a:pt x="3152" y="2199"/>
                    <a:pt x="3208" y="2079"/>
                    <a:pt x="3263" y="1968"/>
                  </a:cubicBezTo>
                  <a:lnTo>
                    <a:pt x="3253" y="1968"/>
                  </a:lnTo>
                  <a:cubicBezTo>
                    <a:pt x="3067" y="1316"/>
                    <a:pt x="2876" y="658"/>
                    <a:pt x="26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5" name="Google Shape;4615;p23"/>
            <p:cNvSpPr/>
            <p:nvPr/>
          </p:nvSpPr>
          <p:spPr>
            <a:xfrm>
              <a:off x="1111725" y="3257775"/>
              <a:ext cx="38550" cy="88875"/>
            </a:xfrm>
            <a:custGeom>
              <a:rect b="b" l="l" r="r" t="t"/>
              <a:pathLst>
                <a:path extrusionOk="0" h="3555" w="1542">
                  <a:moveTo>
                    <a:pt x="1040" y="1"/>
                  </a:moveTo>
                  <a:cubicBezTo>
                    <a:pt x="919" y="262"/>
                    <a:pt x="784" y="508"/>
                    <a:pt x="628" y="748"/>
                  </a:cubicBezTo>
                  <a:cubicBezTo>
                    <a:pt x="442" y="1045"/>
                    <a:pt x="226" y="1321"/>
                    <a:pt x="1" y="1587"/>
                  </a:cubicBezTo>
                  <a:cubicBezTo>
                    <a:pt x="186" y="2244"/>
                    <a:pt x="377" y="2902"/>
                    <a:pt x="563" y="3554"/>
                  </a:cubicBezTo>
                  <a:lnTo>
                    <a:pt x="573" y="3554"/>
                  </a:lnTo>
                  <a:cubicBezTo>
                    <a:pt x="829" y="3037"/>
                    <a:pt x="1170" y="2570"/>
                    <a:pt x="1541" y="2124"/>
                  </a:cubicBezTo>
                  <a:lnTo>
                    <a:pt x="1541" y="2124"/>
                  </a:lnTo>
                  <a:cubicBezTo>
                    <a:pt x="1516" y="2129"/>
                    <a:pt x="1486" y="2139"/>
                    <a:pt x="1461" y="2144"/>
                  </a:cubicBezTo>
                  <a:cubicBezTo>
                    <a:pt x="1280" y="1441"/>
                    <a:pt x="1140" y="723"/>
                    <a:pt x="10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6" name="Google Shape;4616;p23"/>
            <p:cNvSpPr/>
            <p:nvPr/>
          </p:nvSpPr>
          <p:spPr>
            <a:xfrm>
              <a:off x="1283900" y="3107825"/>
              <a:ext cx="41675" cy="61250"/>
            </a:xfrm>
            <a:custGeom>
              <a:rect b="b" l="l" r="r" t="t"/>
              <a:pathLst>
                <a:path extrusionOk="0" h="2450" w="1667">
                  <a:moveTo>
                    <a:pt x="1666" y="0"/>
                  </a:moveTo>
                  <a:cubicBezTo>
                    <a:pt x="1305" y="96"/>
                    <a:pt x="939" y="196"/>
                    <a:pt x="572" y="307"/>
                  </a:cubicBezTo>
                  <a:cubicBezTo>
                    <a:pt x="457" y="623"/>
                    <a:pt x="356" y="949"/>
                    <a:pt x="276" y="1275"/>
                  </a:cubicBezTo>
                  <a:cubicBezTo>
                    <a:pt x="181" y="1667"/>
                    <a:pt x="95" y="2058"/>
                    <a:pt x="0" y="2450"/>
                  </a:cubicBezTo>
                  <a:cubicBezTo>
                    <a:pt x="301" y="2319"/>
                    <a:pt x="602" y="2189"/>
                    <a:pt x="904" y="2058"/>
                  </a:cubicBezTo>
                  <a:cubicBezTo>
                    <a:pt x="954" y="1802"/>
                    <a:pt x="1009" y="1551"/>
                    <a:pt x="1074" y="1306"/>
                  </a:cubicBezTo>
                  <a:cubicBezTo>
                    <a:pt x="1210" y="804"/>
                    <a:pt x="1405" y="372"/>
                    <a:pt x="16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7" name="Google Shape;4617;p23"/>
            <p:cNvSpPr/>
            <p:nvPr/>
          </p:nvSpPr>
          <p:spPr>
            <a:xfrm>
              <a:off x="1212500" y="3115475"/>
              <a:ext cx="85725" cy="85600"/>
            </a:xfrm>
            <a:custGeom>
              <a:rect b="b" l="l" r="r" t="t"/>
              <a:pathLst>
                <a:path extrusionOk="0" h="3424" w="3429">
                  <a:moveTo>
                    <a:pt x="3428" y="1"/>
                  </a:moveTo>
                  <a:lnTo>
                    <a:pt x="3428" y="1"/>
                  </a:lnTo>
                  <a:cubicBezTo>
                    <a:pt x="2460" y="287"/>
                    <a:pt x="1476" y="608"/>
                    <a:pt x="532" y="914"/>
                  </a:cubicBezTo>
                  <a:cubicBezTo>
                    <a:pt x="271" y="1692"/>
                    <a:pt x="161" y="2550"/>
                    <a:pt x="0" y="3384"/>
                  </a:cubicBezTo>
                  <a:cubicBezTo>
                    <a:pt x="5" y="3399"/>
                    <a:pt x="10" y="3409"/>
                    <a:pt x="15" y="3424"/>
                  </a:cubicBezTo>
                  <a:cubicBezTo>
                    <a:pt x="115" y="3268"/>
                    <a:pt x="397" y="3223"/>
                    <a:pt x="562" y="3148"/>
                  </a:cubicBezTo>
                  <a:cubicBezTo>
                    <a:pt x="823" y="3032"/>
                    <a:pt x="1084" y="2917"/>
                    <a:pt x="1340" y="2801"/>
                  </a:cubicBezTo>
                  <a:cubicBezTo>
                    <a:pt x="1847" y="2581"/>
                    <a:pt x="2354" y="2365"/>
                    <a:pt x="2856" y="2144"/>
                  </a:cubicBezTo>
                  <a:cubicBezTo>
                    <a:pt x="2951" y="1752"/>
                    <a:pt x="3037" y="1361"/>
                    <a:pt x="3132" y="969"/>
                  </a:cubicBezTo>
                  <a:cubicBezTo>
                    <a:pt x="3212" y="643"/>
                    <a:pt x="3313" y="317"/>
                    <a:pt x="34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8" name="Google Shape;4618;p23"/>
            <p:cNvSpPr/>
            <p:nvPr/>
          </p:nvSpPr>
          <p:spPr>
            <a:xfrm>
              <a:off x="1209850" y="3042675"/>
              <a:ext cx="193900" cy="96175"/>
            </a:xfrm>
            <a:custGeom>
              <a:rect b="b" l="l" r="r" t="t"/>
              <a:pathLst>
                <a:path extrusionOk="0" h="3847" w="7756">
                  <a:moveTo>
                    <a:pt x="5922" y="0"/>
                  </a:moveTo>
                  <a:cubicBezTo>
                    <a:pt x="3688" y="0"/>
                    <a:pt x="1477" y="343"/>
                    <a:pt x="1" y="1803"/>
                  </a:cubicBezTo>
                  <a:cubicBezTo>
                    <a:pt x="151" y="2496"/>
                    <a:pt x="347" y="3179"/>
                    <a:pt x="578" y="3846"/>
                  </a:cubicBezTo>
                  <a:cubicBezTo>
                    <a:pt x="598" y="3841"/>
                    <a:pt x="618" y="3836"/>
                    <a:pt x="638" y="3826"/>
                  </a:cubicBezTo>
                  <a:cubicBezTo>
                    <a:pt x="814" y="3294"/>
                    <a:pt x="1060" y="2792"/>
                    <a:pt x="1446" y="2361"/>
                  </a:cubicBezTo>
                  <a:cubicBezTo>
                    <a:pt x="1943" y="1803"/>
                    <a:pt x="2621" y="1432"/>
                    <a:pt x="3308" y="1136"/>
                  </a:cubicBezTo>
                  <a:cubicBezTo>
                    <a:pt x="4714" y="523"/>
                    <a:pt x="6225" y="162"/>
                    <a:pt x="7755" y="62"/>
                  </a:cubicBezTo>
                  <a:cubicBezTo>
                    <a:pt x="7153" y="26"/>
                    <a:pt x="6537" y="0"/>
                    <a:pt x="59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9" name="Google Shape;4619;p23"/>
            <p:cNvSpPr/>
            <p:nvPr/>
          </p:nvSpPr>
          <p:spPr>
            <a:xfrm>
              <a:off x="1225800" y="3044200"/>
              <a:ext cx="202300" cy="94150"/>
            </a:xfrm>
            <a:custGeom>
              <a:rect b="b" l="l" r="r" t="t"/>
              <a:pathLst>
                <a:path extrusionOk="0" h="3766" w="8092">
                  <a:moveTo>
                    <a:pt x="8091" y="71"/>
                  </a:moveTo>
                  <a:cubicBezTo>
                    <a:pt x="8091" y="71"/>
                    <a:pt x="8091" y="71"/>
                    <a:pt x="8091" y="71"/>
                  </a:cubicBezTo>
                  <a:cubicBezTo>
                    <a:pt x="8091" y="71"/>
                    <a:pt x="8091" y="71"/>
                    <a:pt x="8091" y="71"/>
                  </a:cubicBezTo>
                  <a:close/>
                  <a:moveTo>
                    <a:pt x="7117" y="1"/>
                  </a:moveTo>
                  <a:cubicBezTo>
                    <a:pt x="5587" y="101"/>
                    <a:pt x="4076" y="462"/>
                    <a:pt x="2670" y="1075"/>
                  </a:cubicBezTo>
                  <a:cubicBezTo>
                    <a:pt x="1983" y="1371"/>
                    <a:pt x="1305" y="1742"/>
                    <a:pt x="808" y="2300"/>
                  </a:cubicBezTo>
                  <a:cubicBezTo>
                    <a:pt x="422" y="2731"/>
                    <a:pt x="176" y="3233"/>
                    <a:pt x="0" y="3765"/>
                  </a:cubicBezTo>
                  <a:cubicBezTo>
                    <a:pt x="944" y="3459"/>
                    <a:pt x="1928" y="3138"/>
                    <a:pt x="2896" y="2852"/>
                  </a:cubicBezTo>
                  <a:cubicBezTo>
                    <a:pt x="3263" y="2741"/>
                    <a:pt x="3629" y="2641"/>
                    <a:pt x="3990" y="2545"/>
                  </a:cubicBezTo>
                  <a:cubicBezTo>
                    <a:pt x="4332" y="2039"/>
                    <a:pt x="4799" y="1627"/>
                    <a:pt x="5386" y="1281"/>
                  </a:cubicBezTo>
                  <a:cubicBezTo>
                    <a:pt x="6017" y="907"/>
                    <a:pt x="7240" y="68"/>
                    <a:pt x="8014" y="68"/>
                  </a:cubicBezTo>
                  <a:cubicBezTo>
                    <a:pt x="8040" y="68"/>
                    <a:pt x="8066" y="69"/>
                    <a:pt x="8091" y="71"/>
                  </a:cubicBezTo>
                  <a:lnTo>
                    <a:pt x="8091" y="71"/>
                  </a:lnTo>
                  <a:cubicBezTo>
                    <a:pt x="7770" y="46"/>
                    <a:pt x="7444" y="26"/>
                    <a:pt x="71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0" name="Google Shape;4620;p23"/>
            <p:cNvSpPr/>
            <p:nvPr/>
          </p:nvSpPr>
          <p:spPr>
            <a:xfrm>
              <a:off x="1137700" y="3125150"/>
              <a:ext cx="74825" cy="186225"/>
            </a:xfrm>
            <a:custGeom>
              <a:rect b="b" l="l" r="r" t="t"/>
              <a:pathLst>
                <a:path extrusionOk="0" h="7449" w="2993">
                  <a:moveTo>
                    <a:pt x="1823" y="0"/>
                  </a:moveTo>
                  <a:cubicBezTo>
                    <a:pt x="999" y="1646"/>
                    <a:pt x="799" y="3629"/>
                    <a:pt x="1" y="5306"/>
                  </a:cubicBezTo>
                  <a:cubicBezTo>
                    <a:pt x="101" y="6028"/>
                    <a:pt x="241" y="6746"/>
                    <a:pt x="422" y="7449"/>
                  </a:cubicBezTo>
                  <a:cubicBezTo>
                    <a:pt x="447" y="7444"/>
                    <a:pt x="477" y="7434"/>
                    <a:pt x="502" y="7429"/>
                  </a:cubicBezTo>
                  <a:cubicBezTo>
                    <a:pt x="1200" y="6575"/>
                    <a:pt x="1998" y="5772"/>
                    <a:pt x="2460" y="4774"/>
                  </a:cubicBezTo>
                  <a:cubicBezTo>
                    <a:pt x="2721" y="4216"/>
                    <a:pt x="2872" y="3614"/>
                    <a:pt x="2992" y="2997"/>
                  </a:cubicBezTo>
                  <a:cubicBezTo>
                    <a:pt x="2480" y="2053"/>
                    <a:pt x="2084" y="1044"/>
                    <a:pt x="18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1" name="Google Shape;4621;p23"/>
            <p:cNvSpPr/>
            <p:nvPr/>
          </p:nvSpPr>
          <p:spPr>
            <a:xfrm>
              <a:off x="1100550" y="3321525"/>
              <a:ext cx="114975" cy="225525"/>
            </a:xfrm>
            <a:custGeom>
              <a:rect b="b" l="l" r="r" t="t"/>
              <a:pathLst>
                <a:path extrusionOk="0" h="9021" w="4599">
                  <a:moveTo>
                    <a:pt x="4518" y="0"/>
                  </a:moveTo>
                  <a:lnTo>
                    <a:pt x="4518" y="0"/>
                  </a:lnTo>
                  <a:cubicBezTo>
                    <a:pt x="3655" y="246"/>
                    <a:pt x="2787" y="487"/>
                    <a:pt x="1918" y="728"/>
                  </a:cubicBezTo>
                  <a:cubicBezTo>
                    <a:pt x="1632" y="808"/>
                    <a:pt x="1276" y="849"/>
                    <a:pt x="1020" y="1004"/>
                  </a:cubicBezTo>
                  <a:cubicBezTo>
                    <a:pt x="965" y="1115"/>
                    <a:pt x="909" y="1235"/>
                    <a:pt x="864" y="1351"/>
                  </a:cubicBezTo>
                  <a:cubicBezTo>
                    <a:pt x="1" y="3529"/>
                    <a:pt x="1025" y="6013"/>
                    <a:pt x="593" y="8312"/>
                  </a:cubicBezTo>
                  <a:cubicBezTo>
                    <a:pt x="548" y="8533"/>
                    <a:pt x="493" y="8749"/>
                    <a:pt x="432" y="8960"/>
                  </a:cubicBezTo>
                  <a:cubicBezTo>
                    <a:pt x="448" y="8980"/>
                    <a:pt x="468" y="9000"/>
                    <a:pt x="483" y="9020"/>
                  </a:cubicBezTo>
                  <a:cubicBezTo>
                    <a:pt x="1376" y="8363"/>
                    <a:pt x="2259" y="7685"/>
                    <a:pt x="3158" y="7017"/>
                  </a:cubicBezTo>
                  <a:cubicBezTo>
                    <a:pt x="3635" y="6666"/>
                    <a:pt x="4112" y="6315"/>
                    <a:pt x="4599" y="5973"/>
                  </a:cubicBezTo>
                  <a:cubicBezTo>
                    <a:pt x="4528" y="4061"/>
                    <a:pt x="3610" y="2048"/>
                    <a:pt x="4378" y="291"/>
                  </a:cubicBezTo>
                  <a:cubicBezTo>
                    <a:pt x="4418" y="191"/>
                    <a:pt x="4468" y="96"/>
                    <a:pt x="45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2" name="Google Shape;4622;p23"/>
            <p:cNvSpPr/>
            <p:nvPr/>
          </p:nvSpPr>
          <p:spPr>
            <a:xfrm>
              <a:off x="1000300" y="3529450"/>
              <a:ext cx="94375" cy="179075"/>
            </a:xfrm>
            <a:custGeom>
              <a:rect b="b" l="l" r="r" t="t"/>
              <a:pathLst>
                <a:path extrusionOk="0" h="7163" w="3775">
                  <a:moveTo>
                    <a:pt x="1847" y="0"/>
                  </a:moveTo>
                  <a:cubicBezTo>
                    <a:pt x="1837" y="51"/>
                    <a:pt x="1822" y="106"/>
                    <a:pt x="1812" y="156"/>
                  </a:cubicBezTo>
                  <a:cubicBezTo>
                    <a:pt x="1546" y="1225"/>
                    <a:pt x="919" y="2169"/>
                    <a:pt x="422" y="3152"/>
                  </a:cubicBezTo>
                  <a:cubicBezTo>
                    <a:pt x="261" y="3474"/>
                    <a:pt x="116" y="3800"/>
                    <a:pt x="0" y="4131"/>
                  </a:cubicBezTo>
                  <a:cubicBezTo>
                    <a:pt x="813" y="5195"/>
                    <a:pt x="1697" y="6204"/>
                    <a:pt x="2630" y="7163"/>
                  </a:cubicBezTo>
                  <a:cubicBezTo>
                    <a:pt x="2570" y="6475"/>
                    <a:pt x="2580" y="5798"/>
                    <a:pt x="2716" y="5115"/>
                  </a:cubicBezTo>
                  <a:cubicBezTo>
                    <a:pt x="2912" y="4136"/>
                    <a:pt x="3358" y="3228"/>
                    <a:pt x="3775" y="2314"/>
                  </a:cubicBezTo>
                  <a:lnTo>
                    <a:pt x="3770" y="2314"/>
                  </a:lnTo>
                  <a:cubicBezTo>
                    <a:pt x="3077" y="1586"/>
                    <a:pt x="2435" y="813"/>
                    <a:pt x="18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3" name="Google Shape;4623;p23"/>
            <p:cNvSpPr/>
            <p:nvPr/>
          </p:nvSpPr>
          <p:spPr>
            <a:xfrm>
              <a:off x="1066050" y="3622050"/>
              <a:ext cx="127775" cy="265425"/>
            </a:xfrm>
            <a:custGeom>
              <a:rect b="b" l="l" r="r" t="t"/>
              <a:pathLst>
                <a:path extrusionOk="0" h="10617" w="5111">
                  <a:moveTo>
                    <a:pt x="4131" y="1"/>
                  </a:moveTo>
                  <a:cubicBezTo>
                    <a:pt x="3745" y="317"/>
                    <a:pt x="3358" y="643"/>
                    <a:pt x="2967" y="969"/>
                  </a:cubicBezTo>
                  <a:cubicBezTo>
                    <a:pt x="1978" y="1802"/>
                    <a:pt x="984" y="2651"/>
                    <a:pt x="6" y="3459"/>
                  </a:cubicBezTo>
                  <a:lnTo>
                    <a:pt x="0" y="3459"/>
                  </a:lnTo>
                  <a:cubicBezTo>
                    <a:pt x="151" y="5266"/>
                    <a:pt x="778" y="7093"/>
                    <a:pt x="773" y="8930"/>
                  </a:cubicBezTo>
                  <a:cubicBezTo>
                    <a:pt x="768" y="9482"/>
                    <a:pt x="708" y="10034"/>
                    <a:pt x="658" y="10586"/>
                  </a:cubicBezTo>
                  <a:cubicBezTo>
                    <a:pt x="673" y="10596"/>
                    <a:pt x="683" y="10606"/>
                    <a:pt x="693" y="10616"/>
                  </a:cubicBezTo>
                  <a:cubicBezTo>
                    <a:pt x="2119" y="9020"/>
                    <a:pt x="3584" y="7464"/>
                    <a:pt x="5110" y="5974"/>
                  </a:cubicBezTo>
                  <a:cubicBezTo>
                    <a:pt x="4854" y="3986"/>
                    <a:pt x="4167" y="1943"/>
                    <a:pt x="4222" y="6"/>
                  </a:cubicBezTo>
                  <a:lnTo>
                    <a:pt x="413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4" name="Google Shape;4624;p23"/>
            <p:cNvSpPr/>
            <p:nvPr/>
          </p:nvSpPr>
          <p:spPr>
            <a:xfrm>
              <a:off x="998675" y="3829225"/>
              <a:ext cx="140925" cy="279725"/>
            </a:xfrm>
            <a:custGeom>
              <a:rect b="b" l="l" r="r" t="t"/>
              <a:pathLst>
                <a:path extrusionOk="0" h="11189" w="5637">
                  <a:moveTo>
                    <a:pt x="643" y="0"/>
                  </a:moveTo>
                  <a:cubicBezTo>
                    <a:pt x="527" y="1190"/>
                    <a:pt x="271" y="2385"/>
                    <a:pt x="126" y="3579"/>
                  </a:cubicBezTo>
                  <a:cubicBezTo>
                    <a:pt x="55" y="4096"/>
                    <a:pt x="15" y="4618"/>
                    <a:pt x="10" y="5140"/>
                  </a:cubicBezTo>
                  <a:cubicBezTo>
                    <a:pt x="0" y="7309"/>
                    <a:pt x="743" y="9467"/>
                    <a:pt x="2063" y="11188"/>
                  </a:cubicBezTo>
                  <a:lnTo>
                    <a:pt x="5637" y="11188"/>
                  </a:lnTo>
                  <a:cubicBezTo>
                    <a:pt x="5431" y="9959"/>
                    <a:pt x="5245" y="8684"/>
                    <a:pt x="5230" y="7429"/>
                  </a:cubicBezTo>
                  <a:cubicBezTo>
                    <a:pt x="4221" y="6671"/>
                    <a:pt x="3529" y="5502"/>
                    <a:pt x="3353" y="4257"/>
                  </a:cubicBezTo>
                  <a:cubicBezTo>
                    <a:pt x="3258" y="3609"/>
                    <a:pt x="3298" y="2957"/>
                    <a:pt x="3353" y="2299"/>
                  </a:cubicBezTo>
                  <a:cubicBezTo>
                    <a:pt x="2419" y="1576"/>
                    <a:pt x="1511" y="809"/>
                    <a:pt x="6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5" name="Google Shape;4625;p23"/>
            <p:cNvSpPr/>
            <p:nvPr/>
          </p:nvSpPr>
          <p:spPr>
            <a:xfrm>
              <a:off x="1465725" y="3292150"/>
              <a:ext cx="136800" cy="98525"/>
            </a:xfrm>
            <a:custGeom>
              <a:rect b="b" l="l" r="r" t="t"/>
              <a:pathLst>
                <a:path extrusionOk="0" h="3941" w="5472">
                  <a:moveTo>
                    <a:pt x="5471" y="1"/>
                  </a:moveTo>
                  <a:lnTo>
                    <a:pt x="5471" y="1"/>
                  </a:lnTo>
                  <a:cubicBezTo>
                    <a:pt x="4608" y="578"/>
                    <a:pt x="3744" y="1150"/>
                    <a:pt x="2886" y="1727"/>
                  </a:cubicBezTo>
                  <a:cubicBezTo>
                    <a:pt x="1877" y="2395"/>
                    <a:pt x="848" y="3088"/>
                    <a:pt x="0" y="3936"/>
                  </a:cubicBezTo>
                  <a:lnTo>
                    <a:pt x="0" y="3941"/>
                  </a:lnTo>
                  <a:cubicBezTo>
                    <a:pt x="1044" y="3750"/>
                    <a:pt x="2133" y="3529"/>
                    <a:pt x="3177" y="3339"/>
                  </a:cubicBezTo>
                  <a:cubicBezTo>
                    <a:pt x="3258" y="3273"/>
                    <a:pt x="3338" y="3213"/>
                    <a:pt x="3418" y="3148"/>
                  </a:cubicBezTo>
                  <a:cubicBezTo>
                    <a:pt x="4437" y="2340"/>
                    <a:pt x="5441" y="1276"/>
                    <a:pt x="547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6" name="Google Shape;4626;p23"/>
            <p:cNvSpPr/>
            <p:nvPr/>
          </p:nvSpPr>
          <p:spPr>
            <a:xfrm>
              <a:off x="1436975" y="3341350"/>
              <a:ext cx="35675" cy="84100"/>
            </a:xfrm>
            <a:custGeom>
              <a:rect b="b" l="l" r="r" t="t"/>
              <a:pathLst>
                <a:path extrusionOk="0" h="3364" w="1427">
                  <a:moveTo>
                    <a:pt x="1426" y="0"/>
                  </a:moveTo>
                  <a:lnTo>
                    <a:pt x="1426" y="0"/>
                  </a:lnTo>
                  <a:cubicBezTo>
                    <a:pt x="934" y="312"/>
                    <a:pt x="472" y="658"/>
                    <a:pt x="51" y="1054"/>
                  </a:cubicBezTo>
                  <a:cubicBezTo>
                    <a:pt x="6" y="1822"/>
                    <a:pt x="1" y="2595"/>
                    <a:pt x="36" y="3363"/>
                  </a:cubicBezTo>
                  <a:cubicBezTo>
                    <a:pt x="347" y="2851"/>
                    <a:pt x="723" y="2390"/>
                    <a:pt x="1150" y="1968"/>
                  </a:cubicBezTo>
                  <a:cubicBezTo>
                    <a:pt x="1260" y="1315"/>
                    <a:pt x="1311" y="653"/>
                    <a:pt x="142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7" name="Google Shape;4627;p23"/>
            <p:cNvSpPr/>
            <p:nvPr/>
          </p:nvSpPr>
          <p:spPr>
            <a:xfrm>
              <a:off x="1305600" y="3521800"/>
              <a:ext cx="143575" cy="114200"/>
            </a:xfrm>
            <a:custGeom>
              <a:rect b="b" l="l" r="r" t="t"/>
              <a:pathLst>
                <a:path extrusionOk="0" h="4568" w="5743">
                  <a:moveTo>
                    <a:pt x="5742" y="0"/>
                  </a:moveTo>
                  <a:lnTo>
                    <a:pt x="5742" y="0"/>
                  </a:lnTo>
                  <a:cubicBezTo>
                    <a:pt x="4588" y="447"/>
                    <a:pt x="3393" y="979"/>
                    <a:pt x="2259" y="1491"/>
                  </a:cubicBezTo>
                  <a:cubicBezTo>
                    <a:pt x="1923" y="1807"/>
                    <a:pt x="1581" y="2123"/>
                    <a:pt x="1280" y="2470"/>
                  </a:cubicBezTo>
                  <a:cubicBezTo>
                    <a:pt x="733" y="3082"/>
                    <a:pt x="297" y="3800"/>
                    <a:pt x="0" y="4568"/>
                  </a:cubicBezTo>
                  <a:cubicBezTo>
                    <a:pt x="728" y="4292"/>
                    <a:pt x="1466" y="4011"/>
                    <a:pt x="2194" y="3735"/>
                  </a:cubicBezTo>
                  <a:lnTo>
                    <a:pt x="2239" y="3760"/>
                  </a:lnTo>
                  <a:cubicBezTo>
                    <a:pt x="2395" y="3463"/>
                    <a:pt x="2605" y="3187"/>
                    <a:pt x="2876" y="2936"/>
                  </a:cubicBezTo>
                  <a:cubicBezTo>
                    <a:pt x="3444" y="2424"/>
                    <a:pt x="4202" y="2158"/>
                    <a:pt x="4764" y="1641"/>
                  </a:cubicBezTo>
                  <a:cubicBezTo>
                    <a:pt x="5246" y="1190"/>
                    <a:pt x="5532" y="623"/>
                    <a:pt x="574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8" name="Google Shape;4628;p23"/>
            <p:cNvSpPr/>
            <p:nvPr/>
          </p:nvSpPr>
          <p:spPr>
            <a:xfrm>
              <a:off x="1167700" y="3949425"/>
              <a:ext cx="89475" cy="159525"/>
            </a:xfrm>
            <a:custGeom>
              <a:rect b="b" l="l" r="r" t="t"/>
              <a:pathLst>
                <a:path extrusionOk="0" h="6381" w="3579">
                  <a:moveTo>
                    <a:pt x="3564" y="1"/>
                  </a:moveTo>
                  <a:cubicBezTo>
                    <a:pt x="2364" y="704"/>
                    <a:pt x="1185" y="1451"/>
                    <a:pt x="65" y="2285"/>
                  </a:cubicBezTo>
                  <a:cubicBezTo>
                    <a:pt x="55" y="2390"/>
                    <a:pt x="50" y="2495"/>
                    <a:pt x="45" y="2606"/>
                  </a:cubicBezTo>
                  <a:cubicBezTo>
                    <a:pt x="0" y="3866"/>
                    <a:pt x="346" y="5131"/>
                    <a:pt x="377" y="6380"/>
                  </a:cubicBezTo>
                  <a:lnTo>
                    <a:pt x="2123" y="6380"/>
                  </a:lnTo>
                  <a:cubicBezTo>
                    <a:pt x="2189" y="5959"/>
                    <a:pt x="2199" y="5517"/>
                    <a:pt x="2189" y="5070"/>
                  </a:cubicBezTo>
                  <a:cubicBezTo>
                    <a:pt x="2179" y="3504"/>
                    <a:pt x="1973" y="1873"/>
                    <a:pt x="2901" y="689"/>
                  </a:cubicBezTo>
                  <a:cubicBezTo>
                    <a:pt x="3097" y="443"/>
                    <a:pt x="3338" y="227"/>
                    <a:pt x="3579" y="11"/>
                  </a:cubicBezTo>
                  <a:lnTo>
                    <a:pt x="356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9" name="Google Shape;4629;p23"/>
            <p:cNvSpPr/>
            <p:nvPr/>
          </p:nvSpPr>
          <p:spPr>
            <a:xfrm>
              <a:off x="1135950" y="3822575"/>
              <a:ext cx="95900" cy="185350"/>
            </a:xfrm>
            <a:custGeom>
              <a:rect b="b" l="l" r="r" t="t"/>
              <a:pathLst>
                <a:path extrusionOk="0" h="7414" w="3836">
                  <a:moveTo>
                    <a:pt x="3107" y="0"/>
                  </a:moveTo>
                  <a:cubicBezTo>
                    <a:pt x="3052" y="106"/>
                    <a:pt x="2992" y="206"/>
                    <a:pt x="2932" y="307"/>
                  </a:cubicBezTo>
                  <a:cubicBezTo>
                    <a:pt x="2676" y="723"/>
                    <a:pt x="2374" y="1100"/>
                    <a:pt x="2058" y="1476"/>
                  </a:cubicBezTo>
                  <a:cubicBezTo>
                    <a:pt x="1647" y="1968"/>
                    <a:pt x="1215" y="2455"/>
                    <a:pt x="869" y="2997"/>
                  </a:cubicBezTo>
                  <a:cubicBezTo>
                    <a:pt x="457" y="3644"/>
                    <a:pt x="176" y="4342"/>
                    <a:pt x="0" y="5065"/>
                  </a:cubicBezTo>
                  <a:cubicBezTo>
                    <a:pt x="337" y="5893"/>
                    <a:pt x="753" y="6681"/>
                    <a:pt x="1260" y="7414"/>
                  </a:cubicBezTo>
                  <a:cubicBezTo>
                    <a:pt x="1285" y="7394"/>
                    <a:pt x="1310" y="7374"/>
                    <a:pt x="1335" y="7359"/>
                  </a:cubicBezTo>
                  <a:cubicBezTo>
                    <a:pt x="1526" y="5311"/>
                    <a:pt x="2686" y="3539"/>
                    <a:pt x="3835" y="1752"/>
                  </a:cubicBezTo>
                  <a:lnTo>
                    <a:pt x="3835" y="1752"/>
                  </a:lnTo>
                  <a:cubicBezTo>
                    <a:pt x="3825" y="1762"/>
                    <a:pt x="3815" y="1767"/>
                    <a:pt x="3805" y="1772"/>
                  </a:cubicBezTo>
                  <a:cubicBezTo>
                    <a:pt x="3524" y="1210"/>
                    <a:pt x="3303" y="623"/>
                    <a:pt x="3137" y="15"/>
                  </a:cubicBezTo>
                  <a:lnTo>
                    <a:pt x="310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0" name="Google Shape;4630;p23"/>
            <p:cNvSpPr/>
            <p:nvPr/>
          </p:nvSpPr>
          <p:spPr>
            <a:xfrm>
              <a:off x="1231825" y="3751550"/>
              <a:ext cx="117725" cy="114850"/>
            </a:xfrm>
            <a:custGeom>
              <a:rect b="b" l="l" r="r" t="t"/>
              <a:pathLst>
                <a:path extrusionOk="0" h="4594" w="4709">
                  <a:moveTo>
                    <a:pt x="4708" y="0"/>
                  </a:moveTo>
                  <a:lnTo>
                    <a:pt x="4708" y="0"/>
                  </a:lnTo>
                  <a:cubicBezTo>
                    <a:pt x="3564" y="884"/>
                    <a:pt x="2399" y="1787"/>
                    <a:pt x="1220" y="2621"/>
                  </a:cubicBezTo>
                  <a:cubicBezTo>
                    <a:pt x="1215" y="2616"/>
                    <a:pt x="1215" y="2611"/>
                    <a:pt x="1210" y="2605"/>
                  </a:cubicBezTo>
                  <a:cubicBezTo>
                    <a:pt x="843" y="3283"/>
                    <a:pt x="422" y="3941"/>
                    <a:pt x="0" y="4593"/>
                  </a:cubicBezTo>
                  <a:cubicBezTo>
                    <a:pt x="1456" y="3800"/>
                    <a:pt x="2881" y="2887"/>
                    <a:pt x="4256" y="1968"/>
                  </a:cubicBezTo>
                  <a:cubicBezTo>
                    <a:pt x="4548" y="1371"/>
                    <a:pt x="4663" y="698"/>
                    <a:pt x="470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1" name="Google Shape;4631;p23"/>
            <p:cNvSpPr/>
            <p:nvPr/>
          </p:nvSpPr>
          <p:spPr>
            <a:xfrm>
              <a:off x="1236950" y="3554175"/>
              <a:ext cx="68675" cy="262525"/>
            </a:xfrm>
            <a:custGeom>
              <a:rect b="b" l="l" r="r" t="t"/>
              <a:pathLst>
                <a:path extrusionOk="0" h="10501" w="2747">
                  <a:moveTo>
                    <a:pt x="2425" y="0"/>
                  </a:moveTo>
                  <a:cubicBezTo>
                    <a:pt x="2149" y="261"/>
                    <a:pt x="1893" y="532"/>
                    <a:pt x="1662" y="833"/>
                  </a:cubicBezTo>
                  <a:cubicBezTo>
                    <a:pt x="292" y="2640"/>
                    <a:pt x="292" y="5045"/>
                    <a:pt x="1" y="7338"/>
                  </a:cubicBezTo>
                  <a:cubicBezTo>
                    <a:pt x="232" y="8357"/>
                    <a:pt x="468" y="9607"/>
                    <a:pt x="1005" y="10500"/>
                  </a:cubicBezTo>
                  <a:cubicBezTo>
                    <a:pt x="1532" y="9537"/>
                    <a:pt x="1948" y="8538"/>
                    <a:pt x="2119" y="7464"/>
                  </a:cubicBezTo>
                  <a:cubicBezTo>
                    <a:pt x="2270" y="6545"/>
                    <a:pt x="2224" y="5602"/>
                    <a:pt x="2370" y="4678"/>
                  </a:cubicBezTo>
                  <a:cubicBezTo>
                    <a:pt x="2445" y="4201"/>
                    <a:pt x="2576" y="3724"/>
                    <a:pt x="2746" y="3273"/>
                  </a:cubicBezTo>
                  <a:lnTo>
                    <a:pt x="2746" y="3273"/>
                  </a:lnTo>
                  <a:cubicBezTo>
                    <a:pt x="2726" y="3283"/>
                    <a:pt x="2706" y="3288"/>
                    <a:pt x="2691" y="3298"/>
                  </a:cubicBezTo>
                  <a:cubicBezTo>
                    <a:pt x="2576" y="2535"/>
                    <a:pt x="2500" y="1772"/>
                    <a:pt x="2460" y="1004"/>
                  </a:cubicBezTo>
                  <a:cubicBezTo>
                    <a:pt x="2440" y="668"/>
                    <a:pt x="2430" y="336"/>
                    <a:pt x="24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2" name="Google Shape;4632;p23"/>
            <p:cNvSpPr/>
            <p:nvPr/>
          </p:nvSpPr>
          <p:spPr>
            <a:xfrm>
              <a:off x="1359925" y="3367700"/>
              <a:ext cx="78325" cy="191875"/>
            </a:xfrm>
            <a:custGeom>
              <a:rect b="b" l="l" r="r" t="t"/>
              <a:pathLst>
                <a:path extrusionOk="0" h="7675" w="3133">
                  <a:moveTo>
                    <a:pt x="3133" y="0"/>
                  </a:moveTo>
                  <a:lnTo>
                    <a:pt x="3133" y="0"/>
                  </a:lnTo>
                  <a:cubicBezTo>
                    <a:pt x="2571" y="517"/>
                    <a:pt x="2089" y="1115"/>
                    <a:pt x="1722" y="1812"/>
                  </a:cubicBezTo>
                  <a:cubicBezTo>
                    <a:pt x="1215" y="2766"/>
                    <a:pt x="954" y="3845"/>
                    <a:pt x="352" y="4744"/>
                  </a:cubicBezTo>
                  <a:cubicBezTo>
                    <a:pt x="267" y="4874"/>
                    <a:pt x="171" y="5005"/>
                    <a:pt x="66" y="5125"/>
                  </a:cubicBezTo>
                  <a:cubicBezTo>
                    <a:pt x="11" y="5973"/>
                    <a:pt x="1" y="6827"/>
                    <a:pt x="46" y="7675"/>
                  </a:cubicBezTo>
                  <a:cubicBezTo>
                    <a:pt x="61" y="7670"/>
                    <a:pt x="71" y="7660"/>
                    <a:pt x="86" y="7655"/>
                  </a:cubicBezTo>
                  <a:cubicBezTo>
                    <a:pt x="543" y="7228"/>
                    <a:pt x="995" y="6797"/>
                    <a:pt x="1346" y="6285"/>
                  </a:cubicBezTo>
                  <a:cubicBezTo>
                    <a:pt x="2114" y="5160"/>
                    <a:pt x="2335" y="3750"/>
                    <a:pt x="2977" y="2555"/>
                  </a:cubicBezTo>
                  <a:cubicBezTo>
                    <a:pt x="3022" y="2470"/>
                    <a:pt x="3068" y="2390"/>
                    <a:pt x="3118" y="2309"/>
                  </a:cubicBezTo>
                  <a:cubicBezTo>
                    <a:pt x="3083" y="1541"/>
                    <a:pt x="3088" y="768"/>
                    <a:pt x="313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3" name="Google Shape;4633;p23"/>
            <p:cNvSpPr/>
            <p:nvPr/>
          </p:nvSpPr>
          <p:spPr>
            <a:xfrm>
              <a:off x="1437850" y="3375600"/>
              <a:ext cx="107325" cy="49975"/>
            </a:xfrm>
            <a:custGeom>
              <a:rect b="b" l="l" r="r" t="t"/>
              <a:pathLst>
                <a:path extrusionOk="0" h="1999" w="4293">
                  <a:moveTo>
                    <a:pt x="4292" y="1"/>
                  </a:moveTo>
                  <a:lnTo>
                    <a:pt x="4292" y="1"/>
                  </a:lnTo>
                  <a:cubicBezTo>
                    <a:pt x="3248" y="191"/>
                    <a:pt x="2159" y="412"/>
                    <a:pt x="1115" y="603"/>
                  </a:cubicBezTo>
                  <a:lnTo>
                    <a:pt x="1115" y="598"/>
                  </a:lnTo>
                  <a:cubicBezTo>
                    <a:pt x="688" y="1020"/>
                    <a:pt x="312" y="1481"/>
                    <a:pt x="1" y="1993"/>
                  </a:cubicBezTo>
                  <a:lnTo>
                    <a:pt x="1" y="1998"/>
                  </a:lnTo>
                  <a:cubicBezTo>
                    <a:pt x="789" y="1793"/>
                    <a:pt x="1607" y="1577"/>
                    <a:pt x="2410" y="1501"/>
                  </a:cubicBezTo>
                  <a:cubicBezTo>
                    <a:pt x="2982" y="954"/>
                    <a:pt x="3660" y="488"/>
                    <a:pt x="42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4" name="Google Shape;4634;p23"/>
            <p:cNvSpPr/>
            <p:nvPr/>
          </p:nvSpPr>
          <p:spPr>
            <a:xfrm>
              <a:off x="1465725" y="3286500"/>
              <a:ext cx="136800" cy="104050"/>
            </a:xfrm>
            <a:custGeom>
              <a:rect b="b" l="l" r="r" t="t"/>
              <a:pathLst>
                <a:path extrusionOk="0" h="4162" w="5472">
                  <a:moveTo>
                    <a:pt x="5466" y="1"/>
                  </a:moveTo>
                  <a:cubicBezTo>
                    <a:pt x="3699" y="563"/>
                    <a:pt x="1832" y="1206"/>
                    <a:pt x="276" y="2194"/>
                  </a:cubicBezTo>
                  <a:cubicBezTo>
                    <a:pt x="161" y="2847"/>
                    <a:pt x="110" y="3509"/>
                    <a:pt x="0" y="4162"/>
                  </a:cubicBezTo>
                  <a:cubicBezTo>
                    <a:pt x="848" y="3314"/>
                    <a:pt x="1877" y="2621"/>
                    <a:pt x="2886" y="1953"/>
                  </a:cubicBezTo>
                  <a:cubicBezTo>
                    <a:pt x="3744" y="1376"/>
                    <a:pt x="4608" y="804"/>
                    <a:pt x="5471" y="227"/>
                  </a:cubicBezTo>
                  <a:cubicBezTo>
                    <a:pt x="5471" y="152"/>
                    <a:pt x="5471" y="76"/>
                    <a:pt x="546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5" name="Google Shape;4635;p23"/>
            <p:cNvSpPr/>
            <p:nvPr/>
          </p:nvSpPr>
          <p:spPr>
            <a:xfrm>
              <a:off x="1362075" y="3413125"/>
              <a:ext cx="136050" cy="145950"/>
            </a:xfrm>
            <a:custGeom>
              <a:rect b="b" l="l" r="r" t="t"/>
              <a:pathLst>
                <a:path extrusionOk="0" h="5838" w="5442">
                  <a:moveTo>
                    <a:pt x="5441" y="0"/>
                  </a:moveTo>
                  <a:lnTo>
                    <a:pt x="5441" y="0"/>
                  </a:lnTo>
                  <a:cubicBezTo>
                    <a:pt x="4638" y="76"/>
                    <a:pt x="3820" y="292"/>
                    <a:pt x="3032" y="497"/>
                  </a:cubicBezTo>
                  <a:lnTo>
                    <a:pt x="3032" y="492"/>
                  </a:lnTo>
                  <a:cubicBezTo>
                    <a:pt x="2982" y="573"/>
                    <a:pt x="2936" y="653"/>
                    <a:pt x="2891" y="738"/>
                  </a:cubicBezTo>
                  <a:cubicBezTo>
                    <a:pt x="2249" y="1933"/>
                    <a:pt x="2028" y="3343"/>
                    <a:pt x="1260" y="4468"/>
                  </a:cubicBezTo>
                  <a:cubicBezTo>
                    <a:pt x="909" y="4980"/>
                    <a:pt x="457" y="5411"/>
                    <a:pt x="0" y="5838"/>
                  </a:cubicBezTo>
                  <a:cubicBezTo>
                    <a:pt x="1129" y="5326"/>
                    <a:pt x="2329" y="4794"/>
                    <a:pt x="3483" y="4347"/>
                  </a:cubicBezTo>
                  <a:cubicBezTo>
                    <a:pt x="3845" y="3288"/>
                    <a:pt x="3990" y="2078"/>
                    <a:pt x="4553" y="1105"/>
                  </a:cubicBezTo>
                  <a:cubicBezTo>
                    <a:pt x="4794" y="688"/>
                    <a:pt x="5100" y="332"/>
                    <a:pt x="544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6" name="Google Shape;4636;p23"/>
            <p:cNvSpPr/>
            <p:nvPr/>
          </p:nvSpPr>
          <p:spPr>
            <a:xfrm>
              <a:off x="1297575" y="3495825"/>
              <a:ext cx="64525" cy="140800"/>
            </a:xfrm>
            <a:custGeom>
              <a:rect b="b" l="l" r="r" t="t"/>
              <a:pathLst>
                <a:path extrusionOk="0" h="5632" w="2581">
                  <a:moveTo>
                    <a:pt x="2560" y="0"/>
                  </a:moveTo>
                  <a:cubicBezTo>
                    <a:pt x="1842" y="889"/>
                    <a:pt x="843" y="1541"/>
                    <a:pt x="0" y="2334"/>
                  </a:cubicBezTo>
                  <a:cubicBezTo>
                    <a:pt x="5" y="2670"/>
                    <a:pt x="15" y="3002"/>
                    <a:pt x="35" y="3338"/>
                  </a:cubicBezTo>
                  <a:cubicBezTo>
                    <a:pt x="75" y="4106"/>
                    <a:pt x="151" y="4869"/>
                    <a:pt x="266" y="5632"/>
                  </a:cubicBezTo>
                  <a:cubicBezTo>
                    <a:pt x="281" y="5622"/>
                    <a:pt x="301" y="5617"/>
                    <a:pt x="321" y="5607"/>
                  </a:cubicBezTo>
                  <a:cubicBezTo>
                    <a:pt x="618" y="4839"/>
                    <a:pt x="1054" y="4121"/>
                    <a:pt x="1601" y="3509"/>
                  </a:cubicBezTo>
                  <a:cubicBezTo>
                    <a:pt x="1902" y="3162"/>
                    <a:pt x="2244" y="2846"/>
                    <a:pt x="2580" y="2530"/>
                  </a:cubicBezTo>
                  <a:lnTo>
                    <a:pt x="2580" y="2530"/>
                  </a:lnTo>
                  <a:cubicBezTo>
                    <a:pt x="2565" y="2535"/>
                    <a:pt x="2555" y="2545"/>
                    <a:pt x="2540" y="2550"/>
                  </a:cubicBezTo>
                  <a:cubicBezTo>
                    <a:pt x="2495" y="1702"/>
                    <a:pt x="2505" y="848"/>
                    <a:pt x="256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7" name="Google Shape;4637;p23"/>
            <p:cNvSpPr/>
            <p:nvPr/>
          </p:nvSpPr>
          <p:spPr>
            <a:xfrm>
              <a:off x="1262050" y="3615150"/>
              <a:ext cx="99525" cy="201925"/>
            </a:xfrm>
            <a:custGeom>
              <a:rect b="b" l="l" r="r" t="t"/>
              <a:pathLst>
                <a:path extrusionOk="0" h="8077" w="3981">
                  <a:moveTo>
                    <a:pt x="3936" y="1"/>
                  </a:moveTo>
                  <a:cubicBezTo>
                    <a:pt x="3208" y="277"/>
                    <a:pt x="2470" y="558"/>
                    <a:pt x="1742" y="834"/>
                  </a:cubicBezTo>
                  <a:cubicBezTo>
                    <a:pt x="1572" y="1285"/>
                    <a:pt x="1441" y="1762"/>
                    <a:pt x="1366" y="2239"/>
                  </a:cubicBezTo>
                  <a:cubicBezTo>
                    <a:pt x="1220" y="3163"/>
                    <a:pt x="1266" y="4106"/>
                    <a:pt x="1115" y="5025"/>
                  </a:cubicBezTo>
                  <a:cubicBezTo>
                    <a:pt x="944" y="6099"/>
                    <a:pt x="528" y="7098"/>
                    <a:pt x="1" y="8061"/>
                  </a:cubicBezTo>
                  <a:cubicBezTo>
                    <a:pt x="6" y="8067"/>
                    <a:pt x="6" y="8072"/>
                    <a:pt x="11" y="8077"/>
                  </a:cubicBezTo>
                  <a:cubicBezTo>
                    <a:pt x="1190" y="7243"/>
                    <a:pt x="2355" y="6340"/>
                    <a:pt x="3499" y="5456"/>
                  </a:cubicBezTo>
                  <a:cubicBezTo>
                    <a:pt x="3615" y="3589"/>
                    <a:pt x="3193" y="1516"/>
                    <a:pt x="3981" y="26"/>
                  </a:cubicBezTo>
                  <a:lnTo>
                    <a:pt x="393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8" name="Google Shape;4638;p23"/>
            <p:cNvSpPr/>
            <p:nvPr/>
          </p:nvSpPr>
          <p:spPr>
            <a:xfrm>
              <a:off x="1213625" y="3737625"/>
              <a:ext cx="48450" cy="129275"/>
            </a:xfrm>
            <a:custGeom>
              <a:rect b="b" l="l" r="r" t="t"/>
              <a:pathLst>
                <a:path extrusionOk="0" h="5171" w="1938">
                  <a:moveTo>
                    <a:pt x="934" y="0"/>
                  </a:moveTo>
                  <a:cubicBezTo>
                    <a:pt x="778" y="1200"/>
                    <a:pt x="547" y="2359"/>
                    <a:pt x="0" y="3398"/>
                  </a:cubicBezTo>
                  <a:lnTo>
                    <a:pt x="30" y="3413"/>
                  </a:lnTo>
                  <a:cubicBezTo>
                    <a:pt x="196" y="4021"/>
                    <a:pt x="417" y="4608"/>
                    <a:pt x="698" y="5170"/>
                  </a:cubicBezTo>
                  <a:cubicBezTo>
                    <a:pt x="708" y="5165"/>
                    <a:pt x="718" y="5160"/>
                    <a:pt x="728" y="5150"/>
                  </a:cubicBezTo>
                  <a:cubicBezTo>
                    <a:pt x="1150" y="4498"/>
                    <a:pt x="1571" y="3840"/>
                    <a:pt x="1938" y="3162"/>
                  </a:cubicBezTo>
                  <a:cubicBezTo>
                    <a:pt x="1401" y="2269"/>
                    <a:pt x="1165" y="1019"/>
                    <a:pt x="9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9" name="Google Shape;4639;p23"/>
            <p:cNvSpPr/>
            <p:nvPr/>
          </p:nvSpPr>
          <p:spPr>
            <a:xfrm>
              <a:off x="1169325" y="3800750"/>
              <a:ext cx="168925" cy="205800"/>
            </a:xfrm>
            <a:custGeom>
              <a:rect b="b" l="l" r="r" t="t"/>
              <a:pathLst>
                <a:path extrusionOk="0" h="8232" w="6757">
                  <a:moveTo>
                    <a:pt x="6756" y="0"/>
                  </a:moveTo>
                  <a:lnTo>
                    <a:pt x="6756" y="0"/>
                  </a:lnTo>
                  <a:cubicBezTo>
                    <a:pt x="5381" y="919"/>
                    <a:pt x="3956" y="1832"/>
                    <a:pt x="2500" y="2625"/>
                  </a:cubicBezTo>
                  <a:cubicBezTo>
                    <a:pt x="1351" y="4412"/>
                    <a:pt x="191" y="6184"/>
                    <a:pt x="0" y="8232"/>
                  </a:cubicBezTo>
                  <a:cubicBezTo>
                    <a:pt x="1120" y="7398"/>
                    <a:pt x="2299" y="6651"/>
                    <a:pt x="3499" y="5948"/>
                  </a:cubicBezTo>
                  <a:lnTo>
                    <a:pt x="3514" y="5958"/>
                  </a:lnTo>
                  <a:cubicBezTo>
                    <a:pt x="3805" y="5697"/>
                    <a:pt x="4096" y="5436"/>
                    <a:pt x="4312" y="5110"/>
                  </a:cubicBezTo>
                  <a:cubicBezTo>
                    <a:pt x="4939" y="4161"/>
                    <a:pt x="4779" y="2866"/>
                    <a:pt x="5356" y="1882"/>
                  </a:cubicBezTo>
                  <a:cubicBezTo>
                    <a:pt x="5647" y="1385"/>
                    <a:pt x="6114" y="1004"/>
                    <a:pt x="6450" y="532"/>
                  </a:cubicBezTo>
                  <a:cubicBezTo>
                    <a:pt x="6571" y="361"/>
                    <a:pt x="6671" y="186"/>
                    <a:pt x="675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0" name="Google Shape;4640;p23"/>
            <p:cNvSpPr/>
            <p:nvPr/>
          </p:nvSpPr>
          <p:spPr>
            <a:xfrm>
              <a:off x="1129050" y="3949175"/>
              <a:ext cx="48075" cy="159775"/>
            </a:xfrm>
            <a:custGeom>
              <a:rect b="b" l="l" r="r" t="t"/>
              <a:pathLst>
                <a:path extrusionOk="0" h="6391" w="1923">
                  <a:moveTo>
                    <a:pt x="276" y="1"/>
                  </a:moveTo>
                  <a:cubicBezTo>
                    <a:pt x="70" y="844"/>
                    <a:pt x="0" y="1733"/>
                    <a:pt x="15" y="2631"/>
                  </a:cubicBezTo>
                  <a:cubicBezTo>
                    <a:pt x="35" y="3886"/>
                    <a:pt x="216" y="5161"/>
                    <a:pt x="422" y="6390"/>
                  </a:cubicBezTo>
                  <a:lnTo>
                    <a:pt x="1923" y="6390"/>
                  </a:lnTo>
                  <a:cubicBezTo>
                    <a:pt x="1892" y="5141"/>
                    <a:pt x="1546" y="3876"/>
                    <a:pt x="1591" y="2616"/>
                  </a:cubicBezTo>
                  <a:cubicBezTo>
                    <a:pt x="1596" y="2505"/>
                    <a:pt x="1601" y="2400"/>
                    <a:pt x="1611" y="2295"/>
                  </a:cubicBezTo>
                  <a:lnTo>
                    <a:pt x="1611" y="2295"/>
                  </a:lnTo>
                  <a:cubicBezTo>
                    <a:pt x="1586" y="2310"/>
                    <a:pt x="1561" y="2330"/>
                    <a:pt x="1536" y="2350"/>
                  </a:cubicBezTo>
                  <a:cubicBezTo>
                    <a:pt x="1029" y="1617"/>
                    <a:pt x="613" y="829"/>
                    <a:pt x="2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1" name="Google Shape;4641;p23"/>
            <p:cNvSpPr/>
            <p:nvPr/>
          </p:nvSpPr>
          <p:spPr>
            <a:xfrm>
              <a:off x="836425" y="3177350"/>
              <a:ext cx="59750" cy="163150"/>
            </a:xfrm>
            <a:custGeom>
              <a:rect b="b" l="l" r="r" t="t"/>
              <a:pathLst>
                <a:path extrusionOk="0" h="6526" w="2390">
                  <a:moveTo>
                    <a:pt x="1014" y="0"/>
                  </a:moveTo>
                  <a:cubicBezTo>
                    <a:pt x="713" y="954"/>
                    <a:pt x="387" y="1963"/>
                    <a:pt x="40" y="2901"/>
                  </a:cubicBezTo>
                  <a:cubicBezTo>
                    <a:pt x="30" y="2896"/>
                    <a:pt x="15" y="2881"/>
                    <a:pt x="0" y="2876"/>
                  </a:cubicBezTo>
                  <a:lnTo>
                    <a:pt x="0" y="2876"/>
                  </a:lnTo>
                  <a:cubicBezTo>
                    <a:pt x="171" y="3735"/>
                    <a:pt x="341" y="4588"/>
                    <a:pt x="673" y="5396"/>
                  </a:cubicBezTo>
                  <a:cubicBezTo>
                    <a:pt x="823" y="5777"/>
                    <a:pt x="1014" y="6139"/>
                    <a:pt x="1200" y="6505"/>
                  </a:cubicBezTo>
                  <a:cubicBezTo>
                    <a:pt x="1215" y="6510"/>
                    <a:pt x="1230" y="6520"/>
                    <a:pt x="1250" y="6525"/>
                  </a:cubicBezTo>
                  <a:cubicBezTo>
                    <a:pt x="1536" y="5351"/>
                    <a:pt x="1907" y="4186"/>
                    <a:pt x="2389" y="3072"/>
                  </a:cubicBezTo>
                  <a:cubicBezTo>
                    <a:pt x="2359" y="2921"/>
                    <a:pt x="2334" y="2771"/>
                    <a:pt x="2304" y="2620"/>
                  </a:cubicBezTo>
                  <a:cubicBezTo>
                    <a:pt x="2103" y="1647"/>
                    <a:pt x="1646" y="753"/>
                    <a:pt x="10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2" name="Google Shape;4642;p23"/>
            <p:cNvSpPr/>
            <p:nvPr/>
          </p:nvSpPr>
          <p:spPr>
            <a:xfrm>
              <a:off x="744825" y="3120625"/>
              <a:ext cx="91625" cy="128650"/>
            </a:xfrm>
            <a:custGeom>
              <a:rect b="b" l="l" r="r" t="t"/>
              <a:pathLst>
                <a:path extrusionOk="0" h="5146" w="3665">
                  <a:moveTo>
                    <a:pt x="0" y="0"/>
                  </a:moveTo>
                  <a:cubicBezTo>
                    <a:pt x="1034" y="256"/>
                    <a:pt x="1511" y="1617"/>
                    <a:pt x="1702" y="2661"/>
                  </a:cubicBezTo>
                  <a:cubicBezTo>
                    <a:pt x="1782" y="3107"/>
                    <a:pt x="1807" y="3554"/>
                    <a:pt x="1832" y="4006"/>
                  </a:cubicBezTo>
                  <a:lnTo>
                    <a:pt x="1847" y="4006"/>
                  </a:lnTo>
                  <a:cubicBezTo>
                    <a:pt x="2449" y="4387"/>
                    <a:pt x="3057" y="4764"/>
                    <a:pt x="3664" y="5145"/>
                  </a:cubicBezTo>
                  <a:cubicBezTo>
                    <a:pt x="3539" y="4508"/>
                    <a:pt x="3413" y="3870"/>
                    <a:pt x="3222" y="3248"/>
                  </a:cubicBezTo>
                  <a:cubicBezTo>
                    <a:pt x="2786" y="1827"/>
                    <a:pt x="1862" y="397"/>
                    <a:pt x="437" y="21"/>
                  </a:cubicBezTo>
                  <a:cubicBezTo>
                    <a:pt x="291" y="5"/>
                    <a:pt x="146" y="0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3" name="Google Shape;4643;p23"/>
            <p:cNvSpPr/>
            <p:nvPr/>
          </p:nvSpPr>
          <p:spPr>
            <a:xfrm>
              <a:off x="755725" y="3121125"/>
              <a:ext cx="106075" cy="128775"/>
            </a:xfrm>
            <a:custGeom>
              <a:rect b="b" l="l" r="r" t="t"/>
              <a:pathLst>
                <a:path extrusionOk="0" h="5151" w="4243">
                  <a:moveTo>
                    <a:pt x="1" y="1"/>
                  </a:moveTo>
                  <a:cubicBezTo>
                    <a:pt x="1426" y="377"/>
                    <a:pt x="2350" y="1807"/>
                    <a:pt x="2786" y="3228"/>
                  </a:cubicBezTo>
                  <a:cubicBezTo>
                    <a:pt x="2977" y="3850"/>
                    <a:pt x="3103" y="4488"/>
                    <a:pt x="3228" y="5125"/>
                  </a:cubicBezTo>
                  <a:cubicBezTo>
                    <a:pt x="3243" y="5130"/>
                    <a:pt x="3258" y="5145"/>
                    <a:pt x="3268" y="5150"/>
                  </a:cubicBezTo>
                  <a:cubicBezTo>
                    <a:pt x="3615" y="4212"/>
                    <a:pt x="3941" y="3203"/>
                    <a:pt x="4242" y="2249"/>
                  </a:cubicBezTo>
                  <a:cubicBezTo>
                    <a:pt x="3183" y="989"/>
                    <a:pt x="1637" y="131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4" name="Google Shape;4644;p23"/>
            <p:cNvSpPr/>
            <p:nvPr/>
          </p:nvSpPr>
          <p:spPr>
            <a:xfrm>
              <a:off x="790625" y="3220750"/>
              <a:ext cx="75800" cy="119250"/>
            </a:xfrm>
            <a:custGeom>
              <a:rect b="b" l="l" r="r" t="t"/>
              <a:pathLst>
                <a:path extrusionOk="0" h="4770" w="3032">
                  <a:moveTo>
                    <a:pt x="0" y="1"/>
                  </a:moveTo>
                  <a:cubicBezTo>
                    <a:pt x="30" y="618"/>
                    <a:pt x="45" y="1236"/>
                    <a:pt x="171" y="1833"/>
                  </a:cubicBezTo>
                  <a:cubicBezTo>
                    <a:pt x="306" y="2465"/>
                    <a:pt x="552" y="3058"/>
                    <a:pt x="818" y="3645"/>
                  </a:cubicBezTo>
                  <a:lnTo>
                    <a:pt x="823" y="3645"/>
                  </a:lnTo>
                  <a:cubicBezTo>
                    <a:pt x="1144" y="3836"/>
                    <a:pt x="1471" y="4016"/>
                    <a:pt x="1807" y="4192"/>
                  </a:cubicBezTo>
                  <a:cubicBezTo>
                    <a:pt x="2204" y="4398"/>
                    <a:pt x="2615" y="4594"/>
                    <a:pt x="3032" y="4769"/>
                  </a:cubicBezTo>
                  <a:cubicBezTo>
                    <a:pt x="2846" y="4403"/>
                    <a:pt x="2655" y="4041"/>
                    <a:pt x="2505" y="3660"/>
                  </a:cubicBezTo>
                  <a:cubicBezTo>
                    <a:pt x="2173" y="2852"/>
                    <a:pt x="2003" y="1999"/>
                    <a:pt x="1832" y="1140"/>
                  </a:cubicBezTo>
                  <a:cubicBezTo>
                    <a:pt x="1225" y="759"/>
                    <a:pt x="617" y="382"/>
                    <a:pt x="1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5" name="Google Shape;4645;p23"/>
            <p:cNvSpPr/>
            <p:nvPr/>
          </p:nvSpPr>
          <p:spPr>
            <a:xfrm>
              <a:off x="866400" y="3254125"/>
              <a:ext cx="88375" cy="311975"/>
            </a:xfrm>
            <a:custGeom>
              <a:rect b="b" l="l" r="r" t="t"/>
              <a:pathLst>
                <a:path extrusionOk="0" h="12479" w="3535">
                  <a:moveTo>
                    <a:pt x="1190" y="1"/>
                  </a:moveTo>
                  <a:cubicBezTo>
                    <a:pt x="708" y="1115"/>
                    <a:pt x="337" y="2280"/>
                    <a:pt x="51" y="3454"/>
                  </a:cubicBezTo>
                  <a:cubicBezTo>
                    <a:pt x="31" y="3449"/>
                    <a:pt x="16" y="3439"/>
                    <a:pt x="1" y="3434"/>
                  </a:cubicBezTo>
                  <a:lnTo>
                    <a:pt x="1" y="3434"/>
                  </a:lnTo>
                  <a:cubicBezTo>
                    <a:pt x="262" y="3951"/>
                    <a:pt x="528" y="4463"/>
                    <a:pt x="688" y="5015"/>
                  </a:cubicBezTo>
                  <a:cubicBezTo>
                    <a:pt x="1391" y="7359"/>
                    <a:pt x="252" y="9999"/>
                    <a:pt x="1125" y="12283"/>
                  </a:cubicBezTo>
                  <a:cubicBezTo>
                    <a:pt x="1145" y="12343"/>
                    <a:pt x="1170" y="12404"/>
                    <a:pt x="1195" y="12464"/>
                  </a:cubicBezTo>
                  <a:cubicBezTo>
                    <a:pt x="1205" y="12469"/>
                    <a:pt x="1215" y="12474"/>
                    <a:pt x="1225" y="12479"/>
                  </a:cubicBezTo>
                  <a:cubicBezTo>
                    <a:pt x="1943" y="11028"/>
                    <a:pt x="2636" y="9538"/>
                    <a:pt x="3349" y="8092"/>
                  </a:cubicBezTo>
                  <a:lnTo>
                    <a:pt x="3394" y="8077"/>
                  </a:lnTo>
                  <a:cubicBezTo>
                    <a:pt x="2822" y="6250"/>
                    <a:pt x="3534" y="3891"/>
                    <a:pt x="2495" y="2355"/>
                  </a:cubicBezTo>
                  <a:cubicBezTo>
                    <a:pt x="2219" y="1954"/>
                    <a:pt x="1813" y="1652"/>
                    <a:pt x="1562" y="1231"/>
                  </a:cubicBezTo>
                  <a:cubicBezTo>
                    <a:pt x="1341" y="859"/>
                    <a:pt x="1261" y="433"/>
                    <a:pt x="119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6" name="Google Shape;4646;p23"/>
            <p:cNvSpPr/>
            <p:nvPr/>
          </p:nvSpPr>
          <p:spPr>
            <a:xfrm>
              <a:off x="934425" y="3529950"/>
              <a:ext cx="82575" cy="388775"/>
            </a:xfrm>
            <a:custGeom>
              <a:rect b="b" l="l" r="r" t="t"/>
              <a:pathLst>
                <a:path extrusionOk="0" h="15551" w="3303">
                  <a:moveTo>
                    <a:pt x="2199" y="0"/>
                  </a:moveTo>
                  <a:cubicBezTo>
                    <a:pt x="1340" y="1501"/>
                    <a:pt x="648" y="3087"/>
                    <a:pt x="10" y="4693"/>
                  </a:cubicBezTo>
                  <a:lnTo>
                    <a:pt x="0" y="4693"/>
                  </a:lnTo>
                  <a:cubicBezTo>
                    <a:pt x="427" y="6275"/>
                    <a:pt x="417" y="7986"/>
                    <a:pt x="522" y="9642"/>
                  </a:cubicBezTo>
                  <a:cubicBezTo>
                    <a:pt x="663" y="11791"/>
                    <a:pt x="1099" y="14110"/>
                    <a:pt x="2696" y="15550"/>
                  </a:cubicBezTo>
                  <a:cubicBezTo>
                    <a:pt x="2841" y="14356"/>
                    <a:pt x="3097" y="13161"/>
                    <a:pt x="3213" y="11971"/>
                  </a:cubicBezTo>
                  <a:cubicBezTo>
                    <a:pt x="3288" y="11214"/>
                    <a:pt x="3303" y="10451"/>
                    <a:pt x="3193" y="9693"/>
                  </a:cubicBezTo>
                  <a:cubicBezTo>
                    <a:pt x="2967" y="8127"/>
                    <a:pt x="2214" y="6606"/>
                    <a:pt x="2415" y="5035"/>
                  </a:cubicBezTo>
                  <a:cubicBezTo>
                    <a:pt x="2455" y="4719"/>
                    <a:pt x="2535" y="4412"/>
                    <a:pt x="2635" y="4111"/>
                  </a:cubicBezTo>
                  <a:cubicBezTo>
                    <a:pt x="2751" y="3780"/>
                    <a:pt x="2896" y="3454"/>
                    <a:pt x="3057" y="3132"/>
                  </a:cubicBezTo>
                  <a:lnTo>
                    <a:pt x="3027" y="3117"/>
                  </a:lnTo>
                  <a:cubicBezTo>
                    <a:pt x="3127" y="1988"/>
                    <a:pt x="2721" y="974"/>
                    <a:pt x="219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7" name="Google Shape;4647;p23"/>
            <p:cNvSpPr/>
            <p:nvPr/>
          </p:nvSpPr>
          <p:spPr>
            <a:xfrm>
              <a:off x="830900" y="3535725"/>
              <a:ext cx="103550" cy="111575"/>
            </a:xfrm>
            <a:custGeom>
              <a:rect b="b" l="l" r="r" t="t"/>
              <a:pathLst>
                <a:path extrusionOk="0" h="4463" w="4142">
                  <a:moveTo>
                    <a:pt x="0" y="0"/>
                  </a:moveTo>
                  <a:cubicBezTo>
                    <a:pt x="20" y="311"/>
                    <a:pt x="61" y="618"/>
                    <a:pt x="126" y="924"/>
                  </a:cubicBezTo>
                  <a:cubicBezTo>
                    <a:pt x="352" y="1998"/>
                    <a:pt x="884" y="2972"/>
                    <a:pt x="1396" y="3955"/>
                  </a:cubicBezTo>
                  <a:cubicBezTo>
                    <a:pt x="2309" y="4121"/>
                    <a:pt x="3223" y="4292"/>
                    <a:pt x="4141" y="4462"/>
                  </a:cubicBezTo>
                  <a:cubicBezTo>
                    <a:pt x="4011" y="3986"/>
                    <a:pt x="3845" y="3519"/>
                    <a:pt x="3624" y="3072"/>
                  </a:cubicBezTo>
                  <a:cubicBezTo>
                    <a:pt x="3313" y="2435"/>
                    <a:pt x="2896" y="1847"/>
                    <a:pt x="2615" y="1200"/>
                  </a:cubicBezTo>
                  <a:cubicBezTo>
                    <a:pt x="1923" y="889"/>
                    <a:pt x="1225" y="578"/>
                    <a:pt x="527" y="271"/>
                  </a:cubicBezTo>
                  <a:cubicBezTo>
                    <a:pt x="347" y="186"/>
                    <a:pt x="166" y="106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8" name="Google Shape;4648;p23"/>
            <p:cNvSpPr/>
            <p:nvPr/>
          </p:nvSpPr>
          <p:spPr>
            <a:xfrm>
              <a:off x="811075" y="3311850"/>
              <a:ext cx="90125" cy="253875"/>
            </a:xfrm>
            <a:custGeom>
              <a:rect b="b" l="l" r="r" t="t"/>
              <a:pathLst>
                <a:path extrusionOk="0" h="10155" w="3605">
                  <a:moveTo>
                    <a:pt x="0" y="1"/>
                  </a:moveTo>
                  <a:cubicBezTo>
                    <a:pt x="352" y="774"/>
                    <a:pt x="733" y="1532"/>
                    <a:pt x="929" y="2355"/>
                  </a:cubicBezTo>
                  <a:cubicBezTo>
                    <a:pt x="1446" y="4498"/>
                    <a:pt x="643" y="6767"/>
                    <a:pt x="793" y="8955"/>
                  </a:cubicBezTo>
                  <a:cubicBezTo>
                    <a:pt x="959" y="9061"/>
                    <a:pt x="1140" y="9141"/>
                    <a:pt x="1320" y="9226"/>
                  </a:cubicBezTo>
                  <a:cubicBezTo>
                    <a:pt x="2018" y="9533"/>
                    <a:pt x="2716" y="9844"/>
                    <a:pt x="3408" y="10155"/>
                  </a:cubicBezTo>
                  <a:cubicBezTo>
                    <a:pt x="3383" y="10095"/>
                    <a:pt x="3358" y="10034"/>
                    <a:pt x="3338" y="9974"/>
                  </a:cubicBezTo>
                  <a:cubicBezTo>
                    <a:pt x="2465" y="7690"/>
                    <a:pt x="3604" y="5050"/>
                    <a:pt x="2901" y="2706"/>
                  </a:cubicBezTo>
                  <a:cubicBezTo>
                    <a:pt x="2741" y="2154"/>
                    <a:pt x="2475" y="1642"/>
                    <a:pt x="2214" y="1125"/>
                  </a:cubicBezTo>
                  <a:cubicBezTo>
                    <a:pt x="1797" y="950"/>
                    <a:pt x="1386" y="754"/>
                    <a:pt x="989" y="548"/>
                  </a:cubicBezTo>
                  <a:cubicBezTo>
                    <a:pt x="653" y="372"/>
                    <a:pt x="326" y="192"/>
                    <a:pt x="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9" name="Google Shape;4649;p23"/>
            <p:cNvSpPr/>
            <p:nvPr/>
          </p:nvSpPr>
          <p:spPr>
            <a:xfrm>
              <a:off x="896275" y="3456050"/>
              <a:ext cx="93125" cy="191250"/>
            </a:xfrm>
            <a:custGeom>
              <a:rect b="b" l="l" r="r" t="t"/>
              <a:pathLst>
                <a:path extrusionOk="0" h="7650" w="3725">
                  <a:moveTo>
                    <a:pt x="2199" y="0"/>
                  </a:moveTo>
                  <a:lnTo>
                    <a:pt x="2154" y="15"/>
                  </a:lnTo>
                  <a:cubicBezTo>
                    <a:pt x="1441" y="1461"/>
                    <a:pt x="748" y="2951"/>
                    <a:pt x="30" y="4402"/>
                  </a:cubicBezTo>
                  <a:cubicBezTo>
                    <a:pt x="20" y="4397"/>
                    <a:pt x="10" y="4392"/>
                    <a:pt x="0" y="4387"/>
                  </a:cubicBezTo>
                  <a:lnTo>
                    <a:pt x="0" y="4387"/>
                  </a:lnTo>
                  <a:cubicBezTo>
                    <a:pt x="281" y="5034"/>
                    <a:pt x="698" y="5622"/>
                    <a:pt x="1009" y="6259"/>
                  </a:cubicBezTo>
                  <a:cubicBezTo>
                    <a:pt x="1230" y="6706"/>
                    <a:pt x="1396" y="7173"/>
                    <a:pt x="1526" y="7649"/>
                  </a:cubicBezTo>
                  <a:lnTo>
                    <a:pt x="1536" y="7649"/>
                  </a:lnTo>
                  <a:cubicBezTo>
                    <a:pt x="2174" y="6043"/>
                    <a:pt x="2866" y="4457"/>
                    <a:pt x="3725" y="2956"/>
                  </a:cubicBezTo>
                  <a:cubicBezTo>
                    <a:pt x="3258" y="2073"/>
                    <a:pt x="2686" y="1220"/>
                    <a:pt x="2314" y="326"/>
                  </a:cubicBezTo>
                  <a:cubicBezTo>
                    <a:pt x="2269" y="221"/>
                    <a:pt x="2234" y="110"/>
                    <a:pt x="219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0" name="Google Shape;4650;p23"/>
            <p:cNvSpPr/>
            <p:nvPr/>
          </p:nvSpPr>
          <p:spPr>
            <a:xfrm>
              <a:off x="865775" y="3634600"/>
              <a:ext cx="184500" cy="474350"/>
            </a:xfrm>
            <a:custGeom>
              <a:rect b="b" l="l" r="r" t="t"/>
              <a:pathLst>
                <a:path extrusionOk="0" h="18974" w="7380">
                  <a:moveTo>
                    <a:pt x="1" y="0"/>
                  </a:moveTo>
                  <a:lnTo>
                    <a:pt x="1" y="0"/>
                  </a:lnTo>
                  <a:cubicBezTo>
                    <a:pt x="377" y="733"/>
                    <a:pt x="749" y="1471"/>
                    <a:pt x="974" y="2259"/>
                  </a:cubicBezTo>
                  <a:cubicBezTo>
                    <a:pt x="1210" y="3082"/>
                    <a:pt x="1281" y="3931"/>
                    <a:pt x="1291" y="4789"/>
                  </a:cubicBezTo>
                  <a:cubicBezTo>
                    <a:pt x="1311" y="6681"/>
                    <a:pt x="1025" y="8624"/>
                    <a:pt x="1511" y="10451"/>
                  </a:cubicBezTo>
                  <a:cubicBezTo>
                    <a:pt x="1798" y="11510"/>
                    <a:pt x="2330" y="12489"/>
                    <a:pt x="2656" y="13527"/>
                  </a:cubicBezTo>
                  <a:cubicBezTo>
                    <a:pt x="2721" y="13728"/>
                    <a:pt x="2776" y="13934"/>
                    <a:pt x="2822" y="14140"/>
                  </a:cubicBezTo>
                  <a:cubicBezTo>
                    <a:pt x="3047" y="15209"/>
                    <a:pt x="2972" y="16333"/>
                    <a:pt x="3238" y="17392"/>
                  </a:cubicBezTo>
                  <a:cubicBezTo>
                    <a:pt x="3384" y="17970"/>
                    <a:pt x="3680" y="18552"/>
                    <a:pt x="4096" y="18973"/>
                  </a:cubicBezTo>
                  <a:lnTo>
                    <a:pt x="7379" y="18973"/>
                  </a:lnTo>
                  <a:cubicBezTo>
                    <a:pt x="6059" y="17252"/>
                    <a:pt x="5316" y="15094"/>
                    <a:pt x="5326" y="12925"/>
                  </a:cubicBezTo>
                  <a:cubicBezTo>
                    <a:pt x="5331" y="12403"/>
                    <a:pt x="5371" y="11881"/>
                    <a:pt x="5442" y="11364"/>
                  </a:cubicBezTo>
                  <a:cubicBezTo>
                    <a:pt x="3845" y="9924"/>
                    <a:pt x="3409" y="7605"/>
                    <a:pt x="3268" y="5456"/>
                  </a:cubicBezTo>
                  <a:cubicBezTo>
                    <a:pt x="3163" y="3800"/>
                    <a:pt x="3173" y="2089"/>
                    <a:pt x="2746" y="507"/>
                  </a:cubicBezTo>
                  <a:cubicBezTo>
                    <a:pt x="1828" y="337"/>
                    <a:pt x="914" y="166"/>
                    <a:pt x="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1" name="Google Shape;4651;p23"/>
            <p:cNvSpPr/>
            <p:nvPr/>
          </p:nvSpPr>
          <p:spPr>
            <a:xfrm>
              <a:off x="1205575" y="4076175"/>
              <a:ext cx="17100" cy="74050"/>
            </a:xfrm>
            <a:custGeom>
              <a:rect b="b" l="l" r="r" t="t"/>
              <a:pathLst>
                <a:path extrusionOk="0" fill="none" h="2962" w="684">
                  <a:moveTo>
                    <a:pt x="674" y="0"/>
                  </a:moveTo>
                  <a:cubicBezTo>
                    <a:pt x="684" y="447"/>
                    <a:pt x="674" y="889"/>
                    <a:pt x="608" y="1310"/>
                  </a:cubicBezTo>
                  <a:cubicBezTo>
                    <a:pt x="533" y="1908"/>
                    <a:pt x="357" y="2470"/>
                    <a:pt x="1" y="2962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2" name="Google Shape;4652;p23"/>
            <p:cNvSpPr/>
            <p:nvPr/>
          </p:nvSpPr>
          <p:spPr>
            <a:xfrm>
              <a:off x="1129050" y="3859475"/>
              <a:ext cx="58375" cy="256875"/>
            </a:xfrm>
            <a:custGeom>
              <a:rect b="b" l="l" r="r" t="t"/>
              <a:pathLst>
                <a:path extrusionOk="0" fill="none" h="10275" w="2335">
                  <a:moveTo>
                    <a:pt x="472" y="10275"/>
                  </a:moveTo>
                  <a:cubicBezTo>
                    <a:pt x="452" y="10174"/>
                    <a:pt x="437" y="10079"/>
                    <a:pt x="422" y="9978"/>
                  </a:cubicBezTo>
                  <a:cubicBezTo>
                    <a:pt x="216" y="8749"/>
                    <a:pt x="35" y="7474"/>
                    <a:pt x="15" y="6219"/>
                  </a:cubicBezTo>
                  <a:cubicBezTo>
                    <a:pt x="0" y="5321"/>
                    <a:pt x="70" y="4432"/>
                    <a:pt x="276" y="3589"/>
                  </a:cubicBezTo>
                  <a:cubicBezTo>
                    <a:pt x="452" y="2866"/>
                    <a:pt x="733" y="2168"/>
                    <a:pt x="1145" y="1521"/>
                  </a:cubicBezTo>
                  <a:cubicBezTo>
                    <a:pt x="1491" y="979"/>
                    <a:pt x="1923" y="492"/>
                    <a:pt x="2334" y="0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3" name="Google Shape;4653;p23"/>
            <p:cNvSpPr/>
            <p:nvPr/>
          </p:nvSpPr>
          <p:spPr>
            <a:xfrm>
              <a:off x="989750" y="3533325"/>
              <a:ext cx="87125" cy="605100"/>
            </a:xfrm>
            <a:custGeom>
              <a:rect b="b" l="l" r="r" t="t"/>
              <a:pathLst>
                <a:path extrusionOk="0" fill="none" h="24204" w="3485">
                  <a:moveTo>
                    <a:pt x="2234" y="1"/>
                  </a:moveTo>
                  <a:cubicBezTo>
                    <a:pt x="1968" y="1070"/>
                    <a:pt x="1341" y="2014"/>
                    <a:pt x="844" y="2997"/>
                  </a:cubicBezTo>
                  <a:cubicBezTo>
                    <a:pt x="683" y="3319"/>
                    <a:pt x="538" y="3645"/>
                    <a:pt x="422" y="3976"/>
                  </a:cubicBezTo>
                  <a:cubicBezTo>
                    <a:pt x="322" y="4277"/>
                    <a:pt x="242" y="4584"/>
                    <a:pt x="202" y="4900"/>
                  </a:cubicBezTo>
                  <a:cubicBezTo>
                    <a:pt x="1" y="6471"/>
                    <a:pt x="754" y="7992"/>
                    <a:pt x="980" y="9558"/>
                  </a:cubicBezTo>
                  <a:cubicBezTo>
                    <a:pt x="1090" y="10316"/>
                    <a:pt x="1075" y="11079"/>
                    <a:pt x="1000" y="11836"/>
                  </a:cubicBezTo>
                  <a:cubicBezTo>
                    <a:pt x="884" y="13026"/>
                    <a:pt x="628" y="14221"/>
                    <a:pt x="483" y="15415"/>
                  </a:cubicBezTo>
                  <a:cubicBezTo>
                    <a:pt x="412" y="15932"/>
                    <a:pt x="372" y="16454"/>
                    <a:pt x="367" y="16976"/>
                  </a:cubicBezTo>
                  <a:cubicBezTo>
                    <a:pt x="357" y="19145"/>
                    <a:pt x="1100" y="21303"/>
                    <a:pt x="2420" y="23024"/>
                  </a:cubicBezTo>
                  <a:cubicBezTo>
                    <a:pt x="2736" y="23446"/>
                    <a:pt x="3098" y="23843"/>
                    <a:pt x="3484" y="24204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4" name="Google Shape;4654;p23"/>
            <p:cNvSpPr/>
            <p:nvPr/>
          </p:nvSpPr>
          <p:spPr>
            <a:xfrm>
              <a:off x="891375" y="3754300"/>
              <a:ext cx="108700" cy="370325"/>
            </a:xfrm>
            <a:custGeom>
              <a:rect b="b" l="l" r="r" t="t"/>
              <a:pathLst>
                <a:path extrusionOk="0" fill="none" h="14813" w="4348">
                  <a:moveTo>
                    <a:pt x="267" y="1"/>
                  </a:moveTo>
                  <a:cubicBezTo>
                    <a:pt x="287" y="1893"/>
                    <a:pt x="1" y="3836"/>
                    <a:pt x="487" y="5663"/>
                  </a:cubicBezTo>
                  <a:cubicBezTo>
                    <a:pt x="774" y="6722"/>
                    <a:pt x="1306" y="7701"/>
                    <a:pt x="1632" y="8739"/>
                  </a:cubicBezTo>
                  <a:cubicBezTo>
                    <a:pt x="1697" y="8940"/>
                    <a:pt x="1752" y="9146"/>
                    <a:pt x="1798" y="9352"/>
                  </a:cubicBezTo>
                  <a:cubicBezTo>
                    <a:pt x="2023" y="10421"/>
                    <a:pt x="1948" y="11545"/>
                    <a:pt x="2214" y="12604"/>
                  </a:cubicBezTo>
                  <a:cubicBezTo>
                    <a:pt x="2360" y="13182"/>
                    <a:pt x="2656" y="13764"/>
                    <a:pt x="3072" y="14185"/>
                  </a:cubicBezTo>
                  <a:cubicBezTo>
                    <a:pt x="3424" y="14537"/>
                    <a:pt x="3850" y="14773"/>
                    <a:pt x="4347" y="14813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5" name="Google Shape;4655;p23"/>
            <p:cNvSpPr/>
            <p:nvPr/>
          </p:nvSpPr>
          <p:spPr>
            <a:xfrm>
              <a:off x="1167700" y="3291900"/>
              <a:ext cx="435325" cy="850425"/>
            </a:xfrm>
            <a:custGeom>
              <a:rect b="b" l="l" r="r" t="t"/>
              <a:pathLst>
                <a:path extrusionOk="0" fill="none" h="34017" w="17413">
                  <a:moveTo>
                    <a:pt x="17412" y="1"/>
                  </a:moveTo>
                  <a:lnTo>
                    <a:pt x="17392" y="11"/>
                  </a:lnTo>
                  <a:cubicBezTo>
                    <a:pt x="16529" y="588"/>
                    <a:pt x="15665" y="1160"/>
                    <a:pt x="14807" y="1737"/>
                  </a:cubicBezTo>
                  <a:cubicBezTo>
                    <a:pt x="13798" y="2405"/>
                    <a:pt x="12769" y="3098"/>
                    <a:pt x="11921" y="3946"/>
                  </a:cubicBezTo>
                  <a:cubicBezTo>
                    <a:pt x="11494" y="4368"/>
                    <a:pt x="11118" y="4829"/>
                    <a:pt x="10807" y="5341"/>
                  </a:cubicBezTo>
                  <a:cubicBezTo>
                    <a:pt x="10757" y="5422"/>
                    <a:pt x="10711" y="5502"/>
                    <a:pt x="10666" y="5587"/>
                  </a:cubicBezTo>
                  <a:cubicBezTo>
                    <a:pt x="10024" y="6782"/>
                    <a:pt x="9803" y="8192"/>
                    <a:pt x="9035" y="9317"/>
                  </a:cubicBezTo>
                  <a:cubicBezTo>
                    <a:pt x="8684" y="9829"/>
                    <a:pt x="8232" y="10260"/>
                    <a:pt x="7775" y="10687"/>
                  </a:cubicBezTo>
                  <a:cubicBezTo>
                    <a:pt x="7439" y="11003"/>
                    <a:pt x="7097" y="11319"/>
                    <a:pt x="6796" y="11666"/>
                  </a:cubicBezTo>
                  <a:cubicBezTo>
                    <a:pt x="6249" y="12278"/>
                    <a:pt x="5813" y="12996"/>
                    <a:pt x="5516" y="13764"/>
                  </a:cubicBezTo>
                  <a:cubicBezTo>
                    <a:pt x="5346" y="14215"/>
                    <a:pt x="5215" y="14692"/>
                    <a:pt x="5140" y="15169"/>
                  </a:cubicBezTo>
                  <a:cubicBezTo>
                    <a:pt x="4994" y="16093"/>
                    <a:pt x="5040" y="17036"/>
                    <a:pt x="4889" y="17955"/>
                  </a:cubicBezTo>
                  <a:cubicBezTo>
                    <a:pt x="4718" y="19029"/>
                    <a:pt x="4302" y="20028"/>
                    <a:pt x="3775" y="20991"/>
                  </a:cubicBezTo>
                  <a:cubicBezTo>
                    <a:pt x="3408" y="21669"/>
                    <a:pt x="2987" y="22327"/>
                    <a:pt x="2565" y="22979"/>
                  </a:cubicBezTo>
                  <a:cubicBezTo>
                    <a:pt x="1416" y="24766"/>
                    <a:pt x="256" y="26538"/>
                    <a:pt x="65" y="28586"/>
                  </a:cubicBezTo>
                  <a:cubicBezTo>
                    <a:pt x="55" y="28691"/>
                    <a:pt x="50" y="28796"/>
                    <a:pt x="45" y="28907"/>
                  </a:cubicBezTo>
                  <a:cubicBezTo>
                    <a:pt x="0" y="30167"/>
                    <a:pt x="346" y="31432"/>
                    <a:pt x="377" y="32681"/>
                  </a:cubicBezTo>
                  <a:cubicBezTo>
                    <a:pt x="392" y="33128"/>
                    <a:pt x="362" y="33575"/>
                    <a:pt x="256" y="34017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6" name="Google Shape;4656;p23"/>
            <p:cNvSpPr/>
            <p:nvPr/>
          </p:nvSpPr>
          <p:spPr>
            <a:xfrm>
              <a:off x="1250125" y="3715925"/>
              <a:ext cx="506725" cy="440200"/>
            </a:xfrm>
            <a:custGeom>
              <a:rect b="b" l="l" r="r" t="t"/>
              <a:pathLst>
                <a:path extrusionOk="0" fill="none" h="17608" w="20269">
                  <a:moveTo>
                    <a:pt x="20269" y="110"/>
                  </a:moveTo>
                  <a:cubicBezTo>
                    <a:pt x="18939" y="0"/>
                    <a:pt x="17573" y="502"/>
                    <a:pt x="16640" y="1451"/>
                  </a:cubicBezTo>
                  <a:cubicBezTo>
                    <a:pt x="16294" y="1802"/>
                    <a:pt x="15997" y="2208"/>
                    <a:pt x="15576" y="2469"/>
                  </a:cubicBezTo>
                  <a:cubicBezTo>
                    <a:pt x="15059" y="2791"/>
                    <a:pt x="14416" y="2836"/>
                    <a:pt x="13824" y="2986"/>
                  </a:cubicBezTo>
                  <a:cubicBezTo>
                    <a:pt x="13433" y="3082"/>
                    <a:pt x="13056" y="3232"/>
                    <a:pt x="12705" y="3428"/>
                  </a:cubicBezTo>
                  <a:cubicBezTo>
                    <a:pt x="11982" y="3820"/>
                    <a:pt x="11360" y="4397"/>
                    <a:pt x="10923" y="5090"/>
                  </a:cubicBezTo>
                  <a:cubicBezTo>
                    <a:pt x="10833" y="5225"/>
                    <a:pt x="10752" y="5361"/>
                    <a:pt x="10682" y="5506"/>
                  </a:cubicBezTo>
                  <a:cubicBezTo>
                    <a:pt x="10471" y="5928"/>
                    <a:pt x="10316" y="6385"/>
                    <a:pt x="10004" y="6741"/>
                  </a:cubicBezTo>
                  <a:cubicBezTo>
                    <a:pt x="9638" y="7158"/>
                    <a:pt x="9101" y="7373"/>
                    <a:pt x="8634" y="7669"/>
                  </a:cubicBezTo>
                  <a:cubicBezTo>
                    <a:pt x="7856" y="8161"/>
                    <a:pt x="7279" y="8879"/>
                    <a:pt x="6722" y="9622"/>
                  </a:cubicBezTo>
                  <a:cubicBezTo>
                    <a:pt x="6114" y="10435"/>
                    <a:pt x="5537" y="11278"/>
                    <a:pt x="4759" y="11911"/>
                  </a:cubicBezTo>
                  <a:cubicBezTo>
                    <a:pt x="4458" y="12157"/>
                    <a:pt x="4132" y="12363"/>
                    <a:pt x="3795" y="12563"/>
                  </a:cubicBezTo>
                  <a:cubicBezTo>
                    <a:pt x="2782" y="13151"/>
                    <a:pt x="1672" y="13612"/>
                    <a:pt x="919" y="14501"/>
                  </a:cubicBezTo>
                  <a:cubicBezTo>
                    <a:pt x="618" y="14857"/>
                    <a:pt x="387" y="15274"/>
                    <a:pt x="242" y="15720"/>
                  </a:cubicBezTo>
                  <a:cubicBezTo>
                    <a:pt x="46" y="16328"/>
                    <a:pt x="1" y="16980"/>
                    <a:pt x="136" y="17608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7" name="Google Shape;4657;p23"/>
            <p:cNvSpPr/>
            <p:nvPr/>
          </p:nvSpPr>
          <p:spPr>
            <a:xfrm>
              <a:off x="1064550" y="3043700"/>
              <a:ext cx="351750" cy="973525"/>
            </a:xfrm>
            <a:custGeom>
              <a:rect b="b" l="l" r="r" t="t"/>
              <a:pathLst>
                <a:path extrusionOk="0" fill="none" h="38941" w="14070">
                  <a:moveTo>
                    <a:pt x="14069" y="1"/>
                  </a:moveTo>
                  <a:cubicBezTo>
                    <a:pt x="13899" y="6"/>
                    <a:pt x="13733" y="11"/>
                    <a:pt x="13567" y="21"/>
                  </a:cubicBezTo>
                  <a:cubicBezTo>
                    <a:pt x="12037" y="121"/>
                    <a:pt x="10526" y="482"/>
                    <a:pt x="9120" y="1095"/>
                  </a:cubicBezTo>
                  <a:cubicBezTo>
                    <a:pt x="8433" y="1391"/>
                    <a:pt x="7755" y="1762"/>
                    <a:pt x="7258" y="2320"/>
                  </a:cubicBezTo>
                  <a:cubicBezTo>
                    <a:pt x="6872" y="2751"/>
                    <a:pt x="6626" y="3253"/>
                    <a:pt x="6450" y="3785"/>
                  </a:cubicBezTo>
                  <a:cubicBezTo>
                    <a:pt x="6189" y="4563"/>
                    <a:pt x="6079" y="5421"/>
                    <a:pt x="5918" y="6255"/>
                  </a:cubicBezTo>
                  <a:cubicBezTo>
                    <a:pt x="5798" y="6872"/>
                    <a:pt x="5647" y="7474"/>
                    <a:pt x="5386" y="8032"/>
                  </a:cubicBezTo>
                  <a:cubicBezTo>
                    <a:pt x="4924" y="9030"/>
                    <a:pt x="4131" y="9833"/>
                    <a:pt x="3428" y="10687"/>
                  </a:cubicBezTo>
                  <a:cubicBezTo>
                    <a:pt x="3057" y="11133"/>
                    <a:pt x="2716" y="11600"/>
                    <a:pt x="2460" y="12117"/>
                  </a:cubicBezTo>
                  <a:cubicBezTo>
                    <a:pt x="2405" y="12228"/>
                    <a:pt x="2349" y="12348"/>
                    <a:pt x="2304" y="12464"/>
                  </a:cubicBezTo>
                  <a:cubicBezTo>
                    <a:pt x="1441" y="14642"/>
                    <a:pt x="2465" y="17126"/>
                    <a:pt x="2033" y="19425"/>
                  </a:cubicBezTo>
                  <a:cubicBezTo>
                    <a:pt x="1988" y="19646"/>
                    <a:pt x="1933" y="19862"/>
                    <a:pt x="1872" y="20073"/>
                  </a:cubicBezTo>
                  <a:cubicBezTo>
                    <a:pt x="1702" y="20645"/>
                    <a:pt x="1461" y="21197"/>
                    <a:pt x="1205" y="21744"/>
                  </a:cubicBezTo>
                  <a:cubicBezTo>
                    <a:pt x="788" y="22658"/>
                    <a:pt x="342" y="23566"/>
                    <a:pt x="146" y="24545"/>
                  </a:cubicBezTo>
                  <a:cubicBezTo>
                    <a:pt x="10" y="25228"/>
                    <a:pt x="0" y="25905"/>
                    <a:pt x="60" y="26593"/>
                  </a:cubicBezTo>
                  <a:cubicBezTo>
                    <a:pt x="211" y="28400"/>
                    <a:pt x="838" y="30227"/>
                    <a:pt x="833" y="32064"/>
                  </a:cubicBezTo>
                  <a:cubicBezTo>
                    <a:pt x="828" y="32616"/>
                    <a:pt x="768" y="33168"/>
                    <a:pt x="718" y="33720"/>
                  </a:cubicBezTo>
                  <a:cubicBezTo>
                    <a:pt x="663" y="34378"/>
                    <a:pt x="623" y="35030"/>
                    <a:pt x="718" y="35678"/>
                  </a:cubicBezTo>
                  <a:cubicBezTo>
                    <a:pt x="894" y="36923"/>
                    <a:pt x="1586" y="38092"/>
                    <a:pt x="2595" y="38850"/>
                  </a:cubicBezTo>
                  <a:cubicBezTo>
                    <a:pt x="2630" y="38885"/>
                    <a:pt x="2671" y="38910"/>
                    <a:pt x="2711" y="38940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8" name="Google Shape;4658;p23"/>
            <p:cNvSpPr/>
            <p:nvPr/>
          </p:nvSpPr>
          <p:spPr>
            <a:xfrm>
              <a:off x="753225" y="3120500"/>
              <a:ext cx="248850" cy="798475"/>
            </a:xfrm>
            <a:custGeom>
              <a:rect b="b" l="l" r="r" t="t"/>
              <a:pathLst>
                <a:path extrusionOk="0" fill="none" h="31939" w="9954">
                  <a:moveTo>
                    <a:pt x="0" y="0"/>
                  </a:moveTo>
                  <a:cubicBezTo>
                    <a:pt x="35" y="5"/>
                    <a:pt x="66" y="16"/>
                    <a:pt x="101" y="26"/>
                  </a:cubicBezTo>
                  <a:cubicBezTo>
                    <a:pt x="1526" y="402"/>
                    <a:pt x="2450" y="1832"/>
                    <a:pt x="2886" y="3253"/>
                  </a:cubicBezTo>
                  <a:cubicBezTo>
                    <a:pt x="3077" y="3875"/>
                    <a:pt x="3203" y="4513"/>
                    <a:pt x="3328" y="5150"/>
                  </a:cubicBezTo>
                  <a:cubicBezTo>
                    <a:pt x="3499" y="6009"/>
                    <a:pt x="3669" y="6862"/>
                    <a:pt x="4001" y="7670"/>
                  </a:cubicBezTo>
                  <a:cubicBezTo>
                    <a:pt x="4151" y="8051"/>
                    <a:pt x="4342" y="8413"/>
                    <a:pt x="4528" y="8779"/>
                  </a:cubicBezTo>
                  <a:cubicBezTo>
                    <a:pt x="4789" y="9296"/>
                    <a:pt x="5055" y="9808"/>
                    <a:pt x="5215" y="10360"/>
                  </a:cubicBezTo>
                  <a:cubicBezTo>
                    <a:pt x="5918" y="12704"/>
                    <a:pt x="4779" y="15344"/>
                    <a:pt x="5652" y="17628"/>
                  </a:cubicBezTo>
                  <a:cubicBezTo>
                    <a:pt x="5672" y="17688"/>
                    <a:pt x="5697" y="17749"/>
                    <a:pt x="5722" y="17809"/>
                  </a:cubicBezTo>
                  <a:cubicBezTo>
                    <a:pt x="6003" y="18456"/>
                    <a:pt x="6420" y="19044"/>
                    <a:pt x="6731" y="19681"/>
                  </a:cubicBezTo>
                  <a:cubicBezTo>
                    <a:pt x="6952" y="20128"/>
                    <a:pt x="7118" y="20595"/>
                    <a:pt x="7248" y="21071"/>
                  </a:cubicBezTo>
                  <a:cubicBezTo>
                    <a:pt x="7675" y="22653"/>
                    <a:pt x="7665" y="24364"/>
                    <a:pt x="7770" y="26020"/>
                  </a:cubicBezTo>
                  <a:cubicBezTo>
                    <a:pt x="7911" y="28169"/>
                    <a:pt x="8347" y="30488"/>
                    <a:pt x="9944" y="31928"/>
                  </a:cubicBezTo>
                  <a:cubicBezTo>
                    <a:pt x="9949" y="31933"/>
                    <a:pt x="9949" y="31933"/>
                    <a:pt x="9954" y="31938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9" name="Google Shape;4659;p23"/>
            <p:cNvSpPr/>
            <p:nvPr/>
          </p:nvSpPr>
          <p:spPr>
            <a:xfrm>
              <a:off x="599000" y="3490300"/>
              <a:ext cx="342850" cy="644500"/>
            </a:xfrm>
            <a:custGeom>
              <a:rect b="b" l="l" r="r" t="t"/>
              <a:pathLst>
                <a:path extrusionOk="0" fill="none" h="25780" w="13714">
                  <a:moveTo>
                    <a:pt x="1" y="0"/>
                  </a:moveTo>
                  <a:cubicBezTo>
                    <a:pt x="2791" y="823"/>
                    <a:pt x="5110" y="3082"/>
                    <a:pt x="6014" y="5848"/>
                  </a:cubicBezTo>
                  <a:cubicBezTo>
                    <a:pt x="6335" y="6837"/>
                    <a:pt x="6491" y="7886"/>
                    <a:pt x="6832" y="8864"/>
                  </a:cubicBezTo>
                  <a:cubicBezTo>
                    <a:pt x="6952" y="9206"/>
                    <a:pt x="7088" y="9537"/>
                    <a:pt x="7269" y="9853"/>
                  </a:cubicBezTo>
                  <a:cubicBezTo>
                    <a:pt x="7710" y="10641"/>
                    <a:pt x="8368" y="11299"/>
                    <a:pt x="8794" y="12097"/>
                  </a:cubicBezTo>
                  <a:cubicBezTo>
                    <a:pt x="9321" y="13081"/>
                    <a:pt x="9452" y="14180"/>
                    <a:pt x="9532" y="15304"/>
                  </a:cubicBezTo>
                  <a:cubicBezTo>
                    <a:pt x="9628" y="16614"/>
                    <a:pt x="9638" y="17954"/>
                    <a:pt x="10094" y="19169"/>
                  </a:cubicBezTo>
                  <a:cubicBezTo>
                    <a:pt x="10551" y="20379"/>
                    <a:pt x="11425" y="21393"/>
                    <a:pt x="11977" y="22557"/>
                  </a:cubicBezTo>
                  <a:cubicBezTo>
                    <a:pt x="12032" y="22672"/>
                    <a:pt x="12082" y="22788"/>
                    <a:pt x="12132" y="22908"/>
                  </a:cubicBezTo>
                  <a:cubicBezTo>
                    <a:pt x="12368" y="23501"/>
                    <a:pt x="12534" y="24173"/>
                    <a:pt x="12815" y="24745"/>
                  </a:cubicBezTo>
                  <a:cubicBezTo>
                    <a:pt x="13026" y="25172"/>
                    <a:pt x="13297" y="25543"/>
                    <a:pt x="13713" y="25779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0" name="Google Shape;4660;p23"/>
            <p:cNvSpPr/>
            <p:nvPr/>
          </p:nvSpPr>
          <p:spPr>
            <a:xfrm>
              <a:off x="743925" y="4108925"/>
              <a:ext cx="624575" cy="25"/>
            </a:xfrm>
            <a:custGeom>
              <a:rect b="b" l="l" r="r" t="t"/>
              <a:pathLst>
                <a:path extrusionOk="0" fill="none" h="1" w="24983">
                  <a:moveTo>
                    <a:pt x="24982" y="0"/>
                  </a:moveTo>
                  <a:lnTo>
                    <a:pt x="24836" y="0"/>
                  </a:lnTo>
                  <a:lnTo>
                    <a:pt x="22959" y="0"/>
                  </a:lnTo>
                  <a:lnTo>
                    <a:pt x="20490" y="0"/>
                  </a:lnTo>
                  <a:lnTo>
                    <a:pt x="19074" y="0"/>
                  </a:lnTo>
                  <a:lnTo>
                    <a:pt x="17328" y="0"/>
                  </a:lnTo>
                  <a:lnTo>
                    <a:pt x="15827" y="0"/>
                  </a:lnTo>
                  <a:lnTo>
                    <a:pt x="12253" y="0"/>
                  </a:lnTo>
                  <a:lnTo>
                    <a:pt x="8970" y="0"/>
                  </a:lnTo>
                  <a:lnTo>
                    <a:pt x="7018" y="0"/>
                  </a:lnTo>
                  <a:lnTo>
                    <a:pt x="2927" y="0"/>
                  </a:lnTo>
                  <a:lnTo>
                    <a:pt x="1" y="0"/>
                  </a:ln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1" name="Google Shape;4661;p23"/>
            <p:cNvSpPr/>
            <p:nvPr/>
          </p:nvSpPr>
          <p:spPr>
            <a:xfrm>
              <a:off x="1209100" y="3084725"/>
              <a:ext cx="116725" cy="54125"/>
            </a:xfrm>
            <a:custGeom>
              <a:rect b="b" l="l" r="r" t="t"/>
              <a:pathLst>
                <a:path extrusionOk="0" fill="none" h="2165" w="4669">
                  <a:moveTo>
                    <a:pt x="1" y="1"/>
                  </a:moveTo>
                  <a:cubicBezTo>
                    <a:pt x="11" y="41"/>
                    <a:pt x="21" y="81"/>
                    <a:pt x="31" y="121"/>
                  </a:cubicBezTo>
                  <a:cubicBezTo>
                    <a:pt x="181" y="814"/>
                    <a:pt x="377" y="1497"/>
                    <a:pt x="608" y="2164"/>
                  </a:cubicBezTo>
                  <a:cubicBezTo>
                    <a:pt x="628" y="2159"/>
                    <a:pt x="648" y="2154"/>
                    <a:pt x="668" y="2144"/>
                  </a:cubicBezTo>
                  <a:cubicBezTo>
                    <a:pt x="1612" y="1838"/>
                    <a:pt x="2596" y="1517"/>
                    <a:pt x="3564" y="1231"/>
                  </a:cubicBezTo>
                  <a:cubicBezTo>
                    <a:pt x="3931" y="1120"/>
                    <a:pt x="4297" y="1020"/>
                    <a:pt x="4658" y="924"/>
                  </a:cubicBezTo>
                  <a:cubicBezTo>
                    <a:pt x="4663" y="919"/>
                    <a:pt x="4663" y="919"/>
                    <a:pt x="4668" y="919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2" name="Google Shape;4662;p23"/>
            <p:cNvSpPr/>
            <p:nvPr/>
          </p:nvSpPr>
          <p:spPr>
            <a:xfrm>
              <a:off x="1183125" y="3124650"/>
              <a:ext cx="126000" cy="76425"/>
            </a:xfrm>
            <a:custGeom>
              <a:rect b="b" l="l" r="r" t="t"/>
              <a:pathLst>
                <a:path extrusionOk="0" fill="none" h="3057" w="5040">
                  <a:moveTo>
                    <a:pt x="1" y="0"/>
                  </a:moveTo>
                  <a:cubicBezTo>
                    <a:pt x="1" y="10"/>
                    <a:pt x="6" y="15"/>
                    <a:pt x="6" y="20"/>
                  </a:cubicBezTo>
                  <a:cubicBezTo>
                    <a:pt x="267" y="1064"/>
                    <a:pt x="663" y="2073"/>
                    <a:pt x="1175" y="3017"/>
                  </a:cubicBezTo>
                  <a:cubicBezTo>
                    <a:pt x="1180" y="3032"/>
                    <a:pt x="1185" y="3042"/>
                    <a:pt x="1190" y="3057"/>
                  </a:cubicBezTo>
                  <a:cubicBezTo>
                    <a:pt x="1290" y="2901"/>
                    <a:pt x="1572" y="2856"/>
                    <a:pt x="1737" y="2781"/>
                  </a:cubicBezTo>
                  <a:cubicBezTo>
                    <a:pt x="1998" y="2665"/>
                    <a:pt x="2259" y="2550"/>
                    <a:pt x="2520" y="2434"/>
                  </a:cubicBezTo>
                  <a:cubicBezTo>
                    <a:pt x="3022" y="2214"/>
                    <a:pt x="3529" y="1998"/>
                    <a:pt x="4031" y="1777"/>
                  </a:cubicBezTo>
                  <a:cubicBezTo>
                    <a:pt x="4332" y="1646"/>
                    <a:pt x="4633" y="1516"/>
                    <a:pt x="4935" y="1385"/>
                  </a:cubicBezTo>
                  <a:cubicBezTo>
                    <a:pt x="4970" y="1365"/>
                    <a:pt x="5005" y="1355"/>
                    <a:pt x="5040" y="1340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3" name="Google Shape;4663;p23"/>
            <p:cNvSpPr/>
            <p:nvPr/>
          </p:nvSpPr>
          <p:spPr>
            <a:xfrm>
              <a:off x="1137700" y="3257275"/>
              <a:ext cx="109575" cy="54100"/>
            </a:xfrm>
            <a:custGeom>
              <a:rect b="b" l="l" r="r" t="t"/>
              <a:pathLst>
                <a:path extrusionOk="0" fill="none" h="2164" w="4383">
                  <a:moveTo>
                    <a:pt x="1" y="0"/>
                  </a:moveTo>
                  <a:cubicBezTo>
                    <a:pt x="1" y="11"/>
                    <a:pt x="1" y="16"/>
                    <a:pt x="1" y="21"/>
                  </a:cubicBezTo>
                  <a:cubicBezTo>
                    <a:pt x="101" y="743"/>
                    <a:pt x="241" y="1461"/>
                    <a:pt x="422" y="2164"/>
                  </a:cubicBezTo>
                  <a:cubicBezTo>
                    <a:pt x="447" y="2159"/>
                    <a:pt x="477" y="2149"/>
                    <a:pt x="502" y="2144"/>
                  </a:cubicBezTo>
                  <a:cubicBezTo>
                    <a:pt x="1752" y="1777"/>
                    <a:pt x="3052" y="1431"/>
                    <a:pt x="4302" y="1065"/>
                  </a:cubicBezTo>
                  <a:cubicBezTo>
                    <a:pt x="4332" y="1055"/>
                    <a:pt x="4357" y="1050"/>
                    <a:pt x="4382" y="1039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4" name="Google Shape;4664;p23"/>
            <p:cNvSpPr/>
            <p:nvPr/>
          </p:nvSpPr>
          <p:spPr>
            <a:xfrm>
              <a:off x="1111725" y="3297300"/>
              <a:ext cx="102800" cy="49350"/>
            </a:xfrm>
            <a:custGeom>
              <a:rect b="b" l="l" r="r" t="t"/>
              <a:pathLst>
                <a:path extrusionOk="0" fill="none" h="1974" w="4112">
                  <a:moveTo>
                    <a:pt x="1" y="1"/>
                  </a:moveTo>
                  <a:cubicBezTo>
                    <a:pt x="1" y="6"/>
                    <a:pt x="1" y="6"/>
                    <a:pt x="1" y="6"/>
                  </a:cubicBezTo>
                  <a:cubicBezTo>
                    <a:pt x="186" y="663"/>
                    <a:pt x="377" y="1321"/>
                    <a:pt x="563" y="1973"/>
                  </a:cubicBezTo>
                  <a:cubicBezTo>
                    <a:pt x="568" y="1973"/>
                    <a:pt x="573" y="1973"/>
                    <a:pt x="573" y="1973"/>
                  </a:cubicBezTo>
                  <a:cubicBezTo>
                    <a:pt x="829" y="1818"/>
                    <a:pt x="1185" y="1777"/>
                    <a:pt x="1471" y="1697"/>
                  </a:cubicBezTo>
                  <a:cubicBezTo>
                    <a:pt x="2340" y="1456"/>
                    <a:pt x="3208" y="1215"/>
                    <a:pt x="4071" y="969"/>
                  </a:cubicBezTo>
                  <a:cubicBezTo>
                    <a:pt x="4086" y="964"/>
                    <a:pt x="4096" y="964"/>
                    <a:pt x="4111" y="959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5" name="Google Shape;4665;p23"/>
            <p:cNvSpPr/>
            <p:nvPr/>
          </p:nvSpPr>
          <p:spPr>
            <a:xfrm>
              <a:off x="1241100" y="3081100"/>
              <a:ext cx="77950" cy="170175"/>
            </a:xfrm>
            <a:custGeom>
              <a:rect b="b" l="l" r="r" t="t"/>
              <a:pathLst>
                <a:path extrusionOk="0" fill="none" h="6807" w="3118">
                  <a:moveTo>
                    <a:pt x="3117" y="0"/>
                  </a:moveTo>
                  <a:cubicBezTo>
                    <a:pt x="2741" y="392"/>
                    <a:pt x="2480" y="869"/>
                    <a:pt x="2284" y="1376"/>
                  </a:cubicBezTo>
                  <a:cubicBezTo>
                    <a:pt x="2169" y="1692"/>
                    <a:pt x="2068" y="2018"/>
                    <a:pt x="1988" y="2344"/>
                  </a:cubicBezTo>
                  <a:cubicBezTo>
                    <a:pt x="1893" y="2736"/>
                    <a:pt x="1807" y="3127"/>
                    <a:pt x="1712" y="3519"/>
                  </a:cubicBezTo>
                  <a:cubicBezTo>
                    <a:pt x="1602" y="3981"/>
                    <a:pt x="1471" y="4437"/>
                    <a:pt x="1280" y="4874"/>
                  </a:cubicBezTo>
                  <a:cubicBezTo>
                    <a:pt x="964" y="5582"/>
                    <a:pt x="497" y="6209"/>
                    <a:pt x="0" y="6807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6" name="Google Shape;4666;p23"/>
            <p:cNvSpPr/>
            <p:nvPr/>
          </p:nvSpPr>
          <p:spPr>
            <a:xfrm>
              <a:off x="1047350" y="3459425"/>
              <a:ext cx="168925" cy="87625"/>
            </a:xfrm>
            <a:custGeom>
              <a:rect b="b" l="l" r="r" t="t"/>
              <a:pathLst>
                <a:path extrusionOk="0" fill="none" h="3505" w="6757">
                  <a:moveTo>
                    <a:pt x="1" y="1"/>
                  </a:moveTo>
                  <a:cubicBezTo>
                    <a:pt x="16" y="26"/>
                    <a:pt x="31" y="46"/>
                    <a:pt x="46" y="66"/>
                  </a:cubicBezTo>
                  <a:cubicBezTo>
                    <a:pt x="809" y="1245"/>
                    <a:pt x="1647" y="2375"/>
                    <a:pt x="2560" y="3444"/>
                  </a:cubicBezTo>
                  <a:cubicBezTo>
                    <a:pt x="2576" y="3464"/>
                    <a:pt x="2596" y="3484"/>
                    <a:pt x="2611" y="3504"/>
                  </a:cubicBezTo>
                  <a:cubicBezTo>
                    <a:pt x="3504" y="2847"/>
                    <a:pt x="4387" y="2169"/>
                    <a:pt x="5286" y="1501"/>
                  </a:cubicBezTo>
                  <a:cubicBezTo>
                    <a:pt x="5763" y="1150"/>
                    <a:pt x="6240" y="799"/>
                    <a:pt x="6727" y="457"/>
                  </a:cubicBezTo>
                  <a:cubicBezTo>
                    <a:pt x="6737" y="452"/>
                    <a:pt x="6747" y="447"/>
                    <a:pt x="6757" y="442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7" name="Google Shape;4667;p23"/>
            <p:cNvSpPr/>
            <p:nvPr/>
          </p:nvSpPr>
          <p:spPr>
            <a:xfrm>
              <a:off x="1045975" y="3506100"/>
              <a:ext cx="164775" cy="84100"/>
            </a:xfrm>
            <a:custGeom>
              <a:rect b="b" l="l" r="r" t="t"/>
              <a:pathLst>
                <a:path extrusionOk="0" fill="none" h="3364" w="6591">
                  <a:moveTo>
                    <a:pt x="0" y="909"/>
                  </a:moveTo>
                  <a:cubicBezTo>
                    <a:pt x="10" y="919"/>
                    <a:pt x="10" y="924"/>
                    <a:pt x="20" y="934"/>
                  </a:cubicBezTo>
                  <a:cubicBezTo>
                    <a:pt x="608" y="1747"/>
                    <a:pt x="1250" y="2520"/>
                    <a:pt x="1943" y="3248"/>
                  </a:cubicBezTo>
                  <a:cubicBezTo>
                    <a:pt x="1948" y="3248"/>
                    <a:pt x="1948" y="3248"/>
                    <a:pt x="1948" y="3248"/>
                  </a:cubicBezTo>
                  <a:cubicBezTo>
                    <a:pt x="2103" y="3364"/>
                    <a:pt x="3961" y="2064"/>
                    <a:pt x="4181" y="1883"/>
                  </a:cubicBezTo>
                  <a:cubicBezTo>
                    <a:pt x="4342" y="1752"/>
                    <a:pt x="4508" y="1617"/>
                    <a:pt x="4673" y="1491"/>
                  </a:cubicBezTo>
                  <a:cubicBezTo>
                    <a:pt x="5311" y="990"/>
                    <a:pt x="5963" y="513"/>
                    <a:pt x="6591" y="1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8" name="Google Shape;4668;p23"/>
            <p:cNvSpPr/>
            <p:nvPr/>
          </p:nvSpPr>
          <p:spPr>
            <a:xfrm>
              <a:off x="1000050" y="3622050"/>
              <a:ext cx="169300" cy="86475"/>
            </a:xfrm>
            <a:custGeom>
              <a:rect b="b" l="l" r="r" t="t"/>
              <a:pathLst>
                <a:path extrusionOk="0" fill="none" h="3459" w="6772">
                  <a:moveTo>
                    <a:pt x="0" y="417"/>
                  </a:moveTo>
                  <a:cubicBezTo>
                    <a:pt x="5" y="417"/>
                    <a:pt x="10" y="427"/>
                    <a:pt x="10" y="427"/>
                  </a:cubicBezTo>
                  <a:cubicBezTo>
                    <a:pt x="823" y="1491"/>
                    <a:pt x="1707" y="2500"/>
                    <a:pt x="2640" y="3459"/>
                  </a:cubicBezTo>
                  <a:lnTo>
                    <a:pt x="2646" y="3459"/>
                  </a:lnTo>
                  <a:cubicBezTo>
                    <a:pt x="3624" y="2651"/>
                    <a:pt x="4618" y="1802"/>
                    <a:pt x="5607" y="969"/>
                  </a:cubicBezTo>
                  <a:cubicBezTo>
                    <a:pt x="5998" y="643"/>
                    <a:pt x="6385" y="317"/>
                    <a:pt x="6771" y="1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9" name="Google Shape;4669;p23"/>
            <p:cNvSpPr/>
            <p:nvPr/>
          </p:nvSpPr>
          <p:spPr>
            <a:xfrm>
              <a:off x="1139325" y="3427300"/>
              <a:ext cx="48350" cy="308725"/>
            </a:xfrm>
            <a:custGeom>
              <a:rect b="b" l="l" r="r" t="t"/>
              <a:pathLst>
                <a:path extrusionOk="0" fill="none" h="12349" w="1934">
                  <a:moveTo>
                    <a:pt x="1627" y="1"/>
                  </a:moveTo>
                  <a:cubicBezTo>
                    <a:pt x="1933" y="894"/>
                    <a:pt x="1853" y="1863"/>
                    <a:pt x="1607" y="2786"/>
                  </a:cubicBezTo>
                  <a:cubicBezTo>
                    <a:pt x="1517" y="3128"/>
                    <a:pt x="1401" y="3459"/>
                    <a:pt x="1281" y="3785"/>
                  </a:cubicBezTo>
                  <a:cubicBezTo>
                    <a:pt x="1175" y="4071"/>
                    <a:pt x="1060" y="4357"/>
                    <a:pt x="939" y="4643"/>
                  </a:cubicBezTo>
                  <a:cubicBezTo>
                    <a:pt x="568" y="5557"/>
                    <a:pt x="186" y="6476"/>
                    <a:pt x="61" y="7449"/>
                  </a:cubicBezTo>
                  <a:cubicBezTo>
                    <a:pt x="6" y="7891"/>
                    <a:pt x="1" y="8323"/>
                    <a:pt x="36" y="8759"/>
                  </a:cubicBezTo>
                  <a:cubicBezTo>
                    <a:pt x="126" y="9974"/>
                    <a:pt x="518" y="11179"/>
                    <a:pt x="909" y="12348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0" name="Google Shape;4670;p23"/>
            <p:cNvSpPr/>
            <p:nvPr/>
          </p:nvSpPr>
          <p:spPr>
            <a:xfrm>
              <a:off x="1013850" y="3770875"/>
              <a:ext cx="180475" cy="116600"/>
            </a:xfrm>
            <a:custGeom>
              <a:rect b="b" l="l" r="r" t="t"/>
              <a:pathLst>
                <a:path extrusionOk="0" fill="none" h="4664" w="7219">
                  <a:moveTo>
                    <a:pt x="0" y="2304"/>
                  </a:moveTo>
                  <a:cubicBezTo>
                    <a:pt x="16" y="2314"/>
                    <a:pt x="26" y="2324"/>
                    <a:pt x="36" y="2334"/>
                  </a:cubicBezTo>
                  <a:cubicBezTo>
                    <a:pt x="904" y="3143"/>
                    <a:pt x="1812" y="3910"/>
                    <a:pt x="2746" y="4633"/>
                  </a:cubicBezTo>
                  <a:cubicBezTo>
                    <a:pt x="2761" y="4643"/>
                    <a:pt x="2771" y="4653"/>
                    <a:pt x="2781" y="4663"/>
                  </a:cubicBezTo>
                  <a:cubicBezTo>
                    <a:pt x="4207" y="3067"/>
                    <a:pt x="5672" y="1511"/>
                    <a:pt x="7198" y="21"/>
                  </a:cubicBezTo>
                  <a:cubicBezTo>
                    <a:pt x="7203" y="10"/>
                    <a:pt x="7208" y="5"/>
                    <a:pt x="7218" y="0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1" name="Google Shape;4671;p23"/>
            <p:cNvSpPr/>
            <p:nvPr/>
          </p:nvSpPr>
          <p:spPr>
            <a:xfrm>
              <a:off x="1013975" y="3947550"/>
              <a:ext cx="30525" cy="91875"/>
            </a:xfrm>
            <a:custGeom>
              <a:rect b="b" l="l" r="r" t="t"/>
              <a:pathLst>
                <a:path extrusionOk="0" fill="none" h="3675" w="1221">
                  <a:moveTo>
                    <a:pt x="91" y="1"/>
                  </a:moveTo>
                  <a:cubicBezTo>
                    <a:pt x="0" y="1306"/>
                    <a:pt x="412" y="2641"/>
                    <a:pt x="1220" y="3675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2" name="Google Shape;4672;p23"/>
            <p:cNvSpPr/>
            <p:nvPr/>
          </p:nvSpPr>
          <p:spPr>
            <a:xfrm>
              <a:off x="791000" y="3176850"/>
              <a:ext cx="70800" cy="73050"/>
            </a:xfrm>
            <a:custGeom>
              <a:rect b="b" l="l" r="r" t="t"/>
              <a:pathLst>
                <a:path extrusionOk="0" fill="none" h="2922" w="2832">
                  <a:moveTo>
                    <a:pt x="0" y="1757"/>
                  </a:moveTo>
                  <a:cubicBezTo>
                    <a:pt x="602" y="2138"/>
                    <a:pt x="1210" y="2515"/>
                    <a:pt x="1817" y="2896"/>
                  </a:cubicBezTo>
                  <a:cubicBezTo>
                    <a:pt x="1832" y="2901"/>
                    <a:pt x="1847" y="2916"/>
                    <a:pt x="1857" y="2921"/>
                  </a:cubicBezTo>
                  <a:cubicBezTo>
                    <a:pt x="2204" y="1983"/>
                    <a:pt x="2530" y="974"/>
                    <a:pt x="2831" y="20"/>
                  </a:cubicBezTo>
                  <a:cubicBezTo>
                    <a:pt x="2831" y="10"/>
                    <a:pt x="2831" y="10"/>
                    <a:pt x="2831" y="0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3" name="Google Shape;4673;p23"/>
            <p:cNvSpPr/>
            <p:nvPr/>
          </p:nvSpPr>
          <p:spPr>
            <a:xfrm>
              <a:off x="811200" y="3253625"/>
              <a:ext cx="85100" cy="86875"/>
            </a:xfrm>
            <a:custGeom>
              <a:rect b="b" l="l" r="r" t="t"/>
              <a:pathLst>
                <a:path extrusionOk="0" fill="none" h="3475" w="3404">
                  <a:moveTo>
                    <a:pt x="0" y="2330"/>
                  </a:moveTo>
                  <a:cubicBezTo>
                    <a:pt x="321" y="2521"/>
                    <a:pt x="648" y="2701"/>
                    <a:pt x="984" y="2877"/>
                  </a:cubicBezTo>
                  <a:cubicBezTo>
                    <a:pt x="1381" y="3083"/>
                    <a:pt x="1792" y="3279"/>
                    <a:pt x="2209" y="3454"/>
                  </a:cubicBezTo>
                  <a:cubicBezTo>
                    <a:pt x="2224" y="3459"/>
                    <a:pt x="2239" y="3469"/>
                    <a:pt x="2259" y="3474"/>
                  </a:cubicBezTo>
                  <a:cubicBezTo>
                    <a:pt x="2545" y="2300"/>
                    <a:pt x="2916" y="1135"/>
                    <a:pt x="3398" y="21"/>
                  </a:cubicBezTo>
                  <a:cubicBezTo>
                    <a:pt x="3398" y="16"/>
                    <a:pt x="3403" y="6"/>
                    <a:pt x="3403" y="1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4" name="Google Shape;4674;p23"/>
            <p:cNvSpPr/>
            <p:nvPr/>
          </p:nvSpPr>
          <p:spPr>
            <a:xfrm>
              <a:off x="824250" y="3302075"/>
              <a:ext cx="35400" cy="146075"/>
            </a:xfrm>
            <a:custGeom>
              <a:rect b="b" l="l" r="r" t="t"/>
              <a:pathLst>
                <a:path extrusionOk="0" fill="none" h="5843" w="1416">
                  <a:moveTo>
                    <a:pt x="0" y="0"/>
                  </a:moveTo>
                  <a:cubicBezTo>
                    <a:pt x="156" y="312"/>
                    <a:pt x="316" y="623"/>
                    <a:pt x="462" y="939"/>
                  </a:cubicBezTo>
                  <a:cubicBezTo>
                    <a:pt x="828" y="1717"/>
                    <a:pt x="1145" y="2515"/>
                    <a:pt x="1280" y="3363"/>
                  </a:cubicBezTo>
                  <a:cubicBezTo>
                    <a:pt x="1416" y="4181"/>
                    <a:pt x="1371" y="5020"/>
                    <a:pt x="1280" y="5843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5" name="Google Shape;4675;p23"/>
            <p:cNvSpPr/>
            <p:nvPr/>
          </p:nvSpPr>
          <p:spPr>
            <a:xfrm>
              <a:off x="830150" y="3456425"/>
              <a:ext cx="119975" cy="109675"/>
            </a:xfrm>
            <a:custGeom>
              <a:rect b="b" l="l" r="r" t="t"/>
              <a:pathLst>
                <a:path extrusionOk="0" fill="none" h="4387" w="4799">
                  <a:moveTo>
                    <a:pt x="0" y="3157"/>
                  </a:moveTo>
                  <a:cubicBezTo>
                    <a:pt x="10" y="3162"/>
                    <a:pt x="20" y="3167"/>
                    <a:pt x="30" y="3172"/>
                  </a:cubicBezTo>
                  <a:cubicBezTo>
                    <a:pt x="196" y="3278"/>
                    <a:pt x="377" y="3358"/>
                    <a:pt x="557" y="3443"/>
                  </a:cubicBezTo>
                  <a:cubicBezTo>
                    <a:pt x="1255" y="3750"/>
                    <a:pt x="1953" y="4061"/>
                    <a:pt x="2645" y="4372"/>
                  </a:cubicBezTo>
                  <a:cubicBezTo>
                    <a:pt x="2655" y="4377"/>
                    <a:pt x="2665" y="4382"/>
                    <a:pt x="2675" y="4387"/>
                  </a:cubicBezTo>
                  <a:cubicBezTo>
                    <a:pt x="3393" y="2936"/>
                    <a:pt x="4086" y="1446"/>
                    <a:pt x="4799" y="0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6" name="Google Shape;4676;p23"/>
            <p:cNvSpPr/>
            <p:nvPr/>
          </p:nvSpPr>
          <p:spPr>
            <a:xfrm>
              <a:off x="974200" y="3734475"/>
              <a:ext cx="3900" cy="29650"/>
            </a:xfrm>
            <a:custGeom>
              <a:rect b="b" l="l" r="r" t="t"/>
              <a:pathLst>
                <a:path extrusionOk="0" fill="none" h="1186" w="156">
                  <a:moveTo>
                    <a:pt x="156" y="1"/>
                  </a:moveTo>
                  <a:cubicBezTo>
                    <a:pt x="106" y="392"/>
                    <a:pt x="51" y="789"/>
                    <a:pt x="0" y="1185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7" name="Google Shape;4677;p23"/>
            <p:cNvSpPr/>
            <p:nvPr/>
          </p:nvSpPr>
          <p:spPr>
            <a:xfrm>
              <a:off x="988625" y="3749800"/>
              <a:ext cx="2025" cy="22475"/>
            </a:xfrm>
            <a:custGeom>
              <a:rect b="b" l="l" r="r" t="t"/>
              <a:pathLst>
                <a:path extrusionOk="0" fill="none" h="899" w="81">
                  <a:moveTo>
                    <a:pt x="81" y="0"/>
                  </a:moveTo>
                  <a:cubicBezTo>
                    <a:pt x="26" y="296"/>
                    <a:pt x="1" y="598"/>
                    <a:pt x="1" y="899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8" name="Google Shape;4678;p23"/>
            <p:cNvSpPr/>
            <p:nvPr/>
          </p:nvSpPr>
          <p:spPr>
            <a:xfrm>
              <a:off x="865150" y="3529575"/>
              <a:ext cx="124500" cy="117725"/>
            </a:xfrm>
            <a:custGeom>
              <a:rect b="b" l="l" r="r" t="t"/>
              <a:pathLst>
                <a:path extrusionOk="0" fill="none" h="4709" w="4980">
                  <a:moveTo>
                    <a:pt x="1" y="4196"/>
                  </a:moveTo>
                  <a:cubicBezTo>
                    <a:pt x="11" y="4201"/>
                    <a:pt x="16" y="4201"/>
                    <a:pt x="26" y="4201"/>
                  </a:cubicBezTo>
                  <a:cubicBezTo>
                    <a:pt x="939" y="4367"/>
                    <a:pt x="1853" y="4538"/>
                    <a:pt x="2771" y="4708"/>
                  </a:cubicBezTo>
                  <a:cubicBezTo>
                    <a:pt x="2771" y="4708"/>
                    <a:pt x="2781" y="4708"/>
                    <a:pt x="2781" y="4708"/>
                  </a:cubicBezTo>
                  <a:cubicBezTo>
                    <a:pt x="3419" y="3102"/>
                    <a:pt x="4111" y="1516"/>
                    <a:pt x="4970" y="15"/>
                  </a:cubicBezTo>
                  <a:cubicBezTo>
                    <a:pt x="4975" y="10"/>
                    <a:pt x="4980" y="5"/>
                    <a:pt x="4980" y="0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9" name="Google Shape;4679;p23"/>
            <p:cNvSpPr/>
            <p:nvPr/>
          </p:nvSpPr>
          <p:spPr>
            <a:xfrm>
              <a:off x="910450" y="3822075"/>
              <a:ext cx="47825" cy="162025"/>
            </a:xfrm>
            <a:custGeom>
              <a:rect b="b" l="l" r="r" t="t"/>
              <a:pathLst>
                <a:path extrusionOk="0" fill="none" h="6481" w="1913">
                  <a:moveTo>
                    <a:pt x="201" y="0"/>
                  </a:moveTo>
                  <a:cubicBezTo>
                    <a:pt x="1" y="1110"/>
                    <a:pt x="327" y="2254"/>
                    <a:pt x="748" y="3303"/>
                  </a:cubicBezTo>
                  <a:cubicBezTo>
                    <a:pt x="1170" y="4352"/>
                    <a:pt x="1692" y="5371"/>
                    <a:pt x="1913" y="6480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0" name="Google Shape;4680;p23"/>
            <p:cNvSpPr/>
            <p:nvPr/>
          </p:nvSpPr>
          <p:spPr>
            <a:xfrm>
              <a:off x="1465725" y="3338975"/>
              <a:ext cx="80575" cy="51700"/>
            </a:xfrm>
            <a:custGeom>
              <a:rect b="b" l="l" r="r" t="t"/>
              <a:pathLst>
                <a:path extrusionOk="0" fill="none" h="2068" w="3223">
                  <a:moveTo>
                    <a:pt x="296" y="0"/>
                  </a:moveTo>
                  <a:cubicBezTo>
                    <a:pt x="286" y="30"/>
                    <a:pt x="281" y="65"/>
                    <a:pt x="276" y="95"/>
                  </a:cubicBezTo>
                  <a:cubicBezTo>
                    <a:pt x="161" y="748"/>
                    <a:pt x="110" y="1410"/>
                    <a:pt x="0" y="2063"/>
                  </a:cubicBezTo>
                  <a:lnTo>
                    <a:pt x="0" y="2068"/>
                  </a:lnTo>
                  <a:cubicBezTo>
                    <a:pt x="1044" y="1877"/>
                    <a:pt x="2133" y="1656"/>
                    <a:pt x="3177" y="1466"/>
                  </a:cubicBezTo>
                  <a:cubicBezTo>
                    <a:pt x="3192" y="1461"/>
                    <a:pt x="3207" y="1456"/>
                    <a:pt x="3222" y="1456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1" name="Google Shape;4681;p23"/>
            <p:cNvSpPr/>
            <p:nvPr/>
          </p:nvSpPr>
          <p:spPr>
            <a:xfrm>
              <a:off x="1436975" y="3365325"/>
              <a:ext cx="61775" cy="60250"/>
            </a:xfrm>
            <a:custGeom>
              <a:rect b="b" l="l" r="r" t="t"/>
              <a:pathLst>
                <a:path extrusionOk="0" fill="none" h="2410" w="2471">
                  <a:moveTo>
                    <a:pt x="56" y="0"/>
                  </a:moveTo>
                  <a:cubicBezTo>
                    <a:pt x="56" y="35"/>
                    <a:pt x="51" y="60"/>
                    <a:pt x="51" y="95"/>
                  </a:cubicBezTo>
                  <a:cubicBezTo>
                    <a:pt x="6" y="863"/>
                    <a:pt x="1" y="1636"/>
                    <a:pt x="36" y="2404"/>
                  </a:cubicBezTo>
                  <a:lnTo>
                    <a:pt x="36" y="2409"/>
                  </a:lnTo>
                  <a:cubicBezTo>
                    <a:pt x="824" y="2204"/>
                    <a:pt x="1642" y="1988"/>
                    <a:pt x="2445" y="1912"/>
                  </a:cubicBezTo>
                  <a:cubicBezTo>
                    <a:pt x="2455" y="1912"/>
                    <a:pt x="2460" y="1907"/>
                    <a:pt x="2470" y="1907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2" name="Google Shape;4682;p23"/>
            <p:cNvSpPr/>
            <p:nvPr/>
          </p:nvSpPr>
          <p:spPr>
            <a:xfrm>
              <a:off x="1359925" y="3494050"/>
              <a:ext cx="89250" cy="65525"/>
            </a:xfrm>
            <a:custGeom>
              <a:rect b="b" l="l" r="r" t="t"/>
              <a:pathLst>
                <a:path extrusionOk="0" fill="none" h="2621" w="3570">
                  <a:moveTo>
                    <a:pt x="71" y="1"/>
                  </a:moveTo>
                  <a:cubicBezTo>
                    <a:pt x="71" y="26"/>
                    <a:pt x="66" y="46"/>
                    <a:pt x="66" y="71"/>
                  </a:cubicBezTo>
                  <a:cubicBezTo>
                    <a:pt x="11" y="919"/>
                    <a:pt x="1" y="1773"/>
                    <a:pt x="46" y="2621"/>
                  </a:cubicBezTo>
                  <a:cubicBezTo>
                    <a:pt x="61" y="2616"/>
                    <a:pt x="71" y="2606"/>
                    <a:pt x="86" y="2601"/>
                  </a:cubicBezTo>
                  <a:cubicBezTo>
                    <a:pt x="1215" y="2089"/>
                    <a:pt x="2415" y="1557"/>
                    <a:pt x="3569" y="1110"/>
                  </a:cubicBezTo>
                  <a:lnTo>
                    <a:pt x="3569" y="1110"/>
                  </a:ln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3" name="Google Shape;4683;p23"/>
            <p:cNvSpPr/>
            <p:nvPr/>
          </p:nvSpPr>
          <p:spPr>
            <a:xfrm>
              <a:off x="1297575" y="3553150"/>
              <a:ext cx="62875" cy="83475"/>
            </a:xfrm>
            <a:custGeom>
              <a:rect b="b" l="l" r="r" t="t"/>
              <a:pathLst>
                <a:path extrusionOk="0" fill="none" h="3339" w="2515">
                  <a:moveTo>
                    <a:pt x="0" y="1"/>
                  </a:moveTo>
                  <a:lnTo>
                    <a:pt x="0" y="41"/>
                  </a:lnTo>
                  <a:cubicBezTo>
                    <a:pt x="5" y="377"/>
                    <a:pt x="15" y="709"/>
                    <a:pt x="35" y="1045"/>
                  </a:cubicBezTo>
                  <a:cubicBezTo>
                    <a:pt x="75" y="1813"/>
                    <a:pt x="151" y="2576"/>
                    <a:pt x="261" y="3339"/>
                  </a:cubicBezTo>
                  <a:cubicBezTo>
                    <a:pt x="281" y="3329"/>
                    <a:pt x="301" y="3324"/>
                    <a:pt x="321" y="3314"/>
                  </a:cubicBezTo>
                  <a:cubicBezTo>
                    <a:pt x="1049" y="3038"/>
                    <a:pt x="1787" y="2757"/>
                    <a:pt x="2515" y="2481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4" name="Google Shape;4684;p23"/>
            <p:cNvSpPr/>
            <p:nvPr/>
          </p:nvSpPr>
          <p:spPr>
            <a:xfrm>
              <a:off x="1236700" y="3736750"/>
              <a:ext cx="113100" cy="80325"/>
            </a:xfrm>
            <a:custGeom>
              <a:rect b="b" l="l" r="r" t="t"/>
              <a:pathLst>
                <a:path extrusionOk="0" fill="none" h="3213" w="4524">
                  <a:moveTo>
                    <a:pt x="1" y="0"/>
                  </a:moveTo>
                  <a:cubicBezTo>
                    <a:pt x="1" y="10"/>
                    <a:pt x="6" y="25"/>
                    <a:pt x="11" y="35"/>
                  </a:cubicBezTo>
                  <a:cubicBezTo>
                    <a:pt x="242" y="1054"/>
                    <a:pt x="478" y="2304"/>
                    <a:pt x="1015" y="3197"/>
                  </a:cubicBezTo>
                  <a:cubicBezTo>
                    <a:pt x="1020" y="3203"/>
                    <a:pt x="1020" y="3208"/>
                    <a:pt x="1025" y="3213"/>
                  </a:cubicBezTo>
                  <a:cubicBezTo>
                    <a:pt x="2204" y="2379"/>
                    <a:pt x="3369" y="1476"/>
                    <a:pt x="4513" y="592"/>
                  </a:cubicBezTo>
                  <a:cubicBezTo>
                    <a:pt x="4518" y="587"/>
                    <a:pt x="4518" y="587"/>
                    <a:pt x="4523" y="582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5" name="Google Shape;4685;p23"/>
            <p:cNvSpPr/>
            <p:nvPr/>
          </p:nvSpPr>
          <p:spPr>
            <a:xfrm>
              <a:off x="1315875" y="3694825"/>
              <a:ext cx="11200" cy="18600"/>
            </a:xfrm>
            <a:custGeom>
              <a:rect b="b" l="l" r="r" t="t"/>
              <a:pathLst>
                <a:path extrusionOk="0" fill="none" h="744" w="448">
                  <a:moveTo>
                    <a:pt x="448" y="1"/>
                  </a:moveTo>
                  <a:cubicBezTo>
                    <a:pt x="277" y="232"/>
                    <a:pt x="126" y="483"/>
                    <a:pt x="1" y="744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6" name="Google Shape;4686;p23"/>
            <p:cNvSpPr/>
            <p:nvPr/>
          </p:nvSpPr>
          <p:spPr>
            <a:xfrm>
              <a:off x="1322800" y="3708250"/>
              <a:ext cx="11425" cy="18225"/>
            </a:xfrm>
            <a:custGeom>
              <a:rect b="b" l="l" r="r" t="t"/>
              <a:pathLst>
                <a:path extrusionOk="0" fill="none" h="729" w="457">
                  <a:moveTo>
                    <a:pt x="457" y="1"/>
                  </a:moveTo>
                  <a:cubicBezTo>
                    <a:pt x="316" y="252"/>
                    <a:pt x="166" y="493"/>
                    <a:pt x="0" y="729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7" name="Google Shape;4687;p23"/>
            <p:cNvSpPr/>
            <p:nvPr/>
          </p:nvSpPr>
          <p:spPr>
            <a:xfrm>
              <a:off x="1135450" y="3947925"/>
              <a:ext cx="121350" cy="60000"/>
            </a:xfrm>
            <a:custGeom>
              <a:rect b="b" l="l" r="r" t="t"/>
              <a:pathLst>
                <a:path extrusionOk="0" fill="none" h="2400" w="4854">
                  <a:moveTo>
                    <a:pt x="0" y="1"/>
                  </a:moveTo>
                  <a:cubicBezTo>
                    <a:pt x="5" y="16"/>
                    <a:pt x="15" y="36"/>
                    <a:pt x="20" y="51"/>
                  </a:cubicBezTo>
                  <a:cubicBezTo>
                    <a:pt x="357" y="879"/>
                    <a:pt x="773" y="1667"/>
                    <a:pt x="1280" y="2400"/>
                  </a:cubicBezTo>
                  <a:cubicBezTo>
                    <a:pt x="1305" y="2380"/>
                    <a:pt x="1330" y="2360"/>
                    <a:pt x="1355" y="2345"/>
                  </a:cubicBezTo>
                  <a:cubicBezTo>
                    <a:pt x="2475" y="1511"/>
                    <a:pt x="3654" y="764"/>
                    <a:pt x="4854" y="61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8" name="Google Shape;4688;p23"/>
            <p:cNvSpPr/>
            <p:nvPr/>
          </p:nvSpPr>
          <p:spPr>
            <a:xfrm>
              <a:off x="1255400" y="3556050"/>
              <a:ext cx="66900" cy="168550"/>
            </a:xfrm>
            <a:custGeom>
              <a:rect b="b" l="l" r="r" t="t"/>
              <a:pathLst>
                <a:path extrusionOk="0" fill="none" h="6742" w="2676">
                  <a:moveTo>
                    <a:pt x="1" y="6741"/>
                  </a:moveTo>
                  <a:cubicBezTo>
                    <a:pt x="91" y="5497"/>
                    <a:pt x="216" y="4242"/>
                    <a:pt x="603" y="3057"/>
                  </a:cubicBezTo>
                  <a:cubicBezTo>
                    <a:pt x="854" y="2294"/>
                    <a:pt x="1220" y="1556"/>
                    <a:pt x="1722" y="929"/>
                  </a:cubicBezTo>
                  <a:cubicBezTo>
                    <a:pt x="1998" y="578"/>
                    <a:pt x="2315" y="266"/>
                    <a:pt x="2676" y="0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9" name="Google Shape;4689;p23"/>
            <p:cNvSpPr/>
            <p:nvPr/>
          </p:nvSpPr>
          <p:spPr>
            <a:xfrm>
              <a:off x="1567725" y="3747275"/>
              <a:ext cx="89000" cy="54500"/>
            </a:xfrm>
            <a:custGeom>
              <a:rect b="b" l="l" r="r" t="t"/>
              <a:pathLst>
                <a:path extrusionOk="0" fill="none" h="2180" w="3560">
                  <a:moveTo>
                    <a:pt x="673" y="1"/>
                  </a:moveTo>
                  <a:cubicBezTo>
                    <a:pt x="392" y="704"/>
                    <a:pt x="166" y="1431"/>
                    <a:pt x="1" y="2174"/>
                  </a:cubicBezTo>
                  <a:cubicBezTo>
                    <a:pt x="1" y="2174"/>
                    <a:pt x="1" y="2174"/>
                    <a:pt x="1" y="2179"/>
                  </a:cubicBezTo>
                  <a:cubicBezTo>
                    <a:pt x="1145" y="2099"/>
                    <a:pt x="2315" y="2119"/>
                    <a:pt x="3464" y="2149"/>
                  </a:cubicBezTo>
                  <a:cubicBezTo>
                    <a:pt x="3494" y="2149"/>
                    <a:pt x="3529" y="2149"/>
                    <a:pt x="3559" y="2149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0" name="Google Shape;4690;p23"/>
            <p:cNvSpPr/>
            <p:nvPr/>
          </p:nvSpPr>
          <p:spPr>
            <a:xfrm>
              <a:off x="1520550" y="3788825"/>
              <a:ext cx="76575" cy="54600"/>
            </a:xfrm>
            <a:custGeom>
              <a:rect b="b" l="l" r="r" t="t"/>
              <a:pathLst>
                <a:path extrusionOk="0" fill="none" h="2184" w="3063">
                  <a:moveTo>
                    <a:pt x="126" y="0"/>
                  </a:moveTo>
                  <a:cubicBezTo>
                    <a:pt x="21" y="723"/>
                    <a:pt x="0" y="1456"/>
                    <a:pt x="61" y="2184"/>
                  </a:cubicBezTo>
                  <a:cubicBezTo>
                    <a:pt x="71" y="2179"/>
                    <a:pt x="91" y="2179"/>
                    <a:pt x="106" y="2174"/>
                  </a:cubicBezTo>
                  <a:cubicBezTo>
                    <a:pt x="653" y="2083"/>
                    <a:pt x="1200" y="2018"/>
                    <a:pt x="1752" y="1938"/>
                  </a:cubicBezTo>
                  <a:cubicBezTo>
                    <a:pt x="2169" y="1877"/>
                    <a:pt x="2585" y="1817"/>
                    <a:pt x="3002" y="1727"/>
                  </a:cubicBezTo>
                  <a:cubicBezTo>
                    <a:pt x="3022" y="1722"/>
                    <a:pt x="3042" y="1717"/>
                    <a:pt x="3062" y="1712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1" name="Google Shape;4691;p23"/>
            <p:cNvSpPr/>
            <p:nvPr/>
          </p:nvSpPr>
          <p:spPr>
            <a:xfrm>
              <a:off x="1413900" y="3895350"/>
              <a:ext cx="100650" cy="61250"/>
            </a:xfrm>
            <a:custGeom>
              <a:rect b="b" l="l" r="r" t="t"/>
              <a:pathLst>
                <a:path extrusionOk="0" fill="none" h="2450" w="4026">
                  <a:moveTo>
                    <a:pt x="121" y="1"/>
                  </a:moveTo>
                  <a:cubicBezTo>
                    <a:pt x="0" y="814"/>
                    <a:pt x="10" y="1642"/>
                    <a:pt x="156" y="2450"/>
                  </a:cubicBezTo>
                  <a:cubicBezTo>
                    <a:pt x="161" y="2450"/>
                    <a:pt x="166" y="2450"/>
                    <a:pt x="171" y="2445"/>
                  </a:cubicBezTo>
                  <a:cubicBezTo>
                    <a:pt x="1421" y="2174"/>
                    <a:pt x="2705" y="2018"/>
                    <a:pt x="3980" y="1868"/>
                  </a:cubicBezTo>
                  <a:cubicBezTo>
                    <a:pt x="3995" y="1868"/>
                    <a:pt x="4010" y="1863"/>
                    <a:pt x="4026" y="1863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2" name="Google Shape;4692;p23"/>
            <p:cNvSpPr/>
            <p:nvPr/>
          </p:nvSpPr>
          <p:spPr>
            <a:xfrm>
              <a:off x="1338850" y="3960600"/>
              <a:ext cx="103300" cy="70050"/>
            </a:xfrm>
            <a:custGeom>
              <a:rect b="b" l="l" r="r" t="t"/>
              <a:pathLst>
                <a:path extrusionOk="0" fill="none" h="2802" w="4132">
                  <a:moveTo>
                    <a:pt x="36" y="1"/>
                  </a:moveTo>
                  <a:cubicBezTo>
                    <a:pt x="41" y="26"/>
                    <a:pt x="41" y="51"/>
                    <a:pt x="46" y="76"/>
                  </a:cubicBezTo>
                  <a:cubicBezTo>
                    <a:pt x="141" y="974"/>
                    <a:pt x="0" y="1903"/>
                    <a:pt x="246" y="2776"/>
                  </a:cubicBezTo>
                  <a:cubicBezTo>
                    <a:pt x="251" y="2786"/>
                    <a:pt x="256" y="2791"/>
                    <a:pt x="256" y="2801"/>
                  </a:cubicBezTo>
                  <a:cubicBezTo>
                    <a:pt x="1541" y="2721"/>
                    <a:pt x="2851" y="2626"/>
                    <a:pt x="4131" y="2540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3" name="Google Shape;4693;p23"/>
            <p:cNvSpPr/>
            <p:nvPr/>
          </p:nvSpPr>
          <p:spPr>
            <a:xfrm>
              <a:off x="1462450" y="3857825"/>
              <a:ext cx="2650" cy="19600"/>
            </a:xfrm>
            <a:custGeom>
              <a:rect b="b" l="l" r="r" t="t"/>
              <a:pathLst>
                <a:path extrusionOk="0" fill="none" h="784" w="106">
                  <a:moveTo>
                    <a:pt x="106" y="1"/>
                  </a:moveTo>
                  <a:cubicBezTo>
                    <a:pt x="71" y="262"/>
                    <a:pt x="36" y="518"/>
                    <a:pt x="1" y="784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4" name="Google Shape;4694;p23"/>
            <p:cNvSpPr/>
            <p:nvPr/>
          </p:nvSpPr>
          <p:spPr>
            <a:xfrm>
              <a:off x="1476875" y="3852700"/>
              <a:ext cx="3800" cy="22100"/>
            </a:xfrm>
            <a:custGeom>
              <a:rect b="b" l="l" r="r" t="t"/>
              <a:pathLst>
                <a:path extrusionOk="0" fill="none" h="884" w="152">
                  <a:moveTo>
                    <a:pt x="151" y="0"/>
                  </a:moveTo>
                  <a:cubicBezTo>
                    <a:pt x="101" y="296"/>
                    <a:pt x="51" y="587"/>
                    <a:pt x="1" y="883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5" name="Google Shape;4695;p23"/>
            <p:cNvSpPr/>
            <p:nvPr/>
          </p:nvSpPr>
          <p:spPr>
            <a:xfrm>
              <a:off x="1525075" y="3816925"/>
              <a:ext cx="55350" cy="97525"/>
            </a:xfrm>
            <a:custGeom>
              <a:rect b="b" l="l" r="r" t="t"/>
              <a:pathLst>
                <a:path extrusionOk="0" fill="none" h="3901" w="2214">
                  <a:moveTo>
                    <a:pt x="2214" y="1"/>
                  </a:moveTo>
                  <a:cubicBezTo>
                    <a:pt x="1948" y="231"/>
                    <a:pt x="1742" y="507"/>
                    <a:pt x="1571" y="814"/>
                  </a:cubicBezTo>
                  <a:cubicBezTo>
                    <a:pt x="1009" y="1807"/>
                    <a:pt x="818" y="3087"/>
                    <a:pt x="0" y="3901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6" name="Google Shape;4696;p23"/>
            <p:cNvSpPr/>
            <p:nvPr/>
          </p:nvSpPr>
          <p:spPr>
            <a:xfrm>
              <a:off x="707675" y="3618675"/>
              <a:ext cx="92000" cy="93375"/>
            </a:xfrm>
            <a:custGeom>
              <a:rect b="b" l="l" r="r" t="t"/>
              <a:pathLst>
                <a:path extrusionOk="0" fill="none" h="3735" w="3680">
                  <a:moveTo>
                    <a:pt x="0" y="2721"/>
                  </a:moveTo>
                  <a:cubicBezTo>
                    <a:pt x="91" y="2776"/>
                    <a:pt x="186" y="2826"/>
                    <a:pt x="281" y="2871"/>
                  </a:cubicBezTo>
                  <a:cubicBezTo>
                    <a:pt x="437" y="2936"/>
                    <a:pt x="593" y="2987"/>
                    <a:pt x="753" y="3037"/>
                  </a:cubicBezTo>
                  <a:cubicBezTo>
                    <a:pt x="1345" y="3232"/>
                    <a:pt x="1923" y="3468"/>
                    <a:pt x="2485" y="3729"/>
                  </a:cubicBezTo>
                  <a:lnTo>
                    <a:pt x="2490" y="3734"/>
                  </a:lnTo>
                  <a:cubicBezTo>
                    <a:pt x="2756" y="2961"/>
                    <a:pt x="3022" y="2173"/>
                    <a:pt x="3268" y="1385"/>
                  </a:cubicBezTo>
                  <a:cubicBezTo>
                    <a:pt x="3413" y="924"/>
                    <a:pt x="3549" y="462"/>
                    <a:pt x="3679" y="0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7" name="Google Shape;4697;p23"/>
            <p:cNvSpPr/>
            <p:nvPr/>
          </p:nvSpPr>
          <p:spPr>
            <a:xfrm>
              <a:off x="761000" y="3744650"/>
              <a:ext cx="132275" cy="128650"/>
            </a:xfrm>
            <a:custGeom>
              <a:rect b="b" l="l" r="r" t="t"/>
              <a:pathLst>
                <a:path extrusionOk="0" fill="none" h="5146" w="5291">
                  <a:moveTo>
                    <a:pt x="1" y="3926"/>
                  </a:moveTo>
                  <a:cubicBezTo>
                    <a:pt x="1040" y="4272"/>
                    <a:pt x="2058" y="4673"/>
                    <a:pt x="3052" y="5130"/>
                  </a:cubicBezTo>
                  <a:cubicBezTo>
                    <a:pt x="3062" y="5135"/>
                    <a:pt x="3072" y="5140"/>
                    <a:pt x="3082" y="5145"/>
                  </a:cubicBezTo>
                  <a:cubicBezTo>
                    <a:pt x="3715" y="3393"/>
                    <a:pt x="4423" y="1652"/>
                    <a:pt x="5291" y="0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8" name="Google Shape;4698;p23"/>
            <p:cNvSpPr/>
            <p:nvPr/>
          </p:nvSpPr>
          <p:spPr>
            <a:xfrm>
              <a:off x="771425" y="3973150"/>
              <a:ext cx="159500" cy="81850"/>
            </a:xfrm>
            <a:custGeom>
              <a:rect b="b" l="l" r="r" t="t"/>
              <a:pathLst>
                <a:path extrusionOk="0" fill="none" h="3274" w="6380">
                  <a:moveTo>
                    <a:pt x="0" y="1968"/>
                  </a:moveTo>
                  <a:cubicBezTo>
                    <a:pt x="20" y="1973"/>
                    <a:pt x="40" y="1978"/>
                    <a:pt x="55" y="1983"/>
                  </a:cubicBezTo>
                  <a:cubicBezTo>
                    <a:pt x="1707" y="2510"/>
                    <a:pt x="3378" y="2942"/>
                    <a:pt x="5075" y="3273"/>
                  </a:cubicBezTo>
                  <a:cubicBezTo>
                    <a:pt x="5080" y="3263"/>
                    <a:pt x="5080" y="3253"/>
                    <a:pt x="5080" y="3243"/>
                  </a:cubicBezTo>
                  <a:cubicBezTo>
                    <a:pt x="5120" y="2962"/>
                    <a:pt x="5255" y="2641"/>
                    <a:pt x="5366" y="2380"/>
                  </a:cubicBezTo>
                  <a:cubicBezTo>
                    <a:pt x="5702" y="1587"/>
                    <a:pt x="6043" y="794"/>
                    <a:pt x="6380" y="1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9" name="Google Shape;4699;p23"/>
            <p:cNvSpPr/>
            <p:nvPr/>
          </p:nvSpPr>
          <p:spPr>
            <a:xfrm>
              <a:off x="793375" y="3953825"/>
              <a:ext cx="21600" cy="16225"/>
            </a:xfrm>
            <a:custGeom>
              <a:rect b="b" l="l" r="r" t="t"/>
              <a:pathLst>
                <a:path extrusionOk="0" fill="none" h="649" w="864">
                  <a:moveTo>
                    <a:pt x="1" y="1"/>
                  </a:moveTo>
                  <a:cubicBezTo>
                    <a:pt x="277" y="231"/>
                    <a:pt x="563" y="447"/>
                    <a:pt x="864" y="648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0" name="Google Shape;4700;p23"/>
            <p:cNvSpPr/>
            <p:nvPr/>
          </p:nvSpPr>
          <p:spPr>
            <a:xfrm>
              <a:off x="795875" y="3930475"/>
              <a:ext cx="18475" cy="16475"/>
            </a:xfrm>
            <a:custGeom>
              <a:rect b="b" l="l" r="r" t="t"/>
              <a:pathLst>
                <a:path extrusionOk="0" fill="none" h="659" w="739">
                  <a:moveTo>
                    <a:pt x="1" y="1"/>
                  </a:moveTo>
                  <a:cubicBezTo>
                    <a:pt x="287" y="162"/>
                    <a:pt x="543" y="387"/>
                    <a:pt x="739" y="659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1" name="Google Shape;4701;p23"/>
            <p:cNvSpPr/>
            <p:nvPr/>
          </p:nvSpPr>
          <p:spPr>
            <a:xfrm>
              <a:off x="765150" y="3597950"/>
              <a:ext cx="85725" cy="130775"/>
            </a:xfrm>
            <a:custGeom>
              <a:rect b="b" l="l" r="r" t="t"/>
              <a:pathLst>
                <a:path extrusionOk="0" fill="none" h="5231" w="3429">
                  <a:moveTo>
                    <a:pt x="0" y="1"/>
                  </a:moveTo>
                  <a:cubicBezTo>
                    <a:pt x="216" y="779"/>
                    <a:pt x="542" y="1527"/>
                    <a:pt x="969" y="2214"/>
                  </a:cubicBezTo>
                  <a:cubicBezTo>
                    <a:pt x="1345" y="2827"/>
                    <a:pt x="1797" y="3389"/>
                    <a:pt x="2314" y="3891"/>
                  </a:cubicBezTo>
                  <a:cubicBezTo>
                    <a:pt x="2731" y="4302"/>
                    <a:pt x="3208" y="4689"/>
                    <a:pt x="3428" y="5231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2" name="Google Shape;4702;p23"/>
            <p:cNvSpPr/>
            <p:nvPr/>
          </p:nvSpPr>
          <p:spPr>
            <a:xfrm>
              <a:off x="1214375" y="3799850"/>
              <a:ext cx="125375" cy="67050"/>
            </a:xfrm>
            <a:custGeom>
              <a:rect b="b" l="l" r="r" t="t"/>
              <a:pathLst>
                <a:path extrusionOk="0" fill="none" h="2682" w="5015">
                  <a:moveTo>
                    <a:pt x="0" y="924"/>
                  </a:moveTo>
                  <a:cubicBezTo>
                    <a:pt x="166" y="1532"/>
                    <a:pt x="387" y="2119"/>
                    <a:pt x="668" y="2681"/>
                  </a:cubicBezTo>
                  <a:cubicBezTo>
                    <a:pt x="678" y="2676"/>
                    <a:pt x="688" y="2671"/>
                    <a:pt x="698" y="2661"/>
                  </a:cubicBezTo>
                  <a:cubicBezTo>
                    <a:pt x="2154" y="1868"/>
                    <a:pt x="3579" y="960"/>
                    <a:pt x="4954" y="36"/>
                  </a:cubicBezTo>
                  <a:cubicBezTo>
                    <a:pt x="4974" y="26"/>
                    <a:pt x="4995" y="11"/>
                    <a:pt x="5015" y="1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03" name="Google Shape;4703;p23"/>
          <p:cNvSpPr/>
          <p:nvPr/>
        </p:nvSpPr>
        <p:spPr>
          <a:xfrm>
            <a:off x="-101526" y="96139"/>
            <a:ext cx="847440" cy="268972"/>
          </a:xfrm>
          <a:custGeom>
            <a:rect b="b" l="l" r="r" t="t"/>
            <a:pathLst>
              <a:path extrusionOk="0" h="6113" w="19260">
                <a:moveTo>
                  <a:pt x="3800" y="0"/>
                </a:moveTo>
                <a:cubicBezTo>
                  <a:pt x="2305" y="0"/>
                  <a:pt x="813" y="518"/>
                  <a:pt x="1" y="1735"/>
                </a:cubicBezTo>
                <a:cubicBezTo>
                  <a:pt x="2029" y="1761"/>
                  <a:pt x="3695" y="3337"/>
                  <a:pt x="5437" y="4371"/>
                </a:cubicBezTo>
                <a:cubicBezTo>
                  <a:pt x="7274" y="5460"/>
                  <a:pt x="9399" y="6113"/>
                  <a:pt x="11528" y="6113"/>
                </a:cubicBezTo>
                <a:cubicBezTo>
                  <a:pt x="11929" y="6113"/>
                  <a:pt x="12330" y="6090"/>
                  <a:pt x="12730" y="6042"/>
                </a:cubicBezTo>
                <a:cubicBezTo>
                  <a:pt x="15249" y="5741"/>
                  <a:pt x="17839" y="4340"/>
                  <a:pt x="19260" y="2237"/>
                </a:cubicBezTo>
                <a:lnTo>
                  <a:pt x="19260" y="2237"/>
                </a:lnTo>
                <a:cubicBezTo>
                  <a:pt x="18398" y="3107"/>
                  <a:pt x="17140" y="3374"/>
                  <a:pt x="15892" y="3374"/>
                </a:cubicBezTo>
                <a:cubicBezTo>
                  <a:pt x="15569" y="3374"/>
                  <a:pt x="15247" y="3356"/>
                  <a:pt x="14933" y="3327"/>
                </a:cubicBezTo>
                <a:cubicBezTo>
                  <a:pt x="13437" y="3186"/>
                  <a:pt x="11957" y="2835"/>
                  <a:pt x="10551" y="2283"/>
                </a:cubicBezTo>
                <a:cubicBezTo>
                  <a:pt x="8759" y="1580"/>
                  <a:pt x="7078" y="556"/>
                  <a:pt x="5196" y="149"/>
                </a:cubicBezTo>
                <a:cubicBezTo>
                  <a:pt x="4744" y="52"/>
                  <a:pt x="4272" y="0"/>
                  <a:pt x="3800" y="0"/>
                </a:cubicBezTo>
                <a:close/>
              </a:path>
            </a:pathLst>
          </a:custGeom>
          <a:solidFill>
            <a:srgbClr val="FFFFFF">
              <a:alpha val="803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704" name="Google Shape;4704;p23"/>
          <p:cNvGrpSpPr/>
          <p:nvPr/>
        </p:nvGrpSpPr>
        <p:grpSpPr>
          <a:xfrm flipH="1">
            <a:off x="117883" y="4655327"/>
            <a:ext cx="1790243" cy="587151"/>
            <a:chOff x="1656825" y="3872400"/>
            <a:chExt cx="835625" cy="274075"/>
          </a:xfrm>
        </p:grpSpPr>
        <p:sp>
          <p:nvSpPr>
            <p:cNvPr id="4705" name="Google Shape;4705;p23"/>
            <p:cNvSpPr/>
            <p:nvPr/>
          </p:nvSpPr>
          <p:spPr>
            <a:xfrm>
              <a:off x="1725475" y="4015575"/>
              <a:ext cx="191500" cy="105050"/>
            </a:xfrm>
            <a:custGeom>
              <a:rect b="b" l="l" r="r" t="t"/>
              <a:pathLst>
                <a:path extrusionOk="0" h="4202" w="7660">
                  <a:moveTo>
                    <a:pt x="2329" y="0"/>
                  </a:moveTo>
                  <a:cubicBezTo>
                    <a:pt x="1792" y="633"/>
                    <a:pt x="1320" y="1310"/>
                    <a:pt x="924" y="2023"/>
                  </a:cubicBezTo>
                  <a:cubicBezTo>
                    <a:pt x="542" y="2716"/>
                    <a:pt x="231" y="3443"/>
                    <a:pt x="0" y="4201"/>
                  </a:cubicBezTo>
                  <a:lnTo>
                    <a:pt x="7660" y="4201"/>
                  </a:lnTo>
                  <a:cubicBezTo>
                    <a:pt x="5963" y="2721"/>
                    <a:pt x="4096" y="1395"/>
                    <a:pt x="232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6" name="Google Shape;4706;p23"/>
            <p:cNvSpPr/>
            <p:nvPr/>
          </p:nvSpPr>
          <p:spPr>
            <a:xfrm>
              <a:off x="1916575" y="3874275"/>
              <a:ext cx="173200" cy="246350"/>
            </a:xfrm>
            <a:custGeom>
              <a:rect b="b" l="l" r="r" t="t"/>
              <a:pathLst>
                <a:path extrusionOk="0" h="9854" w="6928">
                  <a:moveTo>
                    <a:pt x="5768" y="0"/>
                  </a:moveTo>
                  <a:cubicBezTo>
                    <a:pt x="3830" y="196"/>
                    <a:pt x="1843" y="758"/>
                    <a:pt x="0" y="1642"/>
                  </a:cubicBezTo>
                  <a:cubicBezTo>
                    <a:pt x="1521" y="4382"/>
                    <a:pt x="3042" y="7118"/>
                    <a:pt x="4563" y="9853"/>
                  </a:cubicBezTo>
                  <a:lnTo>
                    <a:pt x="6927" y="9853"/>
                  </a:lnTo>
                  <a:cubicBezTo>
                    <a:pt x="6701" y="6581"/>
                    <a:pt x="6516" y="3308"/>
                    <a:pt x="6370" y="25"/>
                  </a:cubicBezTo>
                  <a:lnTo>
                    <a:pt x="57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7" name="Google Shape;4707;p23"/>
            <p:cNvSpPr/>
            <p:nvPr/>
          </p:nvSpPr>
          <p:spPr>
            <a:xfrm>
              <a:off x="2123000" y="3883300"/>
              <a:ext cx="110450" cy="237325"/>
            </a:xfrm>
            <a:custGeom>
              <a:rect b="b" l="l" r="r" t="t"/>
              <a:pathLst>
                <a:path extrusionOk="0" h="9493" w="4418">
                  <a:moveTo>
                    <a:pt x="2500" y="1"/>
                  </a:moveTo>
                  <a:lnTo>
                    <a:pt x="2485" y="41"/>
                  </a:lnTo>
                  <a:cubicBezTo>
                    <a:pt x="1611" y="3178"/>
                    <a:pt x="788" y="6330"/>
                    <a:pt x="0" y="9492"/>
                  </a:cubicBezTo>
                  <a:lnTo>
                    <a:pt x="1481" y="9492"/>
                  </a:lnTo>
                  <a:cubicBezTo>
                    <a:pt x="2550" y="6596"/>
                    <a:pt x="3514" y="3660"/>
                    <a:pt x="4382" y="698"/>
                  </a:cubicBezTo>
                  <a:lnTo>
                    <a:pt x="4417" y="613"/>
                  </a:lnTo>
                  <a:cubicBezTo>
                    <a:pt x="3790" y="367"/>
                    <a:pt x="3147" y="161"/>
                    <a:pt x="250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8" name="Google Shape;4708;p23"/>
            <p:cNvSpPr/>
            <p:nvPr/>
          </p:nvSpPr>
          <p:spPr>
            <a:xfrm>
              <a:off x="2160000" y="3898625"/>
              <a:ext cx="244600" cy="222000"/>
            </a:xfrm>
            <a:custGeom>
              <a:rect b="b" l="l" r="r" t="t"/>
              <a:pathLst>
                <a:path extrusionOk="0" h="8880" w="9784">
                  <a:moveTo>
                    <a:pt x="2937" y="0"/>
                  </a:moveTo>
                  <a:lnTo>
                    <a:pt x="2902" y="85"/>
                  </a:lnTo>
                  <a:cubicBezTo>
                    <a:pt x="2034" y="3047"/>
                    <a:pt x="1070" y="5983"/>
                    <a:pt x="1" y="8879"/>
                  </a:cubicBezTo>
                  <a:lnTo>
                    <a:pt x="5121" y="8879"/>
                  </a:lnTo>
                  <a:cubicBezTo>
                    <a:pt x="6702" y="7685"/>
                    <a:pt x="8253" y="6445"/>
                    <a:pt x="9774" y="5165"/>
                  </a:cubicBezTo>
                  <a:lnTo>
                    <a:pt x="9784" y="5165"/>
                  </a:lnTo>
                  <a:cubicBezTo>
                    <a:pt x="9272" y="4482"/>
                    <a:pt x="8699" y="3850"/>
                    <a:pt x="8082" y="3268"/>
                  </a:cubicBezTo>
                  <a:cubicBezTo>
                    <a:pt x="6601" y="1862"/>
                    <a:pt x="4845" y="743"/>
                    <a:pt x="293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9" name="Google Shape;4709;p23"/>
            <p:cNvSpPr/>
            <p:nvPr/>
          </p:nvSpPr>
          <p:spPr>
            <a:xfrm>
              <a:off x="1895625" y="3915300"/>
              <a:ext cx="135050" cy="205325"/>
            </a:xfrm>
            <a:custGeom>
              <a:rect b="b" l="l" r="r" t="t"/>
              <a:pathLst>
                <a:path extrusionOk="0" h="8213" w="5402">
                  <a:moveTo>
                    <a:pt x="838" y="1"/>
                  </a:moveTo>
                  <a:cubicBezTo>
                    <a:pt x="557" y="136"/>
                    <a:pt x="276" y="282"/>
                    <a:pt x="0" y="432"/>
                  </a:cubicBezTo>
                  <a:lnTo>
                    <a:pt x="55" y="533"/>
                  </a:lnTo>
                  <a:cubicBezTo>
                    <a:pt x="1360" y="3148"/>
                    <a:pt x="2766" y="5713"/>
                    <a:pt x="4267" y="8212"/>
                  </a:cubicBezTo>
                  <a:lnTo>
                    <a:pt x="5401" y="8212"/>
                  </a:lnTo>
                  <a:cubicBezTo>
                    <a:pt x="3880" y="5477"/>
                    <a:pt x="2359" y="2741"/>
                    <a:pt x="8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0" name="Google Shape;4710;p23"/>
            <p:cNvSpPr/>
            <p:nvPr/>
          </p:nvSpPr>
          <p:spPr>
            <a:xfrm>
              <a:off x="1783675" y="3926100"/>
              <a:ext cx="218625" cy="194525"/>
            </a:xfrm>
            <a:custGeom>
              <a:rect b="b" l="l" r="r" t="t"/>
              <a:pathLst>
                <a:path extrusionOk="0" h="7781" w="8745">
                  <a:moveTo>
                    <a:pt x="4478" y="0"/>
                  </a:moveTo>
                  <a:cubicBezTo>
                    <a:pt x="3690" y="427"/>
                    <a:pt x="2937" y="914"/>
                    <a:pt x="2235" y="1461"/>
                  </a:cubicBezTo>
                  <a:cubicBezTo>
                    <a:pt x="1989" y="1652"/>
                    <a:pt x="1748" y="1847"/>
                    <a:pt x="1512" y="2053"/>
                  </a:cubicBezTo>
                  <a:cubicBezTo>
                    <a:pt x="970" y="2525"/>
                    <a:pt x="463" y="3037"/>
                    <a:pt x="1" y="3579"/>
                  </a:cubicBezTo>
                  <a:cubicBezTo>
                    <a:pt x="1768" y="4974"/>
                    <a:pt x="3635" y="6305"/>
                    <a:pt x="5332" y="7780"/>
                  </a:cubicBezTo>
                  <a:lnTo>
                    <a:pt x="8745" y="7780"/>
                  </a:lnTo>
                  <a:cubicBezTo>
                    <a:pt x="7244" y="5281"/>
                    <a:pt x="5838" y="2716"/>
                    <a:pt x="4533" y="101"/>
                  </a:cubicBezTo>
                  <a:lnTo>
                    <a:pt x="447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1" name="Google Shape;4711;p23"/>
            <p:cNvSpPr/>
            <p:nvPr/>
          </p:nvSpPr>
          <p:spPr>
            <a:xfrm>
              <a:off x="2288000" y="4027725"/>
              <a:ext cx="166800" cy="92900"/>
            </a:xfrm>
            <a:custGeom>
              <a:rect b="b" l="l" r="r" t="t"/>
              <a:pathLst>
                <a:path extrusionOk="0" h="3716" w="6672">
                  <a:moveTo>
                    <a:pt x="4654" y="1"/>
                  </a:moveTo>
                  <a:cubicBezTo>
                    <a:pt x="3133" y="1281"/>
                    <a:pt x="1582" y="2521"/>
                    <a:pt x="1" y="3715"/>
                  </a:cubicBezTo>
                  <a:lnTo>
                    <a:pt x="6671" y="3715"/>
                  </a:lnTo>
                  <a:cubicBezTo>
                    <a:pt x="6380" y="2892"/>
                    <a:pt x="6009" y="2109"/>
                    <a:pt x="5567" y="1361"/>
                  </a:cubicBezTo>
                  <a:cubicBezTo>
                    <a:pt x="5291" y="889"/>
                    <a:pt x="4990" y="433"/>
                    <a:pt x="46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2" name="Google Shape;4712;p23"/>
            <p:cNvSpPr/>
            <p:nvPr/>
          </p:nvSpPr>
          <p:spPr>
            <a:xfrm>
              <a:off x="2060750" y="3872400"/>
              <a:ext cx="124750" cy="248225"/>
            </a:xfrm>
            <a:custGeom>
              <a:rect b="b" l="l" r="r" t="t"/>
              <a:pathLst>
                <a:path extrusionOk="0" h="9929" w="4990">
                  <a:moveTo>
                    <a:pt x="1535" y="1"/>
                  </a:moveTo>
                  <a:cubicBezTo>
                    <a:pt x="1030" y="1"/>
                    <a:pt x="517" y="27"/>
                    <a:pt x="1" y="75"/>
                  </a:cubicBezTo>
                  <a:lnTo>
                    <a:pt x="603" y="100"/>
                  </a:lnTo>
                  <a:cubicBezTo>
                    <a:pt x="749" y="3383"/>
                    <a:pt x="934" y="6656"/>
                    <a:pt x="1160" y="9928"/>
                  </a:cubicBezTo>
                  <a:lnTo>
                    <a:pt x="2490" y="9928"/>
                  </a:lnTo>
                  <a:cubicBezTo>
                    <a:pt x="3278" y="6766"/>
                    <a:pt x="4101" y="3614"/>
                    <a:pt x="4975" y="477"/>
                  </a:cubicBezTo>
                  <a:lnTo>
                    <a:pt x="4990" y="437"/>
                  </a:lnTo>
                  <a:cubicBezTo>
                    <a:pt x="3976" y="181"/>
                    <a:pt x="2932" y="35"/>
                    <a:pt x="1888" y="5"/>
                  </a:cubicBezTo>
                  <a:cubicBezTo>
                    <a:pt x="1771" y="2"/>
                    <a:pt x="1653" y="1"/>
                    <a:pt x="15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3" name="Google Shape;4713;p23"/>
            <p:cNvSpPr/>
            <p:nvPr/>
          </p:nvSpPr>
          <p:spPr>
            <a:xfrm>
              <a:off x="1783425" y="4015450"/>
              <a:ext cx="147850" cy="118100"/>
            </a:xfrm>
            <a:custGeom>
              <a:rect b="b" l="l" r="r" t="t"/>
              <a:pathLst>
                <a:path extrusionOk="0" fill="none" h="4724" w="5914">
                  <a:moveTo>
                    <a:pt x="1" y="0"/>
                  </a:moveTo>
                  <a:cubicBezTo>
                    <a:pt x="6" y="0"/>
                    <a:pt x="11" y="5"/>
                    <a:pt x="11" y="5"/>
                  </a:cubicBezTo>
                  <a:cubicBezTo>
                    <a:pt x="1778" y="1400"/>
                    <a:pt x="3645" y="2726"/>
                    <a:pt x="5342" y="4206"/>
                  </a:cubicBezTo>
                  <a:cubicBezTo>
                    <a:pt x="5537" y="4377"/>
                    <a:pt x="5728" y="4548"/>
                    <a:pt x="5914" y="4723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4" name="Google Shape;4714;p23"/>
            <p:cNvSpPr/>
            <p:nvPr/>
          </p:nvSpPr>
          <p:spPr>
            <a:xfrm>
              <a:off x="2075800" y="3874900"/>
              <a:ext cx="14850" cy="258275"/>
            </a:xfrm>
            <a:custGeom>
              <a:rect b="b" l="l" r="r" t="t"/>
              <a:pathLst>
                <a:path extrusionOk="0" fill="none" h="10331" w="594">
                  <a:moveTo>
                    <a:pt x="1" y="0"/>
                  </a:moveTo>
                  <a:cubicBezTo>
                    <a:pt x="147" y="3283"/>
                    <a:pt x="332" y="6556"/>
                    <a:pt x="558" y="9828"/>
                  </a:cubicBezTo>
                  <a:cubicBezTo>
                    <a:pt x="573" y="9999"/>
                    <a:pt x="583" y="10165"/>
                    <a:pt x="593" y="10330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5" name="Google Shape;4715;p23"/>
            <p:cNvSpPr/>
            <p:nvPr/>
          </p:nvSpPr>
          <p:spPr>
            <a:xfrm>
              <a:off x="2118600" y="3884300"/>
              <a:ext cx="66525" cy="254250"/>
            </a:xfrm>
            <a:custGeom>
              <a:rect b="b" l="l" r="r" t="t"/>
              <a:pathLst>
                <a:path extrusionOk="0" fill="none" h="10170" w="2661">
                  <a:moveTo>
                    <a:pt x="2661" y="1"/>
                  </a:moveTo>
                  <a:cubicBezTo>
                    <a:pt x="1787" y="3138"/>
                    <a:pt x="964" y="6290"/>
                    <a:pt x="176" y="9452"/>
                  </a:cubicBezTo>
                  <a:cubicBezTo>
                    <a:pt x="116" y="9693"/>
                    <a:pt x="61" y="9934"/>
                    <a:pt x="1" y="10170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6" name="Google Shape;4716;p23"/>
            <p:cNvSpPr/>
            <p:nvPr/>
          </p:nvSpPr>
          <p:spPr>
            <a:xfrm>
              <a:off x="2152225" y="3900750"/>
              <a:ext cx="80350" cy="241075"/>
            </a:xfrm>
            <a:custGeom>
              <a:rect b="b" l="l" r="r" t="t"/>
              <a:pathLst>
                <a:path extrusionOk="0" fill="none" h="9643" w="3214">
                  <a:moveTo>
                    <a:pt x="3213" y="0"/>
                  </a:moveTo>
                  <a:cubicBezTo>
                    <a:pt x="2345" y="2962"/>
                    <a:pt x="1381" y="5898"/>
                    <a:pt x="312" y="8794"/>
                  </a:cubicBezTo>
                  <a:cubicBezTo>
                    <a:pt x="212" y="9080"/>
                    <a:pt x="106" y="9361"/>
                    <a:pt x="1" y="9642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7" name="Google Shape;4717;p23"/>
            <p:cNvSpPr/>
            <p:nvPr/>
          </p:nvSpPr>
          <p:spPr>
            <a:xfrm>
              <a:off x="2242700" y="3994850"/>
              <a:ext cx="21350" cy="38425"/>
            </a:xfrm>
            <a:custGeom>
              <a:rect b="b" l="l" r="r" t="t"/>
              <a:pathLst>
                <a:path extrusionOk="0" fill="none" h="1537" w="854">
                  <a:moveTo>
                    <a:pt x="854" y="1"/>
                  </a:moveTo>
                  <a:cubicBezTo>
                    <a:pt x="523" y="483"/>
                    <a:pt x="237" y="1000"/>
                    <a:pt x="1" y="1537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8" name="Google Shape;4718;p23"/>
            <p:cNvSpPr/>
            <p:nvPr/>
          </p:nvSpPr>
          <p:spPr>
            <a:xfrm>
              <a:off x="2272325" y="4004025"/>
              <a:ext cx="20975" cy="29625"/>
            </a:xfrm>
            <a:custGeom>
              <a:rect b="b" l="l" r="r" t="t"/>
              <a:pathLst>
                <a:path extrusionOk="0" fill="none" h="1185" w="839">
                  <a:moveTo>
                    <a:pt x="838" y="0"/>
                  </a:moveTo>
                  <a:cubicBezTo>
                    <a:pt x="557" y="392"/>
                    <a:pt x="281" y="788"/>
                    <a:pt x="0" y="1185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9" name="Google Shape;4719;p23"/>
            <p:cNvSpPr/>
            <p:nvPr/>
          </p:nvSpPr>
          <p:spPr>
            <a:xfrm>
              <a:off x="2254875" y="4027725"/>
              <a:ext cx="149475" cy="117750"/>
            </a:xfrm>
            <a:custGeom>
              <a:rect b="b" l="l" r="r" t="t"/>
              <a:pathLst>
                <a:path extrusionOk="0" fill="none" h="4710" w="5979">
                  <a:moveTo>
                    <a:pt x="5979" y="1"/>
                  </a:moveTo>
                  <a:cubicBezTo>
                    <a:pt x="4458" y="1281"/>
                    <a:pt x="2907" y="2521"/>
                    <a:pt x="1326" y="3715"/>
                  </a:cubicBezTo>
                  <a:cubicBezTo>
                    <a:pt x="884" y="4052"/>
                    <a:pt x="442" y="4383"/>
                    <a:pt x="1" y="4709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0" name="Google Shape;4720;p23"/>
            <p:cNvSpPr/>
            <p:nvPr/>
          </p:nvSpPr>
          <p:spPr>
            <a:xfrm>
              <a:off x="1897000" y="3928600"/>
              <a:ext cx="116725" cy="210975"/>
            </a:xfrm>
            <a:custGeom>
              <a:rect b="b" l="l" r="r" t="t"/>
              <a:pathLst>
                <a:path extrusionOk="0" fill="none" h="8439" w="4669">
                  <a:moveTo>
                    <a:pt x="0" y="1"/>
                  </a:moveTo>
                  <a:cubicBezTo>
                    <a:pt x="1305" y="2616"/>
                    <a:pt x="2711" y="5181"/>
                    <a:pt x="4212" y="7680"/>
                  </a:cubicBezTo>
                  <a:cubicBezTo>
                    <a:pt x="4362" y="7936"/>
                    <a:pt x="4513" y="8187"/>
                    <a:pt x="4668" y="8438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1" name="Google Shape;4721;p23"/>
            <p:cNvSpPr/>
            <p:nvPr/>
          </p:nvSpPr>
          <p:spPr>
            <a:xfrm>
              <a:off x="1916075" y="3914425"/>
              <a:ext cx="128900" cy="232050"/>
            </a:xfrm>
            <a:custGeom>
              <a:rect b="b" l="l" r="r" t="t"/>
              <a:pathLst>
                <a:path extrusionOk="0" fill="none" h="9282" w="5156">
                  <a:moveTo>
                    <a:pt x="0" y="1"/>
                  </a:moveTo>
                  <a:cubicBezTo>
                    <a:pt x="10" y="11"/>
                    <a:pt x="15" y="26"/>
                    <a:pt x="20" y="36"/>
                  </a:cubicBezTo>
                  <a:cubicBezTo>
                    <a:pt x="1541" y="2776"/>
                    <a:pt x="3062" y="5512"/>
                    <a:pt x="4583" y="8247"/>
                  </a:cubicBezTo>
                  <a:cubicBezTo>
                    <a:pt x="4774" y="8594"/>
                    <a:pt x="4964" y="8940"/>
                    <a:pt x="5155" y="9281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2" name="Google Shape;4722;p23"/>
            <p:cNvSpPr/>
            <p:nvPr/>
          </p:nvSpPr>
          <p:spPr>
            <a:xfrm>
              <a:off x="2000775" y="3951325"/>
              <a:ext cx="19600" cy="43800"/>
            </a:xfrm>
            <a:custGeom>
              <a:rect b="b" l="l" r="r" t="t"/>
              <a:pathLst>
                <a:path extrusionOk="0" fill="none" h="1752" w="784">
                  <a:moveTo>
                    <a:pt x="0" y="0"/>
                  </a:moveTo>
                  <a:cubicBezTo>
                    <a:pt x="231" y="597"/>
                    <a:pt x="492" y="1180"/>
                    <a:pt x="783" y="1752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3" name="Google Shape;4723;p23"/>
            <p:cNvSpPr/>
            <p:nvPr/>
          </p:nvSpPr>
          <p:spPr>
            <a:xfrm>
              <a:off x="2033025" y="3944175"/>
              <a:ext cx="9550" cy="34400"/>
            </a:xfrm>
            <a:custGeom>
              <a:rect b="b" l="l" r="r" t="t"/>
              <a:pathLst>
                <a:path extrusionOk="0" fill="none" h="1376" w="382">
                  <a:moveTo>
                    <a:pt x="0" y="0"/>
                  </a:moveTo>
                  <a:cubicBezTo>
                    <a:pt x="126" y="462"/>
                    <a:pt x="256" y="919"/>
                    <a:pt x="382" y="1375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4" name="Google Shape;4724;p23"/>
            <p:cNvSpPr/>
            <p:nvPr/>
          </p:nvSpPr>
          <p:spPr>
            <a:xfrm>
              <a:off x="1813300" y="3964125"/>
              <a:ext cx="20225" cy="27250"/>
            </a:xfrm>
            <a:custGeom>
              <a:rect b="b" l="l" r="r" t="t"/>
              <a:pathLst>
                <a:path extrusionOk="0" fill="none" h="1090" w="809">
                  <a:moveTo>
                    <a:pt x="1" y="0"/>
                  </a:moveTo>
                  <a:cubicBezTo>
                    <a:pt x="96" y="186"/>
                    <a:pt x="201" y="367"/>
                    <a:pt x="327" y="532"/>
                  </a:cubicBezTo>
                  <a:cubicBezTo>
                    <a:pt x="467" y="733"/>
                    <a:pt x="628" y="919"/>
                    <a:pt x="809" y="1089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5" name="Google Shape;4725;p23"/>
            <p:cNvSpPr/>
            <p:nvPr/>
          </p:nvSpPr>
          <p:spPr>
            <a:xfrm>
              <a:off x="1831500" y="3949550"/>
              <a:ext cx="18100" cy="29275"/>
            </a:xfrm>
            <a:custGeom>
              <a:rect b="b" l="l" r="r" t="t"/>
              <a:pathLst>
                <a:path extrusionOk="0" fill="none" h="1171" w="724">
                  <a:moveTo>
                    <a:pt x="0" y="1"/>
                  </a:moveTo>
                  <a:cubicBezTo>
                    <a:pt x="111" y="177"/>
                    <a:pt x="216" y="352"/>
                    <a:pt x="322" y="523"/>
                  </a:cubicBezTo>
                  <a:cubicBezTo>
                    <a:pt x="452" y="739"/>
                    <a:pt x="588" y="955"/>
                    <a:pt x="723" y="1170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6" name="Google Shape;4726;p23"/>
            <p:cNvSpPr/>
            <p:nvPr/>
          </p:nvSpPr>
          <p:spPr>
            <a:xfrm>
              <a:off x="1733250" y="4053325"/>
              <a:ext cx="23850" cy="19850"/>
            </a:xfrm>
            <a:custGeom>
              <a:rect b="b" l="l" r="r" t="t"/>
              <a:pathLst>
                <a:path extrusionOk="0" fill="none" h="794" w="954">
                  <a:moveTo>
                    <a:pt x="0" y="1"/>
                  </a:moveTo>
                  <a:cubicBezTo>
                    <a:pt x="206" y="172"/>
                    <a:pt x="412" y="342"/>
                    <a:pt x="613" y="513"/>
                  </a:cubicBezTo>
                  <a:cubicBezTo>
                    <a:pt x="728" y="608"/>
                    <a:pt x="838" y="704"/>
                    <a:pt x="954" y="794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7" name="Google Shape;4727;p23"/>
            <p:cNvSpPr/>
            <p:nvPr/>
          </p:nvSpPr>
          <p:spPr>
            <a:xfrm>
              <a:off x="2347850" y="3969775"/>
              <a:ext cx="24125" cy="21475"/>
            </a:xfrm>
            <a:custGeom>
              <a:rect b="b" l="l" r="r" t="t"/>
              <a:pathLst>
                <a:path extrusionOk="0" fill="none" h="859" w="965">
                  <a:moveTo>
                    <a:pt x="1" y="858"/>
                  </a:moveTo>
                  <a:cubicBezTo>
                    <a:pt x="207" y="733"/>
                    <a:pt x="397" y="587"/>
                    <a:pt x="568" y="422"/>
                  </a:cubicBezTo>
                  <a:cubicBezTo>
                    <a:pt x="714" y="291"/>
                    <a:pt x="844" y="151"/>
                    <a:pt x="965" y="0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8" name="Google Shape;4728;p23"/>
            <p:cNvSpPr/>
            <p:nvPr/>
          </p:nvSpPr>
          <p:spPr>
            <a:xfrm>
              <a:off x="2417250" y="4053075"/>
              <a:ext cx="28875" cy="13200"/>
            </a:xfrm>
            <a:custGeom>
              <a:rect b="b" l="l" r="r" t="t"/>
              <a:pathLst>
                <a:path extrusionOk="0" fill="none" h="528" w="1155">
                  <a:moveTo>
                    <a:pt x="1" y="528"/>
                  </a:moveTo>
                  <a:cubicBezTo>
                    <a:pt x="131" y="468"/>
                    <a:pt x="262" y="407"/>
                    <a:pt x="397" y="347"/>
                  </a:cubicBezTo>
                  <a:cubicBezTo>
                    <a:pt x="648" y="232"/>
                    <a:pt x="904" y="116"/>
                    <a:pt x="1155" y="1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9" name="Google Shape;4729;p23"/>
            <p:cNvSpPr/>
            <p:nvPr/>
          </p:nvSpPr>
          <p:spPr>
            <a:xfrm>
              <a:off x="1709900" y="4120600"/>
              <a:ext cx="782550" cy="25"/>
            </a:xfrm>
            <a:custGeom>
              <a:rect b="b" l="l" r="r" t="t"/>
              <a:pathLst>
                <a:path extrusionOk="0" fill="none" h="1" w="31302">
                  <a:moveTo>
                    <a:pt x="1" y="0"/>
                  </a:moveTo>
                  <a:lnTo>
                    <a:pt x="623" y="0"/>
                  </a:lnTo>
                  <a:lnTo>
                    <a:pt x="8283" y="0"/>
                  </a:lnTo>
                  <a:lnTo>
                    <a:pt x="11696" y="0"/>
                  </a:lnTo>
                  <a:lnTo>
                    <a:pt x="12830" y="0"/>
                  </a:lnTo>
                  <a:lnTo>
                    <a:pt x="15194" y="0"/>
                  </a:lnTo>
                  <a:lnTo>
                    <a:pt x="16524" y="0"/>
                  </a:lnTo>
                  <a:lnTo>
                    <a:pt x="18005" y="0"/>
                  </a:lnTo>
                  <a:lnTo>
                    <a:pt x="23125" y="0"/>
                  </a:lnTo>
                  <a:lnTo>
                    <a:pt x="29795" y="0"/>
                  </a:lnTo>
                  <a:lnTo>
                    <a:pt x="31301" y="0"/>
                  </a:ln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0" name="Google Shape;4730;p23"/>
            <p:cNvSpPr/>
            <p:nvPr/>
          </p:nvSpPr>
          <p:spPr>
            <a:xfrm>
              <a:off x="1656825" y="4109800"/>
              <a:ext cx="830225" cy="25"/>
            </a:xfrm>
            <a:custGeom>
              <a:rect b="b" l="l" r="r" t="t"/>
              <a:pathLst>
                <a:path extrusionOk="0" fill="none" h="1" w="33209">
                  <a:moveTo>
                    <a:pt x="33208" y="1"/>
                  </a:moveTo>
                  <a:lnTo>
                    <a:pt x="32987" y="1"/>
                  </a:lnTo>
                  <a:lnTo>
                    <a:pt x="0" y="1"/>
                  </a:ln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731" name="Google Shape;4731;p23"/>
          <p:cNvGrpSpPr/>
          <p:nvPr/>
        </p:nvGrpSpPr>
        <p:grpSpPr>
          <a:xfrm flipH="1">
            <a:off x="-32863" y="231013"/>
            <a:ext cx="9242087" cy="3187178"/>
            <a:chOff x="-98087" y="231013"/>
            <a:chExt cx="9242087" cy="3187178"/>
          </a:xfrm>
        </p:grpSpPr>
        <p:grpSp>
          <p:nvGrpSpPr>
            <p:cNvPr id="4732" name="Google Shape;4732;p23"/>
            <p:cNvGrpSpPr/>
            <p:nvPr/>
          </p:nvGrpSpPr>
          <p:grpSpPr>
            <a:xfrm>
              <a:off x="-98087" y="1332300"/>
              <a:ext cx="316899" cy="316978"/>
              <a:chOff x="5052650" y="3025125"/>
              <a:chExt cx="316899" cy="316978"/>
            </a:xfrm>
          </p:grpSpPr>
          <p:sp>
            <p:nvSpPr>
              <p:cNvPr id="4733" name="Google Shape;4733;p23"/>
              <p:cNvSpPr/>
              <p:nvPr/>
            </p:nvSpPr>
            <p:spPr>
              <a:xfrm>
                <a:off x="5052650" y="3025125"/>
                <a:ext cx="316899" cy="316978"/>
              </a:xfrm>
              <a:custGeom>
                <a:rect b="b" l="l" r="r" t="t"/>
                <a:pathLst>
                  <a:path extrusionOk="0" h="4012" w="4011">
                    <a:moveTo>
                      <a:pt x="2008" y="1"/>
                    </a:moveTo>
                    <a:cubicBezTo>
                      <a:pt x="899" y="1"/>
                      <a:pt x="0" y="899"/>
                      <a:pt x="0" y="2003"/>
                    </a:cubicBezTo>
                    <a:cubicBezTo>
                      <a:pt x="0" y="3113"/>
                      <a:pt x="899" y="4011"/>
                      <a:pt x="2008" y="4011"/>
                    </a:cubicBezTo>
                    <a:cubicBezTo>
                      <a:pt x="3112" y="4011"/>
                      <a:pt x="4011" y="3113"/>
                      <a:pt x="4011" y="2003"/>
                    </a:cubicBezTo>
                    <a:cubicBezTo>
                      <a:pt x="4011" y="899"/>
                      <a:pt x="3112" y="1"/>
                      <a:pt x="200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34" name="Google Shape;4734;p23"/>
              <p:cNvSpPr/>
              <p:nvPr/>
            </p:nvSpPr>
            <p:spPr>
              <a:xfrm>
                <a:off x="5108192" y="3195308"/>
                <a:ext cx="85723" cy="84933"/>
              </a:xfrm>
              <a:custGeom>
                <a:rect b="b" l="l" r="r" t="t"/>
                <a:pathLst>
                  <a:path extrusionOk="0" fill="none" h="1075" w="1085">
                    <a:moveTo>
                      <a:pt x="0" y="0"/>
                    </a:moveTo>
                    <a:cubicBezTo>
                      <a:pt x="146" y="512"/>
                      <a:pt x="572" y="934"/>
                      <a:pt x="1084" y="1074"/>
                    </a:cubicBezTo>
                  </a:path>
                </a:pathLst>
              </a:custGeom>
              <a:noFill/>
              <a:ln cap="flat" cmpd="sng" w="5275">
                <a:solidFill>
                  <a:schemeClr val="accent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35" name="Google Shape;4735;p23"/>
              <p:cNvSpPr/>
              <p:nvPr/>
            </p:nvSpPr>
            <p:spPr>
              <a:xfrm>
                <a:off x="5164051" y="3190488"/>
                <a:ext cx="35395" cy="31840"/>
              </a:xfrm>
              <a:custGeom>
                <a:rect b="b" l="l" r="r" t="t"/>
                <a:pathLst>
                  <a:path extrusionOk="0" fill="none" h="403" w="448">
                    <a:moveTo>
                      <a:pt x="1" y="1"/>
                    </a:moveTo>
                    <a:cubicBezTo>
                      <a:pt x="36" y="217"/>
                      <a:pt x="232" y="392"/>
                      <a:pt x="448" y="402"/>
                    </a:cubicBezTo>
                  </a:path>
                </a:pathLst>
              </a:custGeom>
              <a:noFill/>
              <a:ln cap="flat" cmpd="sng" w="5275">
                <a:solidFill>
                  <a:schemeClr val="accent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736" name="Google Shape;4736;p23"/>
            <p:cNvGrpSpPr/>
            <p:nvPr/>
          </p:nvGrpSpPr>
          <p:grpSpPr>
            <a:xfrm>
              <a:off x="7923288" y="231013"/>
              <a:ext cx="120739" cy="120769"/>
              <a:chOff x="5052650" y="3025125"/>
              <a:chExt cx="316899" cy="316978"/>
            </a:xfrm>
          </p:grpSpPr>
          <p:sp>
            <p:nvSpPr>
              <p:cNvPr id="4737" name="Google Shape;4737;p23"/>
              <p:cNvSpPr/>
              <p:nvPr/>
            </p:nvSpPr>
            <p:spPr>
              <a:xfrm>
                <a:off x="5052650" y="3025125"/>
                <a:ext cx="316899" cy="316978"/>
              </a:xfrm>
              <a:custGeom>
                <a:rect b="b" l="l" r="r" t="t"/>
                <a:pathLst>
                  <a:path extrusionOk="0" h="4012" w="4011">
                    <a:moveTo>
                      <a:pt x="2008" y="1"/>
                    </a:moveTo>
                    <a:cubicBezTo>
                      <a:pt x="899" y="1"/>
                      <a:pt x="0" y="899"/>
                      <a:pt x="0" y="2003"/>
                    </a:cubicBezTo>
                    <a:cubicBezTo>
                      <a:pt x="0" y="3113"/>
                      <a:pt x="899" y="4011"/>
                      <a:pt x="2008" y="4011"/>
                    </a:cubicBezTo>
                    <a:cubicBezTo>
                      <a:pt x="3112" y="4011"/>
                      <a:pt x="4011" y="3113"/>
                      <a:pt x="4011" y="2003"/>
                    </a:cubicBezTo>
                    <a:cubicBezTo>
                      <a:pt x="4011" y="899"/>
                      <a:pt x="3112" y="1"/>
                      <a:pt x="200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38" name="Google Shape;4738;p23"/>
              <p:cNvSpPr/>
              <p:nvPr/>
            </p:nvSpPr>
            <p:spPr>
              <a:xfrm>
                <a:off x="5108192" y="3195308"/>
                <a:ext cx="85723" cy="84933"/>
              </a:xfrm>
              <a:custGeom>
                <a:rect b="b" l="l" r="r" t="t"/>
                <a:pathLst>
                  <a:path extrusionOk="0" fill="none" h="1075" w="1085">
                    <a:moveTo>
                      <a:pt x="0" y="0"/>
                    </a:moveTo>
                    <a:cubicBezTo>
                      <a:pt x="146" y="512"/>
                      <a:pt x="572" y="934"/>
                      <a:pt x="1084" y="1074"/>
                    </a:cubicBezTo>
                  </a:path>
                </a:pathLst>
              </a:custGeom>
              <a:noFill/>
              <a:ln cap="flat" cmpd="sng" w="5275">
                <a:solidFill>
                  <a:srgbClr val="002255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39" name="Google Shape;4739;p23"/>
              <p:cNvSpPr/>
              <p:nvPr/>
            </p:nvSpPr>
            <p:spPr>
              <a:xfrm>
                <a:off x="5164051" y="3190488"/>
                <a:ext cx="35395" cy="31840"/>
              </a:xfrm>
              <a:custGeom>
                <a:rect b="b" l="l" r="r" t="t"/>
                <a:pathLst>
                  <a:path extrusionOk="0" fill="none" h="403" w="448">
                    <a:moveTo>
                      <a:pt x="1" y="1"/>
                    </a:moveTo>
                    <a:cubicBezTo>
                      <a:pt x="36" y="217"/>
                      <a:pt x="232" y="392"/>
                      <a:pt x="448" y="402"/>
                    </a:cubicBezTo>
                  </a:path>
                </a:pathLst>
              </a:custGeom>
              <a:noFill/>
              <a:ln cap="flat" cmpd="sng" w="5275">
                <a:solidFill>
                  <a:srgbClr val="002255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740" name="Google Shape;4740;p23"/>
            <p:cNvGrpSpPr/>
            <p:nvPr/>
          </p:nvGrpSpPr>
          <p:grpSpPr>
            <a:xfrm>
              <a:off x="8827100" y="3101213"/>
              <a:ext cx="316899" cy="316978"/>
              <a:chOff x="5052650" y="3025125"/>
              <a:chExt cx="316899" cy="316978"/>
            </a:xfrm>
          </p:grpSpPr>
          <p:sp>
            <p:nvSpPr>
              <p:cNvPr id="4741" name="Google Shape;4741;p23"/>
              <p:cNvSpPr/>
              <p:nvPr/>
            </p:nvSpPr>
            <p:spPr>
              <a:xfrm>
                <a:off x="5052650" y="3025125"/>
                <a:ext cx="316899" cy="316978"/>
              </a:xfrm>
              <a:custGeom>
                <a:rect b="b" l="l" r="r" t="t"/>
                <a:pathLst>
                  <a:path extrusionOk="0" h="4012" w="4011">
                    <a:moveTo>
                      <a:pt x="2008" y="1"/>
                    </a:moveTo>
                    <a:cubicBezTo>
                      <a:pt x="899" y="1"/>
                      <a:pt x="0" y="899"/>
                      <a:pt x="0" y="2003"/>
                    </a:cubicBezTo>
                    <a:cubicBezTo>
                      <a:pt x="0" y="3113"/>
                      <a:pt x="899" y="4011"/>
                      <a:pt x="2008" y="4011"/>
                    </a:cubicBezTo>
                    <a:cubicBezTo>
                      <a:pt x="3112" y="4011"/>
                      <a:pt x="4011" y="3113"/>
                      <a:pt x="4011" y="2003"/>
                    </a:cubicBezTo>
                    <a:cubicBezTo>
                      <a:pt x="4011" y="899"/>
                      <a:pt x="3112" y="1"/>
                      <a:pt x="200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42" name="Google Shape;4742;p23"/>
              <p:cNvSpPr/>
              <p:nvPr/>
            </p:nvSpPr>
            <p:spPr>
              <a:xfrm>
                <a:off x="5108192" y="3195308"/>
                <a:ext cx="85723" cy="84933"/>
              </a:xfrm>
              <a:custGeom>
                <a:rect b="b" l="l" r="r" t="t"/>
                <a:pathLst>
                  <a:path extrusionOk="0" fill="none" h="1075" w="1085">
                    <a:moveTo>
                      <a:pt x="0" y="0"/>
                    </a:moveTo>
                    <a:cubicBezTo>
                      <a:pt x="146" y="512"/>
                      <a:pt x="572" y="934"/>
                      <a:pt x="1084" y="1074"/>
                    </a:cubicBezTo>
                  </a:path>
                </a:pathLst>
              </a:custGeom>
              <a:noFill/>
              <a:ln cap="flat" cmpd="sng" w="5275">
                <a:solidFill>
                  <a:schemeClr val="accent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43" name="Google Shape;4743;p23"/>
              <p:cNvSpPr/>
              <p:nvPr/>
            </p:nvSpPr>
            <p:spPr>
              <a:xfrm>
                <a:off x="5164051" y="3190488"/>
                <a:ext cx="35395" cy="31840"/>
              </a:xfrm>
              <a:custGeom>
                <a:rect b="b" l="l" r="r" t="t"/>
                <a:pathLst>
                  <a:path extrusionOk="0" fill="none" h="403" w="448">
                    <a:moveTo>
                      <a:pt x="1" y="1"/>
                    </a:moveTo>
                    <a:cubicBezTo>
                      <a:pt x="36" y="217"/>
                      <a:pt x="232" y="392"/>
                      <a:pt x="448" y="402"/>
                    </a:cubicBezTo>
                  </a:path>
                </a:pathLst>
              </a:custGeom>
              <a:noFill/>
              <a:ln cap="flat" cmpd="sng" w="5275">
                <a:solidFill>
                  <a:schemeClr val="accent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744" name="Google Shape;4744;p23"/>
            <p:cNvGrpSpPr/>
            <p:nvPr/>
          </p:nvGrpSpPr>
          <p:grpSpPr>
            <a:xfrm>
              <a:off x="1523974" y="1938857"/>
              <a:ext cx="120724" cy="120609"/>
              <a:chOff x="4788500" y="2618450"/>
              <a:chExt cx="130400" cy="130275"/>
            </a:xfrm>
          </p:grpSpPr>
          <p:sp>
            <p:nvSpPr>
              <p:cNvPr id="4745" name="Google Shape;4745;p23"/>
              <p:cNvSpPr/>
              <p:nvPr/>
            </p:nvSpPr>
            <p:spPr>
              <a:xfrm>
                <a:off x="4788500" y="2618450"/>
                <a:ext cx="130400" cy="130275"/>
              </a:xfrm>
              <a:custGeom>
                <a:rect b="b" l="l" r="r" t="t"/>
                <a:pathLst>
                  <a:path extrusionOk="0" h="5211" w="5216">
                    <a:moveTo>
                      <a:pt x="2606" y="0"/>
                    </a:moveTo>
                    <a:cubicBezTo>
                      <a:pt x="1170" y="0"/>
                      <a:pt x="1" y="1170"/>
                      <a:pt x="1" y="2605"/>
                    </a:cubicBezTo>
                    <a:cubicBezTo>
                      <a:pt x="1" y="4046"/>
                      <a:pt x="1170" y="5210"/>
                      <a:pt x="2606" y="5210"/>
                    </a:cubicBezTo>
                    <a:cubicBezTo>
                      <a:pt x="4046" y="5210"/>
                      <a:pt x="5216" y="4046"/>
                      <a:pt x="5216" y="2605"/>
                    </a:cubicBezTo>
                    <a:cubicBezTo>
                      <a:pt x="5216" y="1170"/>
                      <a:pt x="4046" y="0"/>
                      <a:pt x="260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46" name="Google Shape;4746;p23"/>
              <p:cNvSpPr/>
              <p:nvPr/>
            </p:nvSpPr>
            <p:spPr>
              <a:xfrm>
                <a:off x="4800425" y="2652075"/>
                <a:ext cx="17725" cy="56125"/>
              </a:xfrm>
              <a:custGeom>
                <a:rect b="b" l="l" r="r" t="t"/>
                <a:pathLst>
                  <a:path extrusionOk="0" fill="none" h="2245" w="709">
                    <a:moveTo>
                      <a:pt x="452" y="0"/>
                    </a:moveTo>
                    <a:cubicBezTo>
                      <a:pt x="1" y="683"/>
                      <a:pt x="111" y="1682"/>
                      <a:pt x="708" y="2244"/>
                    </a:cubicBezTo>
                  </a:path>
                </a:pathLst>
              </a:custGeom>
              <a:noFill/>
              <a:ln cap="flat" cmpd="sng" w="5275">
                <a:solidFill>
                  <a:srgbClr val="002255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747" name="Google Shape;4747;p23"/>
            <p:cNvGrpSpPr/>
            <p:nvPr/>
          </p:nvGrpSpPr>
          <p:grpSpPr>
            <a:xfrm>
              <a:off x="4263795" y="1649277"/>
              <a:ext cx="89598" cy="89499"/>
              <a:chOff x="4788500" y="2618450"/>
              <a:chExt cx="130400" cy="130275"/>
            </a:xfrm>
          </p:grpSpPr>
          <p:sp>
            <p:nvSpPr>
              <p:cNvPr id="4748" name="Google Shape;4748;p23"/>
              <p:cNvSpPr/>
              <p:nvPr/>
            </p:nvSpPr>
            <p:spPr>
              <a:xfrm>
                <a:off x="4788500" y="2618450"/>
                <a:ext cx="130400" cy="130275"/>
              </a:xfrm>
              <a:custGeom>
                <a:rect b="b" l="l" r="r" t="t"/>
                <a:pathLst>
                  <a:path extrusionOk="0" h="5211" w="5216">
                    <a:moveTo>
                      <a:pt x="2606" y="0"/>
                    </a:moveTo>
                    <a:cubicBezTo>
                      <a:pt x="1170" y="0"/>
                      <a:pt x="1" y="1170"/>
                      <a:pt x="1" y="2605"/>
                    </a:cubicBezTo>
                    <a:cubicBezTo>
                      <a:pt x="1" y="4046"/>
                      <a:pt x="1170" y="5210"/>
                      <a:pt x="2606" y="5210"/>
                    </a:cubicBezTo>
                    <a:cubicBezTo>
                      <a:pt x="4046" y="5210"/>
                      <a:pt x="5216" y="4046"/>
                      <a:pt x="5216" y="2605"/>
                    </a:cubicBezTo>
                    <a:cubicBezTo>
                      <a:pt x="5216" y="1170"/>
                      <a:pt x="4046" y="0"/>
                      <a:pt x="260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49" name="Google Shape;4749;p23"/>
              <p:cNvSpPr/>
              <p:nvPr/>
            </p:nvSpPr>
            <p:spPr>
              <a:xfrm>
                <a:off x="4800425" y="2652075"/>
                <a:ext cx="17725" cy="56125"/>
              </a:xfrm>
              <a:custGeom>
                <a:rect b="b" l="l" r="r" t="t"/>
                <a:pathLst>
                  <a:path extrusionOk="0" fill="none" h="2245" w="709">
                    <a:moveTo>
                      <a:pt x="452" y="0"/>
                    </a:moveTo>
                    <a:cubicBezTo>
                      <a:pt x="1" y="683"/>
                      <a:pt x="111" y="1682"/>
                      <a:pt x="708" y="2244"/>
                    </a:cubicBezTo>
                  </a:path>
                </a:pathLst>
              </a:custGeom>
              <a:noFill/>
              <a:ln cap="flat" cmpd="sng" w="5275">
                <a:solidFill>
                  <a:srgbClr val="002255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750" name="Google Shape;4750;p23"/>
            <p:cNvGrpSpPr/>
            <p:nvPr/>
          </p:nvGrpSpPr>
          <p:grpSpPr>
            <a:xfrm>
              <a:off x="4266838" y="2473594"/>
              <a:ext cx="215491" cy="215545"/>
              <a:chOff x="4268238" y="3585419"/>
              <a:chExt cx="316899" cy="316978"/>
            </a:xfrm>
          </p:grpSpPr>
          <p:sp>
            <p:nvSpPr>
              <p:cNvPr id="4751" name="Google Shape;4751;p23"/>
              <p:cNvSpPr/>
              <p:nvPr/>
            </p:nvSpPr>
            <p:spPr>
              <a:xfrm>
                <a:off x="4268238" y="3585419"/>
                <a:ext cx="316899" cy="316978"/>
              </a:xfrm>
              <a:custGeom>
                <a:rect b="b" l="l" r="r" t="t"/>
                <a:pathLst>
                  <a:path extrusionOk="0" h="4012" w="4011">
                    <a:moveTo>
                      <a:pt x="2008" y="1"/>
                    </a:moveTo>
                    <a:cubicBezTo>
                      <a:pt x="899" y="1"/>
                      <a:pt x="0" y="899"/>
                      <a:pt x="0" y="2003"/>
                    </a:cubicBezTo>
                    <a:cubicBezTo>
                      <a:pt x="0" y="3113"/>
                      <a:pt x="899" y="4011"/>
                      <a:pt x="2008" y="4011"/>
                    </a:cubicBezTo>
                    <a:cubicBezTo>
                      <a:pt x="3112" y="4011"/>
                      <a:pt x="4011" y="3113"/>
                      <a:pt x="4011" y="2003"/>
                    </a:cubicBezTo>
                    <a:cubicBezTo>
                      <a:pt x="4011" y="899"/>
                      <a:pt x="3112" y="1"/>
                      <a:pt x="200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52" name="Google Shape;4752;p23"/>
              <p:cNvSpPr/>
              <p:nvPr/>
            </p:nvSpPr>
            <p:spPr>
              <a:xfrm>
                <a:off x="4323781" y="3755602"/>
                <a:ext cx="85723" cy="84933"/>
              </a:xfrm>
              <a:custGeom>
                <a:rect b="b" l="l" r="r" t="t"/>
                <a:pathLst>
                  <a:path extrusionOk="0" fill="none" h="1075" w="1085">
                    <a:moveTo>
                      <a:pt x="0" y="0"/>
                    </a:moveTo>
                    <a:cubicBezTo>
                      <a:pt x="146" y="512"/>
                      <a:pt x="572" y="934"/>
                      <a:pt x="1084" y="1074"/>
                    </a:cubicBezTo>
                  </a:path>
                </a:pathLst>
              </a:custGeom>
              <a:noFill/>
              <a:ln cap="flat" cmpd="sng" w="5275">
                <a:solidFill>
                  <a:schemeClr val="accent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53" name="Google Shape;4753;p23"/>
              <p:cNvSpPr/>
              <p:nvPr/>
            </p:nvSpPr>
            <p:spPr>
              <a:xfrm>
                <a:off x="4379639" y="3750782"/>
                <a:ext cx="35395" cy="31840"/>
              </a:xfrm>
              <a:custGeom>
                <a:rect b="b" l="l" r="r" t="t"/>
                <a:pathLst>
                  <a:path extrusionOk="0" fill="none" h="403" w="448">
                    <a:moveTo>
                      <a:pt x="1" y="1"/>
                    </a:moveTo>
                    <a:cubicBezTo>
                      <a:pt x="36" y="217"/>
                      <a:pt x="232" y="392"/>
                      <a:pt x="448" y="402"/>
                    </a:cubicBezTo>
                  </a:path>
                </a:pathLst>
              </a:custGeom>
              <a:noFill/>
              <a:ln cap="flat" cmpd="sng" w="5275">
                <a:solidFill>
                  <a:schemeClr val="accent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754" name="Google Shape;4754;p23"/>
            <p:cNvGrpSpPr/>
            <p:nvPr/>
          </p:nvGrpSpPr>
          <p:grpSpPr>
            <a:xfrm>
              <a:off x="8249671" y="2187312"/>
              <a:ext cx="89587" cy="89610"/>
              <a:chOff x="5052650" y="3025125"/>
              <a:chExt cx="316899" cy="316978"/>
            </a:xfrm>
          </p:grpSpPr>
          <p:sp>
            <p:nvSpPr>
              <p:cNvPr id="4755" name="Google Shape;4755;p23"/>
              <p:cNvSpPr/>
              <p:nvPr/>
            </p:nvSpPr>
            <p:spPr>
              <a:xfrm>
                <a:off x="5052650" y="3025125"/>
                <a:ext cx="316899" cy="316978"/>
              </a:xfrm>
              <a:custGeom>
                <a:rect b="b" l="l" r="r" t="t"/>
                <a:pathLst>
                  <a:path extrusionOk="0" h="4012" w="4011">
                    <a:moveTo>
                      <a:pt x="2008" y="1"/>
                    </a:moveTo>
                    <a:cubicBezTo>
                      <a:pt x="899" y="1"/>
                      <a:pt x="0" y="899"/>
                      <a:pt x="0" y="2003"/>
                    </a:cubicBezTo>
                    <a:cubicBezTo>
                      <a:pt x="0" y="3113"/>
                      <a:pt x="899" y="4011"/>
                      <a:pt x="2008" y="4011"/>
                    </a:cubicBezTo>
                    <a:cubicBezTo>
                      <a:pt x="3112" y="4011"/>
                      <a:pt x="4011" y="3113"/>
                      <a:pt x="4011" y="2003"/>
                    </a:cubicBezTo>
                    <a:cubicBezTo>
                      <a:pt x="4011" y="899"/>
                      <a:pt x="3112" y="1"/>
                      <a:pt x="200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56" name="Google Shape;4756;p23"/>
              <p:cNvSpPr/>
              <p:nvPr/>
            </p:nvSpPr>
            <p:spPr>
              <a:xfrm>
                <a:off x="5108192" y="3195308"/>
                <a:ext cx="85723" cy="84933"/>
              </a:xfrm>
              <a:custGeom>
                <a:rect b="b" l="l" r="r" t="t"/>
                <a:pathLst>
                  <a:path extrusionOk="0" fill="none" h="1075" w="1085">
                    <a:moveTo>
                      <a:pt x="0" y="0"/>
                    </a:moveTo>
                    <a:cubicBezTo>
                      <a:pt x="146" y="512"/>
                      <a:pt x="572" y="934"/>
                      <a:pt x="1084" y="1074"/>
                    </a:cubicBezTo>
                  </a:path>
                </a:pathLst>
              </a:custGeom>
              <a:noFill/>
              <a:ln cap="flat" cmpd="sng" w="5275">
                <a:solidFill>
                  <a:srgbClr val="002255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57" name="Google Shape;4757;p23"/>
              <p:cNvSpPr/>
              <p:nvPr/>
            </p:nvSpPr>
            <p:spPr>
              <a:xfrm>
                <a:off x="5164051" y="3190488"/>
                <a:ext cx="35395" cy="31840"/>
              </a:xfrm>
              <a:custGeom>
                <a:rect b="b" l="l" r="r" t="t"/>
                <a:pathLst>
                  <a:path extrusionOk="0" fill="none" h="403" w="448">
                    <a:moveTo>
                      <a:pt x="1" y="1"/>
                    </a:moveTo>
                    <a:cubicBezTo>
                      <a:pt x="36" y="217"/>
                      <a:pt x="232" y="392"/>
                      <a:pt x="448" y="402"/>
                    </a:cubicBezTo>
                  </a:path>
                </a:pathLst>
              </a:custGeom>
              <a:noFill/>
              <a:ln cap="flat" cmpd="sng" w="5275">
                <a:solidFill>
                  <a:srgbClr val="002255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758" name="Google Shape;4758;p23"/>
            <p:cNvGrpSpPr/>
            <p:nvPr/>
          </p:nvGrpSpPr>
          <p:grpSpPr>
            <a:xfrm>
              <a:off x="6674220" y="382964"/>
              <a:ext cx="89598" cy="89512"/>
              <a:chOff x="4788500" y="2618450"/>
              <a:chExt cx="130400" cy="130275"/>
            </a:xfrm>
          </p:grpSpPr>
          <p:sp>
            <p:nvSpPr>
              <p:cNvPr id="4759" name="Google Shape;4759;p23"/>
              <p:cNvSpPr/>
              <p:nvPr/>
            </p:nvSpPr>
            <p:spPr>
              <a:xfrm>
                <a:off x="4788500" y="2618450"/>
                <a:ext cx="130400" cy="130275"/>
              </a:xfrm>
              <a:custGeom>
                <a:rect b="b" l="l" r="r" t="t"/>
                <a:pathLst>
                  <a:path extrusionOk="0" h="5211" w="5216">
                    <a:moveTo>
                      <a:pt x="2606" y="0"/>
                    </a:moveTo>
                    <a:cubicBezTo>
                      <a:pt x="1170" y="0"/>
                      <a:pt x="1" y="1170"/>
                      <a:pt x="1" y="2605"/>
                    </a:cubicBezTo>
                    <a:cubicBezTo>
                      <a:pt x="1" y="4046"/>
                      <a:pt x="1170" y="5210"/>
                      <a:pt x="2606" y="5210"/>
                    </a:cubicBezTo>
                    <a:cubicBezTo>
                      <a:pt x="4046" y="5210"/>
                      <a:pt x="5216" y="4046"/>
                      <a:pt x="5216" y="2605"/>
                    </a:cubicBezTo>
                    <a:cubicBezTo>
                      <a:pt x="5216" y="1170"/>
                      <a:pt x="4046" y="0"/>
                      <a:pt x="260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60" name="Google Shape;4760;p23"/>
              <p:cNvSpPr/>
              <p:nvPr/>
            </p:nvSpPr>
            <p:spPr>
              <a:xfrm>
                <a:off x="4800425" y="2652075"/>
                <a:ext cx="17725" cy="56125"/>
              </a:xfrm>
              <a:custGeom>
                <a:rect b="b" l="l" r="r" t="t"/>
                <a:pathLst>
                  <a:path extrusionOk="0" fill="none" h="2245" w="709">
                    <a:moveTo>
                      <a:pt x="452" y="0"/>
                    </a:moveTo>
                    <a:cubicBezTo>
                      <a:pt x="1" y="683"/>
                      <a:pt x="111" y="1682"/>
                      <a:pt x="708" y="2244"/>
                    </a:cubicBezTo>
                  </a:path>
                </a:pathLst>
              </a:custGeom>
              <a:noFill/>
              <a:ln cap="flat" cmpd="sng" w="5275">
                <a:solidFill>
                  <a:srgbClr val="002255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761" name="Google Shape;4761;p23"/>
            <p:cNvGrpSpPr/>
            <p:nvPr/>
          </p:nvGrpSpPr>
          <p:grpSpPr>
            <a:xfrm>
              <a:off x="-12" y="3199325"/>
              <a:ext cx="120739" cy="120769"/>
              <a:chOff x="5052650" y="3025125"/>
              <a:chExt cx="316899" cy="316978"/>
            </a:xfrm>
          </p:grpSpPr>
          <p:sp>
            <p:nvSpPr>
              <p:cNvPr id="4762" name="Google Shape;4762;p23"/>
              <p:cNvSpPr/>
              <p:nvPr/>
            </p:nvSpPr>
            <p:spPr>
              <a:xfrm>
                <a:off x="5052650" y="3025125"/>
                <a:ext cx="316899" cy="316978"/>
              </a:xfrm>
              <a:custGeom>
                <a:rect b="b" l="l" r="r" t="t"/>
                <a:pathLst>
                  <a:path extrusionOk="0" h="4012" w="4011">
                    <a:moveTo>
                      <a:pt x="2008" y="1"/>
                    </a:moveTo>
                    <a:cubicBezTo>
                      <a:pt x="899" y="1"/>
                      <a:pt x="0" y="899"/>
                      <a:pt x="0" y="2003"/>
                    </a:cubicBezTo>
                    <a:cubicBezTo>
                      <a:pt x="0" y="3113"/>
                      <a:pt x="899" y="4011"/>
                      <a:pt x="2008" y="4011"/>
                    </a:cubicBezTo>
                    <a:cubicBezTo>
                      <a:pt x="3112" y="4011"/>
                      <a:pt x="4011" y="3113"/>
                      <a:pt x="4011" y="2003"/>
                    </a:cubicBezTo>
                    <a:cubicBezTo>
                      <a:pt x="4011" y="899"/>
                      <a:pt x="3112" y="1"/>
                      <a:pt x="200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63" name="Google Shape;4763;p23"/>
              <p:cNvSpPr/>
              <p:nvPr/>
            </p:nvSpPr>
            <p:spPr>
              <a:xfrm>
                <a:off x="5108192" y="3195308"/>
                <a:ext cx="85723" cy="84933"/>
              </a:xfrm>
              <a:custGeom>
                <a:rect b="b" l="l" r="r" t="t"/>
                <a:pathLst>
                  <a:path extrusionOk="0" fill="none" h="1075" w="1085">
                    <a:moveTo>
                      <a:pt x="0" y="0"/>
                    </a:moveTo>
                    <a:cubicBezTo>
                      <a:pt x="146" y="512"/>
                      <a:pt x="572" y="934"/>
                      <a:pt x="1084" y="1074"/>
                    </a:cubicBezTo>
                  </a:path>
                </a:pathLst>
              </a:custGeom>
              <a:noFill/>
              <a:ln cap="flat" cmpd="sng" w="5275">
                <a:solidFill>
                  <a:srgbClr val="002255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64" name="Google Shape;4764;p23"/>
              <p:cNvSpPr/>
              <p:nvPr/>
            </p:nvSpPr>
            <p:spPr>
              <a:xfrm>
                <a:off x="5164051" y="3190488"/>
                <a:ext cx="35395" cy="31840"/>
              </a:xfrm>
              <a:custGeom>
                <a:rect b="b" l="l" r="r" t="t"/>
                <a:pathLst>
                  <a:path extrusionOk="0" fill="none" h="403" w="448">
                    <a:moveTo>
                      <a:pt x="1" y="1"/>
                    </a:moveTo>
                    <a:cubicBezTo>
                      <a:pt x="36" y="217"/>
                      <a:pt x="232" y="392"/>
                      <a:pt x="448" y="402"/>
                    </a:cubicBezTo>
                  </a:path>
                </a:pathLst>
              </a:custGeom>
              <a:noFill/>
              <a:ln cap="flat" cmpd="sng" w="5275">
                <a:solidFill>
                  <a:srgbClr val="002255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765" name="Google Shape;4765;p23"/>
            <p:cNvGrpSpPr/>
            <p:nvPr/>
          </p:nvGrpSpPr>
          <p:grpSpPr>
            <a:xfrm>
              <a:off x="378483" y="2526915"/>
              <a:ext cx="89598" cy="89499"/>
              <a:chOff x="4788500" y="2618450"/>
              <a:chExt cx="130400" cy="130275"/>
            </a:xfrm>
          </p:grpSpPr>
          <p:sp>
            <p:nvSpPr>
              <p:cNvPr id="4766" name="Google Shape;4766;p23"/>
              <p:cNvSpPr/>
              <p:nvPr/>
            </p:nvSpPr>
            <p:spPr>
              <a:xfrm>
                <a:off x="4788500" y="2618450"/>
                <a:ext cx="130400" cy="130275"/>
              </a:xfrm>
              <a:custGeom>
                <a:rect b="b" l="l" r="r" t="t"/>
                <a:pathLst>
                  <a:path extrusionOk="0" h="5211" w="5216">
                    <a:moveTo>
                      <a:pt x="2606" y="0"/>
                    </a:moveTo>
                    <a:cubicBezTo>
                      <a:pt x="1170" y="0"/>
                      <a:pt x="1" y="1170"/>
                      <a:pt x="1" y="2605"/>
                    </a:cubicBezTo>
                    <a:cubicBezTo>
                      <a:pt x="1" y="4046"/>
                      <a:pt x="1170" y="5210"/>
                      <a:pt x="2606" y="5210"/>
                    </a:cubicBezTo>
                    <a:cubicBezTo>
                      <a:pt x="4046" y="5210"/>
                      <a:pt x="5216" y="4046"/>
                      <a:pt x="5216" y="2605"/>
                    </a:cubicBezTo>
                    <a:cubicBezTo>
                      <a:pt x="5216" y="1170"/>
                      <a:pt x="4046" y="0"/>
                      <a:pt x="260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67" name="Google Shape;4767;p23"/>
              <p:cNvSpPr/>
              <p:nvPr/>
            </p:nvSpPr>
            <p:spPr>
              <a:xfrm>
                <a:off x="4800425" y="2652075"/>
                <a:ext cx="17725" cy="56125"/>
              </a:xfrm>
              <a:custGeom>
                <a:rect b="b" l="l" r="r" t="t"/>
                <a:pathLst>
                  <a:path extrusionOk="0" fill="none" h="2245" w="709">
                    <a:moveTo>
                      <a:pt x="452" y="0"/>
                    </a:moveTo>
                    <a:cubicBezTo>
                      <a:pt x="1" y="683"/>
                      <a:pt x="111" y="1682"/>
                      <a:pt x="708" y="2244"/>
                    </a:cubicBezTo>
                  </a:path>
                </a:pathLst>
              </a:custGeom>
              <a:noFill/>
              <a:ln cap="flat" cmpd="sng" w="5275">
                <a:solidFill>
                  <a:srgbClr val="002255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4768" name="Google Shape;4768;p23"/>
          <p:cNvSpPr txBox="1"/>
          <p:nvPr>
            <p:ph idx="1" type="subTitle"/>
          </p:nvPr>
        </p:nvSpPr>
        <p:spPr>
          <a:xfrm>
            <a:off x="1774427" y="2949100"/>
            <a:ext cx="2070000" cy="39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solidFill>
                  <a:schemeClr val="lt2"/>
                </a:solidFill>
                <a:latin typeface="Luckiest Guy"/>
                <a:ea typeface="Luckiest Guy"/>
                <a:cs typeface="Luckiest Guy"/>
                <a:sym typeface="Luckiest Gu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769" name="Google Shape;4769;p23"/>
          <p:cNvSpPr txBox="1"/>
          <p:nvPr>
            <p:ph idx="2" type="subTitle"/>
          </p:nvPr>
        </p:nvSpPr>
        <p:spPr>
          <a:xfrm>
            <a:off x="5299705" y="2949100"/>
            <a:ext cx="2070000" cy="39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solidFill>
                  <a:schemeClr val="lt2"/>
                </a:solidFill>
                <a:latin typeface="Luckiest Guy"/>
                <a:ea typeface="Luckiest Guy"/>
                <a:cs typeface="Luckiest Guy"/>
                <a:sym typeface="Luckiest Gu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770" name="Google Shape;4770;p23"/>
          <p:cNvSpPr txBox="1"/>
          <p:nvPr>
            <p:ph idx="3" type="subTitle"/>
          </p:nvPr>
        </p:nvSpPr>
        <p:spPr>
          <a:xfrm flipH="1">
            <a:off x="5299700" y="3343025"/>
            <a:ext cx="2070000" cy="689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4771" name="Google Shape;4771;p23"/>
          <p:cNvSpPr txBox="1"/>
          <p:nvPr>
            <p:ph idx="4" type="subTitle"/>
          </p:nvPr>
        </p:nvSpPr>
        <p:spPr>
          <a:xfrm flipH="1">
            <a:off x="1774295" y="3343025"/>
            <a:ext cx="2070000" cy="689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grpSp>
        <p:nvGrpSpPr>
          <p:cNvPr id="4772" name="Google Shape;4772;p23"/>
          <p:cNvGrpSpPr/>
          <p:nvPr/>
        </p:nvGrpSpPr>
        <p:grpSpPr>
          <a:xfrm flipH="1">
            <a:off x="6415098" y="96150"/>
            <a:ext cx="2951769" cy="1030046"/>
            <a:chOff x="4830925" y="3166050"/>
            <a:chExt cx="1936475" cy="675750"/>
          </a:xfrm>
        </p:grpSpPr>
        <p:sp>
          <p:nvSpPr>
            <p:cNvPr id="4773" name="Google Shape;4773;p23"/>
            <p:cNvSpPr/>
            <p:nvPr/>
          </p:nvSpPr>
          <p:spPr>
            <a:xfrm>
              <a:off x="5891250" y="3643625"/>
              <a:ext cx="283500" cy="174475"/>
            </a:xfrm>
            <a:custGeom>
              <a:rect b="b" l="l" r="r" t="t"/>
              <a:pathLst>
                <a:path extrusionOk="0" h="6979" w="11340">
                  <a:moveTo>
                    <a:pt x="11339" y="1"/>
                  </a:moveTo>
                  <a:cubicBezTo>
                    <a:pt x="9567" y="613"/>
                    <a:pt x="7695" y="924"/>
                    <a:pt x="5798" y="990"/>
                  </a:cubicBezTo>
                  <a:cubicBezTo>
                    <a:pt x="5557" y="998"/>
                    <a:pt x="5315" y="1002"/>
                    <a:pt x="5073" y="1002"/>
                  </a:cubicBezTo>
                  <a:cubicBezTo>
                    <a:pt x="4875" y="1002"/>
                    <a:pt x="4676" y="999"/>
                    <a:pt x="4478" y="995"/>
                  </a:cubicBezTo>
                  <a:cubicBezTo>
                    <a:pt x="2671" y="2706"/>
                    <a:pt x="1145" y="4719"/>
                    <a:pt x="0" y="6928"/>
                  </a:cubicBezTo>
                  <a:cubicBezTo>
                    <a:pt x="656" y="6963"/>
                    <a:pt x="1312" y="6979"/>
                    <a:pt x="1968" y="6979"/>
                  </a:cubicBezTo>
                  <a:cubicBezTo>
                    <a:pt x="2060" y="6979"/>
                    <a:pt x="2152" y="6978"/>
                    <a:pt x="2244" y="6978"/>
                  </a:cubicBezTo>
                  <a:cubicBezTo>
                    <a:pt x="5803" y="5472"/>
                    <a:pt x="8975" y="3048"/>
                    <a:pt x="11339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4" name="Google Shape;4774;p23"/>
            <p:cNvSpPr/>
            <p:nvPr/>
          </p:nvSpPr>
          <p:spPr>
            <a:xfrm>
              <a:off x="5259450" y="3524900"/>
              <a:ext cx="743750" cy="291925"/>
            </a:xfrm>
            <a:custGeom>
              <a:rect b="b" l="l" r="r" t="t"/>
              <a:pathLst>
                <a:path extrusionOk="0" h="11677" w="29750">
                  <a:moveTo>
                    <a:pt x="21894" y="6682"/>
                  </a:moveTo>
                  <a:cubicBezTo>
                    <a:pt x="22050" y="6682"/>
                    <a:pt x="22176" y="6808"/>
                    <a:pt x="22176" y="6968"/>
                  </a:cubicBezTo>
                  <a:cubicBezTo>
                    <a:pt x="22176" y="7124"/>
                    <a:pt x="22050" y="7249"/>
                    <a:pt x="21894" y="7249"/>
                  </a:cubicBezTo>
                  <a:cubicBezTo>
                    <a:pt x="21739" y="7249"/>
                    <a:pt x="21608" y="7124"/>
                    <a:pt x="21608" y="6968"/>
                  </a:cubicBezTo>
                  <a:cubicBezTo>
                    <a:pt x="21608" y="6808"/>
                    <a:pt x="21739" y="6682"/>
                    <a:pt x="21894" y="6682"/>
                  </a:cubicBezTo>
                  <a:close/>
                  <a:moveTo>
                    <a:pt x="25303" y="6682"/>
                  </a:moveTo>
                  <a:cubicBezTo>
                    <a:pt x="25463" y="6682"/>
                    <a:pt x="25589" y="6808"/>
                    <a:pt x="25589" y="6968"/>
                  </a:cubicBezTo>
                  <a:cubicBezTo>
                    <a:pt x="25589" y="7124"/>
                    <a:pt x="25463" y="7249"/>
                    <a:pt x="25303" y="7249"/>
                  </a:cubicBezTo>
                  <a:cubicBezTo>
                    <a:pt x="25147" y="7249"/>
                    <a:pt x="25022" y="7124"/>
                    <a:pt x="25022" y="6968"/>
                  </a:cubicBezTo>
                  <a:cubicBezTo>
                    <a:pt x="25022" y="6808"/>
                    <a:pt x="25147" y="6682"/>
                    <a:pt x="25303" y="6682"/>
                  </a:cubicBezTo>
                  <a:close/>
                  <a:moveTo>
                    <a:pt x="21041" y="7536"/>
                  </a:moveTo>
                  <a:cubicBezTo>
                    <a:pt x="21197" y="7536"/>
                    <a:pt x="21327" y="7661"/>
                    <a:pt x="21327" y="7817"/>
                  </a:cubicBezTo>
                  <a:cubicBezTo>
                    <a:pt x="21327" y="7977"/>
                    <a:pt x="21197" y="8103"/>
                    <a:pt x="21041" y="8103"/>
                  </a:cubicBezTo>
                  <a:cubicBezTo>
                    <a:pt x="20886" y="8103"/>
                    <a:pt x="20755" y="7977"/>
                    <a:pt x="20755" y="7817"/>
                  </a:cubicBezTo>
                  <a:cubicBezTo>
                    <a:pt x="20755" y="7661"/>
                    <a:pt x="20886" y="7536"/>
                    <a:pt x="21041" y="7536"/>
                  </a:cubicBezTo>
                  <a:close/>
                  <a:moveTo>
                    <a:pt x="22748" y="8103"/>
                  </a:moveTo>
                  <a:cubicBezTo>
                    <a:pt x="22903" y="8103"/>
                    <a:pt x="23029" y="8228"/>
                    <a:pt x="23029" y="8384"/>
                  </a:cubicBezTo>
                  <a:cubicBezTo>
                    <a:pt x="23029" y="8544"/>
                    <a:pt x="22903" y="8670"/>
                    <a:pt x="22748" y="8670"/>
                  </a:cubicBezTo>
                  <a:cubicBezTo>
                    <a:pt x="22587" y="8670"/>
                    <a:pt x="22462" y="8544"/>
                    <a:pt x="22462" y="8384"/>
                  </a:cubicBezTo>
                  <a:cubicBezTo>
                    <a:pt x="22462" y="8228"/>
                    <a:pt x="22587" y="8103"/>
                    <a:pt x="22748" y="8103"/>
                  </a:cubicBezTo>
                  <a:close/>
                  <a:moveTo>
                    <a:pt x="4206" y="1"/>
                  </a:moveTo>
                  <a:cubicBezTo>
                    <a:pt x="2763" y="1"/>
                    <a:pt x="1306" y="157"/>
                    <a:pt x="0" y="744"/>
                  </a:cubicBezTo>
                  <a:cubicBezTo>
                    <a:pt x="412" y="1136"/>
                    <a:pt x="823" y="1517"/>
                    <a:pt x="1245" y="1889"/>
                  </a:cubicBezTo>
                  <a:cubicBezTo>
                    <a:pt x="7850" y="7731"/>
                    <a:pt x="16474" y="11225"/>
                    <a:pt x="25272" y="11677"/>
                  </a:cubicBezTo>
                  <a:cubicBezTo>
                    <a:pt x="26417" y="9468"/>
                    <a:pt x="27943" y="7455"/>
                    <a:pt x="29750" y="5744"/>
                  </a:cubicBezTo>
                  <a:cubicBezTo>
                    <a:pt x="27652" y="5694"/>
                    <a:pt x="25549" y="5362"/>
                    <a:pt x="23536" y="4825"/>
                  </a:cubicBezTo>
                  <a:cubicBezTo>
                    <a:pt x="20630" y="4042"/>
                    <a:pt x="17889" y="2737"/>
                    <a:pt x="15033" y="1794"/>
                  </a:cubicBezTo>
                  <a:cubicBezTo>
                    <a:pt x="11816" y="729"/>
                    <a:pt x="8443" y="127"/>
                    <a:pt x="5050" y="17"/>
                  </a:cubicBezTo>
                  <a:cubicBezTo>
                    <a:pt x="4770" y="7"/>
                    <a:pt x="4488" y="1"/>
                    <a:pt x="420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5" name="Google Shape;4775;p23"/>
            <p:cNvSpPr/>
            <p:nvPr/>
          </p:nvSpPr>
          <p:spPr>
            <a:xfrm>
              <a:off x="5947350" y="3291150"/>
              <a:ext cx="812025" cy="526925"/>
            </a:xfrm>
            <a:custGeom>
              <a:rect b="b" l="l" r="r" t="t"/>
              <a:pathLst>
                <a:path extrusionOk="0" h="21077" w="32481">
                  <a:moveTo>
                    <a:pt x="32425" y="1"/>
                  </a:moveTo>
                  <a:cubicBezTo>
                    <a:pt x="30332" y="1005"/>
                    <a:pt x="29413" y="3168"/>
                    <a:pt x="27647" y="4538"/>
                  </a:cubicBezTo>
                  <a:cubicBezTo>
                    <a:pt x="26161" y="5693"/>
                    <a:pt x="24158" y="5944"/>
                    <a:pt x="22522" y="6887"/>
                  </a:cubicBezTo>
                  <a:cubicBezTo>
                    <a:pt x="21598" y="7424"/>
                    <a:pt x="20815" y="8167"/>
                    <a:pt x="19972" y="8825"/>
                  </a:cubicBezTo>
                  <a:cubicBezTo>
                    <a:pt x="18592" y="9899"/>
                    <a:pt x="16574" y="10712"/>
                    <a:pt x="14687" y="10717"/>
                  </a:cubicBezTo>
                  <a:cubicBezTo>
                    <a:pt x="13035" y="12298"/>
                    <a:pt x="11133" y="13397"/>
                    <a:pt x="9095" y="14100"/>
                  </a:cubicBezTo>
                  <a:cubicBezTo>
                    <a:pt x="6731" y="17147"/>
                    <a:pt x="3559" y="19571"/>
                    <a:pt x="0" y="21077"/>
                  </a:cubicBezTo>
                  <a:cubicBezTo>
                    <a:pt x="136" y="21077"/>
                    <a:pt x="276" y="21072"/>
                    <a:pt x="412" y="21072"/>
                  </a:cubicBezTo>
                  <a:cubicBezTo>
                    <a:pt x="7173" y="20946"/>
                    <a:pt x="13879" y="18999"/>
                    <a:pt x="19701" y="15561"/>
                  </a:cubicBezTo>
                  <a:cubicBezTo>
                    <a:pt x="25072" y="12388"/>
                    <a:pt x="31401" y="7595"/>
                    <a:pt x="32380" y="989"/>
                  </a:cubicBezTo>
                  <a:cubicBezTo>
                    <a:pt x="32425" y="663"/>
                    <a:pt x="32460" y="337"/>
                    <a:pt x="32480" y="11"/>
                  </a:cubicBezTo>
                  <a:lnTo>
                    <a:pt x="3242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6" name="Google Shape;4776;p23"/>
            <p:cNvSpPr/>
            <p:nvPr/>
          </p:nvSpPr>
          <p:spPr>
            <a:xfrm>
              <a:off x="6174725" y="3545750"/>
              <a:ext cx="139800" cy="97900"/>
            </a:xfrm>
            <a:custGeom>
              <a:rect b="b" l="l" r="r" t="t"/>
              <a:pathLst>
                <a:path extrusionOk="0" h="3916" w="5592">
                  <a:moveTo>
                    <a:pt x="2419" y="1"/>
                  </a:moveTo>
                  <a:cubicBezTo>
                    <a:pt x="1757" y="1391"/>
                    <a:pt x="944" y="2706"/>
                    <a:pt x="0" y="3916"/>
                  </a:cubicBezTo>
                  <a:cubicBezTo>
                    <a:pt x="2038" y="3213"/>
                    <a:pt x="3940" y="2114"/>
                    <a:pt x="5592" y="533"/>
                  </a:cubicBezTo>
                  <a:cubicBezTo>
                    <a:pt x="5311" y="533"/>
                    <a:pt x="5035" y="513"/>
                    <a:pt x="4763" y="478"/>
                  </a:cubicBezTo>
                  <a:cubicBezTo>
                    <a:pt x="4578" y="764"/>
                    <a:pt x="4272" y="980"/>
                    <a:pt x="3905" y="1045"/>
                  </a:cubicBezTo>
                  <a:cubicBezTo>
                    <a:pt x="3831" y="1058"/>
                    <a:pt x="3758" y="1064"/>
                    <a:pt x="3685" y="1064"/>
                  </a:cubicBezTo>
                  <a:cubicBezTo>
                    <a:pt x="3072" y="1064"/>
                    <a:pt x="2527" y="625"/>
                    <a:pt x="24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7" name="Google Shape;4777;p23"/>
            <p:cNvSpPr/>
            <p:nvPr/>
          </p:nvSpPr>
          <p:spPr>
            <a:xfrm>
              <a:off x="4830925" y="3166050"/>
              <a:ext cx="1936475" cy="502625"/>
            </a:xfrm>
            <a:custGeom>
              <a:rect b="b" l="l" r="r" t="t"/>
              <a:pathLst>
                <a:path extrusionOk="0" h="20105" w="77459">
                  <a:moveTo>
                    <a:pt x="73995" y="4834"/>
                  </a:moveTo>
                  <a:cubicBezTo>
                    <a:pt x="74151" y="4834"/>
                    <a:pt x="74276" y="4965"/>
                    <a:pt x="74276" y="5120"/>
                  </a:cubicBezTo>
                  <a:cubicBezTo>
                    <a:pt x="74276" y="5276"/>
                    <a:pt x="74151" y="5401"/>
                    <a:pt x="73995" y="5401"/>
                  </a:cubicBezTo>
                  <a:cubicBezTo>
                    <a:pt x="73834" y="5401"/>
                    <a:pt x="73709" y="5276"/>
                    <a:pt x="73709" y="5120"/>
                  </a:cubicBezTo>
                  <a:cubicBezTo>
                    <a:pt x="73709" y="4965"/>
                    <a:pt x="73834" y="4834"/>
                    <a:pt x="73995" y="4834"/>
                  </a:cubicBezTo>
                  <a:close/>
                  <a:moveTo>
                    <a:pt x="14024" y="5401"/>
                  </a:moveTo>
                  <a:cubicBezTo>
                    <a:pt x="14180" y="5401"/>
                    <a:pt x="14305" y="5532"/>
                    <a:pt x="14305" y="5687"/>
                  </a:cubicBezTo>
                  <a:cubicBezTo>
                    <a:pt x="14305" y="5843"/>
                    <a:pt x="14180" y="5973"/>
                    <a:pt x="14024" y="5973"/>
                  </a:cubicBezTo>
                  <a:cubicBezTo>
                    <a:pt x="13864" y="5973"/>
                    <a:pt x="13738" y="5843"/>
                    <a:pt x="13738" y="5687"/>
                  </a:cubicBezTo>
                  <a:cubicBezTo>
                    <a:pt x="13738" y="5532"/>
                    <a:pt x="13864" y="5401"/>
                    <a:pt x="14024" y="5401"/>
                  </a:cubicBezTo>
                  <a:close/>
                  <a:moveTo>
                    <a:pt x="68880" y="5401"/>
                  </a:moveTo>
                  <a:cubicBezTo>
                    <a:pt x="69036" y="5401"/>
                    <a:pt x="69161" y="5532"/>
                    <a:pt x="69161" y="5687"/>
                  </a:cubicBezTo>
                  <a:cubicBezTo>
                    <a:pt x="69161" y="5843"/>
                    <a:pt x="69036" y="5973"/>
                    <a:pt x="68880" y="5973"/>
                  </a:cubicBezTo>
                  <a:cubicBezTo>
                    <a:pt x="68720" y="5973"/>
                    <a:pt x="68594" y="5843"/>
                    <a:pt x="68594" y="5687"/>
                  </a:cubicBezTo>
                  <a:cubicBezTo>
                    <a:pt x="68594" y="5532"/>
                    <a:pt x="68720" y="5401"/>
                    <a:pt x="68880" y="5401"/>
                  </a:cubicBezTo>
                  <a:close/>
                  <a:moveTo>
                    <a:pt x="70301" y="5687"/>
                  </a:moveTo>
                  <a:cubicBezTo>
                    <a:pt x="70456" y="5687"/>
                    <a:pt x="70582" y="5813"/>
                    <a:pt x="70582" y="5973"/>
                  </a:cubicBezTo>
                  <a:cubicBezTo>
                    <a:pt x="70582" y="6129"/>
                    <a:pt x="70456" y="6254"/>
                    <a:pt x="70301" y="6254"/>
                  </a:cubicBezTo>
                  <a:cubicBezTo>
                    <a:pt x="70145" y="6254"/>
                    <a:pt x="70015" y="6129"/>
                    <a:pt x="70015" y="5973"/>
                  </a:cubicBezTo>
                  <a:cubicBezTo>
                    <a:pt x="70015" y="5813"/>
                    <a:pt x="70145" y="5687"/>
                    <a:pt x="70301" y="5687"/>
                  </a:cubicBezTo>
                  <a:close/>
                  <a:moveTo>
                    <a:pt x="71435" y="5973"/>
                  </a:moveTo>
                  <a:cubicBezTo>
                    <a:pt x="71596" y="5973"/>
                    <a:pt x="71721" y="6099"/>
                    <a:pt x="71721" y="6254"/>
                  </a:cubicBezTo>
                  <a:cubicBezTo>
                    <a:pt x="71721" y="6415"/>
                    <a:pt x="71596" y="6541"/>
                    <a:pt x="71435" y="6541"/>
                  </a:cubicBezTo>
                  <a:cubicBezTo>
                    <a:pt x="71280" y="6541"/>
                    <a:pt x="71154" y="6415"/>
                    <a:pt x="71154" y="6254"/>
                  </a:cubicBezTo>
                  <a:cubicBezTo>
                    <a:pt x="71154" y="6099"/>
                    <a:pt x="71280" y="5973"/>
                    <a:pt x="71435" y="5973"/>
                  </a:cubicBezTo>
                  <a:close/>
                  <a:moveTo>
                    <a:pt x="15445" y="6254"/>
                  </a:moveTo>
                  <a:cubicBezTo>
                    <a:pt x="15600" y="6254"/>
                    <a:pt x="15731" y="6380"/>
                    <a:pt x="15731" y="6541"/>
                  </a:cubicBezTo>
                  <a:cubicBezTo>
                    <a:pt x="15731" y="6696"/>
                    <a:pt x="15600" y="6822"/>
                    <a:pt x="15445" y="6822"/>
                  </a:cubicBezTo>
                  <a:cubicBezTo>
                    <a:pt x="15289" y="6822"/>
                    <a:pt x="15159" y="6696"/>
                    <a:pt x="15159" y="6541"/>
                  </a:cubicBezTo>
                  <a:cubicBezTo>
                    <a:pt x="15159" y="6380"/>
                    <a:pt x="15289" y="6254"/>
                    <a:pt x="15445" y="6254"/>
                  </a:cubicBezTo>
                  <a:close/>
                  <a:moveTo>
                    <a:pt x="14305" y="6822"/>
                  </a:moveTo>
                  <a:cubicBezTo>
                    <a:pt x="14466" y="6822"/>
                    <a:pt x="14591" y="6952"/>
                    <a:pt x="14591" y="7108"/>
                  </a:cubicBezTo>
                  <a:cubicBezTo>
                    <a:pt x="14591" y="7263"/>
                    <a:pt x="14466" y="7394"/>
                    <a:pt x="14305" y="7394"/>
                  </a:cubicBezTo>
                  <a:cubicBezTo>
                    <a:pt x="14150" y="7394"/>
                    <a:pt x="14024" y="7263"/>
                    <a:pt x="14024" y="7108"/>
                  </a:cubicBezTo>
                  <a:cubicBezTo>
                    <a:pt x="14024" y="6952"/>
                    <a:pt x="14150" y="6822"/>
                    <a:pt x="14305" y="6822"/>
                  </a:cubicBezTo>
                  <a:close/>
                  <a:moveTo>
                    <a:pt x="70015" y="7394"/>
                  </a:moveTo>
                  <a:cubicBezTo>
                    <a:pt x="70170" y="7394"/>
                    <a:pt x="70301" y="7519"/>
                    <a:pt x="70301" y="7675"/>
                  </a:cubicBezTo>
                  <a:cubicBezTo>
                    <a:pt x="70301" y="7831"/>
                    <a:pt x="70170" y="7961"/>
                    <a:pt x="70015" y="7961"/>
                  </a:cubicBezTo>
                  <a:cubicBezTo>
                    <a:pt x="69859" y="7961"/>
                    <a:pt x="69729" y="7831"/>
                    <a:pt x="69729" y="7675"/>
                  </a:cubicBezTo>
                  <a:cubicBezTo>
                    <a:pt x="69729" y="7519"/>
                    <a:pt x="69859" y="7394"/>
                    <a:pt x="70015" y="7394"/>
                  </a:cubicBezTo>
                  <a:close/>
                  <a:moveTo>
                    <a:pt x="68027" y="8247"/>
                  </a:moveTo>
                  <a:cubicBezTo>
                    <a:pt x="68183" y="8247"/>
                    <a:pt x="68308" y="8373"/>
                    <a:pt x="68308" y="8528"/>
                  </a:cubicBezTo>
                  <a:cubicBezTo>
                    <a:pt x="68308" y="8689"/>
                    <a:pt x="68183" y="8814"/>
                    <a:pt x="68027" y="8814"/>
                  </a:cubicBezTo>
                  <a:cubicBezTo>
                    <a:pt x="67871" y="8814"/>
                    <a:pt x="67741" y="8689"/>
                    <a:pt x="67741" y="8528"/>
                  </a:cubicBezTo>
                  <a:cubicBezTo>
                    <a:pt x="67741" y="8373"/>
                    <a:pt x="67871" y="8247"/>
                    <a:pt x="68027" y="8247"/>
                  </a:cubicBezTo>
                  <a:close/>
                  <a:moveTo>
                    <a:pt x="3288" y="0"/>
                  </a:moveTo>
                  <a:lnTo>
                    <a:pt x="3288" y="0"/>
                  </a:lnTo>
                  <a:cubicBezTo>
                    <a:pt x="3609" y="1200"/>
                    <a:pt x="4096" y="2475"/>
                    <a:pt x="5009" y="3313"/>
                  </a:cubicBezTo>
                  <a:cubicBezTo>
                    <a:pt x="3132" y="3409"/>
                    <a:pt x="1245" y="4242"/>
                    <a:pt x="0" y="5642"/>
                  </a:cubicBezTo>
                  <a:cubicBezTo>
                    <a:pt x="351" y="5680"/>
                    <a:pt x="717" y="5699"/>
                    <a:pt x="1091" y="5699"/>
                  </a:cubicBezTo>
                  <a:cubicBezTo>
                    <a:pt x="2677" y="5699"/>
                    <a:pt x="4415" y="5369"/>
                    <a:pt x="5808" y="4829"/>
                  </a:cubicBezTo>
                  <a:cubicBezTo>
                    <a:pt x="5840" y="4816"/>
                    <a:pt x="5877" y="4810"/>
                    <a:pt x="5919" y="4810"/>
                  </a:cubicBezTo>
                  <a:cubicBezTo>
                    <a:pt x="6715" y="4810"/>
                    <a:pt x="9182" y="6975"/>
                    <a:pt x="9688" y="7414"/>
                  </a:cubicBezTo>
                  <a:cubicBezTo>
                    <a:pt x="11143" y="8679"/>
                    <a:pt x="12413" y="10260"/>
                    <a:pt x="13743" y="11655"/>
                  </a:cubicBezTo>
                  <a:cubicBezTo>
                    <a:pt x="14857" y="12820"/>
                    <a:pt x="15972" y="13984"/>
                    <a:pt x="17141" y="15098"/>
                  </a:cubicBezTo>
                  <a:cubicBezTo>
                    <a:pt x="18447" y="14511"/>
                    <a:pt x="19904" y="14355"/>
                    <a:pt x="21347" y="14355"/>
                  </a:cubicBezTo>
                  <a:cubicBezTo>
                    <a:pt x="21629" y="14355"/>
                    <a:pt x="21911" y="14361"/>
                    <a:pt x="22191" y="14371"/>
                  </a:cubicBezTo>
                  <a:cubicBezTo>
                    <a:pt x="25584" y="14481"/>
                    <a:pt x="28957" y="15083"/>
                    <a:pt x="32174" y="16148"/>
                  </a:cubicBezTo>
                  <a:cubicBezTo>
                    <a:pt x="35030" y="17091"/>
                    <a:pt x="37771" y="18396"/>
                    <a:pt x="40677" y="19179"/>
                  </a:cubicBezTo>
                  <a:cubicBezTo>
                    <a:pt x="42690" y="19716"/>
                    <a:pt x="44793" y="20048"/>
                    <a:pt x="46891" y="20098"/>
                  </a:cubicBezTo>
                  <a:cubicBezTo>
                    <a:pt x="47089" y="20102"/>
                    <a:pt x="47288" y="20105"/>
                    <a:pt x="47486" y="20105"/>
                  </a:cubicBezTo>
                  <a:cubicBezTo>
                    <a:pt x="47728" y="20105"/>
                    <a:pt x="47970" y="20101"/>
                    <a:pt x="48211" y="20093"/>
                  </a:cubicBezTo>
                  <a:cubicBezTo>
                    <a:pt x="50108" y="20027"/>
                    <a:pt x="51980" y="19716"/>
                    <a:pt x="53752" y="19104"/>
                  </a:cubicBezTo>
                  <a:cubicBezTo>
                    <a:pt x="54696" y="17894"/>
                    <a:pt x="55509" y="16579"/>
                    <a:pt x="56171" y="15189"/>
                  </a:cubicBezTo>
                  <a:cubicBezTo>
                    <a:pt x="56166" y="15184"/>
                    <a:pt x="56166" y="15184"/>
                    <a:pt x="56166" y="15184"/>
                  </a:cubicBezTo>
                  <a:cubicBezTo>
                    <a:pt x="56046" y="14476"/>
                    <a:pt x="56518" y="13814"/>
                    <a:pt x="57215" y="13688"/>
                  </a:cubicBezTo>
                  <a:cubicBezTo>
                    <a:pt x="57289" y="13676"/>
                    <a:pt x="57360" y="13670"/>
                    <a:pt x="57431" y="13670"/>
                  </a:cubicBezTo>
                  <a:cubicBezTo>
                    <a:pt x="57534" y="13670"/>
                    <a:pt x="57634" y="13682"/>
                    <a:pt x="57732" y="13703"/>
                  </a:cubicBezTo>
                  <a:cubicBezTo>
                    <a:pt x="57775" y="13406"/>
                    <a:pt x="58026" y="13188"/>
                    <a:pt x="58323" y="13188"/>
                  </a:cubicBezTo>
                  <a:cubicBezTo>
                    <a:pt x="58342" y="13188"/>
                    <a:pt x="58361" y="13189"/>
                    <a:pt x="58380" y="13191"/>
                  </a:cubicBezTo>
                  <a:cubicBezTo>
                    <a:pt x="58711" y="13216"/>
                    <a:pt x="58957" y="13507"/>
                    <a:pt x="58927" y="13839"/>
                  </a:cubicBezTo>
                  <a:cubicBezTo>
                    <a:pt x="58907" y="14070"/>
                    <a:pt x="58761" y="14260"/>
                    <a:pt x="58566" y="14341"/>
                  </a:cubicBezTo>
                  <a:cubicBezTo>
                    <a:pt x="58636" y="14461"/>
                    <a:pt x="58686" y="14597"/>
                    <a:pt x="58711" y="14742"/>
                  </a:cubicBezTo>
                  <a:cubicBezTo>
                    <a:pt x="58766" y="15073"/>
                    <a:pt x="58691" y="15400"/>
                    <a:pt x="58515" y="15666"/>
                  </a:cubicBezTo>
                  <a:cubicBezTo>
                    <a:pt x="58787" y="15701"/>
                    <a:pt x="59063" y="15721"/>
                    <a:pt x="59344" y="15721"/>
                  </a:cubicBezTo>
                  <a:cubicBezTo>
                    <a:pt x="61231" y="15716"/>
                    <a:pt x="63249" y="14903"/>
                    <a:pt x="64629" y="13829"/>
                  </a:cubicBezTo>
                  <a:cubicBezTo>
                    <a:pt x="65472" y="13171"/>
                    <a:pt x="66255" y="12428"/>
                    <a:pt x="67179" y="11891"/>
                  </a:cubicBezTo>
                  <a:cubicBezTo>
                    <a:pt x="68815" y="10948"/>
                    <a:pt x="70818" y="10697"/>
                    <a:pt x="72304" y="9542"/>
                  </a:cubicBezTo>
                  <a:cubicBezTo>
                    <a:pt x="74070" y="8172"/>
                    <a:pt x="74989" y="6009"/>
                    <a:pt x="77082" y="5005"/>
                  </a:cubicBezTo>
                  <a:lnTo>
                    <a:pt x="77137" y="5015"/>
                  </a:lnTo>
                  <a:cubicBezTo>
                    <a:pt x="77458" y="4754"/>
                    <a:pt x="77343" y="4202"/>
                    <a:pt x="77022" y="3946"/>
                  </a:cubicBezTo>
                  <a:cubicBezTo>
                    <a:pt x="76700" y="3690"/>
                    <a:pt x="76259" y="3649"/>
                    <a:pt x="75847" y="3629"/>
                  </a:cubicBezTo>
                  <a:cubicBezTo>
                    <a:pt x="75445" y="3611"/>
                    <a:pt x="75043" y="3603"/>
                    <a:pt x="74643" y="3603"/>
                  </a:cubicBezTo>
                  <a:cubicBezTo>
                    <a:pt x="67072" y="3603"/>
                    <a:pt x="59798" y="6680"/>
                    <a:pt x="52347" y="8267"/>
                  </a:cubicBezTo>
                  <a:cubicBezTo>
                    <a:pt x="48399" y="9108"/>
                    <a:pt x="44363" y="9529"/>
                    <a:pt x="40327" y="9529"/>
                  </a:cubicBezTo>
                  <a:cubicBezTo>
                    <a:pt x="36171" y="9529"/>
                    <a:pt x="32016" y="9083"/>
                    <a:pt x="27958" y="8192"/>
                  </a:cubicBezTo>
                  <a:cubicBezTo>
                    <a:pt x="20785" y="6611"/>
                    <a:pt x="13844" y="3654"/>
                    <a:pt x="6500" y="3429"/>
                  </a:cubicBezTo>
                  <a:cubicBezTo>
                    <a:pt x="6485" y="3348"/>
                    <a:pt x="6405" y="3323"/>
                    <a:pt x="6385" y="3238"/>
                  </a:cubicBezTo>
                  <a:cubicBezTo>
                    <a:pt x="5993" y="1732"/>
                    <a:pt x="4779" y="457"/>
                    <a:pt x="3288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8" name="Google Shape;4778;p23"/>
            <p:cNvSpPr/>
            <p:nvPr/>
          </p:nvSpPr>
          <p:spPr>
            <a:xfrm>
              <a:off x="6673625" y="3286900"/>
              <a:ext cx="14225" cy="14200"/>
            </a:xfrm>
            <a:custGeom>
              <a:rect b="b" l="l" r="r" t="t"/>
              <a:pathLst>
                <a:path extrusionOk="0" h="568" w="569">
                  <a:moveTo>
                    <a:pt x="287" y="0"/>
                  </a:moveTo>
                  <a:cubicBezTo>
                    <a:pt x="126" y="0"/>
                    <a:pt x="1" y="131"/>
                    <a:pt x="1" y="286"/>
                  </a:cubicBezTo>
                  <a:cubicBezTo>
                    <a:pt x="1" y="442"/>
                    <a:pt x="126" y="567"/>
                    <a:pt x="287" y="567"/>
                  </a:cubicBezTo>
                  <a:cubicBezTo>
                    <a:pt x="443" y="567"/>
                    <a:pt x="568" y="442"/>
                    <a:pt x="568" y="286"/>
                  </a:cubicBezTo>
                  <a:cubicBezTo>
                    <a:pt x="568" y="131"/>
                    <a:pt x="443" y="0"/>
                    <a:pt x="287" y="0"/>
                  </a:cubicBezTo>
                  <a:close/>
                </a:path>
              </a:pathLst>
            </a:custGeom>
            <a:solidFill>
              <a:srgbClr val="27427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9" name="Google Shape;4779;p23"/>
            <p:cNvSpPr/>
            <p:nvPr/>
          </p:nvSpPr>
          <p:spPr>
            <a:xfrm>
              <a:off x="6609775" y="3315375"/>
              <a:ext cx="14200" cy="14200"/>
            </a:xfrm>
            <a:custGeom>
              <a:rect b="b" l="l" r="r" t="t"/>
              <a:pathLst>
                <a:path extrusionOk="0" h="568" w="568">
                  <a:moveTo>
                    <a:pt x="281" y="0"/>
                  </a:moveTo>
                  <a:cubicBezTo>
                    <a:pt x="126" y="0"/>
                    <a:pt x="0" y="126"/>
                    <a:pt x="0" y="281"/>
                  </a:cubicBezTo>
                  <a:cubicBezTo>
                    <a:pt x="0" y="442"/>
                    <a:pt x="126" y="568"/>
                    <a:pt x="281" y="568"/>
                  </a:cubicBezTo>
                  <a:cubicBezTo>
                    <a:pt x="442" y="568"/>
                    <a:pt x="567" y="442"/>
                    <a:pt x="567" y="281"/>
                  </a:cubicBezTo>
                  <a:cubicBezTo>
                    <a:pt x="567" y="126"/>
                    <a:pt x="442" y="0"/>
                    <a:pt x="281" y="0"/>
                  </a:cubicBezTo>
                  <a:close/>
                </a:path>
              </a:pathLst>
            </a:custGeom>
            <a:solidFill>
              <a:srgbClr val="27427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0" name="Google Shape;4780;p23"/>
            <p:cNvSpPr/>
            <p:nvPr/>
          </p:nvSpPr>
          <p:spPr>
            <a:xfrm>
              <a:off x="6581275" y="3308225"/>
              <a:ext cx="14200" cy="14200"/>
            </a:xfrm>
            <a:custGeom>
              <a:rect b="b" l="l" r="r" t="t"/>
              <a:pathLst>
                <a:path extrusionOk="0" h="568" w="568">
                  <a:moveTo>
                    <a:pt x="287" y="0"/>
                  </a:moveTo>
                  <a:cubicBezTo>
                    <a:pt x="131" y="0"/>
                    <a:pt x="1" y="126"/>
                    <a:pt x="1" y="286"/>
                  </a:cubicBezTo>
                  <a:cubicBezTo>
                    <a:pt x="1" y="442"/>
                    <a:pt x="131" y="567"/>
                    <a:pt x="287" y="567"/>
                  </a:cubicBezTo>
                  <a:cubicBezTo>
                    <a:pt x="442" y="567"/>
                    <a:pt x="568" y="442"/>
                    <a:pt x="568" y="286"/>
                  </a:cubicBezTo>
                  <a:cubicBezTo>
                    <a:pt x="568" y="126"/>
                    <a:pt x="442" y="0"/>
                    <a:pt x="287" y="0"/>
                  </a:cubicBezTo>
                  <a:close/>
                </a:path>
              </a:pathLst>
            </a:custGeom>
            <a:solidFill>
              <a:srgbClr val="27427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1" name="Google Shape;4781;p23"/>
            <p:cNvSpPr/>
            <p:nvPr/>
          </p:nvSpPr>
          <p:spPr>
            <a:xfrm>
              <a:off x="6574125" y="3350875"/>
              <a:ext cx="14325" cy="14225"/>
            </a:xfrm>
            <a:custGeom>
              <a:rect b="b" l="l" r="r" t="t"/>
              <a:pathLst>
                <a:path extrusionOk="0" h="569" w="573">
                  <a:moveTo>
                    <a:pt x="287" y="1"/>
                  </a:moveTo>
                  <a:cubicBezTo>
                    <a:pt x="131" y="1"/>
                    <a:pt x="1" y="126"/>
                    <a:pt x="1" y="282"/>
                  </a:cubicBezTo>
                  <a:cubicBezTo>
                    <a:pt x="1" y="438"/>
                    <a:pt x="131" y="568"/>
                    <a:pt x="287" y="568"/>
                  </a:cubicBezTo>
                  <a:cubicBezTo>
                    <a:pt x="442" y="568"/>
                    <a:pt x="573" y="438"/>
                    <a:pt x="573" y="282"/>
                  </a:cubicBezTo>
                  <a:cubicBezTo>
                    <a:pt x="573" y="126"/>
                    <a:pt x="442" y="1"/>
                    <a:pt x="287" y="1"/>
                  </a:cubicBezTo>
                  <a:close/>
                </a:path>
              </a:pathLst>
            </a:custGeom>
            <a:solidFill>
              <a:srgbClr val="27427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2" name="Google Shape;4782;p23"/>
            <p:cNvSpPr/>
            <p:nvPr/>
          </p:nvSpPr>
          <p:spPr>
            <a:xfrm>
              <a:off x="6545775" y="3301075"/>
              <a:ext cx="14200" cy="14325"/>
            </a:xfrm>
            <a:custGeom>
              <a:rect b="b" l="l" r="r" t="t"/>
              <a:pathLst>
                <a:path extrusionOk="0" h="573" w="568">
                  <a:moveTo>
                    <a:pt x="286" y="0"/>
                  </a:moveTo>
                  <a:cubicBezTo>
                    <a:pt x="126" y="0"/>
                    <a:pt x="0" y="131"/>
                    <a:pt x="0" y="286"/>
                  </a:cubicBezTo>
                  <a:cubicBezTo>
                    <a:pt x="0" y="442"/>
                    <a:pt x="126" y="572"/>
                    <a:pt x="286" y="572"/>
                  </a:cubicBezTo>
                  <a:cubicBezTo>
                    <a:pt x="442" y="572"/>
                    <a:pt x="567" y="442"/>
                    <a:pt x="567" y="286"/>
                  </a:cubicBezTo>
                  <a:cubicBezTo>
                    <a:pt x="567" y="131"/>
                    <a:pt x="442" y="0"/>
                    <a:pt x="286" y="0"/>
                  </a:cubicBezTo>
                  <a:close/>
                </a:path>
              </a:pathLst>
            </a:custGeom>
            <a:solidFill>
              <a:srgbClr val="27427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3" name="Google Shape;4783;p23"/>
            <p:cNvSpPr/>
            <p:nvPr/>
          </p:nvSpPr>
          <p:spPr>
            <a:xfrm>
              <a:off x="6524425" y="3372225"/>
              <a:ext cx="14225" cy="14200"/>
            </a:xfrm>
            <a:custGeom>
              <a:rect b="b" l="l" r="r" t="t"/>
              <a:pathLst>
                <a:path extrusionOk="0" h="568" w="569">
                  <a:moveTo>
                    <a:pt x="287" y="0"/>
                  </a:moveTo>
                  <a:cubicBezTo>
                    <a:pt x="131" y="0"/>
                    <a:pt x="1" y="126"/>
                    <a:pt x="1" y="281"/>
                  </a:cubicBezTo>
                  <a:cubicBezTo>
                    <a:pt x="1" y="442"/>
                    <a:pt x="131" y="567"/>
                    <a:pt x="287" y="567"/>
                  </a:cubicBezTo>
                  <a:cubicBezTo>
                    <a:pt x="443" y="567"/>
                    <a:pt x="568" y="442"/>
                    <a:pt x="568" y="281"/>
                  </a:cubicBezTo>
                  <a:cubicBezTo>
                    <a:pt x="568" y="126"/>
                    <a:pt x="443" y="0"/>
                    <a:pt x="287" y="0"/>
                  </a:cubicBezTo>
                  <a:close/>
                </a:path>
              </a:pathLst>
            </a:custGeom>
            <a:solidFill>
              <a:srgbClr val="27427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4" name="Google Shape;4784;p23"/>
            <p:cNvSpPr/>
            <p:nvPr/>
          </p:nvSpPr>
          <p:spPr>
            <a:xfrm>
              <a:off x="6274225" y="3495750"/>
              <a:ext cx="30650" cy="28825"/>
            </a:xfrm>
            <a:custGeom>
              <a:rect b="b" l="l" r="r" t="t"/>
              <a:pathLst>
                <a:path extrusionOk="0" h="1153" w="1226">
                  <a:moveTo>
                    <a:pt x="591" y="0"/>
                  </a:moveTo>
                  <a:cubicBezTo>
                    <a:pt x="294" y="0"/>
                    <a:pt x="43" y="218"/>
                    <a:pt x="0" y="515"/>
                  </a:cubicBezTo>
                  <a:cubicBezTo>
                    <a:pt x="357" y="600"/>
                    <a:pt x="663" y="831"/>
                    <a:pt x="834" y="1153"/>
                  </a:cubicBezTo>
                  <a:cubicBezTo>
                    <a:pt x="1029" y="1072"/>
                    <a:pt x="1175" y="882"/>
                    <a:pt x="1195" y="651"/>
                  </a:cubicBezTo>
                  <a:cubicBezTo>
                    <a:pt x="1225" y="319"/>
                    <a:pt x="979" y="28"/>
                    <a:pt x="648" y="3"/>
                  </a:cubicBezTo>
                  <a:cubicBezTo>
                    <a:pt x="629" y="1"/>
                    <a:pt x="610" y="0"/>
                    <a:pt x="59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5" name="Google Shape;4785;p23"/>
            <p:cNvSpPr/>
            <p:nvPr/>
          </p:nvSpPr>
          <p:spPr>
            <a:xfrm>
              <a:off x="6273475" y="3508625"/>
              <a:ext cx="21600" cy="17150"/>
            </a:xfrm>
            <a:custGeom>
              <a:rect b="b" l="l" r="r" t="t"/>
              <a:pathLst>
                <a:path extrusionOk="0" h="686" w="864">
                  <a:moveTo>
                    <a:pt x="30" y="0"/>
                  </a:moveTo>
                  <a:cubicBezTo>
                    <a:pt x="30" y="15"/>
                    <a:pt x="25" y="25"/>
                    <a:pt x="25" y="35"/>
                  </a:cubicBezTo>
                  <a:cubicBezTo>
                    <a:pt x="0" y="367"/>
                    <a:pt x="246" y="658"/>
                    <a:pt x="578" y="683"/>
                  </a:cubicBezTo>
                  <a:cubicBezTo>
                    <a:pt x="598" y="685"/>
                    <a:pt x="618" y="686"/>
                    <a:pt x="638" y="686"/>
                  </a:cubicBezTo>
                  <a:cubicBezTo>
                    <a:pt x="717" y="686"/>
                    <a:pt x="795" y="670"/>
                    <a:pt x="864" y="638"/>
                  </a:cubicBezTo>
                  <a:cubicBezTo>
                    <a:pt x="693" y="316"/>
                    <a:pt x="387" y="85"/>
                    <a:pt x="3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6" name="Google Shape;4786;p23"/>
            <p:cNvSpPr/>
            <p:nvPr/>
          </p:nvSpPr>
          <p:spPr>
            <a:xfrm>
              <a:off x="6232050" y="3507800"/>
              <a:ext cx="68050" cy="64550"/>
            </a:xfrm>
            <a:custGeom>
              <a:rect b="b" l="l" r="r" t="t"/>
              <a:pathLst>
                <a:path extrusionOk="0" h="2582" w="2722">
                  <a:moveTo>
                    <a:pt x="1386" y="0"/>
                  </a:moveTo>
                  <a:cubicBezTo>
                    <a:pt x="1315" y="0"/>
                    <a:pt x="1244" y="6"/>
                    <a:pt x="1170" y="18"/>
                  </a:cubicBezTo>
                  <a:cubicBezTo>
                    <a:pt x="473" y="144"/>
                    <a:pt x="1" y="806"/>
                    <a:pt x="121" y="1514"/>
                  </a:cubicBezTo>
                  <a:cubicBezTo>
                    <a:pt x="121" y="1514"/>
                    <a:pt x="121" y="1514"/>
                    <a:pt x="126" y="1519"/>
                  </a:cubicBezTo>
                  <a:cubicBezTo>
                    <a:pt x="234" y="2143"/>
                    <a:pt x="779" y="2582"/>
                    <a:pt x="1392" y="2582"/>
                  </a:cubicBezTo>
                  <a:cubicBezTo>
                    <a:pt x="1465" y="2582"/>
                    <a:pt x="1538" y="2576"/>
                    <a:pt x="1612" y="2563"/>
                  </a:cubicBezTo>
                  <a:cubicBezTo>
                    <a:pt x="1979" y="2498"/>
                    <a:pt x="2285" y="2282"/>
                    <a:pt x="2470" y="1996"/>
                  </a:cubicBezTo>
                  <a:cubicBezTo>
                    <a:pt x="2646" y="1730"/>
                    <a:pt x="2721" y="1403"/>
                    <a:pt x="2666" y="1072"/>
                  </a:cubicBezTo>
                  <a:cubicBezTo>
                    <a:pt x="2641" y="927"/>
                    <a:pt x="2591" y="791"/>
                    <a:pt x="2521" y="671"/>
                  </a:cubicBezTo>
                  <a:cubicBezTo>
                    <a:pt x="2452" y="703"/>
                    <a:pt x="2374" y="719"/>
                    <a:pt x="2295" y="719"/>
                  </a:cubicBezTo>
                  <a:cubicBezTo>
                    <a:pt x="2275" y="719"/>
                    <a:pt x="2255" y="718"/>
                    <a:pt x="2235" y="716"/>
                  </a:cubicBezTo>
                  <a:cubicBezTo>
                    <a:pt x="1903" y="691"/>
                    <a:pt x="1657" y="400"/>
                    <a:pt x="1682" y="68"/>
                  </a:cubicBezTo>
                  <a:cubicBezTo>
                    <a:pt x="1682" y="58"/>
                    <a:pt x="1687" y="48"/>
                    <a:pt x="1687" y="33"/>
                  </a:cubicBezTo>
                  <a:cubicBezTo>
                    <a:pt x="1589" y="12"/>
                    <a:pt x="1489" y="0"/>
                    <a:pt x="138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7" name="Google Shape;4787;p23"/>
            <p:cNvSpPr/>
            <p:nvPr/>
          </p:nvSpPr>
          <p:spPr>
            <a:xfrm>
              <a:off x="5884975" y="3691950"/>
              <a:ext cx="14200" cy="14200"/>
            </a:xfrm>
            <a:custGeom>
              <a:rect b="b" l="l" r="r" t="t"/>
              <a:pathLst>
                <a:path extrusionOk="0" h="568" w="568">
                  <a:moveTo>
                    <a:pt x="282" y="0"/>
                  </a:moveTo>
                  <a:cubicBezTo>
                    <a:pt x="126" y="0"/>
                    <a:pt x="1" y="126"/>
                    <a:pt x="1" y="286"/>
                  </a:cubicBezTo>
                  <a:cubicBezTo>
                    <a:pt x="1" y="442"/>
                    <a:pt x="126" y="567"/>
                    <a:pt x="282" y="567"/>
                  </a:cubicBezTo>
                  <a:cubicBezTo>
                    <a:pt x="442" y="567"/>
                    <a:pt x="568" y="442"/>
                    <a:pt x="568" y="286"/>
                  </a:cubicBezTo>
                  <a:cubicBezTo>
                    <a:pt x="568" y="126"/>
                    <a:pt x="442" y="0"/>
                    <a:pt x="282" y="0"/>
                  </a:cubicBezTo>
                  <a:close/>
                </a:path>
              </a:pathLst>
            </a:custGeom>
            <a:solidFill>
              <a:srgbClr val="27427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8" name="Google Shape;4788;p23"/>
            <p:cNvSpPr/>
            <p:nvPr/>
          </p:nvSpPr>
          <p:spPr>
            <a:xfrm>
              <a:off x="5820975" y="3727450"/>
              <a:ext cx="14200" cy="14200"/>
            </a:xfrm>
            <a:custGeom>
              <a:rect b="b" l="l" r="r" t="t"/>
              <a:pathLst>
                <a:path extrusionOk="0" h="568" w="568">
                  <a:moveTo>
                    <a:pt x="287" y="1"/>
                  </a:moveTo>
                  <a:cubicBezTo>
                    <a:pt x="126" y="1"/>
                    <a:pt x="1" y="126"/>
                    <a:pt x="1" y="282"/>
                  </a:cubicBezTo>
                  <a:cubicBezTo>
                    <a:pt x="1" y="442"/>
                    <a:pt x="126" y="568"/>
                    <a:pt x="287" y="568"/>
                  </a:cubicBezTo>
                  <a:cubicBezTo>
                    <a:pt x="442" y="568"/>
                    <a:pt x="568" y="442"/>
                    <a:pt x="568" y="282"/>
                  </a:cubicBezTo>
                  <a:cubicBezTo>
                    <a:pt x="568" y="126"/>
                    <a:pt x="442" y="1"/>
                    <a:pt x="287" y="1"/>
                  </a:cubicBezTo>
                  <a:close/>
                </a:path>
              </a:pathLst>
            </a:custGeom>
            <a:solidFill>
              <a:srgbClr val="27427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9" name="Google Shape;4789;p23"/>
            <p:cNvSpPr/>
            <p:nvPr/>
          </p:nvSpPr>
          <p:spPr>
            <a:xfrm>
              <a:off x="5799650" y="3691950"/>
              <a:ext cx="14200" cy="14200"/>
            </a:xfrm>
            <a:custGeom>
              <a:rect b="b" l="l" r="r" t="t"/>
              <a:pathLst>
                <a:path extrusionOk="0" h="568" w="568">
                  <a:moveTo>
                    <a:pt x="286" y="0"/>
                  </a:moveTo>
                  <a:cubicBezTo>
                    <a:pt x="131" y="0"/>
                    <a:pt x="0" y="126"/>
                    <a:pt x="0" y="286"/>
                  </a:cubicBezTo>
                  <a:cubicBezTo>
                    <a:pt x="0" y="442"/>
                    <a:pt x="131" y="567"/>
                    <a:pt x="286" y="567"/>
                  </a:cubicBezTo>
                  <a:cubicBezTo>
                    <a:pt x="442" y="567"/>
                    <a:pt x="568" y="442"/>
                    <a:pt x="568" y="286"/>
                  </a:cubicBezTo>
                  <a:cubicBezTo>
                    <a:pt x="568" y="126"/>
                    <a:pt x="442" y="0"/>
                    <a:pt x="286" y="0"/>
                  </a:cubicBezTo>
                  <a:close/>
                </a:path>
              </a:pathLst>
            </a:custGeom>
            <a:solidFill>
              <a:srgbClr val="27427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0" name="Google Shape;4790;p23"/>
            <p:cNvSpPr/>
            <p:nvPr/>
          </p:nvSpPr>
          <p:spPr>
            <a:xfrm>
              <a:off x="5778325" y="3713275"/>
              <a:ext cx="14325" cy="14200"/>
            </a:xfrm>
            <a:custGeom>
              <a:rect b="b" l="l" r="r" t="t"/>
              <a:pathLst>
                <a:path extrusionOk="0" h="568" w="573">
                  <a:moveTo>
                    <a:pt x="286" y="1"/>
                  </a:moveTo>
                  <a:cubicBezTo>
                    <a:pt x="131" y="1"/>
                    <a:pt x="0" y="126"/>
                    <a:pt x="0" y="282"/>
                  </a:cubicBezTo>
                  <a:cubicBezTo>
                    <a:pt x="0" y="442"/>
                    <a:pt x="131" y="568"/>
                    <a:pt x="286" y="568"/>
                  </a:cubicBezTo>
                  <a:cubicBezTo>
                    <a:pt x="442" y="568"/>
                    <a:pt x="572" y="442"/>
                    <a:pt x="572" y="282"/>
                  </a:cubicBezTo>
                  <a:cubicBezTo>
                    <a:pt x="572" y="126"/>
                    <a:pt x="442" y="1"/>
                    <a:pt x="286" y="1"/>
                  </a:cubicBezTo>
                  <a:close/>
                </a:path>
              </a:pathLst>
            </a:custGeom>
            <a:solidFill>
              <a:srgbClr val="27427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1" name="Google Shape;4791;p23"/>
            <p:cNvSpPr/>
            <p:nvPr/>
          </p:nvSpPr>
          <p:spPr>
            <a:xfrm>
              <a:off x="5209875" y="3322400"/>
              <a:ext cx="14325" cy="14200"/>
            </a:xfrm>
            <a:custGeom>
              <a:rect b="b" l="l" r="r" t="t"/>
              <a:pathLst>
                <a:path extrusionOk="0" h="568" w="573">
                  <a:moveTo>
                    <a:pt x="287" y="0"/>
                  </a:moveTo>
                  <a:cubicBezTo>
                    <a:pt x="131" y="0"/>
                    <a:pt x="1" y="126"/>
                    <a:pt x="1" y="287"/>
                  </a:cubicBezTo>
                  <a:cubicBezTo>
                    <a:pt x="1" y="442"/>
                    <a:pt x="131" y="568"/>
                    <a:pt x="287" y="568"/>
                  </a:cubicBezTo>
                  <a:cubicBezTo>
                    <a:pt x="442" y="568"/>
                    <a:pt x="573" y="442"/>
                    <a:pt x="573" y="287"/>
                  </a:cubicBezTo>
                  <a:cubicBezTo>
                    <a:pt x="573" y="126"/>
                    <a:pt x="442" y="0"/>
                    <a:pt x="287" y="0"/>
                  </a:cubicBezTo>
                  <a:close/>
                </a:path>
              </a:pathLst>
            </a:custGeom>
            <a:solidFill>
              <a:srgbClr val="27427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2" name="Google Shape;4792;p23"/>
            <p:cNvSpPr/>
            <p:nvPr/>
          </p:nvSpPr>
          <p:spPr>
            <a:xfrm>
              <a:off x="5181525" y="3336575"/>
              <a:ext cx="14200" cy="14325"/>
            </a:xfrm>
            <a:custGeom>
              <a:rect b="b" l="l" r="r" t="t"/>
              <a:pathLst>
                <a:path extrusionOk="0" h="573" w="568">
                  <a:moveTo>
                    <a:pt x="281" y="1"/>
                  </a:moveTo>
                  <a:cubicBezTo>
                    <a:pt x="126" y="1"/>
                    <a:pt x="0" y="131"/>
                    <a:pt x="0" y="287"/>
                  </a:cubicBezTo>
                  <a:cubicBezTo>
                    <a:pt x="0" y="442"/>
                    <a:pt x="126" y="573"/>
                    <a:pt x="281" y="573"/>
                  </a:cubicBezTo>
                  <a:cubicBezTo>
                    <a:pt x="442" y="573"/>
                    <a:pt x="567" y="442"/>
                    <a:pt x="567" y="287"/>
                  </a:cubicBezTo>
                  <a:cubicBezTo>
                    <a:pt x="567" y="131"/>
                    <a:pt x="442" y="1"/>
                    <a:pt x="281" y="1"/>
                  </a:cubicBezTo>
                  <a:close/>
                </a:path>
              </a:pathLst>
            </a:custGeom>
            <a:solidFill>
              <a:srgbClr val="27427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3" name="Google Shape;4793;p23"/>
            <p:cNvSpPr/>
            <p:nvPr/>
          </p:nvSpPr>
          <p:spPr>
            <a:xfrm>
              <a:off x="5174375" y="3301075"/>
              <a:ext cx="14200" cy="14325"/>
            </a:xfrm>
            <a:custGeom>
              <a:rect b="b" l="l" r="r" t="t"/>
              <a:pathLst>
                <a:path extrusionOk="0" h="573" w="568">
                  <a:moveTo>
                    <a:pt x="286" y="0"/>
                  </a:moveTo>
                  <a:cubicBezTo>
                    <a:pt x="126" y="0"/>
                    <a:pt x="0" y="131"/>
                    <a:pt x="0" y="286"/>
                  </a:cubicBezTo>
                  <a:cubicBezTo>
                    <a:pt x="0" y="442"/>
                    <a:pt x="126" y="572"/>
                    <a:pt x="286" y="572"/>
                  </a:cubicBezTo>
                  <a:cubicBezTo>
                    <a:pt x="442" y="572"/>
                    <a:pt x="567" y="442"/>
                    <a:pt x="567" y="286"/>
                  </a:cubicBezTo>
                  <a:cubicBezTo>
                    <a:pt x="567" y="131"/>
                    <a:pt x="442" y="0"/>
                    <a:pt x="286" y="0"/>
                  </a:cubicBezTo>
                  <a:close/>
                </a:path>
              </a:pathLst>
            </a:custGeom>
            <a:solidFill>
              <a:srgbClr val="27427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4" name="Google Shape;4794;p23"/>
            <p:cNvSpPr/>
            <p:nvPr/>
          </p:nvSpPr>
          <p:spPr>
            <a:xfrm>
              <a:off x="6221900" y="3443250"/>
              <a:ext cx="53850" cy="58100"/>
            </a:xfrm>
            <a:custGeom>
              <a:rect b="b" l="l" r="r" t="t"/>
              <a:pathLst>
                <a:path extrusionOk="0" fill="none" h="2324" w="2154">
                  <a:moveTo>
                    <a:pt x="2154" y="0"/>
                  </a:moveTo>
                  <a:cubicBezTo>
                    <a:pt x="889" y="95"/>
                    <a:pt x="20" y="1160"/>
                    <a:pt x="0" y="2324"/>
                  </a:cubicBezTo>
                </a:path>
              </a:pathLst>
            </a:custGeom>
            <a:noFill/>
            <a:ln cap="rnd" cmpd="sng" w="10425">
              <a:solidFill>
                <a:schemeClr val="accent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5" name="Google Shape;4795;p23"/>
            <p:cNvSpPr/>
            <p:nvPr/>
          </p:nvSpPr>
          <p:spPr>
            <a:xfrm>
              <a:off x="6269450" y="3291150"/>
              <a:ext cx="488525" cy="267925"/>
            </a:xfrm>
            <a:custGeom>
              <a:rect b="b" l="l" r="r" t="t"/>
              <a:pathLst>
                <a:path extrusionOk="0" fill="none" h="10717" w="19541">
                  <a:moveTo>
                    <a:pt x="19541" y="1"/>
                  </a:moveTo>
                  <a:cubicBezTo>
                    <a:pt x="17448" y="1005"/>
                    <a:pt x="16529" y="3168"/>
                    <a:pt x="14763" y="4538"/>
                  </a:cubicBezTo>
                  <a:cubicBezTo>
                    <a:pt x="13277" y="5693"/>
                    <a:pt x="11274" y="5944"/>
                    <a:pt x="9638" y="6887"/>
                  </a:cubicBezTo>
                  <a:cubicBezTo>
                    <a:pt x="8714" y="7424"/>
                    <a:pt x="7931" y="8167"/>
                    <a:pt x="7088" y="8825"/>
                  </a:cubicBezTo>
                  <a:cubicBezTo>
                    <a:pt x="5708" y="9899"/>
                    <a:pt x="3690" y="10712"/>
                    <a:pt x="1803" y="10717"/>
                  </a:cubicBezTo>
                  <a:cubicBezTo>
                    <a:pt x="1522" y="10717"/>
                    <a:pt x="1246" y="10697"/>
                    <a:pt x="974" y="10662"/>
                  </a:cubicBezTo>
                  <a:cubicBezTo>
                    <a:pt x="643" y="10616"/>
                    <a:pt x="312" y="10541"/>
                    <a:pt x="1" y="10431"/>
                  </a:cubicBezTo>
                </a:path>
              </a:pathLst>
            </a:custGeom>
            <a:noFill/>
            <a:ln cap="flat" cmpd="sng" w="5275">
              <a:solidFill>
                <a:srgbClr val="002255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6" name="Google Shape;4796;p23"/>
            <p:cNvSpPr/>
            <p:nvPr/>
          </p:nvSpPr>
          <p:spPr>
            <a:xfrm>
              <a:off x="6262925" y="3535225"/>
              <a:ext cx="15225" cy="34650"/>
            </a:xfrm>
            <a:custGeom>
              <a:rect b="b" l="l" r="r" t="t"/>
              <a:pathLst>
                <a:path extrusionOk="0" fill="none" h="1386" w="609">
                  <a:moveTo>
                    <a:pt x="232" y="1386"/>
                  </a:moveTo>
                  <a:cubicBezTo>
                    <a:pt x="1" y="919"/>
                    <a:pt x="171" y="291"/>
                    <a:pt x="608" y="0"/>
                  </a:cubicBezTo>
                </a:path>
              </a:pathLst>
            </a:custGeom>
            <a:noFill/>
            <a:ln cap="flat" cmpd="sng" w="5275">
              <a:solidFill>
                <a:srgbClr val="002255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7" name="Google Shape;4797;p23"/>
            <p:cNvSpPr/>
            <p:nvPr/>
          </p:nvSpPr>
          <p:spPr>
            <a:xfrm>
              <a:off x="5879075" y="3539725"/>
              <a:ext cx="359025" cy="302075"/>
            </a:xfrm>
            <a:custGeom>
              <a:rect b="b" l="l" r="r" t="t"/>
              <a:pathLst>
                <a:path extrusionOk="0" fill="none" h="12083" w="14361">
                  <a:moveTo>
                    <a:pt x="9372" y="1898"/>
                  </a:moveTo>
                  <a:cubicBezTo>
                    <a:pt x="7771" y="2792"/>
                    <a:pt x="6290" y="3891"/>
                    <a:pt x="4965" y="5151"/>
                  </a:cubicBezTo>
                  <a:cubicBezTo>
                    <a:pt x="3158" y="6862"/>
                    <a:pt x="1632" y="8875"/>
                    <a:pt x="487" y="11084"/>
                  </a:cubicBezTo>
                  <a:cubicBezTo>
                    <a:pt x="317" y="11410"/>
                    <a:pt x="156" y="11746"/>
                    <a:pt x="1" y="12082"/>
                  </a:cubicBezTo>
                  <a:cubicBezTo>
                    <a:pt x="929" y="11826"/>
                    <a:pt x="1843" y="11510"/>
                    <a:pt x="2731" y="11134"/>
                  </a:cubicBezTo>
                  <a:cubicBezTo>
                    <a:pt x="6290" y="9628"/>
                    <a:pt x="9462" y="7204"/>
                    <a:pt x="11826" y="4157"/>
                  </a:cubicBezTo>
                  <a:cubicBezTo>
                    <a:pt x="12770" y="2947"/>
                    <a:pt x="13583" y="1632"/>
                    <a:pt x="14245" y="242"/>
                  </a:cubicBezTo>
                  <a:cubicBezTo>
                    <a:pt x="14286" y="162"/>
                    <a:pt x="14321" y="81"/>
                    <a:pt x="14361" y="1"/>
                  </a:cubicBezTo>
                </a:path>
              </a:pathLst>
            </a:custGeom>
            <a:noFill/>
            <a:ln cap="flat" cmpd="sng" w="5275">
              <a:solidFill>
                <a:srgbClr val="002255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8" name="Google Shape;4798;p23"/>
            <p:cNvSpPr/>
            <p:nvPr/>
          </p:nvSpPr>
          <p:spPr>
            <a:xfrm>
              <a:off x="6177475" y="3702100"/>
              <a:ext cx="11200" cy="29400"/>
            </a:xfrm>
            <a:custGeom>
              <a:rect b="b" l="l" r="r" t="t"/>
              <a:pathLst>
                <a:path extrusionOk="0" fill="none" h="1176" w="448">
                  <a:moveTo>
                    <a:pt x="447" y="1"/>
                  </a:moveTo>
                  <a:cubicBezTo>
                    <a:pt x="302" y="392"/>
                    <a:pt x="151" y="784"/>
                    <a:pt x="1" y="1175"/>
                  </a:cubicBezTo>
                </a:path>
              </a:pathLst>
            </a:custGeom>
            <a:noFill/>
            <a:ln cap="flat" cmpd="sng" w="5275">
              <a:solidFill>
                <a:srgbClr val="002255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9" name="Google Shape;4799;p23"/>
            <p:cNvSpPr/>
            <p:nvPr/>
          </p:nvSpPr>
          <p:spPr>
            <a:xfrm>
              <a:off x="6198425" y="3700475"/>
              <a:ext cx="6300" cy="27625"/>
            </a:xfrm>
            <a:custGeom>
              <a:rect b="b" l="l" r="r" t="t"/>
              <a:pathLst>
                <a:path extrusionOk="0" fill="none" h="1105" w="252">
                  <a:moveTo>
                    <a:pt x="252" y="1"/>
                  </a:moveTo>
                  <a:cubicBezTo>
                    <a:pt x="166" y="372"/>
                    <a:pt x="86" y="738"/>
                    <a:pt x="1" y="1105"/>
                  </a:cubicBezTo>
                </a:path>
              </a:pathLst>
            </a:custGeom>
            <a:noFill/>
            <a:ln cap="flat" cmpd="sng" w="5275">
              <a:solidFill>
                <a:srgbClr val="002255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0" name="Google Shape;4800;p23"/>
            <p:cNvSpPr/>
            <p:nvPr/>
          </p:nvSpPr>
          <p:spPr>
            <a:xfrm>
              <a:off x="5936550" y="3628325"/>
              <a:ext cx="150350" cy="155125"/>
            </a:xfrm>
            <a:custGeom>
              <a:rect b="b" l="l" r="r" t="t"/>
              <a:pathLst>
                <a:path extrusionOk="0" fill="none" h="6205" w="6014">
                  <a:moveTo>
                    <a:pt x="0" y="6204"/>
                  </a:moveTo>
                  <a:cubicBezTo>
                    <a:pt x="1115" y="4498"/>
                    <a:pt x="2460" y="2947"/>
                    <a:pt x="3986" y="1602"/>
                  </a:cubicBezTo>
                  <a:cubicBezTo>
                    <a:pt x="4628" y="1029"/>
                    <a:pt x="5306" y="492"/>
                    <a:pt x="6014" y="1"/>
                  </a:cubicBezTo>
                </a:path>
              </a:pathLst>
            </a:custGeom>
            <a:noFill/>
            <a:ln cap="flat" cmpd="sng" w="5275">
              <a:solidFill>
                <a:srgbClr val="002255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1" name="Google Shape;4801;p23"/>
            <p:cNvSpPr/>
            <p:nvPr/>
          </p:nvSpPr>
          <p:spPr>
            <a:xfrm>
              <a:off x="4947875" y="3208725"/>
              <a:ext cx="19975" cy="30125"/>
            </a:xfrm>
            <a:custGeom>
              <a:rect b="b" l="l" r="r" t="t"/>
              <a:pathLst>
                <a:path extrusionOk="0" fill="none" h="1205" w="799">
                  <a:moveTo>
                    <a:pt x="0" y="0"/>
                  </a:moveTo>
                  <a:cubicBezTo>
                    <a:pt x="311" y="371"/>
                    <a:pt x="577" y="773"/>
                    <a:pt x="798" y="1205"/>
                  </a:cubicBezTo>
                </a:path>
              </a:pathLst>
            </a:custGeom>
            <a:noFill/>
            <a:ln cap="flat" cmpd="sng" w="5275">
              <a:solidFill>
                <a:srgbClr val="002255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2" name="Google Shape;4802;p23"/>
            <p:cNvSpPr/>
            <p:nvPr/>
          </p:nvSpPr>
          <p:spPr>
            <a:xfrm>
              <a:off x="6174725" y="3558550"/>
              <a:ext cx="140175" cy="85100"/>
            </a:xfrm>
            <a:custGeom>
              <a:rect b="b" l="l" r="r" t="t"/>
              <a:pathLst>
                <a:path extrusionOk="0" fill="none" h="3404" w="5607">
                  <a:moveTo>
                    <a:pt x="0" y="3404"/>
                  </a:moveTo>
                  <a:cubicBezTo>
                    <a:pt x="2038" y="2701"/>
                    <a:pt x="3940" y="1602"/>
                    <a:pt x="5592" y="21"/>
                  </a:cubicBezTo>
                  <a:cubicBezTo>
                    <a:pt x="5597" y="11"/>
                    <a:pt x="5602" y="11"/>
                    <a:pt x="5607" y="1"/>
                  </a:cubicBezTo>
                </a:path>
              </a:pathLst>
            </a:custGeom>
            <a:noFill/>
            <a:ln cap="flat" cmpd="sng" w="5275">
              <a:solidFill>
                <a:srgbClr val="002255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3" name="Google Shape;4803;p23"/>
            <p:cNvSpPr/>
            <p:nvPr/>
          </p:nvSpPr>
          <p:spPr>
            <a:xfrm>
              <a:off x="5255175" y="3523800"/>
              <a:ext cx="748025" cy="144700"/>
            </a:xfrm>
            <a:custGeom>
              <a:rect b="b" l="l" r="r" t="t"/>
              <a:pathLst>
                <a:path extrusionOk="0" fill="none" h="5788" w="29921">
                  <a:moveTo>
                    <a:pt x="1" y="869"/>
                  </a:moveTo>
                  <a:cubicBezTo>
                    <a:pt x="56" y="839"/>
                    <a:pt x="116" y="814"/>
                    <a:pt x="171" y="788"/>
                  </a:cubicBezTo>
                  <a:cubicBezTo>
                    <a:pt x="1732" y="86"/>
                    <a:pt x="3509" y="0"/>
                    <a:pt x="5221" y="61"/>
                  </a:cubicBezTo>
                  <a:cubicBezTo>
                    <a:pt x="8614" y="171"/>
                    <a:pt x="11987" y="773"/>
                    <a:pt x="15204" y="1838"/>
                  </a:cubicBezTo>
                  <a:cubicBezTo>
                    <a:pt x="18060" y="2781"/>
                    <a:pt x="20801" y="4086"/>
                    <a:pt x="23707" y="4869"/>
                  </a:cubicBezTo>
                  <a:cubicBezTo>
                    <a:pt x="25720" y="5406"/>
                    <a:pt x="27823" y="5738"/>
                    <a:pt x="29921" y="5788"/>
                  </a:cubicBezTo>
                </a:path>
              </a:pathLst>
            </a:custGeom>
            <a:noFill/>
            <a:ln cap="flat" cmpd="sng" w="5275">
              <a:solidFill>
                <a:srgbClr val="002255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4" name="Google Shape;4804;p23"/>
            <p:cNvSpPr/>
            <p:nvPr/>
          </p:nvSpPr>
          <p:spPr>
            <a:xfrm>
              <a:off x="5109875" y="3328675"/>
              <a:ext cx="14075" cy="26375"/>
            </a:xfrm>
            <a:custGeom>
              <a:rect b="b" l="l" r="r" t="t"/>
              <a:pathLst>
                <a:path extrusionOk="0" fill="none" h="1055" w="563">
                  <a:moveTo>
                    <a:pt x="0" y="0"/>
                  </a:moveTo>
                  <a:cubicBezTo>
                    <a:pt x="236" y="322"/>
                    <a:pt x="427" y="678"/>
                    <a:pt x="562" y="1055"/>
                  </a:cubicBezTo>
                </a:path>
              </a:pathLst>
            </a:custGeom>
            <a:noFill/>
            <a:ln cap="flat" cmpd="sng" w="5275">
              <a:solidFill>
                <a:srgbClr val="002255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5" name="Google Shape;4805;p23"/>
            <p:cNvSpPr/>
            <p:nvPr/>
          </p:nvSpPr>
          <p:spPr>
            <a:xfrm>
              <a:off x="5132325" y="3324025"/>
              <a:ext cx="20600" cy="30775"/>
            </a:xfrm>
            <a:custGeom>
              <a:rect b="b" l="l" r="r" t="t"/>
              <a:pathLst>
                <a:path extrusionOk="0" fill="none" h="1231" w="824">
                  <a:moveTo>
                    <a:pt x="1" y="1"/>
                  </a:moveTo>
                  <a:cubicBezTo>
                    <a:pt x="277" y="412"/>
                    <a:pt x="553" y="819"/>
                    <a:pt x="824" y="1230"/>
                  </a:cubicBezTo>
                </a:path>
              </a:pathLst>
            </a:custGeom>
            <a:noFill/>
            <a:ln cap="flat" cmpd="sng" w="5275">
              <a:solidFill>
                <a:srgbClr val="002255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6" name="Google Shape;4806;p23"/>
            <p:cNvSpPr/>
            <p:nvPr/>
          </p:nvSpPr>
          <p:spPr>
            <a:xfrm>
              <a:off x="5214775" y="3427800"/>
              <a:ext cx="33400" cy="17850"/>
            </a:xfrm>
            <a:custGeom>
              <a:rect b="b" l="l" r="r" t="t"/>
              <a:pathLst>
                <a:path extrusionOk="0" fill="none" h="714" w="1336">
                  <a:moveTo>
                    <a:pt x="0" y="1"/>
                  </a:moveTo>
                  <a:cubicBezTo>
                    <a:pt x="447" y="242"/>
                    <a:pt x="889" y="478"/>
                    <a:pt x="1335" y="713"/>
                  </a:cubicBezTo>
                </a:path>
              </a:pathLst>
            </a:custGeom>
            <a:noFill/>
            <a:ln cap="flat" cmpd="sng" w="5275">
              <a:solidFill>
                <a:srgbClr val="002255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7" name="Google Shape;4807;p23"/>
            <p:cNvSpPr/>
            <p:nvPr/>
          </p:nvSpPr>
          <p:spPr>
            <a:xfrm>
              <a:off x="5223300" y="3404100"/>
              <a:ext cx="33400" cy="15575"/>
            </a:xfrm>
            <a:custGeom>
              <a:rect b="b" l="l" r="r" t="t"/>
              <a:pathLst>
                <a:path extrusionOk="0" fill="none" h="623" w="1336">
                  <a:moveTo>
                    <a:pt x="1" y="0"/>
                  </a:moveTo>
                  <a:cubicBezTo>
                    <a:pt x="477" y="141"/>
                    <a:pt x="924" y="351"/>
                    <a:pt x="1336" y="622"/>
                  </a:cubicBezTo>
                </a:path>
              </a:pathLst>
            </a:custGeom>
            <a:noFill/>
            <a:ln cap="flat" cmpd="sng" w="5275">
              <a:solidFill>
                <a:srgbClr val="002255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8" name="Google Shape;4808;p23"/>
            <p:cNvSpPr/>
            <p:nvPr/>
          </p:nvSpPr>
          <p:spPr>
            <a:xfrm>
              <a:off x="5283400" y="3381875"/>
              <a:ext cx="13575" cy="37675"/>
            </a:xfrm>
            <a:custGeom>
              <a:rect b="b" l="l" r="r" t="t"/>
              <a:pathLst>
                <a:path extrusionOk="0" fill="none" h="1507" w="543">
                  <a:moveTo>
                    <a:pt x="1" y="1"/>
                  </a:moveTo>
                  <a:cubicBezTo>
                    <a:pt x="182" y="503"/>
                    <a:pt x="362" y="1004"/>
                    <a:pt x="543" y="1506"/>
                  </a:cubicBezTo>
                </a:path>
              </a:pathLst>
            </a:custGeom>
            <a:noFill/>
            <a:ln cap="flat" cmpd="sng" w="5275">
              <a:solidFill>
                <a:srgbClr val="002255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809" name="Google Shape;4809;p2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BLANK_1_1_1_2">
    <p:spTree>
      <p:nvGrpSpPr>
        <p:cNvPr id="4810" name="Shape 4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11" name="Google Shape;4811;p24"/>
          <p:cNvGrpSpPr/>
          <p:nvPr/>
        </p:nvGrpSpPr>
        <p:grpSpPr>
          <a:xfrm>
            <a:off x="4571991" y="0"/>
            <a:ext cx="2876946" cy="5143313"/>
            <a:chOff x="6536175" y="0"/>
            <a:chExt cx="2440158" cy="4362437"/>
          </a:xfrm>
        </p:grpSpPr>
        <p:sp>
          <p:nvSpPr>
            <p:cNvPr id="4812" name="Google Shape;4812;p24"/>
            <p:cNvSpPr/>
            <p:nvPr/>
          </p:nvSpPr>
          <p:spPr>
            <a:xfrm>
              <a:off x="6536175" y="0"/>
              <a:ext cx="2229678" cy="4362437"/>
            </a:xfrm>
            <a:custGeom>
              <a:rect b="b" l="l" r="r" t="t"/>
              <a:pathLst>
                <a:path extrusionOk="0" h="119339" w="64279">
                  <a:moveTo>
                    <a:pt x="59254" y="0"/>
                  </a:moveTo>
                  <a:cubicBezTo>
                    <a:pt x="59043" y="628"/>
                    <a:pt x="1" y="119339"/>
                    <a:pt x="1" y="119339"/>
                  </a:cubicBezTo>
                  <a:lnTo>
                    <a:pt x="19265" y="119339"/>
                  </a:lnTo>
                  <a:lnTo>
                    <a:pt x="64278" y="0"/>
                  </a:lnTo>
                  <a:close/>
                </a:path>
              </a:pathLst>
            </a:custGeom>
            <a:solidFill>
              <a:srgbClr val="FFFFFF">
                <a:alpha val="80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3" name="Google Shape;4813;p24"/>
            <p:cNvSpPr/>
            <p:nvPr/>
          </p:nvSpPr>
          <p:spPr>
            <a:xfrm>
              <a:off x="7385842" y="0"/>
              <a:ext cx="1590491" cy="4362437"/>
            </a:xfrm>
            <a:custGeom>
              <a:rect b="b" l="l" r="r" t="t"/>
              <a:pathLst>
                <a:path extrusionOk="0" h="119339" w="45852">
                  <a:moveTo>
                    <a:pt x="42504" y="0"/>
                  </a:moveTo>
                  <a:lnTo>
                    <a:pt x="0" y="119339"/>
                  </a:lnTo>
                  <a:lnTo>
                    <a:pt x="10054" y="119339"/>
                  </a:lnTo>
                  <a:lnTo>
                    <a:pt x="45852" y="0"/>
                  </a:lnTo>
                  <a:close/>
                </a:path>
              </a:pathLst>
            </a:custGeom>
            <a:solidFill>
              <a:srgbClr val="FFFFFF">
                <a:alpha val="80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814" name="Google Shape;4814;p24"/>
          <p:cNvSpPr/>
          <p:nvPr/>
        </p:nvSpPr>
        <p:spPr>
          <a:xfrm>
            <a:off x="-249614" y="3783113"/>
            <a:ext cx="9523639" cy="2454010"/>
          </a:xfrm>
          <a:custGeom>
            <a:rect b="b" l="l" r="r" t="t"/>
            <a:pathLst>
              <a:path extrusionOk="0" h="80897" w="118908">
                <a:moveTo>
                  <a:pt x="2987" y="1"/>
                </a:moveTo>
                <a:lnTo>
                  <a:pt x="0" y="80596"/>
                </a:lnTo>
                <a:lnTo>
                  <a:pt x="117924" y="80596"/>
                </a:lnTo>
                <a:cubicBezTo>
                  <a:pt x="118004" y="80596"/>
                  <a:pt x="118828" y="80897"/>
                  <a:pt x="118908" y="80897"/>
                </a:cubicBezTo>
                <a:lnTo>
                  <a:pt x="118908" y="12007"/>
                </a:lnTo>
                <a:cubicBezTo>
                  <a:pt x="102670" y="14597"/>
                  <a:pt x="89982" y="28887"/>
                  <a:pt x="73654" y="30799"/>
                </a:cubicBezTo>
                <a:cubicBezTo>
                  <a:pt x="72398" y="30946"/>
                  <a:pt x="71145" y="31016"/>
                  <a:pt x="69894" y="31016"/>
                </a:cubicBezTo>
                <a:cubicBezTo>
                  <a:pt x="60336" y="31016"/>
                  <a:pt x="50986" y="26926"/>
                  <a:pt x="42770" y="21835"/>
                </a:cubicBezTo>
                <a:cubicBezTo>
                  <a:pt x="33484" y="16083"/>
                  <a:pt x="25032" y="8960"/>
                  <a:pt x="15294" y="4006"/>
                </a:cubicBezTo>
                <a:cubicBezTo>
                  <a:pt x="11429" y="2034"/>
                  <a:pt x="7308" y="402"/>
                  <a:pt x="2987" y="1"/>
                </a:cubicBezTo>
                <a:close/>
              </a:path>
            </a:pathLst>
          </a:custGeom>
          <a:solidFill>
            <a:srgbClr val="FFFFFF">
              <a:alpha val="183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5" name="Google Shape;4815;p24"/>
          <p:cNvSpPr/>
          <p:nvPr/>
        </p:nvSpPr>
        <p:spPr>
          <a:xfrm>
            <a:off x="3889629" y="4507368"/>
            <a:ext cx="6025358" cy="771850"/>
          </a:xfrm>
          <a:custGeom>
            <a:rect b="b" l="l" r="r" t="t"/>
            <a:pathLst>
              <a:path extrusionOk="0" h="21506" w="71325">
                <a:moveTo>
                  <a:pt x="66486" y="1"/>
                </a:moveTo>
                <a:cubicBezTo>
                  <a:pt x="57639" y="1"/>
                  <a:pt x="48667" y="1874"/>
                  <a:pt x="39989" y="3894"/>
                </a:cubicBezTo>
                <a:cubicBezTo>
                  <a:pt x="33911" y="5309"/>
                  <a:pt x="27832" y="6780"/>
                  <a:pt x="21658" y="7743"/>
                </a:cubicBezTo>
                <a:cubicBezTo>
                  <a:pt x="17551" y="8389"/>
                  <a:pt x="13389" y="8805"/>
                  <a:pt x="9228" y="8805"/>
                </a:cubicBezTo>
                <a:cubicBezTo>
                  <a:pt x="7182" y="8805"/>
                  <a:pt x="5136" y="8705"/>
                  <a:pt x="3097" y="8481"/>
                </a:cubicBezTo>
                <a:cubicBezTo>
                  <a:pt x="2058" y="8366"/>
                  <a:pt x="1029" y="8230"/>
                  <a:pt x="0" y="8050"/>
                </a:cubicBezTo>
                <a:lnTo>
                  <a:pt x="0" y="8050"/>
                </a:lnTo>
                <a:cubicBezTo>
                  <a:pt x="8438" y="12356"/>
                  <a:pt x="16850" y="16788"/>
                  <a:pt x="25985" y="19192"/>
                </a:cubicBezTo>
                <a:cubicBezTo>
                  <a:pt x="32371" y="20871"/>
                  <a:pt x="38900" y="21505"/>
                  <a:pt x="45482" y="21505"/>
                </a:cubicBezTo>
                <a:cubicBezTo>
                  <a:pt x="54073" y="21505"/>
                  <a:pt x="62753" y="20425"/>
                  <a:pt x="71325" y="19177"/>
                </a:cubicBezTo>
                <a:lnTo>
                  <a:pt x="71325" y="199"/>
                </a:lnTo>
                <a:cubicBezTo>
                  <a:pt x="69718" y="64"/>
                  <a:pt x="68104" y="1"/>
                  <a:pt x="66486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816" name="Google Shape;4816;p24"/>
          <p:cNvGrpSpPr/>
          <p:nvPr/>
        </p:nvGrpSpPr>
        <p:grpSpPr>
          <a:xfrm flipH="1" rot="420318">
            <a:off x="4425184" y="4581443"/>
            <a:ext cx="1279872" cy="419728"/>
            <a:chOff x="1656825" y="3872400"/>
            <a:chExt cx="835625" cy="274075"/>
          </a:xfrm>
        </p:grpSpPr>
        <p:sp>
          <p:nvSpPr>
            <p:cNvPr id="4817" name="Google Shape;4817;p24"/>
            <p:cNvSpPr/>
            <p:nvPr/>
          </p:nvSpPr>
          <p:spPr>
            <a:xfrm>
              <a:off x="1725475" y="4015575"/>
              <a:ext cx="191500" cy="105050"/>
            </a:xfrm>
            <a:custGeom>
              <a:rect b="b" l="l" r="r" t="t"/>
              <a:pathLst>
                <a:path extrusionOk="0" h="4202" w="7660">
                  <a:moveTo>
                    <a:pt x="2329" y="0"/>
                  </a:moveTo>
                  <a:cubicBezTo>
                    <a:pt x="1792" y="633"/>
                    <a:pt x="1320" y="1310"/>
                    <a:pt x="924" y="2023"/>
                  </a:cubicBezTo>
                  <a:cubicBezTo>
                    <a:pt x="542" y="2716"/>
                    <a:pt x="231" y="3443"/>
                    <a:pt x="0" y="4201"/>
                  </a:cubicBezTo>
                  <a:lnTo>
                    <a:pt x="7660" y="4201"/>
                  </a:lnTo>
                  <a:cubicBezTo>
                    <a:pt x="5963" y="2721"/>
                    <a:pt x="4096" y="1395"/>
                    <a:pt x="23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8" name="Google Shape;4818;p24"/>
            <p:cNvSpPr/>
            <p:nvPr/>
          </p:nvSpPr>
          <p:spPr>
            <a:xfrm>
              <a:off x="1916575" y="3874275"/>
              <a:ext cx="173200" cy="246350"/>
            </a:xfrm>
            <a:custGeom>
              <a:rect b="b" l="l" r="r" t="t"/>
              <a:pathLst>
                <a:path extrusionOk="0" h="9854" w="6928">
                  <a:moveTo>
                    <a:pt x="5768" y="0"/>
                  </a:moveTo>
                  <a:cubicBezTo>
                    <a:pt x="3830" y="196"/>
                    <a:pt x="1843" y="758"/>
                    <a:pt x="0" y="1642"/>
                  </a:cubicBezTo>
                  <a:cubicBezTo>
                    <a:pt x="1521" y="4382"/>
                    <a:pt x="3042" y="7118"/>
                    <a:pt x="4563" y="9853"/>
                  </a:cubicBezTo>
                  <a:lnTo>
                    <a:pt x="6927" y="9853"/>
                  </a:lnTo>
                  <a:cubicBezTo>
                    <a:pt x="6701" y="6581"/>
                    <a:pt x="6516" y="3308"/>
                    <a:pt x="6370" y="25"/>
                  </a:cubicBezTo>
                  <a:lnTo>
                    <a:pt x="576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9" name="Google Shape;4819;p24"/>
            <p:cNvSpPr/>
            <p:nvPr/>
          </p:nvSpPr>
          <p:spPr>
            <a:xfrm>
              <a:off x="2123000" y="3883300"/>
              <a:ext cx="110450" cy="237325"/>
            </a:xfrm>
            <a:custGeom>
              <a:rect b="b" l="l" r="r" t="t"/>
              <a:pathLst>
                <a:path extrusionOk="0" h="9493" w="4418">
                  <a:moveTo>
                    <a:pt x="2500" y="1"/>
                  </a:moveTo>
                  <a:lnTo>
                    <a:pt x="2485" y="41"/>
                  </a:lnTo>
                  <a:cubicBezTo>
                    <a:pt x="1611" y="3178"/>
                    <a:pt x="788" y="6330"/>
                    <a:pt x="0" y="9492"/>
                  </a:cubicBezTo>
                  <a:lnTo>
                    <a:pt x="1481" y="9492"/>
                  </a:lnTo>
                  <a:cubicBezTo>
                    <a:pt x="2550" y="6596"/>
                    <a:pt x="3514" y="3660"/>
                    <a:pt x="4382" y="698"/>
                  </a:cubicBezTo>
                  <a:lnTo>
                    <a:pt x="4417" y="613"/>
                  </a:lnTo>
                  <a:cubicBezTo>
                    <a:pt x="3790" y="367"/>
                    <a:pt x="3147" y="161"/>
                    <a:pt x="250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0" name="Google Shape;4820;p24"/>
            <p:cNvSpPr/>
            <p:nvPr/>
          </p:nvSpPr>
          <p:spPr>
            <a:xfrm>
              <a:off x="2160000" y="3898625"/>
              <a:ext cx="244600" cy="222000"/>
            </a:xfrm>
            <a:custGeom>
              <a:rect b="b" l="l" r="r" t="t"/>
              <a:pathLst>
                <a:path extrusionOk="0" h="8880" w="9784">
                  <a:moveTo>
                    <a:pt x="2937" y="0"/>
                  </a:moveTo>
                  <a:lnTo>
                    <a:pt x="2902" y="85"/>
                  </a:lnTo>
                  <a:cubicBezTo>
                    <a:pt x="2034" y="3047"/>
                    <a:pt x="1070" y="5983"/>
                    <a:pt x="1" y="8879"/>
                  </a:cubicBezTo>
                  <a:lnTo>
                    <a:pt x="5121" y="8879"/>
                  </a:lnTo>
                  <a:cubicBezTo>
                    <a:pt x="6702" y="7685"/>
                    <a:pt x="8253" y="6445"/>
                    <a:pt x="9774" y="5165"/>
                  </a:cubicBezTo>
                  <a:lnTo>
                    <a:pt x="9784" y="5165"/>
                  </a:lnTo>
                  <a:cubicBezTo>
                    <a:pt x="9272" y="4482"/>
                    <a:pt x="8699" y="3850"/>
                    <a:pt x="8082" y="3268"/>
                  </a:cubicBezTo>
                  <a:cubicBezTo>
                    <a:pt x="6601" y="1862"/>
                    <a:pt x="4845" y="743"/>
                    <a:pt x="29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1" name="Google Shape;4821;p24"/>
            <p:cNvSpPr/>
            <p:nvPr/>
          </p:nvSpPr>
          <p:spPr>
            <a:xfrm>
              <a:off x="1895625" y="3915300"/>
              <a:ext cx="135050" cy="205325"/>
            </a:xfrm>
            <a:custGeom>
              <a:rect b="b" l="l" r="r" t="t"/>
              <a:pathLst>
                <a:path extrusionOk="0" h="8213" w="5402">
                  <a:moveTo>
                    <a:pt x="838" y="1"/>
                  </a:moveTo>
                  <a:cubicBezTo>
                    <a:pt x="557" y="136"/>
                    <a:pt x="276" y="282"/>
                    <a:pt x="0" y="432"/>
                  </a:cubicBezTo>
                  <a:lnTo>
                    <a:pt x="55" y="533"/>
                  </a:lnTo>
                  <a:cubicBezTo>
                    <a:pt x="1360" y="3148"/>
                    <a:pt x="2766" y="5713"/>
                    <a:pt x="4267" y="8212"/>
                  </a:cubicBezTo>
                  <a:lnTo>
                    <a:pt x="5401" y="8212"/>
                  </a:lnTo>
                  <a:cubicBezTo>
                    <a:pt x="3880" y="5477"/>
                    <a:pt x="2359" y="2741"/>
                    <a:pt x="8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2" name="Google Shape;4822;p24"/>
            <p:cNvSpPr/>
            <p:nvPr/>
          </p:nvSpPr>
          <p:spPr>
            <a:xfrm>
              <a:off x="1783675" y="3926100"/>
              <a:ext cx="218625" cy="194525"/>
            </a:xfrm>
            <a:custGeom>
              <a:rect b="b" l="l" r="r" t="t"/>
              <a:pathLst>
                <a:path extrusionOk="0" h="7781" w="8745">
                  <a:moveTo>
                    <a:pt x="4478" y="0"/>
                  </a:moveTo>
                  <a:cubicBezTo>
                    <a:pt x="3690" y="427"/>
                    <a:pt x="2937" y="914"/>
                    <a:pt x="2235" y="1461"/>
                  </a:cubicBezTo>
                  <a:cubicBezTo>
                    <a:pt x="1989" y="1652"/>
                    <a:pt x="1748" y="1847"/>
                    <a:pt x="1512" y="2053"/>
                  </a:cubicBezTo>
                  <a:cubicBezTo>
                    <a:pt x="970" y="2525"/>
                    <a:pt x="463" y="3037"/>
                    <a:pt x="1" y="3579"/>
                  </a:cubicBezTo>
                  <a:cubicBezTo>
                    <a:pt x="1768" y="4974"/>
                    <a:pt x="3635" y="6305"/>
                    <a:pt x="5332" y="7780"/>
                  </a:cubicBezTo>
                  <a:lnTo>
                    <a:pt x="8745" y="7780"/>
                  </a:lnTo>
                  <a:cubicBezTo>
                    <a:pt x="7244" y="5281"/>
                    <a:pt x="5838" y="2716"/>
                    <a:pt x="4533" y="101"/>
                  </a:cubicBezTo>
                  <a:lnTo>
                    <a:pt x="447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3" name="Google Shape;4823;p24"/>
            <p:cNvSpPr/>
            <p:nvPr/>
          </p:nvSpPr>
          <p:spPr>
            <a:xfrm>
              <a:off x="2288000" y="4027725"/>
              <a:ext cx="166800" cy="92900"/>
            </a:xfrm>
            <a:custGeom>
              <a:rect b="b" l="l" r="r" t="t"/>
              <a:pathLst>
                <a:path extrusionOk="0" h="3716" w="6672">
                  <a:moveTo>
                    <a:pt x="4654" y="1"/>
                  </a:moveTo>
                  <a:cubicBezTo>
                    <a:pt x="3133" y="1281"/>
                    <a:pt x="1582" y="2521"/>
                    <a:pt x="1" y="3715"/>
                  </a:cubicBezTo>
                  <a:lnTo>
                    <a:pt x="6671" y="3715"/>
                  </a:lnTo>
                  <a:cubicBezTo>
                    <a:pt x="6380" y="2892"/>
                    <a:pt x="6009" y="2109"/>
                    <a:pt x="5567" y="1361"/>
                  </a:cubicBezTo>
                  <a:cubicBezTo>
                    <a:pt x="5291" y="889"/>
                    <a:pt x="4990" y="433"/>
                    <a:pt x="46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4" name="Google Shape;4824;p24"/>
            <p:cNvSpPr/>
            <p:nvPr/>
          </p:nvSpPr>
          <p:spPr>
            <a:xfrm>
              <a:off x="2060750" y="3872400"/>
              <a:ext cx="124750" cy="248225"/>
            </a:xfrm>
            <a:custGeom>
              <a:rect b="b" l="l" r="r" t="t"/>
              <a:pathLst>
                <a:path extrusionOk="0" h="9929" w="4990">
                  <a:moveTo>
                    <a:pt x="1535" y="1"/>
                  </a:moveTo>
                  <a:cubicBezTo>
                    <a:pt x="1030" y="1"/>
                    <a:pt x="517" y="27"/>
                    <a:pt x="1" y="75"/>
                  </a:cubicBezTo>
                  <a:lnTo>
                    <a:pt x="603" y="100"/>
                  </a:lnTo>
                  <a:cubicBezTo>
                    <a:pt x="749" y="3383"/>
                    <a:pt x="934" y="6656"/>
                    <a:pt x="1160" y="9928"/>
                  </a:cubicBezTo>
                  <a:lnTo>
                    <a:pt x="2490" y="9928"/>
                  </a:lnTo>
                  <a:cubicBezTo>
                    <a:pt x="3278" y="6766"/>
                    <a:pt x="4101" y="3614"/>
                    <a:pt x="4975" y="477"/>
                  </a:cubicBezTo>
                  <a:lnTo>
                    <a:pt x="4990" y="437"/>
                  </a:lnTo>
                  <a:cubicBezTo>
                    <a:pt x="3976" y="181"/>
                    <a:pt x="2932" y="35"/>
                    <a:pt x="1888" y="5"/>
                  </a:cubicBezTo>
                  <a:cubicBezTo>
                    <a:pt x="1771" y="2"/>
                    <a:pt x="1653" y="1"/>
                    <a:pt x="15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5" name="Google Shape;4825;p24"/>
            <p:cNvSpPr/>
            <p:nvPr/>
          </p:nvSpPr>
          <p:spPr>
            <a:xfrm>
              <a:off x="1783425" y="4015450"/>
              <a:ext cx="147850" cy="118100"/>
            </a:xfrm>
            <a:custGeom>
              <a:rect b="b" l="l" r="r" t="t"/>
              <a:pathLst>
                <a:path extrusionOk="0" fill="none" h="4724" w="5914">
                  <a:moveTo>
                    <a:pt x="1" y="0"/>
                  </a:moveTo>
                  <a:cubicBezTo>
                    <a:pt x="6" y="0"/>
                    <a:pt x="11" y="5"/>
                    <a:pt x="11" y="5"/>
                  </a:cubicBezTo>
                  <a:cubicBezTo>
                    <a:pt x="1778" y="1400"/>
                    <a:pt x="3645" y="2726"/>
                    <a:pt x="5342" y="4206"/>
                  </a:cubicBezTo>
                  <a:cubicBezTo>
                    <a:pt x="5537" y="4377"/>
                    <a:pt x="5728" y="4548"/>
                    <a:pt x="5914" y="4723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6" name="Google Shape;4826;p24"/>
            <p:cNvSpPr/>
            <p:nvPr/>
          </p:nvSpPr>
          <p:spPr>
            <a:xfrm>
              <a:off x="2075800" y="3874900"/>
              <a:ext cx="14850" cy="258275"/>
            </a:xfrm>
            <a:custGeom>
              <a:rect b="b" l="l" r="r" t="t"/>
              <a:pathLst>
                <a:path extrusionOk="0" fill="none" h="10331" w="594">
                  <a:moveTo>
                    <a:pt x="1" y="0"/>
                  </a:moveTo>
                  <a:cubicBezTo>
                    <a:pt x="147" y="3283"/>
                    <a:pt x="332" y="6556"/>
                    <a:pt x="558" y="9828"/>
                  </a:cubicBezTo>
                  <a:cubicBezTo>
                    <a:pt x="573" y="9999"/>
                    <a:pt x="583" y="10165"/>
                    <a:pt x="593" y="10330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7" name="Google Shape;4827;p24"/>
            <p:cNvSpPr/>
            <p:nvPr/>
          </p:nvSpPr>
          <p:spPr>
            <a:xfrm>
              <a:off x="2118600" y="3884300"/>
              <a:ext cx="66525" cy="254250"/>
            </a:xfrm>
            <a:custGeom>
              <a:rect b="b" l="l" r="r" t="t"/>
              <a:pathLst>
                <a:path extrusionOk="0" fill="none" h="10170" w="2661">
                  <a:moveTo>
                    <a:pt x="2661" y="1"/>
                  </a:moveTo>
                  <a:cubicBezTo>
                    <a:pt x="1787" y="3138"/>
                    <a:pt x="964" y="6290"/>
                    <a:pt x="176" y="9452"/>
                  </a:cubicBezTo>
                  <a:cubicBezTo>
                    <a:pt x="116" y="9693"/>
                    <a:pt x="61" y="9934"/>
                    <a:pt x="1" y="10170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8" name="Google Shape;4828;p24"/>
            <p:cNvSpPr/>
            <p:nvPr/>
          </p:nvSpPr>
          <p:spPr>
            <a:xfrm>
              <a:off x="2152225" y="3900750"/>
              <a:ext cx="80350" cy="241075"/>
            </a:xfrm>
            <a:custGeom>
              <a:rect b="b" l="l" r="r" t="t"/>
              <a:pathLst>
                <a:path extrusionOk="0" fill="none" h="9643" w="3214">
                  <a:moveTo>
                    <a:pt x="3213" y="0"/>
                  </a:moveTo>
                  <a:cubicBezTo>
                    <a:pt x="2345" y="2962"/>
                    <a:pt x="1381" y="5898"/>
                    <a:pt x="312" y="8794"/>
                  </a:cubicBezTo>
                  <a:cubicBezTo>
                    <a:pt x="212" y="9080"/>
                    <a:pt x="106" y="9361"/>
                    <a:pt x="1" y="9642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9" name="Google Shape;4829;p24"/>
            <p:cNvSpPr/>
            <p:nvPr/>
          </p:nvSpPr>
          <p:spPr>
            <a:xfrm>
              <a:off x="2242700" y="3994850"/>
              <a:ext cx="21350" cy="38425"/>
            </a:xfrm>
            <a:custGeom>
              <a:rect b="b" l="l" r="r" t="t"/>
              <a:pathLst>
                <a:path extrusionOk="0" fill="none" h="1537" w="854">
                  <a:moveTo>
                    <a:pt x="854" y="1"/>
                  </a:moveTo>
                  <a:cubicBezTo>
                    <a:pt x="523" y="483"/>
                    <a:pt x="237" y="1000"/>
                    <a:pt x="1" y="1537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0" name="Google Shape;4830;p24"/>
            <p:cNvSpPr/>
            <p:nvPr/>
          </p:nvSpPr>
          <p:spPr>
            <a:xfrm>
              <a:off x="2272325" y="4004025"/>
              <a:ext cx="20975" cy="29625"/>
            </a:xfrm>
            <a:custGeom>
              <a:rect b="b" l="l" r="r" t="t"/>
              <a:pathLst>
                <a:path extrusionOk="0" fill="none" h="1185" w="839">
                  <a:moveTo>
                    <a:pt x="838" y="0"/>
                  </a:moveTo>
                  <a:cubicBezTo>
                    <a:pt x="557" y="392"/>
                    <a:pt x="281" y="788"/>
                    <a:pt x="0" y="1185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1" name="Google Shape;4831;p24"/>
            <p:cNvSpPr/>
            <p:nvPr/>
          </p:nvSpPr>
          <p:spPr>
            <a:xfrm>
              <a:off x="2254875" y="4027725"/>
              <a:ext cx="149475" cy="117750"/>
            </a:xfrm>
            <a:custGeom>
              <a:rect b="b" l="l" r="r" t="t"/>
              <a:pathLst>
                <a:path extrusionOk="0" fill="none" h="4710" w="5979">
                  <a:moveTo>
                    <a:pt x="5979" y="1"/>
                  </a:moveTo>
                  <a:cubicBezTo>
                    <a:pt x="4458" y="1281"/>
                    <a:pt x="2907" y="2521"/>
                    <a:pt x="1326" y="3715"/>
                  </a:cubicBezTo>
                  <a:cubicBezTo>
                    <a:pt x="884" y="4052"/>
                    <a:pt x="442" y="4383"/>
                    <a:pt x="1" y="4709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2" name="Google Shape;4832;p24"/>
            <p:cNvSpPr/>
            <p:nvPr/>
          </p:nvSpPr>
          <p:spPr>
            <a:xfrm>
              <a:off x="1897000" y="3928600"/>
              <a:ext cx="116725" cy="210975"/>
            </a:xfrm>
            <a:custGeom>
              <a:rect b="b" l="l" r="r" t="t"/>
              <a:pathLst>
                <a:path extrusionOk="0" fill="none" h="8439" w="4669">
                  <a:moveTo>
                    <a:pt x="0" y="1"/>
                  </a:moveTo>
                  <a:cubicBezTo>
                    <a:pt x="1305" y="2616"/>
                    <a:pt x="2711" y="5181"/>
                    <a:pt x="4212" y="7680"/>
                  </a:cubicBezTo>
                  <a:cubicBezTo>
                    <a:pt x="4362" y="7936"/>
                    <a:pt x="4513" y="8187"/>
                    <a:pt x="4668" y="8438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3" name="Google Shape;4833;p24"/>
            <p:cNvSpPr/>
            <p:nvPr/>
          </p:nvSpPr>
          <p:spPr>
            <a:xfrm>
              <a:off x="1916075" y="3914425"/>
              <a:ext cx="128900" cy="232050"/>
            </a:xfrm>
            <a:custGeom>
              <a:rect b="b" l="l" r="r" t="t"/>
              <a:pathLst>
                <a:path extrusionOk="0" fill="none" h="9282" w="5156">
                  <a:moveTo>
                    <a:pt x="0" y="1"/>
                  </a:moveTo>
                  <a:cubicBezTo>
                    <a:pt x="10" y="11"/>
                    <a:pt x="15" y="26"/>
                    <a:pt x="20" y="36"/>
                  </a:cubicBezTo>
                  <a:cubicBezTo>
                    <a:pt x="1541" y="2776"/>
                    <a:pt x="3062" y="5512"/>
                    <a:pt x="4583" y="8247"/>
                  </a:cubicBezTo>
                  <a:cubicBezTo>
                    <a:pt x="4774" y="8594"/>
                    <a:pt x="4964" y="8940"/>
                    <a:pt x="5155" y="9281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4" name="Google Shape;4834;p24"/>
            <p:cNvSpPr/>
            <p:nvPr/>
          </p:nvSpPr>
          <p:spPr>
            <a:xfrm>
              <a:off x="2000775" y="3951325"/>
              <a:ext cx="19600" cy="43800"/>
            </a:xfrm>
            <a:custGeom>
              <a:rect b="b" l="l" r="r" t="t"/>
              <a:pathLst>
                <a:path extrusionOk="0" fill="none" h="1752" w="784">
                  <a:moveTo>
                    <a:pt x="0" y="0"/>
                  </a:moveTo>
                  <a:cubicBezTo>
                    <a:pt x="231" y="597"/>
                    <a:pt x="492" y="1180"/>
                    <a:pt x="783" y="1752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5" name="Google Shape;4835;p24"/>
            <p:cNvSpPr/>
            <p:nvPr/>
          </p:nvSpPr>
          <p:spPr>
            <a:xfrm>
              <a:off x="2033025" y="3944175"/>
              <a:ext cx="9550" cy="34400"/>
            </a:xfrm>
            <a:custGeom>
              <a:rect b="b" l="l" r="r" t="t"/>
              <a:pathLst>
                <a:path extrusionOk="0" fill="none" h="1376" w="382">
                  <a:moveTo>
                    <a:pt x="0" y="0"/>
                  </a:moveTo>
                  <a:cubicBezTo>
                    <a:pt x="126" y="462"/>
                    <a:pt x="256" y="919"/>
                    <a:pt x="382" y="1375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6" name="Google Shape;4836;p24"/>
            <p:cNvSpPr/>
            <p:nvPr/>
          </p:nvSpPr>
          <p:spPr>
            <a:xfrm>
              <a:off x="1813300" y="3964125"/>
              <a:ext cx="20225" cy="27250"/>
            </a:xfrm>
            <a:custGeom>
              <a:rect b="b" l="l" r="r" t="t"/>
              <a:pathLst>
                <a:path extrusionOk="0" fill="none" h="1090" w="809">
                  <a:moveTo>
                    <a:pt x="1" y="0"/>
                  </a:moveTo>
                  <a:cubicBezTo>
                    <a:pt x="96" y="186"/>
                    <a:pt x="201" y="367"/>
                    <a:pt x="327" y="532"/>
                  </a:cubicBezTo>
                  <a:cubicBezTo>
                    <a:pt x="467" y="733"/>
                    <a:pt x="628" y="919"/>
                    <a:pt x="809" y="1089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7" name="Google Shape;4837;p24"/>
            <p:cNvSpPr/>
            <p:nvPr/>
          </p:nvSpPr>
          <p:spPr>
            <a:xfrm>
              <a:off x="1831500" y="3949550"/>
              <a:ext cx="18100" cy="29275"/>
            </a:xfrm>
            <a:custGeom>
              <a:rect b="b" l="l" r="r" t="t"/>
              <a:pathLst>
                <a:path extrusionOk="0" fill="none" h="1171" w="724">
                  <a:moveTo>
                    <a:pt x="0" y="1"/>
                  </a:moveTo>
                  <a:cubicBezTo>
                    <a:pt x="111" y="177"/>
                    <a:pt x="216" y="352"/>
                    <a:pt x="322" y="523"/>
                  </a:cubicBezTo>
                  <a:cubicBezTo>
                    <a:pt x="452" y="739"/>
                    <a:pt x="588" y="955"/>
                    <a:pt x="723" y="1170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8" name="Google Shape;4838;p24"/>
            <p:cNvSpPr/>
            <p:nvPr/>
          </p:nvSpPr>
          <p:spPr>
            <a:xfrm>
              <a:off x="1733250" y="4053325"/>
              <a:ext cx="23850" cy="19850"/>
            </a:xfrm>
            <a:custGeom>
              <a:rect b="b" l="l" r="r" t="t"/>
              <a:pathLst>
                <a:path extrusionOk="0" fill="none" h="794" w="954">
                  <a:moveTo>
                    <a:pt x="0" y="1"/>
                  </a:moveTo>
                  <a:cubicBezTo>
                    <a:pt x="206" y="172"/>
                    <a:pt x="412" y="342"/>
                    <a:pt x="613" y="513"/>
                  </a:cubicBezTo>
                  <a:cubicBezTo>
                    <a:pt x="728" y="608"/>
                    <a:pt x="838" y="704"/>
                    <a:pt x="954" y="794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9" name="Google Shape;4839;p24"/>
            <p:cNvSpPr/>
            <p:nvPr/>
          </p:nvSpPr>
          <p:spPr>
            <a:xfrm>
              <a:off x="2347850" y="3969775"/>
              <a:ext cx="24125" cy="21475"/>
            </a:xfrm>
            <a:custGeom>
              <a:rect b="b" l="l" r="r" t="t"/>
              <a:pathLst>
                <a:path extrusionOk="0" fill="none" h="859" w="965">
                  <a:moveTo>
                    <a:pt x="1" y="858"/>
                  </a:moveTo>
                  <a:cubicBezTo>
                    <a:pt x="207" y="733"/>
                    <a:pt x="397" y="587"/>
                    <a:pt x="568" y="422"/>
                  </a:cubicBezTo>
                  <a:cubicBezTo>
                    <a:pt x="714" y="291"/>
                    <a:pt x="844" y="151"/>
                    <a:pt x="965" y="0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0" name="Google Shape;4840;p24"/>
            <p:cNvSpPr/>
            <p:nvPr/>
          </p:nvSpPr>
          <p:spPr>
            <a:xfrm>
              <a:off x="2417250" y="4053075"/>
              <a:ext cx="28875" cy="13200"/>
            </a:xfrm>
            <a:custGeom>
              <a:rect b="b" l="l" r="r" t="t"/>
              <a:pathLst>
                <a:path extrusionOk="0" fill="none" h="528" w="1155">
                  <a:moveTo>
                    <a:pt x="1" y="528"/>
                  </a:moveTo>
                  <a:cubicBezTo>
                    <a:pt x="131" y="468"/>
                    <a:pt x="262" y="407"/>
                    <a:pt x="397" y="347"/>
                  </a:cubicBezTo>
                  <a:cubicBezTo>
                    <a:pt x="648" y="232"/>
                    <a:pt x="904" y="116"/>
                    <a:pt x="1155" y="1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1" name="Google Shape;4841;p24"/>
            <p:cNvSpPr/>
            <p:nvPr/>
          </p:nvSpPr>
          <p:spPr>
            <a:xfrm>
              <a:off x="1709900" y="4120600"/>
              <a:ext cx="782550" cy="25"/>
            </a:xfrm>
            <a:custGeom>
              <a:rect b="b" l="l" r="r" t="t"/>
              <a:pathLst>
                <a:path extrusionOk="0" fill="none" h="1" w="31302">
                  <a:moveTo>
                    <a:pt x="1" y="0"/>
                  </a:moveTo>
                  <a:lnTo>
                    <a:pt x="623" y="0"/>
                  </a:lnTo>
                  <a:lnTo>
                    <a:pt x="8283" y="0"/>
                  </a:lnTo>
                  <a:lnTo>
                    <a:pt x="11696" y="0"/>
                  </a:lnTo>
                  <a:lnTo>
                    <a:pt x="12830" y="0"/>
                  </a:lnTo>
                  <a:lnTo>
                    <a:pt x="15194" y="0"/>
                  </a:lnTo>
                  <a:lnTo>
                    <a:pt x="16524" y="0"/>
                  </a:lnTo>
                  <a:lnTo>
                    <a:pt x="18005" y="0"/>
                  </a:lnTo>
                  <a:lnTo>
                    <a:pt x="23125" y="0"/>
                  </a:lnTo>
                  <a:lnTo>
                    <a:pt x="29795" y="0"/>
                  </a:lnTo>
                  <a:lnTo>
                    <a:pt x="31301" y="0"/>
                  </a:ln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2" name="Google Shape;4842;p24"/>
            <p:cNvSpPr/>
            <p:nvPr/>
          </p:nvSpPr>
          <p:spPr>
            <a:xfrm>
              <a:off x="1656825" y="4109800"/>
              <a:ext cx="830225" cy="25"/>
            </a:xfrm>
            <a:custGeom>
              <a:rect b="b" l="l" r="r" t="t"/>
              <a:pathLst>
                <a:path extrusionOk="0" fill="none" h="1" w="33209">
                  <a:moveTo>
                    <a:pt x="33208" y="1"/>
                  </a:moveTo>
                  <a:lnTo>
                    <a:pt x="32987" y="1"/>
                  </a:lnTo>
                  <a:lnTo>
                    <a:pt x="0" y="1"/>
                  </a:ln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843" name="Google Shape;4843;p24"/>
          <p:cNvSpPr/>
          <p:nvPr/>
        </p:nvSpPr>
        <p:spPr>
          <a:xfrm>
            <a:off x="-525114" y="4174001"/>
            <a:ext cx="9799148" cy="1105218"/>
          </a:xfrm>
          <a:custGeom>
            <a:rect b="b" l="l" r="r" t="t"/>
            <a:pathLst>
              <a:path extrusionOk="0" h="34046" w="108242">
                <a:moveTo>
                  <a:pt x="1249" y="1"/>
                </a:moveTo>
                <a:cubicBezTo>
                  <a:pt x="833" y="1"/>
                  <a:pt x="417" y="7"/>
                  <a:pt x="0" y="20"/>
                </a:cubicBezTo>
                <a:lnTo>
                  <a:pt x="0" y="34046"/>
                </a:lnTo>
                <a:lnTo>
                  <a:pt x="108242" y="34046"/>
                </a:lnTo>
                <a:lnTo>
                  <a:pt x="108242" y="22491"/>
                </a:lnTo>
                <a:cubicBezTo>
                  <a:pt x="99670" y="23739"/>
                  <a:pt x="90990" y="24819"/>
                  <a:pt x="82399" y="24819"/>
                </a:cubicBezTo>
                <a:cubicBezTo>
                  <a:pt x="75817" y="24819"/>
                  <a:pt x="69288" y="24185"/>
                  <a:pt x="62902" y="22506"/>
                </a:cubicBezTo>
                <a:cubicBezTo>
                  <a:pt x="53767" y="20102"/>
                  <a:pt x="45355" y="15670"/>
                  <a:pt x="36917" y="11364"/>
                </a:cubicBezTo>
                <a:cubicBezTo>
                  <a:pt x="35175" y="10475"/>
                  <a:pt x="33429" y="9592"/>
                  <a:pt x="31677" y="8733"/>
                </a:cubicBezTo>
                <a:cubicBezTo>
                  <a:pt x="22119" y="4054"/>
                  <a:pt x="11836" y="1"/>
                  <a:pt x="1249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844" name="Google Shape;4844;p24"/>
          <p:cNvGrpSpPr/>
          <p:nvPr/>
        </p:nvGrpSpPr>
        <p:grpSpPr>
          <a:xfrm>
            <a:off x="-98087" y="231013"/>
            <a:ext cx="9091346" cy="3089081"/>
            <a:chOff x="-98087" y="231013"/>
            <a:chExt cx="9091346" cy="3089081"/>
          </a:xfrm>
        </p:grpSpPr>
        <p:grpSp>
          <p:nvGrpSpPr>
            <p:cNvPr id="4845" name="Google Shape;4845;p24"/>
            <p:cNvGrpSpPr/>
            <p:nvPr/>
          </p:nvGrpSpPr>
          <p:grpSpPr>
            <a:xfrm>
              <a:off x="-98087" y="1332300"/>
              <a:ext cx="316899" cy="316978"/>
              <a:chOff x="5052650" y="3025125"/>
              <a:chExt cx="316899" cy="316978"/>
            </a:xfrm>
          </p:grpSpPr>
          <p:sp>
            <p:nvSpPr>
              <p:cNvPr id="4846" name="Google Shape;4846;p24"/>
              <p:cNvSpPr/>
              <p:nvPr/>
            </p:nvSpPr>
            <p:spPr>
              <a:xfrm>
                <a:off x="5052650" y="3025125"/>
                <a:ext cx="316899" cy="316978"/>
              </a:xfrm>
              <a:custGeom>
                <a:rect b="b" l="l" r="r" t="t"/>
                <a:pathLst>
                  <a:path extrusionOk="0" h="4012" w="4011">
                    <a:moveTo>
                      <a:pt x="2008" y="1"/>
                    </a:moveTo>
                    <a:cubicBezTo>
                      <a:pt x="899" y="1"/>
                      <a:pt x="0" y="899"/>
                      <a:pt x="0" y="2003"/>
                    </a:cubicBezTo>
                    <a:cubicBezTo>
                      <a:pt x="0" y="3113"/>
                      <a:pt x="899" y="4011"/>
                      <a:pt x="2008" y="4011"/>
                    </a:cubicBezTo>
                    <a:cubicBezTo>
                      <a:pt x="3112" y="4011"/>
                      <a:pt x="4011" y="3113"/>
                      <a:pt x="4011" y="2003"/>
                    </a:cubicBezTo>
                    <a:cubicBezTo>
                      <a:pt x="4011" y="899"/>
                      <a:pt x="3112" y="1"/>
                      <a:pt x="200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47" name="Google Shape;4847;p24"/>
              <p:cNvSpPr/>
              <p:nvPr/>
            </p:nvSpPr>
            <p:spPr>
              <a:xfrm>
                <a:off x="5108192" y="3195308"/>
                <a:ext cx="85723" cy="84933"/>
              </a:xfrm>
              <a:custGeom>
                <a:rect b="b" l="l" r="r" t="t"/>
                <a:pathLst>
                  <a:path extrusionOk="0" fill="none" h="1075" w="1085">
                    <a:moveTo>
                      <a:pt x="0" y="0"/>
                    </a:moveTo>
                    <a:cubicBezTo>
                      <a:pt x="146" y="512"/>
                      <a:pt x="572" y="934"/>
                      <a:pt x="1084" y="1074"/>
                    </a:cubicBezTo>
                  </a:path>
                </a:pathLst>
              </a:custGeom>
              <a:noFill/>
              <a:ln cap="flat" cmpd="sng" w="5275">
                <a:solidFill>
                  <a:schemeClr val="accent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48" name="Google Shape;4848;p24"/>
              <p:cNvSpPr/>
              <p:nvPr/>
            </p:nvSpPr>
            <p:spPr>
              <a:xfrm>
                <a:off x="5164051" y="3190488"/>
                <a:ext cx="35395" cy="31840"/>
              </a:xfrm>
              <a:custGeom>
                <a:rect b="b" l="l" r="r" t="t"/>
                <a:pathLst>
                  <a:path extrusionOk="0" fill="none" h="403" w="448">
                    <a:moveTo>
                      <a:pt x="1" y="1"/>
                    </a:moveTo>
                    <a:cubicBezTo>
                      <a:pt x="36" y="217"/>
                      <a:pt x="232" y="392"/>
                      <a:pt x="448" y="402"/>
                    </a:cubicBezTo>
                  </a:path>
                </a:pathLst>
              </a:custGeom>
              <a:noFill/>
              <a:ln cap="flat" cmpd="sng" w="5275">
                <a:solidFill>
                  <a:schemeClr val="accent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849" name="Google Shape;4849;p24"/>
            <p:cNvGrpSpPr/>
            <p:nvPr/>
          </p:nvGrpSpPr>
          <p:grpSpPr>
            <a:xfrm>
              <a:off x="7923288" y="231013"/>
              <a:ext cx="120739" cy="120769"/>
              <a:chOff x="5052650" y="3025125"/>
              <a:chExt cx="316899" cy="316978"/>
            </a:xfrm>
          </p:grpSpPr>
          <p:sp>
            <p:nvSpPr>
              <p:cNvPr id="4850" name="Google Shape;4850;p24"/>
              <p:cNvSpPr/>
              <p:nvPr/>
            </p:nvSpPr>
            <p:spPr>
              <a:xfrm>
                <a:off x="5052650" y="3025125"/>
                <a:ext cx="316899" cy="316978"/>
              </a:xfrm>
              <a:custGeom>
                <a:rect b="b" l="l" r="r" t="t"/>
                <a:pathLst>
                  <a:path extrusionOk="0" h="4012" w="4011">
                    <a:moveTo>
                      <a:pt x="2008" y="1"/>
                    </a:moveTo>
                    <a:cubicBezTo>
                      <a:pt x="899" y="1"/>
                      <a:pt x="0" y="899"/>
                      <a:pt x="0" y="2003"/>
                    </a:cubicBezTo>
                    <a:cubicBezTo>
                      <a:pt x="0" y="3113"/>
                      <a:pt x="899" y="4011"/>
                      <a:pt x="2008" y="4011"/>
                    </a:cubicBezTo>
                    <a:cubicBezTo>
                      <a:pt x="3112" y="4011"/>
                      <a:pt x="4011" y="3113"/>
                      <a:pt x="4011" y="2003"/>
                    </a:cubicBezTo>
                    <a:cubicBezTo>
                      <a:pt x="4011" y="899"/>
                      <a:pt x="3112" y="1"/>
                      <a:pt x="200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51" name="Google Shape;4851;p24"/>
              <p:cNvSpPr/>
              <p:nvPr/>
            </p:nvSpPr>
            <p:spPr>
              <a:xfrm>
                <a:off x="5108192" y="3195308"/>
                <a:ext cx="85723" cy="84933"/>
              </a:xfrm>
              <a:custGeom>
                <a:rect b="b" l="l" r="r" t="t"/>
                <a:pathLst>
                  <a:path extrusionOk="0" fill="none" h="1075" w="1085">
                    <a:moveTo>
                      <a:pt x="0" y="0"/>
                    </a:moveTo>
                    <a:cubicBezTo>
                      <a:pt x="146" y="512"/>
                      <a:pt x="572" y="934"/>
                      <a:pt x="1084" y="1074"/>
                    </a:cubicBezTo>
                  </a:path>
                </a:pathLst>
              </a:custGeom>
              <a:noFill/>
              <a:ln cap="flat" cmpd="sng" w="5275">
                <a:solidFill>
                  <a:srgbClr val="002255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52" name="Google Shape;4852;p24"/>
              <p:cNvSpPr/>
              <p:nvPr/>
            </p:nvSpPr>
            <p:spPr>
              <a:xfrm>
                <a:off x="5164051" y="3190488"/>
                <a:ext cx="35395" cy="31840"/>
              </a:xfrm>
              <a:custGeom>
                <a:rect b="b" l="l" r="r" t="t"/>
                <a:pathLst>
                  <a:path extrusionOk="0" fill="none" h="403" w="448">
                    <a:moveTo>
                      <a:pt x="1" y="1"/>
                    </a:moveTo>
                    <a:cubicBezTo>
                      <a:pt x="36" y="217"/>
                      <a:pt x="232" y="392"/>
                      <a:pt x="448" y="402"/>
                    </a:cubicBezTo>
                  </a:path>
                </a:pathLst>
              </a:custGeom>
              <a:noFill/>
              <a:ln cap="flat" cmpd="sng" w="5275">
                <a:solidFill>
                  <a:srgbClr val="002255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853" name="Google Shape;4853;p24"/>
            <p:cNvGrpSpPr/>
            <p:nvPr/>
          </p:nvGrpSpPr>
          <p:grpSpPr>
            <a:xfrm>
              <a:off x="8586775" y="1224738"/>
              <a:ext cx="316899" cy="316978"/>
              <a:chOff x="5052650" y="3025125"/>
              <a:chExt cx="316899" cy="316978"/>
            </a:xfrm>
          </p:grpSpPr>
          <p:sp>
            <p:nvSpPr>
              <p:cNvPr id="4854" name="Google Shape;4854;p24"/>
              <p:cNvSpPr/>
              <p:nvPr/>
            </p:nvSpPr>
            <p:spPr>
              <a:xfrm>
                <a:off x="5052650" y="3025125"/>
                <a:ext cx="316899" cy="316978"/>
              </a:xfrm>
              <a:custGeom>
                <a:rect b="b" l="l" r="r" t="t"/>
                <a:pathLst>
                  <a:path extrusionOk="0" h="4012" w="4011">
                    <a:moveTo>
                      <a:pt x="2008" y="1"/>
                    </a:moveTo>
                    <a:cubicBezTo>
                      <a:pt x="899" y="1"/>
                      <a:pt x="0" y="899"/>
                      <a:pt x="0" y="2003"/>
                    </a:cubicBezTo>
                    <a:cubicBezTo>
                      <a:pt x="0" y="3113"/>
                      <a:pt x="899" y="4011"/>
                      <a:pt x="2008" y="4011"/>
                    </a:cubicBezTo>
                    <a:cubicBezTo>
                      <a:pt x="3112" y="4011"/>
                      <a:pt x="4011" y="3113"/>
                      <a:pt x="4011" y="2003"/>
                    </a:cubicBezTo>
                    <a:cubicBezTo>
                      <a:pt x="4011" y="899"/>
                      <a:pt x="3112" y="1"/>
                      <a:pt x="200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55" name="Google Shape;4855;p24"/>
              <p:cNvSpPr/>
              <p:nvPr/>
            </p:nvSpPr>
            <p:spPr>
              <a:xfrm>
                <a:off x="5108192" y="3195308"/>
                <a:ext cx="85723" cy="84933"/>
              </a:xfrm>
              <a:custGeom>
                <a:rect b="b" l="l" r="r" t="t"/>
                <a:pathLst>
                  <a:path extrusionOk="0" fill="none" h="1075" w="1085">
                    <a:moveTo>
                      <a:pt x="0" y="0"/>
                    </a:moveTo>
                    <a:cubicBezTo>
                      <a:pt x="146" y="512"/>
                      <a:pt x="572" y="934"/>
                      <a:pt x="1084" y="1074"/>
                    </a:cubicBezTo>
                  </a:path>
                </a:pathLst>
              </a:custGeom>
              <a:noFill/>
              <a:ln cap="flat" cmpd="sng" w="5275">
                <a:solidFill>
                  <a:schemeClr val="accent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56" name="Google Shape;4856;p24"/>
              <p:cNvSpPr/>
              <p:nvPr/>
            </p:nvSpPr>
            <p:spPr>
              <a:xfrm>
                <a:off x="5164051" y="3190488"/>
                <a:ext cx="35395" cy="31840"/>
              </a:xfrm>
              <a:custGeom>
                <a:rect b="b" l="l" r="r" t="t"/>
                <a:pathLst>
                  <a:path extrusionOk="0" fill="none" h="403" w="448">
                    <a:moveTo>
                      <a:pt x="1" y="1"/>
                    </a:moveTo>
                    <a:cubicBezTo>
                      <a:pt x="36" y="217"/>
                      <a:pt x="232" y="392"/>
                      <a:pt x="448" y="402"/>
                    </a:cubicBezTo>
                  </a:path>
                </a:pathLst>
              </a:custGeom>
              <a:noFill/>
              <a:ln cap="flat" cmpd="sng" w="5275">
                <a:solidFill>
                  <a:schemeClr val="accent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857" name="Google Shape;4857;p24"/>
            <p:cNvGrpSpPr/>
            <p:nvPr/>
          </p:nvGrpSpPr>
          <p:grpSpPr>
            <a:xfrm>
              <a:off x="6120874" y="1843057"/>
              <a:ext cx="120724" cy="120609"/>
              <a:chOff x="4788500" y="2618450"/>
              <a:chExt cx="130400" cy="130275"/>
            </a:xfrm>
          </p:grpSpPr>
          <p:sp>
            <p:nvSpPr>
              <p:cNvPr id="4858" name="Google Shape;4858;p24"/>
              <p:cNvSpPr/>
              <p:nvPr/>
            </p:nvSpPr>
            <p:spPr>
              <a:xfrm>
                <a:off x="4788500" y="2618450"/>
                <a:ext cx="130400" cy="130275"/>
              </a:xfrm>
              <a:custGeom>
                <a:rect b="b" l="l" r="r" t="t"/>
                <a:pathLst>
                  <a:path extrusionOk="0" h="5211" w="5216">
                    <a:moveTo>
                      <a:pt x="2606" y="0"/>
                    </a:moveTo>
                    <a:cubicBezTo>
                      <a:pt x="1170" y="0"/>
                      <a:pt x="1" y="1170"/>
                      <a:pt x="1" y="2605"/>
                    </a:cubicBezTo>
                    <a:cubicBezTo>
                      <a:pt x="1" y="4046"/>
                      <a:pt x="1170" y="5210"/>
                      <a:pt x="2606" y="5210"/>
                    </a:cubicBezTo>
                    <a:cubicBezTo>
                      <a:pt x="4046" y="5210"/>
                      <a:pt x="5216" y="4046"/>
                      <a:pt x="5216" y="2605"/>
                    </a:cubicBezTo>
                    <a:cubicBezTo>
                      <a:pt x="5216" y="1170"/>
                      <a:pt x="4046" y="0"/>
                      <a:pt x="260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59" name="Google Shape;4859;p24"/>
              <p:cNvSpPr/>
              <p:nvPr/>
            </p:nvSpPr>
            <p:spPr>
              <a:xfrm>
                <a:off x="4800425" y="2652075"/>
                <a:ext cx="17725" cy="56125"/>
              </a:xfrm>
              <a:custGeom>
                <a:rect b="b" l="l" r="r" t="t"/>
                <a:pathLst>
                  <a:path extrusionOk="0" fill="none" h="2245" w="709">
                    <a:moveTo>
                      <a:pt x="452" y="0"/>
                    </a:moveTo>
                    <a:cubicBezTo>
                      <a:pt x="1" y="683"/>
                      <a:pt x="111" y="1682"/>
                      <a:pt x="708" y="2244"/>
                    </a:cubicBezTo>
                  </a:path>
                </a:pathLst>
              </a:custGeom>
              <a:noFill/>
              <a:ln cap="flat" cmpd="sng" w="5275">
                <a:solidFill>
                  <a:srgbClr val="002255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860" name="Google Shape;4860;p24"/>
            <p:cNvGrpSpPr/>
            <p:nvPr/>
          </p:nvGrpSpPr>
          <p:grpSpPr>
            <a:xfrm>
              <a:off x="3269145" y="1496927"/>
              <a:ext cx="89598" cy="89499"/>
              <a:chOff x="4788500" y="2618450"/>
              <a:chExt cx="130400" cy="130275"/>
            </a:xfrm>
          </p:grpSpPr>
          <p:sp>
            <p:nvSpPr>
              <p:cNvPr id="4861" name="Google Shape;4861;p24"/>
              <p:cNvSpPr/>
              <p:nvPr/>
            </p:nvSpPr>
            <p:spPr>
              <a:xfrm>
                <a:off x="4788500" y="2618450"/>
                <a:ext cx="130400" cy="130275"/>
              </a:xfrm>
              <a:custGeom>
                <a:rect b="b" l="l" r="r" t="t"/>
                <a:pathLst>
                  <a:path extrusionOk="0" h="5211" w="5216">
                    <a:moveTo>
                      <a:pt x="2606" y="0"/>
                    </a:moveTo>
                    <a:cubicBezTo>
                      <a:pt x="1170" y="0"/>
                      <a:pt x="1" y="1170"/>
                      <a:pt x="1" y="2605"/>
                    </a:cubicBezTo>
                    <a:cubicBezTo>
                      <a:pt x="1" y="4046"/>
                      <a:pt x="1170" y="5210"/>
                      <a:pt x="2606" y="5210"/>
                    </a:cubicBezTo>
                    <a:cubicBezTo>
                      <a:pt x="4046" y="5210"/>
                      <a:pt x="5216" y="4046"/>
                      <a:pt x="5216" y="2605"/>
                    </a:cubicBezTo>
                    <a:cubicBezTo>
                      <a:pt x="5216" y="1170"/>
                      <a:pt x="4046" y="0"/>
                      <a:pt x="260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62" name="Google Shape;4862;p24"/>
              <p:cNvSpPr/>
              <p:nvPr/>
            </p:nvSpPr>
            <p:spPr>
              <a:xfrm>
                <a:off x="4800425" y="2652075"/>
                <a:ext cx="17725" cy="56125"/>
              </a:xfrm>
              <a:custGeom>
                <a:rect b="b" l="l" r="r" t="t"/>
                <a:pathLst>
                  <a:path extrusionOk="0" fill="none" h="2245" w="709">
                    <a:moveTo>
                      <a:pt x="452" y="0"/>
                    </a:moveTo>
                    <a:cubicBezTo>
                      <a:pt x="1" y="683"/>
                      <a:pt x="111" y="1682"/>
                      <a:pt x="708" y="2244"/>
                    </a:cubicBezTo>
                  </a:path>
                </a:pathLst>
              </a:custGeom>
              <a:noFill/>
              <a:ln cap="flat" cmpd="sng" w="5275">
                <a:solidFill>
                  <a:srgbClr val="002255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863" name="Google Shape;4863;p24"/>
            <p:cNvGrpSpPr/>
            <p:nvPr/>
          </p:nvGrpSpPr>
          <p:grpSpPr>
            <a:xfrm>
              <a:off x="3358738" y="2160944"/>
              <a:ext cx="215491" cy="215545"/>
              <a:chOff x="5052650" y="3025125"/>
              <a:chExt cx="316899" cy="316978"/>
            </a:xfrm>
          </p:grpSpPr>
          <p:sp>
            <p:nvSpPr>
              <p:cNvPr id="4864" name="Google Shape;4864;p24"/>
              <p:cNvSpPr/>
              <p:nvPr/>
            </p:nvSpPr>
            <p:spPr>
              <a:xfrm>
                <a:off x="5052650" y="3025125"/>
                <a:ext cx="316899" cy="316978"/>
              </a:xfrm>
              <a:custGeom>
                <a:rect b="b" l="l" r="r" t="t"/>
                <a:pathLst>
                  <a:path extrusionOk="0" h="4012" w="4011">
                    <a:moveTo>
                      <a:pt x="2008" y="1"/>
                    </a:moveTo>
                    <a:cubicBezTo>
                      <a:pt x="899" y="1"/>
                      <a:pt x="0" y="899"/>
                      <a:pt x="0" y="2003"/>
                    </a:cubicBezTo>
                    <a:cubicBezTo>
                      <a:pt x="0" y="3113"/>
                      <a:pt x="899" y="4011"/>
                      <a:pt x="2008" y="4011"/>
                    </a:cubicBezTo>
                    <a:cubicBezTo>
                      <a:pt x="3112" y="4011"/>
                      <a:pt x="4011" y="3113"/>
                      <a:pt x="4011" y="2003"/>
                    </a:cubicBezTo>
                    <a:cubicBezTo>
                      <a:pt x="4011" y="899"/>
                      <a:pt x="3112" y="1"/>
                      <a:pt x="200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65" name="Google Shape;4865;p24"/>
              <p:cNvSpPr/>
              <p:nvPr/>
            </p:nvSpPr>
            <p:spPr>
              <a:xfrm>
                <a:off x="5108192" y="3195308"/>
                <a:ext cx="85723" cy="84933"/>
              </a:xfrm>
              <a:custGeom>
                <a:rect b="b" l="l" r="r" t="t"/>
                <a:pathLst>
                  <a:path extrusionOk="0" fill="none" h="1075" w="1085">
                    <a:moveTo>
                      <a:pt x="0" y="0"/>
                    </a:moveTo>
                    <a:cubicBezTo>
                      <a:pt x="146" y="512"/>
                      <a:pt x="572" y="934"/>
                      <a:pt x="1084" y="1074"/>
                    </a:cubicBezTo>
                  </a:path>
                </a:pathLst>
              </a:custGeom>
              <a:noFill/>
              <a:ln cap="flat" cmpd="sng" w="5275">
                <a:solidFill>
                  <a:schemeClr val="accent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66" name="Google Shape;4866;p24"/>
              <p:cNvSpPr/>
              <p:nvPr/>
            </p:nvSpPr>
            <p:spPr>
              <a:xfrm>
                <a:off x="5164051" y="3190488"/>
                <a:ext cx="35395" cy="31840"/>
              </a:xfrm>
              <a:custGeom>
                <a:rect b="b" l="l" r="r" t="t"/>
                <a:pathLst>
                  <a:path extrusionOk="0" fill="none" h="403" w="448">
                    <a:moveTo>
                      <a:pt x="1" y="1"/>
                    </a:moveTo>
                    <a:cubicBezTo>
                      <a:pt x="36" y="217"/>
                      <a:pt x="232" y="392"/>
                      <a:pt x="448" y="402"/>
                    </a:cubicBezTo>
                  </a:path>
                </a:pathLst>
              </a:custGeom>
              <a:noFill/>
              <a:ln cap="flat" cmpd="sng" w="5275">
                <a:solidFill>
                  <a:schemeClr val="accent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867" name="Google Shape;4867;p24"/>
            <p:cNvGrpSpPr/>
            <p:nvPr/>
          </p:nvGrpSpPr>
          <p:grpSpPr>
            <a:xfrm>
              <a:off x="8903671" y="2223925"/>
              <a:ext cx="89587" cy="89610"/>
              <a:chOff x="5052650" y="3025125"/>
              <a:chExt cx="316899" cy="316978"/>
            </a:xfrm>
          </p:grpSpPr>
          <p:sp>
            <p:nvSpPr>
              <p:cNvPr id="4868" name="Google Shape;4868;p24"/>
              <p:cNvSpPr/>
              <p:nvPr/>
            </p:nvSpPr>
            <p:spPr>
              <a:xfrm>
                <a:off x="5052650" y="3025125"/>
                <a:ext cx="316899" cy="316978"/>
              </a:xfrm>
              <a:custGeom>
                <a:rect b="b" l="l" r="r" t="t"/>
                <a:pathLst>
                  <a:path extrusionOk="0" h="4012" w="4011">
                    <a:moveTo>
                      <a:pt x="2008" y="1"/>
                    </a:moveTo>
                    <a:cubicBezTo>
                      <a:pt x="899" y="1"/>
                      <a:pt x="0" y="899"/>
                      <a:pt x="0" y="2003"/>
                    </a:cubicBezTo>
                    <a:cubicBezTo>
                      <a:pt x="0" y="3113"/>
                      <a:pt x="899" y="4011"/>
                      <a:pt x="2008" y="4011"/>
                    </a:cubicBezTo>
                    <a:cubicBezTo>
                      <a:pt x="3112" y="4011"/>
                      <a:pt x="4011" y="3113"/>
                      <a:pt x="4011" y="2003"/>
                    </a:cubicBezTo>
                    <a:cubicBezTo>
                      <a:pt x="4011" y="899"/>
                      <a:pt x="3112" y="1"/>
                      <a:pt x="200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69" name="Google Shape;4869;p24"/>
              <p:cNvSpPr/>
              <p:nvPr/>
            </p:nvSpPr>
            <p:spPr>
              <a:xfrm>
                <a:off x="5108192" y="3195308"/>
                <a:ext cx="85723" cy="84933"/>
              </a:xfrm>
              <a:custGeom>
                <a:rect b="b" l="l" r="r" t="t"/>
                <a:pathLst>
                  <a:path extrusionOk="0" fill="none" h="1075" w="1085">
                    <a:moveTo>
                      <a:pt x="0" y="0"/>
                    </a:moveTo>
                    <a:cubicBezTo>
                      <a:pt x="146" y="512"/>
                      <a:pt x="572" y="934"/>
                      <a:pt x="1084" y="1074"/>
                    </a:cubicBezTo>
                  </a:path>
                </a:pathLst>
              </a:custGeom>
              <a:noFill/>
              <a:ln cap="flat" cmpd="sng" w="5275">
                <a:solidFill>
                  <a:srgbClr val="002255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70" name="Google Shape;4870;p24"/>
              <p:cNvSpPr/>
              <p:nvPr/>
            </p:nvSpPr>
            <p:spPr>
              <a:xfrm>
                <a:off x="5164051" y="3190488"/>
                <a:ext cx="35395" cy="31840"/>
              </a:xfrm>
              <a:custGeom>
                <a:rect b="b" l="l" r="r" t="t"/>
                <a:pathLst>
                  <a:path extrusionOk="0" fill="none" h="403" w="448">
                    <a:moveTo>
                      <a:pt x="1" y="1"/>
                    </a:moveTo>
                    <a:cubicBezTo>
                      <a:pt x="36" y="217"/>
                      <a:pt x="232" y="392"/>
                      <a:pt x="448" y="402"/>
                    </a:cubicBezTo>
                  </a:path>
                </a:pathLst>
              </a:custGeom>
              <a:noFill/>
              <a:ln cap="flat" cmpd="sng" w="5275">
                <a:solidFill>
                  <a:srgbClr val="002255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871" name="Google Shape;4871;p24"/>
            <p:cNvGrpSpPr/>
            <p:nvPr/>
          </p:nvGrpSpPr>
          <p:grpSpPr>
            <a:xfrm>
              <a:off x="6602520" y="262264"/>
              <a:ext cx="89598" cy="89512"/>
              <a:chOff x="4788500" y="2618450"/>
              <a:chExt cx="130400" cy="130275"/>
            </a:xfrm>
          </p:grpSpPr>
          <p:sp>
            <p:nvSpPr>
              <p:cNvPr id="4872" name="Google Shape;4872;p24"/>
              <p:cNvSpPr/>
              <p:nvPr/>
            </p:nvSpPr>
            <p:spPr>
              <a:xfrm>
                <a:off x="4788500" y="2618450"/>
                <a:ext cx="130400" cy="130275"/>
              </a:xfrm>
              <a:custGeom>
                <a:rect b="b" l="l" r="r" t="t"/>
                <a:pathLst>
                  <a:path extrusionOk="0" h="5211" w="5216">
                    <a:moveTo>
                      <a:pt x="2606" y="0"/>
                    </a:moveTo>
                    <a:cubicBezTo>
                      <a:pt x="1170" y="0"/>
                      <a:pt x="1" y="1170"/>
                      <a:pt x="1" y="2605"/>
                    </a:cubicBezTo>
                    <a:cubicBezTo>
                      <a:pt x="1" y="4046"/>
                      <a:pt x="1170" y="5210"/>
                      <a:pt x="2606" y="5210"/>
                    </a:cubicBezTo>
                    <a:cubicBezTo>
                      <a:pt x="4046" y="5210"/>
                      <a:pt x="5216" y="4046"/>
                      <a:pt x="5216" y="2605"/>
                    </a:cubicBezTo>
                    <a:cubicBezTo>
                      <a:pt x="5216" y="1170"/>
                      <a:pt x="4046" y="0"/>
                      <a:pt x="260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73" name="Google Shape;4873;p24"/>
              <p:cNvSpPr/>
              <p:nvPr/>
            </p:nvSpPr>
            <p:spPr>
              <a:xfrm>
                <a:off x="4800425" y="2652075"/>
                <a:ext cx="17725" cy="56125"/>
              </a:xfrm>
              <a:custGeom>
                <a:rect b="b" l="l" r="r" t="t"/>
                <a:pathLst>
                  <a:path extrusionOk="0" fill="none" h="2245" w="709">
                    <a:moveTo>
                      <a:pt x="452" y="0"/>
                    </a:moveTo>
                    <a:cubicBezTo>
                      <a:pt x="1" y="683"/>
                      <a:pt x="111" y="1682"/>
                      <a:pt x="708" y="2244"/>
                    </a:cubicBezTo>
                  </a:path>
                </a:pathLst>
              </a:custGeom>
              <a:noFill/>
              <a:ln cap="flat" cmpd="sng" w="5275">
                <a:solidFill>
                  <a:srgbClr val="002255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874" name="Google Shape;4874;p24"/>
            <p:cNvGrpSpPr/>
            <p:nvPr/>
          </p:nvGrpSpPr>
          <p:grpSpPr>
            <a:xfrm>
              <a:off x="-12" y="3199325"/>
              <a:ext cx="120739" cy="120769"/>
              <a:chOff x="5052650" y="3025125"/>
              <a:chExt cx="316899" cy="316978"/>
            </a:xfrm>
          </p:grpSpPr>
          <p:sp>
            <p:nvSpPr>
              <p:cNvPr id="4875" name="Google Shape;4875;p24"/>
              <p:cNvSpPr/>
              <p:nvPr/>
            </p:nvSpPr>
            <p:spPr>
              <a:xfrm>
                <a:off x="5052650" y="3025125"/>
                <a:ext cx="316899" cy="316978"/>
              </a:xfrm>
              <a:custGeom>
                <a:rect b="b" l="l" r="r" t="t"/>
                <a:pathLst>
                  <a:path extrusionOk="0" h="4012" w="4011">
                    <a:moveTo>
                      <a:pt x="2008" y="1"/>
                    </a:moveTo>
                    <a:cubicBezTo>
                      <a:pt x="899" y="1"/>
                      <a:pt x="0" y="899"/>
                      <a:pt x="0" y="2003"/>
                    </a:cubicBezTo>
                    <a:cubicBezTo>
                      <a:pt x="0" y="3113"/>
                      <a:pt x="899" y="4011"/>
                      <a:pt x="2008" y="4011"/>
                    </a:cubicBezTo>
                    <a:cubicBezTo>
                      <a:pt x="3112" y="4011"/>
                      <a:pt x="4011" y="3113"/>
                      <a:pt x="4011" y="2003"/>
                    </a:cubicBezTo>
                    <a:cubicBezTo>
                      <a:pt x="4011" y="899"/>
                      <a:pt x="3112" y="1"/>
                      <a:pt x="200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76" name="Google Shape;4876;p24"/>
              <p:cNvSpPr/>
              <p:nvPr/>
            </p:nvSpPr>
            <p:spPr>
              <a:xfrm>
                <a:off x="5108192" y="3195308"/>
                <a:ext cx="85723" cy="84933"/>
              </a:xfrm>
              <a:custGeom>
                <a:rect b="b" l="l" r="r" t="t"/>
                <a:pathLst>
                  <a:path extrusionOk="0" fill="none" h="1075" w="1085">
                    <a:moveTo>
                      <a:pt x="0" y="0"/>
                    </a:moveTo>
                    <a:cubicBezTo>
                      <a:pt x="146" y="512"/>
                      <a:pt x="572" y="934"/>
                      <a:pt x="1084" y="1074"/>
                    </a:cubicBezTo>
                  </a:path>
                </a:pathLst>
              </a:custGeom>
              <a:noFill/>
              <a:ln cap="flat" cmpd="sng" w="5275">
                <a:solidFill>
                  <a:srgbClr val="002255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77" name="Google Shape;4877;p24"/>
              <p:cNvSpPr/>
              <p:nvPr/>
            </p:nvSpPr>
            <p:spPr>
              <a:xfrm>
                <a:off x="5164051" y="3190488"/>
                <a:ext cx="35395" cy="31840"/>
              </a:xfrm>
              <a:custGeom>
                <a:rect b="b" l="l" r="r" t="t"/>
                <a:pathLst>
                  <a:path extrusionOk="0" fill="none" h="403" w="448">
                    <a:moveTo>
                      <a:pt x="1" y="1"/>
                    </a:moveTo>
                    <a:cubicBezTo>
                      <a:pt x="36" y="217"/>
                      <a:pt x="232" y="392"/>
                      <a:pt x="448" y="402"/>
                    </a:cubicBezTo>
                  </a:path>
                </a:pathLst>
              </a:custGeom>
              <a:noFill/>
              <a:ln cap="flat" cmpd="sng" w="5275">
                <a:solidFill>
                  <a:srgbClr val="002255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878" name="Google Shape;4878;p24"/>
            <p:cNvGrpSpPr/>
            <p:nvPr/>
          </p:nvGrpSpPr>
          <p:grpSpPr>
            <a:xfrm>
              <a:off x="378483" y="2526915"/>
              <a:ext cx="89598" cy="89499"/>
              <a:chOff x="4788500" y="2618450"/>
              <a:chExt cx="130400" cy="130275"/>
            </a:xfrm>
          </p:grpSpPr>
          <p:sp>
            <p:nvSpPr>
              <p:cNvPr id="4879" name="Google Shape;4879;p24"/>
              <p:cNvSpPr/>
              <p:nvPr/>
            </p:nvSpPr>
            <p:spPr>
              <a:xfrm>
                <a:off x="4788500" y="2618450"/>
                <a:ext cx="130400" cy="130275"/>
              </a:xfrm>
              <a:custGeom>
                <a:rect b="b" l="l" r="r" t="t"/>
                <a:pathLst>
                  <a:path extrusionOk="0" h="5211" w="5216">
                    <a:moveTo>
                      <a:pt x="2606" y="0"/>
                    </a:moveTo>
                    <a:cubicBezTo>
                      <a:pt x="1170" y="0"/>
                      <a:pt x="1" y="1170"/>
                      <a:pt x="1" y="2605"/>
                    </a:cubicBezTo>
                    <a:cubicBezTo>
                      <a:pt x="1" y="4046"/>
                      <a:pt x="1170" y="5210"/>
                      <a:pt x="2606" y="5210"/>
                    </a:cubicBezTo>
                    <a:cubicBezTo>
                      <a:pt x="4046" y="5210"/>
                      <a:pt x="5216" y="4046"/>
                      <a:pt x="5216" y="2605"/>
                    </a:cubicBezTo>
                    <a:cubicBezTo>
                      <a:pt x="5216" y="1170"/>
                      <a:pt x="4046" y="0"/>
                      <a:pt x="260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80" name="Google Shape;4880;p24"/>
              <p:cNvSpPr/>
              <p:nvPr/>
            </p:nvSpPr>
            <p:spPr>
              <a:xfrm>
                <a:off x="4800425" y="2652075"/>
                <a:ext cx="17725" cy="56125"/>
              </a:xfrm>
              <a:custGeom>
                <a:rect b="b" l="l" r="r" t="t"/>
                <a:pathLst>
                  <a:path extrusionOk="0" fill="none" h="2245" w="709">
                    <a:moveTo>
                      <a:pt x="452" y="0"/>
                    </a:moveTo>
                    <a:cubicBezTo>
                      <a:pt x="1" y="683"/>
                      <a:pt x="111" y="1682"/>
                      <a:pt x="708" y="2244"/>
                    </a:cubicBezTo>
                  </a:path>
                </a:pathLst>
              </a:custGeom>
              <a:noFill/>
              <a:ln cap="flat" cmpd="sng" w="5275">
                <a:solidFill>
                  <a:srgbClr val="002255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4881" name="Google Shape;4881;p24"/>
          <p:cNvGrpSpPr/>
          <p:nvPr/>
        </p:nvGrpSpPr>
        <p:grpSpPr>
          <a:xfrm flipH="1">
            <a:off x="7751524" y="3910407"/>
            <a:ext cx="1876687" cy="1761812"/>
            <a:chOff x="7099611" y="3472170"/>
            <a:chExt cx="1876687" cy="1761812"/>
          </a:xfrm>
        </p:grpSpPr>
        <p:sp>
          <p:nvSpPr>
            <p:cNvPr id="4882" name="Google Shape;4882;p24"/>
            <p:cNvSpPr/>
            <p:nvPr/>
          </p:nvSpPr>
          <p:spPr>
            <a:xfrm flipH="1">
              <a:off x="7953851" y="3546625"/>
              <a:ext cx="64199" cy="169352"/>
            </a:xfrm>
            <a:custGeom>
              <a:rect b="b" l="l" r="r" t="t"/>
              <a:pathLst>
                <a:path extrusionOk="0" h="4493" w="1703">
                  <a:moveTo>
                    <a:pt x="1065" y="0"/>
                  </a:moveTo>
                  <a:cubicBezTo>
                    <a:pt x="939" y="116"/>
                    <a:pt x="824" y="246"/>
                    <a:pt x="708" y="382"/>
                  </a:cubicBezTo>
                  <a:cubicBezTo>
                    <a:pt x="427" y="728"/>
                    <a:pt x="196" y="1105"/>
                    <a:pt x="1" y="1496"/>
                  </a:cubicBezTo>
                  <a:cubicBezTo>
                    <a:pt x="262" y="2540"/>
                    <a:pt x="658" y="3549"/>
                    <a:pt x="1170" y="4493"/>
                  </a:cubicBezTo>
                  <a:cubicBezTo>
                    <a:pt x="1331" y="3659"/>
                    <a:pt x="1441" y="2801"/>
                    <a:pt x="1702" y="2023"/>
                  </a:cubicBezTo>
                  <a:lnTo>
                    <a:pt x="1702" y="2023"/>
                  </a:lnTo>
                  <a:cubicBezTo>
                    <a:pt x="1682" y="2033"/>
                    <a:pt x="1662" y="2038"/>
                    <a:pt x="1642" y="2043"/>
                  </a:cubicBezTo>
                  <a:cubicBezTo>
                    <a:pt x="1411" y="1376"/>
                    <a:pt x="1215" y="693"/>
                    <a:pt x="10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883" name="Google Shape;4883;p24"/>
            <p:cNvGrpSpPr/>
            <p:nvPr/>
          </p:nvGrpSpPr>
          <p:grpSpPr>
            <a:xfrm flipH="1">
              <a:off x="7099611" y="3472170"/>
              <a:ext cx="1876687" cy="1761812"/>
              <a:chOff x="578800" y="3042675"/>
              <a:chExt cx="1185975" cy="1113450"/>
            </a:xfrm>
          </p:grpSpPr>
          <p:sp>
            <p:nvSpPr>
              <p:cNvPr id="4884" name="Google Shape;4884;p24"/>
              <p:cNvSpPr/>
              <p:nvPr/>
            </p:nvSpPr>
            <p:spPr>
              <a:xfrm>
                <a:off x="1600225" y="3982700"/>
                <a:ext cx="16350" cy="38400"/>
              </a:xfrm>
              <a:custGeom>
                <a:rect b="b" l="l" r="r" t="t"/>
                <a:pathLst>
                  <a:path extrusionOk="0" fill="none" h="1536" w="654">
                    <a:moveTo>
                      <a:pt x="1" y="0"/>
                    </a:moveTo>
                    <a:cubicBezTo>
                      <a:pt x="131" y="542"/>
                      <a:pt x="357" y="1064"/>
                      <a:pt x="653" y="1536"/>
                    </a:cubicBezTo>
                  </a:path>
                </a:pathLst>
              </a:custGeom>
              <a:noFill/>
              <a:ln cap="flat" cmpd="sng" w="5275">
                <a:solidFill>
                  <a:srgbClr val="00003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85" name="Google Shape;4885;p24"/>
              <p:cNvSpPr/>
              <p:nvPr/>
            </p:nvSpPr>
            <p:spPr>
              <a:xfrm>
                <a:off x="694500" y="3538975"/>
                <a:ext cx="55850" cy="73950"/>
              </a:xfrm>
              <a:custGeom>
                <a:rect b="b" l="l" r="r" t="t"/>
                <a:pathLst>
                  <a:path extrusionOk="0" fill="none" h="2958" w="2234">
                    <a:moveTo>
                      <a:pt x="0" y="2395"/>
                    </a:moveTo>
                    <a:cubicBezTo>
                      <a:pt x="608" y="2586"/>
                      <a:pt x="1220" y="2771"/>
                      <a:pt x="1827" y="2957"/>
                    </a:cubicBezTo>
                    <a:cubicBezTo>
                      <a:pt x="1908" y="1988"/>
                      <a:pt x="2108" y="970"/>
                      <a:pt x="2234" y="1"/>
                    </a:cubicBezTo>
                  </a:path>
                </a:pathLst>
              </a:custGeom>
              <a:noFill/>
              <a:ln cap="flat" cmpd="sng" w="5275">
                <a:solidFill>
                  <a:srgbClr val="00003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86" name="Google Shape;4886;p24"/>
              <p:cNvSpPr/>
              <p:nvPr/>
            </p:nvSpPr>
            <p:spPr>
              <a:xfrm>
                <a:off x="598250" y="3490300"/>
                <a:ext cx="171550" cy="221625"/>
              </a:xfrm>
              <a:custGeom>
                <a:rect b="b" l="l" r="r" t="t"/>
                <a:pathLst>
                  <a:path extrusionOk="0" h="8865" w="6862">
                    <a:moveTo>
                      <a:pt x="31" y="0"/>
                    </a:moveTo>
                    <a:lnTo>
                      <a:pt x="0" y="66"/>
                    </a:lnTo>
                    <a:cubicBezTo>
                      <a:pt x="2309" y="1220"/>
                      <a:pt x="3996" y="3584"/>
                      <a:pt x="4282" y="6159"/>
                    </a:cubicBezTo>
                    <a:cubicBezTo>
                      <a:pt x="4347" y="6721"/>
                      <a:pt x="4347" y="7288"/>
                      <a:pt x="4357" y="7856"/>
                    </a:cubicBezTo>
                    <a:lnTo>
                      <a:pt x="4377" y="7856"/>
                    </a:lnTo>
                    <a:cubicBezTo>
                      <a:pt x="4468" y="7911"/>
                      <a:pt x="4563" y="7961"/>
                      <a:pt x="4658" y="8006"/>
                    </a:cubicBezTo>
                    <a:cubicBezTo>
                      <a:pt x="4814" y="8071"/>
                      <a:pt x="4970" y="8122"/>
                      <a:pt x="5130" y="8172"/>
                    </a:cubicBezTo>
                    <a:cubicBezTo>
                      <a:pt x="5722" y="8367"/>
                      <a:pt x="6300" y="8603"/>
                      <a:pt x="6862" y="8864"/>
                    </a:cubicBezTo>
                    <a:cubicBezTo>
                      <a:pt x="6521" y="7886"/>
                      <a:pt x="6365" y="6837"/>
                      <a:pt x="6044" y="5848"/>
                    </a:cubicBezTo>
                    <a:cubicBezTo>
                      <a:pt x="5140" y="3082"/>
                      <a:pt x="2821" y="823"/>
                      <a:pt x="3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87" name="Google Shape;4887;p24"/>
              <p:cNvSpPr/>
              <p:nvPr/>
            </p:nvSpPr>
            <p:spPr>
              <a:xfrm>
                <a:off x="769775" y="3618675"/>
                <a:ext cx="124250" cy="254625"/>
              </a:xfrm>
              <a:custGeom>
                <a:rect b="b" l="l" r="r" t="t"/>
                <a:pathLst>
                  <a:path extrusionOk="0" h="10185" w="4970">
                    <a:moveTo>
                      <a:pt x="1195" y="0"/>
                    </a:moveTo>
                    <a:cubicBezTo>
                      <a:pt x="1065" y="462"/>
                      <a:pt x="929" y="924"/>
                      <a:pt x="784" y="1385"/>
                    </a:cubicBezTo>
                    <a:cubicBezTo>
                      <a:pt x="538" y="2173"/>
                      <a:pt x="272" y="2961"/>
                      <a:pt x="6" y="3734"/>
                    </a:cubicBezTo>
                    <a:lnTo>
                      <a:pt x="1" y="3729"/>
                    </a:lnTo>
                    <a:lnTo>
                      <a:pt x="1" y="3729"/>
                    </a:lnTo>
                    <a:cubicBezTo>
                      <a:pt x="121" y="4071"/>
                      <a:pt x="257" y="4402"/>
                      <a:pt x="438" y="4718"/>
                    </a:cubicBezTo>
                    <a:cubicBezTo>
                      <a:pt x="879" y="5506"/>
                      <a:pt x="1537" y="6164"/>
                      <a:pt x="1963" y="6962"/>
                    </a:cubicBezTo>
                    <a:cubicBezTo>
                      <a:pt x="2490" y="7946"/>
                      <a:pt x="2621" y="9045"/>
                      <a:pt x="2701" y="10169"/>
                    </a:cubicBezTo>
                    <a:cubicBezTo>
                      <a:pt x="2711" y="10174"/>
                      <a:pt x="2721" y="10179"/>
                      <a:pt x="2731" y="10184"/>
                    </a:cubicBezTo>
                    <a:cubicBezTo>
                      <a:pt x="3364" y="8432"/>
                      <a:pt x="4072" y="6691"/>
                      <a:pt x="4940" y="5039"/>
                    </a:cubicBezTo>
                    <a:lnTo>
                      <a:pt x="4970" y="5029"/>
                    </a:lnTo>
                    <a:cubicBezTo>
                      <a:pt x="4714" y="4442"/>
                      <a:pt x="4282" y="3925"/>
                      <a:pt x="3811" y="3509"/>
                    </a:cubicBezTo>
                    <a:cubicBezTo>
                      <a:pt x="3188" y="2956"/>
                      <a:pt x="2480" y="2480"/>
                      <a:pt x="1999" y="1802"/>
                    </a:cubicBezTo>
                    <a:cubicBezTo>
                      <a:pt x="1612" y="1265"/>
                      <a:pt x="1401" y="632"/>
                      <a:pt x="12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88" name="Google Shape;4888;p24"/>
              <p:cNvSpPr/>
              <p:nvPr/>
            </p:nvSpPr>
            <p:spPr>
              <a:xfrm>
                <a:off x="578800" y="3483525"/>
                <a:ext cx="221125" cy="228525"/>
              </a:xfrm>
              <a:custGeom>
                <a:rect b="b" l="l" r="r" t="t"/>
                <a:pathLst>
                  <a:path extrusionOk="0" h="9141" w="8845">
                    <a:moveTo>
                      <a:pt x="0" y="0"/>
                    </a:moveTo>
                    <a:cubicBezTo>
                      <a:pt x="3" y="1"/>
                      <a:pt x="5" y="2"/>
                      <a:pt x="7" y="2"/>
                    </a:cubicBezTo>
                    <a:lnTo>
                      <a:pt x="7" y="2"/>
                    </a:lnTo>
                    <a:cubicBezTo>
                      <a:pt x="5" y="2"/>
                      <a:pt x="3" y="1"/>
                      <a:pt x="0" y="0"/>
                    </a:cubicBezTo>
                    <a:close/>
                    <a:moveTo>
                      <a:pt x="7" y="2"/>
                    </a:moveTo>
                    <a:cubicBezTo>
                      <a:pt x="271" y="97"/>
                      <a:pt x="529" y="212"/>
                      <a:pt x="778" y="337"/>
                    </a:cubicBezTo>
                    <a:lnTo>
                      <a:pt x="809" y="271"/>
                    </a:lnTo>
                    <a:cubicBezTo>
                      <a:pt x="3599" y="1094"/>
                      <a:pt x="5918" y="3353"/>
                      <a:pt x="6822" y="6119"/>
                    </a:cubicBezTo>
                    <a:cubicBezTo>
                      <a:pt x="7143" y="7108"/>
                      <a:pt x="7299" y="8157"/>
                      <a:pt x="7640" y="9135"/>
                    </a:cubicBezTo>
                    <a:lnTo>
                      <a:pt x="7645" y="9140"/>
                    </a:lnTo>
                    <a:cubicBezTo>
                      <a:pt x="7911" y="8367"/>
                      <a:pt x="8177" y="7579"/>
                      <a:pt x="8423" y="6791"/>
                    </a:cubicBezTo>
                    <a:cubicBezTo>
                      <a:pt x="8568" y="6330"/>
                      <a:pt x="8704" y="5868"/>
                      <a:pt x="8834" y="5406"/>
                    </a:cubicBezTo>
                    <a:lnTo>
                      <a:pt x="8845" y="5406"/>
                    </a:lnTo>
                    <a:cubicBezTo>
                      <a:pt x="8619" y="4703"/>
                      <a:pt x="8408" y="3986"/>
                      <a:pt x="7996" y="3383"/>
                    </a:cubicBezTo>
                    <a:cubicBezTo>
                      <a:pt x="7610" y="2811"/>
                      <a:pt x="7058" y="2364"/>
                      <a:pt x="6495" y="1963"/>
                    </a:cubicBezTo>
                    <a:cubicBezTo>
                      <a:pt x="5547" y="1280"/>
                      <a:pt x="4663" y="793"/>
                      <a:pt x="3569" y="452"/>
                    </a:cubicBezTo>
                    <a:cubicBezTo>
                      <a:pt x="2467" y="111"/>
                      <a:pt x="981" y="351"/>
                      <a:pt x="7" y="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89" name="Google Shape;4889;p24"/>
              <p:cNvSpPr/>
              <p:nvPr/>
            </p:nvSpPr>
            <p:spPr>
              <a:xfrm>
                <a:off x="898400" y="3972775"/>
                <a:ext cx="69800" cy="136175"/>
              </a:xfrm>
              <a:custGeom>
                <a:rect b="b" l="l" r="r" t="t"/>
                <a:pathLst>
                  <a:path extrusionOk="0" h="5447" w="2792">
                    <a:moveTo>
                      <a:pt x="1351" y="0"/>
                    </a:moveTo>
                    <a:lnTo>
                      <a:pt x="1301" y="16"/>
                    </a:lnTo>
                    <a:cubicBezTo>
                      <a:pt x="964" y="809"/>
                      <a:pt x="623" y="1602"/>
                      <a:pt x="287" y="2395"/>
                    </a:cubicBezTo>
                    <a:cubicBezTo>
                      <a:pt x="176" y="2656"/>
                      <a:pt x="41" y="2977"/>
                      <a:pt x="1" y="3258"/>
                    </a:cubicBezTo>
                    <a:cubicBezTo>
                      <a:pt x="56" y="3373"/>
                      <a:pt x="106" y="3489"/>
                      <a:pt x="156" y="3609"/>
                    </a:cubicBezTo>
                    <a:cubicBezTo>
                      <a:pt x="392" y="4202"/>
                      <a:pt x="558" y="4874"/>
                      <a:pt x="839" y="5446"/>
                    </a:cubicBezTo>
                    <a:lnTo>
                      <a:pt x="2791" y="5446"/>
                    </a:lnTo>
                    <a:cubicBezTo>
                      <a:pt x="2375" y="5025"/>
                      <a:pt x="2079" y="4443"/>
                      <a:pt x="1933" y="3865"/>
                    </a:cubicBezTo>
                    <a:cubicBezTo>
                      <a:pt x="1667" y="2806"/>
                      <a:pt x="1742" y="1682"/>
                      <a:pt x="1517" y="613"/>
                    </a:cubicBezTo>
                    <a:cubicBezTo>
                      <a:pt x="1471" y="407"/>
                      <a:pt x="1416" y="201"/>
                      <a:pt x="135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90" name="Google Shape;4890;p24"/>
              <p:cNvSpPr/>
              <p:nvPr/>
            </p:nvSpPr>
            <p:spPr>
              <a:xfrm>
                <a:off x="760375" y="3842775"/>
                <a:ext cx="138050" cy="212225"/>
              </a:xfrm>
              <a:custGeom>
                <a:rect b="b" l="l" r="r" t="t"/>
                <a:pathLst>
                  <a:path extrusionOk="0" h="8489" w="5522">
                    <a:moveTo>
                      <a:pt x="26" y="1"/>
                    </a:moveTo>
                    <a:lnTo>
                      <a:pt x="0" y="6"/>
                    </a:lnTo>
                    <a:cubicBezTo>
                      <a:pt x="502" y="1948"/>
                      <a:pt x="206" y="4066"/>
                      <a:pt x="352" y="6094"/>
                    </a:cubicBezTo>
                    <a:cubicBezTo>
                      <a:pt x="377" y="6455"/>
                      <a:pt x="427" y="6827"/>
                      <a:pt x="497" y="7198"/>
                    </a:cubicBezTo>
                    <a:cubicBezTo>
                      <a:pt x="2149" y="7725"/>
                      <a:pt x="3820" y="8157"/>
                      <a:pt x="5517" y="8488"/>
                    </a:cubicBezTo>
                    <a:cubicBezTo>
                      <a:pt x="5522" y="8478"/>
                      <a:pt x="5522" y="8468"/>
                      <a:pt x="5522" y="8458"/>
                    </a:cubicBezTo>
                    <a:cubicBezTo>
                      <a:pt x="4970" y="7294"/>
                      <a:pt x="4096" y="6280"/>
                      <a:pt x="3639" y="5070"/>
                    </a:cubicBezTo>
                    <a:cubicBezTo>
                      <a:pt x="3183" y="3855"/>
                      <a:pt x="3173" y="2515"/>
                      <a:pt x="3077" y="1205"/>
                    </a:cubicBezTo>
                    <a:cubicBezTo>
                      <a:pt x="2083" y="748"/>
                      <a:pt x="1065" y="347"/>
                      <a:pt x="2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91" name="Google Shape;4891;p24"/>
              <p:cNvSpPr/>
              <p:nvPr/>
            </p:nvSpPr>
            <p:spPr>
              <a:xfrm>
                <a:off x="707175" y="3686675"/>
                <a:ext cx="130150" cy="186250"/>
              </a:xfrm>
              <a:custGeom>
                <a:rect b="b" l="l" r="r" t="t"/>
                <a:pathLst>
                  <a:path extrusionOk="0" h="7450" w="5206">
                    <a:moveTo>
                      <a:pt x="0" y="1"/>
                    </a:moveTo>
                    <a:cubicBezTo>
                      <a:pt x="20" y="718"/>
                      <a:pt x="55" y="1431"/>
                      <a:pt x="256" y="2119"/>
                    </a:cubicBezTo>
                    <a:cubicBezTo>
                      <a:pt x="593" y="3278"/>
                      <a:pt x="1381" y="4257"/>
                      <a:pt x="1842" y="5376"/>
                    </a:cubicBezTo>
                    <a:cubicBezTo>
                      <a:pt x="1958" y="5662"/>
                      <a:pt x="2053" y="5953"/>
                      <a:pt x="2128" y="6250"/>
                    </a:cubicBezTo>
                    <a:lnTo>
                      <a:pt x="2154" y="6245"/>
                    </a:lnTo>
                    <a:cubicBezTo>
                      <a:pt x="3193" y="6591"/>
                      <a:pt x="4211" y="6992"/>
                      <a:pt x="5205" y="7449"/>
                    </a:cubicBezTo>
                    <a:cubicBezTo>
                      <a:pt x="5125" y="6325"/>
                      <a:pt x="4994" y="5226"/>
                      <a:pt x="4467" y="4242"/>
                    </a:cubicBezTo>
                    <a:cubicBezTo>
                      <a:pt x="4041" y="3444"/>
                      <a:pt x="3383" y="2786"/>
                      <a:pt x="2942" y="1998"/>
                    </a:cubicBezTo>
                    <a:cubicBezTo>
                      <a:pt x="2761" y="1682"/>
                      <a:pt x="2625" y="1351"/>
                      <a:pt x="2505" y="1009"/>
                    </a:cubicBezTo>
                    <a:cubicBezTo>
                      <a:pt x="1943" y="748"/>
                      <a:pt x="1365" y="512"/>
                      <a:pt x="773" y="317"/>
                    </a:cubicBezTo>
                    <a:cubicBezTo>
                      <a:pt x="613" y="267"/>
                      <a:pt x="457" y="216"/>
                      <a:pt x="301" y="151"/>
                    </a:cubicBezTo>
                    <a:cubicBezTo>
                      <a:pt x="206" y="106"/>
                      <a:pt x="111" y="56"/>
                      <a:pt x="2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92" name="Google Shape;4892;p24"/>
              <p:cNvSpPr/>
              <p:nvPr/>
            </p:nvSpPr>
            <p:spPr>
              <a:xfrm>
                <a:off x="837300" y="3744400"/>
                <a:ext cx="94875" cy="309850"/>
              </a:xfrm>
              <a:custGeom>
                <a:rect b="b" l="l" r="r" t="t"/>
                <a:pathLst>
                  <a:path extrusionOk="0" h="12394" w="3795">
                    <a:moveTo>
                      <a:pt x="2269" y="0"/>
                    </a:moveTo>
                    <a:lnTo>
                      <a:pt x="2239" y="10"/>
                    </a:lnTo>
                    <a:cubicBezTo>
                      <a:pt x="1371" y="1662"/>
                      <a:pt x="663" y="3403"/>
                      <a:pt x="30" y="5155"/>
                    </a:cubicBezTo>
                    <a:cubicBezTo>
                      <a:pt x="20" y="5150"/>
                      <a:pt x="10" y="5145"/>
                      <a:pt x="0" y="5140"/>
                    </a:cubicBezTo>
                    <a:lnTo>
                      <a:pt x="0" y="5140"/>
                    </a:lnTo>
                    <a:cubicBezTo>
                      <a:pt x="96" y="6450"/>
                      <a:pt x="106" y="7790"/>
                      <a:pt x="562" y="9005"/>
                    </a:cubicBezTo>
                    <a:cubicBezTo>
                      <a:pt x="1019" y="10215"/>
                      <a:pt x="1893" y="11229"/>
                      <a:pt x="2445" y="12393"/>
                    </a:cubicBezTo>
                    <a:cubicBezTo>
                      <a:pt x="2485" y="12112"/>
                      <a:pt x="2620" y="11791"/>
                      <a:pt x="2731" y="11530"/>
                    </a:cubicBezTo>
                    <a:cubicBezTo>
                      <a:pt x="3067" y="10737"/>
                      <a:pt x="3408" y="9944"/>
                      <a:pt x="3745" y="9151"/>
                    </a:cubicBezTo>
                    <a:lnTo>
                      <a:pt x="3795" y="9135"/>
                    </a:lnTo>
                    <a:cubicBezTo>
                      <a:pt x="3469" y="8097"/>
                      <a:pt x="2937" y="7118"/>
                      <a:pt x="2650" y="6059"/>
                    </a:cubicBezTo>
                    <a:cubicBezTo>
                      <a:pt x="2164" y="4232"/>
                      <a:pt x="2450" y="2289"/>
                      <a:pt x="2430" y="397"/>
                    </a:cubicBezTo>
                    <a:lnTo>
                      <a:pt x="2405" y="397"/>
                    </a:lnTo>
                    <a:cubicBezTo>
                      <a:pt x="2369" y="261"/>
                      <a:pt x="2319" y="131"/>
                      <a:pt x="226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93" name="Google Shape;4893;p24"/>
              <p:cNvSpPr/>
              <p:nvPr/>
            </p:nvSpPr>
            <p:spPr>
              <a:xfrm>
                <a:off x="772800" y="4022725"/>
                <a:ext cx="146575" cy="86225"/>
              </a:xfrm>
              <a:custGeom>
                <a:rect b="b" l="l" r="r" t="t"/>
                <a:pathLst>
                  <a:path extrusionOk="0" h="3449" w="5863">
                    <a:moveTo>
                      <a:pt x="0" y="0"/>
                    </a:moveTo>
                    <a:cubicBezTo>
                      <a:pt x="266" y="1320"/>
                      <a:pt x="849" y="2620"/>
                      <a:pt x="1772" y="3448"/>
                    </a:cubicBezTo>
                    <a:lnTo>
                      <a:pt x="5863" y="3448"/>
                    </a:lnTo>
                    <a:cubicBezTo>
                      <a:pt x="5582" y="2876"/>
                      <a:pt x="5416" y="2204"/>
                      <a:pt x="5180" y="1611"/>
                    </a:cubicBezTo>
                    <a:cubicBezTo>
                      <a:pt x="5130" y="1491"/>
                      <a:pt x="5080" y="1375"/>
                      <a:pt x="5025" y="1260"/>
                    </a:cubicBezTo>
                    <a:cubicBezTo>
                      <a:pt x="5025" y="1270"/>
                      <a:pt x="5025" y="1280"/>
                      <a:pt x="5020" y="1290"/>
                    </a:cubicBezTo>
                    <a:cubicBezTo>
                      <a:pt x="3323" y="959"/>
                      <a:pt x="1652" y="527"/>
                      <a:pt x="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94" name="Google Shape;4894;p24"/>
              <p:cNvSpPr/>
              <p:nvPr/>
            </p:nvSpPr>
            <p:spPr>
              <a:xfrm>
                <a:off x="1256150" y="4024100"/>
                <a:ext cx="186375" cy="84850"/>
              </a:xfrm>
              <a:custGeom>
                <a:rect b="b" l="l" r="r" t="t"/>
                <a:pathLst>
                  <a:path extrusionOk="0" h="3394" w="7455">
                    <a:moveTo>
                      <a:pt x="7439" y="0"/>
                    </a:moveTo>
                    <a:cubicBezTo>
                      <a:pt x="6159" y="86"/>
                      <a:pt x="4849" y="181"/>
                      <a:pt x="3564" y="261"/>
                    </a:cubicBezTo>
                    <a:cubicBezTo>
                      <a:pt x="3564" y="251"/>
                      <a:pt x="3559" y="246"/>
                      <a:pt x="3554" y="236"/>
                    </a:cubicBezTo>
                    <a:cubicBezTo>
                      <a:pt x="2541" y="824"/>
                      <a:pt x="1431" y="1285"/>
                      <a:pt x="678" y="2174"/>
                    </a:cubicBezTo>
                    <a:cubicBezTo>
                      <a:pt x="377" y="2530"/>
                      <a:pt x="146" y="2947"/>
                      <a:pt x="1" y="3393"/>
                    </a:cubicBezTo>
                    <a:lnTo>
                      <a:pt x="2470" y="3393"/>
                    </a:lnTo>
                    <a:cubicBezTo>
                      <a:pt x="2731" y="2932"/>
                      <a:pt x="3093" y="2525"/>
                      <a:pt x="3529" y="2224"/>
                    </a:cubicBezTo>
                    <a:cubicBezTo>
                      <a:pt x="4779" y="1361"/>
                      <a:pt x="6596" y="1240"/>
                      <a:pt x="7454" y="10"/>
                    </a:cubicBezTo>
                    <a:lnTo>
                      <a:pt x="743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95" name="Google Shape;4895;p24"/>
              <p:cNvSpPr/>
              <p:nvPr/>
            </p:nvSpPr>
            <p:spPr>
              <a:xfrm>
                <a:off x="1418150" y="3831975"/>
                <a:ext cx="177475" cy="124500"/>
              </a:xfrm>
              <a:custGeom>
                <a:rect b="b" l="l" r="r" t="t"/>
                <a:pathLst>
                  <a:path extrusionOk="0" h="4980" w="7099">
                    <a:moveTo>
                      <a:pt x="7098" y="1"/>
                    </a:moveTo>
                    <a:cubicBezTo>
                      <a:pt x="6681" y="91"/>
                      <a:pt x="6265" y="151"/>
                      <a:pt x="5848" y="212"/>
                    </a:cubicBezTo>
                    <a:cubicBezTo>
                      <a:pt x="5296" y="292"/>
                      <a:pt x="4749" y="357"/>
                      <a:pt x="4202" y="448"/>
                    </a:cubicBezTo>
                    <a:cubicBezTo>
                      <a:pt x="4112" y="583"/>
                      <a:pt x="4031" y="719"/>
                      <a:pt x="3961" y="864"/>
                    </a:cubicBezTo>
                    <a:cubicBezTo>
                      <a:pt x="3750" y="1286"/>
                      <a:pt x="3595" y="1743"/>
                      <a:pt x="3283" y="2099"/>
                    </a:cubicBezTo>
                    <a:cubicBezTo>
                      <a:pt x="2917" y="2516"/>
                      <a:pt x="2380" y="2731"/>
                      <a:pt x="1913" y="3027"/>
                    </a:cubicBezTo>
                    <a:cubicBezTo>
                      <a:pt x="1135" y="3519"/>
                      <a:pt x="558" y="4237"/>
                      <a:pt x="1" y="4980"/>
                    </a:cubicBezTo>
                    <a:cubicBezTo>
                      <a:pt x="1251" y="4709"/>
                      <a:pt x="2535" y="4553"/>
                      <a:pt x="3810" y="4403"/>
                    </a:cubicBezTo>
                    <a:cubicBezTo>
                      <a:pt x="4081" y="4262"/>
                      <a:pt x="4337" y="4107"/>
                      <a:pt x="4563" y="3916"/>
                    </a:cubicBezTo>
                    <a:cubicBezTo>
                      <a:pt x="5743" y="2887"/>
                      <a:pt x="5924" y="1050"/>
                      <a:pt x="70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96" name="Google Shape;4896;p24"/>
              <p:cNvSpPr/>
              <p:nvPr/>
            </p:nvSpPr>
            <p:spPr>
              <a:xfrm>
                <a:off x="1520550" y="3746400"/>
                <a:ext cx="64025" cy="97025"/>
              </a:xfrm>
              <a:custGeom>
                <a:rect b="b" l="l" r="r" t="t"/>
                <a:pathLst>
                  <a:path extrusionOk="0" h="3881" w="2561">
                    <a:moveTo>
                      <a:pt x="2550" y="1"/>
                    </a:moveTo>
                    <a:cubicBezTo>
                      <a:pt x="2470" y="16"/>
                      <a:pt x="2390" y="41"/>
                      <a:pt x="2309" y="66"/>
                    </a:cubicBezTo>
                    <a:cubicBezTo>
                      <a:pt x="1406" y="357"/>
                      <a:pt x="768" y="1035"/>
                      <a:pt x="106" y="1677"/>
                    </a:cubicBezTo>
                    <a:lnTo>
                      <a:pt x="126" y="1697"/>
                    </a:lnTo>
                    <a:cubicBezTo>
                      <a:pt x="21" y="2420"/>
                      <a:pt x="0" y="3153"/>
                      <a:pt x="61" y="3881"/>
                    </a:cubicBezTo>
                    <a:cubicBezTo>
                      <a:pt x="71" y="3876"/>
                      <a:pt x="91" y="3876"/>
                      <a:pt x="106" y="3871"/>
                    </a:cubicBezTo>
                    <a:cubicBezTo>
                      <a:pt x="543" y="3178"/>
                      <a:pt x="1165" y="2601"/>
                      <a:pt x="1888" y="2209"/>
                    </a:cubicBezTo>
                    <a:cubicBezTo>
                      <a:pt x="2053" y="1466"/>
                      <a:pt x="2279" y="739"/>
                      <a:pt x="2560" y="36"/>
                    </a:cubicBezTo>
                    <a:lnTo>
                      <a:pt x="255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97" name="Google Shape;4897;p24"/>
              <p:cNvSpPr/>
              <p:nvPr/>
            </p:nvSpPr>
            <p:spPr>
              <a:xfrm>
                <a:off x="1567725" y="3718300"/>
                <a:ext cx="197050" cy="83475"/>
              </a:xfrm>
              <a:custGeom>
                <a:rect b="b" l="l" r="r" t="t"/>
                <a:pathLst>
                  <a:path extrusionOk="0" h="3339" w="7882">
                    <a:moveTo>
                      <a:pt x="7200" y="0"/>
                    </a:moveTo>
                    <a:cubicBezTo>
                      <a:pt x="5989" y="0"/>
                      <a:pt x="4784" y="494"/>
                      <a:pt x="3936" y="1356"/>
                    </a:cubicBezTo>
                    <a:cubicBezTo>
                      <a:pt x="3590" y="1707"/>
                      <a:pt x="3293" y="2113"/>
                      <a:pt x="2872" y="2374"/>
                    </a:cubicBezTo>
                    <a:cubicBezTo>
                      <a:pt x="2355" y="2696"/>
                      <a:pt x="1712" y="2741"/>
                      <a:pt x="1120" y="2891"/>
                    </a:cubicBezTo>
                    <a:cubicBezTo>
                      <a:pt x="729" y="2987"/>
                      <a:pt x="352" y="3137"/>
                      <a:pt x="1" y="3333"/>
                    </a:cubicBezTo>
                    <a:cubicBezTo>
                      <a:pt x="1" y="3333"/>
                      <a:pt x="1" y="3333"/>
                      <a:pt x="1" y="3338"/>
                    </a:cubicBezTo>
                    <a:cubicBezTo>
                      <a:pt x="599" y="3296"/>
                      <a:pt x="1205" y="3282"/>
                      <a:pt x="1811" y="3282"/>
                    </a:cubicBezTo>
                    <a:cubicBezTo>
                      <a:pt x="2363" y="3282"/>
                      <a:pt x="2916" y="3294"/>
                      <a:pt x="3464" y="3308"/>
                    </a:cubicBezTo>
                    <a:cubicBezTo>
                      <a:pt x="5005" y="2309"/>
                      <a:pt x="6079" y="482"/>
                      <a:pt x="7881" y="141"/>
                    </a:cubicBezTo>
                    <a:cubicBezTo>
                      <a:pt x="7781" y="86"/>
                      <a:pt x="7675" y="41"/>
                      <a:pt x="7570" y="0"/>
                    </a:cubicBezTo>
                    <a:lnTo>
                      <a:pt x="7565" y="15"/>
                    </a:lnTo>
                    <a:cubicBezTo>
                      <a:pt x="7443" y="5"/>
                      <a:pt x="7322" y="0"/>
                      <a:pt x="720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98" name="Google Shape;4898;p24"/>
              <p:cNvSpPr/>
              <p:nvPr/>
            </p:nvSpPr>
            <p:spPr>
              <a:xfrm>
                <a:off x="1338850" y="3895100"/>
                <a:ext cx="79325" cy="134925"/>
              </a:xfrm>
              <a:custGeom>
                <a:rect b="b" l="l" r="r" t="t"/>
                <a:pathLst>
                  <a:path extrusionOk="0" h="5397" w="3173">
                    <a:moveTo>
                      <a:pt x="3112" y="1"/>
                    </a:moveTo>
                    <a:cubicBezTo>
                      <a:pt x="2756" y="723"/>
                      <a:pt x="2415" y="1466"/>
                      <a:pt x="1787" y="1953"/>
                    </a:cubicBezTo>
                    <a:cubicBezTo>
                      <a:pt x="1285" y="2340"/>
                      <a:pt x="658" y="2505"/>
                      <a:pt x="46" y="2696"/>
                    </a:cubicBezTo>
                    <a:cubicBezTo>
                      <a:pt x="141" y="3594"/>
                      <a:pt x="0" y="4523"/>
                      <a:pt x="246" y="5396"/>
                    </a:cubicBezTo>
                    <a:cubicBezTo>
                      <a:pt x="583" y="5196"/>
                      <a:pt x="909" y="4990"/>
                      <a:pt x="1210" y="4744"/>
                    </a:cubicBezTo>
                    <a:cubicBezTo>
                      <a:pt x="1988" y="4111"/>
                      <a:pt x="2565" y="3268"/>
                      <a:pt x="3173" y="2455"/>
                    </a:cubicBezTo>
                    <a:lnTo>
                      <a:pt x="3173" y="2455"/>
                    </a:lnTo>
                    <a:cubicBezTo>
                      <a:pt x="3168" y="2460"/>
                      <a:pt x="3163" y="2460"/>
                      <a:pt x="3158" y="2460"/>
                    </a:cubicBezTo>
                    <a:cubicBezTo>
                      <a:pt x="3012" y="1652"/>
                      <a:pt x="3002" y="824"/>
                      <a:pt x="3123" y="11"/>
                    </a:cubicBezTo>
                    <a:lnTo>
                      <a:pt x="311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99" name="Google Shape;4899;p24"/>
              <p:cNvSpPr/>
              <p:nvPr/>
            </p:nvSpPr>
            <p:spPr>
              <a:xfrm>
                <a:off x="1523175" y="3800325"/>
                <a:ext cx="131175" cy="42850"/>
              </a:xfrm>
              <a:custGeom>
                <a:rect b="b" l="l" r="r" t="t"/>
                <a:pathLst>
                  <a:path extrusionOk="0" h="1714" w="5247">
                    <a:moveTo>
                      <a:pt x="3593" y="1"/>
                    </a:moveTo>
                    <a:cubicBezTo>
                      <a:pt x="2987" y="1"/>
                      <a:pt x="2381" y="15"/>
                      <a:pt x="1783" y="57"/>
                    </a:cubicBezTo>
                    <a:cubicBezTo>
                      <a:pt x="1783" y="52"/>
                      <a:pt x="1783" y="52"/>
                      <a:pt x="1783" y="52"/>
                    </a:cubicBezTo>
                    <a:cubicBezTo>
                      <a:pt x="1060" y="444"/>
                      <a:pt x="438" y="1021"/>
                      <a:pt x="1" y="1714"/>
                    </a:cubicBezTo>
                    <a:cubicBezTo>
                      <a:pt x="548" y="1623"/>
                      <a:pt x="1095" y="1558"/>
                      <a:pt x="1647" y="1478"/>
                    </a:cubicBezTo>
                    <a:cubicBezTo>
                      <a:pt x="2064" y="1417"/>
                      <a:pt x="2480" y="1357"/>
                      <a:pt x="2897" y="1267"/>
                    </a:cubicBezTo>
                    <a:cubicBezTo>
                      <a:pt x="2972" y="1192"/>
                      <a:pt x="3063" y="1121"/>
                      <a:pt x="3153" y="1056"/>
                    </a:cubicBezTo>
                    <a:cubicBezTo>
                      <a:pt x="3635" y="715"/>
                      <a:pt x="4227" y="564"/>
                      <a:pt x="4759" y="303"/>
                    </a:cubicBezTo>
                    <a:cubicBezTo>
                      <a:pt x="4930" y="223"/>
                      <a:pt x="5090" y="127"/>
                      <a:pt x="5246" y="27"/>
                    </a:cubicBezTo>
                    <a:cubicBezTo>
                      <a:pt x="4698" y="13"/>
                      <a:pt x="4145" y="1"/>
                      <a:pt x="359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00" name="Google Shape;4900;p24"/>
              <p:cNvSpPr/>
              <p:nvPr/>
            </p:nvSpPr>
            <p:spPr>
              <a:xfrm>
                <a:off x="1567725" y="3711775"/>
                <a:ext cx="189250" cy="89875"/>
              </a:xfrm>
              <a:custGeom>
                <a:rect b="b" l="l" r="r" t="t"/>
                <a:pathLst>
                  <a:path extrusionOk="0" h="3595" w="7570">
                    <a:moveTo>
                      <a:pt x="6178" y="0"/>
                    </a:moveTo>
                    <a:cubicBezTo>
                      <a:pt x="5587" y="0"/>
                      <a:pt x="4997" y="135"/>
                      <a:pt x="4468" y="402"/>
                    </a:cubicBezTo>
                    <a:cubicBezTo>
                      <a:pt x="4097" y="593"/>
                      <a:pt x="3755" y="844"/>
                      <a:pt x="3364" y="999"/>
                    </a:cubicBezTo>
                    <a:cubicBezTo>
                      <a:pt x="2515" y="1335"/>
                      <a:pt x="1547" y="1180"/>
                      <a:pt x="663" y="1386"/>
                    </a:cubicBezTo>
                    <a:lnTo>
                      <a:pt x="673" y="1421"/>
                    </a:lnTo>
                    <a:cubicBezTo>
                      <a:pt x="392" y="2124"/>
                      <a:pt x="166" y="2851"/>
                      <a:pt x="1" y="3594"/>
                    </a:cubicBezTo>
                    <a:cubicBezTo>
                      <a:pt x="352" y="3398"/>
                      <a:pt x="729" y="3248"/>
                      <a:pt x="1120" y="3152"/>
                    </a:cubicBezTo>
                    <a:cubicBezTo>
                      <a:pt x="1712" y="3002"/>
                      <a:pt x="2355" y="2957"/>
                      <a:pt x="2872" y="2635"/>
                    </a:cubicBezTo>
                    <a:cubicBezTo>
                      <a:pt x="3293" y="2374"/>
                      <a:pt x="3590" y="1968"/>
                      <a:pt x="3936" y="1617"/>
                    </a:cubicBezTo>
                    <a:cubicBezTo>
                      <a:pt x="4784" y="755"/>
                      <a:pt x="5989" y="261"/>
                      <a:pt x="7200" y="261"/>
                    </a:cubicBezTo>
                    <a:cubicBezTo>
                      <a:pt x="7322" y="261"/>
                      <a:pt x="7443" y="266"/>
                      <a:pt x="7565" y="276"/>
                    </a:cubicBezTo>
                    <a:lnTo>
                      <a:pt x="7570" y="261"/>
                    </a:lnTo>
                    <a:cubicBezTo>
                      <a:pt x="7127" y="87"/>
                      <a:pt x="6653" y="0"/>
                      <a:pt x="617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01" name="Google Shape;4901;p24"/>
              <p:cNvSpPr/>
              <p:nvPr/>
            </p:nvSpPr>
            <p:spPr>
              <a:xfrm>
                <a:off x="1413900" y="3788325"/>
                <a:ext cx="109800" cy="168275"/>
              </a:xfrm>
              <a:custGeom>
                <a:rect b="b" l="l" r="r" t="t"/>
                <a:pathLst>
                  <a:path extrusionOk="0" h="6731" w="4392">
                    <a:moveTo>
                      <a:pt x="4372" y="0"/>
                    </a:moveTo>
                    <a:cubicBezTo>
                      <a:pt x="4031" y="326"/>
                      <a:pt x="3679" y="648"/>
                      <a:pt x="3288" y="899"/>
                    </a:cubicBezTo>
                    <a:cubicBezTo>
                      <a:pt x="1998" y="1722"/>
                      <a:pt x="1064" y="2460"/>
                      <a:pt x="306" y="3885"/>
                    </a:cubicBezTo>
                    <a:cubicBezTo>
                      <a:pt x="241" y="4016"/>
                      <a:pt x="176" y="4146"/>
                      <a:pt x="110" y="4272"/>
                    </a:cubicBezTo>
                    <a:lnTo>
                      <a:pt x="121" y="4282"/>
                    </a:lnTo>
                    <a:cubicBezTo>
                      <a:pt x="0" y="5095"/>
                      <a:pt x="10" y="5923"/>
                      <a:pt x="156" y="6731"/>
                    </a:cubicBezTo>
                    <a:cubicBezTo>
                      <a:pt x="161" y="6731"/>
                      <a:pt x="166" y="6731"/>
                      <a:pt x="171" y="6726"/>
                    </a:cubicBezTo>
                    <a:cubicBezTo>
                      <a:pt x="728" y="5983"/>
                      <a:pt x="1305" y="5265"/>
                      <a:pt x="2083" y="4773"/>
                    </a:cubicBezTo>
                    <a:cubicBezTo>
                      <a:pt x="2550" y="4477"/>
                      <a:pt x="3087" y="4262"/>
                      <a:pt x="3453" y="3845"/>
                    </a:cubicBezTo>
                    <a:cubicBezTo>
                      <a:pt x="3765" y="3489"/>
                      <a:pt x="3920" y="3032"/>
                      <a:pt x="4131" y="2610"/>
                    </a:cubicBezTo>
                    <a:cubicBezTo>
                      <a:pt x="4201" y="2465"/>
                      <a:pt x="4282" y="2329"/>
                      <a:pt x="4372" y="2194"/>
                    </a:cubicBezTo>
                    <a:lnTo>
                      <a:pt x="4372" y="2194"/>
                    </a:lnTo>
                    <a:cubicBezTo>
                      <a:pt x="4357" y="2199"/>
                      <a:pt x="4337" y="2199"/>
                      <a:pt x="4327" y="2204"/>
                    </a:cubicBezTo>
                    <a:cubicBezTo>
                      <a:pt x="4266" y="1476"/>
                      <a:pt x="4287" y="743"/>
                      <a:pt x="4392" y="20"/>
                    </a:cubicBezTo>
                    <a:lnTo>
                      <a:pt x="437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02" name="Google Shape;4902;p24"/>
              <p:cNvSpPr/>
              <p:nvPr/>
            </p:nvSpPr>
            <p:spPr>
              <a:xfrm>
                <a:off x="1345000" y="3942025"/>
                <a:ext cx="168425" cy="88625"/>
              </a:xfrm>
              <a:custGeom>
                <a:rect b="b" l="l" r="r" t="t"/>
                <a:pathLst>
                  <a:path extrusionOk="0" h="3545" w="6737">
                    <a:moveTo>
                      <a:pt x="6736" y="1"/>
                    </a:moveTo>
                    <a:lnTo>
                      <a:pt x="6736" y="1"/>
                    </a:lnTo>
                    <a:cubicBezTo>
                      <a:pt x="5461" y="151"/>
                      <a:pt x="4177" y="307"/>
                      <a:pt x="2927" y="578"/>
                    </a:cubicBezTo>
                    <a:cubicBezTo>
                      <a:pt x="2319" y="1391"/>
                      <a:pt x="1742" y="2234"/>
                      <a:pt x="964" y="2867"/>
                    </a:cubicBezTo>
                    <a:cubicBezTo>
                      <a:pt x="663" y="3113"/>
                      <a:pt x="337" y="3319"/>
                      <a:pt x="0" y="3519"/>
                    </a:cubicBezTo>
                    <a:cubicBezTo>
                      <a:pt x="5" y="3529"/>
                      <a:pt x="10" y="3534"/>
                      <a:pt x="10" y="3544"/>
                    </a:cubicBezTo>
                    <a:cubicBezTo>
                      <a:pt x="1295" y="3464"/>
                      <a:pt x="2605" y="3369"/>
                      <a:pt x="3885" y="3283"/>
                    </a:cubicBezTo>
                    <a:lnTo>
                      <a:pt x="3900" y="3293"/>
                    </a:lnTo>
                    <a:cubicBezTo>
                      <a:pt x="3926" y="3263"/>
                      <a:pt x="3946" y="3228"/>
                      <a:pt x="3966" y="3193"/>
                    </a:cubicBezTo>
                    <a:cubicBezTo>
                      <a:pt x="4357" y="2576"/>
                      <a:pt x="4433" y="1783"/>
                      <a:pt x="4879" y="1195"/>
                    </a:cubicBezTo>
                    <a:cubicBezTo>
                      <a:pt x="5331" y="603"/>
                      <a:pt x="6064" y="347"/>
                      <a:pt x="67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03" name="Google Shape;4903;p24"/>
              <p:cNvSpPr/>
              <p:nvPr/>
            </p:nvSpPr>
            <p:spPr>
              <a:xfrm>
                <a:off x="1220775" y="3962475"/>
                <a:ext cx="124250" cy="146475"/>
              </a:xfrm>
              <a:custGeom>
                <a:rect b="b" l="l" r="r" t="t"/>
                <a:pathLst>
                  <a:path extrusionOk="0" h="5859" w="4970">
                    <a:moveTo>
                      <a:pt x="4769" y="1"/>
                    </a:moveTo>
                    <a:lnTo>
                      <a:pt x="4769" y="1"/>
                    </a:lnTo>
                    <a:cubicBezTo>
                      <a:pt x="4633" y="41"/>
                      <a:pt x="4503" y="86"/>
                      <a:pt x="4372" y="131"/>
                    </a:cubicBezTo>
                    <a:cubicBezTo>
                      <a:pt x="2329" y="849"/>
                      <a:pt x="788" y="2536"/>
                      <a:pt x="66" y="4548"/>
                    </a:cubicBezTo>
                    <a:cubicBezTo>
                      <a:pt x="76" y="4995"/>
                      <a:pt x="66" y="5437"/>
                      <a:pt x="0" y="5858"/>
                    </a:cubicBezTo>
                    <a:lnTo>
                      <a:pt x="1416" y="5858"/>
                    </a:lnTo>
                    <a:cubicBezTo>
                      <a:pt x="1561" y="5412"/>
                      <a:pt x="1792" y="4995"/>
                      <a:pt x="2093" y="4639"/>
                    </a:cubicBezTo>
                    <a:cubicBezTo>
                      <a:pt x="2846" y="3750"/>
                      <a:pt x="3956" y="3289"/>
                      <a:pt x="4969" y="2701"/>
                    </a:cubicBezTo>
                    <a:cubicBezTo>
                      <a:pt x="4723" y="1828"/>
                      <a:pt x="4864" y="899"/>
                      <a:pt x="476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04" name="Google Shape;4904;p24"/>
              <p:cNvSpPr/>
              <p:nvPr/>
            </p:nvSpPr>
            <p:spPr>
              <a:xfrm>
                <a:off x="1150250" y="3159275"/>
                <a:ext cx="156250" cy="151600"/>
              </a:xfrm>
              <a:custGeom>
                <a:rect b="b" l="l" r="r" t="t"/>
                <a:pathLst>
                  <a:path extrusionOk="0" h="6064" w="6250">
                    <a:moveTo>
                      <a:pt x="6250" y="0"/>
                    </a:moveTo>
                    <a:lnTo>
                      <a:pt x="6250" y="0"/>
                    </a:lnTo>
                    <a:cubicBezTo>
                      <a:pt x="5948" y="131"/>
                      <a:pt x="5647" y="261"/>
                      <a:pt x="5346" y="392"/>
                    </a:cubicBezTo>
                    <a:cubicBezTo>
                      <a:pt x="4844" y="613"/>
                      <a:pt x="4337" y="829"/>
                      <a:pt x="3835" y="1049"/>
                    </a:cubicBezTo>
                    <a:cubicBezTo>
                      <a:pt x="3574" y="1165"/>
                      <a:pt x="3313" y="1280"/>
                      <a:pt x="3052" y="1396"/>
                    </a:cubicBezTo>
                    <a:cubicBezTo>
                      <a:pt x="2887" y="1471"/>
                      <a:pt x="2605" y="1516"/>
                      <a:pt x="2505" y="1672"/>
                    </a:cubicBezTo>
                    <a:lnTo>
                      <a:pt x="2490" y="1632"/>
                    </a:lnTo>
                    <a:cubicBezTo>
                      <a:pt x="2370" y="2249"/>
                      <a:pt x="2219" y="2851"/>
                      <a:pt x="1958" y="3409"/>
                    </a:cubicBezTo>
                    <a:cubicBezTo>
                      <a:pt x="1496" y="4407"/>
                      <a:pt x="698" y="5210"/>
                      <a:pt x="0" y="6064"/>
                    </a:cubicBezTo>
                    <a:cubicBezTo>
                      <a:pt x="1250" y="5697"/>
                      <a:pt x="2550" y="5351"/>
                      <a:pt x="3800" y="4985"/>
                    </a:cubicBezTo>
                    <a:cubicBezTo>
                      <a:pt x="4362" y="4448"/>
                      <a:pt x="4939" y="3920"/>
                      <a:pt x="5336" y="3258"/>
                    </a:cubicBezTo>
                    <a:cubicBezTo>
                      <a:pt x="5913" y="2284"/>
                      <a:pt x="6029" y="1125"/>
                      <a:pt x="62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05" name="Google Shape;4905;p24"/>
              <p:cNvSpPr/>
              <p:nvPr/>
            </p:nvSpPr>
            <p:spPr>
              <a:xfrm>
                <a:off x="1126025" y="3283875"/>
                <a:ext cx="119250" cy="62775"/>
              </a:xfrm>
              <a:custGeom>
                <a:rect b="b" l="l" r="r" t="t"/>
                <a:pathLst>
                  <a:path extrusionOk="0" h="2511" w="4770">
                    <a:moveTo>
                      <a:pt x="4769" y="1"/>
                    </a:moveTo>
                    <a:lnTo>
                      <a:pt x="4769" y="1"/>
                    </a:lnTo>
                    <a:cubicBezTo>
                      <a:pt x="3519" y="367"/>
                      <a:pt x="2219" y="713"/>
                      <a:pt x="969" y="1080"/>
                    </a:cubicBezTo>
                    <a:cubicBezTo>
                      <a:pt x="598" y="1526"/>
                      <a:pt x="257" y="1993"/>
                      <a:pt x="1" y="2510"/>
                    </a:cubicBezTo>
                    <a:cubicBezTo>
                      <a:pt x="257" y="2355"/>
                      <a:pt x="613" y="2314"/>
                      <a:pt x="899" y="2234"/>
                    </a:cubicBezTo>
                    <a:cubicBezTo>
                      <a:pt x="1768" y="1993"/>
                      <a:pt x="2636" y="1752"/>
                      <a:pt x="3499" y="1506"/>
                    </a:cubicBezTo>
                    <a:cubicBezTo>
                      <a:pt x="3820" y="934"/>
                      <a:pt x="4287" y="467"/>
                      <a:pt x="476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06" name="Google Shape;4906;p24"/>
              <p:cNvSpPr/>
              <p:nvPr/>
            </p:nvSpPr>
            <p:spPr>
              <a:xfrm>
                <a:off x="1162800" y="3470850"/>
                <a:ext cx="53225" cy="72550"/>
              </a:xfrm>
              <a:custGeom>
                <a:rect b="b" l="l" r="r" t="t"/>
                <a:pathLst>
                  <a:path extrusionOk="0" h="2902" w="2129">
                    <a:moveTo>
                      <a:pt x="2109" y="0"/>
                    </a:moveTo>
                    <a:cubicBezTo>
                      <a:pt x="1622" y="342"/>
                      <a:pt x="1145" y="693"/>
                      <a:pt x="668" y="1044"/>
                    </a:cubicBezTo>
                    <a:cubicBezTo>
                      <a:pt x="578" y="1386"/>
                      <a:pt x="462" y="1717"/>
                      <a:pt x="342" y="2043"/>
                    </a:cubicBezTo>
                    <a:cubicBezTo>
                      <a:pt x="236" y="2329"/>
                      <a:pt x="121" y="2615"/>
                      <a:pt x="0" y="2901"/>
                    </a:cubicBezTo>
                    <a:cubicBezTo>
                      <a:pt x="638" y="2400"/>
                      <a:pt x="1290" y="1923"/>
                      <a:pt x="1918" y="1411"/>
                    </a:cubicBezTo>
                    <a:lnTo>
                      <a:pt x="1968" y="1426"/>
                    </a:lnTo>
                    <a:cubicBezTo>
                      <a:pt x="2093" y="964"/>
                      <a:pt x="2129" y="487"/>
                      <a:pt x="2109" y="0"/>
                    </a:cubicBezTo>
                    <a:close/>
                  </a:path>
                </a:pathLst>
              </a:custGeom>
              <a:solidFill>
                <a:srgbClr val="59C7D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07" name="Google Shape;4907;p24"/>
              <p:cNvSpPr/>
              <p:nvPr/>
            </p:nvSpPr>
            <p:spPr>
              <a:xfrm>
                <a:off x="1094650" y="3496950"/>
                <a:ext cx="84850" cy="90550"/>
              </a:xfrm>
              <a:custGeom>
                <a:rect b="b" l="l" r="r" t="t"/>
                <a:pathLst>
                  <a:path extrusionOk="0" h="3622" w="3394">
                    <a:moveTo>
                      <a:pt x="3394" y="0"/>
                    </a:moveTo>
                    <a:cubicBezTo>
                      <a:pt x="2495" y="668"/>
                      <a:pt x="1612" y="1346"/>
                      <a:pt x="719" y="2003"/>
                    </a:cubicBezTo>
                    <a:cubicBezTo>
                      <a:pt x="704" y="1983"/>
                      <a:pt x="684" y="1963"/>
                      <a:pt x="668" y="1943"/>
                    </a:cubicBezTo>
                    <a:cubicBezTo>
                      <a:pt x="498" y="2515"/>
                      <a:pt x="257" y="3067"/>
                      <a:pt x="1" y="3614"/>
                    </a:cubicBezTo>
                    <a:cubicBezTo>
                      <a:pt x="7" y="3619"/>
                      <a:pt x="17" y="3621"/>
                      <a:pt x="30" y="3621"/>
                    </a:cubicBezTo>
                    <a:cubicBezTo>
                      <a:pt x="311" y="3621"/>
                      <a:pt x="2023" y="2422"/>
                      <a:pt x="2234" y="2249"/>
                    </a:cubicBezTo>
                    <a:cubicBezTo>
                      <a:pt x="2395" y="2118"/>
                      <a:pt x="2561" y="1983"/>
                      <a:pt x="2726" y="1857"/>
                    </a:cubicBezTo>
                    <a:cubicBezTo>
                      <a:pt x="2847" y="1571"/>
                      <a:pt x="2962" y="1285"/>
                      <a:pt x="3068" y="999"/>
                    </a:cubicBezTo>
                    <a:cubicBezTo>
                      <a:pt x="3188" y="673"/>
                      <a:pt x="3304" y="342"/>
                      <a:pt x="33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08" name="Google Shape;4908;p24"/>
              <p:cNvSpPr/>
              <p:nvPr/>
            </p:nvSpPr>
            <p:spPr>
              <a:xfrm>
                <a:off x="1080100" y="3771375"/>
                <a:ext cx="117600" cy="243575"/>
              </a:xfrm>
              <a:custGeom>
                <a:rect b="b" l="l" r="r" t="t"/>
                <a:pathLst>
                  <a:path extrusionOk="0" h="9743" w="4704">
                    <a:moveTo>
                      <a:pt x="4548" y="1"/>
                    </a:moveTo>
                    <a:cubicBezTo>
                      <a:pt x="3022" y="1491"/>
                      <a:pt x="1557" y="3047"/>
                      <a:pt x="131" y="4643"/>
                    </a:cubicBezTo>
                    <a:cubicBezTo>
                      <a:pt x="121" y="4633"/>
                      <a:pt x="111" y="4623"/>
                      <a:pt x="96" y="4613"/>
                    </a:cubicBezTo>
                    <a:cubicBezTo>
                      <a:pt x="41" y="5271"/>
                      <a:pt x="1" y="5923"/>
                      <a:pt x="96" y="6571"/>
                    </a:cubicBezTo>
                    <a:cubicBezTo>
                      <a:pt x="272" y="7816"/>
                      <a:pt x="964" y="8985"/>
                      <a:pt x="1973" y="9743"/>
                    </a:cubicBezTo>
                    <a:cubicBezTo>
                      <a:pt x="1958" y="8845"/>
                      <a:pt x="2028" y="7956"/>
                      <a:pt x="2234" y="7113"/>
                    </a:cubicBezTo>
                    <a:cubicBezTo>
                      <a:pt x="2410" y="6390"/>
                      <a:pt x="2691" y="5692"/>
                      <a:pt x="3103" y="5045"/>
                    </a:cubicBezTo>
                    <a:cubicBezTo>
                      <a:pt x="3449" y="4503"/>
                      <a:pt x="3881" y="4016"/>
                      <a:pt x="4292" y="3524"/>
                    </a:cubicBezTo>
                    <a:lnTo>
                      <a:pt x="4277" y="3509"/>
                    </a:lnTo>
                    <a:cubicBezTo>
                      <a:pt x="4699" y="2385"/>
                      <a:pt x="4704" y="1200"/>
                      <a:pt x="454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09" name="Google Shape;4909;p24"/>
              <p:cNvSpPr/>
              <p:nvPr/>
            </p:nvSpPr>
            <p:spPr>
              <a:xfrm>
                <a:off x="1046475" y="3461050"/>
                <a:ext cx="64900" cy="126275"/>
              </a:xfrm>
              <a:custGeom>
                <a:rect b="b" l="l" r="r" t="t"/>
                <a:pathLst>
                  <a:path extrusionOk="0" h="5051" w="2596">
                    <a:moveTo>
                      <a:pt x="81" y="1"/>
                    </a:moveTo>
                    <a:lnTo>
                      <a:pt x="81" y="1"/>
                    </a:lnTo>
                    <a:cubicBezTo>
                      <a:pt x="141" y="924"/>
                      <a:pt x="191" y="1853"/>
                      <a:pt x="0" y="2736"/>
                    </a:cubicBezTo>
                    <a:cubicBezTo>
                      <a:pt x="588" y="3549"/>
                      <a:pt x="1230" y="4322"/>
                      <a:pt x="1923" y="5050"/>
                    </a:cubicBezTo>
                    <a:lnTo>
                      <a:pt x="1928" y="5050"/>
                    </a:lnTo>
                    <a:cubicBezTo>
                      <a:pt x="2184" y="4503"/>
                      <a:pt x="2425" y="3951"/>
                      <a:pt x="2595" y="3379"/>
                    </a:cubicBezTo>
                    <a:cubicBezTo>
                      <a:pt x="1682" y="2310"/>
                      <a:pt x="844" y="1180"/>
                      <a:pt x="8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10" name="Google Shape;4910;p24"/>
              <p:cNvSpPr/>
              <p:nvPr/>
            </p:nvSpPr>
            <p:spPr>
              <a:xfrm>
                <a:off x="989750" y="3632725"/>
                <a:ext cx="95775" cy="254000"/>
              </a:xfrm>
              <a:custGeom>
                <a:rect b="b" l="l" r="r" t="t"/>
                <a:pathLst>
                  <a:path extrusionOk="0" h="10160" w="3831">
                    <a:moveTo>
                      <a:pt x="422" y="0"/>
                    </a:moveTo>
                    <a:cubicBezTo>
                      <a:pt x="322" y="301"/>
                      <a:pt x="242" y="608"/>
                      <a:pt x="202" y="924"/>
                    </a:cubicBezTo>
                    <a:cubicBezTo>
                      <a:pt x="1" y="2495"/>
                      <a:pt x="754" y="4016"/>
                      <a:pt x="980" y="5582"/>
                    </a:cubicBezTo>
                    <a:cubicBezTo>
                      <a:pt x="1090" y="6340"/>
                      <a:pt x="1075" y="7103"/>
                      <a:pt x="1000" y="7860"/>
                    </a:cubicBezTo>
                    <a:cubicBezTo>
                      <a:pt x="1868" y="8669"/>
                      <a:pt x="2776" y="9436"/>
                      <a:pt x="3710" y="10159"/>
                    </a:cubicBezTo>
                    <a:cubicBezTo>
                      <a:pt x="3760" y="9607"/>
                      <a:pt x="3820" y="9055"/>
                      <a:pt x="3825" y="8503"/>
                    </a:cubicBezTo>
                    <a:cubicBezTo>
                      <a:pt x="3830" y="6666"/>
                      <a:pt x="3203" y="4839"/>
                      <a:pt x="3052" y="3032"/>
                    </a:cubicBezTo>
                    <a:cubicBezTo>
                      <a:pt x="2119" y="2073"/>
                      <a:pt x="1235" y="1064"/>
                      <a:pt x="42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11" name="Google Shape;4911;p24"/>
              <p:cNvSpPr/>
              <p:nvPr/>
            </p:nvSpPr>
            <p:spPr>
              <a:xfrm>
                <a:off x="1139325" y="3506100"/>
                <a:ext cx="72675" cy="140200"/>
              </a:xfrm>
              <a:custGeom>
                <a:rect b="b" l="l" r="r" t="t"/>
                <a:pathLst>
                  <a:path extrusionOk="0" h="5608" w="2907">
                    <a:moveTo>
                      <a:pt x="2857" y="1"/>
                    </a:moveTo>
                    <a:cubicBezTo>
                      <a:pt x="2229" y="513"/>
                      <a:pt x="1577" y="990"/>
                      <a:pt x="939" y="1491"/>
                    </a:cubicBezTo>
                    <a:cubicBezTo>
                      <a:pt x="568" y="2405"/>
                      <a:pt x="186" y="3324"/>
                      <a:pt x="61" y="4297"/>
                    </a:cubicBezTo>
                    <a:cubicBezTo>
                      <a:pt x="6" y="4739"/>
                      <a:pt x="1" y="5171"/>
                      <a:pt x="36" y="5607"/>
                    </a:cubicBezTo>
                    <a:cubicBezTo>
                      <a:pt x="427" y="5281"/>
                      <a:pt x="814" y="4955"/>
                      <a:pt x="1200" y="4639"/>
                    </a:cubicBezTo>
                    <a:lnTo>
                      <a:pt x="1291" y="4644"/>
                    </a:lnTo>
                    <a:cubicBezTo>
                      <a:pt x="1306" y="3946"/>
                      <a:pt x="1421" y="3258"/>
                      <a:pt x="1687" y="2596"/>
                    </a:cubicBezTo>
                    <a:cubicBezTo>
                      <a:pt x="2044" y="1717"/>
                      <a:pt x="2641" y="949"/>
                      <a:pt x="2902" y="36"/>
                    </a:cubicBezTo>
                    <a:cubicBezTo>
                      <a:pt x="2902" y="31"/>
                      <a:pt x="2907" y="26"/>
                      <a:pt x="2907" y="16"/>
                    </a:cubicBezTo>
                    <a:lnTo>
                      <a:pt x="285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12" name="Google Shape;4912;p24"/>
              <p:cNvSpPr/>
              <p:nvPr/>
            </p:nvSpPr>
            <p:spPr>
              <a:xfrm>
                <a:off x="1064550" y="3543375"/>
                <a:ext cx="98275" cy="165150"/>
              </a:xfrm>
              <a:custGeom>
                <a:rect b="b" l="l" r="r" t="t"/>
                <a:pathLst>
                  <a:path extrusionOk="0" h="6606" w="3931">
                    <a:moveTo>
                      <a:pt x="3930" y="0"/>
                    </a:moveTo>
                    <a:cubicBezTo>
                      <a:pt x="3765" y="126"/>
                      <a:pt x="3599" y="261"/>
                      <a:pt x="3438" y="392"/>
                    </a:cubicBezTo>
                    <a:cubicBezTo>
                      <a:pt x="3227" y="565"/>
                      <a:pt x="1515" y="1764"/>
                      <a:pt x="1234" y="1764"/>
                    </a:cubicBezTo>
                    <a:cubicBezTo>
                      <a:pt x="1221" y="1764"/>
                      <a:pt x="1211" y="1762"/>
                      <a:pt x="1205" y="1757"/>
                    </a:cubicBezTo>
                    <a:cubicBezTo>
                      <a:pt x="788" y="2671"/>
                      <a:pt x="342" y="3579"/>
                      <a:pt x="146" y="4558"/>
                    </a:cubicBezTo>
                    <a:cubicBezTo>
                      <a:pt x="10" y="5241"/>
                      <a:pt x="0" y="5918"/>
                      <a:pt x="60" y="6606"/>
                    </a:cubicBezTo>
                    <a:lnTo>
                      <a:pt x="66" y="6606"/>
                    </a:lnTo>
                    <a:cubicBezTo>
                      <a:pt x="1044" y="5798"/>
                      <a:pt x="2038" y="4949"/>
                      <a:pt x="3027" y="4116"/>
                    </a:cubicBezTo>
                    <a:cubicBezTo>
                      <a:pt x="2992" y="3680"/>
                      <a:pt x="2997" y="3248"/>
                      <a:pt x="3052" y="2806"/>
                    </a:cubicBezTo>
                    <a:cubicBezTo>
                      <a:pt x="3177" y="1833"/>
                      <a:pt x="3559" y="914"/>
                      <a:pt x="393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13" name="Google Shape;4913;p24"/>
              <p:cNvSpPr/>
              <p:nvPr/>
            </p:nvSpPr>
            <p:spPr>
              <a:xfrm>
                <a:off x="1044475" y="3297425"/>
                <a:ext cx="81700" cy="248100"/>
              </a:xfrm>
              <a:custGeom>
                <a:rect b="b" l="l" r="r" t="t"/>
                <a:pathLst>
                  <a:path extrusionOk="0" h="9924" w="3268">
                    <a:moveTo>
                      <a:pt x="2691" y="1"/>
                    </a:moveTo>
                    <a:cubicBezTo>
                      <a:pt x="1872" y="979"/>
                      <a:pt x="894" y="1853"/>
                      <a:pt x="437" y="3032"/>
                    </a:cubicBezTo>
                    <a:cubicBezTo>
                      <a:pt x="0" y="4142"/>
                      <a:pt x="85" y="5341"/>
                      <a:pt x="161" y="6546"/>
                    </a:cubicBezTo>
                    <a:cubicBezTo>
                      <a:pt x="924" y="7725"/>
                      <a:pt x="1762" y="8855"/>
                      <a:pt x="2675" y="9924"/>
                    </a:cubicBezTo>
                    <a:cubicBezTo>
                      <a:pt x="2736" y="9713"/>
                      <a:pt x="2791" y="9497"/>
                      <a:pt x="2836" y="9276"/>
                    </a:cubicBezTo>
                    <a:cubicBezTo>
                      <a:pt x="3268" y="6977"/>
                      <a:pt x="2244" y="4493"/>
                      <a:pt x="3107" y="2315"/>
                    </a:cubicBezTo>
                    <a:cubicBezTo>
                      <a:pt x="3152" y="2199"/>
                      <a:pt x="3208" y="2079"/>
                      <a:pt x="3263" y="1968"/>
                    </a:cubicBezTo>
                    <a:lnTo>
                      <a:pt x="3253" y="1968"/>
                    </a:lnTo>
                    <a:cubicBezTo>
                      <a:pt x="3067" y="1316"/>
                      <a:pt x="2876" y="658"/>
                      <a:pt x="26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14" name="Google Shape;4914;p24"/>
              <p:cNvSpPr/>
              <p:nvPr/>
            </p:nvSpPr>
            <p:spPr>
              <a:xfrm>
                <a:off x="1111725" y="3257775"/>
                <a:ext cx="38550" cy="88875"/>
              </a:xfrm>
              <a:custGeom>
                <a:rect b="b" l="l" r="r" t="t"/>
                <a:pathLst>
                  <a:path extrusionOk="0" h="3555" w="1542">
                    <a:moveTo>
                      <a:pt x="1040" y="1"/>
                    </a:moveTo>
                    <a:cubicBezTo>
                      <a:pt x="919" y="262"/>
                      <a:pt x="784" y="508"/>
                      <a:pt x="628" y="748"/>
                    </a:cubicBezTo>
                    <a:cubicBezTo>
                      <a:pt x="442" y="1045"/>
                      <a:pt x="226" y="1321"/>
                      <a:pt x="1" y="1587"/>
                    </a:cubicBezTo>
                    <a:cubicBezTo>
                      <a:pt x="186" y="2244"/>
                      <a:pt x="377" y="2902"/>
                      <a:pt x="563" y="3554"/>
                    </a:cubicBezTo>
                    <a:lnTo>
                      <a:pt x="573" y="3554"/>
                    </a:lnTo>
                    <a:cubicBezTo>
                      <a:pt x="829" y="3037"/>
                      <a:pt x="1170" y="2570"/>
                      <a:pt x="1541" y="2124"/>
                    </a:cubicBezTo>
                    <a:lnTo>
                      <a:pt x="1541" y="2124"/>
                    </a:lnTo>
                    <a:cubicBezTo>
                      <a:pt x="1516" y="2129"/>
                      <a:pt x="1486" y="2139"/>
                      <a:pt x="1461" y="2144"/>
                    </a:cubicBezTo>
                    <a:cubicBezTo>
                      <a:pt x="1280" y="1441"/>
                      <a:pt x="1140" y="723"/>
                      <a:pt x="10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15" name="Google Shape;4915;p24"/>
              <p:cNvSpPr/>
              <p:nvPr/>
            </p:nvSpPr>
            <p:spPr>
              <a:xfrm>
                <a:off x="1283900" y="3107825"/>
                <a:ext cx="41675" cy="61250"/>
              </a:xfrm>
              <a:custGeom>
                <a:rect b="b" l="l" r="r" t="t"/>
                <a:pathLst>
                  <a:path extrusionOk="0" h="2450" w="1667">
                    <a:moveTo>
                      <a:pt x="1666" y="0"/>
                    </a:moveTo>
                    <a:cubicBezTo>
                      <a:pt x="1305" y="96"/>
                      <a:pt x="939" y="196"/>
                      <a:pt x="572" y="307"/>
                    </a:cubicBezTo>
                    <a:cubicBezTo>
                      <a:pt x="457" y="623"/>
                      <a:pt x="356" y="949"/>
                      <a:pt x="276" y="1275"/>
                    </a:cubicBezTo>
                    <a:cubicBezTo>
                      <a:pt x="181" y="1667"/>
                      <a:pt x="95" y="2058"/>
                      <a:pt x="0" y="2450"/>
                    </a:cubicBezTo>
                    <a:cubicBezTo>
                      <a:pt x="301" y="2319"/>
                      <a:pt x="602" y="2189"/>
                      <a:pt x="904" y="2058"/>
                    </a:cubicBezTo>
                    <a:cubicBezTo>
                      <a:pt x="954" y="1802"/>
                      <a:pt x="1009" y="1551"/>
                      <a:pt x="1074" y="1306"/>
                    </a:cubicBezTo>
                    <a:cubicBezTo>
                      <a:pt x="1210" y="804"/>
                      <a:pt x="1405" y="372"/>
                      <a:pt x="166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16" name="Google Shape;4916;p24"/>
              <p:cNvSpPr/>
              <p:nvPr/>
            </p:nvSpPr>
            <p:spPr>
              <a:xfrm>
                <a:off x="1212500" y="3115475"/>
                <a:ext cx="85725" cy="85600"/>
              </a:xfrm>
              <a:custGeom>
                <a:rect b="b" l="l" r="r" t="t"/>
                <a:pathLst>
                  <a:path extrusionOk="0" h="3424" w="3429">
                    <a:moveTo>
                      <a:pt x="3428" y="1"/>
                    </a:moveTo>
                    <a:lnTo>
                      <a:pt x="3428" y="1"/>
                    </a:lnTo>
                    <a:cubicBezTo>
                      <a:pt x="2460" y="287"/>
                      <a:pt x="1476" y="608"/>
                      <a:pt x="532" y="914"/>
                    </a:cubicBezTo>
                    <a:cubicBezTo>
                      <a:pt x="271" y="1692"/>
                      <a:pt x="161" y="2550"/>
                      <a:pt x="0" y="3384"/>
                    </a:cubicBezTo>
                    <a:cubicBezTo>
                      <a:pt x="5" y="3399"/>
                      <a:pt x="10" y="3409"/>
                      <a:pt x="15" y="3424"/>
                    </a:cubicBezTo>
                    <a:cubicBezTo>
                      <a:pt x="115" y="3268"/>
                      <a:pt x="397" y="3223"/>
                      <a:pt x="562" y="3148"/>
                    </a:cubicBezTo>
                    <a:cubicBezTo>
                      <a:pt x="823" y="3032"/>
                      <a:pt x="1084" y="2917"/>
                      <a:pt x="1340" y="2801"/>
                    </a:cubicBezTo>
                    <a:cubicBezTo>
                      <a:pt x="1847" y="2581"/>
                      <a:pt x="2354" y="2365"/>
                      <a:pt x="2856" y="2144"/>
                    </a:cubicBezTo>
                    <a:cubicBezTo>
                      <a:pt x="2951" y="1752"/>
                      <a:pt x="3037" y="1361"/>
                      <a:pt x="3132" y="969"/>
                    </a:cubicBezTo>
                    <a:cubicBezTo>
                      <a:pt x="3212" y="643"/>
                      <a:pt x="3313" y="317"/>
                      <a:pt x="342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17" name="Google Shape;4917;p24"/>
              <p:cNvSpPr/>
              <p:nvPr/>
            </p:nvSpPr>
            <p:spPr>
              <a:xfrm>
                <a:off x="1209850" y="3042675"/>
                <a:ext cx="193900" cy="96175"/>
              </a:xfrm>
              <a:custGeom>
                <a:rect b="b" l="l" r="r" t="t"/>
                <a:pathLst>
                  <a:path extrusionOk="0" h="3847" w="7756">
                    <a:moveTo>
                      <a:pt x="5922" y="0"/>
                    </a:moveTo>
                    <a:cubicBezTo>
                      <a:pt x="3688" y="0"/>
                      <a:pt x="1477" y="343"/>
                      <a:pt x="1" y="1803"/>
                    </a:cubicBezTo>
                    <a:cubicBezTo>
                      <a:pt x="151" y="2496"/>
                      <a:pt x="347" y="3179"/>
                      <a:pt x="578" y="3846"/>
                    </a:cubicBezTo>
                    <a:cubicBezTo>
                      <a:pt x="598" y="3841"/>
                      <a:pt x="618" y="3836"/>
                      <a:pt x="638" y="3826"/>
                    </a:cubicBezTo>
                    <a:cubicBezTo>
                      <a:pt x="814" y="3294"/>
                      <a:pt x="1060" y="2792"/>
                      <a:pt x="1446" y="2361"/>
                    </a:cubicBezTo>
                    <a:cubicBezTo>
                      <a:pt x="1943" y="1803"/>
                      <a:pt x="2621" y="1432"/>
                      <a:pt x="3308" y="1136"/>
                    </a:cubicBezTo>
                    <a:cubicBezTo>
                      <a:pt x="4714" y="523"/>
                      <a:pt x="6225" y="162"/>
                      <a:pt x="7755" y="62"/>
                    </a:cubicBezTo>
                    <a:cubicBezTo>
                      <a:pt x="7153" y="26"/>
                      <a:pt x="6537" y="0"/>
                      <a:pt x="592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18" name="Google Shape;4918;p24"/>
              <p:cNvSpPr/>
              <p:nvPr/>
            </p:nvSpPr>
            <p:spPr>
              <a:xfrm>
                <a:off x="1225800" y="3044200"/>
                <a:ext cx="202300" cy="94150"/>
              </a:xfrm>
              <a:custGeom>
                <a:rect b="b" l="l" r="r" t="t"/>
                <a:pathLst>
                  <a:path extrusionOk="0" h="3766" w="8092">
                    <a:moveTo>
                      <a:pt x="8091" y="71"/>
                    </a:moveTo>
                    <a:cubicBezTo>
                      <a:pt x="8091" y="71"/>
                      <a:pt x="8091" y="71"/>
                      <a:pt x="8091" y="71"/>
                    </a:cubicBezTo>
                    <a:cubicBezTo>
                      <a:pt x="8091" y="71"/>
                      <a:pt x="8091" y="71"/>
                      <a:pt x="8091" y="71"/>
                    </a:cubicBezTo>
                    <a:close/>
                    <a:moveTo>
                      <a:pt x="7117" y="1"/>
                    </a:moveTo>
                    <a:cubicBezTo>
                      <a:pt x="5587" y="101"/>
                      <a:pt x="4076" y="462"/>
                      <a:pt x="2670" y="1075"/>
                    </a:cubicBezTo>
                    <a:cubicBezTo>
                      <a:pt x="1983" y="1371"/>
                      <a:pt x="1305" y="1742"/>
                      <a:pt x="808" y="2300"/>
                    </a:cubicBezTo>
                    <a:cubicBezTo>
                      <a:pt x="422" y="2731"/>
                      <a:pt x="176" y="3233"/>
                      <a:pt x="0" y="3765"/>
                    </a:cubicBezTo>
                    <a:cubicBezTo>
                      <a:pt x="944" y="3459"/>
                      <a:pt x="1928" y="3138"/>
                      <a:pt x="2896" y="2852"/>
                    </a:cubicBezTo>
                    <a:cubicBezTo>
                      <a:pt x="3263" y="2741"/>
                      <a:pt x="3629" y="2641"/>
                      <a:pt x="3990" y="2545"/>
                    </a:cubicBezTo>
                    <a:cubicBezTo>
                      <a:pt x="4332" y="2039"/>
                      <a:pt x="4799" y="1627"/>
                      <a:pt x="5386" y="1281"/>
                    </a:cubicBezTo>
                    <a:cubicBezTo>
                      <a:pt x="6017" y="907"/>
                      <a:pt x="7240" y="68"/>
                      <a:pt x="8014" y="68"/>
                    </a:cubicBezTo>
                    <a:cubicBezTo>
                      <a:pt x="8040" y="68"/>
                      <a:pt x="8066" y="69"/>
                      <a:pt x="8091" y="71"/>
                    </a:cubicBezTo>
                    <a:lnTo>
                      <a:pt x="8091" y="71"/>
                    </a:lnTo>
                    <a:cubicBezTo>
                      <a:pt x="7770" y="46"/>
                      <a:pt x="7444" y="26"/>
                      <a:pt x="711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19" name="Google Shape;4919;p24"/>
              <p:cNvSpPr/>
              <p:nvPr/>
            </p:nvSpPr>
            <p:spPr>
              <a:xfrm>
                <a:off x="1137700" y="3125150"/>
                <a:ext cx="74825" cy="186225"/>
              </a:xfrm>
              <a:custGeom>
                <a:rect b="b" l="l" r="r" t="t"/>
                <a:pathLst>
                  <a:path extrusionOk="0" h="7449" w="2993">
                    <a:moveTo>
                      <a:pt x="1823" y="0"/>
                    </a:moveTo>
                    <a:cubicBezTo>
                      <a:pt x="999" y="1646"/>
                      <a:pt x="799" y="3629"/>
                      <a:pt x="1" y="5306"/>
                    </a:cubicBezTo>
                    <a:cubicBezTo>
                      <a:pt x="101" y="6028"/>
                      <a:pt x="241" y="6746"/>
                      <a:pt x="422" y="7449"/>
                    </a:cubicBezTo>
                    <a:cubicBezTo>
                      <a:pt x="447" y="7444"/>
                      <a:pt x="477" y="7434"/>
                      <a:pt x="502" y="7429"/>
                    </a:cubicBezTo>
                    <a:cubicBezTo>
                      <a:pt x="1200" y="6575"/>
                      <a:pt x="1998" y="5772"/>
                      <a:pt x="2460" y="4774"/>
                    </a:cubicBezTo>
                    <a:cubicBezTo>
                      <a:pt x="2721" y="4216"/>
                      <a:pt x="2872" y="3614"/>
                      <a:pt x="2992" y="2997"/>
                    </a:cubicBezTo>
                    <a:cubicBezTo>
                      <a:pt x="2480" y="2053"/>
                      <a:pt x="2084" y="1044"/>
                      <a:pt x="182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20" name="Google Shape;4920;p24"/>
              <p:cNvSpPr/>
              <p:nvPr/>
            </p:nvSpPr>
            <p:spPr>
              <a:xfrm>
                <a:off x="1100550" y="3321525"/>
                <a:ext cx="114975" cy="225525"/>
              </a:xfrm>
              <a:custGeom>
                <a:rect b="b" l="l" r="r" t="t"/>
                <a:pathLst>
                  <a:path extrusionOk="0" h="9021" w="4599">
                    <a:moveTo>
                      <a:pt x="4518" y="0"/>
                    </a:moveTo>
                    <a:lnTo>
                      <a:pt x="4518" y="0"/>
                    </a:lnTo>
                    <a:cubicBezTo>
                      <a:pt x="3655" y="246"/>
                      <a:pt x="2787" y="487"/>
                      <a:pt x="1918" y="728"/>
                    </a:cubicBezTo>
                    <a:cubicBezTo>
                      <a:pt x="1632" y="808"/>
                      <a:pt x="1276" y="849"/>
                      <a:pt x="1020" y="1004"/>
                    </a:cubicBezTo>
                    <a:cubicBezTo>
                      <a:pt x="965" y="1115"/>
                      <a:pt x="909" y="1235"/>
                      <a:pt x="864" y="1351"/>
                    </a:cubicBezTo>
                    <a:cubicBezTo>
                      <a:pt x="1" y="3529"/>
                      <a:pt x="1025" y="6013"/>
                      <a:pt x="593" y="8312"/>
                    </a:cubicBezTo>
                    <a:cubicBezTo>
                      <a:pt x="548" y="8533"/>
                      <a:pt x="493" y="8749"/>
                      <a:pt x="432" y="8960"/>
                    </a:cubicBezTo>
                    <a:cubicBezTo>
                      <a:pt x="448" y="8980"/>
                      <a:pt x="468" y="9000"/>
                      <a:pt x="483" y="9020"/>
                    </a:cubicBezTo>
                    <a:cubicBezTo>
                      <a:pt x="1376" y="8363"/>
                      <a:pt x="2259" y="7685"/>
                      <a:pt x="3158" y="7017"/>
                    </a:cubicBezTo>
                    <a:cubicBezTo>
                      <a:pt x="3635" y="6666"/>
                      <a:pt x="4112" y="6315"/>
                      <a:pt x="4599" y="5973"/>
                    </a:cubicBezTo>
                    <a:cubicBezTo>
                      <a:pt x="4528" y="4061"/>
                      <a:pt x="3610" y="2048"/>
                      <a:pt x="4378" y="291"/>
                    </a:cubicBezTo>
                    <a:cubicBezTo>
                      <a:pt x="4418" y="191"/>
                      <a:pt x="4468" y="96"/>
                      <a:pt x="451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21" name="Google Shape;4921;p24"/>
              <p:cNvSpPr/>
              <p:nvPr/>
            </p:nvSpPr>
            <p:spPr>
              <a:xfrm>
                <a:off x="1000300" y="3529450"/>
                <a:ext cx="94375" cy="179075"/>
              </a:xfrm>
              <a:custGeom>
                <a:rect b="b" l="l" r="r" t="t"/>
                <a:pathLst>
                  <a:path extrusionOk="0" h="7163" w="3775">
                    <a:moveTo>
                      <a:pt x="1847" y="0"/>
                    </a:moveTo>
                    <a:cubicBezTo>
                      <a:pt x="1837" y="51"/>
                      <a:pt x="1822" y="106"/>
                      <a:pt x="1812" y="156"/>
                    </a:cubicBezTo>
                    <a:cubicBezTo>
                      <a:pt x="1546" y="1225"/>
                      <a:pt x="919" y="2169"/>
                      <a:pt x="422" y="3152"/>
                    </a:cubicBezTo>
                    <a:cubicBezTo>
                      <a:pt x="261" y="3474"/>
                      <a:pt x="116" y="3800"/>
                      <a:pt x="0" y="4131"/>
                    </a:cubicBezTo>
                    <a:cubicBezTo>
                      <a:pt x="813" y="5195"/>
                      <a:pt x="1697" y="6204"/>
                      <a:pt x="2630" y="7163"/>
                    </a:cubicBezTo>
                    <a:cubicBezTo>
                      <a:pt x="2570" y="6475"/>
                      <a:pt x="2580" y="5798"/>
                      <a:pt x="2716" y="5115"/>
                    </a:cubicBezTo>
                    <a:cubicBezTo>
                      <a:pt x="2912" y="4136"/>
                      <a:pt x="3358" y="3228"/>
                      <a:pt x="3775" y="2314"/>
                    </a:cubicBezTo>
                    <a:lnTo>
                      <a:pt x="3770" y="2314"/>
                    </a:lnTo>
                    <a:cubicBezTo>
                      <a:pt x="3077" y="1586"/>
                      <a:pt x="2435" y="813"/>
                      <a:pt x="184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22" name="Google Shape;4922;p24"/>
              <p:cNvSpPr/>
              <p:nvPr/>
            </p:nvSpPr>
            <p:spPr>
              <a:xfrm>
                <a:off x="1066050" y="3622050"/>
                <a:ext cx="127775" cy="265425"/>
              </a:xfrm>
              <a:custGeom>
                <a:rect b="b" l="l" r="r" t="t"/>
                <a:pathLst>
                  <a:path extrusionOk="0" h="10617" w="5111">
                    <a:moveTo>
                      <a:pt x="4131" y="1"/>
                    </a:moveTo>
                    <a:cubicBezTo>
                      <a:pt x="3745" y="317"/>
                      <a:pt x="3358" y="643"/>
                      <a:pt x="2967" y="969"/>
                    </a:cubicBezTo>
                    <a:cubicBezTo>
                      <a:pt x="1978" y="1802"/>
                      <a:pt x="984" y="2651"/>
                      <a:pt x="6" y="3459"/>
                    </a:cubicBezTo>
                    <a:lnTo>
                      <a:pt x="0" y="3459"/>
                    </a:lnTo>
                    <a:cubicBezTo>
                      <a:pt x="151" y="5266"/>
                      <a:pt x="778" y="7093"/>
                      <a:pt x="773" y="8930"/>
                    </a:cubicBezTo>
                    <a:cubicBezTo>
                      <a:pt x="768" y="9482"/>
                      <a:pt x="708" y="10034"/>
                      <a:pt x="658" y="10586"/>
                    </a:cubicBezTo>
                    <a:cubicBezTo>
                      <a:pt x="673" y="10596"/>
                      <a:pt x="683" y="10606"/>
                      <a:pt x="693" y="10616"/>
                    </a:cubicBezTo>
                    <a:cubicBezTo>
                      <a:pt x="2119" y="9020"/>
                      <a:pt x="3584" y="7464"/>
                      <a:pt x="5110" y="5974"/>
                    </a:cubicBezTo>
                    <a:cubicBezTo>
                      <a:pt x="4854" y="3986"/>
                      <a:pt x="4167" y="1943"/>
                      <a:pt x="4222" y="6"/>
                    </a:cubicBezTo>
                    <a:lnTo>
                      <a:pt x="413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23" name="Google Shape;4923;p24"/>
              <p:cNvSpPr/>
              <p:nvPr/>
            </p:nvSpPr>
            <p:spPr>
              <a:xfrm>
                <a:off x="998675" y="3829225"/>
                <a:ext cx="140925" cy="279725"/>
              </a:xfrm>
              <a:custGeom>
                <a:rect b="b" l="l" r="r" t="t"/>
                <a:pathLst>
                  <a:path extrusionOk="0" h="11189" w="5637">
                    <a:moveTo>
                      <a:pt x="643" y="0"/>
                    </a:moveTo>
                    <a:cubicBezTo>
                      <a:pt x="527" y="1190"/>
                      <a:pt x="271" y="2385"/>
                      <a:pt x="126" y="3579"/>
                    </a:cubicBezTo>
                    <a:cubicBezTo>
                      <a:pt x="55" y="4096"/>
                      <a:pt x="15" y="4618"/>
                      <a:pt x="10" y="5140"/>
                    </a:cubicBezTo>
                    <a:cubicBezTo>
                      <a:pt x="0" y="7309"/>
                      <a:pt x="743" y="9467"/>
                      <a:pt x="2063" y="11188"/>
                    </a:cubicBezTo>
                    <a:lnTo>
                      <a:pt x="5637" y="11188"/>
                    </a:lnTo>
                    <a:cubicBezTo>
                      <a:pt x="5431" y="9959"/>
                      <a:pt x="5245" y="8684"/>
                      <a:pt x="5230" y="7429"/>
                    </a:cubicBezTo>
                    <a:cubicBezTo>
                      <a:pt x="4221" y="6671"/>
                      <a:pt x="3529" y="5502"/>
                      <a:pt x="3353" y="4257"/>
                    </a:cubicBezTo>
                    <a:cubicBezTo>
                      <a:pt x="3258" y="3609"/>
                      <a:pt x="3298" y="2957"/>
                      <a:pt x="3353" y="2299"/>
                    </a:cubicBezTo>
                    <a:cubicBezTo>
                      <a:pt x="2419" y="1576"/>
                      <a:pt x="1511" y="809"/>
                      <a:pt x="64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24" name="Google Shape;4924;p24"/>
              <p:cNvSpPr/>
              <p:nvPr/>
            </p:nvSpPr>
            <p:spPr>
              <a:xfrm>
                <a:off x="1465725" y="3292150"/>
                <a:ext cx="136800" cy="98525"/>
              </a:xfrm>
              <a:custGeom>
                <a:rect b="b" l="l" r="r" t="t"/>
                <a:pathLst>
                  <a:path extrusionOk="0" h="3941" w="5472">
                    <a:moveTo>
                      <a:pt x="5471" y="1"/>
                    </a:moveTo>
                    <a:lnTo>
                      <a:pt x="5471" y="1"/>
                    </a:lnTo>
                    <a:cubicBezTo>
                      <a:pt x="4608" y="578"/>
                      <a:pt x="3744" y="1150"/>
                      <a:pt x="2886" y="1727"/>
                    </a:cubicBezTo>
                    <a:cubicBezTo>
                      <a:pt x="1877" y="2395"/>
                      <a:pt x="848" y="3088"/>
                      <a:pt x="0" y="3936"/>
                    </a:cubicBezTo>
                    <a:lnTo>
                      <a:pt x="0" y="3941"/>
                    </a:lnTo>
                    <a:cubicBezTo>
                      <a:pt x="1044" y="3750"/>
                      <a:pt x="2133" y="3529"/>
                      <a:pt x="3177" y="3339"/>
                    </a:cubicBezTo>
                    <a:cubicBezTo>
                      <a:pt x="3258" y="3273"/>
                      <a:pt x="3338" y="3213"/>
                      <a:pt x="3418" y="3148"/>
                    </a:cubicBezTo>
                    <a:cubicBezTo>
                      <a:pt x="4437" y="2340"/>
                      <a:pt x="5441" y="1276"/>
                      <a:pt x="547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25" name="Google Shape;4925;p24"/>
              <p:cNvSpPr/>
              <p:nvPr/>
            </p:nvSpPr>
            <p:spPr>
              <a:xfrm>
                <a:off x="1436975" y="3341350"/>
                <a:ext cx="35675" cy="84100"/>
              </a:xfrm>
              <a:custGeom>
                <a:rect b="b" l="l" r="r" t="t"/>
                <a:pathLst>
                  <a:path extrusionOk="0" h="3364" w="1427">
                    <a:moveTo>
                      <a:pt x="1426" y="0"/>
                    </a:moveTo>
                    <a:lnTo>
                      <a:pt x="1426" y="0"/>
                    </a:lnTo>
                    <a:cubicBezTo>
                      <a:pt x="934" y="312"/>
                      <a:pt x="472" y="658"/>
                      <a:pt x="51" y="1054"/>
                    </a:cubicBezTo>
                    <a:cubicBezTo>
                      <a:pt x="6" y="1822"/>
                      <a:pt x="1" y="2595"/>
                      <a:pt x="36" y="3363"/>
                    </a:cubicBezTo>
                    <a:cubicBezTo>
                      <a:pt x="347" y="2851"/>
                      <a:pt x="723" y="2390"/>
                      <a:pt x="1150" y="1968"/>
                    </a:cubicBezTo>
                    <a:cubicBezTo>
                      <a:pt x="1260" y="1315"/>
                      <a:pt x="1311" y="653"/>
                      <a:pt x="142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26" name="Google Shape;4926;p24"/>
              <p:cNvSpPr/>
              <p:nvPr/>
            </p:nvSpPr>
            <p:spPr>
              <a:xfrm>
                <a:off x="1305600" y="3521800"/>
                <a:ext cx="143575" cy="114200"/>
              </a:xfrm>
              <a:custGeom>
                <a:rect b="b" l="l" r="r" t="t"/>
                <a:pathLst>
                  <a:path extrusionOk="0" h="4568" w="5743">
                    <a:moveTo>
                      <a:pt x="5742" y="0"/>
                    </a:moveTo>
                    <a:lnTo>
                      <a:pt x="5742" y="0"/>
                    </a:lnTo>
                    <a:cubicBezTo>
                      <a:pt x="4588" y="447"/>
                      <a:pt x="3393" y="979"/>
                      <a:pt x="2259" y="1491"/>
                    </a:cubicBezTo>
                    <a:cubicBezTo>
                      <a:pt x="1923" y="1807"/>
                      <a:pt x="1581" y="2123"/>
                      <a:pt x="1280" y="2470"/>
                    </a:cubicBezTo>
                    <a:cubicBezTo>
                      <a:pt x="733" y="3082"/>
                      <a:pt x="297" y="3800"/>
                      <a:pt x="0" y="4568"/>
                    </a:cubicBezTo>
                    <a:cubicBezTo>
                      <a:pt x="728" y="4292"/>
                      <a:pt x="1466" y="4011"/>
                      <a:pt x="2194" y="3735"/>
                    </a:cubicBezTo>
                    <a:lnTo>
                      <a:pt x="2239" y="3760"/>
                    </a:lnTo>
                    <a:cubicBezTo>
                      <a:pt x="2395" y="3463"/>
                      <a:pt x="2605" y="3187"/>
                      <a:pt x="2876" y="2936"/>
                    </a:cubicBezTo>
                    <a:cubicBezTo>
                      <a:pt x="3444" y="2424"/>
                      <a:pt x="4202" y="2158"/>
                      <a:pt x="4764" y="1641"/>
                    </a:cubicBezTo>
                    <a:cubicBezTo>
                      <a:pt x="5246" y="1190"/>
                      <a:pt x="5532" y="623"/>
                      <a:pt x="574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27" name="Google Shape;4927;p24"/>
              <p:cNvSpPr/>
              <p:nvPr/>
            </p:nvSpPr>
            <p:spPr>
              <a:xfrm>
                <a:off x="1167700" y="3949425"/>
                <a:ext cx="89475" cy="159525"/>
              </a:xfrm>
              <a:custGeom>
                <a:rect b="b" l="l" r="r" t="t"/>
                <a:pathLst>
                  <a:path extrusionOk="0" h="6381" w="3579">
                    <a:moveTo>
                      <a:pt x="3564" y="1"/>
                    </a:moveTo>
                    <a:cubicBezTo>
                      <a:pt x="2364" y="704"/>
                      <a:pt x="1185" y="1451"/>
                      <a:pt x="65" y="2285"/>
                    </a:cubicBezTo>
                    <a:cubicBezTo>
                      <a:pt x="55" y="2390"/>
                      <a:pt x="50" y="2495"/>
                      <a:pt x="45" y="2606"/>
                    </a:cubicBezTo>
                    <a:cubicBezTo>
                      <a:pt x="0" y="3866"/>
                      <a:pt x="346" y="5131"/>
                      <a:pt x="377" y="6380"/>
                    </a:cubicBezTo>
                    <a:lnTo>
                      <a:pt x="2123" y="6380"/>
                    </a:lnTo>
                    <a:cubicBezTo>
                      <a:pt x="2189" y="5959"/>
                      <a:pt x="2199" y="5517"/>
                      <a:pt x="2189" y="5070"/>
                    </a:cubicBezTo>
                    <a:cubicBezTo>
                      <a:pt x="2179" y="3504"/>
                      <a:pt x="1973" y="1873"/>
                      <a:pt x="2901" y="689"/>
                    </a:cubicBezTo>
                    <a:cubicBezTo>
                      <a:pt x="3097" y="443"/>
                      <a:pt x="3338" y="227"/>
                      <a:pt x="3579" y="11"/>
                    </a:cubicBezTo>
                    <a:lnTo>
                      <a:pt x="356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28" name="Google Shape;4928;p24"/>
              <p:cNvSpPr/>
              <p:nvPr/>
            </p:nvSpPr>
            <p:spPr>
              <a:xfrm>
                <a:off x="1135950" y="3822575"/>
                <a:ext cx="95900" cy="185350"/>
              </a:xfrm>
              <a:custGeom>
                <a:rect b="b" l="l" r="r" t="t"/>
                <a:pathLst>
                  <a:path extrusionOk="0" h="7414" w="3836">
                    <a:moveTo>
                      <a:pt x="3107" y="0"/>
                    </a:moveTo>
                    <a:cubicBezTo>
                      <a:pt x="3052" y="106"/>
                      <a:pt x="2992" y="206"/>
                      <a:pt x="2932" y="307"/>
                    </a:cubicBezTo>
                    <a:cubicBezTo>
                      <a:pt x="2676" y="723"/>
                      <a:pt x="2374" y="1100"/>
                      <a:pt x="2058" y="1476"/>
                    </a:cubicBezTo>
                    <a:cubicBezTo>
                      <a:pt x="1647" y="1968"/>
                      <a:pt x="1215" y="2455"/>
                      <a:pt x="869" y="2997"/>
                    </a:cubicBezTo>
                    <a:cubicBezTo>
                      <a:pt x="457" y="3644"/>
                      <a:pt x="176" y="4342"/>
                      <a:pt x="0" y="5065"/>
                    </a:cubicBezTo>
                    <a:cubicBezTo>
                      <a:pt x="337" y="5893"/>
                      <a:pt x="753" y="6681"/>
                      <a:pt x="1260" y="7414"/>
                    </a:cubicBezTo>
                    <a:cubicBezTo>
                      <a:pt x="1285" y="7394"/>
                      <a:pt x="1310" y="7374"/>
                      <a:pt x="1335" y="7359"/>
                    </a:cubicBezTo>
                    <a:cubicBezTo>
                      <a:pt x="1526" y="5311"/>
                      <a:pt x="2686" y="3539"/>
                      <a:pt x="3835" y="1752"/>
                    </a:cubicBezTo>
                    <a:lnTo>
                      <a:pt x="3835" y="1752"/>
                    </a:lnTo>
                    <a:cubicBezTo>
                      <a:pt x="3825" y="1762"/>
                      <a:pt x="3815" y="1767"/>
                      <a:pt x="3805" y="1772"/>
                    </a:cubicBezTo>
                    <a:cubicBezTo>
                      <a:pt x="3524" y="1210"/>
                      <a:pt x="3303" y="623"/>
                      <a:pt x="3137" y="15"/>
                    </a:cubicBezTo>
                    <a:lnTo>
                      <a:pt x="310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29" name="Google Shape;4929;p24"/>
              <p:cNvSpPr/>
              <p:nvPr/>
            </p:nvSpPr>
            <p:spPr>
              <a:xfrm>
                <a:off x="1231825" y="3751550"/>
                <a:ext cx="117725" cy="114850"/>
              </a:xfrm>
              <a:custGeom>
                <a:rect b="b" l="l" r="r" t="t"/>
                <a:pathLst>
                  <a:path extrusionOk="0" h="4594" w="4709">
                    <a:moveTo>
                      <a:pt x="4708" y="0"/>
                    </a:moveTo>
                    <a:lnTo>
                      <a:pt x="4708" y="0"/>
                    </a:lnTo>
                    <a:cubicBezTo>
                      <a:pt x="3564" y="884"/>
                      <a:pt x="2399" y="1787"/>
                      <a:pt x="1220" y="2621"/>
                    </a:cubicBezTo>
                    <a:cubicBezTo>
                      <a:pt x="1215" y="2616"/>
                      <a:pt x="1215" y="2611"/>
                      <a:pt x="1210" y="2605"/>
                    </a:cubicBezTo>
                    <a:cubicBezTo>
                      <a:pt x="843" y="3283"/>
                      <a:pt x="422" y="3941"/>
                      <a:pt x="0" y="4593"/>
                    </a:cubicBezTo>
                    <a:cubicBezTo>
                      <a:pt x="1456" y="3800"/>
                      <a:pt x="2881" y="2887"/>
                      <a:pt x="4256" y="1968"/>
                    </a:cubicBezTo>
                    <a:cubicBezTo>
                      <a:pt x="4548" y="1371"/>
                      <a:pt x="4663" y="698"/>
                      <a:pt x="470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30" name="Google Shape;4930;p24"/>
              <p:cNvSpPr/>
              <p:nvPr/>
            </p:nvSpPr>
            <p:spPr>
              <a:xfrm>
                <a:off x="1236950" y="3554175"/>
                <a:ext cx="68675" cy="262525"/>
              </a:xfrm>
              <a:custGeom>
                <a:rect b="b" l="l" r="r" t="t"/>
                <a:pathLst>
                  <a:path extrusionOk="0" h="10501" w="2747">
                    <a:moveTo>
                      <a:pt x="2425" y="0"/>
                    </a:moveTo>
                    <a:cubicBezTo>
                      <a:pt x="2149" y="261"/>
                      <a:pt x="1893" y="532"/>
                      <a:pt x="1662" y="833"/>
                    </a:cubicBezTo>
                    <a:cubicBezTo>
                      <a:pt x="292" y="2640"/>
                      <a:pt x="292" y="5045"/>
                      <a:pt x="1" y="7338"/>
                    </a:cubicBezTo>
                    <a:cubicBezTo>
                      <a:pt x="232" y="8357"/>
                      <a:pt x="468" y="9607"/>
                      <a:pt x="1005" y="10500"/>
                    </a:cubicBezTo>
                    <a:cubicBezTo>
                      <a:pt x="1532" y="9537"/>
                      <a:pt x="1948" y="8538"/>
                      <a:pt x="2119" y="7464"/>
                    </a:cubicBezTo>
                    <a:cubicBezTo>
                      <a:pt x="2270" y="6545"/>
                      <a:pt x="2224" y="5602"/>
                      <a:pt x="2370" y="4678"/>
                    </a:cubicBezTo>
                    <a:cubicBezTo>
                      <a:pt x="2445" y="4201"/>
                      <a:pt x="2576" y="3724"/>
                      <a:pt x="2746" y="3273"/>
                    </a:cubicBezTo>
                    <a:lnTo>
                      <a:pt x="2746" y="3273"/>
                    </a:lnTo>
                    <a:cubicBezTo>
                      <a:pt x="2726" y="3283"/>
                      <a:pt x="2706" y="3288"/>
                      <a:pt x="2691" y="3298"/>
                    </a:cubicBezTo>
                    <a:cubicBezTo>
                      <a:pt x="2576" y="2535"/>
                      <a:pt x="2500" y="1772"/>
                      <a:pt x="2460" y="1004"/>
                    </a:cubicBezTo>
                    <a:cubicBezTo>
                      <a:pt x="2440" y="668"/>
                      <a:pt x="2430" y="336"/>
                      <a:pt x="242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31" name="Google Shape;4931;p24"/>
              <p:cNvSpPr/>
              <p:nvPr/>
            </p:nvSpPr>
            <p:spPr>
              <a:xfrm>
                <a:off x="1359925" y="3367700"/>
                <a:ext cx="78325" cy="191875"/>
              </a:xfrm>
              <a:custGeom>
                <a:rect b="b" l="l" r="r" t="t"/>
                <a:pathLst>
                  <a:path extrusionOk="0" h="7675" w="3133">
                    <a:moveTo>
                      <a:pt x="3133" y="0"/>
                    </a:moveTo>
                    <a:lnTo>
                      <a:pt x="3133" y="0"/>
                    </a:lnTo>
                    <a:cubicBezTo>
                      <a:pt x="2571" y="517"/>
                      <a:pt x="2089" y="1115"/>
                      <a:pt x="1722" y="1812"/>
                    </a:cubicBezTo>
                    <a:cubicBezTo>
                      <a:pt x="1215" y="2766"/>
                      <a:pt x="954" y="3845"/>
                      <a:pt x="352" y="4744"/>
                    </a:cubicBezTo>
                    <a:cubicBezTo>
                      <a:pt x="267" y="4874"/>
                      <a:pt x="171" y="5005"/>
                      <a:pt x="66" y="5125"/>
                    </a:cubicBezTo>
                    <a:cubicBezTo>
                      <a:pt x="11" y="5973"/>
                      <a:pt x="1" y="6827"/>
                      <a:pt x="46" y="7675"/>
                    </a:cubicBezTo>
                    <a:cubicBezTo>
                      <a:pt x="61" y="7670"/>
                      <a:pt x="71" y="7660"/>
                      <a:pt x="86" y="7655"/>
                    </a:cubicBezTo>
                    <a:cubicBezTo>
                      <a:pt x="543" y="7228"/>
                      <a:pt x="995" y="6797"/>
                      <a:pt x="1346" y="6285"/>
                    </a:cubicBezTo>
                    <a:cubicBezTo>
                      <a:pt x="2114" y="5160"/>
                      <a:pt x="2335" y="3750"/>
                      <a:pt x="2977" y="2555"/>
                    </a:cubicBezTo>
                    <a:cubicBezTo>
                      <a:pt x="3022" y="2470"/>
                      <a:pt x="3068" y="2390"/>
                      <a:pt x="3118" y="2309"/>
                    </a:cubicBezTo>
                    <a:cubicBezTo>
                      <a:pt x="3083" y="1541"/>
                      <a:pt x="3088" y="768"/>
                      <a:pt x="313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32" name="Google Shape;4932;p24"/>
              <p:cNvSpPr/>
              <p:nvPr/>
            </p:nvSpPr>
            <p:spPr>
              <a:xfrm>
                <a:off x="1437850" y="3375600"/>
                <a:ext cx="107325" cy="49975"/>
              </a:xfrm>
              <a:custGeom>
                <a:rect b="b" l="l" r="r" t="t"/>
                <a:pathLst>
                  <a:path extrusionOk="0" h="1999" w="4293">
                    <a:moveTo>
                      <a:pt x="4292" y="1"/>
                    </a:moveTo>
                    <a:lnTo>
                      <a:pt x="4292" y="1"/>
                    </a:lnTo>
                    <a:cubicBezTo>
                      <a:pt x="3248" y="191"/>
                      <a:pt x="2159" y="412"/>
                      <a:pt x="1115" y="603"/>
                    </a:cubicBezTo>
                    <a:lnTo>
                      <a:pt x="1115" y="598"/>
                    </a:lnTo>
                    <a:cubicBezTo>
                      <a:pt x="688" y="1020"/>
                      <a:pt x="312" y="1481"/>
                      <a:pt x="1" y="1993"/>
                    </a:cubicBezTo>
                    <a:lnTo>
                      <a:pt x="1" y="1998"/>
                    </a:lnTo>
                    <a:cubicBezTo>
                      <a:pt x="789" y="1793"/>
                      <a:pt x="1607" y="1577"/>
                      <a:pt x="2410" y="1501"/>
                    </a:cubicBezTo>
                    <a:cubicBezTo>
                      <a:pt x="2982" y="954"/>
                      <a:pt x="3660" y="488"/>
                      <a:pt x="429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33" name="Google Shape;4933;p24"/>
              <p:cNvSpPr/>
              <p:nvPr/>
            </p:nvSpPr>
            <p:spPr>
              <a:xfrm>
                <a:off x="1465725" y="3286500"/>
                <a:ext cx="136800" cy="104050"/>
              </a:xfrm>
              <a:custGeom>
                <a:rect b="b" l="l" r="r" t="t"/>
                <a:pathLst>
                  <a:path extrusionOk="0" h="4162" w="5472">
                    <a:moveTo>
                      <a:pt x="5466" y="1"/>
                    </a:moveTo>
                    <a:cubicBezTo>
                      <a:pt x="3699" y="563"/>
                      <a:pt x="1832" y="1206"/>
                      <a:pt x="276" y="2194"/>
                    </a:cubicBezTo>
                    <a:cubicBezTo>
                      <a:pt x="161" y="2847"/>
                      <a:pt x="110" y="3509"/>
                      <a:pt x="0" y="4162"/>
                    </a:cubicBezTo>
                    <a:cubicBezTo>
                      <a:pt x="848" y="3314"/>
                      <a:pt x="1877" y="2621"/>
                      <a:pt x="2886" y="1953"/>
                    </a:cubicBezTo>
                    <a:cubicBezTo>
                      <a:pt x="3744" y="1376"/>
                      <a:pt x="4608" y="804"/>
                      <a:pt x="5471" y="227"/>
                    </a:cubicBezTo>
                    <a:cubicBezTo>
                      <a:pt x="5471" y="152"/>
                      <a:pt x="5471" y="76"/>
                      <a:pt x="546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34" name="Google Shape;4934;p24"/>
              <p:cNvSpPr/>
              <p:nvPr/>
            </p:nvSpPr>
            <p:spPr>
              <a:xfrm>
                <a:off x="1362075" y="3413125"/>
                <a:ext cx="136050" cy="145950"/>
              </a:xfrm>
              <a:custGeom>
                <a:rect b="b" l="l" r="r" t="t"/>
                <a:pathLst>
                  <a:path extrusionOk="0" h="5838" w="5442">
                    <a:moveTo>
                      <a:pt x="5441" y="0"/>
                    </a:moveTo>
                    <a:lnTo>
                      <a:pt x="5441" y="0"/>
                    </a:lnTo>
                    <a:cubicBezTo>
                      <a:pt x="4638" y="76"/>
                      <a:pt x="3820" y="292"/>
                      <a:pt x="3032" y="497"/>
                    </a:cubicBezTo>
                    <a:lnTo>
                      <a:pt x="3032" y="492"/>
                    </a:lnTo>
                    <a:cubicBezTo>
                      <a:pt x="2982" y="573"/>
                      <a:pt x="2936" y="653"/>
                      <a:pt x="2891" y="738"/>
                    </a:cubicBezTo>
                    <a:cubicBezTo>
                      <a:pt x="2249" y="1933"/>
                      <a:pt x="2028" y="3343"/>
                      <a:pt x="1260" y="4468"/>
                    </a:cubicBezTo>
                    <a:cubicBezTo>
                      <a:pt x="909" y="4980"/>
                      <a:pt x="457" y="5411"/>
                      <a:pt x="0" y="5838"/>
                    </a:cubicBezTo>
                    <a:cubicBezTo>
                      <a:pt x="1129" y="5326"/>
                      <a:pt x="2329" y="4794"/>
                      <a:pt x="3483" y="4347"/>
                    </a:cubicBezTo>
                    <a:cubicBezTo>
                      <a:pt x="3845" y="3288"/>
                      <a:pt x="3990" y="2078"/>
                      <a:pt x="4553" y="1105"/>
                    </a:cubicBezTo>
                    <a:cubicBezTo>
                      <a:pt x="4794" y="688"/>
                      <a:pt x="5100" y="332"/>
                      <a:pt x="544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35" name="Google Shape;4935;p24"/>
              <p:cNvSpPr/>
              <p:nvPr/>
            </p:nvSpPr>
            <p:spPr>
              <a:xfrm>
                <a:off x="1297575" y="3495825"/>
                <a:ext cx="64525" cy="140800"/>
              </a:xfrm>
              <a:custGeom>
                <a:rect b="b" l="l" r="r" t="t"/>
                <a:pathLst>
                  <a:path extrusionOk="0" h="5632" w="2581">
                    <a:moveTo>
                      <a:pt x="2560" y="0"/>
                    </a:moveTo>
                    <a:cubicBezTo>
                      <a:pt x="1842" y="889"/>
                      <a:pt x="843" y="1541"/>
                      <a:pt x="0" y="2334"/>
                    </a:cubicBezTo>
                    <a:cubicBezTo>
                      <a:pt x="5" y="2670"/>
                      <a:pt x="15" y="3002"/>
                      <a:pt x="35" y="3338"/>
                    </a:cubicBezTo>
                    <a:cubicBezTo>
                      <a:pt x="75" y="4106"/>
                      <a:pt x="151" y="4869"/>
                      <a:pt x="266" y="5632"/>
                    </a:cubicBezTo>
                    <a:cubicBezTo>
                      <a:pt x="281" y="5622"/>
                      <a:pt x="301" y="5617"/>
                      <a:pt x="321" y="5607"/>
                    </a:cubicBezTo>
                    <a:cubicBezTo>
                      <a:pt x="618" y="4839"/>
                      <a:pt x="1054" y="4121"/>
                      <a:pt x="1601" y="3509"/>
                    </a:cubicBezTo>
                    <a:cubicBezTo>
                      <a:pt x="1902" y="3162"/>
                      <a:pt x="2244" y="2846"/>
                      <a:pt x="2580" y="2530"/>
                    </a:cubicBezTo>
                    <a:lnTo>
                      <a:pt x="2580" y="2530"/>
                    </a:lnTo>
                    <a:cubicBezTo>
                      <a:pt x="2565" y="2535"/>
                      <a:pt x="2555" y="2545"/>
                      <a:pt x="2540" y="2550"/>
                    </a:cubicBezTo>
                    <a:cubicBezTo>
                      <a:pt x="2495" y="1702"/>
                      <a:pt x="2505" y="848"/>
                      <a:pt x="256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36" name="Google Shape;4936;p24"/>
              <p:cNvSpPr/>
              <p:nvPr/>
            </p:nvSpPr>
            <p:spPr>
              <a:xfrm>
                <a:off x="1262050" y="3615150"/>
                <a:ext cx="99525" cy="201925"/>
              </a:xfrm>
              <a:custGeom>
                <a:rect b="b" l="l" r="r" t="t"/>
                <a:pathLst>
                  <a:path extrusionOk="0" h="8077" w="3981">
                    <a:moveTo>
                      <a:pt x="3936" y="1"/>
                    </a:moveTo>
                    <a:cubicBezTo>
                      <a:pt x="3208" y="277"/>
                      <a:pt x="2470" y="558"/>
                      <a:pt x="1742" y="834"/>
                    </a:cubicBezTo>
                    <a:cubicBezTo>
                      <a:pt x="1572" y="1285"/>
                      <a:pt x="1441" y="1762"/>
                      <a:pt x="1366" y="2239"/>
                    </a:cubicBezTo>
                    <a:cubicBezTo>
                      <a:pt x="1220" y="3163"/>
                      <a:pt x="1266" y="4106"/>
                      <a:pt x="1115" y="5025"/>
                    </a:cubicBezTo>
                    <a:cubicBezTo>
                      <a:pt x="944" y="6099"/>
                      <a:pt x="528" y="7098"/>
                      <a:pt x="1" y="8061"/>
                    </a:cubicBezTo>
                    <a:cubicBezTo>
                      <a:pt x="6" y="8067"/>
                      <a:pt x="6" y="8072"/>
                      <a:pt x="11" y="8077"/>
                    </a:cubicBezTo>
                    <a:cubicBezTo>
                      <a:pt x="1190" y="7243"/>
                      <a:pt x="2355" y="6340"/>
                      <a:pt x="3499" y="5456"/>
                    </a:cubicBezTo>
                    <a:cubicBezTo>
                      <a:pt x="3615" y="3589"/>
                      <a:pt x="3193" y="1516"/>
                      <a:pt x="3981" y="26"/>
                    </a:cubicBezTo>
                    <a:lnTo>
                      <a:pt x="393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37" name="Google Shape;4937;p24"/>
              <p:cNvSpPr/>
              <p:nvPr/>
            </p:nvSpPr>
            <p:spPr>
              <a:xfrm>
                <a:off x="1213625" y="3737625"/>
                <a:ext cx="48450" cy="129275"/>
              </a:xfrm>
              <a:custGeom>
                <a:rect b="b" l="l" r="r" t="t"/>
                <a:pathLst>
                  <a:path extrusionOk="0" h="5171" w="1938">
                    <a:moveTo>
                      <a:pt x="934" y="0"/>
                    </a:moveTo>
                    <a:cubicBezTo>
                      <a:pt x="778" y="1200"/>
                      <a:pt x="547" y="2359"/>
                      <a:pt x="0" y="3398"/>
                    </a:cubicBezTo>
                    <a:lnTo>
                      <a:pt x="30" y="3413"/>
                    </a:lnTo>
                    <a:cubicBezTo>
                      <a:pt x="196" y="4021"/>
                      <a:pt x="417" y="4608"/>
                      <a:pt x="698" y="5170"/>
                    </a:cubicBezTo>
                    <a:cubicBezTo>
                      <a:pt x="708" y="5165"/>
                      <a:pt x="718" y="5160"/>
                      <a:pt x="728" y="5150"/>
                    </a:cubicBezTo>
                    <a:cubicBezTo>
                      <a:pt x="1150" y="4498"/>
                      <a:pt x="1571" y="3840"/>
                      <a:pt x="1938" y="3162"/>
                    </a:cubicBezTo>
                    <a:cubicBezTo>
                      <a:pt x="1401" y="2269"/>
                      <a:pt x="1165" y="1019"/>
                      <a:pt x="93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38" name="Google Shape;4938;p24"/>
              <p:cNvSpPr/>
              <p:nvPr/>
            </p:nvSpPr>
            <p:spPr>
              <a:xfrm>
                <a:off x="1169325" y="3800750"/>
                <a:ext cx="168925" cy="205800"/>
              </a:xfrm>
              <a:custGeom>
                <a:rect b="b" l="l" r="r" t="t"/>
                <a:pathLst>
                  <a:path extrusionOk="0" h="8232" w="6757">
                    <a:moveTo>
                      <a:pt x="6756" y="0"/>
                    </a:moveTo>
                    <a:lnTo>
                      <a:pt x="6756" y="0"/>
                    </a:lnTo>
                    <a:cubicBezTo>
                      <a:pt x="5381" y="919"/>
                      <a:pt x="3956" y="1832"/>
                      <a:pt x="2500" y="2625"/>
                    </a:cubicBezTo>
                    <a:cubicBezTo>
                      <a:pt x="1351" y="4412"/>
                      <a:pt x="191" y="6184"/>
                      <a:pt x="0" y="8232"/>
                    </a:cubicBezTo>
                    <a:cubicBezTo>
                      <a:pt x="1120" y="7398"/>
                      <a:pt x="2299" y="6651"/>
                      <a:pt x="3499" y="5948"/>
                    </a:cubicBezTo>
                    <a:lnTo>
                      <a:pt x="3514" y="5958"/>
                    </a:lnTo>
                    <a:cubicBezTo>
                      <a:pt x="3805" y="5697"/>
                      <a:pt x="4096" y="5436"/>
                      <a:pt x="4312" y="5110"/>
                    </a:cubicBezTo>
                    <a:cubicBezTo>
                      <a:pt x="4939" y="4161"/>
                      <a:pt x="4779" y="2866"/>
                      <a:pt x="5356" y="1882"/>
                    </a:cubicBezTo>
                    <a:cubicBezTo>
                      <a:pt x="5647" y="1385"/>
                      <a:pt x="6114" y="1004"/>
                      <a:pt x="6450" y="532"/>
                    </a:cubicBezTo>
                    <a:cubicBezTo>
                      <a:pt x="6571" y="361"/>
                      <a:pt x="6671" y="186"/>
                      <a:pt x="675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39" name="Google Shape;4939;p24"/>
              <p:cNvSpPr/>
              <p:nvPr/>
            </p:nvSpPr>
            <p:spPr>
              <a:xfrm>
                <a:off x="1129050" y="3949175"/>
                <a:ext cx="48075" cy="159775"/>
              </a:xfrm>
              <a:custGeom>
                <a:rect b="b" l="l" r="r" t="t"/>
                <a:pathLst>
                  <a:path extrusionOk="0" h="6391" w="1923">
                    <a:moveTo>
                      <a:pt x="276" y="1"/>
                    </a:moveTo>
                    <a:cubicBezTo>
                      <a:pt x="70" y="844"/>
                      <a:pt x="0" y="1733"/>
                      <a:pt x="15" y="2631"/>
                    </a:cubicBezTo>
                    <a:cubicBezTo>
                      <a:pt x="35" y="3886"/>
                      <a:pt x="216" y="5161"/>
                      <a:pt x="422" y="6390"/>
                    </a:cubicBezTo>
                    <a:lnTo>
                      <a:pt x="1923" y="6390"/>
                    </a:lnTo>
                    <a:cubicBezTo>
                      <a:pt x="1892" y="5141"/>
                      <a:pt x="1546" y="3876"/>
                      <a:pt x="1591" y="2616"/>
                    </a:cubicBezTo>
                    <a:cubicBezTo>
                      <a:pt x="1596" y="2505"/>
                      <a:pt x="1601" y="2400"/>
                      <a:pt x="1611" y="2295"/>
                    </a:cubicBezTo>
                    <a:lnTo>
                      <a:pt x="1611" y="2295"/>
                    </a:lnTo>
                    <a:cubicBezTo>
                      <a:pt x="1586" y="2310"/>
                      <a:pt x="1561" y="2330"/>
                      <a:pt x="1536" y="2350"/>
                    </a:cubicBezTo>
                    <a:cubicBezTo>
                      <a:pt x="1029" y="1617"/>
                      <a:pt x="613" y="829"/>
                      <a:pt x="27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40" name="Google Shape;4940;p24"/>
              <p:cNvSpPr/>
              <p:nvPr/>
            </p:nvSpPr>
            <p:spPr>
              <a:xfrm>
                <a:off x="836425" y="3177350"/>
                <a:ext cx="59750" cy="163150"/>
              </a:xfrm>
              <a:custGeom>
                <a:rect b="b" l="l" r="r" t="t"/>
                <a:pathLst>
                  <a:path extrusionOk="0" h="6526" w="2390">
                    <a:moveTo>
                      <a:pt x="1014" y="0"/>
                    </a:moveTo>
                    <a:cubicBezTo>
                      <a:pt x="713" y="954"/>
                      <a:pt x="387" y="1963"/>
                      <a:pt x="40" y="2901"/>
                    </a:cubicBezTo>
                    <a:cubicBezTo>
                      <a:pt x="30" y="2896"/>
                      <a:pt x="15" y="2881"/>
                      <a:pt x="0" y="2876"/>
                    </a:cubicBezTo>
                    <a:lnTo>
                      <a:pt x="0" y="2876"/>
                    </a:lnTo>
                    <a:cubicBezTo>
                      <a:pt x="171" y="3735"/>
                      <a:pt x="341" y="4588"/>
                      <a:pt x="673" y="5396"/>
                    </a:cubicBezTo>
                    <a:cubicBezTo>
                      <a:pt x="823" y="5777"/>
                      <a:pt x="1014" y="6139"/>
                      <a:pt x="1200" y="6505"/>
                    </a:cubicBezTo>
                    <a:cubicBezTo>
                      <a:pt x="1215" y="6510"/>
                      <a:pt x="1230" y="6520"/>
                      <a:pt x="1250" y="6525"/>
                    </a:cubicBezTo>
                    <a:cubicBezTo>
                      <a:pt x="1536" y="5351"/>
                      <a:pt x="1907" y="4186"/>
                      <a:pt x="2389" y="3072"/>
                    </a:cubicBezTo>
                    <a:cubicBezTo>
                      <a:pt x="2359" y="2921"/>
                      <a:pt x="2334" y="2771"/>
                      <a:pt x="2304" y="2620"/>
                    </a:cubicBezTo>
                    <a:cubicBezTo>
                      <a:pt x="2103" y="1647"/>
                      <a:pt x="1646" y="753"/>
                      <a:pt x="101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41" name="Google Shape;4941;p24"/>
              <p:cNvSpPr/>
              <p:nvPr/>
            </p:nvSpPr>
            <p:spPr>
              <a:xfrm>
                <a:off x="744825" y="3120625"/>
                <a:ext cx="91625" cy="128650"/>
              </a:xfrm>
              <a:custGeom>
                <a:rect b="b" l="l" r="r" t="t"/>
                <a:pathLst>
                  <a:path extrusionOk="0" h="5146" w="3665">
                    <a:moveTo>
                      <a:pt x="0" y="0"/>
                    </a:moveTo>
                    <a:cubicBezTo>
                      <a:pt x="1034" y="256"/>
                      <a:pt x="1511" y="1617"/>
                      <a:pt x="1702" y="2661"/>
                    </a:cubicBezTo>
                    <a:cubicBezTo>
                      <a:pt x="1782" y="3107"/>
                      <a:pt x="1807" y="3554"/>
                      <a:pt x="1832" y="4006"/>
                    </a:cubicBezTo>
                    <a:lnTo>
                      <a:pt x="1847" y="4006"/>
                    </a:lnTo>
                    <a:cubicBezTo>
                      <a:pt x="2449" y="4387"/>
                      <a:pt x="3057" y="4764"/>
                      <a:pt x="3664" y="5145"/>
                    </a:cubicBezTo>
                    <a:cubicBezTo>
                      <a:pt x="3539" y="4508"/>
                      <a:pt x="3413" y="3870"/>
                      <a:pt x="3222" y="3248"/>
                    </a:cubicBezTo>
                    <a:cubicBezTo>
                      <a:pt x="2786" y="1827"/>
                      <a:pt x="1862" y="397"/>
                      <a:pt x="437" y="21"/>
                    </a:cubicBezTo>
                    <a:cubicBezTo>
                      <a:pt x="291" y="5"/>
                      <a:pt x="146" y="0"/>
                      <a:pt x="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42" name="Google Shape;4942;p24"/>
              <p:cNvSpPr/>
              <p:nvPr/>
            </p:nvSpPr>
            <p:spPr>
              <a:xfrm>
                <a:off x="755725" y="3121125"/>
                <a:ext cx="106075" cy="128775"/>
              </a:xfrm>
              <a:custGeom>
                <a:rect b="b" l="l" r="r" t="t"/>
                <a:pathLst>
                  <a:path extrusionOk="0" h="5151" w="4243">
                    <a:moveTo>
                      <a:pt x="1" y="1"/>
                    </a:moveTo>
                    <a:cubicBezTo>
                      <a:pt x="1426" y="377"/>
                      <a:pt x="2350" y="1807"/>
                      <a:pt x="2786" y="3228"/>
                    </a:cubicBezTo>
                    <a:cubicBezTo>
                      <a:pt x="2977" y="3850"/>
                      <a:pt x="3103" y="4488"/>
                      <a:pt x="3228" y="5125"/>
                    </a:cubicBezTo>
                    <a:cubicBezTo>
                      <a:pt x="3243" y="5130"/>
                      <a:pt x="3258" y="5145"/>
                      <a:pt x="3268" y="5150"/>
                    </a:cubicBezTo>
                    <a:cubicBezTo>
                      <a:pt x="3615" y="4212"/>
                      <a:pt x="3941" y="3203"/>
                      <a:pt x="4242" y="2249"/>
                    </a:cubicBezTo>
                    <a:cubicBezTo>
                      <a:pt x="3183" y="989"/>
                      <a:pt x="1637" y="131"/>
                      <a:pt x="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43" name="Google Shape;4943;p24"/>
              <p:cNvSpPr/>
              <p:nvPr/>
            </p:nvSpPr>
            <p:spPr>
              <a:xfrm>
                <a:off x="790625" y="3220750"/>
                <a:ext cx="75800" cy="119250"/>
              </a:xfrm>
              <a:custGeom>
                <a:rect b="b" l="l" r="r" t="t"/>
                <a:pathLst>
                  <a:path extrusionOk="0" h="4770" w="3032">
                    <a:moveTo>
                      <a:pt x="0" y="1"/>
                    </a:moveTo>
                    <a:cubicBezTo>
                      <a:pt x="30" y="618"/>
                      <a:pt x="45" y="1236"/>
                      <a:pt x="171" y="1833"/>
                    </a:cubicBezTo>
                    <a:cubicBezTo>
                      <a:pt x="306" y="2465"/>
                      <a:pt x="552" y="3058"/>
                      <a:pt x="818" y="3645"/>
                    </a:cubicBezTo>
                    <a:lnTo>
                      <a:pt x="823" y="3645"/>
                    </a:lnTo>
                    <a:cubicBezTo>
                      <a:pt x="1144" y="3836"/>
                      <a:pt x="1471" y="4016"/>
                      <a:pt x="1807" y="4192"/>
                    </a:cubicBezTo>
                    <a:cubicBezTo>
                      <a:pt x="2204" y="4398"/>
                      <a:pt x="2615" y="4594"/>
                      <a:pt x="3032" y="4769"/>
                    </a:cubicBezTo>
                    <a:cubicBezTo>
                      <a:pt x="2846" y="4403"/>
                      <a:pt x="2655" y="4041"/>
                      <a:pt x="2505" y="3660"/>
                    </a:cubicBezTo>
                    <a:cubicBezTo>
                      <a:pt x="2173" y="2852"/>
                      <a:pt x="2003" y="1999"/>
                      <a:pt x="1832" y="1140"/>
                    </a:cubicBezTo>
                    <a:cubicBezTo>
                      <a:pt x="1225" y="759"/>
                      <a:pt x="617" y="382"/>
                      <a:pt x="1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44" name="Google Shape;4944;p24"/>
              <p:cNvSpPr/>
              <p:nvPr/>
            </p:nvSpPr>
            <p:spPr>
              <a:xfrm>
                <a:off x="866400" y="3254125"/>
                <a:ext cx="88375" cy="311975"/>
              </a:xfrm>
              <a:custGeom>
                <a:rect b="b" l="l" r="r" t="t"/>
                <a:pathLst>
                  <a:path extrusionOk="0" h="12479" w="3535">
                    <a:moveTo>
                      <a:pt x="1190" y="1"/>
                    </a:moveTo>
                    <a:cubicBezTo>
                      <a:pt x="708" y="1115"/>
                      <a:pt x="337" y="2280"/>
                      <a:pt x="51" y="3454"/>
                    </a:cubicBezTo>
                    <a:cubicBezTo>
                      <a:pt x="31" y="3449"/>
                      <a:pt x="16" y="3439"/>
                      <a:pt x="1" y="3434"/>
                    </a:cubicBezTo>
                    <a:lnTo>
                      <a:pt x="1" y="3434"/>
                    </a:lnTo>
                    <a:cubicBezTo>
                      <a:pt x="262" y="3951"/>
                      <a:pt x="528" y="4463"/>
                      <a:pt x="688" y="5015"/>
                    </a:cubicBezTo>
                    <a:cubicBezTo>
                      <a:pt x="1391" y="7359"/>
                      <a:pt x="252" y="9999"/>
                      <a:pt x="1125" y="12283"/>
                    </a:cubicBezTo>
                    <a:cubicBezTo>
                      <a:pt x="1145" y="12343"/>
                      <a:pt x="1170" y="12404"/>
                      <a:pt x="1195" y="12464"/>
                    </a:cubicBezTo>
                    <a:cubicBezTo>
                      <a:pt x="1205" y="12469"/>
                      <a:pt x="1215" y="12474"/>
                      <a:pt x="1225" y="12479"/>
                    </a:cubicBezTo>
                    <a:cubicBezTo>
                      <a:pt x="1943" y="11028"/>
                      <a:pt x="2636" y="9538"/>
                      <a:pt x="3349" y="8092"/>
                    </a:cubicBezTo>
                    <a:lnTo>
                      <a:pt x="3394" y="8077"/>
                    </a:lnTo>
                    <a:cubicBezTo>
                      <a:pt x="2822" y="6250"/>
                      <a:pt x="3534" y="3891"/>
                      <a:pt x="2495" y="2355"/>
                    </a:cubicBezTo>
                    <a:cubicBezTo>
                      <a:pt x="2219" y="1954"/>
                      <a:pt x="1813" y="1652"/>
                      <a:pt x="1562" y="1231"/>
                    </a:cubicBezTo>
                    <a:cubicBezTo>
                      <a:pt x="1341" y="859"/>
                      <a:pt x="1261" y="433"/>
                      <a:pt x="119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45" name="Google Shape;4945;p24"/>
              <p:cNvSpPr/>
              <p:nvPr/>
            </p:nvSpPr>
            <p:spPr>
              <a:xfrm>
                <a:off x="934425" y="3529950"/>
                <a:ext cx="82575" cy="388775"/>
              </a:xfrm>
              <a:custGeom>
                <a:rect b="b" l="l" r="r" t="t"/>
                <a:pathLst>
                  <a:path extrusionOk="0" h="15551" w="3303">
                    <a:moveTo>
                      <a:pt x="2199" y="0"/>
                    </a:moveTo>
                    <a:cubicBezTo>
                      <a:pt x="1340" y="1501"/>
                      <a:pt x="648" y="3087"/>
                      <a:pt x="10" y="4693"/>
                    </a:cubicBezTo>
                    <a:lnTo>
                      <a:pt x="0" y="4693"/>
                    </a:lnTo>
                    <a:cubicBezTo>
                      <a:pt x="427" y="6275"/>
                      <a:pt x="417" y="7986"/>
                      <a:pt x="522" y="9642"/>
                    </a:cubicBezTo>
                    <a:cubicBezTo>
                      <a:pt x="663" y="11791"/>
                      <a:pt x="1099" y="14110"/>
                      <a:pt x="2696" y="15550"/>
                    </a:cubicBezTo>
                    <a:cubicBezTo>
                      <a:pt x="2841" y="14356"/>
                      <a:pt x="3097" y="13161"/>
                      <a:pt x="3213" y="11971"/>
                    </a:cubicBezTo>
                    <a:cubicBezTo>
                      <a:pt x="3288" y="11214"/>
                      <a:pt x="3303" y="10451"/>
                      <a:pt x="3193" y="9693"/>
                    </a:cubicBezTo>
                    <a:cubicBezTo>
                      <a:pt x="2967" y="8127"/>
                      <a:pt x="2214" y="6606"/>
                      <a:pt x="2415" y="5035"/>
                    </a:cubicBezTo>
                    <a:cubicBezTo>
                      <a:pt x="2455" y="4719"/>
                      <a:pt x="2535" y="4412"/>
                      <a:pt x="2635" y="4111"/>
                    </a:cubicBezTo>
                    <a:cubicBezTo>
                      <a:pt x="2751" y="3780"/>
                      <a:pt x="2896" y="3454"/>
                      <a:pt x="3057" y="3132"/>
                    </a:cubicBezTo>
                    <a:lnTo>
                      <a:pt x="3027" y="3117"/>
                    </a:lnTo>
                    <a:cubicBezTo>
                      <a:pt x="3127" y="1988"/>
                      <a:pt x="2721" y="974"/>
                      <a:pt x="219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46" name="Google Shape;4946;p24"/>
              <p:cNvSpPr/>
              <p:nvPr/>
            </p:nvSpPr>
            <p:spPr>
              <a:xfrm>
                <a:off x="830900" y="3535725"/>
                <a:ext cx="103550" cy="111575"/>
              </a:xfrm>
              <a:custGeom>
                <a:rect b="b" l="l" r="r" t="t"/>
                <a:pathLst>
                  <a:path extrusionOk="0" h="4463" w="4142">
                    <a:moveTo>
                      <a:pt x="0" y="0"/>
                    </a:moveTo>
                    <a:cubicBezTo>
                      <a:pt x="20" y="311"/>
                      <a:pt x="61" y="618"/>
                      <a:pt x="126" y="924"/>
                    </a:cubicBezTo>
                    <a:cubicBezTo>
                      <a:pt x="352" y="1998"/>
                      <a:pt x="884" y="2972"/>
                      <a:pt x="1396" y="3955"/>
                    </a:cubicBezTo>
                    <a:cubicBezTo>
                      <a:pt x="2309" y="4121"/>
                      <a:pt x="3223" y="4292"/>
                      <a:pt x="4141" y="4462"/>
                    </a:cubicBezTo>
                    <a:cubicBezTo>
                      <a:pt x="4011" y="3986"/>
                      <a:pt x="3845" y="3519"/>
                      <a:pt x="3624" y="3072"/>
                    </a:cubicBezTo>
                    <a:cubicBezTo>
                      <a:pt x="3313" y="2435"/>
                      <a:pt x="2896" y="1847"/>
                      <a:pt x="2615" y="1200"/>
                    </a:cubicBezTo>
                    <a:cubicBezTo>
                      <a:pt x="1923" y="889"/>
                      <a:pt x="1225" y="578"/>
                      <a:pt x="527" y="271"/>
                    </a:cubicBezTo>
                    <a:cubicBezTo>
                      <a:pt x="347" y="186"/>
                      <a:pt x="166" y="106"/>
                      <a:pt x="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47" name="Google Shape;4947;p24"/>
              <p:cNvSpPr/>
              <p:nvPr/>
            </p:nvSpPr>
            <p:spPr>
              <a:xfrm>
                <a:off x="811075" y="3311850"/>
                <a:ext cx="90125" cy="253875"/>
              </a:xfrm>
              <a:custGeom>
                <a:rect b="b" l="l" r="r" t="t"/>
                <a:pathLst>
                  <a:path extrusionOk="0" h="10155" w="3605">
                    <a:moveTo>
                      <a:pt x="0" y="1"/>
                    </a:moveTo>
                    <a:cubicBezTo>
                      <a:pt x="352" y="774"/>
                      <a:pt x="733" y="1532"/>
                      <a:pt x="929" y="2355"/>
                    </a:cubicBezTo>
                    <a:cubicBezTo>
                      <a:pt x="1446" y="4498"/>
                      <a:pt x="643" y="6767"/>
                      <a:pt x="793" y="8955"/>
                    </a:cubicBezTo>
                    <a:cubicBezTo>
                      <a:pt x="959" y="9061"/>
                      <a:pt x="1140" y="9141"/>
                      <a:pt x="1320" y="9226"/>
                    </a:cubicBezTo>
                    <a:cubicBezTo>
                      <a:pt x="2018" y="9533"/>
                      <a:pt x="2716" y="9844"/>
                      <a:pt x="3408" y="10155"/>
                    </a:cubicBezTo>
                    <a:cubicBezTo>
                      <a:pt x="3383" y="10095"/>
                      <a:pt x="3358" y="10034"/>
                      <a:pt x="3338" y="9974"/>
                    </a:cubicBezTo>
                    <a:cubicBezTo>
                      <a:pt x="2465" y="7690"/>
                      <a:pt x="3604" y="5050"/>
                      <a:pt x="2901" y="2706"/>
                    </a:cubicBezTo>
                    <a:cubicBezTo>
                      <a:pt x="2741" y="2154"/>
                      <a:pt x="2475" y="1642"/>
                      <a:pt x="2214" y="1125"/>
                    </a:cubicBezTo>
                    <a:cubicBezTo>
                      <a:pt x="1797" y="950"/>
                      <a:pt x="1386" y="754"/>
                      <a:pt x="989" y="548"/>
                    </a:cubicBezTo>
                    <a:cubicBezTo>
                      <a:pt x="653" y="372"/>
                      <a:pt x="326" y="192"/>
                      <a:pt x="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48" name="Google Shape;4948;p24"/>
              <p:cNvSpPr/>
              <p:nvPr/>
            </p:nvSpPr>
            <p:spPr>
              <a:xfrm>
                <a:off x="896275" y="3456050"/>
                <a:ext cx="93125" cy="191250"/>
              </a:xfrm>
              <a:custGeom>
                <a:rect b="b" l="l" r="r" t="t"/>
                <a:pathLst>
                  <a:path extrusionOk="0" h="7650" w="3725">
                    <a:moveTo>
                      <a:pt x="2199" y="0"/>
                    </a:moveTo>
                    <a:lnTo>
                      <a:pt x="2154" y="15"/>
                    </a:lnTo>
                    <a:cubicBezTo>
                      <a:pt x="1441" y="1461"/>
                      <a:pt x="748" y="2951"/>
                      <a:pt x="30" y="4402"/>
                    </a:cubicBezTo>
                    <a:cubicBezTo>
                      <a:pt x="20" y="4397"/>
                      <a:pt x="10" y="4392"/>
                      <a:pt x="0" y="4387"/>
                    </a:cubicBezTo>
                    <a:lnTo>
                      <a:pt x="0" y="4387"/>
                    </a:lnTo>
                    <a:cubicBezTo>
                      <a:pt x="281" y="5034"/>
                      <a:pt x="698" y="5622"/>
                      <a:pt x="1009" y="6259"/>
                    </a:cubicBezTo>
                    <a:cubicBezTo>
                      <a:pt x="1230" y="6706"/>
                      <a:pt x="1396" y="7173"/>
                      <a:pt x="1526" y="7649"/>
                    </a:cubicBezTo>
                    <a:lnTo>
                      <a:pt x="1536" y="7649"/>
                    </a:lnTo>
                    <a:cubicBezTo>
                      <a:pt x="2174" y="6043"/>
                      <a:pt x="2866" y="4457"/>
                      <a:pt x="3725" y="2956"/>
                    </a:cubicBezTo>
                    <a:cubicBezTo>
                      <a:pt x="3258" y="2073"/>
                      <a:pt x="2686" y="1220"/>
                      <a:pt x="2314" y="326"/>
                    </a:cubicBezTo>
                    <a:cubicBezTo>
                      <a:pt x="2269" y="221"/>
                      <a:pt x="2234" y="110"/>
                      <a:pt x="21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49" name="Google Shape;4949;p24"/>
              <p:cNvSpPr/>
              <p:nvPr/>
            </p:nvSpPr>
            <p:spPr>
              <a:xfrm>
                <a:off x="865775" y="3634600"/>
                <a:ext cx="184500" cy="474350"/>
              </a:xfrm>
              <a:custGeom>
                <a:rect b="b" l="l" r="r" t="t"/>
                <a:pathLst>
                  <a:path extrusionOk="0" h="18974" w="7380">
                    <a:moveTo>
                      <a:pt x="1" y="0"/>
                    </a:moveTo>
                    <a:lnTo>
                      <a:pt x="1" y="0"/>
                    </a:lnTo>
                    <a:cubicBezTo>
                      <a:pt x="377" y="733"/>
                      <a:pt x="749" y="1471"/>
                      <a:pt x="974" y="2259"/>
                    </a:cubicBezTo>
                    <a:cubicBezTo>
                      <a:pt x="1210" y="3082"/>
                      <a:pt x="1281" y="3931"/>
                      <a:pt x="1291" y="4789"/>
                    </a:cubicBezTo>
                    <a:cubicBezTo>
                      <a:pt x="1311" y="6681"/>
                      <a:pt x="1025" y="8624"/>
                      <a:pt x="1511" y="10451"/>
                    </a:cubicBezTo>
                    <a:cubicBezTo>
                      <a:pt x="1798" y="11510"/>
                      <a:pt x="2330" y="12489"/>
                      <a:pt x="2656" y="13527"/>
                    </a:cubicBezTo>
                    <a:cubicBezTo>
                      <a:pt x="2721" y="13728"/>
                      <a:pt x="2776" y="13934"/>
                      <a:pt x="2822" y="14140"/>
                    </a:cubicBezTo>
                    <a:cubicBezTo>
                      <a:pt x="3047" y="15209"/>
                      <a:pt x="2972" y="16333"/>
                      <a:pt x="3238" y="17392"/>
                    </a:cubicBezTo>
                    <a:cubicBezTo>
                      <a:pt x="3384" y="17970"/>
                      <a:pt x="3680" y="18552"/>
                      <a:pt x="4096" y="18973"/>
                    </a:cubicBezTo>
                    <a:lnTo>
                      <a:pt x="7379" y="18973"/>
                    </a:lnTo>
                    <a:cubicBezTo>
                      <a:pt x="6059" y="17252"/>
                      <a:pt x="5316" y="15094"/>
                      <a:pt x="5326" y="12925"/>
                    </a:cubicBezTo>
                    <a:cubicBezTo>
                      <a:pt x="5331" y="12403"/>
                      <a:pt x="5371" y="11881"/>
                      <a:pt x="5442" y="11364"/>
                    </a:cubicBezTo>
                    <a:cubicBezTo>
                      <a:pt x="3845" y="9924"/>
                      <a:pt x="3409" y="7605"/>
                      <a:pt x="3268" y="5456"/>
                    </a:cubicBezTo>
                    <a:cubicBezTo>
                      <a:pt x="3163" y="3800"/>
                      <a:pt x="3173" y="2089"/>
                      <a:pt x="2746" y="507"/>
                    </a:cubicBezTo>
                    <a:cubicBezTo>
                      <a:pt x="1828" y="337"/>
                      <a:pt x="914" y="166"/>
                      <a:pt x="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50" name="Google Shape;4950;p24"/>
              <p:cNvSpPr/>
              <p:nvPr/>
            </p:nvSpPr>
            <p:spPr>
              <a:xfrm>
                <a:off x="1205575" y="4076175"/>
                <a:ext cx="17100" cy="74050"/>
              </a:xfrm>
              <a:custGeom>
                <a:rect b="b" l="l" r="r" t="t"/>
                <a:pathLst>
                  <a:path extrusionOk="0" fill="none" h="2962" w="684">
                    <a:moveTo>
                      <a:pt x="674" y="0"/>
                    </a:moveTo>
                    <a:cubicBezTo>
                      <a:pt x="684" y="447"/>
                      <a:pt x="674" y="889"/>
                      <a:pt x="608" y="1310"/>
                    </a:cubicBezTo>
                    <a:cubicBezTo>
                      <a:pt x="533" y="1908"/>
                      <a:pt x="357" y="2470"/>
                      <a:pt x="1" y="2962"/>
                    </a:cubicBezTo>
                  </a:path>
                </a:pathLst>
              </a:custGeom>
              <a:noFill/>
              <a:ln cap="flat" cmpd="sng" w="5275">
                <a:solidFill>
                  <a:srgbClr val="00003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51" name="Google Shape;4951;p24"/>
              <p:cNvSpPr/>
              <p:nvPr/>
            </p:nvSpPr>
            <p:spPr>
              <a:xfrm>
                <a:off x="1129050" y="3859475"/>
                <a:ext cx="58375" cy="256875"/>
              </a:xfrm>
              <a:custGeom>
                <a:rect b="b" l="l" r="r" t="t"/>
                <a:pathLst>
                  <a:path extrusionOk="0" fill="none" h="10275" w="2335">
                    <a:moveTo>
                      <a:pt x="472" y="10275"/>
                    </a:moveTo>
                    <a:cubicBezTo>
                      <a:pt x="452" y="10174"/>
                      <a:pt x="437" y="10079"/>
                      <a:pt x="422" y="9978"/>
                    </a:cubicBezTo>
                    <a:cubicBezTo>
                      <a:pt x="216" y="8749"/>
                      <a:pt x="35" y="7474"/>
                      <a:pt x="15" y="6219"/>
                    </a:cubicBezTo>
                    <a:cubicBezTo>
                      <a:pt x="0" y="5321"/>
                      <a:pt x="70" y="4432"/>
                      <a:pt x="276" y="3589"/>
                    </a:cubicBezTo>
                    <a:cubicBezTo>
                      <a:pt x="452" y="2866"/>
                      <a:pt x="733" y="2168"/>
                      <a:pt x="1145" y="1521"/>
                    </a:cubicBezTo>
                    <a:cubicBezTo>
                      <a:pt x="1491" y="979"/>
                      <a:pt x="1923" y="492"/>
                      <a:pt x="2334" y="0"/>
                    </a:cubicBezTo>
                  </a:path>
                </a:pathLst>
              </a:custGeom>
              <a:noFill/>
              <a:ln cap="flat" cmpd="sng" w="5275">
                <a:solidFill>
                  <a:srgbClr val="00003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52" name="Google Shape;4952;p24"/>
              <p:cNvSpPr/>
              <p:nvPr/>
            </p:nvSpPr>
            <p:spPr>
              <a:xfrm>
                <a:off x="989750" y="3533325"/>
                <a:ext cx="87125" cy="605100"/>
              </a:xfrm>
              <a:custGeom>
                <a:rect b="b" l="l" r="r" t="t"/>
                <a:pathLst>
                  <a:path extrusionOk="0" fill="none" h="24204" w="3485">
                    <a:moveTo>
                      <a:pt x="2234" y="1"/>
                    </a:moveTo>
                    <a:cubicBezTo>
                      <a:pt x="1968" y="1070"/>
                      <a:pt x="1341" y="2014"/>
                      <a:pt x="844" y="2997"/>
                    </a:cubicBezTo>
                    <a:cubicBezTo>
                      <a:pt x="683" y="3319"/>
                      <a:pt x="538" y="3645"/>
                      <a:pt x="422" y="3976"/>
                    </a:cubicBezTo>
                    <a:cubicBezTo>
                      <a:pt x="322" y="4277"/>
                      <a:pt x="242" y="4584"/>
                      <a:pt x="202" y="4900"/>
                    </a:cubicBezTo>
                    <a:cubicBezTo>
                      <a:pt x="1" y="6471"/>
                      <a:pt x="754" y="7992"/>
                      <a:pt x="980" y="9558"/>
                    </a:cubicBezTo>
                    <a:cubicBezTo>
                      <a:pt x="1090" y="10316"/>
                      <a:pt x="1075" y="11079"/>
                      <a:pt x="1000" y="11836"/>
                    </a:cubicBezTo>
                    <a:cubicBezTo>
                      <a:pt x="884" y="13026"/>
                      <a:pt x="628" y="14221"/>
                      <a:pt x="483" y="15415"/>
                    </a:cubicBezTo>
                    <a:cubicBezTo>
                      <a:pt x="412" y="15932"/>
                      <a:pt x="372" y="16454"/>
                      <a:pt x="367" y="16976"/>
                    </a:cubicBezTo>
                    <a:cubicBezTo>
                      <a:pt x="357" y="19145"/>
                      <a:pt x="1100" y="21303"/>
                      <a:pt x="2420" y="23024"/>
                    </a:cubicBezTo>
                    <a:cubicBezTo>
                      <a:pt x="2736" y="23446"/>
                      <a:pt x="3098" y="23843"/>
                      <a:pt x="3484" y="24204"/>
                    </a:cubicBezTo>
                  </a:path>
                </a:pathLst>
              </a:custGeom>
              <a:noFill/>
              <a:ln cap="flat" cmpd="sng" w="5275">
                <a:solidFill>
                  <a:srgbClr val="00003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53" name="Google Shape;4953;p24"/>
              <p:cNvSpPr/>
              <p:nvPr/>
            </p:nvSpPr>
            <p:spPr>
              <a:xfrm>
                <a:off x="891375" y="3754300"/>
                <a:ext cx="108700" cy="370325"/>
              </a:xfrm>
              <a:custGeom>
                <a:rect b="b" l="l" r="r" t="t"/>
                <a:pathLst>
                  <a:path extrusionOk="0" fill="none" h="14813" w="4348">
                    <a:moveTo>
                      <a:pt x="267" y="1"/>
                    </a:moveTo>
                    <a:cubicBezTo>
                      <a:pt x="287" y="1893"/>
                      <a:pt x="1" y="3836"/>
                      <a:pt x="487" y="5663"/>
                    </a:cubicBezTo>
                    <a:cubicBezTo>
                      <a:pt x="774" y="6722"/>
                      <a:pt x="1306" y="7701"/>
                      <a:pt x="1632" y="8739"/>
                    </a:cubicBezTo>
                    <a:cubicBezTo>
                      <a:pt x="1697" y="8940"/>
                      <a:pt x="1752" y="9146"/>
                      <a:pt x="1798" y="9352"/>
                    </a:cubicBezTo>
                    <a:cubicBezTo>
                      <a:pt x="2023" y="10421"/>
                      <a:pt x="1948" y="11545"/>
                      <a:pt x="2214" y="12604"/>
                    </a:cubicBezTo>
                    <a:cubicBezTo>
                      <a:pt x="2360" y="13182"/>
                      <a:pt x="2656" y="13764"/>
                      <a:pt x="3072" y="14185"/>
                    </a:cubicBezTo>
                    <a:cubicBezTo>
                      <a:pt x="3424" y="14537"/>
                      <a:pt x="3850" y="14773"/>
                      <a:pt x="4347" y="14813"/>
                    </a:cubicBezTo>
                  </a:path>
                </a:pathLst>
              </a:custGeom>
              <a:noFill/>
              <a:ln cap="flat" cmpd="sng" w="5275">
                <a:solidFill>
                  <a:srgbClr val="00003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54" name="Google Shape;4954;p24"/>
              <p:cNvSpPr/>
              <p:nvPr/>
            </p:nvSpPr>
            <p:spPr>
              <a:xfrm>
                <a:off x="1167700" y="3291900"/>
                <a:ext cx="435325" cy="850425"/>
              </a:xfrm>
              <a:custGeom>
                <a:rect b="b" l="l" r="r" t="t"/>
                <a:pathLst>
                  <a:path extrusionOk="0" fill="none" h="34017" w="17413">
                    <a:moveTo>
                      <a:pt x="17412" y="1"/>
                    </a:moveTo>
                    <a:lnTo>
                      <a:pt x="17392" y="11"/>
                    </a:lnTo>
                    <a:cubicBezTo>
                      <a:pt x="16529" y="588"/>
                      <a:pt x="15665" y="1160"/>
                      <a:pt x="14807" y="1737"/>
                    </a:cubicBezTo>
                    <a:cubicBezTo>
                      <a:pt x="13798" y="2405"/>
                      <a:pt x="12769" y="3098"/>
                      <a:pt x="11921" y="3946"/>
                    </a:cubicBezTo>
                    <a:cubicBezTo>
                      <a:pt x="11494" y="4368"/>
                      <a:pt x="11118" y="4829"/>
                      <a:pt x="10807" y="5341"/>
                    </a:cubicBezTo>
                    <a:cubicBezTo>
                      <a:pt x="10757" y="5422"/>
                      <a:pt x="10711" y="5502"/>
                      <a:pt x="10666" y="5587"/>
                    </a:cubicBezTo>
                    <a:cubicBezTo>
                      <a:pt x="10024" y="6782"/>
                      <a:pt x="9803" y="8192"/>
                      <a:pt x="9035" y="9317"/>
                    </a:cubicBezTo>
                    <a:cubicBezTo>
                      <a:pt x="8684" y="9829"/>
                      <a:pt x="8232" y="10260"/>
                      <a:pt x="7775" y="10687"/>
                    </a:cubicBezTo>
                    <a:cubicBezTo>
                      <a:pt x="7439" y="11003"/>
                      <a:pt x="7097" y="11319"/>
                      <a:pt x="6796" y="11666"/>
                    </a:cubicBezTo>
                    <a:cubicBezTo>
                      <a:pt x="6249" y="12278"/>
                      <a:pt x="5813" y="12996"/>
                      <a:pt x="5516" y="13764"/>
                    </a:cubicBezTo>
                    <a:cubicBezTo>
                      <a:pt x="5346" y="14215"/>
                      <a:pt x="5215" y="14692"/>
                      <a:pt x="5140" y="15169"/>
                    </a:cubicBezTo>
                    <a:cubicBezTo>
                      <a:pt x="4994" y="16093"/>
                      <a:pt x="5040" y="17036"/>
                      <a:pt x="4889" y="17955"/>
                    </a:cubicBezTo>
                    <a:cubicBezTo>
                      <a:pt x="4718" y="19029"/>
                      <a:pt x="4302" y="20028"/>
                      <a:pt x="3775" y="20991"/>
                    </a:cubicBezTo>
                    <a:cubicBezTo>
                      <a:pt x="3408" y="21669"/>
                      <a:pt x="2987" y="22327"/>
                      <a:pt x="2565" y="22979"/>
                    </a:cubicBezTo>
                    <a:cubicBezTo>
                      <a:pt x="1416" y="24766"/>
                      <a:pt x="256" y="26538"/>
                      <a:pt x="65" y="28586"/>
                    </a:cubicBezTo>
                    <a:cubicBezTo>
                      <a:pt x="55" y="28691"/>
                      <a:pt x="50" y="28796"/>
                      <a:pt x="45" y="28907"/>
                    </a:cubicBezTo>
                    <a:cubicBezTo>
                      <a:pt x="0" y="30167"/>
                      <a:pt x="346" y="31432"/>
                      <a:pt x="377" y="32681"/>
                    </a:cubicBezTo>
                    <a:cubicBezTo>
                      <a:pt x="392" y="33128"/>
                      <a:pt x="362" y="33575"/>
                      <a:pt x="256" y="34017"/>
                    </a:cubicBezTo>
                  </a:path>
                </a:pathLst>
              </a:custGeom>
              <a:noFill/>
              <a:ln cap="flat" cmpd="sng" w="5275">
                <a:solidFill>
                  <a:srgbClr val="00003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55" name="Google Shape;4955;p24"/>
              <p:cNvSpPr/>
              <p:nvPr/>
            </p:nvSpPr>
            <p:spPr>
              <a:xfrm>
                <a:off x="1250125" y="3715925"/>
                <a:ext cx="506725" cy="440200"/>
              </a:xfrm>
              <a:custGeom>
                <a:rect b="b" l="l" r="r" t="t"/>
                <a:pathLst>
                  <a:path extrusionOk="0" fill="none" h="17608" w="20269">
                    <a:moveTo>
                      <a:pt x="20269" y="110"/>
                    </a:moveTo>
                    <a:cubicBezTo>
                      <a:pt x="18939" y="0"/>
                      <a:pt x="17573" y="502"/>
                      <a:pt x="16640" y="1451"/>
                    </a:cubicBezTo>
                    <a:cubicBezTo>
                      <a:pt x="16294" y="1802"/>
                      <a:pt x="15997" y="2208"/>
                      <a:pt x="15576" y="2469"/>
                    </a:cubicBezTo>
                    <a:cubicBezTo>
                      <a:pt x="15059" y="2791"/>
                      <a:pt x="14416" y="2836"/>
                      <a:pt x="13824" y="2986"/>
                    </a:cubicBezTo>
                    <a:cubicBezTo>
                      <a:pt x="13433" y="3082"/>
                      <a:pt x="13056" y="3232"/>
                      <a:pt x="12705" y="3428"/>
                    </a:cubicBezTo>
                    <a:cubicBezTo>
                      <a:pt x="11982" y="3820"/>
                      <a:pt x="11360" y="4397"/>
                      <a:pt x="10923" y="5090"/>
                    </a:cubicBezTo>
                    <a:cubicBezTo>
                      <a:pt x="10833" y="5225"/>
                      <a:pt x="10752" y="5361"/>
                      <a:pt x="10682" y="5506"/>
                    </a:cubicBezTo>
                    <a:cubicBezTo>
                      <a:pt x="10471" y="5928"/>
                      <a:pt x="10316" y="6385"/>
                      <a:pt x="10004" y="6741"/>
                    </a:cubicBezTo>
                    <a:cubicBezTo>
                      <a:pt x="9638" y="7158"/>
                      <a:pt x="9101" y="7373"/>
                      <a:pt x="8634" y="7669"/>
                    </a:cubicBezTo>
                    <a:cubicBezTo>
                      <a:pt x="7856" y="8161"/>
                      <a:pt x="7279" y="8879"/>
                      <a:pt x="6722" y="9622"/>
                    </a:cubicBezTo>
                    <a:cubicBezTo>
                      <a:pt x="6114" y="10435"/>
                      <a:pt x="5537" y="11278"/>
                      <a:pt x="4759" y="11911"/>
                    </a:cubicBezTo>
                    <a:cubicBezTo>
                      <a:pt x="4458" y="12157"/>
                      <a:pt x="4132" y="12363"/>
                      <a:pt x="3795" y="12563"/>
                    </a:cubicBezTo>
                    <a:cubicBezTo>
                      <a:pt x="2782" y="13151"/>
                      <a:pt x="1672" y="13612"/>
                      <a:pt x="919" y="14501"/>
                    </a:cubicBezTo>
                    <a:cubicBezTo>
                      <a:pt x="618" y="14857"/>
                      <a:pt x="387" y="15274"/>
                      <a:pt x="242" y="15720"/>
                    </a:cubicBezTo>
                    <a:cubicBezTo>
                      <a:pt x="46" y="16328"/>
                      <a:pt x="1" y="16980"/>
                      <a:pt x="136" y="17608"/>
                    </a:cubicBezTo>
                  </a:path>
                </a:pathLst>
              </a:custGeom>
              <a:noFill/>
              <a:ln cap="flat" cmpd="sng" w="5275">
                <a:solidFill>
                  <a:srgbClr val="00003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56" name="Google Shape;4956;p24"/>
              <p:cNvSpPr/>
              <p:nvPr/>
            </p:nvSpPr>
            <p:spPr>
              <a:xfrm>
                <a:off x="1064550" y="3043700"/>
                <a:ext cx="351750" cy="973525"/>
              </a:xfrm>
              <a:custGeom>
                <a:rect b="b" l="l" r="r" t="t"/>
                <a:pathLst>
                  <a:path extrusionOk="0" fill="none" h="38941" w="14070">
                    <a:moveTo>
                      <a:pt x="14069" y="1"/>
                    </a:moveTo>
                    <a:cubicBezTo>
                      <a:pt x="13899" y="6"/>
                      <a:pt x="13733" y="11"/>
                      <a:pt x="13567" y="21"/>
                    </a:cubicBezTo>
                    <a:cubicBezTo>
                      <a:pt x="12037" y="121"/>
                      <a:pt x="10526" y="482"/>
                      <a:pt x="9120" y="1095"/>
                    </a:cubicBezTo>
                    <a:cubicBezTo>
                      <a:pt x="8433" y="1391"/>
                      <a:pt x="7755" y="1762"/>
                      <a:pt x="7258" y="2320"/>
                    </a:cubicBezTo>
                    <a:cubicBezTo>
                      <a:pt x="6872" y="2751"/>
                      <a:pt x="6626" y="3253"/>
                      <a:pt x="6450" y="3785"/>
                    </a:cubicBezTo>
                    <a:cubicBezTo>
                      <a:pt x="6189" y="4563"/>
                      <a:pt x="6079" y="5421"/>
                      <a:pt x="5918" y="6255"/>
                    </a:cubicBezTo>
                    <a:cubicBezTo>
                      <a:pt x="5798" y="6872"/>
                      <a:pt x="5647" y="7474"/>
                      <a:pt x="5386" y="8032"/>
                    </a:cubicBezTo>
                    <a:cubicBezTo>
                      <a:pt x="4924" y="9030"/>
                      <a:pt x="4131" y="9833"/>
                      <a:pt x="3428" y="10687"/>
                    </a:cubicBezTo>
                    <a:cubicBezTo>
                      <a:pt x="3057" y="11133"/>
                      <a:pt x="2716" y="11600"/>
                      <a:pt x="2460" y="12117"/>
                    </a:cubicBezTo>
                    <a:cubicBezTo>
                      <a:pt x="2405" y="12228"/>
                      <a:pt x="2349" y="12348"/>
                      <a:pt x="2304" y="12464"/>
                    </a:cubicBezTo>
                    <a:cubicBezTo>
                      <a:pt x="1441" y="14642"/>
                      <a:pt x="2465" y="17126"/>
                      <a:pt x="2033" y="19425"/>
                    </a:cubicBezTo>
                    <a:cubicBezTo>
                      <a:pt x="1988" y="19646"/>
                      <a:pt x="1933" y="19862"/>
                      <a:pt x="1872" y="20073"/>
                    </a:cubicBezTo>
                    <a:cubicBezTo>
                      <a:pt x="1702" y="20645"/>
                      <a:pt x="1461" y="21197"/>
                      <a:pt x="1205" y="21744"/>
                    </a:cubicBezTo>
                    <a:cubicBezTo>
                      <a:pt x="788" y="22658"/>
                      <a:pt x="342" y="23566"/>
                      <a:pt x="146" y="24545"/>
                    </a:cubicBezTo>
                    <a:cubicBezTo>
                      <a:pt x="10" y="25228"/>
                      <a:pt x="0" y="25905"/>
                      <a:pt x="60" y="26593"/>
                    </a:cubicBezTo>
                    <a:cubicBezTo>
                      <a:pt x="211" y="28400"/>
                      <a:pt x="838" y="30227"/>
                      <a:pt x="833" y="32064"/>
                    </a:cubicBezTo>
                    <a:cubicBezTo>
                      <a:pt x="828" y="32616"/>
                      <a:pt x="768" y="33168"/>
                      <a:pt x="718" y="33720"/>
                    </a:cubicBezTo>
                    <a:cubicBezTo>
                      <a:pt x="663" y="34378"/>
                      <a:pt x="623" y="35030"/>
                      <a:pt x="718" y="35678"/>
                    </a:cubicBezTo>
                    <a:cubicBezTo>
                      <a:pt x="894" y="36923"/>
                      <a:pt x="1586" y="38092"/>
                      <a:pt x="2595" y="38850"/>
                    </a:cubicBezTo>
                    <a:cubicBezTo>
                      <a:pt x="2630" y="38885"/>
                      <a:pt x="2671" y="38910"/>
                      <a:pt x="2711" y="38940"/>
                    </a:cubicBezTo>
                  </a:path>
                </a:pathLst>
              </a:custGeom>
              <a:noFill/>
              <a:ln cap="flat" cmpd="sng" w="5275">
                <a:solidFill>
                  <a:srgbClr val="00003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57" name="Google Shape;4957;p24"/>
              <p:cNvSpPr/>
              <p:nvPr/>
            </p:nvSpPr>
            <p:spPr>
              <a:xfrm>
                <a:off x="753225" y="3120500"/>
                <a:ext cx="248850" cy="798475"/>
              </a:xfrm>
              <a:custGeom>
                <a:rect b="b" l="l" r="r" t="t"/>
                <a:pathLst>
                  <a:path extrusionOk="0" fill="none" h="31939" w="9954">
                    <a:moveTo>
                      <a:pt x="0" y="0"/>
                    </a:moveTo>
                    <a:cubicBezTo>
                      <a:pt x="35" y="5"/>
                      <a:pt x="66" y="16"/>
                      <a:pt x="101" y="26"/>
                    </a:cubicBezTo>
                    <a:cubicBezTo>
                      <a:pt x="1526" y="402"/>
                      <a:pt x="2450" y="1832"/>
                      <a:pt x="2886" y="3253"/>
                    </a:cubicBezTo>
                    <a:cubicBezTo>
                      <a:pt x="3077" y="3875"/>
                      <a:pt x="3203" y="4513"/>
                      <a:pt x="3328" y="5150"/>
                    </a:cubicBezTo>
                    <a:cubicBezTo>
                      <a:pt x="3499" y="6009"/>
                      <a:pt x="3669" y="6862"/>
                      <a:pt x="4001" y="7670"/>
                    </a:cubicBezTo>
                    <a:cubicBezTo>
                      <a:pt x="4151" y="8051"/>
                      <a:pt x="4342" y="8413"/>
                      <a:pt x="4528" y="8779"/>
                    </a:cubicBezTo>
                    <a:cubicBezTo>
                      <a:pt x="4789" y="9296"/>
                      <a:pt x="5055" y="9808"/>
                      <a:pt x="5215" y="10360"/>
                    </a:cubicBezTo>
                    <a:cubicBezTo>
                      <a:pt x="5918" y="12704"/>
                      <a:pt x="4779" y="15344"/>
                      <a:pt x="5652" y="17628"/>
                    </a:cubicBezTo>
                    <a:cubicBezTo>
                      <a:pt x="5672" y="17688"/>
                      <a:pt x="5697" y="17749"/>
                      <a:pt x="5722" y="17809"/>
                    </a:cubicBezTo>
                    <a:cubicBezTo>
                      <a:pt x="6003" y="18456"/>
                      <a:pt x="6420" y="19044"/>
                      <a:pt x="6731" y="19681"/>
                    </a:cubicBezTo>
                    <a:cubicBezTo>
                      <a:pt x="6952" y="20128"/>
                      <a:pt x="7118" y="20595"/>
                      <a:pt x="7248" y="21071"/>
                    </a:cubicBezTo>
                    <a:cubicBezTo>
                      <a:pt x="7675" y="22653"/>
                      <a:pt x="7665" y="24364"/>
                      <a:pt x="7770" y="26020"/>
                    </a:cubicBezTo>
                    <a:cubicBezTo>
                      <a:pt x="7911" y="28169"/>
                      <a:pt x="8347" y="30488"/>
                      <a:pt x="9944" y="31928"/>
                    </a:cubicBezTo>
                    <a:cubicBezTo>
                      <a:pt x="9949" y="31933"/>
                      <a:pt x="9949" y="31933"/>
                      <a:pt x="9954" y="31938"/>
                    </a:cubicBezTo>
                  </a:path>
                </a:pathLst>
              </a:custGeom>
              <a:noFill/>
              <a:ln cap="flat" cmpd="sng" w="5275">
                <a:solidFill>
                  <a:srgbClr val="00003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58" name="Google Shape;4958;p24"/>
              <p:cNvSpPr/>
              <p:nvPr/>
            </p:nvSpPr>
            <p:spPr>
              <a:xfrm>
                <a:off x="599000" y="3490300"/>
                <a:ext cx="342850" cy="644500"/>
              </a:xfrm>
              <a:custGeom>
                <a:rect b="b" l="l" r="r" t="t"/>
                <a:pathLst>
                  <a:path extrusionOk="0" fill="none" h="25780" w="13714">
                    <a:moveTo>
                      <a:pt x="1" y="0"/>
                    </a:moveTo>
                    <a:cubicBezTo>
                      <a:pt x="2791" y="823"/>
                      <a:pt x="5110" y="3082"/>
                      <a:pt x="6014" y="5848"/>
                    </a:cubicBezTo>
                    <a:cubicBezTo>
                      <a:pt x="6335" y="6837"/>
                      <a:pt x="6491" y="7886"/>
                      <a:pt x="6832" y="8864"/>
                    </a:cubicBezTo>
                    <a:cubicBezTo>
                      <a:pt x="6952" y="9206"/>
                      <a:pt x="7088" y="9537"/>
                      <a:pt x="7269" y="9853"/>
                    </a:cubicBezTo>
                    <a:cubicBezTo>
                      <a:pt x="7710" y="10641"/>
                      <a:pt x="8368" y="11299"/>
                      <a:pt x="8794" y="12097"/>
                    </a:cubicBezTo>
                    <a:cubicBezTo>
                      <a:pt x="9321" y="13081"/>
                      <a:pt x="9452" y="14180"/>
                      <a:pt x="9532" y="15304"/>
                    </a:cubicBezTo>
                    <a:cubicBezTo>
                      <a:pt x="9628" y="16614"/>
                      <a:pt x="9638" y="17954"/>
                      <a:pt x="10094" y="19169"/>
                    </a:cubicBezTo>
                    <a:cubicBezTo>
                      <a:pt x="10551" y="20379"/>
                      <a:pt x="11425" y="21393"/>
                      <a:pt x="11977" y="22557"/>
                    </a:cubicBezTo>
                    <a:cubicBezTo>
                      <a:pt x="12032" y="22672"/>
                      <a:pt x="12082" y="22788"/>
                      <a:pt x="12132" y="22908"/>
                    </a:cubicBezTo>
                    <a:cubicBezTo>
                      <a:pt x="12368" y="23501"/>
                      <a:pt x="12534" y="24173"/>
                      <a:pt x="12815" y="24745"/>
                    </a:cubicBezTo>
                    <a:cubicBezTo>
                      <a:pt x="13026" y="25172"/>
                      <a:pt x="13297" y="25543"/>
                      <a:pt x="13713" y="25779"/>
                    </a:cubicBezTo>
                  </a:path>
                </a:pathLst>
              </a:custGeom>
              <a:noFill/>
              <a:ln cap="flat" cmpd="sng" w="5275">
                <a:solidFill>
                  <a:srgbClr val="00003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59" name="Google Shape;4959;p24"/>
              <p:cNvSpPr/>
              <p:nvPr/>
            </p:nvSpPr>
            <p:spPr>
              <a:xfrm>
                <a:off x="743925" y="4108925"/>
                <a:ext cx="624575" cy="25"/>
              </a:xfrm>
              <a:custGeom>
                <a:rect b="b" l="l" r="r" t="t"/>
                <a:pathLst>
                  <a:path extrusionOk="0" fill="none" h="1" w="24983">
                    <a:moveTo>
                      <a:pt x="24982" y="0"/>
                    </a:moveTo>
                    <a:lnTo>
                      <a:pt x="24836" y="0"/>
                    </a:lnTo>
                    <a:lnTo>
                      <a:pt x="22959" y="0"/>
                    </a:lnTo>
                    <a:lnTo>
                      <a:pt x="20490" y="0"/>
                    </a:lnTo>
                    <a:lnTo>
                      <a:pt x="19074" y="0"/>
                    </a:lnTo>
                    <a:lnTo>
                      <a:pt x="17328" y="0"/>
                    </a:lnTo>
                    <a:lnTo>
                      <a:pt x="15827" y="0"/>
                    </a:lnTo>
                    <a:lnTo>
                      <a:pt x="12253" y="0"/>
                    </a:lnTo>
                    <a:lnTo>
                      <a:pt x="8970" y="0"/>
                    </a:lnTo>
                    <a:lnTo>
                      <a:pt x="7018" y="0"/>
                    </a:lnTo>
                    <a:lnTo>
                      <a:pt x="2927" y="0"/>
                    </a:lnTo>
                    <a:lnTo>
                      <a:pt x="1" y="0"/>
                    </a:lnTo>
                  </a:path>
                </a:pathLst>
              </a:custGeom>
              <a:noFill/>
              <a:ln cap="flat" cmpd="sng" w="5275">
                <a:solidFill>
                  <a:srgbClr val="00003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60" name="Google Shape;4960;p24"/>
              <p:cNvSpPr/>
              <p:nvPr/>
            </p:nvSpPr>
            <p:spPr>
              <a:xfrm>
                <a:off x="1209100" y="3084725"/>
                <a:ext cx="116725" cy="54125"/>
              </a:xfrm>
              <a:custGeom>
                <a:rect b="b" l="l" r="r" t="t"/>
                <a:pathLst>
                  <a:path extrusionOk="0" fill="none" h="2165" w="4669">
                    <a:moveTo>
                      <a:pt x="1" y="1"/>
                    </a:moveTo>
                    <a:cubicBezTo>
                      <a:pt x="11" y="41"/>
                      <a:pt x="21" y="81"/>
                      <a:pt x="31" y="121"/>
                    </a:cubicBezTo>
                    <a:cubicBezTo>
                      <a:pt x="181" y="814"/>
                      <a:pt x="377" y="1497"/>
                      <a:pt x="608" y="2164"/>
                    </a:cubicBezTo>
                    <a:cubicBezTo>
                      <a:pt x="628" y="2159"/>
                      <a:pt x="648" y="2154"/>
                      <a:pt x="668" y="2144"/>
                    </a:cubicBezTo>
                    <a:cubicBezTo>
                      <a:pt x="1612" y="1838"/>
                      <a:pt x="2596" y="1517"/>
                      <a:pt x="3564" y="1231"/>
                    </a:cubicBezTo>
                    <a:cubicBezTo>
                      <a:pt x="3931" y="1120"/>
                      <a:pt x="4297" y="1020"/>
                      <a:pt x="4658" y="924"/>
                    </a:cubicBezTo>
                    <a:cubicBezTo>
                      <a:pt x="4663" y="919"/>
                      <a:pt x="4663" y="919"/>
                      <a:pt x="4668" y="919"/>
                    </a:cubicBezTo>
                  </a:path>
                </a:pathLst>
              </a:custGeom>
              <a:noFill/>
              <a:ln cap="flat" cmpd="sng" w="5275">
                <a:solidFill>
                  <a:srgbClr val="00003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61" name="Google Shape;4961;p24"/>
              <p:cNvSpPr/>
              <p:nvPr/>
            </p:nvSpPr>
            <p:spPr>
              <a:xfrm>
                <a:off x="1183125" y="3124650"/>
                <a:ext cx="126000" cy="76425"/>
              </a:xfrm>
              <a:custGeom>
                <a:rect b="b" l="l" r="r" t="t"/>
                <a:pathLst>
                  <a:path extrusionOk="0" fill="none" h="3057" w="5040">
                    <a:moveTo>
                      <a:pt x="1" y="0"/>
                    </a:moveTo>
                    <a:cubicBezTo>
                      <a:pt x="1" y="10"/>
                      <a:pt x="6" y="15"/>
                      <a:pt x="6" y="20"/>
                    </a:cubicBezTo>
                    <a:cubicBezTo>
                      <a:pt x="267" y="1064"/>
                      <a:pt x="663" y="2073"/>
                      <a:pt x="1175" y="3017"/>
                    </a:cubicBezTo>
                    <a:cubicBezTo>
                      <a:pt x="1180" y="3032"/>
                      <a:pt x="1185" y="3042"/>
                      <a:pt x="1190" y="3057"/>
                    </a:cubicBezTo>
                    <a:cubicBezTo>
                      <a:pt x="1290" y="2901"/>
                      <a:pt x="1572" y="2856"/>
                      <a:pt x="1737" y="2781"/>
                    </a:cubicBezTo>
                    <a:cubicBezTo>
                      <a:pt x="1998" y="2665"/>
                      <a:pt x="2259" y="2550"/>
                      <a:pt x="2520" y="2434"/>
                    </a:cubicBezTo>
                    <a:cubicBezTo>
                      <a:pt x="3022" y="2214"/>
                      <a:pt x="3529" y="1998"/>
                      <a:pt x="4031" y="1777"/>
                    </a:cubicBezTo>
                    <a:cubicBezTo>
                      <a:pt x="4332" y="1646"/>
                      <a:pt x="4633" y="1516"/>
                      <a:pt x="4935" y="1385"/>
                    </a:cubicBezTo>
                    <a:cubicBezTo>
                      <a:pt x="4970" y="1365"/>
                      <a:pt x="5005" y="1355"/>
                      <a:pt x="5040" y="1340"/>
                    </a:cubicBezTo>
                  </a:path>
                </a:pathLst>
              </a:custGeom>
              <a:noFill/>
              <a:ln cap="flat" cmpd="sng" w="5275">
                <a:solidFill>
                  <a:srgbClr val="00003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62" name="Google Shape;4962;p24"/>
              <p:cNvSpPr/>
              <p:nvPr/>
            </p:nvSpPr>
            <p:spPr>
              <a:xfrm>
                <a:off x="1137700" y="3257275"/>
                <a:ext cx="109575" cy="54100"/>
              </a:xfrm>
              <a:custGeom>
                <a:rect b="b" l="l" r="r" t="t"/>
                <a:pathLst>
                  <a:path extrusionOk="0" fill="none" h="2164" w="4383">
                    <a:moveTo>
                      <a:pt x="1" y="0"/>
                    </a:moveTo>
                    <a:cubicBezTo>
                      <a:pt x="1" y="11"/>
                      <a:pt x="1" y="16"/>
                      <a:pt x="1" y="21"/>
                    </a:cubicBezTo>
                    <a:cubicBezTo>
                      <a:pt x="101" y="743"/>
                      <a:pt x="241" y="1461"/>
                      <a:pt x="422" y="2164"/>
                    </a:cubicBezTo>
                    <a:cubicBezTo>
                      <a:pt x="447" y="2159"/>
                      <a:pt x="477" y="2149"/>
                      <a:pt x="502" y="2144"/>
                    </a:cubicBezTo>
                    <a:cubicBezTo>
                      <a:pt x="1752" y="1777"/>
                      <a:pt x="3052" y="1431"/>
                      <a:pt x="4302" y="1065"/>
                    </a:cubicBezTo>
                    <a:cubicBezTo>
                      <a:pt x="4332" y="1055"/>
                      <a:pt x="4357" y="1050"/>
                      <a:pt x="4382" y="1039"/>
                    </a:cubicBezTo>
                  </a:path>
                </a:pathLst>
              </a:custGeom>
              <a:noFill/>
              <a:ln cap="flat" cmpd="sng" w="5275">
                <a:solidFill>
                  <a:srgbClr val="00003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63" name="Google Shape;4963;p24"/>
              <p:cNvSpPr/>
              <p:nvPr/>
            </p:nvSpPr>
            <p:spPr>
              <a:xfrm>
                <a:off x="1111725" y="3297300"/>
                <a:ext cx="102800" cy="49350"/>
              </a:xfrm>
              <a:custGeom>
                <a:rect b="b" l="l" r="r" t="t"/>
                <a:pathLst>
                  <a:path extrusionOk="0" fill="none" h="1974" w="4112">
                    <a:moveTo>
                      <a:pt x="1" y="1"/>
                    </a:moveTo>
                    <a:cubicBezTo>
                      <a:pt x="1" y="6"/>
                      <a:pt x="1" y="6"/>
                      <a:pt x="1" y="6"/>
                    </a:cubicBezTo>
                    <a:cubicBezTo>
                      <a:pt x="186" y="663"/>
                      <a:pt x="377" y="1321"/>
                      <a:pt x="563" y="1973"/>
                    </a:cubicBezTo>
                    <a:cubicBezTo>
                      <a:pt x="568" y="1973"/>
                      <a:pt x="573" y="1973"/>
                      <a:pt x="573" y="1973"/>
                    </a:cubicBezTo>
                    <a:cubicBezTo>
                      <a:pt x="829" y="1818"/>
                      <a:pt x="1185" y="1777"/>
                      <a:pt x="1471" y="1697"/>
                    </a:cubicBezTo>
                    <a:cubicBezTo>
                      <a:pt x="2340" y="1456"/>
                      <a:pt x="3208" y="1215"/>
                      <a:pt x="4071" y="969"/>
                    </a:cubicBezTo>
                    <a:cubicBezTo>
                      <a:pt x="4086" y="964"/>
                      <a:pt x="4096" y="964"/>
                      <a:pt x="4111" y="959"/>
                    </a:cubicBezTo>
                  </a:path>
                </a:pathLst>
              </a:custGeom>
              <a:noFill/>
              <a:ln cap="flat" cmpd="sng" w="5275">
                <a:solidFill>
                  <a:srgbClr val="00003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64" name="Google Shape;4964;p24"/>
              <p:cNvSpPr/>
              <p:nvPr/>
            </p:nvSpPr>
            <p:spPr>
              <a:xfrm>
                <a:off x="1241100" y="3081100"/>
                <a:ext cx="77950" cy="170175"/>
              </a:xfrm>
              <a:custGeom>
                <a:rect b="b" l="l" r="r" t="t"/>
                <a:pathLst>
                  <a:path extrusionOk="0" fill="none" h="6807" w="3118">
                    <a:moveTo>
                      <a:pt x="3117" y="0"/>
                    </a:moveTo>
                    <a:cubicBezTo>
                      <a:pt x="2741" y="392"/>
                      <a:pt x="2480" y="869"/>
                      <a:pt x="2284" y="1376"/>
                    </a:cubicBezTo>
                    <a:cubicBezTo>
                      <a:pt x="2169" y="1692"/>
                      <a:pt x="2068" y="2018"/>
                      <a:pt x="1988" y="2344"/>
                    </a:cubicBezTo>
                    <a:cubicBezTo>
                      <a:pt x="1893" y="2736"/>
                      <a:pt x="1807" y="3127"/>
                      <a:pt x="1712" y="3519"/>
                    </a:cubicBezTo>
                    <a:cubicBezTo>
                      <a:pt x="1602" y="3981"/>
                      <a:pt x="1471" y="4437"/>
                      <a:pt x="1280" y="4874"/>
                    </a:cubicBezTo>
                    <a:cubicBezTo>
                      <a:pt x="964" y="5582"/>
                      <a:pt x="497" y="6209"/>
                      <a:pt x="0" y="6807"/>
                    </a:cubicBezTo>
                  </a:path>
                </a:pathLst>
              </a:custGeom>
              <a:noFill/>
              <a:ln cap="flat" cmpd="sng" w="5275">
                <a:solidFill>
                  <a:srgbClr val="00003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65" name="Google Shape;4965;p24"/>
              <p:cNvSpPr/>
              <p:nvPr/>
            </p:nvSpPr>
            <p:spPr>
              <a:xfrm>
                <a:off x="1047350" y="3459425"/>
                <a:ext cx="168925" cy="87625"/>
              </a:xfrm>
              <a:custGeom>
                <a:rect b="b" l="l" r="r" t="t"/>
                <a:pathLst>
                  <a:path extrusionOk="0" fill="none" h="3505" w="6757">
                    <a:moveTo>
                      <a:pt x="1" y="1"/>
                    </a:moveTo>
                    <a:cubicBezTo>
                      <a:pt x="16" y="26"/>
                      <a:pt x="31" y="46"/>
                      <a:pt x="46" y="66"/>
                    </a:cubicBezTo>
                    <a:cubicBezTo>
                      <a:pt x="809" y="1245"/>
                      <a:pt x="1647" y="2375"/>
                      <a:pt x="2560" y="3444"/>
                    </a:cubicBezTo>
                    <a:cubicBezTo>
                      <a:pt x="2576" y="3464"/>
                      <a:pt x="2596" y="3484"/>
                      <a:pt x="2611" y="3504"/>
                    </a:cubicBezTo>
                    <a:cubicBezTo>
                      <a:pt x="3504" y="2847"/>
                      <a:pt x="4387" y="2169"/>
                      <a:pt x="5286" y="1501"/>
                    </a:cubicBezTo>
                    <a:cubicBezTo>
                      <a:pt x="5763" y="1150"/>
                      <a:pt x="6240" y="799"/>
                      <a:pt x="6727" y="457"/>
                    </a:cubicBezTo>
                    <a:cubicBezTo>
                      <a:pt x="6737" y="452"/>
                      <a:pt x="6747" y="447"/>
                      <a:pt x="6757" y="442"/>
                    </a:cubicBezTo>
                  </a:path>
                </a:pathLst>
              </a:custGeom>
              <a:noFill/>
              <a:ln cap="flat" cmpd="sng" w="5275">
                <a:solidFill>
                  <a:srgbClr val="00003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66" name="Google Shape;4966;p24"/>
              <p:cNvSpPr/>
              <p:nvPr/>
            </p:nvSpPr>
            <p:spPr>
              <a:xfrm>
                <a:off x="1045975" y="3506100"/>
                <a:ext cx="164775" cy="84100"/>
              </a:xfrm>
              <a:custGeom>
                <a:rect b="b" l="l" r="r" t="t"/>
                <a:pathLst>
                  <a:path extrusionOk="0" fill="none" h="3364" w="6591">
                    <a:moveTo>
                      <a:pt x="0" y="909"/>
                    </a:moveTo>
                    <a:cubicBezTo>
                      <a:pt x="10" y="919"/>
                      <a:pt x="10" y="924"/>
                      <a:pt x="20" y="934"/>
                    </a:cubicBezTo>
                    <a:cubicBezTo>
                      <a:pt x="608" y="1747"/>
                      <a:pt x="1250" y="2520"/>
                      <a:pt x="1943" y="3248"/>
                    </a:cubicBezTo>
                    <a:cubicBezTo>
                      <a:pt x="1948" y="3248"/>
                      <a:pt x="1948" y="3248"/>
                      <a:pt x="1948" y="3248"/>
                    </a:cubicBezTo>
                    <a:cubicBezTo>
                      <a:pt x="2103" y="3364"/>
                      <a:pt x="3961" y="2064"/>
                      <a:pt x="4181" y="1883"/>
                    </a:cubicBezTo>
                    <a:cubicBezTo>
                      <a:pt x="4342" y="1752"/>
                      <a:pt x="4508" y="1617"/>
                      <a:pt x="4673" y="1491"/>
                    </a:cubicBezTo>
                    <a:cubicBezTo>
                      <a:pt x="5311" y="990"/>
                      <a:pt x="5963" y="513"/>
                      <a:pt x="6591" y="1"/>
                    </a:cubicBezTo>
                  </a:path>
                </a:pathLst>
              </a:custGeom>
              <a:noFill/>
              <a:ln cap="flat" cmpd="sng" w="5275">
                <a:solidFill>
                  <a:srgbClr val="00003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67" name="Google Shape;4967;p24"/>
              <p:cNvSpPr/>
              <p:nvPr/>
            </p:nvSpPr>
            <p:spPr>
              <a:xfrm>
                <a:off x="1000050" y="3622050"/>
                <a:ext cx="169300" cy="86475"/>
              </a:xfrm>
              <a:custGeom>
                <a:rect b="b" l="l" r="r" t="t"/>
                <a:pathLst>
                  <a:path extrusionOk="0" fill="none" h="3459" w="6772">
                    <a:moveTo>
                      <a:pt x="0" y="417"/>
                    </a:moveTo>
                    <a:cubicBezTo>
                      <a:pt x="5" y="417"/>
                      <a:pt x="10" y="427"/>
                      <a:pt x="10" y="427"/>
                    </a:cubicBezTo>
                    <a:cubicBezTo>
                      <a:pt x="823" y="1491"/>
                      <a:pt x="1707" y="2500"/>
                      <a:pt x="2640" y="3459"/>
                    </a:cubicBezTo>
                    <a:lnTo>
                      <a:pt x="2646" y="3459"/>
                    </a:lnTo>
                    <a:cubicBezTo>
                      <a:pt x="3624" y="2651"/>
                      <a:pt x="4618" y="1802"/>
                      <a:pt x="5607" y="969"/>
                    </a:cubicBezTo>
                    <a:cubicBezTo>
                      <a:pt x="5998" y="643"/>
                      <a:pt x="6385" y="317"/>
                      <a:pt x="6771" y="1"/>
                    </a:cubicBezTo>
                  </a:path>
                </a:pathLst>
              </a:custGeom>
              <a:noFill/>
              <a:ln cap="flat" cmpd="sng" w="5275">
                <a:solidFill>
                  <a:srgbClr val="00003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68" name="Google Shape;4968;p24"/>
              <p:cNvSpPr/>
              <p:nvPr/>
            </p:nvSpPr>
            <p:spPr>
              <a:xfrm>
                <a:off x="1139325" y="3427300"/>
                <a:ext cx="48350" cy="308725"/>
              </a:xfrm>
              <a:custGeom>
                <a:rect b="b" l="l" r="r" t="t"/>
                <a:pathLst>
                  <a:path extrusionOk="0" fill="none" h="12349" w="1934">
                    <a:moveTo>
                      <a:pt x="1627" y="1"/>
                    </a:moveTo>
                    <a:cubicBezTo>
                      <a:pt x="1933" y="894"/>
                      <a:pt x="1853" y="1863"/>
                      <a:pt x="1607" y="2786"/>
                    </a:cubicBezTo>
                    <a:cubicBezTo>
                      <a:pt x="1517" y="3128"/>
                      <a:pt x="1401" y="3459"/>
                      <a:pt x="1281" y="3785"/>
                    </a:cubicBezTo>
                    <a:cubicBezTo>
                      <a:pt x="1175" y="4071"/>
                      <a:pt x="1060" y="4357"/>
                      <a:pt x="939" y="4643"/>
                    </a:cubicBezTo>
                    <a:cubicBezTo>
                      <a:pt x="568" y="5557"/>
                      <a:pt x="186" y="6476"/>
                      <a:pt x="61" y="7449"/>
                    </a:cubicBezTo>
                    <a:cubicBezTo>
                      <a:pt x="6" y="7891"/>
                      <a:pt x="1" y="8323"/>
                      <a:pt x="36" y="8759"/>
                    </a:cubicBezTo>
                    <a:cubicBezTo>
                      <a:pt x="126" y="9974"/>
                      <a:pt x="518" y="11179"/>
                      <a:pt x="909" y="12348"/>
                    </a:cubicBezTo>
                  </a:path>
                </a:pathLst>
              </a:custGeom>
              <a:noFill/>
              <a:ln cap="flat" cmpd="sng" w="5275">
                <a:solidFill>
                  <a:srgbClr val="00003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69" name="Google Shape;4969;p24"/>
              <p:cNvSpPr/>
              <p:nvPr/>
            </p:nvSpPr>
            <p:spPr>
              <a:xfrm>
                <a:off x="1013850" y="3770875"/>
                <a:ext cx="180475" cy="116600"/>
              </a:xfrm>
              <a:custGeom>
                <a:rect b="b" l="l" r="r" t="t"/>
                <a:pathLst>
                  <a:path extrusionOk="0" fill="none" h="4664" w="7219">
                    <a:moveTo>
                      <a:pt x="0" y="2304"/>
                    </a:moveTo>
                    <a:cubicBezTo>
                      <a:pt x="16" y="2314"/>
                      <a:pt x="26" y="2324"/>
                      <a:pt x="36" y="2334"/>
                    </a:cubicBezTo>
                    <a:cubicBezTo>
                      <a:pt x="904" y="3143"/>
                      <a:pt x="1812" y="3910"/>
                      <a:pt x="2746" y="4633"/>
                    </a:cubicBezTo>
                    <a:cubicBezTo>
                      <a:pt x="2761" y="4643"/>
                      <a:pt x="2771" y="4653"/>
                      <a:pt x="2781" y="4663"/>
                    </a:cubicBezTo>
                    <a:cubicBezTo>
                      <a:pt x="4207" y="3067"/>
                      <a:pt x="5672" y="1511"/>
                      <a:pt x="7198" y="21"/>
                    </a:cubicBezTo>
                    <a:cubicBezTo>
                      <a:pt x="7203" y="10"/>
                      <a:pt x="7208" y="5"/>
                      <a:pt x="7218" y="0"/>
                    </a:cubicBezTo>
                  </a:path>
                </a:pathLst>
              </a:custGeom>
              <a:noFill/>
              <a:ln cap="flat" cmpd="sng" w="5275">
                <a:solidFill>
                  <a:srgbClr val="00003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70" name="Google Shape;4970;p24"/>
              <p:cNvSpPr/>
              <p:nvPr/>
            </p:nvSpPr>
            <p:spPr>
              <a:xfrm>
                <a:off x="1013975" y="3947550"/>
                <a:ext cx="30525" cy="91875"/>
              </a:xfrm>
              <a:custGeom>
                <a:rect b="b" l="l" r="r" t="t"/>
                <a:pathLst>
                  <a:path extrusionOk="0" fill="none" h="3675" w="1221">
                    <a:moveTo>
                      <a:pt x="91" y="1"/>
                    </a:moveTo>
                    <a:cubicBezTo>
                      <a:pt x="0" y="1306"/>
                      <a:pt x="412" y="2641"/>
                      <a:pt x="1220" y="3675"/>
                    </a:cubicBezTo>
                  </a:path>
                </a:pathLst>
              </a:custGeom>
              <a:noFill/>
              <a:ln cap="flat" cmpd="sng" w="5275">
                <a:solidFill>
                  <a:srgbClr val="00003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71" name="Google Shape;4971;p24"/>
              <p:cNvSpPr/>
              <p:nvPr/>
            </p:nvSpPr>
            <p:spPr>
              <a:xfrm>
                <a:off x="791000" y="3176850"/>
                <a:ext cx="70800" cy="73050"/>
              </a:xfrm>
              <a:custGeom>
                <a:rect b="b" l="l" r="r" t="t"/>
                <a:pathLst>
                  <a:path extrusionOk="0" fill="none" h="2922" w="2832">
                    <a:moveTo>
                      <a:pt x="0" y="1757"/>
                    </a:moveTo>
                    <a:cubicBezTo>
                      <a:pt x="602" y="2138"/>
                      <a:pt x="1210" y="2515"/>
                      <a:pt x="1817" y="2896"/>
                    </a:cubicBezTo>
                    <a:cubicBezTo>
                      <a:pt x="1832" y="2901"/>
                      <a:pt x="1847" y="2916"/>
                      <a:pt x="1857" y="2921"/>
                    </a:cubicBezTo>
                    <a:cubicBezTo>
                      <a:pt x="2204" y="1983"/>
                      <a:pt x="2530" y="974"/>
                      <a:pt x="2831" y="20"/>
                    </a:cubicBezTo>
                    <a:cubicBezTo>
                      <a:pt x="2831" y="10"/>
                      <a:pt x="2831" y="10"/>
                      <a:pt x="2831" y="0"/>
                    </a:cubicBezTo>
                  </a:path>
                </a:pathLst>
              </a:custGeom>
              <a:noFill/>
              <a:ln cap="flat" cmpd="sng" w="5275">
                <a:solidFill>
                  <a:srgbClr val="00003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72" name="Google Shape;4972;p24"/>
              <p:cNvSpPr/>
              <p:nvPr/>
            </p:nvSpPr>
            <p:spPr>
              <a:xfrm>
                <a:off x="811200" y="3253625"/>
                <a:ext cx="85100" cy="86875"/>
              </a:xfrm>
              <a:custGeom>
                <a:rect b="b" l="l" r="r" t="t"/>
                <a:pathLst>
                  <a:path extrusionOk="0" fill="none" h="3475" w="3404">
                    <a:moveTo>
                      <a:pt x="0" y="2330"/>
                    </a:moveTo>
                    <a:cubicBezTo>
                      <a:pt x="321" y="2521"/>
                      <a:pt x="648" y="2701"/>
                      <a:pt x="984" y="2877"/>
                    </a:cubicBezTo>
                    <a:cubicBezTo>
                      <a:pt x="1381" y="3083"/>
                      <a:pt x="1792" y="3279"/>
                      <a:pt x="2209" y="3454"/>
                    </a:cubicBezTo>
                    <a:cubicBezTo>
                      <a:pt x="2224" y="3459"/>
                      <a:pt x="2239" y="3469"/>
                      <a:pt x="2259" y="3474"/>
                    </a:cubicBezTo>
                    <a:cubicBezTo>
                      <a:pt x="2545" y="2300"/>
                      <a:pt x="2916" y="1135"/>
                      <a:pt x="3398" y="21"/>
                    </a:cubicBezTo>
                    <a:cubicBezTo>
                      <a:pt x="3398" y="16"/>
                      <a:pt x="3403" y="6"/>
                      <a:pt x="3403" y="1"/>
                    </a:cubicBezTo>
                  </a:path>
                </a:pathLst>
              </a:custGeom>
              <a:noFill/>
              <a:ln cap="flat" cmpd="sng" w="5275">
                <a:solidFill>
                  <a:srgbClr val="00003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73" name="Google Shape;4973;p24"/>
              <p:cNvSpPr/>
              <p:nvPr/>
            </p:nvSpPr>
            <p:spPr>
              <a:xfrm>
                <a:off x="824250" y="3302075"/>
                <a:ext cx="35400" cy="146075"/>
              </a:xfrm>
              <a:custGeom>
                <a:rect b="b" l="l" r="r" t="t"/>
                <a:pathLst>
                  <a:path extrusionOk="0" fill="none" h="5843" w="1416">
                    <a:moveTo>
                      <a:pt x="0" y="0"/>
                    </a:moveTo>
                    <a:cubicBezTo>
                      <a:pt x="156" y="312"/>
                      <a:pt x="316" y="623"/>
                      <a:pt x="462" y="939"/>
                    </a:cubicBezTo>
                    <a:cubicBezTo>
                      <a:pt x="828" y="1717"/>
                      <a:pt x="1145" y="2515"/>
                      <a:pt x="1280" y="3363"/>
                    </a:cubicBezTo>
                    <a:cubicBezTo>
                      <a:pt x="1416" y="4181"/>
                      <a:pt x="1371" y="5020"/>
                      <a:pt x="1280" y="5843"/>
                    </a:cubicBezTo>
                  </a:path>
                </a:pathLst>
              </a:custGeom>
              <a:noFill/>
              <a:ln cap="flat" cmpd="sng" w="5275">
                <a:solidFill>
                  <a:srgbClr val="00003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74" name="Google Shape;4974;p24"/>
              <p:cNvSpPr/>
              <p:nvPr/>
            </p:nvSpPr>
            <p:spPr>
              <a:xfrm>
                <a:off x="830150" y="3456425"/>
                <a:ext cx="119975" cy="109675"/>
              </a:xfrm>
              <a:custGeom>
                <a:rect b="b" l="l" r="r" t="t"/>
                <a:pathLst>
                  <a:path extrusionOk="0" fill="none" h="4387" w="4799">
                    <a:moveTo>
                      <a:pt x="0" y="3157"/>
                    </a:moveTo>
                    <a:cubicBezTo>
                      <a:pt x="10" y="3162"/>
                      <a:pt x="20" y="3167"/>
                      <a:pt x="30" y="3172"/>
                    </a:cubicBezTo>
                    <a:cubicBezTo>
                      <a:pt x="196" y="3278"/>
                      <a:pt x="377" y="3358"/>
                      <a:pt x="557" y="3443"/>
                    </a:cubicBezTo>
                    <a:cubicBezTo>
                      <a:pt x="1255" y="3750"/>
                      <a:pt x="1953" y="4061"/>
                      <a:pt x="2645" y="4372"/>
                    </a:cubicBezTo>
                    <a:cubicBezTo>
                      <a:pt x="2655" y="4377"/>
                      <a:pt x="2665" y="4382"/>
                      <a:pt x="2675" y="4387"/>
                    </a:cubicBezTo>
                    <a:cubicBezTo>
                      <a:pt x="3393" y="2936"/>
                      <a:pt x="4086" y="1446"/>
                      <a:pt x="4799" y="0"/>
                    </a:cubicBezTo>
                  </a:path>
                </a:pathLst>
              </a:custGeom>
              <a:noFill/>
              <a:ln cap="flat" cmpd="sng" w="5275">
                <a:solidFill>
                  <a:srgbClr val="00003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75" name="Google Shape;4975;p24"/>
              <p:cNvSpPr/>
              <p:nvPr/>
            </p:nvSpPr>
            <p:spPr>
              <a:xfrm>
                <a:off x="974200" y="3734475"/>
                <a:ext cx="3900" cy="29650"/>
              </a:xfrm>
              <a:custGeom>
                <a:rect b="b" l="l" r="r" t="t"/>
                <a:pathLst>
                  <a:path extrusionOk="0" fill="none" h="1186" w="156">
                    <a:moveTo>
                      <a:pt x="156" y="1"/>
                    </a:moveTo>
                    <a:cubicBezTo>
                      <a:pt x="106" y="392"/>
                      <a:pt x="51" y="789"/>
                      <a:pt x="0" y="1185"/>
                    </a:cubicBezTo>
                  </a:path>
                </a:pathLst>
              </a:custGeom>
              <a:noFill/>
              <a:ln cap="flat" cmpd="sng" w="5275">
                <a:solidFill>
                  <a:srgbClr val="00003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76" name="Google Shape;4976;p24"/>
              <p:cNvSpPr/>
              <p:nvPr/>
            </p:nvSpPr>
            <p:spPr>
              <a:xfrm>
                <a:off x="988625" y="3749800"/>
                <a:ext cx="2025" cy="22475"/>
              </a:xfrm>
              <a:custGeom>
                <a:rect b="b" l="l" r="r" t="t"/>
                <a:pathLst>
                  <a:path extrusionOk="0" fill="none" h="899" w="81">
                    <a:moveTo>
                      <a:pt x="81" y="0"/>
                    </a:moveTo>
                    <a:cubicBezTo>
                      <a:pt x="26" y="296"/>
                      <a:pt x="1" y="598"/>
                      <a:pt x="1" y="899"/>
                    </a:cubicBezTo>
                  </a:path>
                </a:pathLst>
              </a:custGeom>
              <a:noFill/>
              <a:ln cap="flat" cmpd="sng" w="5275">
                <a:solidFill>
                  <a:srgbClr val="00003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77" name="Google Shape;4977;p24"/>
              <p:cNvSpPr/>
              <p:nvPr/>
            </p:nvSpPr>
            <p:spPr>
              <a:xfrm>
                <a:off x="865150" y="3529575"/>
                <a:ext cx="124500" cy="117725"/>
              </a:xfrm>
              <a:custGeom>
                <a:rect b="b" l="l" r="r" t="t"/>
                <a:pathLst>
                  <a:path extrusionOk="0" fill="none" h="4709" w="4980">
                    <a:moveTo>
                      <a:pt x="1" y="4196"/>
                    </a:moveTo>
                    <a:cubicBezTo>
                      <a:pt x="11" y="4201"/>
                      <a:pt x="16" y="4201"/>
                      <a:pt x="26" y="4201"/>
                    </a:cubicBezTo>
                    <a:cubicBezTo>
                      <a:pt x="939" y="4367"/>
                      <a:pt x="1853" y="4538"/>
                      <a:pt x="2771" y="4708"/>
                    </a:cubicBezTo>
                    <a:cubicBezTo>
                      <a:pt x="2771" y="4708"/>
                      <a:pt x="2781" y="4708"/>
                      <a:pt x="2781" y="4708"/>
                    </a:cubicBezTo>
                    <a:cubicBezTo>
                      <a:pt x="3419" y="3102"/>
                      <a:pt x="4111" y="1516"/>
                      <a:pt x="4970" y="15"/>
                    </a:cubicBezTo>
                    <a:cubicBezTo>
                      <a:pt x="4975" y="10"/>
                      <a:pt x="4980" y="5"/>
                      <a:pt x="4980" y="0"/>
                    </a:cubicBezTo>
                  </a:path>
                </a:pathLst>
              </a:custGeom>
              <a:noFill/>
              <a:ln cap="flat" cmpd="sng" w="5275">
                <a:solidFill>
                  <a:srgbClr val="00003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78" name="Google Shape;4978;p24"/>
              <p:cNvSpPr/>
              <p:nvPr/>
            </p:nvSpPr>
            <p:spPr>
              <a:xfrm>
                <a:off x="910450" y="3822075"/>
                <a:ext cx="47825" cy="162025"/>
              </a:xfrm>
              <a:custGeom>
                <a:rect b="b" l="l" r="r" t="t"/>
                <a:pathLst>
                  <a:path extrusionOk="0" fill="none" h="6481" w="1913">
                    <a:moveTo>
                      <a:pt x="201" y="0"/>
                    </a:moveTo>
                    <a:cubicBezTo>
                      <a:pt x="1" y="1110"/>
                      <a:pt x="327" y="2254"/>
                      <a:pt x="748" y="3303"/>
                    </a:cubicBezTo>
                    <a:cubicBezTo>
                      <a:pt x="1170" y="4352"/>
                      <a:pt x="1692" y="5371"/>
                      <a:pt x="1913" y="6480"/>
                    </a:cubicBezTo>
                  </a:path>
                </a:pathLst>
              </a:custGeom>
              <a:noFill/>
              <a:ln cap="flat" cmpd="sng" w="5275">
                <a:solidFill>
                  <a:srgbClr val="00003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79" name="Google Shape;4979;p24"/>
              <p:cNvSpPr/>
              <p:nvPr/>
            </p:nvSpPr>
            <p:spPr>
              <a:xfrm>
                <a:off x="1465725" y="3338975"/>
                <a:ext cx="80575" cy="51700"/>
              </a:xfrm>
              <a:custGeom>
                <a:rect b="b" l="l" r="r" t="t"/>
                <a:pathLst>
                  <a:path extrusionOk="0" fill="none" h="2068" w="3223">
                    <a:moveTo>
                      <a:pt x="296" y="0"/>
                    </a:moveTo>
                    <a:cubicBezTo>
                      <a:pt x="286" y="30"/>
                      <a:pt x="281" y="65"/>
                      <a:pt x="276" y="95"/>
                    </a:cubicBezTo>
                    <a:cubicBezTo>
                      <a:pt x="161" y="748"/>
                      <a:pt x="110" y="1410"/>
                      <a:pt x="0" y="2063"/>
                    </a:cubicBezTo>
                    <a:lnTo>
                      <a:pt x="0" y="2068"/>
                    </a:lnTo>
                    <a:cubicBezTo>
                      <a:pt x="1044" y="1877"/>
                      <a:pt x="2133" y="1656"/>
                      <a:pt x="3177" y="1466"/>
                    </a:cubicBezTo>
                    <a:cubicBezTo>
                      <a:pt x="3192" y="1461"/>
                      <a:pt x="3207" y="1456"/>
                      <a:pt x="3222" y="1456"/>
                    </a:cubicBezTo>
                  </a:path>
                </a:pathLst>
              </a:custGeom>
              <a:noFill/>
              <a:ln cap="flat" cmpd="sng" w="5275">
                <a:solidFill>
                  <a:srgbClr val="00003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80" name="Google Shape;4980;p24"/>
              <p:cNvSpPr/>
              <p:nvPr/>
            </p:nvSpPr>
            <p:spPr>
              <a:xfrm>
                <a:off x="1436975" y="3365325"/>
                <a:ext cx="61775" cy="60250"/>
              </a:xfrm>
              <a:custGeom>
                <a:rect b="b" l="l" r="r" t="t"/>
                <a:pathLst>
                  <a:path extrusionOk="0" fill="none" h="2410" w="2471">
                    <a:moveTo>
                      <a:pt x="56" y="0"/>
                    </a:moveTo>
                    <a:cubicBezTo>
                      <a:pt x="56" y="35"/>
                      <a:pt x="51" y="60"/>
                      <a:pt x="51" y="95"/>
                    </a:cubicBezTo>
                    <a:cubicBezTo>
                      <a:pt x="6" y="863"/>
                      <a:pt x="1" y="1636"/>
                      <a:pt x="36" y="2404"/>
                    </a:cubicBezTo>
                    <a:lnTo>
                      <a:pt x="36" y="2409"/>
                    </a:lnTo>
                    <a:cubicBezTo>
                      <a:pt x="824" y="2204"/>
                      <a:pt x="1642" y="1988"/>
                      <a:pt x="2445" y="1912"/>
                    </a:cubicBezTo>
                    <a:cubicBezTo>
                      <a:pt x="2455" y="1912"/>
                      <a:pt x="2460" y="1907"/>
                      <a:pt x="2470" y="1907"/>
                    </a:cubicBezTo>
                  </a:path>
                </a:pathLst>
              </a:custGeom>
              <a:noFill/>
              <a:ln cap="flat" cmpd="sng" w="5275">
                <a:solidFill>
                  <a:srgbClr val="00003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81" name="Google Shape;4981;p24"/>
              <p:cNvSpPr/>
              <p:nvPr/>
            </p:nvSpPr>
            <p:spPr>
              <a:xfrm>
                <a:off x="1359925" y="3494050"/>
                <a:ext cx="89250" cy="65525"/>
              </a:xfrm>
              <a:custGeom>
                <a:rect b="b" l="l" r="r" t="t"/>
                <a:pathLst>
                  <a:path extrusionOk="0" fill="none" h="2621" w="3570">
                    <a:moveTo>
                      <a:pt x="71" y="1"/>
                    </a:moveTo>
                    <a:cubicBezTo>
                      <a:pt x="71" y="26"/>
                      <a:pt x="66" y="46"/>
                      <a:pt x="66" y="71"/>
                    </a:cubicBezTo>
                    <a:cubicBezTo>
                      <a:pt x="11" y="919"/>
                      <a:pt x="1" y="1773"/>
                      <a:pt x="46" y="2621"/>
                    </a:cubicBezTo>
                    <a:cubicBezTo>
                      <a:pt x="61" y="2616"/>
                      <a:pt x="71" y="2606"/>
                      <a:pt x="86" y="2601"/>
                    </a:cubicBezTo>
                    <a:cubicBezTo>
                      <a:pt x="1215" y="2089"/>
                      <a:pt x="2415" y="1557"/>
                      <a:pt x="3569" y="1110"/>
                    </a:cubicBezTo>
                    <a:lnTo>
                      <a:pt x="3569" y="1110"/>
                    </a:lnTo>
                  </a:path>
                </a:pathLst>
              </a:custGeom>
              <a:noFill/>
              <a:ln cap="flat" cmpd="sng" w="5275">
                <a:solidFill>
                  <a:srgbClr val="00003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82" name="Google Shape;4982;p24"/>
              <p:cNvSpPr/>
              <p:nvPr/>
            </p:nvSpPr>
            <p:spPr>
              <a:xfrm>
                <a:off x="1297575" y="3553150"/>
                <a:ext cx="62875" cy="83475"/>
              </a:xfrm>
              <a:custGeom>
                <a:rect b="b" l="l" r="r" t="t"/>
                <a:pathLst>
                  <a:path extrusionOk="0" fill="none" h="3339" w="2515">
                    <a:moveTo>
                      <a:pt x="0" y="1"/>
                    </a:moveTo>
                    <a:lnTo>
                      <a:pt x="0" y="41"/>
                    </a:lnTo>
                    <a:cubicBezTo>
                      <a:pt x="5" y="377"/>
                      <a:pt x="15" y="709"/>
                      <a:pt x="35" y="1045"/>
                    </a:cubicBezTo>
                    <a:cubicBezTo>
                      <a:pt x="75" y="1813"/>
                      <a:pt x="151" y="2576"/>
                      <a:pt x="261" y="3339"/>
                    </a:cubicBezTo>
                    <a:cubicBezTo>
                      <a:pt x="281" y="3329"/>
                      <a:pt x="301" y="3324"/>
                      <a:pt x="321" y="3314"/>
                    </a:cubicBezTo>
                    <a:cubicBezTo>
                      <a:pt x="1049" y="3038"/>
                      <a:pt x="1787" y="2757"/>
                      <a:pt x="2515" y="2481"/>
                    </a:cubicBezTo>
                  </a:path>
                </a:pathLst>
              </a:custGeom>
              <a:noFill/>
              <a:ln cap="flat" cmpd="sng" w="5275">
                <a:solidFill>
                  <a:srgbClr val="00003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83" name="Google Shape;4983;p24"/>
              <p:cNvSpPr/>
              <p:nvPr/>
            </p:nvSpPr>
            <p:spPr>
              <a:xfrm>
                <a:off x="1236700" y="3736750"/>
                <a:ext cx="113100" cy="80325"/>
              </a:xfrm>
              <a:custGeom>
                <a:rect b="b" l="l" r="r" t="t"/>
                <a:pathLst>
                  <a:path extrusionOk="0" fill="none" h="3213" w="4524">
                    <a:moveTo>
                      <a:pt x="1" y="0"/>
                    </a:moveTo>
                    <a:cubicBezTo>
                      <a:pt x="1" y="10"/>
                      <a:pt x="6" y="25"/>
                      <a:pt x="11" y="35"/>
                    </a:cubicBezTo>
                    <a:cubicBezTo>
                      <a:pt x="242" y="1054"/>
                      <a:pt x="478" y="2304"/>
                      <a:pt x="1015" y="3197"/>
                    </a:cubicBezTo>
                    <a:cubicBezTo>
                      <a:pt x="1020" y="3203"/>
                      <a:pt x="1020" y="3208"/>
                      <a:pt x="1025" y="3213"/>
                    </a:cubicBezTo>
                    <a:cubicBezTo>
                      <a:pt x="2204" y="2379"/>
                      <a:pt x="3369" y="1476"/>
                      <a:pt x="4513" y="592"/>
                    </a:cubicBezTo>
                    <a:cubicBezTo>
                      <a:pt x="4518" y="587"/>
                      <a:pt x="4518" y="587"/>
                      <a:pt x="4523" y="582"/>
                    </a:cubicBezTo>
                  </a:path>
                </a:pathLst>
              </a:custGeom>
              <a:noFill/>
              <a:ln cap="flat" cmpd="sng" w="5275">
                <a:solidFill>
                  <a:srgbClr val="00003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84" name="Google Shape;4984;p24"/>
              <p:cNvSpPr/>
              <p:nvPr/>
            </p:nvSpPr>
            <p:spPr>
              <a:xfrm>
                <a:off x="1315875" y="3694825"/>
                <a:ext cx="11200" cy="18600"/>
              </a:xfrm>
              <a:custGeom>
                <a:rect b="b" l="l" r="r" t="t"/>
                <a:pathLst>
                  <a:path extrusionOk="0" fill="none" h="744" w="448">
                    <a:moveTo>
                      <a:pt x="448" y="1"/>
                    </a:moveTo>
                    <a:cubicBezTo>
                      <a:pt x="277" y="232"/>
                      <a:pt x="126" y="483"/>
                      <a:pt x="1" y="744"/>
                    </a:cubicBezTo>
                  </a:path>
                </a:pathLst>
              </a:custGeom>
              <a:noFill/>
              <a:ln cap="flat" cmpd="sng" w="5275">
                <a:solidFill>
                  <a:srgbClr val="00003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85" name="Google Shape;4985;p24"/>
              <p:cNvSpPr/>
              <p:nvPr/>
            </p:nvSpPr>
            <p:spPr>
              <a:xfrm>
                <a:off x="1322800" y="3708250"/>
                <a:ext cx="11425" cy="18225"/>
              </a:xfrm>
              <a:custGeom>
                <a:rect b="b" l="l" r="r" t="t"/>
                <a:pathLst>
                  <a:path extrusionOk="0" fill="none" h="729" w="457">
                    <a:moveTo>
                      <a:pt x="457" y="1"/>
                    </a:moveTo>
                    <a:cubicBezTo>
                      <a:pt x="316" y="252"/>
                      <a:pt x="166" y="493"/>
                      <a:pt x="0" y="729"/>
                    </a:cubicBezTo>
                  </a:path>
                </a:pathLst>
              </a:custGeom>
              <a:noFill/>
              <a:ln cap="flat" cmpd="sng" w="5275">
                <a:solidFill>
                  <a:srgbClr val="00003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86" name="Google Shape;4986;p24"/>
              <p:cNvSpPr/>
              <p:nvPr/>
            </p:nvSpPr>
            <p:spPr>
              <a:xfrm>
                <a:off x="1135450" y="3947925"/>
                <a:ext cx="121350" cy="60000"/>
              </a:xfrm>
              <a:custGeom>
                <a:rect b="b" l="l" r="r" t="t"/>
                <a:pathLst>
                  <a:path extrusionOk="0" fill="none" h="2400" w="4854">
                    <a:moveTo>
                      <a:pt x="0" y="1"/>
                    </a:moveTo>
                    <a:cubicBezTo>
                      <a:pt x="5" y="16"/>
                      <a:pt x="15" y="36"/>
                      <a:pt x="20" y="51"/>
                    </a:cubicBezTo>
                    <a:cubicBezTo>
                      <a:pt x="357" y="879"/>
                      <a:pt x="773" y="1667"/>
                      <a:pt x="1280" y="2400"/>
                    </a:cubicBezTo>
                    <a:cubicBezTo>
                      <a:pt x="1305" y="2380"/>
                      <a:pt x="1330" y="2360"/>
                      <a:pt x="1355" y="2345"/>
                    </a:cubicBezTo>
                    <a:cubicBezTo>
                      <a:pt x="2475" y="1511"/>
                      <a:pt x="3654" y="764"/>
                      <a:pt x="4854" y="61"/>
                    </a:cubicBezTo>
                  </a:path>
                </a:pathLst>
              </a:custGeom>
              <a:noFill/>
              <a:ln cap="flat" cmpd="sng" w="5275">
                <a:solidFill>
                  <a:srgbClr val="00003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87" name="Google Shape;4987;p24"/>
              <p:cNvSpPr/>
              <p:nvPr/>
            </p:nvSpPr>
            <p:spPr>
              <a:xfrm>
                <a:off x="1255400" y="3556050"/>
                <a:ext cx="66900" cy="168550"/>
              </a:xfrm>
              <a:custGeom>
                <a:rect b="b" l="l" r="r" t="t"/>
                <a:pathLst>
                  <a:path extrusionOk="0" fill="none" h="6742" w="2676">
                    <a:moveTo>
                      <a:pt x="1" y="6741"/>
                    </a:moveTo>
                    <a:cubicBezTo>
                      <a:pt x="91" y="5497"/>
                      <a:pt x="216" y="4242"/>
                      <a:pt x="603" y="3057"/>
                    </a:cubicBezTo>
                    <a:cubicBezTo>
                      <a:pt x="854" y="2294"/>
                      <a:pt x="1220" y="1556"/>
                      <a:pt x="1722" y="929"/>
                    </a:cubicBezTo>
                    <a:cubicBezTo>
                      <a:pt x="1998" y="578"/>
                      <a:pt x="2315" y="266"/>
                      <a:pt x="2676" y="0"/>
                    </a:cubicBezTo>
                  </a:path>
                </a:pathLst>
              </a:custGeom>
              <a:noFill/>
              <a:ln cap="flat" cmpd="sng" w="5275">
                <a:solidFill>
                  <a:srgbClr val="00003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88" name="Google Shape;4988;p24"/>
              <p:cNvSpPr/>
              <p:nvPr/>
            </p:nvSpPr>
            <p:spPr>
              <a:xfrm>
                <a:off x="1567725" y="3747275"/>
                <a:ext cx="89000" cy="54500"/>
              </a:xfrm>
              <a:custGeom>
                <a:rect b="b" l="l" r="r" t="t"/>
                <a:pathLst>
                  <a:path extrusionOk="0" fill="none" h="2180" w="3560">
                    <a:moveTo>
                      <a:pt x="673" y="1"/>
                    </a:moveTo>
                    <a:cubicBezTo>
                      <a:pt x="392" y="704"/>
                      <a:pt x="166" y="1431"/>
                      <a:pt x="1" y="2174"/>
                    </a:cubicBezTo>
                    <a:cubicBezTo>
                      <a:pt x="1" y="2174"/>
                      <a:pt x="1" y="2174"/>
                      <a:pt x="1" y="2179"/>
                    </a:cubicBezTo>
                    <a:cubicBezTo>
                      <a:pt x="1145" y="2099"/>
                      <a:pt x="2315" y="2119"/>
                      <a:pt x="3464" y="2149"/>
                    </a:cubicBezTo>
                    <a:cubicBezTo>
                      <a:pt x="3494" y="2149"/>
                      <a:pt x="3529" y="2149"/>
                      <a:pt x="3559" y="2149"/>
                    </a:cubicBezTo>
                  </a:path>
                </a:pathLst>
              </a:custGeom>
              <a:noFill/>
              <a:ln cap="flat" cmpd="sng" w="5275">
                <a:solidFill>
                  <a:srgbClr val="00003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89" name="Google Shape;4989;p24"/>
              <p:cNvSpPr/>
              <p:nvPr/>
            </p:nvSpPr>
            <p:spPr>
              <a:xfrm>
                <a:off x="1520550" y="3788825"/>
                <a:ext cx="76575" cy="54600"/>
              </a:xfrm>
              <a:custGeom>
                <a:rect b="b" l="l" r="r" t="t"/>
                <a:pathLst>
                  <a:path extrusionOk="0" fill="none" h="2184" w="3063">
                    <a:moveTo>
                      <a:pt x="126" y="0"/>
                    </a:moveTo>
                    <a:cubicBezTo>
                      <a:pt x="21" y="723"/>
                      <a:pt x="0" y="1456"/>
                      <a:pt x="61" y="2184"/>
                    </a:cubicBezTo>
                    <a:cubicBezTo>
                      <a:pt x="71" y="2179"/>
                      <a:pt x="91" y="2179"/>
                      <a:pt x="106" y="2174"/>
                    </a:cubicBezTo>
                    <a:cubicBezTo>
                      <a:pt x="653" y="2083"/>
                      <a:pt x="1200" y="2018"/>
                      <a:pt x="1752" y="1938"/>
                    </a:cubicBezTo>
                    <a:cubicBezTo>
                      <a:pt x="2169" y="1877"/>
                      <a:pt x="2585" y="1817"/>
                      <a:pt x="3002" y="1727"/>
                    </a:cubicBezTo>
                    <a:cubicBezTo>
                      <a:pt x="3022" y="1722"/>
                      <a:pt x="3042" y="1717"/>
                      <a:pt x="3062" y="1712"/>
                    </a:cubicBezTo>
                  </a:path>
                </a:pathLst>
              </a:custGeom>
              <a:noFill/>
              <a:ln cap="flat" cmpd="sng" w="5275">
                <a:solidFill>
                  <a:srgbClr val="00003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90" name="Google Shape;4990;p24"/>
              <p:cNvSpPr/>
              <p:nvPr/>
            </p:nvSpPr>
            <p:spPr>
              <a:xfrm>
                <a:off x="1413900" y="3895350"/>
                <a:ext cx="100650" cy="61250"/>
              </a:xfrm>
              <a:custGeom>
                <a:rect b="b" l="l" r="r" t="t"/>
                <a:pathLst>
                  <a:path extrusionOk="0" fill="none" h="2450" w="4026">
                    <a:moveTo>
                      <a:pt x="121" y="1"/>
                    </a:moveTo>
                    <a:cubicBezTo>
                      <a:pt x="0" y="814"/>
                      <a:pt x="10" y="1642"/>
                      <a:pt x="156" y="2450"/>
                    </a:cubicBezTo>
                    <a:cubicBezTo>
                      <a:pt x="161" y="2450"/>
                      <a:pt x="166" y="2450"/>
                      <a:pt x="171" y="2445"/>
                    </a:cubicBezTo>
                    <a:cubicBezTo>
                      <a:pt x="1421" y="2174"/>
                      <a:pt x="2705" y="2018"/>
                      <a:pt x="3980" y="1868"/>
                    </a:cubicBezTo>
                    <a:cubicBezTo>
                      <a:pt x="3995" y="1868"/>
                      <a:pt x="4010" y="1863"/>
                      <a:pt x="4026" y="1863"/>
                    </a:cubicBezTo>
                  </a:path>
                </a:pathLst>
              </a:custGeom>
              <a:noFill/>
              <a:ln cap="flat" cmpd="sng" w="5275">
                <a:solidFill>
                  <a:srgbClr val="00003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91" name="Google Shape;4991;p24"/>
              <p:cNvSpPr/>
              <p:nvPr/>
            </p:nvSpPr>
            <p:spPr>
              <a:xfrm>
                <a:off x="1338850" y="3960600"/>
                <a:ext cx="103300" cy="70050"/>
              </a:xfrm>
              <a:custGeom>
                <a:rect b="b" l="l" r="r" t="t"/>
                <a:pathLst>
                  <a:path extrusionOk="0" fill="none" h="2802" w="4132">
                    <a:moveTo>
                      <a:pt x="36" y="1"/>
                    </a:moveTo>
                    <a:cubicBezTo>
                      <a:pt x="41" y="26"/>
                      <a:pt x="41" y="51"/>
                      <a:pt x="46" y="76"/>
                    </a:cubicBezTo>
                    <a:cubicBezTo>
                      <a:pt x="141" y="974"/>
                      <a:pt x="0" y="1903"/>
                      <a:pt x="246" y="2776"/>
                    </a:cubicBezTo>
                    <a:cubicBezTo>
                      <a:pt x="251" y="2786"/>
                      <a:pt x="256" y="2791"/>
                      <a:pt x="256" y="2801"/>
                    </a:cubicBezTo>
                    <a:cubicBezTo>
                      <a:pt x="1541" y="2721"/>
                      <a:pt x="2851" y="2626"/>
                      <a:pt x="4131" y="2540"/>
                    </a:cubicBezTo>
                  </a:path>
                </a:pathLst>
              </a:custGeom>
              <a:noFill/>
              <a:ln cap="flat" cmpd="sng" w="5275">
                <a:solidFill>
                  <a:srgbClr val="00003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92" name="Google Shape;4992;p24"/>
              <p:cNvSpPr/>
              <p:nvPr/>
            </p:nvSpPr>
            <p:spPr>
              <a:xfrm>
                <a:off x="1462450" y="3857825"/>
                <a:ext cx="2650" cy="19600"/>
              </a:xfrm>
              <a:custGeom>
                <a:rect b="b" l="l" r="r" t="t"/>
                <a:pathLst>
                  <a:path extrusionOk="0" fill="none" h="784" w="106">
                    <a:moveTo>
                      <a:pt x="106" y="1"/>
                    </a:moveTo>
                    <a:cubicBezTo>
                      <a:pt x="71" y="262"/>
                      <a:pt x="36" y="518"/>
                      <a:pt x="1" y="784"/>
                    </a:cubicBezTo>
                  </a:path>
                </a:pathLst>
              </a:custGeom>
              <a:noFill/>
              <a:ln cap="flat" cmpd="sng" w="5275">
                <a:solidFill>
                  <a:srgbClr val="00003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93" name="Google Shape;4993;p24"/>
              <p:cNvSpPr/>
              <p:nvPr/>
            </p:nvSpPr>
            <p:spPr>
              <a:xfrm>
                <a:off x="1476875" y="3852700"/>
                <a:ext cx="3800" cy="22100"/>
              </a:xfrm>
              <a:custGeom>
                <a:rect b="b" l="l" r="r" t="t"/>
                <a:pathLst>
                  <a:path extrusionOk="0" fill="none" h="884" w="152">
                    <a:moveTo>
                      <a:pt x="151" y="0"/>
                    </a:moveTo>
                    <a:cubicBezTo>
                      <a:pt x="101" y="296"/>
                      <a:pt x="51" y="587"/>
                      <a:pt x="1" y="883"/>
                    </a:cubicBezTo>
                  </a:path>
                </a:pathLst>
              </a:custGeom>
              <a:noFill/>
              <a:ln cap="flat" cmpd="sng" w="5275">
                <a:solidFill>
                  <a:srgbClr val="00003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94" name="Google Shape;4994;p24"/>
              <p:cNvSpPr/>
              <p:nvPr/>
            </p:nvSpPr>
            <p:spPr>
              <a:xfrm>
                <a:off x="1525075" y="3816925"/>
                <a:ext cx="55350" cy="97525"/>
              </a:xfrm>
              <a:custGeom>
                <a:rect b="b" l="l" r="r" t="t"/>
                <a:pathLst>
                  <a:path extrusionOk="0" fill="none" h="3901" w="2214">
                    <a:moveTo>
                      <a:pt x="2214" y="1"/>
                    </a:moveTo>
                    <a:cubicBezTo>
                      <a:pt x="1948" y="231"/>
                      <a:pt x="1742" y="507"/>
                      <a:pt x="1571" y="814"/>
                    </a:cubicBezTo>
                    <a:cubicBezTo>
                      <a:pt x="1009" y="1807"/>
                      <a:pt x="818" y="3087"/>
                      <a:pt x="0" y="3901"/>
                    </a:cubicBezTo>
                  </a:path>
                </a:pathLst>
              </a:custGeom>
              <a:noFill/>
              <a:ln cap="flat" cmpd="sng" w="5275">
                <a:solidFill>
                  <a:srgbClr val="00003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95" name="Google Shape;4995;p24"/>
              <p:cNvSpPr/>
              <p:nvPr/>
            </p:nvSpPr>
            <p:spPr>
              <a:xfrm>
                <a:off x="707675" y="3618675"/>
                <a:ext cx="92000" cy="93375"/>
              </a:xfrm>
              <a:custGeom>
                <a:rect b="b" l="l" r="r" t="t"/>
                <a:pathLst>
                  <a:path extrusionOk="0" fill="none" h="3735" w="3680">
                    <a:moveTo>
                      <a:pt x="0" y="2721"/>
                    </a:moveTo>
                    <a:cubicBezTo>
                      <a:pt x="91" y="2776"/>
                      <a:pt x="186" y="2826"/>
                      <a:pt x="281" y="2871"/>
                    </a:cubicBezTo>
                    <a:cubicBezTo>
                      <a:pt x="437" y="2936"/>
                      <a:pt x="593" y="2987"/>
                      <a:pt x="753" y="3037"/>
                    </a:cubicBezTo>
                    <a:cubicBezTo>
                      <a:pt x="1345" y="3232"/>
                      <a:pt x="1923" y="3468"/>
                      <a:pt x="2485" y="3729"/>
                    </a:cubicBezTo>
                    <a:lnTo>
                      <a:pt x="2490" y="3734"/>
                    </a:lnTo>
                    <a:cubicBezTo>
                      <a:pt x="2756" y="2961"/>
                      <a:pt x="3022" y="2173"/>
                      <a:pt x="3268" y="1385"/>
                    </a:cubicBezTo>
                    <a:cubicBezTo>
                      <a:pt x="3413" y="924"/>
                      <a:pt x="3549" y="462"/>
                      <a:pt x="3679" y="0"/>
                    </a:cubicBezTo>
                  </a:path>
                </a:pathLst>
              </a:custGeom>
              <a:noFill/>
              <a:ln cap="flat" cmpd="sng" w="5275">
                <a:solidFill>
                  <a:srgbClr val="00003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96" name="Google Shape;4996;p24"/>
              <p:cNvSpPr/>
              <p:nvPr/>
            </p:nvSpPr>
            <p:spPr>
              <a:xfrm>
                <a:off x="761000" y="3744650"/>
                <a:ext cx="132275" cy="128650"/>
              </a:xfrm>
              <a:custGeom>
                <a:rect b="b" l="l" r="r" t="t"/>
                <a:pathLst>
                  <a:path extrusionOk="0" fill="none" h="5146" w="5291">
                    <a:moveTo>
                      <a:pt x="1" y="3926"/>
                    </a:moveTo>
                    <a:cubicBezTo>
                      <a:pt x="1040" y="4272"/>
                      <a:pt x="2058" y="4673"/>
                      <a:pt x="3052" y="5130"/>
                    </a:cubicBezTo>
                    <a:cubicBezTo>
                      <a:pt x="3062" y="5135"/>
                      <a:pt x="3072" y="5140"/>
                      <a:pt x="3082" y="5145"/>
                    </a:cubicBezTo>
                    <a:cubicBezTo>
                      <a:pt x="3715" y="3393"/>
                      <a:pt x="4423" y="1652"/>
                      <a:pt x="5291" y="0"/>
                    </a:cubicBezTo>
                  </a:path>
                </a:pathLst>
              </a:custGeom>
              <a:noFill/>
              <a:ln cap="flat" cmpd="sng" w="5275">
                <a:solidFill>
                  <a:srgbClr val="00003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97" name="Google Shape;4997;p24"/>
              <p:cNvSpPr/>
              <p:nvPr/>
            </p:nvSpPr>
            <p:spPr>
              <a:xfrm>
                <a:off x="771425" y="3973150"/>
                <a:ext cx="159500" cy="81850"/>
              </a:xfrm>
              <a:custGeom>
                <a:rect b="b" l="l" r="r" t="t"/>
                <a:pathLst>
                  <a:path extrusionOk="0" fill="none" h="3274" w="6380">
                    <a:moveTo>
                      <a:pt x="0" y="1968"/>
                    </a:moveTo>
                    <a:cubicBezTo>
                      <a:pt x="20" y="1973"/>
                      <a:pt x="40" y="1978"/>
                      <a:pt x="55" y="1983"/>
                    </a:cubicBezTo>
                    <a:cubicBezTo>
                      <a:pt x="1707" y="2510"/>
                      <a:pt x="3378" y="2942"/>
                      <a:pt x="5075" y="3273"/>
                    </a:cubicBezTo>
                    <a:cubicBezTo>
                      <a:pt x="5080" y="3263"/>
                      <a:pt x="5080" y="3253"/>
                      <a:pt x="5080" y="3243"/>
                    </a:cubicBezTo>
                    <a:cubicBezTo>
                      <a:pt x="5120" y="2962"/>
                      <a:pt x="5255" y="2641"/>
                      <a:pt x="5366" y="2380"/>
                    </a:cubicBezTo>
                    <a:cubicBezTo>
                      <a:pt x="5702" y="1587"/>
                      <a:pt x="6043" y="794"/>
                      <a:pt x="6380" y="1"/>
                    </a:cubicBezTo>
                  </a:path>
                </a:pathLst>
              </a:custGeom>
              <a:noFill/>
              <a:ln cap="flat" cmpd="sng" w="5275">
                <a:solidFill>
                  <a:srgbClr val="00003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98" name="Google Shape;4998;p24"/>
              <p:cNvSpPr/>
              <p:nvPr/>
            </p:nvSpPr>
            <p:spPr>
              <a:xfrm>
                <a:off x="793375" y="3953825"/>
                <a:ext cx="21600" cy="16225"/>
              </a:xfrm>
              <a:custGeom>
                <a:rect b="b" l="l" r="r" t="t"/>
                <a:pathLst>
                  <a:path extrusionOk="0" fill="none" h="649" w="864">
                    <a:moveTo>
                      <a:pt x="1" y="1"/>
                    </a:moveTo>
                    <a:cubicBezTo>
                      <a:pt x="277" y="231"/>
                      <a:pt x="563" y="447"/>
                      <a:pt x="864" y="648"/>
                    </a:cubicBezTo>
                  </a:path>
                </a:pathLst>
              </a:custGeom>
              <a:noFill/>
              <a:ln cap="flat" cmpd="sng" w="5275">
                <a:solidFill>
                  <a:srgbClr val="00003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99" name="Google Shape;4999;p24"/>
              <p:cNvSpPr/>
              <p:nvPr/>
            </p:nvSpPr>
            <p:spPr>
              <a:xfrm>
                <a:off x="795875" y="3930475"/>
                <a:ext cx="18475" cy="16475"/>
              </a:xfrm>
              <a:custGeom>
                <a:rect b="b" l="l" r="r" t="t"/>
                <a:pathLst>
                  <a:path extrusionOk="0" fill="none" h="659" w="739">
                    <a:moveTo>
                      <a:pt x="1" y="1"/>
                    </a:moveTo>
                    <a:cubicBezTo>
                      <a:pt x="287" y="162"/>
                      <a:pt x="543" y="387"/>
                      <a:pt x="739" y="659"/>
                    </a:cubicBezTo>
                  </a:path>
                </a:pathLst>
              </a:custGeom>
              <a:noFill/>
              <a:ln cap="flat" cmpd="sng" w="5275">
                <a:solidFill>
                  <a:srgbClr val="00003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00" name="Google Shape;5000;p24"/>
              <p:cNvSpPr/>
              <p:nvPr/>
            </p:nvSpPr>
            <p:spPr>
              <a:xfrm>
                <a:off x="765150" y="3597950"/>
                <a:ext cx="85725" cy="130775"/>
              </a:xfrm>
              <a:custGeom>
                <a:rect b="b" l="l" r="r" t="t"/>
                <a:pathLst>
                  <a:path extrusionOk="0" fill="none" h="5231" w="3429">
                    <a:moveTo>
                      <a:pt x="0" y="1"/>
                    </a:moveTo>
                    <a:cubicBezTo>
                      <a:pt x="216" y="779"/>
                      <a:pt x="542" y="1527"/>
                      <a:pt x="969" y="2214"/>
                    </a:cubicBezTo>
                    <a:cubicBezTo>
                      <a:pt x="1345" y="2827"/>
                      <a:pt x="1797" y="3389"/>
                      <a:pt x="2314" y="3891"/>
                    </a:cubicBezTo>
                    <a:cubicBezTo>
                      <a:pt x="2731" y="4302"/>
                      <a:pt x="3208" y="4689"/>
                      <a:pt x="3428" y="5231"/>
                    </a:cubicBezTo>
                  </a:path>
                </a:pathLst>
              </a:custGeom>
              <a:noFill/>
              <a:ln cap="flat" cmpd="sng" w="5275">
                <a:solidFill>
                  <a:srgbClr val="00003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01" name="Google Shape;5001;p24"/>
              <p:cNvSpPr/>
              <p:nvPr/>
            </p:nvSpPr>
            <p:spPr>
              <a:xfrm>
                <a:off x="1214375" y="3799850"/>
                <a:ext cx="125375" cy="67050"/>
              </a:xfrm>
              <a:custGeom>
                <a:rect b="b" l="l" r="r" t="t"/>
                <a:pathLst>
                  <a:path extrusionOk="0" fill="none" h="2682" w="5015">
                    <a:moveTo>
                      <a:pt x="0" y="924"/>
                    </a:moveTo>
                    <a:cubicBezTo>
                      <a:pt x="166" y="1532"/>
                      <a:pt x="387" y="2119"/>
                      <a:pt x="668" y="2681"/>
                    </a:cubicBezTo>
                    <a:cubicBezTo>
                      <a:pt x="678" y="2676"/>
                      <a:pt x="688" y="2671"/>
                      <a:pt x="698" y="2661"/>
                    </a:cubicBezTo>
                    <a:cubicBezTo>
                      <a:pt x="2154" y="1868"/>
                      <a:pt x="3579" y="960"/>
                      <a:pt x="4954" y="36"/>
                    </a:cubicBezTo>
                    <a:cubicBezTo>
                      <a:pt x="4974" y="26"/>
                      <a:pt x="4995" y="11"/>
                      <a:pt x="5015" y="1"/>
                    </a:cubicBezTo>
                  </a:path>
                </a:pathLst>
              </a:custGeom>
              <a:noFill/>
              <a:ln cap="flat" cmpd="sng" w="5275">
                <a:solidFill>
                  <a:srgbClr val="00003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5002" name="Google Shape;5002;p24"/>
          <p:cNvGrpSpPr/>
          <p:nvPr/>
        </p:nvGrpSpPr>
        <p:grpSpPr>
          <a:xfrm flipH="1">
            <a:off x="-295184" y="4241107"/>
            <a:ext cx="2108721" cy="724805"/>
            <a:chOff x="2360400" y="1877425"/>
            <a:chExt cx="873900" cy="300400"/>
          </a:xfrm>
        </p:grpSpPr>
        <p:sp>
          <p:nvSpPr>
            <p:cNvPr id="5003" name="Google Shape;5003;p24"/>
            <p:cNvSpPr/>
            <p:nvPr/>
          </p:nvSpPr>
          <p:spPr>
            <a:xfrm>
              <a:off x="2666825" y="2122925"/>
              <a:ext cx="173325" cy="54900"/>
            </a:xfrm>
            <a:custGeom>
              <a:rect b="b" l="l" r="r" t="t"/>
              <a:pathLst>
                <a:path extrusionOk="0" h="2196" w="6933">
                  <a:moveTo>
                    <a:pt x="5552" y="0"/>
                  </a:moveTo>
                  <a:cubicBezTo>
                    <a:pt x="4557" y="90"/>
                    <a:pt x="3549" y="137"/>
                    <a:pt x="2541" y="137"/>
                  </a:cubicBezTo>
                  <a:cubicBezTo>
                    <a:pt x="1694" y="137"/>
                    <a:pt x="847" y="104"/>
                    <a:pt x="6" y="35"/>
                  </a:cubicBezTo>
                  <a:lnTo>
                    <a:pt x="1" y="85"/>
                  </a:lnTo>
                  <a:cubicBezTo>
                    <a:pt x="1554" y="1442"/>
                    <a:pt x="3610" y="2195"/>
                    <a:pt x="5667" y="2195"/>
                  </a:cubicBezTo>
                  <a:cubicBezTo>
                    <a:pt x="6090" y="2195"/>
                    <a:pt x="6514" y="2163"/>
                    <a:pt x="6933" y="2098"/>
                  </a:cubicBezTo>
                  <a:cubicBezTo>
                    <a:pt x="6611" y="1315"/>
                    <a:pt x="6175" y="572"/>
                    <a:pt x="55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4" name="Google Shape;5004;p24"/>
            <p:cNvSpPr/>
            <p:nvPr/>
          </p:nvSpPr>
          <p:spPr>
            <a:xfrm>
              <a:off x="2675875" y="2014250"/>
              <a:ext cx="173325" cy="63950"/>
            </a:xfrm>
            <a:custGeom>
              <a:rect b="b" l="l" r="r" t="t"/>
              <a:pathLst>
                <a:path extrusionOk="0" h="2558" w="6933">
                  <a:moveTo>
                    <a:pt x="3445" y="0"/>
                  </a:moveTo>
                  <a:cubicBezTo>
                    <a:pt x="2099" y="0"/>
                    <a:pt x="884" y="835"/>
                    <a:pt x="0" y="1852"/>
                  </a:cubicBezTo>
                  <a:cubicBezTo>
                    <a:pt x="1053" y="2323"/>
                    <a:pt x="2205" y="2558"/>
                    <a:pt x="3357" y="2558"/>
                  </a:cubicBezTo>
                  <a:cubicBezTo>
                    <a:pt x="4589" y="2558"/>
                    <a:pt x="5822" y="2289"/>
                    <a:pt x="6932" y="1752"/>
                  </a:cubicBezTo>
                  <a:cubicBezTo>
                    <a:pt x="6064" y="718"/>
                    <a:pt x="4819" y="10"/>
                    <a:pt x="3469" y="0"/>
                  </a:cubicBezTo>
                  <a:cubicBezTo>
                    <a:pt x="3461" y="0"/>
                    <a:pt x="3453" y="0"/>
                    <a:pt x="34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5" name="Google Shape;5005;p24"/>
            <p:cNvSpPr/>
            <p:nvPr/>
          </p:nvSpPr>
          <p:spPr>
            <a:xfrm>
              <a:off x="2674875" y="1877425"/>
              <a:ext cx="176825" cy="50400"/>
            </a:xfrm>
            <a:custGeom>
              <a:rect b="b" l="l" r="r" t="t"/>
              <a:pathLst>
                <a:path extrusionOk="0" h="2016" w="7073">
                  <a:moveTo>
                    <a:pt x="5441" y="1"/>
                  </a:moveTo>
                  <a:cubicBezTo>
                    <a:pt x="3490" y="1"/>
                    <a:pt x="1537" y="657"/>
                    <a:pt x="0" y="1864"/>
                  </a:cubicBezTo>
                  <a:lnTo>
                    <a:pt x="0" y="1920"/>
                  </a:lnTo>
                  <a:cubicBezTo>
                    <a:pt x="751" y="1866"/>
                    <a:pt x="1505" y="1840"/>
                    <a:pt x="2257" y="1840"/>
                  </a:cubicBezTo>
                  <a:cubicBezTo>
                    <a:pt x="3400" y="1840"/>
                    <a:pt x="4541" y="1900"/>
                    <a:pt x="5667" y="2015"/>
                  </a:cubicBezTo>
                  <a:cubicBezTo>
                    <a:pt x="6249" y="1518"/>
                    <a:pt x="6761" y="856"/>
                    <a:pt x="7072" y="158"/>
                  </a:cubicBezTo>
                  <a:cubicBezTo>
                    <a:pt x="6535" y="52"/>
                    <a:pt x="5988" y="1"/>
                    <a:pt x="544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6" name="Google Shape;5006;p24"/>
            <p:cNvSpPr/>
            <p:nvPr/>
          </p:nvSpPr>
          <p:spPr>
            <a:xfrm>
              <a:off x="2360400" y="1936450"/>
              <a:ext cx="255400" cy="177825"/>
            </a:xfrm>
            <a:custGeom>
              <a:rect b="b" l="l" r="r" t="t"/>
              <a:pathLst>
                <a:path extrusionOk="0" h="7113" w="10216">
                  <a:moveTo>
                    <a:pt x="4861" y="2930"/>
                  </a:moveTo>
                  <a:cubicBezTo>
                    <a:pt x="5057" y="2930"/>
                    <a:pt x="5232" y="3063"/>
                    <a:pt x="5276" y="3263"/>
                  </a:cubicBezTo>
                  <a:cubicBezTo>
                    <a:pt x="5372" y="3230"/>
                    <a:pt x="5474" y="3210"/>
                    <a:pt x="5581" y="3210"/>
                  </a:cubicBezTo>
                  <a:cubicBezTo>
                    <a:pt x="5603" y="3210"/>
                    <a:pt x="5625" y="3211"/>
                    <a:pt x="5648" y="3213"/>
                  </a:cubicBezTo>
                  <a:cubicBezTo>
                    <a:pt x="6160" y="3253"/>
                    <a:pt x="6541" y="3700"/>
                    <a:pt x="6501" y="4212"/>
                  </a:cubicBezTo>
                  <a:cubicBezTo>
                    <a:pt x="6467" y="4699"/>
                    <a:pt x="6061" y="5068"/>
                    <a:pt x="5581" y="5068"/>
                  </a:cubicBezTo>
                  <a:cubicBezTo>
                    <a:pt x="5556" y="5068"/>
                    <a:pt x="5532" y="5067"/>
                    <a:pt x="5507" y="5065"/>
                  </a:cubicBezTo>
                  <a:cubicBezTo>
                    <a:pt x="4995" y="5025"/>
                    <a:pt x="4614" y="4578"/>
                    <a:pt x="4654" y="4071"/>
                  </a:cubicBezTo>
                  <a:cubicBezTo>
                    <a:pt x="4659" y="3966"/>
                    <a:pt x="4684" y="3865"/>
                    <a:pt x="4724" y="3770"/>
                  </a:cubicBezTo>
                  <a:cubicBezTo>
                    <a:pt x="4578" y="3725"/>
                    <a:pt x="4463" y="3599"/>
                    <a:pt x="4433" y="3439"/>
                  </a:cubicBezTo>
                  <a:cubicBezTo>
                    <a:pt x="4393" y="3203"/>
                    <a:pt x="4543" y="2977"/>
                    <a:pt x="4784" y="2937"/>
                  </a:cubicBezTo>
                  <a:cubicBezTo>
                    <a:pt x="4810" y="2932"/>
                    <a:pt x="4836" y="2930"/>
                    <a:pt x="4861" y="2930"/>
                  </a:cubicBezTo>
                  <a:close/>
                  <a:moveTo>
                    <a:pt x="9211" y="0"/>
                  </a:moveTo>
                  <a:cubicBezTo>
                    <a:pt x="7224" y="392"/>
                    <a:pt x="5296" y="1014"/>
                    <a:pt x="3509" y="1918"/>
                  </a:cubicBezTo>
                  <a:cubicBezTo>
                    <a:pt x="2402" y="2474"/>
                    <a:pt x="1280" y="3153"/>
                    <a:pt x="41" y="3153"/>
                  </a:cubicBezTo>
                  <a:cubicBezTo>
                    <a:pt x="28" y="3153"/>
                    <a:pt x="14" y="3153"/>
                    <a:pt x="1" y="3152"/>
                  </a:cubicBezTo>
                  <a:lnTo>
                    <a:pt x="1" y="3890"/>
                  </a:lnTo>
                  <a:cubicBezTo>
                    <a:pt x="56" y="3905"/>
                    <a:pt x="106" y="3915"/>
                    <a:pt x="161" y="3925"/>
                  </a:cubicBezTo>
                  <a:cubicBezTo>
                    <a:pt x="382" y="3930"/>
                    <a:pt x="603" y="3961"/>
                    <a:pt x="824" y="4011"/>
                  </a:cubicBezTo>
                  <a:cubicBezTo>
                    <a:pt x="1763" y="4207"/>
                    <a:pt x="2641" y="4719"/>
                    <a:pt x="3509" y="5155"/>
                  </a:cubicBezTo>
                  <a:cubicBezTo>
                    <a:pt x="5366" y="6089"/>
                    <a:pt x="7364" y="6726"/>
                    <a:pt x="9432" y="7113"/>
                  </a:cubicBezTo>
                  <a:cubicBezTo>
                    <a:pt x="10215" y="5773"/>
                    <a:pt x="10210" y="4121"/>
                    <a:pt x="10095" y="2565"/>
                  </a:cubicBezTo>
                  <a:cubicBezTo>
                    <a:pt x="10029" y="1642"/>
                    <a:pt x="9889" y="628"/>
                    <a:pt x="92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7" name="Google Shape;5007;p24"/>
            <p:cNvSpPr/>
            <p:nvPr/>
          </p:nvSpPr>
          <p:spPr>
            <a:xfrm>
              <a:off x="2590675" y="1923400"/>
              <a:ext cx="643625" cy="202975"/>
            </a:xfrm>
            <a:custGeom>
              <a:rect b="b" l="l" r="r" t="t"/>
              <a:pathLst>
                <a:path extrusionOk="0" h="8119" w="25745">
                  <a:moveTo>
                    <a:pt x="11307" y="1496"/>
                  </a:moveTo>
                  <a:cubicBezTo>
                    <a:pt x="11450" y="1496"/>
                    <a:pt x="11570" y="1608"/>
                    <a:pt x="11575" y="1752"/>
                  </a:cubicBezTo>
                  <a:cubicBezTo>
                    <a:pt x="11585" y="1908"/>
                    <a:pt x="11469" y="2033"/>
                    <a:pt x="11319" y="2043"/>
                  </a:cubicBezTo>
                  <a:cubicBezTo>
                    <a:pt x="11316" y="2043"/>
                    <a:pt x="11313" y="2043"/>
                    <a:pt x="11309" y="2043"/>
                  </a:cubicBezTo>
                  <a:cubicBezTo>
                    <a:pt x="11163" y="2043"/>
                    <a:pt x="11038" y="1930"/>
                    <a:pt x="11033" y="1782"/>
                  </a:cubicBezTo>
                  <a:cubicBezTo>
                    <a:pt x="11023" y="1632"/>
                    <a:pt x="11138" y="1501"/>
                    <a:pt x="11289" y="1496"/>
                  </a:cubicBezTo>
                  <a:cubicBezTo>
                    <a:pt x="11295" y="1496"/>
                    <a:pt x="11301" y="1496"/>
                    <a:pt x="11307" y="1496"/>
                  </a:cubicBezTo>
                  <a:close/>
                  <a:moveTo>
                    <a:pt x="14029" y="2184"/>
                  </a:moveTo>
                  <a:cubicBezTo>
                    <a:pt x="14180" y="2184"/>
                    <a:pt x="14301" y="2297"/>
                    <a:pt x="14310" y="2445"/>
                  </a:cubicBezTo>
                  <a:cubicBezTo>
                    <a:pt x="14315" y="2595"/>
                    <a:pt x="14200" y="2721"/>
                    <a:pt x="14049" y="2731"/>
                  </a:cubicBezTo>
                  <a:cubicBezTo>
                    <a:pt x="14046" y="2731"/>
                    <a:pt x="14043" y="2731"/>
                    <a:pt x="14040" y="2731"/>
                  </a:cubicBezTo>
                  <a:cubicBezTo>
                    <a:pt x="13893" y="2731"/>
                    <a:pt x="13768" y="2617"/>
                    <a:pt x="13763" y="2470"/>
                  </a:cubicBezTo>
                  <a:cubicBezTo>
                    <a:pt x="13753" y="2319"/>
                    <a:pt x="13869" y="2194"/>
                    <a:pt x="14019" y="2184"/>
                  </a:cubicBezTo>
                  <a:cubicBezTo>
                    <a:pt x="14022" y="2184"/>
                    <a:pt x="14026" y="2184"/>
                    <a:pt x="14029" y="2184"/>
                  </a:cubicBezTo>
                  <a:close/>
                  <a:moveTo>
                    <a:pt x="12257" y="2635"/>
                  </a:moveTo>
                  <a:cubicBezTo>
                    <a:pt x="12403" y="2635"/>
                    <a:pt x="12529" y="2749"/>
                    <a:pt x="12533" y="2897"/>
                  </a:cubicBezTo>
                  <a:cubicBezTo>
                    <a:pt x="12544" y="3047"/>
                    <a:pt x="12423" y="3178"/>
                    <a:pt x="12272" y="3183"/>
                  </a:cubicBezTo>
                  <a:cubicBezTo>
                    <a:pt x="12269" y="3183"/>
                    <a:pt x="12266" y="3183"/>
                    <a:pt x="12263" y="3183"/>
                  </a:cubicBezTo>
                  <a:cubicBezTo>
                    <a:pt x="12116" y="3183"/>
                    <a:pt x="11996" y="3074"/>
                    <a:pt x="11986" y="2922"/>
                  </a:cubicBezTo>
                  <a:cubicBezTo>
                    <a:pt x="11981" y="2771"/>
                    <a:pt x="12097" y="2646"/>
                    <a:pt x="12247" y="2636"/>
                  </a:cubicBezTo>
                  <a:cubicBezTo>
                    <a:pt x="12251" y="2635"/>
                    <a:pt x="12254" y="2635"/>
                    <a:pt x="12257" y="2635"/>
                  </a:cubicBezTo>
                  <a:close/>
                  <a:moveTo>
                    <a:pt x="20283" y="3895"/>
                  </a:moveTo>
                  <a:cubicBezTo>
                    <a:pt x="20429" y="3895"/>
                    <a:pt x="20554" y="4009"/>
                    <a:pt x="20559" y="4156"/>
                  </a:cubicBezTo>
                  <a:cubicBezTo>
                    <a:pt x="20569" y="4312"/>
                    <a:pt x="20454" y="4437"/>
                    <a:pt x="20303" y="4447"/>
                  </a:cubicBezTo>
                  <a:cubicBezTo>
                    <a:pt x="20300" y="4448"/>
                    <a:pt x="20297" y="4448"/>
                    <a:pt x="20294" y="4448"/>
                  </a:cubicBezTo>
                  <a:cubicBezTo>
                    <a:pt x="20143" y="4448"/>
                    <a:pt x="20022" y="4334"/>
                    <a:pt x="20012" y="4186"/>
                  </a:cubicBezTo>
                  <a:cubicBezTo>
                    <a:pt x="20007" y="4036"/>
                    <a:pt x="20123" y="3905"/>
                    <a:pt x="20273" y="3895"/>
                  </a:cubicBezTo>
                  <a:cubicBezTo>
                    <a:pt x="20276" y="3895"/>
                    <a:pt x="20280" y="3895"/>
                    <a:pt x="20283" y="3895"/>
                  </a:cubicBezTo>
                  <a:close/>
                  <a:moveTo>
                    <a:pt x="16533" y="4011"/>
                  </a:moveTo>
                  <a:cubicBezTo>
                    <a:pt x="16680" y="4011"/>
                    <a:pt x="16805" y="4129"/>
                    <a:pt x="16810" y="4277"/>
                  </a:cubicBezTo>
                  <a:cubicBezTo>
                    <a:pt x="16820" y="4427"/>
                    <a:pt x="16700" y="4553"/>
                    <a:pt x="16549" y="4563"/>
                  </a:cubicBezTo>
                  <a:cubicBezTo>
                    <a:pt x="16546" y="4563"/>
                    <a:pt x="16543" y="4563"/>
                    <a:pt x="16540" y="4563"/>
                  </a:cubicBezTo>
                  <a:cubicBezTo>
                    <a:pt x="16393" y="4563"/>
                    <a:pt x="16268" y="4449"/>
                    <a:pt x="16263" y="4302"/>
                  </a:cubicBezTo>
                  <a:cubicBezTo>
                    <a:pt x="16253" y="4151"/>
                    <a:pt x="16373" y="4021"/>
                    <a:pt x="16524" y="4011"/>
                  </a:cubicBezTo>
                  <a:cubicBezTo>
                    <a:pt x="16527" y="4011"/>
                    <a:pt x="16530" y="4011"/>
                    <a:pt x="16533" y="4011"/>
                  </a:cubicBezTo>
                  <a:close/>
                  <a:moveTo>
                    <a:pt x="15472" y="5260"/>
                  </a:moveTo>
                  <a:cubicBezTo>
                    <a:pt x="15615" y="5260"/>
                    <a:pt x="15731" y="5377"/>
                    <a:pt x="15741" y="5522"/>
                  </a:cubicBezTo>
                  <a:cubicBezTo>
                    <a:pt x="15746" y="5672"/>
                    <a:pt x="15630" y="5803"/>
                    <a:pt x="15480" y="5808"/>
                  </a:cubicBezTo>
                  <a:cubicBezTo>
                    <a:pt x="15474" y="5808"/>
                    <a:pt x="15468" y="5808"/>
                    <a:pt x="15462" y="5808"/>
                  </a:cubicBezTo>
                  <a:cubicBezTo>
                    <a:pt x="15320" y="5808"/>
                    <a:pt x="15203" y="5691"/>
                    <a:pt x="15194" y="5547"/>
                  </a:cubicBezTo>
                  <a:cubicBezTo>
                    <a:pt x="15189" y="5396"/>
                    <a:pt x="15304" y="5266"/>
                    <a:pt x="15455" y="5261"/>
                  </a:cubicBezTo>
                  <a:cubicBezTo>
                    <a:pt x="15461" y="5260"/>
                    <a:pt x="15466" y="5260"/>
                    <a:pt x="15472" y="5260"/>
                  </a:cubicBezTo>
                  <a:close/>
                  <a:moveTo>
                    <a:pt x="6853" y="3634"/>
                  </a:moveTo>
                  <a:cubicBezTo>
                    <a:pt x="6861" y="3634"/>
                    <a:pt x="6869" y="3634"/>
                    <a:pt x="6877" y="3634"/>
                  </a:cubicBezTo>
                  <a:cubicBezTo>
                    <a:pt x="8227" y="3644"/>
                    <a:pt x="9472" y="4352"/>
                    <a:pt x="10340" y="5386"/>
                  </a:cubicBezTo>
                  <a:cubicBezTo>
                    <a:pt x="9230" y="5923"/>
                    <a:pt x="7997" y="6192"/>
                    <a:pt x="6765" y="6192"/>
                  </a:cubicBezTo>
                  <a:cubicBezTo>
                    <a:pt x="5613" y="6192"/>
                    <a:pt x="4461" y="5957"/>
                    <a:pt x="3408" y="5486"/>
                  </a:cubicBezTo>
                  <a:cubicBezTo>
                    <a:pt x="4292" y="4469"/>
                    <a:pt x="5507" y="3634"/>
                    <a:pt x="6853" y="3634"/>
                  </a:cubicBezTo>
                  <a:close/>
                  <a:moveTo>
                    <a:pt x="5625" y="1"/>
                  </a:moveTo>
                  <a:cubicBezTo>
                    <a:pt x="4873" y="1"/>
                    <a:pt x="4119" y="27"/>
                    <a:pt x="3368" y="81"/>
                  </a:cubicBezTo>
                  <a:cubicBezTo>
                    <a:pt x="2234" y="161"/>
                    <a:pt x="1105" y="307"/>
                    <a:pt x="0" y="522"/>
                  </a:cubicBezTo>
                  <a:cubicBezTo>
                    <a:pt x="678" y="1150"/>
                    <a:pt x="818" y="2164"/>
                    <a:pt x="884" y="3087"/>
                  </a:cubicBezTo>
                  <a:cubicBezTo>
                    <a:pt x="999" y="4643"/>
                    <a:pt x="1004" y="6295"/>
                    <a:pt x="221" y="7635"/>
                  </a:cubicBezTo>
                  <a:cubicBezTo>
                    <a:pt x="1155" y="7810"/>
                    <a:pt x="2098" y="7936"/>
                    <a:pt x="3052" y="8016"/>
                  </a:cubicBezTo>
                  <a:cubicBezTo>
                    <a:pt x="3893" y="8085"/>
                    <a:pt x="4740" y="8118"/>
                    <a:pt x="5587" y="8118"/>
                  </a:cubicBezTo>
                  <a:cubicBezTo>
                    <a:pt x="6595" y="8118"/>
                    <a:pt x="7603" y="8071"/>
                    <a:pt x="8598" y="7981"/>
                  </a:cubicBezTo>
                  <a:cubicBezTo>
                    <a:pt x="9863" y="7876"/>
                    <a:pt x="11113" y="7695"/>
                    <a:pt x="12328" y="7459"/>
                  </a:cubicBezTo>
                  <a:cubicBezTo>
                    <a:pt x="15831" y="6781"/>
                    <a:pt x="19284" y="5848"/>
                    <a:pt x="22647" y="4668"/>
                  </a:cubicBezTo>
                  <a:cubicBezTo>
                    <a:pt x="23430" y="5416"/>
                    <a:pt x="24665" y="5567"/>
                    <a:pt x="25744" y="5647"/>
                  </a:cubicBezTo>
                  <a:cubicBezTo>
                    <a:pt x="25428" y="5271"/>
                    <a:pt x="25062" y="4919"/>
                    <a:pt x="24655" y="4638"/>
                  </a:cubicBezTo>
                  <a:cubicBezTo>
                    <a:pt x="24249" y="4357"/>
                    <a:pt x="23802" y="4141"/>
                    <a:pt x="23320" y="4031"/>
                  </a:cubicBezTo>
                  <a:cubicBezTo>
                    <a:pt x="24279" y="3815"/>
                    <a:pt x="25112" y="3223"/>
                    <a:pt x="25744" y="2470"/>
                  </a:cubicBezTo>
                  <a:lnTo>
                    <a:pt x="25744" y="2470"/>
                  </a:lnTo>
                  <a:cubicBezTo>
                    <a:pt x="24665" y="2555"/>
                    <a:pt x="23430" y="2701"/>
                    <a:pt x="22647" y="3449"/>
                  </a:cubicBezTo>
                  <a:cubicBezTo>
                    <a:pt x="19284" y="2269"/>
                    <a:pt x="15831" y="1336"/>
                    <a:pt x="12328" y="658"/>
                  </a:cubicBezTo>
                  <a:cubicBezTo>
                    <a:pt x="11254" y="452"/>
                    <a:pt x="10149" y="286"/>
                    <a:pt x="9035" y="176"/>
                  </a:cubicBezTo>
                  <a:cubicBezTo>
                    <a:pt x="7909" y="61"/>
                    <a:pt x="6768" y="1"/>
                    <a:pt x="562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8" name="Google Shape;5008;p24"/>
            <p:cNvSpPr/>
            <p:nvPr/>
          </p:nvSpPr>
          <p:spPr>
            <a:xfrm>
              <a:off x="3090850" y="2020775"/>
              <a:ext cx="14075" cy="13825"/>
            </a:xfrm>
            <a:custGeom>
              <a:rect b="b" l="l" r="r" t="t"/>
              <a:pathLst>
                <a:path extrusionOk="0" h="553" w="563">
                  <a:moveTo>
                    <a:pt x="276" y="0"/>
                  </a:moveTo>
                  <a:cubicBezTo>
                    <a:pt x="273" y="0"/>
                    <a:pt x="269" y="0"/>
                    <a:pt x="266" y="0"/>
                  </a:cubicBezTo>
                  <a:cubicBezTo>
                    <a:pt x="116" y="10"/>
                    <a:pt x="0" y="141"/>
                    <a:pt x="5" y="291"/>
                  </a:cubicBezTo>
                  <a:cubicBezTo>
                    <a:pt x="15" y="439"/>
                    <a:pt x="136" y="553"/>
                    <a:pt x="287" y="553"/>
                  </a:cubicBezTo>
                  <a:cubicBezTo>
                    <a:pt x="290" y="553"/>
                    <a:pt x="293" y="553"/>
                    <a:pt x="296" y="552"/>
                  </a:cubicBezTo>
                  <a:cubicBezTo>
                    <a:pt x="447" y="542"/>
                    <a:pt x="562" y="417"/>
                    <a:pt x="552" y="261"/>
                  </a:cubicBezTo>
                  <a:cubicBezTo>
                    <a:pt x="547" y="114"/>
                    <a:pt x="422" y="0"/>
                    <a:pt x="2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9" name="Google Shape;5009;p24"/>
            <p:cNvSpPr/>
            <p:nvPr/>
          </p:nvSpPr>
          <p:spPr>
            <a:xfrm>
              <a:off x="2996975" y="2023650"/>
              <a:ext cx="14200" cy="13850"/>
            </a:xfrm>
            <a:custGeom>
              <a:rect b="b" l="l" r="r" t="t"/>
              <a:pathLst>
                <a:path extrusionOk="0" h="554" w="568">
                  <a:moveTo>
                    <a:pt x="281" y="1"/>
                  </a:moveTo>
                  <a:cubicBezTo>
                    <a:pt x="278" y="1"/>
                    <a:pt x="275" y="1"/>
                    <a:pt x="272" y="1"/>
                  </a:cubicBezTo>
                  <a:cubicBezTo>
                    <a:pt x="121" y="11"/>
                    <a:pt x="1" y="141"/>
                    <a:pt x="11" y="292"/>
                  </a:cubicBezTo>
                  <a:cubicBezTo>
                    <a:pt x="16" y="439"/>
                    <a:pt x="141" y="553"/>
                    <a:pt x="288" y="553"/>
                  </a:cubicBezTo>
                  <a:cubicBezTo>
                    <a:pt x="291" y="553"/>
                    <a:pt x="294" y="553"/>
                    <a:pt x="297" y="553"/>
                  </a:cubicBezTo>
                  <a:cubicBezTo>
                    <a:pt x="448" y="543"/>
                    <a:pt x="568" y="417"/>
                    <a:pt x="558" y="267"/>
                  </a:cubicBezTo>
                  <a:cubicBezTo>
                    <a:pt x="553" y="119"/>
                    <a:pt x="428" y="1"/>
                    <a:pt x="2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0" name="Google Shape;5010;p24"/>
            <p:cNvSpPr/>
            <p:nvPr/>
          </p:nvSpPr>
          <p:spPr>
            <a:xfrm>
              <a:off x="2970375" y="2054900"/>
              <a:ext cx="13950" cy="13725"/>
            </a:xfrm>
            <a:custGeom>
              <a:rect b="b" l="l" r="r" t="t"/>
              <a:pathLst>
                <a:path extrusionOk="0" h="549" w="558">
                  <a:moveTo>
                    <a:pt x="284" y="0"/>
                  </a:moveTo>
                  <a:cubicBezTo>
                    <a:pt x="278" y="0"/>
                    <a:pt x="273" y="0"/>
                    <a:pt x="267" y="1"/>
                  </a:cubicBezTo>
                  <a:cubicBezTo>
                    <a:pt x="116" y="6"/>
                    <a:pt x="1" y="136"/>
                    <a:pt x="6" y="287"/>
                  </a:cubicBezTo>
                  <a:cubicBezTo>
                    <a:pt x="15" y="431"/>
                    <a:pt x="132" y="548"/>
                    <a:pt x="274" y="548"/>
                  </a:cubicBezTo>
                  <a:cubicBezTo>
                    <a:pt x="280" y="548"/>
                    <a:pt x="286" y="548"/>
                    <a:pt x="292" y="548"/>
                  </a:cubicBezTo>
                  <a:cubicBezTo>
                    <a:pt x="442" y="543"/>
                    <a:pt x="558" y="412"/>
                    <a:pt x="553" y="262"/>
                  </a:cubicBezTo>
                  <a:cubicBezTo>
                    <a:pt x="543" y="117"/>
                    <a:pt x="427" y="0"/>
                    <a:pt x="2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1" name="Google Shape;5011;p24"/>
            <p:cNvSpPr/>
            <p:nvPr/>
          </p:nvSpPr>
          <p:spPr>
            <a:xfrm>
              <a:off x="2934500" y="1977975"/>
              <a:ext cx="14075" cy="13725"/>
            </a:xfrm>
            <a:custGeom>
              <a:rect b="b" l="l" r="r" t="t"/>
              <a:pathLst>
                <a:path extrusionOk="0" h="549" w="563">
                  <a:moveTo>
                    <a:pt x="276" y="1"/>
                  </a:moveTo>
                  <a:cubicBezTo>
                    <a:pt x="273" y="1"/>
                    <a:pt x="269" y="1"/>
                    <a:pt x="266" y="1"/>
                  </a:cubicBezTo>
                  <a:cubicBezTo>
                    <a:pt x="116" y="11"/>
                    <a:pt x="0" y="136"/>
                    <a:pt x="10" y="287"/>
                  </a:cubicBezTo>
                  <a:cubicBezTo>
                    <a:pt x="15" y="434"/>
                    <a:pt x="140" y="548"/>
                    <a:pt x="287" y="548"/>
                  </a:cubicBezTo>
                  <a:cubicBezTo>
                    <a:pt x="290" y="548"/>
                    <a:pt x="293" y="548"/>
                    <a:pt x="296" y="548"/>
                  </a:cubicBezTo>
                  <a:cubicBezTo>
                    <a:pt x="447" y="538"/>
                    <a:pt x="562" y="412"/>
                    <a:pt x="557" y="262"/>
                  </a:cubicBezTo>
                  <a:cubicBezTo>
                    <a:pt x="548" y="114"/>
                    <a:pt x="427" y="1"/>
                    <a:pt x="2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2" name="Google Shape;5012;p24"/>
            <p:cNvSpPr/>
            <p:nvPr/>
          </p:nvSpPr>
          <p:spPr>
            <a:xfrm>
              <a:off x="2890200" y="1989275"/>
              <a:ext cx="14075" cy="13700"/>
            </a:xfrm>
            <a:custGeom>
              <a:rect b="b" l="l" r="r" t="t"/>
              <a:pathLst>
                <a:path extrusionOk="0" h="548" w="563">
                  <a:moveTo>
                    <a:pt x="276" y="0"/>
                  </a:moveTo>
                  <a:cubicBezTo>
                    <a:pt x="273" y="0"/>
                    <a:pt x="270" y="0"/>
                    <a:pt x="266" y="1"/>
                  </a:cubicBezTo>
                  <a:cubicBezTo>
                    <a:pt x="116" y="11"/>
                    <a:pt x="0" y="136"/>
                    <a:pt x="5" y="287"/>
                  </a:cubicBezTo>
                  <a:cubicBezTo>
                    <a:pt x="10" y="439"/>
                    <a:pt x="135" y="548"/>
                    <a:pt x="282" y="548"/>
                  </a:cubicBezTo>
                  <a:cubicBezTo>
                    <a:pt x="285" y="548"/>
                    <a:pt x="288" y="548"/>
                    <a:pt x="291" y="548"/>
                  </a:cubicBezTo>
                  <a:cubicBezTo>
                    <a:pt x="442" y="543"/>
                    <a:pt x="563" y="412"/>
                    <a:pt x="552" y="262"/>
                  </a:cubicBezTo>
                  <a:cubicBezTo>
                    <a:pt x="548" y="114"/>
                    <a:pt x="422" y="0"/>
                    <a:pt x="2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3" name="Google Shape;5013;p24"/>
            <p:cNvSpPr/>
            <p:nvPr/>
          </p:nvSpPr>
          <p:spPr>
            <a:xfrm>
              <a:off x="2866225" y="1960775"/>
              <a:ext cx="14075" cy="13725"/>
            </a:xfrm>
            <a:custGeom>
              <a:rect b="b" l="l" r="r" t="t"/>
              <a:pathLst>
                <a:path extrusionOk="0" h="549" w="563">
                  <a:moveTo>
                    <a:pt x="285" y="1"/>
                  </a:moveTo>
                  <a:cubicBezTo>
                    <a:pt x="279" y="1"/>
                    <a:pt x="273" y="1"/>
                    <a:pt x="267" y="1"/>
                  </a:cubicBezTo>
                  <a:cubicBezTo>
                    <a:pt x="116" y="6"/>
                    <a:pt x="1" y="137"/>
                    <a:pt x="11" y="287"/>
                  </a:cubicBezTo>
                  <a:cubicBezTo>
                    <a:pt x="16" y="435"/>
                    <a:pt x="141" y="548"/>
                    <a:pt x="287" y="548"/>
                  </a:cubicBezTo>
                  <a:cubicBezTo>
                    <a:pt x="291" y="548"/>
                    <a:pt x="294" y="548"/>
                    <a:pt x="297" y="548"/>
                  </a:cubicBezTo>
                  <a:cubicBezTo>
                    <a:pt x="447" y="538"/>
                    <a:pt x="563" y="413"/>
                    <a:pt x="553" y="257"/>
                  </a:cubicBezTo>
                  <a:cubicBezTo>
                    <a:pt x="548" y="113"/>
                    <a:pt x="428" y="1"/>
                    <a:pt x="2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4" name="Google Shape;5014;p24"/>
            <p:cNvSpPr/>
            <p:nvPr/>
          </p:nvSpPr>
          <p:spPr>
            <a:xfrm>
              <a:off x="2475725" y="2016700"/>
              <a:ext cx="48200" cy="46450"/>
            </a:xfrm>
            <a:custGeom>
              <a:rect b="b" l="l" r="r" t="t"/>
              <a:pathLst>
                <a:path extrusionOk="0" h="1858" w="1928">
                  <a:moveTo>
                    <a:pt x="968" y="0"/>
                  </a:moveTo>
                  <a:cubicBezTo>
                    <a:pt x="861" y="0"/>
                    <a:pt x="759" y="20"/>
                    <a:pt x="663" y="53"/>
                  </a:cubicBezTo>
                  <a:cubicBezTo>
                    <a:pt x="668" y="58"/>
                    <a:pt x="668" y="68"/>
                    <a:pt x="673" y="73"/>
                  </a:cubicBezTo>
                  <a:cubicBezTo>
                    <a:pt x="713" y="309"/>
                    <a:pt x="558" y="535"/>
                    <a:pt x="322" y="575"/>
                  </a:cubicBezTo>
                  <a:cubicBezTo>
                    <a:pt x="295" y="581"/>
                    <a:pt x="268" y="583"/>
                    <a:pt x="241" y="583"/>
                  </a:cubicBezTo>
                  <a:cubicBezTo>
                    <a:pt x="196" y="583"/>
                    <a:pt x="152" y="576"/>
                    <a:pt x="111" y="560"/>
                  </a:cubicBezTo>
                  <a:cubicBezTo>
                    <a:pt x="71" y="655"/>
                    <a:pt x="46" y="756"/>
                    <a:pt x="41" y="861"/>
                  </a:cubicBezTo>
                  <a:cubicBezTo>
                    <a:pt x="1" y="1368"/>
                    <a:pt x="382" y="1815"/>
                    <a:pt x="894" y="1855"/>
                  </a:cubicBezTo>
                  <a:cubicBezTo>
                    <a:pt x="919" y="1857"/>
                    <a:pt x="943" y="1858"/>
                    <a:pt x="968" y="1858"/>
                  </a:cubicBezTo>
                  <a:cubicBezTo>
                    <a:pt x="1448" y="1858"/>
                    <a:pt x="1854" y="1489"/>
                    <a:pt x="1888" y="1002"/>
                  </a:cubicBezTo>
                  <a:cubicBezTo>
                    <a:pt x="1928" y="490"/>
                    <a:pt x="1547" y="43"/>
                    <a:pt x="1035" y="3"/>
                  </a:cubicBezTo>
                  <a:cubicBezTo>
                    <a:pt x="1012" y="1"/>
                    <a:pt x="990" y="0"/>
                    <a:pt x="9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5" name="Google Shape;5015;p24"/>
            <p:cNvSpPr/>
            <p:nvPr/>
          </p:nvSpPr>
          <p:spPr>
            <a:xfrm>
              <a:off x="2478475" y="2018000"/>
              <a:ext cx="15100" cy="13300"/>
            </a:xfrm>
            <a:custGeom>
              <a:rect b="b" l="l" r="r" t="t"/>
              <a:pathLst>
                <a:path extrusionOk="0" h="532" w="604">
                  <a:moveTo>
                    <a:pt x="553" y="1"/>
                  </a:moveTo>
                  <a:cubicBezTo>
                    <a:pt x="307" y="81"/>
                    <a:pt x="106" y="267"/>
                    <a:pt x="1" y="508"/>
                  </a:cubicBezTo>
                  <a:cubicBezTo>
                    <a:pt x="42" y="524"/>
                    <a:pt x="86" y="531"/>
                    <a:pt x="131" y="531"/>
                  </a:cubicBezTo>
                  <a:cubicBezTo>
                    <a:pt x="158" y="531"/>
                    <a:pt x="185" y="529"/>
                    <a:pt x="212" y="523"/>
                  </a:cubicBezTo>
                  <a:cubicBezTo>
                    <a:pt x="448" y="483"/>
                    <a:pt x="603" y="257"/>
                    <a:pt x="563" y="21"/>
                  </a:cubicBezTo>
                  <a:cubicBezTo>
                    <a:pt x="558" y="16"/>
                    <a:pt x="558" y="6"/>
                    <a:pt x="55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6" name="Google Shape;5016;p24"/>
            <p:cNvSpPr/>
            <p:nvPr/>
          </p:nvSpPr>
          <p:spPr>
            <a:xfrm>
              <a:off x="2470200" y="2009675"/>
              <a:ext cx="22125" cy="21025"/>
            </a:xfrm>
            <a:custGeom>
              <a:rect b="b" l="l" r="r" t="t"/>
              <a:pathLst>
                <a:path extrusionOk="0" h="841" w="885">
                  <a:moveTo>
                    <a:pt x="469" y="1"/>
                  </a:moveTo>
                  <a:cubicBezTo>
                    <a:pt x="444" y="1"/>
                    <a:pt x="418" y="3"/>
                    <a:pt x="392" y="8"/>
                  </a:cubicBezTo>
                  <a:cubicBezTo>
                    <a:pt x="151" y="48"/>
                    <a:pt x="1" y="274"/>
                    <a:pt x="41" y="510"/>
                  </a:cubicBezTo>
                  <a:cubicBezTo>
                    <a:pt x="71" y="670"/>
                    <a:pt x="186" y="796"/>
                    <a:pt x="332" y="841"/>
                  </a:cubicBezTo>
                  <a:cubicBezTo>
                    <a:pt x="437" y="600"/>
                    <a:pt x="638" y="414"/>
                    <a:pt x="884" y="334"/>
                  </a:cubicBezTo>
                  <a:cubicBezTo>
                    <a:pt x="840" y="134"/>
                    <a:pt x="665" y="1"/>
                    <a:pt x="46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7" name="Google Shape;5017;p24"/>
            <p:cNvSpPr/>
            <p:nvPr/>
          </p:nvSpPr>
          <p:spPr>
            <a:xfrm>
              <a:off x="2666975" y="2122925"/>
              <a:ext cx="138675" cy="4650"/>
            </a:xfrm>
            <a:custGeom>
              <a:rect b="b" l="l" r="r" t="t"/>
              <a:pathLst>
                <a:path extrusionOk="0" fill="none" h="186" w="5547">
                  <a:moveTo>
                    <a:pt x="5546" y="0"/>
                  </a:moveTo>
                  <a:cubicBezTo>
                    <a:pt x="3714" y="166"/>
                    <a:pt x="1842" y="186"/>
                    <a:pt x="0" y="35"/>
                  </a:cubicBezTo>
                </a:path>
              </a:pathLst>
            </a:custGeom>
            <a:solidFill>
              <a:schemeClr val="accent6"/>
            </a:solidFill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8" name="Google Shape;5018;p24"/>
            <p:cNvSpPr/>
            <p:nvPr/>
          </p:nvSpPr>
          <p:spPr>
            <a:xfrm>
              <a:off x="2674875" y="1922025"/>
              <a:ext cx="141700" cy="5800"/>
            </a:xfrm>
            <a:custGeom>
              <a:rect b="b" l="l" r="r" t="t"/>
              <a:pathLst>
                <a:path extrusionOk="0" fill="none" h="232" w="5668">
                  <a:moveTo>
                    <a:pt x="0" y="136"/>
                  </a:moveTo>
                  <a:cubicBezTo>
                    <a:pt x="1893" y="0"/>
                    <a:pt x="3800" y="40"/>
                    <a:pt x="5667" y="231"/>
                  </a:cubicBezTo>
                </a:path>
              </a:pathLst>
            </a:custGeom>
            <a:solidFill>
              <a:schemeClr val="accent6"/>
            </a:solidFill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9" name="Google Shape;5019;p24"/>
            <p:cNvSpPr/>
            <p:nvPr/>
          </p:nvSpPr>
          <p:spPr>
            <a:xfrm>
              <a:off x="2360400" y="2026175"/>
              <a:ext cx="85475" cy="11675"/>
            </a:xfrm>
            <a:custGeom>
              <a:rect b="b" l="l" r="r" t="t"/>
              <a:pathLst>
                <a:path extrusionOk="0" fill="none" h="467" w="3419">
                  <a:moveTo>
                    <a:pt x="1" y="301"/>
                  </a:moveTo>
                  <a:lnTo>
                    <a:pt x="1" y="301"/>
                  </a:lnTo>
                  <a:cubicBezTo>
                    <a:pt x="56" y="316"/>
                    <a:pt x="106" y="326"/>
                    <a:pt x="161" y="336"/>
                  </a:cubicBezTo>
                  <a:cubicBezTo>
                    <a:pt x="377" y="382"/>
                    <a:pt x="603" y="407"/>
                    <a:pt x="824" y="422"/>
                  </a:cubicBezTo>
                  <a:cubicBezTo>
                    <a:pt x="824" y="417"/>
                    <a:pt x="824" y="422"/>
                    <a:pt x="824" y="422"/>
                  </a:cubicBezTo>
                  <a:cubicBezTo>
                    <a:pt x="1697" y="467"/>
                    <a:pt x="2586" y="286"/>
                    <a:pt x="3419" y="0"/>
                  </a:cubicBezTo>
                </a:path>
              </a:pathLst>
            </a:custGeom>
            <a:solidFill>
              <a:schemeClr val="accent6"/>
            </a:solidFill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0" name="Google Shape;5020;p24"/>
            <p:cNvSpPr/>
            <p:nvPr/>
          </p:nvSpPr>
          <p:spPr>
            <a:xfrm>
              <a:off x="2436450" y="2014750"/>
              <a:ext cx="14575" cy="19100"/>
            </a:xfrm>
            <a:custGeom>
              <a:rect b="b" l="l" r="r" t="t"/>
              <a:pathLst>
                <a:path extrusionOk="0" fill="none" h="764" w="583">
                  <a:moveTo>
                    <a:pt x="1" y="0"/>
                  </a:moveTo>
                  <a:cubicBezTo>
                    <a:pt x="241" y="216"/>
                    <a:pt x="437" y="477"/>
                    <a:pt x="583" y="763"/>
                  </a:cubicBezTo>
                </a:path>
              </a:pathLst>
            </a:custGeom>
            <a:solidFill>
              <a:schemeClr val="accent6"/>
            </a:solidFill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1" name="Google Shape;5021;p24"/>
            <p:cNvSpPr/>
            <p:nvPr/>
          </p:nvSpPr>
          <p:spPr>
            <a:xfrm>
              <a:off x="2590050" y="1935825"/>
              <a:ext cx="25750" cy="179325"/>
            </a:xfrm>
            <a:custGeom>
              <a:rect b="b" l="l" r="r" t="t"/>
              <a:pathLst>
                <a:path extrusionOk="0" fill="none" h="7173" w="1030">
                  <a:moveTo>
                    <a:pt x="0" y="0"/>
                  </a:moveTo>
                  <a:cubicBezTo>
                    <a:pt x="5" y="10"/>
                    <a:pt x="15" y="15"/>
                    <a:pt x="25" y="25"/>
                  </a:cubicBezTo>
                  <a:cubicBezTo>
                    <a:pt x="703" y="653"/>
                    <a:pt x="843" y="1667"/>
                    <a:pt x="909" y="2590"/>
                  </a:cubicBezTo>
                  <a:cubicBezTo>
                    <a:pt x="1024" y="4146"/>
                    <a:pt x="1029" y="5798"/>
                    <a:pt x="246" y="7138"/>
                  </a:cubicBezTo>
                  <a:cubicBezTo>
                    <a:pt x="241" y="7153"/>
                    <a:pt x="236" y="7163"/>
                    <a:pt x="231" y="7173"/>
                  </a:cubicBezTo>
                </a:path>
              </a:pathLst>
            </a:custGeom>
            <a:solidFill>
              <a:schemeClr val="accent6"/>
            </a:solidFill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2" name="Google Shape;5022;p24"/>
            <p:cNvSpPr/>
            <p:nvPr/>
          </p:nvSpPr>
          <p:spPr>
            <a:xfrm>
              <a:off x="2726575" y="2141100"/>
              <a:ext cx="64275" cy="16600"/>
            </a:xfrm>
            <a:custGeom>
              <a:rect b="b" l="l" r="r" t="t"/>
              <a:pathLst>
                <a:path extrusionOk="0" fill="none" h="664" w="2571">
                  <a:moveTo>
                    <a:pt x="0" y="1"/>
                  </a:moveTo>
                  <a:cubicBezTo>
                    <a:pt x="798" y="392"/>
                    <a:pt x="1682" y="618"/>
                    <a:pt x="2570" y="663"/>
                  </a:cubicBezTo>
                </a:path>
              </a:pathLst>
            </a:custGeom>
            <a:solidFill>
              <a:schemeClr val="accent6"/>
            </a:solidFill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3" name="Google Shape;5023;p24"/>
            <p:cNvSpPr/>
            <p:nvPr/>
          </p:nvSpPr>
          <p:spPr>
            <a:xfrm>
              <a:off x="2675875" y="2014000"/>
              <a:ext cx="173325" cy="70925"/>
            </a:xfrm>
            <a:custGeom>
              <a:rect b="b" l="l" r="r" t="t"/>
              <a:pathLst>
                <a:path extrusionOk="0" fill="none" h="2837" w="6933">
                  <a:moveTo>
                    <a:pt x="0" y="1862"/>
                  </a:moveTo>
                  <a:cubicBezTo>
                    <a:pt x="2179" y="2836"/>
                    <a:pt x="4784" y="2801"/>
                    <a:pt x="6932" y="1762"/>
                  </a:cubicBezTo>
                  <a:cubicBezTo>
                    <a:pt x="6064" y="728"/>
                    <a:pt x="4819" y="20"/>
                    <a:pt x="3469" y="10"/>
                  </a:cubicBezTo>
                  <a:cubicBezTo>
                    <a:pt x="2114" y="0"/>
                    <a:pt x="889" y="839"/>
                    <a:pt x="0" y="1862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4" name="Google Shape;5024;p24"/>
            <p:cNvSpPr/>
            <p:nvPr/>
          </p:nvSpPr>
          <p:spPr>
            <a:xfrm>
              <a:off x="2568325" y="2076850"/>
              <a:ext cx="21375" cy="6950"/>
            </a:xfrm>
            <a:custGeom>
              <a:rect b="b" l="l" r="r" t="t"/>
              <a:pathLst>
                <a:path extrusionOk="0" fill="none" h="278" w="855">
                  <a:moveTo>
                    <a:pt x="1" y="1"/>
                  </a:moveTo>
                  <a:cubicBezTo>
                    <a:pt x="277" y="116"/>
                    <a:pt x="563" y="207"/>
                    <a:pt x="854" y="277"/>
                  </a:cubicBezTo>
                </a:path>
              </a:pathLst>
            </a:custGeom>
            <a:solidFill>
              <a:schemeClr val="accent6"/>
            </a:solidFill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5" name="Google Shape;5025;p24"/>
            <p:cNvSpPr/>
            <p:nvPr/>
          </p:nvSpPr>
          <p:spPr>
            <a:xfrm>
              <a:off x="2572850" y="2063675"/>
              <a:ext cx="17475" cy="3425"/>
            </a:xfrm>
            <a:custGeom>
              <a:rect b="b" l="l" r="r" t="t"/>
              <a:pathLst>
                <a:path extrusionOk="0" fill="none" h="137" w="699">
                  <a:moveTo>
                    <a:pt x="1" y="1"/>
                  </a:moveTo>
                  <a:cubicBezTo>
                    <a:pt x="236" y="46"/>
                    <a:pt x="467" y="91"/>
                    <a:pt x="698" y="136"/>
                  </a:cubicBezTo>
                </a:path>
              </a:pathLst>
            </a:custGeom>
            <a:solidFill>
              <a:schemeClr val="accent6"/>
            </a:solidFill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6" name="Google Shape;5026;p24"/>
            <p:cNvSpPr/>
            <p:nvPr/>
          </p:nvSpPr>
          <p:spPr>
            <a:xfrm>
              <a:off x="2558675" y="1982500"/>
              <a:ext cx="32900" cy="4800"/>
            </a:xfrm>
            <a:custGeom>
              <a:rect b="b" l="l" r="r" t="t"/>
              <a:pathLst>
                <a:path extrusionOk="0" fill="none" h="192" w="1316">
                  <a:moveTo>
                    <a:pt x="0" y="191"/>
                  </a:moveTo>
                  <a:cubicBezTo>
                    <a:pt x="442" y="126"/>
                    <a:pt x="879" y="61"/>
                    <a:pt x="1315" y="0"/>
                  </a:cubicBezTo>
                </a:path>
              </a:pathLst>
            </a:custGeom>
            <a:solidFill>
              <a:schemeClr val="accent6"/>
            </a:solidFill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7" name="Google Shape;5027;p24"/>
            <p:cNvSpPr/>
            <p:nvPr/>
          </p:nvSpPr>
          <p:spPr>
            <a:xfrm>
              <a:off x="2486900" y="1980125"/>
              <a:ext cx="42425" cy="38275"/>
            </a:xfrm>
            <a:custGeom>
              <a:rect b="b" l="l" r="r" t="t"/>
              <a:pathLst>
                <a:path extrusionOk="0" fill="none" h="1531" w="1697">
                  <a:moveTo>
                    <a:pt x="0" y="15"/>
                  </a:moveTo>
                  <a:cubicBezTo>
                    <a:pt x="909" y="0"/>
                    <a:pt x="1606" y="698"/>
                    <a:pt x="1697" y="1531"/>
                  </a:cubicBezTo>
                </a:path>
              </a:pathLst>
            </a:custGeom>
            <a:noFill/>
            <a:ln cap="rnd" cmpd="sng" w="10425">
              <a:solidFill>
                <a:schemeClr val="accent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028" name="Google Shape;5028;p24"/>
          <p:cNvSpPr txBox="1"/>
          <p:nvPr>
            <p:ph type="title"/>
          </p:nvPr>
        </p:nvSpPr>
        <p:spPr>
          <a:xfrm>
            <a:off x="720000" y="2395438"/>
            <a:ext cx="2264100" cy="379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029" name="Google Shape;5029;p24"/>
          <p:cNvSpPr txBox="1"/>
          <p:nvPr>
            <p:ph idx="1" type="subTitle"/>
          </p:nvPr>
        </p:nvSpPr>
        <p:spPr>
          <a:xfrm>
            <a:off x="720000" y="2774715"/>
            <a:ext cx="2264100" cy="884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5030" name="Google Shape;5030;p24"/>
          <p:cNvSpPr txBox="1"/>
          <p:nvPr>
            <p:ph idx="2" type="title"/>
          </p:nvPr>
        </p:nvSpPr>
        <p:spPr>
          <a:xfrm>
            <a:off x="3439950" y="2395438"/>
            <a:ext cx="2264100" cy="379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031" name="Google Shape;5031;p24"/>
          <p:cNvSpPr txBox="1"/>
          <p:nvPr>
            <p:ph idx="3" type="subTitle"/>
          </p:nvPr>
        </p:nvSpPr>
        <p:spPr>
          <a:xfrm>
            <a:off x="3439950" y="2774715"/>
            <a:ext cx="2264100" cy="884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5032" name="Google Shape;5032;p24"/>
          <p:cNvSpPr txBox="1"/>
          <p:nvPr>
            <p:ph idx="4" type="title"/>
          </p:nvPr>
        </p:nvSpPr>
        <p:spPr>
          <a:xfrm>
            <a:off x="6201000" y="2395438"/>
            <a:ext cx="2223000" cy="379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033" name="Google Shape;5033;p24"/>
          <p:cNvSpPr txBox="1"/>
          <p:nvPr>
            <p:ph idx="5" type="subTitle"/>
          </p:nvPr>
        </p:nvSpPr>
        <p:spPr>
          <a:xfrm>
            <a:off x="6201000" y="2774715"/>
            <a:ext cx="2223000" cy="884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5034" name="Google Shape;5034;p24"/>
          <p:cNvSpPr txBox="1"/>
          <p:nvPr>
            <p:ph idx="6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1_1_1_1">
    <p:spTree>
      <p:nvGrpSpPr>
        <p:cNvPr id="5035" name="Shape 5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36" name="Google Shape;5036;p25"/>
          <p:cNvGrpSpPr/>
          <p:nvPr/>
        </p:nvGrpSpPr>
        <p:grpSpPr>
          <a:xfrm flipH="1">
            <a:off x="3317866" y="0"/>
            <a:ext cx="2876946" cy="5143313"/>
            <a:chOff x="6536175" y="0"/>
            <a:chExt cx="2440158" cy="4362437"/>
          </a:xfrm>
        </p:grpSpPr>
        <p:sp>
          <p:nvSpPr>
            <p:cNvPr id="5037" name="Google Shape;5037;p25"/>
            <p:cNvSpPr/>
            <p:nvPr/>
          </p:nvSpPr>
          <p:spPr>
            <a:xfrm>
              <a:off x="6536175" y="0"/>
              <a:ext cx="2229678" cy="4362437"/>
            </a:xfrm>
            <a:custGeom>
              <a:rect b="b" l="l" r="r" t="t"/>
              <a:pathLst>
                <a:path extrusionOk="0" h="119339" w="64279">
                  <a:moveTo>
                    <a:pt x="59254" y="0"/>
                  </a:moveTo>
                  <a:cubicBezTo>
                    <a:pt x="59043" y="628"/>
                    <a:pt x="1" y="119339"/>
                    <a:pt x="1" y="119339"/>
                  </a:cubicBezTo>
                  <a:lnTo>
                    <a:pt x="19265" y="119339"/>
                  </a:lnTo>
                  <a:lnTo>
                    <a:pt x="64278" y="0"/>
                  </a:lnTo>
                  <a:close/>
                </a:path>
              </a:pathLst>
            </a:custGeom>
            <a:solidFill>
              <a:srgbClr val="FFFFFF">
                <a:alpha val="80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8" name="Google Shape;5038;p25"/>
            <p:cNvSpPr/>
            <p:nvPr/>
          </p:nvSpPr>
          <p:spPr>
            <a:xfrm>
              <a:off x="7385842" y="0"/>
              <a:ext cx="1590491" cy="4362437"/>
            </a:xfrm>
            <a:custGeom>
              <a:rect b="b" l="l" r="r" t="t"/>
              <a:pathLst>
                <a:path extrusionOk="0" h="119339" w="45852">
                  <a:moveTo>
                    <a:pt x="42504" y="0"/>
                  </a:moveTo>
                  <a:lnTo>
                    <a:pt x="0" y="119339"/>
                  </a:lnTo>
                  <a:lnTo>
                    <a:pt x="10054" y="119339"/>
                  </a:lnTo>
                  <a:lnTo>
                    <a:pt x="45852" y="0"/>
                  </a:lnTo>
                  <a:close/>
                </a:path>
              </a:pathLst>
            </a:custGeom>
            <a:solidFill>
              <a:srgbClr val="FFFFFF">
                <a:alpha val="80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039" name="Google Shape;5039;p25"/>
          <p:cNvSpPr/>
          <p:nvPr/>
        </p:nvSpPr>
        <p:spPr>
          <a:xfrm flipH="1">
            <a:off x="-120814" y="3866025"/>
            <a:ext cx="9523639" cy="2314868"/>
          </a:xfrm>
          <a:custGeom>
            <a:rect b="b" l="l" r="r" t="t"/>
            <a:pathLst>
              <a:path extrusionOk="0" h="80897" w="118908">
                <a:moveTo>
                  <a:pt x="2987" y="1"/>
                </a:moveTo>
                <a:lnTo>
                  <a:pt x="0" y="80596"/>
                </a:lnTo>
                <a:lnTo>
                  <a:pt x="117924" y="80596"/>
                </a:lnTo>
                <a:cubicBezTo>
                  <a:pt x="118004" y="80596"/>
                  <a:pt x="118828" y="80897"/>
                  <a:pt x="118908" y="80897"/>
                </a:cubicBezTo>
                <a:lnTo>
                  <a:pt x="118908" y="12007"/>
                </a:lnTo>
                <a:cubicBezTo>
                  <a:pt x="102670" y="14597"/>
                  <a:pt x="89982" y="28887"/>
                  <a:pt x="73654" y="30799"/>
                </a:cubicBezTo>
                <a:cubicBezTo>
                  <a:pt x="72398" y="30946"/>
                  <a:pt x="71145" y="31016"/>
                  <a:pt x="69894" y="31016"/>
                </a:cubicBezTo>
                <a:cubicBezTo>
                  <a:pt x="60336" y="31016"/>
                  <a:pt x="50986" y="26926"/>
                  <a:pt x="42770" y="21835"/>
                </a:cubicBezTo>
                <a:cubicBezTo>
                  <a:pt x="33484" y="16083"/>
                  <a:pt x="25032" y="8960"/>
                  <a:pt x="15294" y="4006"/>
                </a:cubicBezTo>
                <a:cubicBezTo>
                  <a:pt x="11429" y="2034"/>
                  <a:pt x="7308" y="402"/>
                  <a:pt x="2987" y="1"/>
                </a:cubicBezTo>
                <a:close/>
              </a:path>
            </a:pathLst>
          </a:custGeom>
          <a:solidFill>
            <a:srgbClr val="FFFFFF">
              <a:alpha val="803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0" name="Google Shape;5040;p25"/>
          <p:cNvSpPr/>
          <p:nvPr/>
        </p:nvSpPr>
        <p:spPr>
          <a:xfrm flipH="1">
            <a:off x="-73433" y="4603500"/>
            <a:ext cx="6025358" cy="675719"/>
          </a:xfrm>
          <a:custGeom>
            <a:rect b="b" l="l" r="r" t="t"/>
            <a:pathLst>
              <a:path extrusionOk="0" h="21506" w="71325">
                <a:moveTo>
                  <a:pt x="66486" y="1"/>
                </a:moveTo>
                <a:cubicBezTo>
                  <a:pt x="57639" y="1"/>
                  <a:pt x="48667" y="1874"/>
                  <a:pt x="39989" y="3894"/>
                </a:cubicBezTo>
                <a:cubicBezTo>
                  <a:pt x="33911" y="5309"/>
                  <a:pt x="27832" y="6780"/>
                  <a:pt x="21658" y="7743"/>
                </a:cubicBezTo>
                <a:cubicBezTo>
                  <a:pt x="17551" y="8389"/>
                  <a:pt x="13389" y="8805"/>
                  <a:pt x="9228" y="8805"/>
                </a:cubicBezTo>
                <a:cubicBezTo>
                  <a:pt x="7182" y="8805"/>
                  <a:pt x="5136" y="8705"/>
                  <a:pt x="3097" y="8481"/>
                </a:cubicBezTo>
                <a:cubicBezTo>
                  <a:pt x="2058" y="8366"/>
                  <a:pt x="1029" y="8230"/>
                  <a:pt x="0" y="8050"/>
                </a:cubicBezTo>
                <a:lnTo>
                  <a:pt x="0" y="8050"/>
                </a:lnTo>
                <a:cubicBezTo>
                  <a:pt x="8438" y="12356"/>
                  <a:pt x="16850" y="16788"/>
                  <a:pt x="25985" y="19192"/>
                </a:cubicBezTo>
                <a:cubicBezTo>
                  <a:pt x="32371" y="20871"/>
                  <a:pt x="38900" y="21505"/>
                  <a:pt x="45482" y="21505"/>
                </a:cubicBezTo>
                <a:cubicBezTo>
                  <a:pt x="54073" y="21505"/>
                  <a:pt x="62753" y="20425"/>
                  <a:pt x="71325" y="19177"/>
                </a:cubicBezTo>
                <a:lnTo>
                  <a:pt x="71325" y="199"/>
                </a:lnTo>
                <a:cubicBezTo>
                  <a:pt x="69718" y="64"/>
                  <a:pt x="68104" y="1"/>
                  <a:pt x="66486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1" name="Google Shape;5041;p25"/>
          <p:cNvSpPr/>
          <p:nvPr/>
        </p:nvSpPr>
        <p:spPr>
          <a:xfrm flipH="1">
            <a:off x="-73423" y="4473600"/>
            <a:ext cx="9799148" cy="805613"/>
          </a:xfrm>
          <a:custGeom>
            <a:rect b="b" l="l" r="r" t="t"/>
            <a:pathLst>
              <a:path extrusionOk="0" h="34046" w="108242">
                <a:moveTo>
                  <a:pt x="1249" y="1"/>
                </a:moveTo>
                <a:cubicBezTo>
                  <a:pt x="833" y="1"/>
                  <a:pt x="417" y="7"/>
                  <a:pt x="0" y="20"/>
                </a:cubicBezTo>
                <a:lnTo>
                  <a:pt x="0" y="34046"/>
                </a:lnTo>
                <a:lnTo>
                  <a:pt x="108242" y="34046"/>
                </a:lnTo>
                <a:lnTo>
                  <a:pt x="108242" y="22491"/>
                </a:lnTo>
                <a:cubicBezTo>
                  <a:pt x="99670" y="23739"/>
                  <a:pt x="90990" y="24819"/>
                  <a:pt x="82399" y="24819"/>
                </a:cubicBezTo>
                <a:cubicBezTo>
                  <a:pt x="75817" y="24819"/>
                  <a:pt x="69288" y="24185"/>
                  <a:pt x="62902" y="22506"/>
                </a:cubicBezTo>
                <a:cubicBezTo>
                  <a:pt x="53767" y="20102"/>
                  <a:pt x="45355" y="15670"/>
                  <a:pt x="36917" y="11364"/>
                </a:cubicBezTo>
                <a:cubicBezTo>
                  <a:pt x="35175" y="10475"/>
                  <a:pt x="33429" y="9592"/>
                  <a:pt x="31677" y="8733"/>
                </a:cubicBezTo>
                <a:cubicBezTo>
                  <a:pt x="22119" y="4054"/>
                  <a:pt x="11836" y="1"/>
                  <a:pt x="1249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042" name="Google Shape;5042;p25"/>
          <p:cNvGrpSpPr/>
          <p:nvPr/>
        </p:nvGrpSpPr>
        <p:grpSpPr>
          <a:xfrm flipH="1">
            <a:off x="-959109" y="4236133"/>
            <a:ext cx="1879880" cy="1105222"/>
            <a:chOff x="2300300" y="2941775"/>
            <a:chExt cx="825450" cy="485300"/>
          </a:xfrm>
        </p:grpSpPr>
        <p:sp>
          <p:nvSpPr>
            <p:cNvPr id="5043" name="Google Shape;5043;p25"/>
            <p:cNvSpPr/>
            <p:nvPr/>
          </p:nvSpPr>
          <p:spPr>
            <a:xfrm>
              <a:off x="3021325" y="3237675"/>
              <a:ext cx="104425" cy="46225"/>
            </a:xfrm>
            <a:custGeom>
              <a:rect b="b" l="l" r="r" t="t"/>
              <a:pathLst>
                <a:path extrusionOk="0" h="1849" w="4177">
                  <a:moveTo>
                    <a:pt x="1742" y="1"/>
                  </a:moveTo>
                  <a:cubicBezTo>
                    <a:pt x="1443" y="1"/>
                    <a:pt x="1138" y="29"/>
                    <a:pt x="834" y="37"/>
                  </a:cubicBezTo>
                  <a:cubicBezTo>
                    <a:pt x="558" y="378"/>
                    <a:pt x="277" y="719"/>
                    <a:pt x="1" y="1056"/>
                  </a:cubicBezTo>
                  <a:cubicBezTo>
                    <a:pt x="32" y="1058"/>
                    <a:pt x="63" y="1059"/>
                    <a:pt x="94" y="1059"/>
                  </a:cubicBezTo>
                  <a:cubicBezTo>
                    <a:pt x="139" y="1059"/>
                    <a:pt x="184" y="1056"/>
                    <a:pt x="231" y="1050"/>
                  </a:cubicBezTo>
                  <a:cubicBezTo>
                    <a:pt x="568" y="1020"/>
                    <a:pt x="889" y="885"/>
                    <a:pt x="1225" y="835"/>
                  </a:cubicBezTo>
                  <a:cubicBezTo>
                    <a:pt x="1341" y="816"/>
                    <a:pt x="1457" y="808"/>
                    <a:pt x="1571" y="808"/>
                  </a:cubicBezTo>
                  <a:cubicBezTo>
                    <a:pt x="2395" y="808"/>
                    <a:pt x="3184" y="1250"/>
                    <a:pt x="3911" y="1673"/>
                  </a:cubicBezTo>
                  <a:lnTo>
                    <a:pt x="3886" y="1758"/>
                  </a:lnTo>
                  <a:cubicBezTo>
                    <a:pt x="3981" y="1783"/>
                    <a:pt x="4076" y="1813"/>
                    <a:pt x="4177" y="1849"/>
                  </a:cubicBezTo>
                  <a:cubicBezTo>
                    <a:pt x="3785" y="1151"/>
                    <a:pt x="3343" y="408"/>
                    <a:pt x="2596" y="127"/>
                  </a:cubicBezTo>
                  <a:cubicBezTo>
                    <a:pt x="2320" y="28"/>
                    <a:pt x="2034" y="1"/>
                    <a:pt x="174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4" name="Google Shape;5044;p25"/>
            <p:cNvSpPr/>
            <p:nvPr/>
          </p:nvSpPr>
          <p:spPr>
            <a:xfrm>
              <a:off x="2897600" y="3253050"/>
              <a:ext cx="162275" cy="53950"/>
            </a:xfrm>
            <a:custGeom>
              <a:rect b="b" l="l" r="r" t="t"/>
              <a:pathLst>
                <a:path extrusionOk="0" h="2158" w="6491">
                  <a:moveTo>
                    <a:pt x="2778" y="1"/>
                  </a:moveTo>
                  <a:cubicBezTo>
                    <a:pt x="2395" y="1"/>
                    <a:pt x="2027" y="102"/>
                    <a:pt x="1777" y="380"/>
                  </a:cubicBezTo>
                  <a:cubicBezTo>
                    <a:pt x="1562" y="611"/>
                    <a:pt x="1476" y="932"/>
                    <a:pt x="1306" y="1203"/>
                  </a:cubicBezTo>
                  <a:cubicBezTo>
                    <a:pt x="1014" y="1660"/>
                    <a:pt x="533" y="1906"/>
                    <a:pt x="6" y="2082"/>
                  </a:cubicBezTo>
                  <a:lnTo>
                    <a:pt x="1" y="2117"/>
                  </a:lnTo>
                  <a:cubicBezTo>
                    <a:pt x="357" y="2142"/>
                    <a:pt x="728" y="2132"/>
                    <a:pt x="1085" y="2157"/>
                  </a:cubicBezTo>
                  <a:cubicBezTo>
                    <a:pt x="1351" y="1896"/>
                    <a:pt x="1632" y="1675"/>
                    <a:pt x="1983" y="1550"/>
                  </a:cubicBezTo>
                  <a:cubicBezTo>
                    <a:pt x="2193" y="1478"/>
                    <a:pt x="2407" y="1450"/>
                    <a:pt x="2624" y="1450"/>
                  </a:cubicBezTo>
                  <a:cubicBezTo>
                    <a:pt x="3377" y="1450"/>
                    <a:pt x="4165" y="1785"/>
                    <a:pt x="4923" y="1785"/>
                  </a:cubicBezTo>
                  <a:cubicBezTo>
                    <a:pt x="5108" y="1785"/>
                    <a:pt x="5291" y="1765"/>
                    <a:pt x="5472" y="1715"/>
                  </a:cubicBezTo>
                  <a:cubicBezTo>
                    <a:pt x="5833" y="1620"/>
                    <a:pt x="6149" y="1409"/>
                    <a:pt x="6490" y="1249"/>
                  </a:cubicBezTo>
                  <a:cubicBezTo>
                    <a:pt x="5958" y="1003"/>
                    <a:pt x="5431" y="747"/>
                    <a:pt x="4904" y="501"/>
                  </a:cubicBezTo>
                  <a:cubicBezTo>
                    <a:pt x="4919" y="481"/>
                    <a:pt x="4935" y="461"/>
                    <a:pt x="4950" y="441"/>
                  </a:cubicBezTo>
                  <a:cubicBezTo>
                    <a:pt x="4438" y="425"/>
                    <a:pt x="3946" y="220"/>
                    <a:pt x="3444" y="89"/>
                  </a:cubicBezTo>
                  <a:cubicBezTo>
                    <a:pt x="3231" y="35"/>
                    <a:pt x="3002" y="1"/>
                    <a:pt x="27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5" name="Google Shape;5045;p25"/>
            <p:cNvSpPr/>
            <p:nvPr/>
          </p:nvSpPr>
          <p:spPr>
            <a:xfrm>
              <a:off x="2615150" y="3079850"/>
              <a:ext cx="45575" cy="132400"/>
            </a:xfrm>
            <a:custGeom>
              <a:rect b="b" l="l" r="r" t="t"/>
              <a:pathLst>
                <a:path extrusionOk="0" h="5296" w="1823">
                  <a:moveTo>
                    <a:pt x="1511" y="0"/>
                  </a:moveTo>
                  <a:cubicBezTo>
                    <a:pt x="1039" y="974"/>
                    <a:pt x="582" y="1973"/>
                    <a:pt x="40" y="2901"/>
                  </a:cubicBezTo>
                  <a:cubicBezTo>
                    <a:pt x="25" y="2891"/>
                    <a:pt x="15" y="2886"/>
                    <a:pt x="0" y="2881"/>
                  </a:cubicBezTo>
                  <a:lnTo>
                    <a:pt x="0" y="2881"/>
                  </a:lnTo>
                  <a:cubicBezTo>
                    <a:pt x="15" y="3037"/>
                    <a:pt x="40" y="3187"/>
                    <a:pt x="70" y="3343"/>
                  </a:cubicBezTo>
                  <a:cubicBezTo>
                    <a:pt x="216" y="4031"/>
                    <a:pt x="542" y="4658"/>
                    <a:pt x="898" y="5270"/>
                  </a:cubicBezTo>
                  <a:cubicBezTo>
                    <a:pt x="924" y="5280"/>
                    <a:pt x="944" y="5291"/>
                    <a:pt x="964" y="5296"/>
                  </a:cubicBezTo>
                  <a:cubicBezTo>
                    <a:pt x="1230" y="4613"/>
                    <a:pt x="1506" y="3890"/>
                    <a:pt x="1822" y="3228"/>
                  </a:cubicBezTo>
                  <a:cubicBezTo>
                    <a:pt x="1797" y="3162"/>
                    <a:pt x="1777" y="3097"/>
                    <a:pt x="1757" y="3032"/>
                  </a:cubicBezTo>
                  <a:cubicBezTo>
                    <a:pt x="1486" y="2093"/>
                    <a:pt x="1692" y="1074"/>
                    <a:pt x="1531" y="111"/>
                  </a:cubicBezTo>
                  <a:cubicBezTo>
                    <a:pt x="1526" y="75"/>
                    <a:pt x="1516" y="40"/>
                    <a:pt x="15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6" name="Google Shape;5046;p25"/>
            <p:cNvSpPr/>
            <p:nvPr/>
          </p:nvSpPr>
          <p:spPr>
            <a:xfrm>
              <a:off x="2321875" y="3240050"/>
              <a:ext cx="246350" cy="67200"/>
            </a:xfrm>
            <a:custGeom>
              <a:rect b="b" l="l" r="r" t="t"/>
              <a:pathLst>
                <a:path extrusionOk="0" h="2688" w="9854">
                  <a:moveTo>
                    <a:pt x="3220" y="0"/>
                  </a:moveTo>
                  <a:cubicBezTo>
                    <a:pt x="2102" y="0"/>
                    <a:pt x="971" y="147"/>
                    <a:pt x="1" y="679"/>
                  </a:cubicBezTo>
                  <a:lnTo>
                    <a:pt x="51" y="770"/>
                  </a:lnTo>
                  <a:cubicBezTo>
                    <a:pt x="732" y="640"/>
                    <a:pt x="1424" y="543"/>
                    <a:pt x="2102" y="543"/>
                  </a:cubicBezTo>
                  <a:cubicBezTo>
                    <a:pt x="2817" y="543"/>
                    <a:pt x="3517" y="652"/>
                    <a:pt x="4172" y="945"/>
                  </a:cubicBezTo>
                  <a:cubicBezTo>
                    <a:pt x="4636" y="1153"/>
                    <a:pt x="5086" y="1453"/>
                    <a:pt x="5588" y="1453"/>
                  </a:cubicBezTo>
                  <a:cubicBezTo>
                    <a:pt x="5596" y="1453"/>
                    <a:pt x="5604" y="1453"/>
                    <a:pt x="5612" y="1452"/>
                  </a:cubicBezTo>
                  <a:cubicBezTo>
                    <a:pt x="5959" y="1443"/>
                    <a:pt x="6291" y="1286"/>
                    <a:pt x="6636" y="1286"/>
                  </a:cubicBezTo>
                  <a:cubicBezTo>
                    <a:pt x="6651" y="1286"/>
                    <a:pt x="6666" y="1286"/>
                    <a:pt x="6682" y="1287"/>
                  </a:cubicBezTo>
                  <a:cubicBezTo>
                    <a:pt x="7379" y="1302"/>
                    <a:pt x="7881" y="1959"/>
                    <a:pt x="8172" y="2587"/>
                  </a:cubicBezTo>
                  <a:cubicBezTo>
                    <a:pt x="8187" y="2622"/>
                    <a:pt x="8207" y="2657"/>
                    <a:pt x="8223" y="2687"/>
                  </a:cubicBezTo>
                  <a:cubicBezTo>
                    <a:pt x="8760" y="2522"/>
                    <a:pt x="9302" y="2401"/>
                    <a:pt x="9854" y="2316"/>
                  </a:cubicBezTo>
                  <a:cubicBezTo>
                    <a:pt x="9698" y="2160"/>
                    <a:pt x="9563" y="1984"/>
                    <a:pt x="9452" y="1794"/>
                  </a:cubicBezTo>
                  <a:cubicBezTo>
                    <a:pt x="9171" y="1312"/>
                    <a:pt x="8995" y="700"/>
                    <a:pt x="8499" y="449"/>
                  </a:cubicBezTo>
                  <a:cubicBezTo>
                    <a:pt x="8335" y="369"/>
                    <a:pt x="8163" y="340"/>
                    <a:pt x="7986" y="340"/>
                  </a:cubicBezTo>
                  <a:cubicBezTo>
                    <a:pt x="7582" y="340"/>
                    <a:pt x="7154" y="492"/>
                    <a:pt x="6742" y="544"/>
                  </a:cubicBezTo>
                  <a:cubicBezTo>
                    <a:pt x="6662" y="553"/>
                    <a:pt x="6585" y="557"/>
                    <a:pt x="6511" y="557"/>
                  </a:cubicBezTo>
                  <a:cubicBezTo>
                    <a:pt x="6022" y="557"/>
                    <a:pt x="5646" y="372"/>
                    <a:pt x="5176" y="198"/>
                  </a:cubicBezTo>
                  <a:cubicBezTo>
                    <a:pt x="4729" y="37"/>
                    <a:pt x="4272" y="32"/>
                    <a:pt x="3785" y="12"/>
                  </a:cubicBezTo>
                  <a:cubicBezTo>
                    <a:pt x="3598" y="5"/>
                    <a:pt x="3409" y="0"/>
                    <a:pt x="32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7" name="Google Shape;5047;p25"/>
            <p:cNvSpPr/>
            <p:nvPr/>
          </p:nvSpPr>
          <p:spPr>
            <a:xfrm>
              <a:off x="2565700" y="3234950"/>
              <a:ext cx="57500" cy="94750"/>
            </a:xfrm>
            <a:custGeom>
              <a:rect b="b" l="l" r="r" t="t"/>
              <a:pathLst>
                <a:path extrusionOk="0" h="3790" w="2300">
                  <a:moveTo>
                    <a:pt x="0" y="0"/>
                  </a:moveTo>
                  <a:lnTo>
                    <a:pt x="0" y="0"/>
                  </a:lnTo>
                  <a:cubicBezTo>
                    <a:pt x="96" y="823"/>
                    <a:pt x="171" y="1687"/>
                    <a:pt x="131" y="2515"/>
                  </a:cubicBezTo>
                  <a:cubicBezTo>
                    <a:pt x="121" y="2515"/>
                    <a:pt x="111" y="2520"/>
                    <a:pt x="101" y="2520"/>
                  </a:cubicBezTo>
                  <a:cubicBezTo>
                    <a:pt x="307" y="2736"/>
                    <a:pt x="548" y="2911"/>
                    <a:pt x="814" y="3047"/>
                  </a:cubicBezTo>
                  <a:cubicBezTo>
                    <a:pt x="1275" y="3283"/>
                    <a:pt x="1863" y="3428"/>
                    <a:pt x="2189" y="3790"/>
                  </a:cubicBezTo>
                  <a:cubicBezTo>
                    <a:pt x="2219" y="3780"/>
                    <a:pt x="2249" y="3765"/>
                    <a:pt x="2279" y="3749"/>
                  </a:cubicBezTo>
                  <a:cubicBezTo>
                    <a:pt x="2299" y="3358"/>
                    <a:pt x="2244" y="2931"/>
                    <a:pt x="2179" y="2540"/>
                  </a:cubicBezTo>
                  <a:cubicBezTo>
                    <a:pt x="1717" y="2284"/>
                    <a:pt x="1315" y="1922"/>
                    <a:pt x="1009" y="1501"/>
                  </a:cubicBezTo>
                  <a:cubicBezTo>
                    <a:pt x="663" y="1029"/>
                    <a:pt x="382" y="437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8" name="Google Shape;5048;p25"/>
            <p:cNvSpPr/>
            <p:nvPr/>
          </p:nvSpPr>
          <p:spPr>
            <a:xfrm>
              <a:off x="2900725" y="3032150"/>
              <a:ext cx="96275" cy="58750"/>
            </a:xfrm>
            <a:custGeom>
              <a:rect b="b" l="l" r="r" t="t"/>
              <a:pathLst>
                <a:path extrusionOk="0" h="2350" w="3851">
                  <a:moveTo>
                    <a:pt x="3846" y="1"/>
                  </a:moveTo>
                  <a:cubicBezTo>
                    <a:pt x="2370" y="11"/>
                    <a:pt x="920" y="829"/>
                    <a:pt x="152" y="2084"/>
                  </a:cubicBezTo>
                  <a:cubicBezTo>
                    <a:pt x="96" y="2174"/>
                    <a:pt x="46" y="2260"/>
                    <a:pt x="1" y="2350"/>
                  </a:cubicBezTo>
                  <a:cubicBezTo>
                    <a:pt x="769" y="2049"/>
                    <a:pt x="1592" y="1738"/>
                    <a:pt x="2355" y="1426"/>
                  </a:cubicBezTo>
                  <a:cubicBezTo>
                    <a:pt x="2777" y="874"/>
                    <a:pt x="3279" y="392"/>
                    <a:pt x="3851" y="16"/>
                  </a:cubicBezTo>
                  <a:lnTo>
                    <a:pt x="38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9" name="Google Shape;5049;p25"/>
            <p:cNvSpPr/>
            <p:nvPr/>
          </p:nvSpPr>
          <p:spPr>
            <a:xfrm>
              <a:off x="2777400" y="3060775"/>
              <a:ext cx="123350" cy="158750"/>
            </a:xfrm>
            <a:custGeom>
              <a:rect b="b" l="l" r="r" t="t"/>
              <a:pathLst>
                <a:path extrusionOk="0" h="6350" w="4934">
                  <a:moveTo>
                    <a:pt x="4678" y="0"/>
                  </a:moveTo>
                  <a:cubicBezTo>
                    <a:pt x="4522" y="156"/>
                    <a:pt x="4387" y="332"/>
                    <a:pt x="4261" y="512"/>
                  </a:cubicBezTo>
                  <a:cubicBezTo>
                    <a:pt x="3930" y="1004"/>
                    <a:pt x="3694" y="1581"/>
                    <a:pt x="3222" y="1943"/>
                  </a:cubicBezTo>
                  <a:cubicBezTo>
                    <a:pt x="2776" y="2289"/>
                    <a:pt x="2188" y="2379"/>
                    <a:pt x="1661" y="2580"/>
                  </a:cubicBezTo>
                  <a:cubicBezTo>
                    <a:pt x="999" y="2841"/>
                    <a:pt x="417" y="3303"/>
                    <a:pt x="0" y="3875"/>
                  </a:cubicBezTo>
                  <a:cubicBezTo>
                    <a:pt x="161" y="4708"/>
                    <a:pt x="346" y="5532"/>
                    <a:pt x="552" y="6350"/>
                  </a:cubicBezTo>
                  <a:cubicBezTo>
                    <a:pt x="788" y="5803"/>
                    <a:pt x="1154" y="5311"/>
                    <a:pt x="1616" y="4939"/>
                  </a:cubicBezTo>
                  <a:cubicBezTo>
                    <a:pt x="2259" y="4422"/>
                    <a:pt x="3067" y="4126"/>
                    <a:pt x="3639" y="3534"/>
                  </a:cubicBezTo>
                  <a:cubicBezTo>
                    <a:pt x="4261" y="2896"/>
                    <a:pt x="4512" y="1993"/>
                    <a:pt x="4934" y="1205"/>
                  </a:cubicBezTo>
                  <a:lnTo>
                    <a:pt x="4934" y="1205"/>
                  </a:lnTo>
                  <a:cubicBezTo>
                    <a:pt x="4919" y="1210"/>
                    <a:pt x="4904" y="1220"/>
                    <a:pt x="4889" y="1225"/>
                  </a:cubicBezTo>
                  <a:cubicBezTo>
                    <a:pt x="4793" y="823"/>
                    <a:pt x="4723" y="412"/>
                    <a:pt x="46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0" name="Google Shape;5050;p25"/>
            <p:cNvSpPr/>
            <p:nvPr/>
          </p:nvSpPr>
          <p:spPr>
            <a:xfrm>
              <a:off x="2723175" y="3195275"/>
              <a:ext cx="153875" cy="164675"/>
            </a:xfrm>
            <a:custGeom>
              <a:rect b="b" l="l" r="r" t="t"/>
              <a:pathLst>
                <a:path extrusionOk="0" h="6587" w="6155">
                  <a:moveTo>
                    <a:pt x="6154" y="1"/>
                  </a:moveTo>
                  <a:lnTo>
                    <a:pt x="6154" y="1"/>
                  </a:lnTo>
                  <a:cubicBezTo>
                    <a:pt x="5000" y="247"/>
                    <a:pt x="3845" y="588"/>
                    <a:pt x="2721" y="970"/>
                  </a:cubicBezTo>
                  <a:cubicBezTo>
                    <a:pt x="2691" y="1040"/>
                    <a:pt x="2666" y="1105"/>
                    <a:pt x="2641" y="1180"/>
                  </a:cubicBezTo>
                  <a:cubicBezTo>
                    <a:pt x="2370" y="1943"/>
                    <a:pt x="2360" y="2787"/>
                    <a:pt x="2054" y="3530"/>
                  </a:cubicBezTo>
                  <a:cubicBezTo>
                    <a:pt x="1692" y="4393"/>
                    <a:pt x="974" y="5045"/>
                    <a:pt x="437" y="5803"/>
                  </a:cubicBezTo>
                  <a:cubicBezTo>
                    <a:pt x="267" y="6044"/>
                    <a:pt x="116" y="6310"/>
                    <a:pt x="1" y="6586"/>
                  </a:cubicBezTo>
                  <a:cubicBezTo>
                    <a:pt x="769" y="6245"/>
                    <a:pt x="1562" y="5959"/>
                    <a:pt x="2375" y="5743"/>
                  </a:cubicBezTo>
                  <a:cubicBezTo>
                    <a:pt x="2470" y="5577"/>
                    <a:pt x="2591" y="5427"/>
                    <a:pt x="2731" y="5291"/>
                  </a:cubicBezTo>
                  <a:cubicBezTo>
                    <a:pt x="2997" y="5040"/>
                    <a:pt x="3333" y="4860"/>
                    <a:pt x="3574" y="4584"/>
                  </a:cubicBezTo>
                  <a:cubicBezTo>
                    <a:pt x="3765" y="4378"/>
                    <a:pt x="3886" y="4137"/>
                    <a:pt x="3966" y="3876"/>
                  </a:cubicBezTo>
                  <a:lnTo>
                    <a:pt x="3966" y="3871"/>
                  </a:lnTo>
                  <a:cubicBezTo>
                    <a:pt x="4227" y="3063"/>
                    <a:pt x="4132" y="2074"/>
                    <a:pt x="4568" y="1321"/>
                  </a:cubicBezTo>
                  <a:cubicBezTo>
                    <a:pt x="4915" y="714"/>
                    <a:pt x="5542" y="367"/>
                    <a:pt x="61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1" name="Google Shape;5051;p25"/>
            <p:cNvSpPr/>
            <p:nvPr/>
          </p:nvSpPr>
          <p:spPr>
            <a:xfrm>
              <a:off x="2564950" y="3329675"/>
              <a:ext cx="84225" cy="97400"/>
            </a:xfrm>
            <a:custGeom>
              <a:rect b="b" l="l" r="r" t="t"/>
              <a:pathLst>
                <a:path extrusionOk="0" h="3896" w="3369">
                  <a:moveTo>
                    <a:pt x="2219" y="1"/>
                  </a:moveTo>
                  <a:cubicBezTo>
                    <a:pt x="1481" y="332"/>
                    <a:pt x="738" y="658"/>
                    <a:pt x="0" y="984"/>
                  </a:cubicBezTo>
                  <a:cubicBezTo>
                    <a:pt x="106" y="1035"/>
                    <a:pt x="211" y="1085"/>
                    <a:pt x="311" y="1140"/>
                  </a:cubicBezTo>
                  <a:cubicBezTo>
                    <a:pt x="1290" y="1687"/>
                    <a:pt x="1757" y="2821"/>
                    <a:pt x="2159" y="3876"/>
                  </a:cubicBezTo>
                  <a:lnTo>
                    <a:pt x="2164" y="3896"/>
                  </a:lnTo>
                  <a:lnTo>
                    <a:pt x="3368" y="3625"/>
                  </a:lnTo>
                  <a:lnTo>
                    <a:pt x="3363" y="3604"/>
                  </a:lnTo>
                  <a:cubicBezTo>
                    <a:pt x="2696" y="2726"/>
                    <a:pt x="2339" y="1617"/>
                    <a:pt x="2379" y="513"/>
                  </a:cubicBezTo>
                  <a:cubicBezTo>
                    <a:pt x="2384" y="437"/>
                    <a:pt x="2389" y="357"/>
                    <a:pt x="2395" y="277"/>
                  </a:cubicBezTo>
                  <a:cubicBezTo>
                    <a:pt x="2349" y="176"/>
                    <a:pt x="2289" y="81"/>
                    <a:pt x="22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2" name="Google Shape;5052;p25"/>
            <p:cNvSpPr/>
            <p:nvPr/>
          </p:nvSpPr>
          <p:spPr>
            <a:xfrm>
              <a:off x="2676750" y="3313750"/>
              <a:ext cx="46450" cy="97650"/>
            </a:xfrm>
            <a:custGeom>
              <a:rect b="b" l="l" r="r" t="t"/>
              <a:pathLst>
                <a:path extrusionOk="0" h="3906" w="1858">
                  <a:moveTo>
                    <a:pt x="1120" y="0"/>
                  </a:moveTo>
                  <a:cubicBezTo>
                    <a:pt x="1070" y="75"/>
                    <a:pt x="1014" y="151"/>
                    <a:pt x="964" y="226"/>
                  </a:cubicBezTo>
                  <a:cubicBezTo>
                    <a:pt x="763" y="522"/>
                    <a:pt x="588" y="818"/>
                    <a:pt x="457" y="1119"/>
                  </a:cubicBezTo>
                  <a:cubicBezTo>
                    <a:pt x="61" y="2003"/>
                    <a:pt x="1" y="2916"/>
                    <a:pt x="507" y="3905"/>
                  </a:cubicBezTo>
                  <a:cubicBezTo>
                    <a:pt x="944" y="3815"/>
                    <a:pt x="1386" y="3719"/>
                    <a:pt x="1828" y="3629"/>
                  </a:cubicBezTo>
                  <a:cubicBezTo>
                    <a:pt x="1541" y="3077"/>
                    <a:pt x="1617" y="2435"/>
                    <a:pt x="1858" y="1847"/>
                  </a:cubicBezTo>
                  <a:lnTo>
                    <a:pt x="1858" y="1847"/>
                  </a:lnTo>
                  <a:cubicBezTo>
                    <a:pt x="1843" y="1852"/>
                    <a:pt x="1833" y="1857"/>
                    <a:pt x="1818" y="1862"/>
                  </a:cubicBezTo>
                  <a:cubicBezTo>
                    <a:pt x="1491" y="1285"/>
                    <a:pt x="1255" y="653"/>
                    <a:pt x="11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3" name="Google Shape;5053;p25"/>
            <p:cNvSpPr/>
            <p:nvPr/>
          </p:nvSpPr>
          <p:spPr>
            <a:xfrm>
              <a:off x="2894350" y="3026975"/>
              <a:ext cx="105675" cy="64425"/>
            </a:xfrm>
            <a:custGeom>
              <a:rect b="b" l="l" r="r" t="t"/>
              <a:pathLst>
                <a:path extrusionOk="0" h="2577" w="4227">
                  <a:moveTo>
                    <a:pt x="3162" y="1"/>
                  </a:moveTo>
                  <a:cubicBezTo>
                    <a:pt x="1983" y="1"/>
                    <a:pt x="804" y="498"/>
                    <a:pt x="0" y="1352"/>
                  </a:cubicBezTo>
                  <a:cubicBezTo>
                    <a:pt x="45" y="1764"/>
                    <a:pt x="115" y="2175"/>
                    <a:pt x="211" y="2577"/>
                  </a:cubicBezTo>
                  <a:cubicBezTo>
                    <a:pt x="226" y="2572"/>
                    <a:pt x="241" y="2562"/>
                    <a:pt x="256" y="2557"/>
                  </a:cubicBezTo>
                  <a:cubicBezTo>
                    <a:pt x="301" y="2467"/>
                    <a:pt x="351" y="2381"/>
                    <a:pt x="407" y="2291"/>
                  </a:cubicBezTo>
                  <a:cubicBezTo>
                    <a:pt x="1175" y="1036"/>
                    <a:pt x="2625" y="218"/>
                    <a:pt x="4101" y="208"/>
                  </a:cubicBezTo>
                  <a:lnTo>
                    <a:pt x="4106" y="223"/>
                  </a:lnTo>
                  <a:cubicBezTo>
                    <a:pt x="4146" y="193"/>
                    <a:pt x="4186" y="168"/>
                    <a:pt x="4226" y="143"/>
                  </a:cubicBezTo>
                  <a:cubicBezTo>
                    <a:pt x="3879" y="47"/>
                    <a:pt x="3520" y="1"/>
                    <a:pt x="31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4" name="Google Shape;5054;p25"/>
            <p:cNvSpPr/>
            <p:nvPr/>
          </p:nvSpPr>
          <p:spPr>
            <a:xfrm>
              <a:off x="3020200" y="3257850"/>
              <a:ext cx="98900" cy="26425"/>
            </a:xfrm>
            <a:custGeom>
              <a:rect b="b" l="l" r="r" t="t"/>
              <a:pathLst>
                <a:path extrusionOk="0" h="1057" w="3956">
                  <a:moveTo>
                    <a:pt x="1616" y="1"/>
                  </a:moveTo>
                  <a:cubicBezTo>
                    <a:pt x="1502" y="1"/>
                    <a:pt x="1386" y="9"/>
                    <a:pt x="1270" y="28"/>
                  </a:cubicBezTo>
                  <a:cubicBezTo>
                    <a:pt x="934" y="78"/>
                    <a:pt x="613" y="213"/>
                    <a:pt x="276" y="243"/>
                  </a:cubicBezTo>
                  <a:cubicBezTo>
                    <a:pt x="229" y="249"/>
                    <a:pt x="184" y="252"/>
                    <a:pt x="139" y="252"/>
                  </a:cubicBezTo>
                  <a:cubicBezTo>
                    <a:pt x="108" y="252"/>
                    <a:pt x="77" y="251"/>
                    <a:pt x="46" y="249"/>
                  </a:cubicBezTo>
                  <a:cubicBezTo>
                    <a:pt x="31" y="269"/>
                    <a:pt x="15" y="289"/>
                    <a:pt x="0" y="309"/>
                  </a:cubicBezTo>
                  <a:cubicBezTo>
                    <a:pt x="527" y="555"/>
                    <a:pt x="1054" y="811"/>
                    <a:pt x="1586" y="1057"/>
                  </a:cubicBezTo>
                  <a:cubicBezTo>
                    <a:pt x="1697" y="1001"/>
                    <a:pt x="1812" y="951"/>
                    <a:pt x="1938" y="911"/>
                  </a:cubicBezTo>
                  <a:cubicBezTo>
                    <a:pt x="2233" y="818"/>
                    <a:pt x="2527" y="777"/>
                    <a:pt x="2820" y="777"/>
                  </a:cubicBezTo>
                  <a:cubicBezTo>
                    <a:pt x="3189" y="777"/>
                    <a:pt x="3558" y="842"/>
                    <a:pt x="3931" y="951"/>
                  </a:cubicBezTo>
                  <a:lnTo>
                    <a:pt x="3956" y="866"/>
                  </a:lnTo>
                  <a:cubicBezTo>
                    <a:pt x="3229" y="443"/>
                    <a:pt x="2440" y="1"/>
                    <a:pt x="16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5" name="Google Shape;5055;p25"/>
            <p:cNvSpPr/>
            <p:nvPr/>
          </p:nvSpPr>
          <p:spPr>
            <a:xfrm>
              <a:off x="2897725" y="3221300"/>
              <a:ext cx="144450" cy="83800"/>
            </a:xfrm>
            <a:custGeom>
              <a:rect b="b" l="l" r="r" t="t"/>
              <a:pathLst>
                <a:path extrusionOk="0" h="3352" w="5778">
                  <a:moveTo>
                    <a:pt x="2709" y="0"/>
                  </a:moveTo>
                  <a:cubicBezTo>
                    <a:pt x="1976" y="0"/>
                    <a:pt x="1089" y="297"/>
                    <a:pt x="417" y="732"/>
                  </a:cubicBezTo>
                  <a:cubicBezTo>
                    <a:pt x="307" y="1610"/>
                    <a:pt x="166" y="2489"/>
                    <a:pt x="1" y="3352"/>
                  </a:cubicBezTo>
                  <a:cubicBezTo>
                    <a:pt x="528" y="3176"/>
                    <a:pt x="1009" y="2930"/>
                    <a:pt x="1301" y="2473"/>
                  </a:cubicBezTo>
                  <a:cubicBezTo>
                    <a:pt x="1471" y="2202"/>
                    <a:pt x="1557" y="1881"/>
                    <a:pt x="1772" y="1650"/>
                  </a:cubicBezTo>
                  <a:cubicBezTo>
                    <a:pt x="2022" y="1372"/>
                    <a:pt x="2390" y="1271"/>
                    <a:pt x="2773" y="1271"/>
                  </a:cubicBezTo>
                  <a:cubicBezTo>
                    <a:pt x="2997" y="1271"/>
                    <a:pt x="3226" y="1305"/>
                    <a:pt x="3439" y="1359"/>
                  </a:cubicBezTo>
                  <a:cubicBezTo>
                    <a:pt x="3941" y="1490"/>
                    <a:pt x="4433" y="1695"/>
                    <a:pt x="4945" y="1711"/>
                  </a:cubicBezTo>
                  <a:cubicBezTo>
                    <a:pt x="5221" y="1374"/>
                    <a:pt x="5502" y="1033"/>
                    <a:pt x="5778" y="692"/>
                  </a:cubicBezTo>
                  <a:lnTo>
                    <a:pt x="5778" y="692"/>
                  </a:lnTo>
                  <a:cubicBezTo>
                    <a:pt x="5716" y="695"/>
                    <a:pt x="5653" y="696"/>
                    <a:pt x="5591" y="696"/>
                  </a:cubicBezTo>
                  <a:cubicBezTo>
                    <a:pt x="5455" y="696"/>
                    <a:pt x="5319" y="689"/>
                    <a:pt x="5185" y="672"/>
                  </a:cubicBezTo>
                  <a:cubicBezTo>
                    <a:pt x="4438" y="566"/>
                    <a:pt x="3765" y="114"/>
                    <a:pt x="3012" y="19"/>
                  </a:cubicBezTo>
                  <a:cubicBezTo>
                    <a:pt x="2915" y="6"/>
                    <a:pt x="2814" y="0"/>
                    <a:pt x="27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6" name="Google Shape;5056;p25"/>
            <p:cNvSpPr/>
            <p:nvPr/>
          </p:nvSpPr>
          <p:spPr>
            <a:xfrm>
              <a:off x="2791200" y="3067800"/>
              <a:ext cx="168425" cy="151725"/>
            </a:xfrm>
            <a:custGeom>
              <a:rect b="b" l="l" r="r" t="t"/>
              <a:pathLst>
                <a:path extrusionOk="0" h="6069" w="6737">
                  <a:moveTo>
                    <a:pt x="6736" y="0"/>
                  </a:moveTo>
                  <a:lnTo>
                    <a:pt x="6736" y="0"/>
                  </a:lnTo>
                  <a:cubicBezTo>
                    <a:pt x="5973" y="312"/>
                    <a:pt x="5150" y="623"/>
                    <a:pt x="4382" y="924"/>
                  </a:cubicBezTo>
                  <a:cubicBezTo>
                    <a:pt x="3960" y="1712"/>
                    <a:pt x="3709" y="2615"/>
                    <a:pt x="3087" y="3253"/>
                  </a:cubicBezTo>
                  <a:cubicBezTo>
                    <a:pt x="2515" y="3845"/>
                    <a:pt x="1707" y="4141"/>
                    <a:pt x="1064" y="4658"/>
                  </a:cubicBezTo>
                  <a:cubicBezTo>
                    <a:pt x="602" y="5030"/>
                    <a:pt x="236" y="5522"/>
                    <a:pt x="0" y="6069"/>
                  </a:cubicBezTo>
                  <a:cubicBezTo>
                    <a:pt x="1124" y="5687"/>
                    <a:pt x="2279" y="5346"/>
                    <a:pt x="3433" y="5100"/>
                  </a:cubicBezTo>
                  <a:cubicBezTo>
                    <a:pt x="3845" y="4854"/>
                    <a:pt x="4257" y="4598"/>
                    <a:pt x="4578" y="4247"/>
                  </a:cubicBezTo>
                  <a:cubicBezTo>
                    <a:pt x="5210" y="3554"/>
                    <a:pt x="5401" y="2575"/>
                    <a:pt x="5757" y="1702"/>
                  </a:cubicBezTo>
                  <a:cubicBezTo>
                    <a:pt x="6003" y="1100"/>
                    <a:pt x="6335" y="522"/>
                    <a:pt x="67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7" name="Google Shape;5057;p25"/>
            <p:cNvSpPr/>
            <p:nvPr/>
          </p:nvSpPr>
          <p:spPr>
            <a:xfrm>
              <a:off x="2802100" y="3305075"/>
              <a:ext cx="122625" cy="83350"/>
            </a:xfrm>
            <a:custGeom>
              <a:rect b="b" l="l" r="r" t="t"/>
              <a:pathLst>
                <a:path extrusionOk="0" h="3334" w="4905">
                  <a:moveTo>
                    <a:pt x="3826" y="1"/>
                  </a:moveTo>
                  <a:lnTo>
                    <a:pt x="3826" y="1"/>
                  </a:lnTo>
                  <a:cubicBezTo>
                    <a:pt x="3429" y="136"/>
                    <a:pt x="3002" y="237"/>
                    <a:pt x="2611" y="362"/>
                  </a:cubicBezTo>
                  <a:cubicBezTo>
                    <a:pt x="1271" y="799"/>
                    <a:pt x="6" y="1923"/>
                    <a:pt x="1" y="3334"/>
                  </a:cubicBezTo>
                  <a:cubicBezTo>
                    <a:pt x="618" y="3218"/>
                    <a:pt x="1231" y="3103"/>
                    <a:pt x="1843" y="2992"/>
                  </a:cubicBezTo>
                  <a:cubicBezTo>
                    <a:pt x="1853" y="2571"/>
                    <a:pt x="2159" y="2189"/>
                    <a:pt x="2510" y="1943"/>
                  </a:cubicBezTo>
                  <a:cubicBezTo>
                    <a:pt x="2892" y="1677"/>
                    <a:pt x="3344" y="1517"/>
                    <a:pt x="3720" y="1246"/>
                  </a:cubicBezTo>
                  <a:cubicBezTo>
                    <a:pt x="4167" y="929"/>
                    <a:pt x="4513" y="463"/>
                    <a:pt x="4905" y="76"/>
                  </a:cubicBezTo>
                  <a:cubicBezTo>
                    <a:pt x="4548" y="51"/>
                    <a:pt x="4177" y="61"/>
                    <a:pt x="3821" y="36"/>
                  </a:cubicBezTo>
                  <a:lnTo>
                    <a:pt x="382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8" name="Google Shape;5058;p25"/>
            <p:cNvSpPr/>
            <p:nvPr/>
          </p:nvSpPr>
          <p:spPr>
            <a:xfrm>
              <a:off x="2768725" y="3239575"/>
              <a:ext cx="139450" cy="155375"/>
            </a:xfrm>
            <a:custGeom>
              <a:rect b="b" l="l" r="r" t="t"/>
              <a:pathLst>
                <a:path extrusionOk="0" h="6215" w="5578">
                  <a:moveTo>
                    <a:pt x="5577" y="1"/>
                  </a:moveTo>
                  <a:cubicBezTo>
                    <a:pt x="5301" y="176"/>
                    <a:pt x="5060" y="377"/>
                    <a:pt x="4884" y="588"/>
                  </a:cubicBezTo>
                  <a:cubicBezTo>
                    <a:pt x="4644" y="874"/>
                    <a:pt x="4443" y="1210"/>
                    <a:pt x="4127" y="1406"/>
                  </a:cubicBezTo>
                  <a:cubicBezTo>
                    <a:pt x="3790" y="1607"/>
                    <a:pt x="3379" y="1622"/>
                    <a:pt x="2992" y="1687"/>
                  </a:cubicBezTo>
                  <a:cubicBezTo>
                    <a:pt x="2681" y="1742"/>
                    <a:pt x="2345" y="1863"/>
                    <a:pt x="2144" y="2099"/>
                  </a:cubicBezTo>
                  <a:lnTo>
                    <a:pt x="2144" y="2104"/>
                  </a:lnTo>
                  <a:cubicBezTo>
                    <a:pt x="2064" y="2365"/>
                    <a:pt x="1943" y="2606"/>
                    <a:pt x="1752" y="2812"/>
                  </a:cubicBezTo>
                  <a:cubicBezTo>
                    <a:pt x="1511" y="3088"/>
                    <a:pt x="1175" y="3268"/>
                    <a:pt x="909" y="3519"/>
                  </a:cubicBezTo>
                  <a:cubicBezTo>
                    <a:pt x="769" y="3655"/>
                    <a:pt x="648" y="3805"/>
                    <a:pt x="553" y="3971"/>
                  </a:cubicBezTo>
                  <a:cubicBezTo>
                    <a:pt x="161" y="4613"/>
                    <a:pt x="66" y="5442"/>
                    <a:pt x="1" y="6215"/>
                  </a:cubicBezTo>
                  <a:cubicBezTo>
                    <a:pt x="447" y="6124"/>
                    <a:pt x="894" y="6039"/>
                    <a:pt x="1336" y="5954"/>
                  </a:cubicBezTo>
                  <a:cubicBezTo>
                    <a:pt x="1341" y="4543"/>
                    <a:pt x="2606" y="3419"/>
                    <a:pt x="3946" y="2982"/>
                  </a:cubicBezTo>
                  <a:cubicBezTo>
                    <a:pt x="4337" y="2857"/>
                    <a:pt x="4764" y="2756"/>
                    <a:pt x="5161" y="2621"/>
                  </a:cubicBezTo>
                  <a:cubicBezTo>
                    <a:pt x="5326" y="1758"/>
                    <a:pt x="5467" y="879"/>
                    <a:pt x="557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9" name="Google Shape;5059;p25"/>
            <p:cNvSpPr/>
            <p:nvPr/>
          </p:nvSpPr>
          <p:spPr>
            <a:xfrm>
              <a:off x="2704725" y="3157650"/>
              <a:ext cx="86500" cy="202675"/>
            </a:xfrm>
            <a:custGeom>
              <a:rect b="b" l="l" r="r" t="t"/>
              <a:pathLst>
                <a:path extrusionOk="0" h="8107" w="3460">
                  <a:moveTo>
                    <a:pt x="2907" y="0"/>
                  </a:moveTo>
                  <a:cubicBezTo>
                    <a:pt x="2636" y="367"/>
                    <a:pt x="2435" y="783"/>
                    <a:pt x="2315" y="1220"/>
                  </a:cubicBezTo>
                  <a:cubicBezTo>
                    <a:pt x="2129" y="1913"/>
                    <a:pt x="2149" y="2650"/>
                    <a:pt x="1938" y="3338"/>
                  </a:cubicBezTo>
                  <a:cubicBezTo>
                    <a:pt x="1707" y="4076"/>
                    <a:pt x="1241" y="4693"/>
                    <a:pt x="749" y="5301"/>
                  </a:cubicBezTo>
                  <a:cubicBezTo>
                    <a:pt x="498" y="5612"/>
                    <a:pt x="237" y="5923"/>
                    <a:pt x="1" y="6244"/>
                  </a:cubicBezTo>
                  <a:cubicBezTo>
                    <a:pt x="136" y="6897"/>
                    <a:pt x="372" y="7529"/>
                    <a:pt x="699" y="8106"/>
                  </a:cubicBezTo>
                  <a:cubicBezTo>
                    <a:pt x="714" y="8101"/>
                    <a:pt x="724" y="8096"/>
                    <a:pt x="739" y="8091"/>
                  </a:cubicBezTo>
                  <a:cubicBezTo>
                    <a:pt x="854" y="7815"/>
                    <a:pt x="1005" y="7549"/>
                    <a:pt x="1175" y="7308"/>
                  </a:cubicBezTo>
                  <a:cubicBezTo>
                    <a:pt x="1712" y="6550"/>
                    <a:pt x="2430" y="5898"/>
                    <a:pt x="2792" y="5035"/>
                  </a:cubicBezTo>
                  <a:cubicBezTo>
                    <a:pt x="3098" y="4292"/>
                    <a:pt x="3108" y="3448"/>
                    <a:pt x="3379" y="2685"/>
                  </a:cubicBezTo>
                  <a:cubicBezTo>
                    <a:pt x="3404" y="2610"/>
                    <a:pt x="3429" y="2545"/>
                    <a:pt x="3459" y="2475"/>
                  </a:cubicBezTo>
                  <a:cubicBezTo>
                    <a:pt x="3253" y="1657"/>
                    <a:pt x="3068" y="833"/>
                    <a:pt x="29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0" name="Google Shape;5060;p25"/>
            <p:cNvSpPr/>
            <p:nvPr/>
          </p:nvSpPr>
          <p:spPr>
            <a:xfrm>
              <a:off x="2715275" y="3338850"/>
              <a:ext cx="67275" cy="65650"/>
            </a:xfrm>
            <a:custGeom>
              <a:rect b="b" l="l" r="r" t="t"/>
              <a:pathLst>
                <a:path extrusionOk="0" h="2626" w="2691">
                  <a:moveTo>
                    <a:pt x="2691" y="0"/>
                  </a:moveTo>
                  <a:lnTo>
                    <a:pt x="2691" y="0"/>
                  </a:lnTo>
                  <a:cubicBezTo>
                    <a:pt x="1878" y="216"/>
                    <a:pt x="1085" y="502"/>
                    <a:pt x="317" y="843"/>
                  </a:cubicBezTo>
                  <a:cubicBezTo>
                    <a:pt x="76" y="1431"/>
                    <a:pt x="0" y="2073"/>
                    <a:pt x="287" y="2625"/>
                  </a:cubicBezTo>
                  <a:cubicBezTo>
                    <a:pt x="904" y="2495"/>
                    <a:pt x="1521" y="2364"/>
                    <a:pt x="2139" y="2244"/>
                  </a:cubicBezTo>
                  <a:cubicBezTo>
                    <a:pt x="2204" y="1471"/>
                    <a:pt x="2299" y="642"/>
                    <a:pt x="26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1" name="Google Shape;5061;p25"/>
            <p:cNvSpPr/>
            <p:nvPr/>
          </p:nvSpPr>
          <p:spPr>
            <a:xfrm>
              <a:off x="2637600" y="3160525"/>
              <a:ext cx="87725" cy="181225"/>
            </a:xfrm>
            <a:custGeom>
              <a:rect b="b" l="l" r="r" t="t"/>
              <a:pathLst>
                <a:path extrusionOk="0" h="7249" w="3509">
                  <a:moveTo>
                    <a:pt x="924" y="1"/>
                  </a:moveTo>
                  <a:cubicBezTo>
                    <a:pt x="608" y="663"/>
                    <a:pt x="332" y="1386"/>
                    <a:pt x="66" y="2069"/>
                  </a:cubicBezTo>
                  <a:cubicBezTo>
                    <a:pt x="46" y="2064"/>
                    <a:pt x="26" y="2053"/>
                    <a:pt x="0" y="2043"/>
                  </a:cubicBezTo>
                  <a:lnTo>
                    <a:pt x="0" y="2043"/>
                  </a:lnTo>
                  <a:cubicBezTo>
                    <a:pt x="492" y="2882"/>
                    <a:pt x="1034" y="3700"/>
                    <a:pt x="1245" y="4643"/>
                  </a:cubicBezTo>
                  <a:cubicBezTo>
                    <a:pt x="1446" y="5537"/>
                    <a:pt x="1366" y="6581"/>
                    <a:pt x="2003" y="7243"/>
                  </a:cubicBezTo>
                  <a:lnTo>
                    <a:pt x="2023" y="7248"/>
                  </a:lnTo>
                  <a:cubicBezTo>
                    <a:pt x="2154" y="6947"/>
                    <a:pt x="2329" y="6651"/>
                    <a:pt x="2530" y="6355"/>
                  </a:cubicBezTo>
                  <a:cubicBezTo>
                    <a:pt x="2580" y="6280"/>
                    <a:pt x="2636" y="6204"/>
                    <a:pt x="2686" y="6129"/>
                  </a:cubicBezTo>
                  <a:cubicBezTo>
                    <a:pt x="2922" y="5808"/>
                    <a:pt x="3183" y="5497"/>
                    <a:pt x="3434" y="5186"/>
                  </a:cubicBezTo>
                  <a:cubicBezTo>
                    <a:pt x="3509" y="4152"/>
                    <a:pt x="3148" y="3228"/>
                    <a:pt x="2540" y="2400"/>
                  </a:cubicBezTo>
                  <a:cubicBezTo>
                    <a:pt x="1968" y="1622"/>
                    <a:pt x="1250" y="904"/>
                    <a:pt x="9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2" name="Google Shape;5062;p25"/>
            <p:cNvSpPr/>
            <p:nvPr/>
          </p:nvSpPr>
          <p:spPr>
            <a:xfrm>
              <a:off x="2574225" y="3179975"/>
              <a:ext cx="115225" cy="240325"/>
            </a:xfrm>
            <a:custGeom>
              <a:rect b="b" l="l" r="r" t="t"/>
              <a:pathLst>
                <a:path extrusionOk="0" h="9613" w="4609">
                  <a:moveTo>
                    <a:pt x="1" y="1"/>
                  </a:moveTo>
                  <a:cubicBezTo>
                    <a:pt x="21" y="252"/>
                    <a:pt x="81" y="503"/>
                    <a:pt x="176" y="743"/>
                  </a:cubicBezTo>
                  <a:cubicBezTo>
                    <a:pt x="593" y="1787"/>
                    <a:pt x="1702" y="2450"/>
                    <a:pt x="2064" y="3514"/>
                  </a:cubicBezTo>
                  <a:cubicBezTo>
                    <a:pt x="2365" y="4392"/>
                    <a:pt x="2094" y="5336"/>
                    <a:pt x="2024" y="6265"/>
                  </a:cubicBezTo>
                  <a:cubicBezTo>
                    <a:pt x="2018" y="6345"/>
                    <a:pt x="2013" y="6425"/>
                    <a:pt x="2008" y="6501"/>
                  </a:cubicBezTo>
                  <a:cubicBezTo>
                    <a:pt x="1968" y="7605"/>
                    <a:pt x="2325" y="8714"/>
                    <a:pt x="2992" y="9592"/>
                  </a:cubicBezTo>
                  <a:lnTo>
                    <a:pt x="2997" y="9613"/>
                  </a:lnTo>
                  <a:cubicBezTo>
                    <a:pt x="3534" y="9492"/>
                    <a:pt x="4071" y="9377"/>
                    <a:pt x="4608" y="9256"/>
                  </a:cubicBezTo>
                  <a:cubicBezTo>
                    <a:pt x="4102" y="8267"/>
                    <a:pt x="4162" y="7354"/>
                    <a:pt x="4558" y="6470"/>
                  </a:cubicBezTo>
                  <a:lnTo>
                    <a:pt x="4538" y="6465"/>
                  </a:lnTo>
                  <a:cubicBezTo>
                    <a:pt x="3901" y="5803"/>
                    <a:pt x="3981" y="4759"/>
                    <a:pt x="3780" y="3865"/>
                  </a:cubicBezTo>
                  <a:cubicBezTo>
                    <a:pt x="3569" y="2922"/>
                    <a:pt x="3027" y="2104"/>
                    <a:pt x="2535" y="1265"/>
                  </a:cubicBezTo>
                  <a:cubicBezTo>
                    <a:pt x="1652" y="929"/>
                    <a:pt x="804" y="503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3" name="Google Shape;5063;p25"/>
            <p:cNvSpPr/>
            <p:nvPr/>
          </p:nvSpPr>
          <p:spPr>
            <a:xfrm>
              <a:off x="2530550" y="2941775"/>
              <a:ext cx="122375" cy="210625"/>
            </a:xfrm>
            <a:custGeom>
              <a:rect b="b" l="l" r="r" t="t"/>
              <a:pathLst>
                <a:path extrusionOk="0" h="8425" w="4895">
                  <a:moveTo>
                    <a:pt x="106" y="0"/>
                  </a:moveTo>
                  <a:cubicBezTo>
                    <a:pt x="99" y="0"/>
                    <a:pt x="93" y="1"/>
                    <a:pt x="86" y="2"/>
                  </a:cubicBezTo>
                  <a:cubicBezTo>
                    <a:pt x="41" y="17"/>
                    <a:pt x="16" y="52"/>
                    <a:pt x="1" y="97"/>
                  </a:cubicBezTo>
                  <a:lnTo>
                    <a:pt x="76" y="102"/>
                  </a:lnTo>
                  <a:cubicBezTo>
                    <a:pt x="553" y="1929"/>
                    <a:pt x="2621" y="2963"/>
                    <a:pt x="3203" y="4765"/>
                  </a:cubicBezTo>
                  <a:cubicBezTo>
                    <a:pt x="3575" y="5925"/>
                    <a:pt x="3264" y="7190"/>
                    <a:pt x="3384" y="8404"/>
                  </a:cubicBezTo>
                  <a:cubicBezTo>
                    <a:pt x="3399" y="8409"/>
                    <a:pt x="3409" y="8414"/>
                    <a:pt x="3424" y="8424"/>
                  </a:cubicBezTo>
                  <a:cubicBezTo>
                    <a:pt x="3966" y="7496"/>
                    <a:pt x="4423" y="6497"/>
                    <a:pt x="4895" y="5523"/>
                  </a:cubicBezTo>
                  <a:cubicBezTo>
                    <a:pt x="4388" y="2863"/>
                    <a:pt x="1602" y="2231"/>
                    <a:pt x="267" y="132"/>
                  </a:cubicBezTo>
                  <a:cubicBezTo>
                    <a:pt x="226" y="68"/>
                    <a:pt x="172" y="0"/>
                    <a:pt x="1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4" name="Google Shape;5064;p25"/>
            <p:cNvSpPr/>
            <p:nvPr/>
          </p:nvSpPr>
          <p:spPr>
            <a:xfrm>
              <a:off x="2527425" y="3297925"/>
              <a:ext cx="93000" cy="56375"/>
            </a:xfrm>
            <a:custGeom>
              <a:rect b="b" l="l" r="r" t="t"/>
              <a:pathLst>
                <a:path extrusionOk="0" h="2255" w="3720">
                  <a:moveTo>
                    <a:pt x="1632" y="1"/>
                  </a:moveTo>
                  <a:cubicBezTo>
                    <a:pt x="1080" y="86"/>
                    <a:pt x="538" y="207"/>
                    <a:pt x="1" y="372"/>
                  </a:cubicBezTo>
                  <a:cubicBezTo>
                    <a:pt x="277" y="974"/>
                    <a:pt x="518" y="1637"/>
                    <a:pt x="1060" y="2013"/>
                  </a:cubicBezTo>
                  <a:cubicBezTo>
                    <a:pt x="1195" y="2109"/>
                    <a:pt x="1351" y="2179"/>
                    <a:pt x="1501" y="2254"/>
                  </a:cubicBezTo>
                  <a:cubicBezTo>
                    <a:pt x="2239" y="1928"/>
                    <a:pt x="2982" y="1602"/>
                    <a:pt x="3720" y="1271"/>
                  </a:cubicBezTo>
                  <a:cubicBezTo>
                    <a:pt x="3394" y="909"/>
                    <a:pt x="2806" y="764"/>
                    <a:pt x="2345" y="528"/>
                  </a:cubicBezTo>
                  <a:cubicBezTo>
                    <a:pt x="2079" y="392"/>
                    <a:pt x="1838" y="217"/>
                    <a:pt x="16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5" name="Google Shape;5065;p25"/>
            <p:cNvSpPr/>
            <p:nvPr/>
          </p:nvSpPr>
          <p:spPr>
            <a:xfrm>
              <a:off x="2572600" y="3129900"/>
              <a:ext cx="65025" cy="81725"/>
            </a:xfrm>
            <a:custGeom>
              <a:rect b="b" l="l" r="r" t="t"/>
              <a:pathLst>
                <a:path extrusionOk="0" h="3269" w="2601">
                  <a:moveTo>
                    <a:pt x="302" y="1"/>
                  </a:moveTo>
                  <a:cubicBezTo>
                    <a:pt x="146" y="678"/>
                    <a:pt x="0" y="1356"/>
                    <a:pt x="66" y="2004"/>
                  </a:cubicBezTo>
                  <a:cubicBezTo>
                    <a:pt x="869" y="2506"/>
                    <a:pt x="1717" y="2932"/>
                    <a:pt x="2600" y="3268"/>
                  </a:cubicBezTo>
                  <a:cubicBezTo>
                    <a:pt x="2244" y="2656"/>
                    <a:pt x="1918" y="2029"/>
                    <a:pt x="1772" y="1341"/>
                  </a:cubicBezTo>
                  <a:cubicBezTo>
                    <a:pt x="1742" y="1185"/>
                    <a:pt x="1717" y="1035"/>
                    <a:pt x="1702" y="879"/>
                  </a:cubicBezTo>
                  <a:cubicBezTo>
                    <a:pt x="1220" y="613"/>
                    <a:pt x="753" y="317"/>
                    <a:pt x="3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6" name="Google Shape;5066;p25"/>
            <p:cNvSpPr/>
            <p:nvPr/>
          </p:nvSpPr>
          <p:spPr>
            <a:xfrm>
              <a:off x="2526800" y="2944200"/>
              <a:ext cx="93125" cy="207700"/>
            </a:xfrm>
            <a:custGeom>
              <a:rect b="b" l="l" r="r" t="t"/>
              <a:pathLst>
                <a:path extrusionOk="0" h="8308" w="3725">
                  <a:moveTo>
                    <a:pt x="151" y="0"/>
                  </a:moveTo>
                  <a:cubicBezTo>
                    <a:pt x="136" y="25"/>
                    <a:pt x="131" y="56"/>
                    <a:pt x="126" y="81"/>
                  </a:cubicBezTo>
                  <a:cubicBezTo>
                    <a:pt x="0" y="894"/>
                    <a:pt x="161" y="1963"/>
                    <a:pt x="703" y="2620"/>
                  </a:cubicBezTo>
                  <a:cubicBezTo>
                    <a:pt x="1255" y="3288"/>
                    <a:pt x="2008" y="3589"/>
                    <a:pt x="2309" y="4503"/>
                  </a:cubicBezTo>
                  <a:cubicBezTo>
                    <a:pt x="2621" y="5441"/>
                    <a:pt x="2359" y="6440"/>
                    <a:pt x="2134" y="7429"/>
                  </a:cubicBezTo>
                  <a:cubicBezTo>
                    <a:pt x="2585" y="7745"/>
                    <a:pt x="3052" y="8041"/>
                    <a:pt x="3534" y="8307"/>
                  </a:cubicBezTo>
                  <a:cubicBezTo>
                    <a:pt x="3414" y="7093"/>
                    <a:pt x="3725" y="5828"/>
                    <a:pt x="3353" y="4668"/>
                  </a:cubicBezTo>
                  <a:cubicBezTo>
                    <a:pt x="2771" y="2866"/>
                    <a:pt x="703" y="1832"/>
                    <a:pt x="226" y="5"/>
                  </a:cubicBezTo>
                  <a:lnTo>
                    <a:pt x="15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7" name="Google Shape;5067;p25"/>
            <p:cNvSpPr/>
            <p:nvPr/>
          </p:nvSpPr>
          <p:spPr>
            <a:xfrm>
              <a:off x="2300300" y="3220225"/>
              <a:ext cx="269700" cy="77725"/>
            </a:xfrm>
            <a:custGeom>
              <a:rect b="b" l="l" r="r" t="t"/>
              <a:pathLst>
                <a:path extrusionOk="0" h="3109" w="10788">
                  <a:moveTo>
                    <a:pt x="9475" y="0"/>
                  </a:moveTo>
                  <a:cubicBezTo>
                    <a:pt x="9019" y="0"/>
                    <a:pt x="8569" y="215"/>
                    <a:pt x="8112" y="273"/>
                  </a:cubicBezTo>
                  <a:cubicBezTo>
                    <a:pt x="8020" y="283"/>
                    <a:pt x="7929" y="288"/>
                    <a:pt x="7838" y="288"/>
                  </a:cubicBezTo>
                  <a:cubicBezTo>
                    <a:pt x="7499" y="288"/>
                    <a:pt x="7162" y="225"/>
                    <a:pt x="6822" y="177"/>
                  </a:cubicBezTo>
                  <a:cubicBezTo>
                    <a:pt x="6411" y="122"/>
                    <a:pt x="5998" y="95"/>
                    <a:pt x="5586" y="95"/>
                  </a:cubicBezTo>
                  <a:cubicBezTo>
                    <a:pt x="3624" y="95"/>
                    <a:pt x="1681" y="707"/>
                    <a:pt x="1" y="1748"/>
                  </a:cubicBezTo>
                  <a:cubicBezTo>
                    <a:pt x="302" y="1688"/>
                    <a:pt x="608" y="1623"/>
                    <a:pt x="914" y="1563"/>
                  </a:cubicBezTo>
                  <a:lnTo>
                    <a:pt x="864" y="1472"/>
                  </a:lnTo>
                  <a:cubicBezTo>
                    <a:pt x="1834" y="940"/>
                    <a:pt x="2965" y="793"/>
                    <a:pt x="4083" y="793"/>
                  </a:cubicBezTo>
                  <a:cubicBezTo>
                    <a:pt x="4272" y="793"/>
                    <a:pt x="4461" y="798"/>
                    <a:pt x="4648" y="805"/>
                  </a:cubicBezTo>
                  <a:cubicBezTo>
                    <a:pt x="5135" y="825"/>
                    <a:pt x="5592" y="830"/>
                    <a:pt x="6039" y="991"/>
                  </a:cubicBezTo>
                  <a:cubicBezTo>
                    <a:pt x="6509" y="1165"/>
                    <a:pt x="6885" y="1350"/>
                    <a:pt x="7374" y="1350"/>
                  </a:cubicBezTo>
                  <a:cubicBezTo>
                    <a:pt x="7448" y="1350"/>
                    <a:pt x="7525" y="1346"/>
                    <a:pt x="7605" y="1337"/>
                  </a:cubicBezTo>
                  <a:cubicBezTo>
                    <a:pt x="8017" y="1285"/>
                    <a:pt x="8445" y="1133"/>
                    <a:pt x="8849" y="1133"/>
                  </a:cubicBezTo>
                  <a:cubicBezTo>
                    <a:pt x="9026" y="1133"/>
                    <a:pt x="9198" y="1162"/>
                    <a:pt x="9362" y="1242"/>
                  </a:cubicBezTo>
                  <a:cubicBezTo>
                    <a:pt x="9858" y="1493"/>
                    <a:pt x="10034" y="2105"/>
                    <a:pt x="10315" y="2587"/>
                  </a:cubicBezTo>
                  <a:cubicBezTo>
                    <a:pt x="10426" y="2777"/>
                    <a:pt x="10561" y="2953"/>
                    <a:pt x="10717" y="3109"/>
                  </a:cubicBezTo>
                  <a:cubicBezTo>
                    <a:pt x="10727" y="3109"/>
                    <a:pt x="10737" y="3104"/>
                    <a:pt x="10747" y="3104"/>
                  </a:cubicBezTo>
                  <a:cubicBezTo>
                    <a:pt x="10787" y="2276"/>
                    <a:pt x="10712" y="1412"/>
                    <a:pt x="10616" y="589"/>
                  </a:cubicBezTo>
                  <a:cubicBezTo>
                    <a:pt x="10355" y="293"/>
                    <a:pt x="10054" y="67"/>
                    <a:pt x="9653" y="12"/>
                  </a:cubicBezTo>
                  <a:cubicBezTo>
                    <a:pt x="9593" y="4"/>
                    <a:pt x="9534" y="0"/>
                    <a:pt x="94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8" name="Google Shape;5068;p25"/>
            <p:cNvSpPr/>
            <p:nvPr/>
          </p:nvSpPr>
          <p:spPr>
            <a:xfrm>
              <a:off x="2768600" y="3292150"/>
              <a:ext cx="53725" cy="103925"/>
            </a:xfrm>
            <a:custGeom>
              <a:rect b="b" l="l" r="r" t="t"/>
              <a:pathLst>
                <a:path extrusionOk="0" fill="none" h="4157" w="2149">
                  <a:moveTo>
                    <a:pt x="2149" y="1"/>
                  </a:moveTo>
                  <a:cubicBezTo>
                    <a:pt x="2069" y="262"/>
                    <a:pt x="1948" y="503"/>
                    <a:pt x="1757" y="709"/>
                  </a:cubicBezTo>
                  <a:cubicBezTo>
                    <a:pt x="1516" y="985"/>
                    <a:pt x="1180" y="1165"/>
                    <a:pt x="914" y="1416"/>
                  </a:cubicBezTo>
                  <a:cubicBezTo>
                    <a:pt x="774" y="1552"/>
                    <a:pt x="653" y="1702"/>
                    <a:pt x="558" y="1868"/>
                  </a:cubicBezTo>
                  <a:cubicBezTo>
                    <a:pt x="166" y="2510"/>
                    <a:pt x="71" y="3339"/>
                    <a:pt x="6" y="4112"/>
                  </a:cubicBezTo>
                  <a:cubicBezTo>
                    <a:pt x="6" y="4127"/>
                    <a:pt x="6" y="4142"/>
                    <a:pt x="1" y="4157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9" name="Google Shape;5069;p25"/>
            <p:cNvSpPr/>
            <p:nvPr/>
          </p:nvSpPr>
          <p:spPr>
            <a:xfrm>
              <a:off x="2676750" y="3290150"/>
              <a:ext cx="46700" cy="122250"/>
            </a:xfrm>
            <a:custGeom>
              <a:rect b="b" l="l" r="r" t="t"/>
              <a:pathLst>
                <a:path extrusionOk="0" fill="none" h="4890" w="1868">
                  <a:moveTo>
                    <a:pt x="523" y="4889"/>
                  </a:moveTo>
                  <a:cubicBezTo>
                    <a:pt x="517" y="4874"/>
                    <a:pt x="507" y="4864"/>
                    <a:pt x="507" y="4849"/>
                  </a:cubicBezTo>
                  <a:cubicBezTo>
                    <a:pt x="1" y="3860"/>
                    <a:pt x="61" y="2947"/>
                    <a:pt x="457" y="2063"/>
                  </a:cubicBezTo>
                  <a:cubicBezTo>
                    <a:pt x="588" y="1762"/>
                    <a:pt x="763" y="1466"/>
                    <a:pt x="964" y="1170"/>
                  </a:cubicBezTo>
                  <a:cubicBezTo>
                    <a:pt x="1014" y="1095"/>
                    <a:pt x="1070" y="1019"/>
                    <a:pt x="1120" y="944"/>
                  </a:cubicBezTo>
                  <a:cubicBezTo>
                    <a:pt x="1356" y="623"/>
                    <a:pt x="1617" y="312"/>
                    <a:pt x="1868" y="1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0" name="Google Shape;5070;p25"/>
            <p:cNvSpPr/>
            <p:nvPr/>
          </p:nvSpPr>
          <p:spPr>
            <a:xfrm>
              <a:off x="2623425" y="3336575"/>
              <a:ext cx="25625" cy="83225"/>
            </a:xfrm>
            <a:custGeom>
              <a:rect b="b" l="l" r="r" t="t"/>
              <a:pathLst>
                <a:path extrusionOk="0" fill="none" h="3329" w="1025">
                  <a:moveTo>
                    <a:pt x="1024" y="3328"/>
                  </a:moveTo>
                  <a:cubicBezTo>
                    <a:pt x="357" y="2450"/>
                    <a:pt x="0" y="1341"/>
                    <a:pt x="40" y="237"/>
                  </a:cubicBezTo>
                  <a:cubicBezTo>
                    <a:pt x="45" y="161"/>
                    <a:pt x="50" y="81"/>
                    <a:pt x="56" y="1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1" name="Google Shape;5071;p25"/>
            <p:cNvSpPr/>
            <p:nvPr/>
          </p:nvSpPr>
          <p:spPr>
            <a:xfrm>
              <a:off x="2532450" y="2944325"/>
              <a:ext cx="155250" cy="397300"/>
            </a:xfrm>
            <a:custGeom>
              <a:rect b="b" l="l" r="r" t="t"/>
              <a:pathLst>
                <a:path extrusionOk="0" fill="none" h="15892" w="6210">
                  <a:moveTo>
                    <a:pt x="0" y="0"/>
                  </a:moveTo>
                  <a:cubicBezTo>
                    <a:pt x="477" y="1827"/>
                    <a:pt x="2545" y="2861"/>
                    <a:pt x="3127" y="4663"/>
                  </a:cubicBezTo>
                  <a:cubicBezTo>
                    <a:pt x="3499" y="5823"/>
                    <a:pt x="3188" y="7088"/>
                    <a:pt x="3308" y="8302"/>
                  </a:cubicBezTo>
                  <a:cubicBezTo>
                    <a:pt x="3323" y="8458"/>
                    <a:pt x="3348" y="8608"/>
                    <a:pt x="3378" y="8764"/>
                  </a:cubicBezTo>
                  <a:cubicBezTo>
                    <a:pt x="3524" y="9452"/>
                    <a:pt x="3850" y="10079"/>
                    <a:pt x="4206" y="10691"/>
                  </a:cubicBezTo>
                  <a:cubicBezTo>
                    <a:pt x="4698" y="11530"/>
                    <a:pt x="5240" y="12348"/>
                    <a:pt x="5451" y="13291"/>
                  </a:cubicBezTo>
                  <a:cubicBezTo>
                    <a:pt x="5652" y="14185"/>
                    <a:pt x="5572" y="15229"/>
                    <a:pt x="6209" y="15891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2" name="Google Shape;5072;p25"/>
            <p:cNvSpPr/>
            <p:nvPr/>
          </p:nvSpPr>
          <p:spPr>
            <a:xfrm>
              <a:off x="2715275" y="3032150"/>
              <a:ext cx="281600" cy="373475"/>
            </a:xfrm>
            <a:custGeom>
              <a:rect b="b" l="l" r="r" t="t"/>
              <a:pathLst>
                <a:path extrusionOk="0" fill="none" h="14939" w="11264">
                  <a:moveTo>
                    <a:pt x="11264" y="1"/>
                  </a:moveTo>
                  <a:cubicBezTo>
                    <a:pt x="9788" y="11"/>
                    <a:pt x="8338" y="829"/>
                    <a:pt x="7570" y="2084"/>
                  </a:cubicBezTo>
                  <a:cubicBezTo>
                    <a:pt x="7514" y="2174"/>
                    <a:pt x="7464" y="2260"/>
                    <a:pt x="7419" y="2350"/>
                  </a:cubicBezTo>
                  <a:cubicBezTo>
                    <a:pt x="6997" y="3138"/>
                    <a:pt x="6746" y="4041"/>
                    <a:pt x="6124" y="4679"/>
                  </a:cubicBezTo>
                  <a:cubicBezTo>
                    <a:pt x="5552" y="5271"/>
                    <a:pt x="4744" y="5567"/>
                    <a:pt x="4101" y="6084"/>
                  </a:cubicBezTo>
                  <a:cubicBezTo>
                    <a:pt x="3639" y="6456"/>
                    <a:pt x="3273" y="6948"/>
                    <a:pt x="3037" y="7495"/>
                  </a:cubicBezTo>
                  <a:cubicBezTo>
                    <a:pt x="3007" y="7565"/>
                    <a:pt x="2982" y="7630"/>
                    <a:pt x="2957" y="7705"/>
                  </a:cubicBezTo>
                  <a:cubicBezTo>
                    <a:pt x="2686" y="8468"/>
                    <a:pt x="2676" y="9312"/>
                    <a:pt x="2370" y="10055"/>
                  </a:cubicBezTo>
                  <a:cubicBezTo>
                    <a:pt x="2008" y="10918"/>
                    <a:pt x="1290" y="11570"/>
                    <a:pt x="753" y="12328"/>
                  </a:cubicBezTo>
                  <a:cubicBezTo>
                    <a:pt x="583" y="12569"/>
                    <a:pt x="432" y="12835"/>
                    <a:pt x="317" y="13111"/>
                  </a:cubicBezTo>
                  <a:cubicBezTo>
                    <a:pt x="76" y="13699"/>
                    <a:pt x="0" y="14341"/>
                    <a:pt x="287" y="14893"/>
                  </a:cubicBezTo>
                  <a:cubicBezTo>
                    <a:pt x="292" y="14908"/>
                    <a:pt x="302" y="14923"/>
                    <a:pt x="312" y="14938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3" name="Google Shape;5073;p25"/>
            <p:cNvSpPr/>
            <p:nvPr/>
          </p:nvSpPr>
          <p:spPr>
            <a:xfrm>
              <a:off x="2802100" y="3251500"/>
              <a:ext cx="317000" cy="137175"/>
            </a:xfrm>
            <a:custGeom>
              <a:rect b="b" l="l" r="r" t="t"/>
              <a:pathLst>
                <a:path extrusionOk="0" fill="none" h="5487" w="12680">
                  <a:moveTo>
                    <a:pt x="12680" y="1120"/>
                  </a:moveTo>
                  <a:cubicBezTo>
                    <a:pt x="11851" y="638"/>
                    <a:pt x="10943" y="131"/>
                    <a:pt x="9994" y="282"/>
                  </a:cubicBezTo>
                  <a:cubicBezTo>
                    <a:pt x="9658" y="332"/>
                    <a:pt x="9337" y="467"/>
                    <a:pt x="9000" y="497"/>
                  </a:cubicBezTo>
                  <a:cubicBezTo>
                    <a:pt x="8920" y="508"/>
                    <a:pt x="8845" y="508"/>
                    <a:pt x="8770" y="503"/>
                  </a:cubicBezTo>
                  <a:cubicBezTo>
                    <a:pt x="8258" y="487"/>
                    <a:pt x="7766" y="282"/>
                    <a:pt x="7264" y="151"/>
                  </a:cubicBezTo>
                  <a:cubicBezTo>
                    <a:pt x="6687" y="6"/>
                    <a:pt x="5994" y="1"/>
                    <a:pt x="5597" y="442"/>
                  </a:cubicBezTo>
                  <a:cubicBezTo>
                    <a:pt x="5382" y="673"/>
                    <a:pt x="5296" y="994"/>
                    <a:pt x="5126" y="1265"/>
                  </a:cubicBezTo>
                  <a:cubicBezTo>
                    <a:pt x="4834" y="1722"/>
                    <a:pt x="4353" y="1968"/>
                    <a:pt x="3826" y="2144"/>
                  </a:cubicBezTo>
                  <a:cubicBezTo>
                    <a:pt x="3429" y="2279"/>
                    <a:pt x="3002" y="2380"/>
                    <a:pt x="2611" y="2505"/>
                  </a:cubicBezTo>
                  <a:cubicBezTo>
                    <a:pt x="1271" y="2942"/>
                    <a:pt x="6" y="4066"/>
                    <a:pt x="1" y="5477"/>
                  </a:cubicBezTo>
                  <a:lnTo>
                    <a:pt x="1" y="5487"/>
                  </a:ln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4" name="Google Shape;5074;p25"/>
            <p:cNvSpPr/>
            <p:nvPr/>
          </p:nvSpPr>
          <p:spPr>
            <a:xfrm>
              <a:off x="2318625" y="3239075"/>
              <a:ext cx="306700" cy="98900"/>
            </a:xfrm>
            <a:custGeom>
              <a:rect b="b" l="l" r="r" t="t"/>
              <a:pathLst>
                <a:path extrusionOk="0" fill="none" h="3956" w="12268">
                  <a:moveTo>
                    <a:pt x="0" y="794"/>
                  </a:moveTo>
                  <a:cubicBezTo>
                    <a:pt x="41" y="769"/>
                    <a:pt x="86" y="744"/>
                    <a:pt x="131" y="718"/>
                  </a:cubicBezTo>
                  <a:cubicBezTo>
                    <a:pt x="1265" y="96"/>
                    <a:pt x="2620" y="1"/>
                    <a:pt x="3915" y="51"/>
                  </a:cubicBezTo>
                  <a:cubicBezTo>
                    <a:pt x="4402" y="71"/>
                    <a:pt x="4859" y="76"/>
                    <a:pt x="5306" y="237"/>
                  </a:cubicBezTo>
                  <a:cubicBezTo>
                    <a:pt x="5848" y="437"/>
                    <a:pt x="6264" y="653"/>
                    <a:pt x="6872" y="583"/>
                  </a:cubicBezTo>
                  <a:cubicBezTo>
                    <a:pt x="7464" y="508"/>
                    <a:pt x="8092" y="227"/>
                    <a:pt x="8629" y="488"/>
                  </a:cubicBezTo>
                  <a:cubicBezTo>
                    <a:pt x="9125" y="739"/>
                    <a:pt x="9301" y="1351"/>
                    <a:pt x="9582" y="1833"/>
                  </a:cubicBezTo>
                  <a:cubicBezTo>
                    <a:pt x="9693" y="2023"/>
                    <a:pt x="9828" y="2199"/>
                    <a:pt x="9984" y="2355"/>
                  </a:cubicBezTo>
                  <a:cubicBezTo>
                    <a:pt x="10190" y="2571"/>
                    <a:pt x="10431" y="2746"/>
                    <a:pt x="10697" y="2882"/>
                  </a:cubicBezTo>
                  <a:cubicBezTo>
                    <a:pt x="11158" y="3118"/>
                    <a:pt x="11746" y="3263"/>
                    <a:pt x="12072" y="3625"/>
                  </a:cubicBezTo>
                  <a:cubicBezTo>
                    <a:pt x="12142" y="3705"/>
                    <a:pt x="12202" y="3800"/>
                    <a:pt x="12248" y="3901"/>
                  </a:cubicBezTo>
                  <a:cubicBezTo>
                    <a:pt x="12258" y="3921"/>
                    <a:pt x="12263" y="3936"/>
                    <a:pt x="12268" y="3956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5" name="Google Shape;5075;p25"/>
            <p:cNvSpPr/>
            <p:nvPr/>
          </p:nvSpPr>
          <p:spPr>
            <a:xfrm>
              <a:off x="2579125" y="3079600"/>
              <a:ext cx="73925" cy="72800"/>
            </a:xfrm>
            <a:custGeom>
              <a:rect b="b" l="l" r="r" t="t"/>
              <a:pathLst>
                <a:path extrusionOk="0" fill="none" h="2912" w="2957">
                  <a:moveTo>
                    <a:pt x="0" y="1988"/>
                  </a:moveTo>
                  <a:cubicBezTo>
                    <a:pt x="16" y="1998"/>
                    <a:pt x="26" y="2008"/>
                    <a:pt x="41" y="2013"/>
                  </a:cubicBezTo>
                  <a:cubicBezTo>
                    <a:pt x="492" y="2329"/>
                    <a:pt x="959" y="2625"/>
                    <a:pt x="1441" y="2891"/>
                  </a:cubicBezTo>
                  <a:cubicBezTo>
                    <a:pt x="1456" y="2896"/>
                    <a:pt x="1466" y="2901"/>
                    <a:pt x="1481" y="2911"/>
                  </a:cubicBezTo>
                  <a:cubicBezTo>
                    <a:pt x="2023" y="1983"/>
                    <a:pt x="2480" y="984"/>
                    <a:pt x="2952" y="10"/>
                  </a:cubicBezTo>
                  <a:cubicBezTo>
                    <a:pt x="2952" y="10"/>
                    <a:pt x="2952" y="5"/>
                    <a:pt x="2957" y="0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6" name="Google Shape;5076;p25"/>
            <p:cNvSpPr/>
            <p:nvPr/>
          </p:nvSpPr>
          <p:spPr>
            <a:xfrm>
              <a:off x="2573975" y="3160400"/>
              <a:ext cx="86875" cy="51850"/>
            </a:xfrm>
            <a:custGeom>
              <a:rect b="b" l="l" r="r" t="t"/>
              <a:pathLst>
                <a:path extrusionOk="0" fill="none" h="2074" w="3475">
                  <a:moveTo>
                    <a:pt x="1" y="779"/>
                  </a:moveTo>
                  <a:cubicBezTo>
                    <a:pt x="6" y="784"/>
                    <a:pt x="6" y="784"/>
                    <a:pt x="11" y="784"/>
                  </a:cubicBezTo>
                  <a:cubicBezTo>
                    <a:pt x="814" y="1286"/>
                    <a:pt x="1662" y="1712"/>
                    <a:pt x="2545" y="2048"/>
                  </a:cubicBezTo>
                  <a:cubicBezTo>
                    <a:pt x="2571" y="2058"/>
                    <a:pt x="2591" y="2069"/>
                    <a:pt x="2611" y="2074"/>
                  </a:cubicBezTo>
                  <a:cubicBezTo>
                    <a:pt x="2877" y="1391"/>
                    <a:pt x="3153" y="668"/>
                    <a:pt x="3469" y="6"/>
                  </a:cubicBezTo>
                  <a:cubicBezTo>
                    <a:pt x="3474" y="6"/>
                    <a:pt x="3474" y="1"/>
                    <a:pt x="3474" y="1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7" name="Google Shape;5077;p25"/>
            <p:cNvSpPr/>
            <p:nvPr/>
          </p:nvSpPr>
          <p:spPr>
            <a:xfrm>
              <a:off x="2681900" y="3233300"/>
              <a:ext cx="25" cy="21875"/>
            </a:xfrm>
            <a:custGeom>
              <a:rect b="b" l="l" r="r" t="t"/>
              <a:pathLst>
                <a:path extrusionOk="0" fill="none" h="875" w="1">
                  <a:moveTo>
                    <a:pt x="0" y="1"/>
                  </a:moveTo>
                  <a:lnTo>
                    <a:pt x="0" y="874"/>
                  </a:ln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8" name="Google Shape;5078;p25"/>
            <p:cNvSpPr/>
            <p:nvPr/>
          </p:nvSpPr>
          <p:spPr>
            <a:xfrm>
              <a:off x="2696825" y="3241350"/>
              <a:ext cx="1400" cy="19600"/>
            </a:xfrm>
            <a:custGeom>
              <a:rect b="b" l="l" r="r" t="t"/>
              <a:pathLst>
                <a:path extrusionOk="0" fill="none" h="784" w="56">
                  <a:moveTo>
                    <a:pt x="1" y="0"/>
                  </a:moveTo>
                  <a:cubicBezTo>
                    <a:pt x="21" y="261"/>
                    <a:pt x="36" y="522"/>
                    <a:pt x="56" y="783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9" name="Google Shape;5079;p25"/>
            <p:cNvSpPr/>
            <p:nvPr/>
          </p:nvSpPr>
          <p:spPr>
            <a:xfrm>
              <a:off x="2776750" y="3154750"/>
              <a:ext cx="100300" cy="64775"/>
            </a:xfrm>
            <a:custGeom>
              <a:rect b="b" l="l" r="r" t="t"/>
              <a:pathLst>
                <a:path extrusionOk="0" fill="none" h="2591" w="4012">
                  <a:moveTo>
                    <a:pt x="1" y="1"/>
                  </a:moveTo>
                  <a:cubicBezTo>
                    <a:pt x="11" y="36"/>
                    <a:pt x="16" y="76"/>
                    <a:pt x="26" y="116"/>
                  </a:cubicBezTo>
                  <a:cubicBezTo>
                    <a:pt x="187" y="949"/>
                    <a:pt x="372" y="1773"/>
                    <a:pt x="578" y="2591"/>
                  </a:cubicBezTo>
                  <a:cubicBezTo>
                    <a:pt x="1702" y="2209"/>
                    <a:pt x="2857" y="1868"/>
                    <a:pt x="4011" y="1622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0" name="Google Shape;5080;p25"/>
            <p:cNvSpPr/>
            <p:nvPr/>
          </p:nvSpPr>
          <p:spPr>
            <a:xfrm>
              <a:off x="2894200" y="3060025"/>
              <a:ext cx="67175" cy="31375"/>
            </a:xfrm>
            <a:custGeom>
              <a:rect b="b" l="l" r="r" t="t"/>
              <a:pathLst>
                <a:path extrusionOk="0" fill="none" h="1255" w="2687">
                  <a:moveTo>
                    <a:pt x="1" y="0"/>
                  </a:moveTo>
                  <a:cubicBezTo>
                    <a:pt x="1" y="10"/>
                    <a:pt x="1" y="20"/>
                    <a:pt x="6" y="30"/>
                  </a:cubicBezTo>
                  <a:cubicBezTo>
                    <a:pt x="51" y="442"/>
                    <a:pt x="121" y="853"/>
                    <a:pt x="217" y="1255"/>
                  </a:cubicBezTo>
                  <a:cubicBezTo>
                    <a:pt x="232" y="1250"/>
                    <a:pt x="247" y="1240"/>
                    <a:pt x="262" y="1235"/>
                  </a:cubicBezTo>
                  <a:cubicBezTo>
                    <a:pt x="1030" y="934"/>
                    <a:pt x="1853" y="623"/>
                    <a:pt x="2616" y="316"/>
                  </a:cubicBezTo>
                  <a:cubicBezTo>
                    <a:pt x="2641" y="301"/>
                    <a:pt x="2666" y="296"/>
                    <a:pt x="2686" y="286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1" name="Google Shape;5081;p25"/>
            <p:cNvSpPr/>
            <p:nvPr/>
          </p:nvSpPr>
          <p:spPr>
            <a:xfrm>
              <a:off x="2822425" y="3138575"/>
              <a:ext cx="2675" cy="23100"/>
            </a:xfrm>
            <a:custGeom>
              <a:rect b="b" l="l" r="r" t="t"/>
              <a:pathLst>
                <a:path extrusionOk="0" fill="none" h="924" w="107">
                  <a:moveTo>
                    <a:pt x="16" y="0"/>
                  </a:moveTo>
                  <a:cubicBezTo>
                    <a:pt x="1" y="311"/>
                    <a:pt x="31" y="623"/>
                    <a:pt x="106" y="924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2" name="Google Shape;5082;p25"/>
            <p:cNvSpPr/>
            <p:nvPr/>
          </p:nvSpPr>
          <p:spPr>
            <a:xfrm>
              <a:off x="2835600" y="3140825"/>
              <a:ext cx="1550" cy="17350"/>
            </a:xfrm>
            <a:custGeom>
              <a:rect b="b" l="l" r="r" t="t"/>
              <a:pathLst>
                <a:path extrusionOk="0" fill="none" h="694" w="62">
                  <a:moveTo>
                    <a:pt x="1" y="1"/>
                  </a:moveTo>
                  <a:cubicBezTo>
                    <a:pt x="51" y="226"/>
                    <a:pt x="61" y="462"/>
                    <a:pt x="36" y="693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3" name="Google Shape;5083;p25"/>
            <p:cNvSpPr/>
            <p:nvPr/>
          </p:nvSpPr>
          <p:spPr>
            <a:xfrm>
              <a:off x="2704600" y="3313000"/>
              <a:ext cx="77950" cy="47325"/>
            </a:xfrm>
            <a:custGeom>
              <a:rect b="b" l="l" r="r" t="t"/>
              <a:pathLst>
                <a:path extrusionOk="0" fill="none" h="1893" w="3118">
                  <a:moveTo>
                    <a:pt x="1" y="0"/>
                  </a:moveTo>
                  <a:lnTo>
                    <a:pt x="6" y="30"/>
                  </a:lnTo>
                  <a:cubicBezTo>
                    <a:pt x="141" y="683"/>
                    <a:pt x="377" y="1315"/>
                    <a:pt x="704" y="1892"/>
                  </a:cubicBezTo>
                  <a:cubicBezTo>
                    <a:pt x="719" y="1887"/>
                    <a:pt x="729" y="1882"/>
                    <a:pt x="744" y="1877"/>
                  </a:cubicBezTo>
                  <a:cubicBezTo>
                    <a:pt x="1512" y="1536"/>
                    <a:pt x="2305" y="1250"/>
                    <a:pt x="3118" y="1034"/>
                  </a:cubicBezTo>
                  <a:lnTo>
                    <a:pt x="3118" y="1034"/>
                  </a:ln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4" name="Google Shape;5084;p25"/>
            <p:cNvSpPr/>
            <p:nvPr/>
          </p:nvSpPr>
          <p:spPr>
            <a:xfrm>
              <a:off x="2897600" y="3237825"/>
              <a:ext cx="29125" cy="69300"/>
            </a:xfrm>
            <a:custGeom>
              <a:rect b="b" l="l" r="r" t="t"/>
              <a:pathLst>
                <a:path extrusionOk="0" fill="none" h="2772" w="1165">
                  <a:moveTo>
                    <a:pt x="427" y="0"/>
                  </a:moveTo>
                  <a:cubicBezTo>
                    <a:pt x="427" y="26"/>
                    <a:pt x="422" y="46"/>
                    <a:pt x="422" y="71"/>
                  </a:cubicBezTo>
                  <a:cubicBezTo>
                    <a:pt x="312" y="949"/>
                    <a:pt x="171" y="1828"/>
                    <a:pt x="6" y="2691"/>
                  </a:cubicBezTo>
                  <a:lnTo>
                    <a:pt x="1" y="2726"/>
                  </a:lnTo>
                  <a:cubicBezTo>
                    <a:pt x="357" y="2751"/>
                    <a:pt x="728" y="2741"/>
                    <a:pt x="1085" y="2766"/>
                  </a:cubicBezTo>
                  <a:cubicBezTo>
                    <a:pt x="1115" y="2766"/>
                    <a:pt x="1140" y="2766"/>
                    <a:pt x="1165" y="2771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5" name="Google Shape;5085;p25"/>
            <p:cNvSpPr/>
            <p:nvPr/>
          </p:nvSpPr>
          <p:spPr>
            <a:xfrm>
              <a:off x="3020200" y="3236950"/>
              <a:ext cx="40675" cy="47825"/>
            </a:xfrm>
            <a:custGeom>
              <a:rect b="b" l="l" r="r" t="t"/>
              <a:pathLst>
                <a:path extrusionOk="0" fill="none" h="1913" w="1627">
                  <a:moveTo>
                    <a:pt x="934" y="0"/>
                  </a:moveTo>
                  <a:cubicBezTo>
                    <a:pt x="914" y="20"/>
                    <a:pt x="899" y="46"/>
                    <a:pt x="879" y="66"/>
                  </a:cubicBezTo>
                  <a:cubicBezTo>
                    <a:pt x="603" y="407"/>
                    <a:pt x="322" y="748"/>
                    <a:pt x="46" y="1085"/>
                  </a:cubicBezTo>
                  <a:cubicBezTo>
                    <a:pt x="31" y="1105"/>
                    <a:pt x="15" y="1125"/>
                    <a:pt x="0" y="1145"/>
                  </a:cubicBezTo>
                  <a:cubicBezTo>
                    <a:pt x="527" y="1391"/>
                    <a:pt x="1054" y="1647"/>
                    <a:pt x="1586" y="1893"/>
                  </a:cubicBezTo>
                  <a:cubicBezTo>
                    <a:pt x="1602" y="1898"/>
                    <a:pt x="1612" y="1903"/>
                    <a:pt x="1627" y="1913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6" name="Google Shape;5086;p25"/>
            <p:cNvSpPr/>
            <p:nvPr/>
          </p:nvSpPr>
          <p:spPr>
            <a:xfrm>
              <a:off x="2968250" y="3267950"/>
              <a:ext cx="16075" cy="13950"/>
            </a:xfrm>
            <a:custGeom>
              <a:rect b="b" l="l" r="r" t="t"/>
              <a:pathLst>
                <a:path extrusionOk="0" fill="none" h="558" w="643">
                  <a:moveTo>
                    <a:pt x="0" y="0"/>
                  </a:moveTo>
                  <a:cubicBezTo>
                    <a:pt x="216" y="186"/>
                    <a:pt x="427" y="372"/>
                    <a:pt x="643" y="557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7" name="Google Shape;5087;p25"/>
            <p:cNvSpPr/>
            <p:nvPr/>
          </p:nvSpPr>
          <p:spPr>
            <a:xfrm>
              <a:off x="2991200" y="3273725"/>
              <a:ext cx="8325" cy="6800"/>
            </a:xfrm>
            <a:custGeom>
              <a:rect b="b" l="l" r="r" t="t"/>
              <a:pathLst>
                <a:path extrusionOk="0" fill="none" h="272" w="333">
                  <a:moveTo>
                    <a:pt x="1" y="0"/>
                  </a:moveTo>
                  <a:cubicBezTo>
                    <a:pt x="126" y="70"/>
                    <a:pt x="242" y="166"/>
                    <a:pt x="332" y="271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8" name="Google Shape;5088;p25"/>
            <p:cNvSpPr/>
            <p:nvPr/>
          </p:nvSpPr>
          <p:spPr>
            <a:xfrm>
              <a:off x="2527425" y="3233550"/>
              <a:ext cx="42575" cy="73700"/>
            </a:xfrm>
            <a:custGeom>
              <a:rect b="b" l="l" r="r" t="t"/>
              <a:pathLst>
                <a:path extrusionOk="0" fill="none" h="2948" w="1703">
                  <a:moveTo>
                    <a:pt x="1" y="2947"/>
                  </a:moveTo>
                  <a:cubicBezTo>
                    <a:pt x="538" y="2782"/>
                    <a:pt x="1080" y="2661"/>
                    <a:pt x="1632" y="2576"/>
                  </a:cubicBezTo>
                  <a:cubicBezTo>
                    <a:pt x="1642" y="2576"/>
                    <a:pt x="1652" y="2571"/>
                    <a:pt x="1662" y="2571"/>
                  </a:cubicBezTo>
                  <a:cubicBezTo>
                    <a:pt x="1702" y="1743"/>
                    <a:pt x="1627" y="879"/>
                    <a:pt x="1531" y="56"/>
                  </a:cubicBezTo>
                  <a:cubicBezTo>
                    <a:pt x="1531" y="41"/>
                    <a:pt x="1526" y="16"/>
                    <a:pt x="1526" y="1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9" name="Google Shape;5089;p25"/>
            <p:cNvSpPr/>
            <p:nvPr/>
          </p:nvSpPr>
          <p:spPr>
            <a:xfrm>
              <a:off x="2563825" y="3296925"/>
              <a:ext cx="59375" cy="57875"/>
            </a:xfrm>
            <a:custGeom>
              <a:rect b="b" l="l" r="r" t="t"/>
              <a:pathLst>
                <a:path extrusionOk="0" fill="none" h="2315" w="2375">
                  <a:moveTo>
                    <a:pt x="0" y="2314"/>
                  </a:moveTo>
                  <a:cubicBezTo>
                    <a:pt x="15" y="2304"/>
                    <a:pt x="30" y="2299"/>
                    <a:pt x="45" y="2294"/>
                  </a:cubicBezTo>
                  <a:cubicBezTo>
                    <a:pt x="783" y="1968"/>
                    <a:pt x="1526" y="1642"/>
                    <a:pt x="2264" y="1311"/>
                  </a:cubicBezTo>
                  <a:cubicBezTo>
                    <a:pt x="2294" y="1301"/>
                    <a:pt x="2324" y="1286"/>
                    <a:pt x="2354" y="1270"/>
                  </a:cubicBezTo>
                  <a:cubicBezTo>
                    <a:pt x="2374" y="879"/>
                    <a:pt x="2319" y="452"/>
                    <a:pt x="2254" y="61"/>
                  </a:cubicBezTo>
                  <a:cubicBezTo>
                    <a:pt x="2249" y="41"/>
                    <a:pt x="2249" y="21"/>
                    <a:pt x="2244" y="1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0" name="Google Shape;5090;p25"/>
            <p:cNvSpPr/>
            <p:nvPr/>
          </p:nvSpPr>
          <p:spPr>
            <a:xfrm>
              <a:off x="2555900" y="3327550"/>
              <a:ext cx="18600" cy="2525"/>
            </a:xfrm>
            <a:custGeom>
              <a:rect b="b" l="l" r="r" t="t"/>
              <a:pathLst>
                <a:path extrusionOk="0" fill="none" h="101" w="744">
                  <a:moveTo>
                    <a:pt x="1" y="0"/>
                  </a:moveTo>
                  <a:cubicBezTo>
                    <a:pt x="252" y="35"/>
                    <a:pt x="498" y="71"/>
                    <a:pt x="744" y="101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091" name="Google Shape;5091;p25"/>
          <p:cNvGrpSpPr/>
          <p:nvPr/>
        </p:nvGrpSpPr>
        <p:grpSpPr>
          <a:xfrm>
            <a:off x="-317240" y="3357476"/>
            <a:ext cx="1037240" cy="414744"/>
            <a:chOff x="6176600" y="3023250"/>
            <a:chExt cx="444100" cy="177575"/>
          </a:xfrm>
        </p:grpSpPr>
        <p:sp>
          <p:nvSpPr>
            <p:cNvPr id="5092" name="Google Shape;5092;p25"/>
            <p:cNvSpPr/>
            <p:nvPr/>
          </p:nvSpPr>
          <p:spPr>
            <a:xfrm>
              <a:off x="6347375" y="3025125"/>
              <a:ext cx="39425" cy="44825"/>
            </a:xfrm>
            <a:custGeom>
              <a:rect b="b" l="l" r="r" t="t"/>
              <a:pathLst>
                <a:path extrusionOk="0" h="1793" w="1577">
                  <a:moveTo>
                    <a:pt x="11" y="1"/>
                  </a:moveTo>
                  <a:lnTo>
                    <a:pt x="1" y="66"/>
                  </a:lnTo>
                  <a:cubicBezTo>
                    <a:pt x="126" y="638"/>
                    <a:pt x="242" y="1210"/>
                    <a:pt x="337" y="1783"/>
                  </a:cubicBezTo>
                  <a:lnTo>
                    <a:pt x="342" y="1793"/>
                  </a:lnTo>
                  <a:cubicBezTo>
                    <a:pt x="744" y="1652"/>
                    <a:pt x="1160" y="1537"/>
                    <a:pt x="1577" y="1456"/>
                  </a:cubicBezTo>
                  <a:lnTo>
                    <a:pt x="1577" y="1431"/>
                  </a:lnTo>
                  <a:cubicBezTo>
                    <a:pt x="1537" y="1055"/>
                    <a:pt x="1471" y="678"/>
                    <a:pt x="1381" y="307"/>
                  </a:cubicBezTo>
                  <a:lnTo>
                    <a:pt x="1391" y="277"/>
                  </a:lnTo>
                  <a:cubicBezTo>
                    <a:pt x="939" y="146"/>
                    <a:pt x="478" y="56"/>
                    <a:pt x="1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3" name="Google Shape;5093;p25"/>
            <p:cNvSpPr/>
            <p:nvPr/>
          </p:nvSpPr>
          <p:spPr>
            <a:xfrm>
              <a:off x="6290525" y="3023525"/>
              <a:ext cx="47725" cy="68400"/>
            </a:xfrm>
            <a:custGeom>
              <a:rect b="b" l="l" r="r" t="t"/>
              <a:pathLst>
                <a:path extrusionOk="0" h="2736" w="1909">
                  <a:moveTo>
                    <a:pt x="1230" y="0"/>
                  </a:moveTo>
                  <a:cubicBezTo>
                    <a:pt x="817" y="0"/>
                    <a:pt x="406" y="28"/>
                    <a:pt x="1" y="85"/>
                  </a:cubicBezTo>
                  <a:lnTo>
                    <a:pt x="11" y="180"/>
                  </a:lnTo>
                  <a:cubicBezTo>
                    <a:pt x="172" y="1013"/>
                    <a:pt x="332" y="1842"/>
                    <a:pt x="493" y="2670"/>
                  </a:cubicBezTo>
                  <a:lnTo>
                    <a:pt x="523" y="2735"/>
                  </a:lnTo>
                  <a:cubicBezTo>
                    <a:pt x="985" y="2544"/>
                    <a:pt x="1447" y="2334"/>
                    <a:pt x="1908" y="2138"/>
                  </a:cubicBezTo>
                  <a:lnTo>
                    <a:pt x="1908" y="2128"/>
                  </a:lnTo>
                  <a:cubicBezTo>
                    <a:pt x="1758" y="1420"/>
                    <a:pt x="1627" y="712"/>
                    <a:pt x="1512" y="5"/>
                  </a:cubicBezTo>
                  <a:cubicBezTo>
                    <a:pt x="1418" y="2"/>
                    <a:pt x="1324" y="0"/>
                    <a:pt x="123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4" name="Google Shape;5094;p25"/>
            <p:cNvSpPr/>
            <p:nvPr/>
          </p:nvSpPr>
          <p:spPr>
            <a:xfrm>
              <a:off x="6328300" y="3023625"/>
              <a:ext cx="27650" cy="53350"/>
            </a:xfrm>
            <a:custGeom>
              <a:rect b="b" l="l" r="r" t="t"/>
              <a:pathLst>
                <a:path extrusionOk="0" h="2134" w="1106">
                  <a:moveTo>
                    <a:pt x="1" y="1"/>
                  </a:moveTo>
                  <a:lnTo>
                    <a:pt x="1" y="1"/>
                  </a:lnTo>
                  <a:cubicBezTo>
                    <a:pt x="116" y="708"/>
                    <a:pt x="247" y="1416"/>
                    <a:pt x="397" y="2124"/>
                  </a:cubicBezTo>
                  <a:lnTo>
                    <a:pt x="397" y="2134"/>
                  </a:lnTo>
                  <a:cubicBezTo>
                    <a:pt x="633" y="2033"/>
                    <a:pt x="864" y="1938"/>
                    <a:pt x="1100" y="1858"/>
                  </a:cubicBezTo>
                  <a:cubicBezTo>
                    <a:pt x="1105" y="1858"/>
                    <a:pt x="1105" y="1858"/>
                    <a:pt x="1105" y="1853"/>
                  </a:cubicBezTo>
                  <a:lnTo>
                    <a:pt x="1100" y="1843"/>
                  </a:lnTo>
                  <a:cubicBezTo>
                    <a:pt x="1005" y="1270"/>
                    <a:pt x="889" y="698"/>
                    <a:pt x="764" y="126"/>
                  </a:cubicBezTo>
                  <a:lnTo>
                    <a:pt x="774" y="61"/>
                  </a:lnTo>
                  <a:cubicBezTo>
                    <a:pt x="518" y="26"/>
                    <a:pt x="257" y="11"/>
                    <a:pt x="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5" name="Google Shape;5095;p25"/>
            <p:cNvSpPr/>
            <p:nvPr/>
          </p:nvSpPr>
          <p:spPr>
            <a:xfrm>
              <a:off x="6265575" y="3025625"/>
              <a:ext cx="38025" cy="76700"/>
            </a:xfrm>
            <a:custGeom>
              <a:rect b="b" l="l" r="r" t="t"/>
              <a:pathLst>
                <a:path extrusionOk="0" h="3068" w="1521">
                  <a:moveTo>
                    <a:pt x="999" y="1"/>
                  </a:moveTo>
                  <a:cubicBezTo>
                    <a:pt x="688" y="41"/>
                    <a:pt x="387" y="101"/>
                    <a:pt x="85" y="177"/>
                  </a:cubicBezTo>
                  <a:cubicBezTo>
                    <a:pt x="0" y="1125"/>
                    <a:pt x="101" y="2134"/>
                    <a:pt x="276" y="3068"/>
                  </a:cubicBezTo>
                  <a:cubicBezTo>
                    <a:pt x="698" y="2967"/>
                    <a:pt x="1114" y="2817"/>
                    <a:pt x="1521" y="2651"/>
                  </a:cubicBezTo>
                  <a:lnTo>
                    <a:pt x="1491" y="2586"/>
                  </a:lnTo>
                  <a:cubicBezTo>
                    <a:pt x="1330" y="1758"/>
                    <a:pt x="1170" y="929"/>
                    <a:pt x="1009" y="96"/>
                  </a:cubicBezTo>
                  <a:lnTo>
                    <a:pt x="99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6" name="Google Shape;5096;p25"/>
            <p:cNvSpPr/>
            <p:nvPr/>
          </p:nvSpPr>
          <p:spPr>
            <a:xfrm>
              <a:off x="6415400" y="3058375"/>
              <a:ext cx="185725" cy="141325"/>
            </a:xfrm>
            <a:custGeom>
              <a:rect b="b" l="l" r="r" t="t"/>
              <a:pathLst>
                <a:path extrusionOk="0" h="5653" w="7429">
                  <a:moveTo>
                    <a:pt x="1727" y="1"/>
                  </a:moveTo>
                  <a:cubicBezTo>
                    <a:pt x="1431" y="116"/>
                    <a:pt x="1210" y="367"/>
                    <a:pt x="1034" y="628"/>
                  </a:cubicBezTo>
                  <a:cubicBezTo>
                    <a:pt x="0" y="2149"/>
                    <a:pt x="146" y="4277"/>
                    <a:pt x="1406" y="5653"/>
                  </a:cubicBezTo>
                  <a:cubicBezTo>
                    <a:pt x="2023" y="5607"/>
                    <a:pt x="2635" y="5502"/>
                    <a:pt x="3233" y="5336"/>
                  </a:cubicBezTo>
                  <a:cubicBezTo>
                    <a:pt x="4759" y="4910"/>
                    <a:pt x="5893" y="3821"/>
                    <a:pt x="7429" y="3504"/>
                  </a:cubicBezTo>
                  <a:lnTo>
                    <a:pt x="7429" y="3504"/>
                  </a:lnTo>
                  <a:cubicBezTo>
                    <a:pt x="7075" y="3550"/>
                    <a:pt x="6718" y="3573"/>
                    <a:pt x="6362" y="3573"/>
                  </a:cubicBezTo>
                  <a:cubicBezTo>
                    <a:pt x="5934" y="3573"/>
                    <a:pt x="5506" y="3540"/>
                    <a:pt x="5085" y="3474"/>
                  </a:cubicBezTo>
                  <a:cubicBezTo>
                    <a:pt x="4939" y="3449"/>
                    <a:pt x="4794" y="3424"/>
                    <a:pt x="4653" y="3374"/>
                  </a:cubicBezTo>
                  <a:cubicBezTo>
                    <a:pt x="4563" y="3545"/>
                    <a:pt x="4397" y="3675"/>
                    <a:pt x="4191" y="3710"/>
                  </a:cubicBezTo>
                  <a:cubicBezTo>
                    <a:pt x="4154" y="3716"/>
                    <a:pt x="4117" y="3720"/>
                    <a:pt x="4080" y="3720"/>
                  </a:cubicBezTo>
                  <a:cubicBezTo>
                    <a:pt x="3767" y="3720"/>
                    <a:pt x="3492" y="3497"/>
                    <a:pt x="3438" y="3178"/>
                  </a:cubicBezTo>
                  <a:cubicBezTo>
                    <a:pt x="3403" y="2982"/>
                    <a:pt x="3464" y="2792"/>
                    <a:pt x="3579" y="2646"/>
                  </a:cubicBezTo>
                  <a:lnTo>
                    <a:pt x="3172" y="2280"/>
                  </a:lnTo>
                  <a:cubicBezTo>
                    <a:pt x="3182" y="1687"/>
                    <a:pt x="3619" y="1150"/>
                    <a:pt x="4262" y="1100"/>
                  </a:cubicBezTo>
                  <a:lnTo>
                    <a:pt x="4578" y="799"/>
                  </a:lnTo>
                  <a:cubicBezTo>
                    <a:pt x="4352" y="668"/>
                    <a:pt x="4121" y="548"/>
                    <a:pt x="3875" y="453"/>
                  </a:cubicBezTo>
                  <a:cubicBezTo>
                    <a:pt x="3273" y="217"/>
                    <a:pt x="2550" y="101"/>
                    <a:pt x="1913" y="21"/>
                  </a:cubicBezTo>
                  <a:cubicBezTo>
                    <a:pt x="1852" y="11"/>
                    <a:pt x="1787" y="6"/>
                    <a:pt x="17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7" name="Google Shape;5097;p25"/>
            <p:cNvSpPr/>
            <p:nvPr/>
          </p:nvSpPr>
          <p:spPr>
            <a:xfrm>
              <a:off x="6494700" y="3078325"/>
              <a:ext cx="126000" cy="69375"/>
            </a:xfrm>
            <a:custGeom>
              <a:rect b="b" l="l" r="r" t="t"/>
              <a:pathLst>
                <a:path extrusionOk="0" h="2775" w="5040">
                  <a:moveTo>
                    <a:pt x="1406" y="1"/>
                  </a:moveTo>
                  <a:lnTo>
                    <a:pt x="1090" y="302"/>
                  </a:lnTo>
                  <a:cubicBezTo>
                    <a:pt x="447" y="352"/>
                    <a:pt x="10" y="889"/>
                    <a:pt x="0" y="1482"/>
                  </a:cubicBezTo>
                  <a:lnTo>
                    <a:pt x="407" y="1848"/>
                  </a:lnTo>
                  <a:cubicBezTo>
                    <a:pt x="502" y="1733"/>
                    <a:pt x="638" y="1652"/>
                    <a:pt x="798" y="1622"/>
                  </a:cubicBezTo>
                  <a:cubicBezTo>
                    <a:pt x="834" y="1616"/>
                    <a:pt x="870" y="1613"/>
                    <a:pt x="905" y="1613"/>
                  </a:cubicBezTo>
                  <a:cubicBezTo>
                    <a:pt x="959" y="1613"/>
                    <a:pt x="1011" y="1620"/>
                    <a:pt x="1059" y="1632"/>
                  </a:cubicBezTo>
                  <a:cubicBezTo>
                    <a:pt x="1078" y="1481"/>
                    <a:pt x="1208" y="1370"/>
                    <a:pt x="1358" y="1370"/>
                  </a:cubicBezTo>
                  <a:cubicBezTo>
                    <a:pt x="1367" y="1370"/>
                    <a:pt x="1376" y="1370"/>
                    <a:pt x="1386" y="1371"/>
                  </a:cubicBezTo>
                  <a:cubicBezTo>
                    <a:pt x="1556" y="1381"/>
                    <a:pt x="1682" y="1532"/>
                    <a:pt x="1667" y="1697"/>
                  </a:cubicBezTo>
                  <a:cubicBezTo>
                    <a:pt x="1657" y="1813"/>
                    <a:pt x="1581" y="1908"/>
                    <a:pt x="1481" y="1953"/>
                  </a:cubicBezTo>
                  <a:cubicBezTo>
                    <a:pt x="1516" y="2014"/>
                    <a:pt x="1541" y="2084"/>
                    <a:pt x="1556" y="2154"/>
                  </a:cubicBezTo>
                  <a:cubicBezTo>
                    <a:pt x="1581" y="2305"/>
                    <a:pt x="1551" y="2455"/>
                    <a:pt x="1481" y="2576"/>
                  </a:cubicBezTo>
                  <a:cubicBezTo>
                    <a:pt x="1622" y="2626"/>
                    <a:pt x="1767" y="2651"/>
                    <a:pt x="1913" y="2676"/>
                  </a:cubicBezTo>
                  <a:cubicBezTo>
                    <a:pt x="2334" y="2742"/>
                    <a:pt x="2762" y="2775"/>
                    <a:pt x="3190" y="2775"/>
                  </a:cubicBezTo>
                  <a:cubicBezTo>
                    <a:pt x="3546" y="2775"/>
                    <a:pt x="3903" y="2752"/>
                    <a:pt x="4257" y="2706"/>
                  </a:cubicBezTo>
                  <a:cubicBezTo>
                    <a:pt x="4498" y="2656"/>
                    <a:pt x="4754" y="2626"/>
                    <a:pt x="5015" y="2616"/>
                  </a:cubicBezTo>
                  <a:cubicBezTo>
                    <a:pt x="4995" y="2616"/>
                    <a:pt x="5040" y="1878"/>
                    <a:pt x="5040" y="1793"/>
                  </a:cubicBezTo>
                  <a:cubicBezTo>
                    <a:pt x="4116" y="1718"/>
                    <a:pt x="3358" y="1321"/>
                    <a:pt x="2605" y="799"/>
                  </a:cubicBezTo>
                  <a:cubicBezTo>
                    <a:pt x="2570" y="779"/>
                    <a:pt x="2535" y="754"/>
                    <a:pt x="2500" y="729"/>
                  </a:cubicBezTo>
                  <a:cubicBezTo>
                    <a:pt x="2144" y="478"/>
                    <a:pt x="1787" y="222"/>
                    <a:pt x="14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8" name="Google Shape;5098;p25"/>
            <p:cNvSpPr/>
            <p:nvPr/>
          </p:nvSpPr>
          <p:spPr>
            <a:xfrm>
              <a:off x="6176600" y="3056950"/>
              <a:ext cx="281975" cy="143425"/>
            </a:xfrm>
            <a:custGeom>
              <a:rect b="b" l="l" r="r" t="t"/>
              <a:pathLst>
                <a:path extrusionOk="0" h="5737" w="11279">
                  <a:moveTo>
                    <a:pt x="10190" y="0"/>
                  </a:moveTo>
                  <a:cubicBezTo>
                    <a:pt x="9590" y="0"/>
                    <a:pt x="8995" y="61"/>
                    <a:pt x="8408" y="183"/>
                  </a:cubicBezTo>
                  <a:cubicBezTo>
                    <a:pt x="7991" y="264"/>
                    <a:pt x="7575" y="379"/>
                    <a:pt x="7173" y="520"/>
                  </a:cubicBezTo>
                  <a:cubicBezTo>
                    <a:pt x="7173" y="525"/>
                    <a:pt x="7173" y="525"/>
                    <a:pt x="7168" y="525"/>
                  </a:cubicBezTo>
                  <a:cubicBezTo>
                    <a:pt x="6932" y="605"/>
                    <a:pt x="6701" y="700"/>
                    <a:pt x="6465" y="801"/>
                  </a:cubicBezTo>
                  <a:cubicBezTo>
                    <a:pt x="6004" y="997"/>
                    <a:pt x="5542" y="1207"/>
                    <a:pt x="5080" y="1398"/>
                  </a:cubicBezTo>
                  <a:cubicBezTo>
                    <a:pt x="4673" y="1564"/>
                    <a:pt x="4257" y="1714"/>
                    <a:pt x="3835" y="1815"/>
                  </a:cubicBezTo>
                  <a:cubicBezTo>
                    <a:pt x="3579" y="1875"/>
                    <a:pt x="3318" y="1920"/>
                    <a:pt x="3052" y="1940"/>
                  </a:cubicBezTo>
                  <a:cubicBezTo>
                    <a:pt x="2279" y="1376"/>
                    <a:pt x="1320" y="1130"/>
                    <a:pt x="368" y="1130"/>
                  </a:cubicBezTo>
                  <a:cubicBezTo>
                    <a:pt x="246" y="1130"/>
                    <a:pt x="123" y="1134"/>
                    <a:pt x="0" y="1142"/>
                  </a:cubicBezTo>
                  <a:cubicBezTo>
                    <a:pt x="618" y="1975"/>
                    <a:pt x="1602" y="2653"/>
                    <a:pt x="2621" y="2869"/>
                  </a:cubicBezTo>
                  <a:cubicBezTo>
                    <a:pt x="1602" y="3080"/>
                    <a:pt x="618" y="3762"/>
                    <a:pt x="0" y="4595"/>
                  </a:cubicBezTo>
                  <a:cubicBezTo>
                    <a:pt x="123" y="4603"/>
                    <a:pt x="246" y="4607"/>
                    <a:pt x="368" y="4607"/>
                  </a:cubicBezTo>
                  <a:cubicBezTo>
                    <a:pt x="1320" y="4607"/>
                    <a:pt x="2279" y="4362"/>
                    <a:pt x="3052" y="3797"/>
                  </a:cubicBezTo>
                  <a:cubicBezTo>
                    <a:pt x="4508" y="3903"/>
                    <a:pt x="5798" y="4726"/>
                    <a:pt x="7168" y="5213"/>
                  </a:cubicBezTo>
                  <a:cubicBezTo>
                    <a:pt x="8154" y="5564"/>
                    <a:pt x="9199" y="5736"/>
                    <a:pt x="10245" y="5736"/>
                  </a:cubicBezTo>
                  <a:cubicBezTo>
                    <a:pt x="10483" y="5736"/>
                    <a:pt x="10720" y="5727"/>
                    <a:pt x="10958" y="5710"/>
                  </a:cubicBezTo>
                  <a:cubicBezTo>
                    <a:pt x="9698" y="4334"/>
                    <a:pt x="9552" y="2206"/>
                    <a:pt x="10586" y="685"/>
                  </a:cubicBezTo>
                  <a:cubicBezTo>
                    <a:pt x="10762" y="424"/>
                    <a:pt x="10983" y="173"/>
                    <a:pt x="11279" y="58"/>
                  </a:cubicBezTo>
                  <a:cubicBezTo>
                    <a:pt x="10983" y="23"/>
                    <a:pt x="10687" y="8"/>
                    <a:pt x="10390" y="3"/>
                  </a:cubicBezTo>
                  <a:cubicBezTo>
                    <a:pt x="10324" y="1"/>
                    <a:pt x="10257" y="0"/>
                    <a:pt x="101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9" name="Google Shape;5099;p25"/>
            <p:cNvSpPr/>
            <p:nvPr/>
          </p:nvSpPr>
          <p:spPr>
            <a:xfrm>
              <a:off x="6521175" y="3112550"/>
              <a:ext cx="15575" cy="14625"/>
            </a:xfrm>
            <a:custGeom>
              <a:rect b="b" l="l" r="r" t="t"/>
              <a:pathLst>
                <a:path extrusionOk="0" h="585" w="623">
                  <a:moveTo>
                    <a:pt x="299" y="1"/>
                  </a:moveTo>
                  <a:cubicBezTo>
                    <a:pt x="149" y="1"/>
                    <a:pt x="19" y="112"/>
                    <a:pt x="0" y="263"/>
                  </a:cubicBezTo>
                  <a:cubicBezTo>
                    <a:pt x="181" y="303"/>
                    <a:pt x="337" y="424"/>
                    <a:pt x="422" y="584"/>
                  </a:cubicBezTo>
                  <a:cubicBezTo>
                    <a:pt x="522" y="539"/>
                    <a:pt x="598" y="444"/>
                    <a:pt x="608" y="328"/>
                  </a:cubicBezTo>
                  <a:cubicBezTo>
                    <a:pt x="623" y="163"/>
                    <a:pt x="497" y="12"/>
                    <a:pt x="327" y="2"/>
                  </a:cubicBezTo>
                  <a:cubicBezTo>
                    <a:pt x="317" y="1"/>
                    <a:pt x="308" y="1"/>
                    <a:pt x="29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0" name="Google Shape;5100;p25"/>
            <p:cNvSpPr/>
            <p:nvPr/>
          </p:nvSpPr>
          <p:spPr>
            <a:xfrm>
              <a:off x="6520800" y="3119125"/>
              <a:ext cx="10950" cy="8700"/>
            </a:xfrm>
            <a:custGeom>
              <a:rect b="b" l="l" r="r" t="t"/>
              <a:pathLst>
                <a:path extrusionOk="0" h="348" w="438">
                  <a:moveTo>
                    <a:pt x="15" y="0"/>
                  </a:moveTo>
                  <a:cubicBezTo>
                    <a:pt x="15" y="5"/>
                    <a:pt x="15" y="10"/>
                    <a:pt x="15" y="15"/>
                  </a:cubicBezTo>
                  <a:cubicBezTo>
                    <a:pt x="0" y="186"/>
                    <a:pt x="121" y="332"/>
                    <a:pt x="292" y="347"/>
                  </a:cubicBezTo>
                  <a:cubicBezTo>
                    <a:pt x="300" y="347"/>
                    <a:pt x="309" y="348"/>
                    <a:pt x="318" y="348"/>
                  </a:cubicBezTo>
                  <a:cubicBezTo>
                    <a:pt x="360" y="348"/>
                    <a:pt x="404" y="338"/>
                    <a:pt x="437" y="321"/>
                  </a:cubicBezTo>
                  <a:cubicBezTo>
                    <a:pt x="352" y="161"/>
                    <a:pt x="196" y="40"/>
                    <a:pt x="1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1" name="Google Shape;5101;p25"/>
            <p:cNvSpPr/>
            <p:nvPr/>
          </p:nvSpPr>
          <p:spPr>
            <a:xfrm>
              <a:off x="6500475" y="3118650"/>
              <a:ext cx="33775" cy="32725"/>
            </a:xfrm>
            <a:custGeom>
              <a:rect b="b" l="l" r="r" t="t"/>
              <a:pathLst>
                <a:path extrusionOk="0" h="1309" w="1351">
                  <a:moveTo>
                    <a:pt x="674" y="0"/>
                  </a:moveTo>
                  <a:cubicBezTo>
                    <a:pt x="639" y="0"/>
                    <a:pt x="603" y="3"/>
                    <a:pt x="567" y="9"/>
                  </a:cubicBezTo>
                  <a:cubicBezTo>
                    <a:pt x="407" y="39"/>
                    <a:pt x="271" y="120"/>
                    <a:pt x="176" y="235"/>
                  </a:cubicBezTo>
                  <a:cubicBezTo>
                    <a:pt x="61" y="381"/>
                    <a:pt x="0" y="571"/>
                    <a:pt x="35" y="767"/>
                  </a:cubicBezTo>
                  <a:cubicBezTo>
                    <a:pt x="89" y="1086"/>
                    <a:pt x="364" y="1309"/>
                    <a:pt x="677" y="1309"/>
                  </a:cubicBezTo>
                  <a:cubicBezTo>
                    <a:pt x="714" y="1309"/>
                    <a:pt x="751" y="1305"/>
                    <a:pt x="788" y="1299"/>
                  </a:cubicBezTo>
                  <a:cubicBezTo>
                    <a:pt x="994" y="1264"/>
                    <a:pt x="1160" y="1134"/>
                    <a:pt x="1250" y="963"/>
                  </a:cubicBezTo>
                  <a:cubicBezTo>
                    <a:pt x="1320" y="842"/>
                    <a:pt x="1350" y="692"/>
                    <a:pt x="1325" y="541"/>
                  </a:cubicBezTo>
                  <a:cubicBezTo>
                    <a:pt x="1310" y="471"/>
                    <a:pt x="1285" y="401"/>
                    <a:pt x="1250" y="340"/>
                  </a:cubicBezTo>
                  <a:cubicBezTo>
                    <a:pt x="1217" y="357"/>
                    <a:pt x="1173" y="367"/>
                    <a:pt x="1131" y="367"/>
                  </a:cubicBezTo>
                  <a:cubicBezTo>
                    <a:pt x="1122" y="367"/>
                    <a:pt x="1113" y="366"/>
                    <a:pt x="1105" y="366"/>
                  </a:cubicBezTo>
                  <a:cubicBezTo>
                    <a:pt x="934" y="351"/>
                    <a:pt x="813" y="205"/>
                    <a:pt x="828" y="34"/>
                  </a:cubicBezTo>
                  <a:cubicBezTo>
                    <a:pt x="828" y="29"/>
                    <a:pt x="828" y="24"/>
                    <a:pt x="828" y="19"/>
                  </a:cubicBezTo>
                  <a:cubicBezTo>
                    <a:pt x="780" y="7"/>
                    <a:pt x="728" y="0"/>
                    <a:pt x="67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2" name="Google Shape;5102;p25"/>
            <p:cNvSpPr/>
            <p:nvPr/>
          </p:nvSpPr>
          <p:spPr>
            <a:xfrm>
              <a:off x="6494700" y="3085875"/>
              <a:ext cx="27250" cy="29500"/>
            </a:xfrm>
            <a:custGeom>
              <a:rect b="b" l="l" r="r" t="t"/>
              <a:pathLst>
                <a:path extrusionOk="0" fill="none" h="1180" w="1090">
                  <a:moveTo>
                    <a:pt x="1090" y="0"/>
                  </a:moveTo>
                  <a:cubicBezTo>
                    <a:pt x="447" y="50"/>
                    <a:pt x="10" y="587"/>
                    <a:pt x="0" y="1180"/>
                  </a:cubicBezTo>
                </a:path>
              </a:pathLst>
            </a:custGeom>
            <a:noFill/>
            <a:ln cap="rnd" cmpd="sng" w="10425">
              <a:solidFill>
                <a:schemeClr val="accent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3" name="Google Shape;5103;p25"/>
            <p:cNvSpPr/>
            <p:nvPr/>
          </p:nvSpPr>
          <p:spPr>
            <a:xfrm>
              <a:off x="6272475" y="3056625"/>
              <a:ext cx="163900" cy="45700"/>
            </a:xfrm>
            <a:custGeom>
              <a:rect b="b" l="l" r="r" t="t"/>
              <a:pathLst>
                <a:path extrusionOk="0" fill="none" h="1828" w="6556">
                  <a:moveTo>
                    <a:pt x="0" y="1828"/>
                  </a:moveTo>
                  <a:cubicBezTo>
                    <a:pt x="422" y="1727"/>
                    <a:pt x="838" y="1577"/>
                    <a:pt x="1245" y="1411"/>
                  </a:cubicBezTo>
                  <a:cubicBezTo>
                    <a:pt x="1707" y="1220"/>
                    <a:pt x="2169" y="1010"/>
                    <a:pt x="2630" y="814"/>
                  </a:cubicBezTo>
                  <a:cubicBezTo>
                    <a:pt x="2866" y="713"/>
                    <a:pt x="3097" y="618"/>
                    <a:pt x="3333" y="538"/>
                  </a:cubicBezTo>
                  <a:cubicBezTo>
                    <a:pt x="3338" y="538"/>
                    <a:pt x="3338" y="538"/>
                    <a:pt x="3338" y="533"/>
                  </a:cubicBezTo>
                  <a:cubicBezTo>
                    <a:pt x="3740" y="392"/>
                    <a:pt x="4156" y="277"/>
                    <a:pt x="4573" y="196"/>
                  </a:cubicBezTo>
                  <a:cubicBezTo>
                    <a:pt x="5225" y="61"/>
                    <a:pt x="5888" y="1"/>
                    <a:pt x="6555" y="16"/>
                  </a:cubicBezTo>
                </a:path>
              </a:pathLst>
            </a:custGeom>
            <a:solidFill>
              <a:schemeClr val="accent6"/>
            </a:solidFill>
            <a:ln cap="flat" cmpd="sng" w="5275">
              <a:solidFill>
                <a:srgbClr val="002255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4" name="Google Shape;5104;p25"/>
            <p:cNvSpPr/>
            <p:nvPr/>
          </p:nvSpPr>
          <p:spPr>
            <a:xfrm>
              <a:off x="6415400" y="3058000"/>
              <a:ext cx="44050" cy="142825"/>
            </a:xfrm>
            <a:custGeom>
              <a:rect b="b" l="l" r="r" t="t"/>
              <a:pathLst>
                <a:path extrusionOk="0" fill="none" h="5713" w="1762">
                  <a:moveTo>
                    <a:pt x="1762" y="1"/>
                  </a:moveTo>
                  <a:cubicBezTo>
                    <a:pt x="1747" y="6"/>
                    <a:pt x="1737" y="6"/>
                    <a:pt x="1727" y="16"/>
                  </a:cubicBezTo>
                  <a:cubicBezTo>
                    <a:pt x="1431" y="131"/>
                    <a:pt x="1210" y="382"/>
                    <a:pt x="1034" y="643"/>
                  </a:cubicBezTo>
                  <a:cubicBezTo>
                    <a:pt x="0" y="2164"/>
                    <a:pt x="146" y="4292"/>
                    <a:pt x="1406" y="5668"/>
                  </a:cubicBezTo>
                  <a:cubicBezTo>
                    <a:pt x="1416" y="5683"/>
                    <a:pt x="1431" y="5698"/>
                    <a:pt x="1446" y="5713"/>
                  </a:cubicBezTo>
                </a:path>
              </a:pathLst>
            </a:custGeom>
            <a:solidFill>
              <a:schemeClr val="accent6"/>
            </a:solidFill>
            <a:ln cap="flat" cmpd="sng" w="5275">
              <a:solidFill>
                <a:srgbClr val="002255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5" name="Google Shape;5105;p25"/>
            <p:cNvSpPr/>
            <p:nvPr/>
          </p:nvSpPr>
          <p:spPr>
            <a:xfrm>
              <a:off x="6347375" y="3026775"/>
              <a:ext cx="8425" cy="42925"/>
            </a:xfrm>
            <a:custGeom>
              <a:rect b="b" l="l" r="r" t="t"/>
              <a:pathLst>
                <a:path extrusionOk="0" fill="none" h="1717" w="337">
                  <a:moveTo>
                    <a:pt x="1" y="0"/>
                  </a:moveTo>
                  <a:cubicBezTo>
                    <a:pt x="126" y="572"/>
                    <a:pt x="242" y="1144"/>
                    <a:pt x="337" y="1717"/>
                  </a:cubicBezTo>
                </a:path>
              </a:pathLst>
            </a:custGeom>
            <a:solidFill>
              <a:schemeClr val="accent6"/>
            </a:solidFill>
            <a:ln cap="flat" cmpd="sng" w="5275">
              <a:solidFill>
                <a:srgbClr val="002255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6" name="Google Shape;5106;p25"/>
            <p:cNvSpPr/>
            <p:nvPr/>
          </p:nvSpPr>
          <p:spPr>
            <a:xfrm>
              <a:off x="6328175" y="3023250"/>
              <a:ext cx="10075" cy="53475"/>
            </a:xfrm>
            <a:custGeom>
              <a:rect b="b" l="l" r="r" t="t"/>
              <a:pathLst>
                <a:path extrusionOk="0" fill="none" h="2139" w="403">
                  <a:moveTo>
                    <a:pt x="1" y="0"/>
                  </a:moveTo>
                  <a:cubicBezTo>
                    <a:pt x="1" y="6"/>
                    <a:pt x="6" y="11"/>
                    <a:pt x="6" y="16"/>
                  </a:cubicBezTo>
                  <a:cubicBezTo>
                    <a:pt x="121" y="723"/>
                    <a:pt x="252" y="1431"/>
                    <a:pt x="402" y="2139"/>
                  </a:cubicBezTo>
                </a:path>
              </a:pathLst>
            </a:custGeom>
            <a:solidFill>
              <a:schemeClr val="accent6"/>
            </a:solidFill>
            <a:ln cap="flat" cmpd="sng" w="5275">
              <a:solidFill>
                <a:srgbClr val="002255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7" name="Google Shape;5107;p25"/>
            <p:cNvSpPr/>
            <p:nvPr/>
          </p:nvSpPr>
          <p:spPr>
            <a:xfrm>
              <a:off x="6290800" y="3028025"/>
              <a:ext cx="12050" cy="62250"/>
            </a:xfrm>
            <a:custGeom>
              <a:rect b="b" l="l" r="r" t="t"/>
              <a:pathLst>
                <a:path extrusionOk="0" fill="none" h="2490" w="482">
                  <a:moveTo>
                    <a:pt x="0" y="0"/>
                  </a:moveTo>
                  <a:cubicBezTo>
                    <a:pt x="161" y="833"/>
                    <a:pt x="321" y="1662"/>
                    <a:pt x="482" y="2490"/>
                  </a:cubicBezTo>
                </a:path>
              </a:pathLst>
            </a:custGeom>
            <a:solidFill>
              <a:schemeClr val="accent6"/>
            </a:solidFill>
            <a:ln cap="flat" cmpd="sng" w="5275">
              <a:solidFill>
                <a:srgbClr val="002255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8" name="Google Shape;5108;p25"/>
            <p:cNvSpPr/>
            <p:nvPr/>
          </p:nvSpPr>
          <p:spPr>
            <a:xfrm>
              <a:off x="6323025" y="3118000"/>
              <a:ext cx="78725" cy="42425"/>
            </a:xfrm>
            <a:custGeom>
              <a:rect b="b" l="l" r="r" t="t"/>
              <a:pathLst>
                <a:path extrusionOk="0" fill="none" h="1697" w="3149">
                  <a:moveTo>
                    <a:pt x="3148" y="899"/>
                  </a:moveTo>
                  <a:cubicBezTo>
                    <a:pt x="2255" y="1546"/>
                    <a:pt x="1025" y="1697"/>
                    <a:pt x="1" y="1290"/>
                  </a:cubicBezTo>
                  <a:cubicBezTo>
                    <a:pt x="739" y="627"/>
                    <a:pt x="1738" y="100"/>
                    <a:pt x="2726" y="0"/>
                  </a:cubicBezTo>
                </a:path>
              </a:pathLst>
            </a:custGeom>
            <a:solidFill>
              <a:schemeClr val="accent6"/>
            </a:solidFill>
            <a:ln cap="flat" cmpd="sng" w="5275">
              <a:solidFill>
                <a:srgbClr val="002255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9" name="Google Shape;5109;p25"/>
            <p:cNvSpPr/>
            <p:nvPr/>
          </p:nvSpPr>
          <p:spPr>
            <a:xfrm>
              <a:off x="6523550" y="3139075"/>
              <a:ext cx="83850" cy="9425"/>
            </a:xfrm>
            <a:custGeom>
              <a:rect b="b" l="l" r="r" t="t"/>
              <a:pathLst>
                <a:path extrusionOk="0" fill="none" h="377" w="3354">
                  <a:moveTo>
                    <a:pt x="3354" y="241"/>
                  </a:moveTo>
                  <a:cubicBezTo>
                    <a:pt x="3273" y="251"/>
                    <a:pt x="3188" y="266"/>
                    <a:pt x="3103" y="276"/>
                  </a:cubicBezTo>
                  <a:cubicBezTo>
                    <a:pt x="2325" y="377"/>
                    <a:pt x="1532" y="367"/>
                    <a:pt x="759" y="246"/>
                  </a:cubicBezTo>
                  <a:cubicBezTo>
                    <a:pt x="613" y="221"/>
                    <a:pt x="468" y="196"/>
                    <a:pt x="327" y="146"/>
                  </a:cubicBezTo>
                  <a:cubicBezTo>
                    <a:pt x="217" y="111"/>
                    <a:pt x="101" y="66"/>
                    <a:pt x="1" y="0"/>
                  </a:cubicBezTo>
                </a:path>
              </a:pathLst>
            </a:custGeom>
            <a:solidFill>
              <a:schemeClr val="accent6"/>
            </a:solidFill>
            <a:ln cap="flat" cmpd="sng" w="5275">
              <a:solidFill>
                <a:srgbClr val="002255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0" name="Google Shape;5110;p25"/>
            <p:cNvSpPr/>
            <p:nvPr/>
          </p:nvSpPr>
          <p:spPr>
            <a:xfrm>
              <a:off x="6521300" y="3131675"/>
              <a:ext cx="5675" cy="15825"/>
            </a:xfrm>
            <a:custGeom>
              <a:rect b="b" l="l" r="r" t="t"/>
              <a:pathLst>
                <a:path extrusionOk="0" fill="none" h="633" w="227">
                  <a:moveTo>
                    <a:pt x="11" y="633"/>
                  </a:moveTo>
                  <a:cubicBezTo>
                    <a:pt x="0" y="407"/>
                    <a:pt x="76" y="176"/>
                    <a:pt x="226" y="0"/>
                  </a:cubicBezTo>
                </a:path>
              </a:pathLst>
            </a:custGeom>
            <a:solidFill>
              <a:schemeClr val="accent6"/>
            </a:solidFill>
            <a:ln cap="flat" cmpd="sng" w="5275">
              <a:solidFill>
                <a:srgbClr val="002255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111" name="Google Shape;5111;p25"/>
          <p:cNvGrpSpPr/>
          <p:nvPr/>
        </p:nvGrpSpPr>
        <p:grpSpPr>
          <a:xfrm>
            <a:off x="8190336" y="3600070"/>
            <a:ext cx="1876687" cy="1761812"/>
            <a:chOff x="578800" y="3042675"/>
            <a:chExt cx="1185975" cy="1113450"/>
          </a:xfrm>
        </p:grpSpPr>
        <p:sp>
          <p:nvSpPr>
            <p:cNvPr id="5112" name="Google Shape;5112;p25"/>
            <p:cNvSpPr/>
            <p:nvPr/>
          </p:nvSpPr>
          <p:spPr>
            <a:xfrm>
              <a:off x="694500" y="3538975"/>
              <a:ext cx="55850" cy="73950"/>
            </a:xfrm>
            <a:custGeom>
              <a:rect b="b" l="l" r="r" t="t"/>
              <a:pathLst>
                <a:path extrusionOk="0" fill="none" h="2958" w="2234">
                  <a:moveTo>
                    <a:pt x="0" y="2395"/>
                  </a:moveTo>
                  <a:cubicBezTo>
                    <a:pt x="608" y="2586"/>
                    <a:pt x="1220" y="2771"/>
                    <a:pt x="1827" y="2957"/>
                  </a:cubicBezTo>
                  <a:cubicBezTo>
                    <a:pt x="1908" y="1988"/>
                    <a:pt x="2108" y="970"/>
                    <a:pt x="2234" y="1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3" name="Google Shape;5113;p25"/>
            <p:cNvSpPr/>
            <p:nvPr/>
          </p:nvSpPr>
          <p:spPr>
            <a:xfrm>
              <a:off x="598250" y="3490300"/>
              <a:ext cx="171550" cy="221625"/>
            </a:xfrm>
            <a:custGeom>
              <a:rect b="b" l="l" r="r" t="t"/>
              <a:pathLst>
                <a:path extrusionOk="0" h="8865" w="6862">
                  <a:moveTo>
                    <a:pt x="31" y="0"/>
                  </a:moveTo>
                  <a:lnTo>
                    <a:pt x="0" y="66"/>
                  </a:lnTo>
                  <a:cubicBezTo>
                    <a:pt x="2309" y="1220"/>
                    <a:pt x="3996" y="3584"/>
                    <a:pt x="4282" y="6159"/>
                  </a:cubicBezTo>
                  <a:cubicBezTo>
                    <a:pt x="4347" y="6721"/>
                    <a:pt x="4347" y="7288"/>
                    <a:pt x="4357" y="7856"/>
                  </a:cubicBezTo>
                  <a:lnTo>
                    <a:pt x="4377" y="7856"/>
                  </a:lnTo>
                  <a:cubicBezTo>
                    <a:pt x="4468" y="7911"/>
                    <a:pt x="4563" y="7961"/>
                    <a:pt x="4658" y="8006"/>
                  </a:cubicBezTo>
                  <a:cubicBezTo>
                    <a:pt x="4814" y="8071"/>
                    <a:pt x="4970" y="8122"/>
                    <a:pt x="5130" y="8172"/>
                  </a:cubicBezTo>
                  <a:cubicBezTo>
                    <a:pt x="5722" y="8367"/>
                    <a:pt x="6300" y="8603"/>
                    <a:pt x="6862" y="8864"/>
                  </a:cubicBezTo>
                  <a:cubicBezTo>
                    <a:pt x="6521" y="7886"/>
                    <a:pt x="6365" y="6837"/>
                    <a:pt x="6044" y="5848"/>
                  </a:cubicBezTo>
                  <a:cubicBezTo>
                    <a:pt x="5140" y="3082"/>
                    <a:pt x="2821" y="823"/>
                    <a:pt x="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4" name="Google Shape;5114;p25"/>
            <p:cNvSpPr/>
            <p:nvPr/>
          </p:nvSpPr>
          <p:spPr>
            <a:xfrm>
              <a:off x="769775" y="3618675"/>
              <a:ext cx="124250" cy="254625"/>
            </a:xfrm>
            <a:custGeom>
              <a:rect b="b" l="l" r="r" t="t"/>
              <a:pathLst>
                <a:path extrusionOk="0" h="10185" w="4970">
                  <a:moveTo>
                    <a:pt x="1195" y="0"/>
                  </a:moveTo>
                  <a:cubicBezTo>
                    <a:pt x="1065" y="462"/>
                    <a:pt x="929" y="924"/>
                    <a:pt x="784" y="1385"/>
                  </a:cubicBezTo>
                  <a:cubicBezTo>
                    <a:pt x="538" y="2173"/>
                    <a:pt x="272" y="2961"/>
                    <a:pt x="6" y="3734"/>
                  </a:cubicBezTo>
                  <a:lnTo>
                    <a:pt x="1" y="3729"/>
                  </a:lnTo>
                  <a:lnTo>
                    <a:pt x="1" y="3729"/>
                  </a:lnTo>
                  <a:cubicBezTo>
                    <a:pt x="121" y="4071"/>
                    <a:pt x="257" y="4402"/>
                    <a:pt x="438" y="4718"/>
                  </a:cubicBezTo>
                  <a:cubicBezTo>
                    <a:pt x="879" y="5506"/>
                    <a:pt x="1537" y="6164"/>
                    <a:pt x="1963" y="6962"/>
                  </a:cubicBezTo>
                  <a:cubicBezTo>
                    <a:pt x="2490" y="7946"/>
                    <a:pt x="2621" y="9045"/>
                    <a:pt x="2701" y="10169"/>
                  </a:cubicBezTo>
                  <a:cubicBezTo>
                    <a:pt x="2711" y="10174"/>
                    <a:pt x="2721" y="10179"/>
                    <a:pt x="2731" y="10184"/>
                  </a:cubicBezTo>
                  <a:cubicBezTo>
                    <a:pt x="3364" y="8432"/>
                    <a:pt x="4072" y="6691"/>
                    <a:pt x="4940" y="5039"/>
                  </a:cubicBezTo>
                  <a:lnTo>
                    <a:pt x="4970" y="5029"/>
                  </a:lnTo>
                  <a:cubicBezTo>
                    <a:pt x="4714" y="4442"/>
                    <a:pt x="4282" y="3925"/>
                    <a:pt x="3811" y="3509"/>
                  </a:cubicBezTo>
                  <a:cubicBezTo>
                    <a:pt x="3188" y="2956"/>
                    <a:pt x="2480" y="2480"/>
                    <a:pt x="1999" y="1802"/>
                  </a:cubicBezTo>
                  <a:cubicBezTo>
                    <a:pt x="1612" y="1265"/>
                    <a:pt x="1401" y="632"/>
                    <a:pt x="12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5" name="Google Shape;5115;p25"/>
            <p:cNvSpPr/>
            <p:nvPr/>
          </p:nvSpPr>
          <p:spPr>
            <a:xfrm>
              <a:off x="578800" y="3483525"/>
              <a:ext cx="221125" cy="228525"/>
            </a:xfrm>
            <a:custGeom>
              <a:rect b="b" l="l" r="r" t="t"/>
              <a:pathLst>
                <a:path extrusionOk="0" h="9141" w="8845">
                  <a:moveTo>
                    <a:pt x="0" y="0"/>
                  </a:moveTo>
                  <a:cubicBezTo>
                    <a:pt x="3" y="1"/>
                    <a:pt x="5" y="2"/>
                    <a:pt x="7" y="2"/>
                  </a:cubicBezTo>
                  <a:lnTo>
                    <a:pt x="7" y="2"/>
                  </a:lnTo>
                  <a:cubicBezTo>
                    <a:pt x="5" y="2"/>
                    <a:pt x="3" y="1"/>
                    <a:pt x="0" y="0"/>
                  </a:cubicBezTo>
                  <a:close/>
                  <a:moveTo>
                    <a:pt x="7" y="2"/>
                  </a:moveTo>
                  <a:cubicBezTo>
                    <a:pt x="271" y="97"/>
                    <a:pt x="529" y="212"/>
                    <a:pt x="778" y="337"/>
                  </a:cubicBezTo>
                  <a:lnTo>
                    <a:pt x="809" y="271"/>
                  </a:lnTo>
                  <a:cubicBezTo>
                    <a:pt x="3599" y="1094"/>
                    <a:pt x="5918" y="3353"/>
                    <a:pt x="6822" y="6119"/>
                  </a:cubicBezTo>
                  <a:cubicBezTo>
                    <a:pt x="7143" y="7108"/>
                    <a:pt x="7299" y="8157"/>
                    <a:pt x="7640" y="9135"/>
                  </a:cubicBezTo>
                  <a:lnTo>
                    <a:pt x="7645" y="9140"/>
                  </a:lnTo>
                  <a:cubicBezTo>
                    <a:pt x="7911" y="8367"/>
                    <a:pt x="8177" y="7579"/>
                    <a:pt x="8423" y="6791"/>
                  </a:cubicBezTo>
                  <a:cubicBezTo>
                    <a:pt x="8568" y="6330"/>
                    <a:pt x="8704" y="5868"/>
                    <a:pt x="8834" y="5406"/>
                  </a:cubicBezTo>
                  <a:lnTo>
                    <a:pt x="8845" y="5406"/>
                  </a:lnTo>
                  <a:cubicBezTo>
                    <a:pt x="8619" y="4703"/>
                    <a:pt x="8408" y="3986"/>
                    <a:pt x="7996" y="3383"/>
                  </a:cubicBezTo>
                  <a:cubicBezTo>
                    <a:pt x="7610" y="2811"/>
                    <a:pt x="7058" y="2364"/>
                    <a:pt x="6495" y="1963"/>
                  </a:cubicBezTo>
                  <a:cubicBezTo>
                    <a:pt x="5547" y="1280"/>
                    <a:pt x="4663" y="793"/>
                    <a:pt x="3569" y="452"/>
                  </a:cubicBezTo>
                  <a:cubicBezTo>
                    <a:pt x="2467" y="111"/>
                    <a:pt x="981" y="351"/>
                    <a:pt x="7" y="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6" name="Google Shape;5116;p25"/>
            <p:cNvSpPr/>
            <p:nvPr/>
          </p:nvSpPr>
          <p:spPr>
            <a:xfrm>
              <a:off x="898400" y="3972775"/>
              <a:ext cx="69800" cy="136175"/>
            </a:xfrm>
            <a:custGeom>
              <a:rect b="b" l="l" r="r" t="t"/>
              <a:pathLst>
                <a:path extrusionOk="0" h="5447" w="2792">
                  <a:moveTo>
                    <a:pt x="1351" y="0"/>
                  </a:moveTo>
                  <a:lnTo>
                    <a:pt x="1301" y="16"/>
                  </a:lnTo>
                  <a:cubicBezTo>
                    <a:pt x="964" y="809"/>
                    <a:pt x="623" y="1602"/>
                    <a:pt x="287" y="2395"/>
                  </a:cubicBezTo>
                  <a:cubicBezTo>
                    <a:pt x="176" y="2656"/>
                    <a:pt x="41" y="2977"/>
                    <a:pt x="1" y="3258"/>
                  </a:cubicBezTo>
                  <a:cubicBezTo>
                    <a:pt x="56" y="3373"/>
                    <a:pt x="106" y="3489"/>
                    <a:pt x="156" y="3609"/>
                  </a:cubicBezTo>
                  <a:cubicBezTo>
                    <a:pt x="392" y="4202"/>
                    <a:pt x="558" y="4874"/>
                    <a:pt x="839" y="5446"/>
                  </a:cubicBezTo>
                  <a:lnTo>
                    <a:pt x="2791" y="5446"/>
                  </a:lnTo>
                  <a:cubicBezTo>
                    <a:pt x="2375" y="5025"/>
                    <a:pt x="2079" y="4443"/>
                    <a:pt x="1933" y="3865"/>
                  </a:cubicBezTo>
                  <a:cubicBezTo>
                    <a:pt x="1667" y="2806"/>
                    <a:pt x="1742" y="1682"/>
                    <a:pt x="1517" y="613"/>
                  </a:cubicBezTo>
                  <a:cubicBezTo>
                    <a:pt x="1471" y="407"/>
                    <a:pt x="1416" y="201"/>
                    <a:pt x="13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7" name="Google Shape;5117;p25"/>
            <p:cNvSpPr/>
            <p:nvPr/>
          </p:nvSpPr>
          <p:spPr>
            <a:xfrm>
              <a:off x="760375" y="3842775"/>
              <a:ext cx="138050" cy="212225"/>
            </a:xfrm>
            <a:custGeom>
              <a:rect b="b" l="l" r="r" t="t"/>
              <a:pathLst>
                <a:path extrusionOk="0" h="8489" w="5522">
                  <a:moveTo>
                    <a:pt x="26" y="1"/>
                  </a:moveTo>
                  <a:lnTo>
                    <a:pt x="0" y="6"/>
                  </a:lnTo>
                  <a:cubicBezTo>
                    <a:pt x="502" y="1948"/>
                    <a:pt x="206" y="4066"/>
                    <a:pt x="352" y="6094"/>
                  </a:cubicBezTo>
                  <a:cubicBezTo>
                    <a:pt x="377" y="6455"/>
                    <a:pt x="427" y="6827"/>
                    <a:pt x="497" y="7198"/>
                  </a:cubicBezTo>
                  <a:cubicBezTo>
                    <a:pt x="2149" y="7725"/>
                    <a:pt x="3820" y="8157"/>
                    <a:pt x="5517" y="8488"/>
                  </a:cubicBezTo>
                  <a:cubicBezTo>
                    <a:pt x="5522" y="8478"/>
                    <a:pt x="5522" y="8468"/>
                    <a:pt x="5522" y="8458"/>
                  </a:cubicBezTo>
                  <a:cubicBezTo>
                    <a:pt x="4970" y="7294"/>
                    <a:pt x="4096" y="6280"/>
                    <a:pt x="3639" y="5070"/>
                  </a:cubicBezTo>
                  <a:cubicBezTo>
                    <a:pt x="3183" y="3855"/>
                    <a:pt x="3173" y="2515"/>
                    <a:pt x="3077" y="1205"/>
                  </a:cubicBezTo>
                  <a:cubicBezTo>
                    <a:pt x="2083" y="748"/>
                    <a:pt x="1065" y="347"/>
                    <a:pt x="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8" name="Google Shape;5118;p25"/>
            <p:cNvSpPr/>
            <p:nvPr/>
          </p:nvSpPr>
          <p:spPr>
            <a:xfrm>
              <a:off x="707175" y="3686675"/>
              <a:ext cx="130150" cy="186250"/>
            </a:xfrm>
            <a:custGeom>
              <a:rect b="b" l="l" r="r" t="t"/>
              <a:pathLst>
                <a:path extrusionOk="0" h="7450" w="5206">
                  <a:moveTo>
                    <a:pt x="0" y="1"/>
                  </a:moveTo>
                  <a:cubicBezTo>
                    <a:pt x="20" y="718"/>
                    <a:pt x="55" y="1431"/>
                    <a:pt x="256" y="2119"/>
                  </a:cubicBezTo>
                  <a:cubicBezTo>
                    <a:pt x="593" y="3278"/>
                    <a:pt x="1381" y="4257"/>
                    <a:pt x="1842" y="5376"/>
                  </a:cubicBezTo>
                  <a:cubicBezTo>
                    <a:pt x="1958" y="5662"/>
                    <a:pt x="2053" y="5953"/>
                    <a:pt x="2128" y="6250"/>
                  </a:cubicBezTo>
                  <a:lnTo>
                    <a:pt x="2154" y="6245"/>
                  </a:lnTo>
                  <a:cubicBezTo>
                    <a:pt x="3193" y="6591"/>
                    <a:pt x="4211" y="6992"/>
                    <a:pt x="5205" y="7449"/>
                  </a:cubicBezTo>
                  <a:cubicBezTo>
                    <a:pt x="5125" y="6325"/>
                    <a:pt x="4994" y="5226"/>
                    <a:pt x="4467" y="4242"/>
                  </a:cubicBezTo>
                  <a:cubicBezTo>
                    <a:pt x="4041" y="3444"/>
                    <a:pt x="3383" y="2786"/>
                    <a:pt x="2942" y="1998"/>
                  </a:cubicBezTo>
                  <a:cubicBezTo>
                    <a:pt x="2761" y="1682"/>
                    <a:pt x="2625" y="1351"/>
                    <a:pt x="2505" y="1009"/>
                  </a:cubicBezTo>
                  <a:cubicBezTo>
                    <a:pt x="1943" y="748"/>
                    <a:pt x="1365" y="512"/>
                    <a:pt x="773" y="317"/>
                  </a:cubicBezTo>
                  <a:cubicBezTo>
                    <a:pt x="613" y="267"/>
                    <a:pt x="457" y="216"/>
                    <a:pt x="301" y="151"/>
                  </a:cubicBezTo>
                  <a:cubicBezTo>
                    <a:pt x="206" y="106"/>
                    <a:pt x="111" y="56"/>
                    <a:pt x="2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9" name="Google Shape;5119;p25"/>
            <p:cNvSpPr/>
            <p:nvPr/>
          </p:nvSpPr>
          <p:spPr>
            <a:xfrm>
              <a:off x="837300" y="3744400"/>
              <a:ext cx="94875" cy="309850"/>
            </a:xfrm>
            <a:custGeom>
              <a:rect b="b" l="l" r="r" t="t"/>
              <a:pathLst>
                <a:path extrusionOk="0" h="12394" w="3795">
                  <a:moveTo>
                    <a:pt x="2269" y="0"/>
                  </a:moveTo>
                  <a:lnTo>
                    <a:pt x="2239" y="10"/>
                  </a:lnTo>
                  <a:cubicBezTo>
                    <a:pt x="1371" y="1662"/>
                    <a:pt x="663" y="3403"/>
                    <a:pt x="30" y="5155"/>
                  </a:cubicBezTo>
                  <a:cubicBezTo>
                    <a:pt x="20" y="5150"/>
                    <a:pt x="10" y="5145"/>
                    <a:pt x="0" y="5140"/>
                  </a:cubicBezTo>
                  <a:lnTo>
                    <a:pt x="0" y="5140"/>
                  </a:lnTo>
                  <a:cubicBezTo>
                    <a:pt x="96" y="6450"/>
                    <a:pt x="106" y="7790"/>
                    <a:pt x="562" y="9005"/>
                  </a:cubicBezTo>
                  <a:cubicBezTo>
                    <a:pt x="1019" y="10215"/>
                    <a:pt x="1893" y="11229"/>
                    <a:pt x="2445" y="12393"/>
                  </a:cubicBezTo>
                  <a:cubicBezTo>
                    <a:pt x="2485" y="12112"/>
                    <a:pt x="2620" y="11791"/>
                    <a:pt x="2731" y="11530"/>
                  </a:cubicBezTo>
                  <a:cubicBezTo>
                    <a:pt x="3067" y="10737"/>
                    <a:pt x="3408" y="9944"/>
                    <a:pt x="3745" y="9151"/>
                  </a:cubicBezTo>
                  <a:lnTo>
                    <a:pt x="3795" y="9135"/>
                  </a:lnTo>
                  <a:cubicBezTo>
                    <a:pt x="3469" y="8097"/>
                    <a:pt x="2937" y="7118"/>
                    <a:pt x="2650" y="6059"/>
                  </a:cubicBezTo>
                  <a:cubicBezTo>
                    <a:pt x="2164" y="4232"/>
                    <a:pt x="2450" y="2289"/>
                    <a:pt x="2430" y="397"/>
                  </a:cubicBezTo>
                  <a:lnTo>
                    <a:pt x="2405" y="397"/>
                  </a:lnTo>
                  <a:cubicBezTo>
                    <a:pt x="2369" y="261"/>
                    <a:pt x="2319" y="131"/>
                    <a:pt x="22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0" name="Google Shape;5120;p25"/>
            <p:cNvSpPr/>
            <p:nvPr/>
          </p:nvSpPr>
          <p:spPr>
            <a:xfrm>
              <a:off x="772800" y="4022725"/>
              <a:ext cx="146575" cy="86225"/>
            </a:xfrm>
            <a:custGeom>
              <a:rect b="b" l="l" r="r" t="t"/>
              <a:pathLst>
                <a:path extrusionOk="0" h="3449" w="5863">
                  <a:moveTo>
                    <a:pt x="0" y="0"/>
                  </a:moveTo>
                  <a:cubicBezTo>
                    <a:pt x="266" y="1320"/>
                    <a:pt x="849" y="2620"/>
                    <a:pt x="1772" y="3448"/>
                  </a:cubicBezTo>
                  <a:lnTo>
                    <a:pt x="5863" y="3448"/>
                  </a:lnTo>
                  <a:cubicBezTo>
                    <a:pt x="5582" y="2876"/>
                    <a:pt x="5416" y="2204"/>
                    <a:pt x="5180" y="1611"/>
                  </a:cubicBezTo>
                  <a:cubicBezTo>
                    <a:pt x="5130" y="1491"/>
                    <a:pt x="5080" y="1375"/>
                    <a:pt x="5025" y="1260"/>
                  </a:cubicBezTo>
                  <a:cubicBezTo>
                    <a:pt x="5025" y="1270"/>
                    <a:pt x="5025" y="1280"/>
                    <a:pt x="5020" y="1290"/>
                  </a:cubicBezTo>
                  <a:cubicBezTo>
                    <a:pt x="3323" y="959"/>
                    <a:pt x="1652" y="527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1" name="Google Shape;5121;p25"/>
            <p:cNvSpPr/>
            <p:nvPr/>
          </p:nvSpPr>
          <p:spPr>
            <a:xfrm>
              <a:off x="1256150" y="4024100"/>
              <a:ext cx="186375" cy="84850"/>
            </a:xfrm>
            <a:custGeom>
              <a:rect b="b" l="l" r="r" t="t"/>
              <a:pathLst>
                <a:path extrusionOk="0" h="3394" w="7455">
                  <a:moveTo>
                    <a:pt x="7439" y="0"/>
                  </a:moveTo>
                  <a:cubicBezTo>
                    <a:pt x="6159" y="86"/>
                    <a:pt x="4849" y="181"/>
                    <a:pt x="3564" y="261"/>
                  </a:cubicBezTo>
                  <a:cubicBezTo>
                    <a:pt x="3564" y="251"/>
                    <a:pt x="3559" y="246"/>
                    <a:pt x="3554" y="236"/>
                  </a:cubicBezTo>
                  <a:cubicBezTo>
                    <a:pt x="2541" y="824"/>
                    <a:pt x="1431" y="1285"/>
                    <a:pt x="678" y="2174"/>
                  </a:cubicBezTo>
                  <a:cubicBezTo>
                    <a:pt x="377" y="2530"/>
                    <a:pt x="146" y="2947"/>
                    <a:pt x="1" y="3393"/>
                  </a:cubicBezTo>
                  <a:lnTo>
                    <a:pt x="2470" y="3393"/>
                  </a:lnTo>
                  <a:cubicBezTo>
                    <a:pt x="2731" y="2932"/>
                    <a:pt x="3093" y="2525"/>
                    <a:pt x="3529" y="2224"/>
                  </a:cubicBezTo>
                  <a:cubicBezTo>
                    <a:pt x="4779" y="1361"/>
                    <a:pt x="6596" y="1240"/>
                    <a:pt x="7454" y="10"/>
                  </a:cubicBezTo>
                  <a:lnTo>
                    <a:pt x="74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2" name="Google Shape;5122;p25"/>
            <p:cNvSpPr/>
            <p:nvPr/>
          </p:nvSpPr>
          <p:spPr>
            <a:xfrm>
              <a:off x="1418150" y="3831975"/>
              <a:ext cx="177475" cy="124500"/>
            </a:xfrm>
            <a:custGeom>
              <a:rect b="b" l="l" r="r" t="t"/>
              <a:pathLst>
                <a:path extrusionOk="0" h="4980" w="7099">
                  <a:moveTo>
                    <a:pt x="7098" y="1"/>
                  </a:moveTo>
                  <a:cubicBezTo>
                    <a:pt x="6681" y="91"/>
                    <a:pt x="6265" y="151"/>
                    <a:pt x="5848" y="212"/>
                  </a:cubicBezTo>
                  <a:cubicBezTo>
                    <a:pt x="5296" y="292"/>
                    <a:pt x="4749" y="357"/>
                    <a:pt x="4202" y="448"/>
                  </a:cubicBezTo>
                  <a:cubicBezTo>
                    <a:pt x="4112" y="583"/>
                    <a:pt x="4031" y="719"/>
                    <a:pt x="3961" y="864"/>
                  </a:cubicBezTo>
                  <a:cubicBezTo>
                    <a:pt x="3750" y="1286"/>
                    <a:pt x="3595" y="1743"/>
                    <a:pt x="3283" y="2099"/>
                  </a:cubicBezTo>
                  <a:cubicBezTo>
                    <a:pt x="2917" y="2516"/>
                    <a:pt x="2380" y="2731"/>
                    <a:pt x="1913" y="3027"/>
                  </a:cubicBezTo>
                  <a:cubicBezTo>
                    <a:pt x="1135" y="3519"/>
                    <a:pt x="558" y="4237"/>
                    <a:pt x="1" y="4980"/>
                  </a:cubicBezTo>
                  <a:cubicBezTo>
                    <a:pt x="1251" y="4709"/>
                    <a:pt x="2535" y="4553"/>
                    <a:pt x="3810" y="4403"/>
                  </a:cubicBezTo>
                  <a:cubicBezTo>
                    <a:pt x="4081" y="4262"/>
                    <a:pt x="4337" y="4107"/>
                    <a:pt x="4563" y="3916"/>
                  </a:cubicBezTo>
                  <a:cubicBezTo>
                    <a:pt x="5743" y="2887"/>
                    <a:pt x="5924" y="1050"/>
                    <a:pt x="70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3" name="Google Shape;5123;p25"/>
            <p:cNvSpPr/>
            <p:nvPr/>
          </p:nvSpPr>
          <p:spPr>
            <a:xfrm>
              <a:off x="1520550" y="3746400"/>
              <a:ext cx="64025" cy="97025"/>
            </a:xfrm>
            <a:custGeom>
              <a:rect b="b" l="l" r="r" t="t"/>
              <a:pathLst>
                <a:path extrusionOk="0" h="3881" w="2561">
                  <a:moveTo>
                    <a:pt x="2550" y="1"/>
                  </a:moveTo>
                  <a:cubicBezTo>
                    <a:pt x="2470" y="16"/>
                    <a:pt x="2390" y="41"/>
                    <a:pt x="2309" y="66"/>
                  </a:cubicBezTo>
                  <a:cubicBezTo>
                    <a:pt x="1406" y="357"/>
                    <a:pt x="768" y="1035"/>
                    <a:pt x="106" y="1677"/>
                  </a:cubicBezTo>
                  <a:lnTo>
                    <a:pt x="126" y="1697"/>
                  </a:lnTo>
                  <a:cubicBezTo>
                    <a:pt x="21" y="2420"/>
                    <a:pt x="0" y="3153"/>
                    <a:pt x="61" y="3881"/>
                  </a:cubicBezTo>
                  <a:cubicBezTo>
                    <a:pt x="71" y="3876"/>
                    <a:pt x="91" y="3876"/>
                    <a:pt x="106" y="3871"/>
                  </a:cubicBezTo>
                  <a:cubicBezTo>
                    <a:pt x="543" y="3178"/>
                    <a:pt x="1165" y="2601"/>
                    <a:pt x="1888" y="2209"/>
                  </a:cubicBezTo>
                  <a:cubicBezTo>
                    <a:pt x="2053" y="1466"/>
                    <a:pt x="2279" y="739"/>
                    <a:pt x="2560" y="36"/>
                  </a:cubicBezTo>
                  <a:lnTo>
                    <a:pt x="255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4" name="Google Shape;5124;p25"/>
            <p:cNvSpPr/>
            <p:nvPr/>
          </p:nvSpPr>
          <p:spPr>
            <a:xfrm>
              <a:off x="1567725" y="3718300"/>
              <a:ext cx="197050" cy="83475"/>
            </a:xfrm>
            <a:custGeom>
              <a:rect b="b" l="l" r="r" t="t"/>
              <a:pathLst>
                <a:path extrusionOk="0" h="3339" w="7882">
                  <a:moveTo>
                    <a:pt x="7200" y="0"/>
                  </a:moveTo>
                  <a:cubicBezTo>
                    <a:pt x="5989" y="0"/>
                    <a:pt x="4784" y="494"/>
                    <a:pt x="3936" y="1356"/>
                  </a:cubicBezTo>
                  <a:cubicBezTo>
                    <a:pt x="3590" y="1707"/>
                    <a:pt x="3293" y="2113"/>
                    <a:pt x="2872" y="2374"/>
                  </a:cubicBezTo>
                  <a:cubicBezTo>
                    <a:pt x="2355" y="2696"/>
                    <a:pt x="1712" y="2741"/>
                    <a:pt x="1120" y="2891"/>
                  </a:cubicBezTo>
                  <a:cubicBezTo>
                    <a:pt x="729" y="2987"/>
                    <a:pt x="352" y="3137"/>
                    <a:pt x="1" y="3333"/>
                  </a:cubicBezTo>
                  <a:cubicBezTo>
                    <a:pt x="1" y="3333"/>
                    <a:pt x="1" y="3333"/>
                    <a:pt x="1" y="3338"/>
                  </a:cubicBezTo>
                  <a:cubicBezTo>
                    <a:pt x="599" y="3296"/>
                    <a:pt x="1205" y="3282"/>
                    <a:pt x="1811" y="3282"/>
                  </a:cubicBezTo>
                  <a:cubicBezTo>
                    <a:pt x="2363" y="3282"/>
                    <a:pt x="2916" y="3294"/>
                    <a:pt x="3464" y="3308"/>
                  </a:cubicBezTo>
                  <a:cubicBezTo>
                    <a:pt x="5005" y="2309"/>
                    <a:pt x="6079" y="482"/>
                    <a:pt x="7881" y="141"/>
                  </a:cubicBezTo>
                  <a:cubicBezTo>
                    <a:pt x="7781" y="86"/>
                    <a:pt x="7675" y="41"/>
                    <a:pt x="7570" y="0"/>
                  </a:cubicBezTo>
                  <a:lnTo>
                    <a:pt x="7565" y="15"/>
                  </a:lnTo>
                  <a:cubicBezTo>
                    <a:pt x="7443" y="5"/>
                    <a:pt x="7322" y="0"/>
                    <a:pt x="72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5" name="Google Shape;5125;p25"/>
            <p:cNvSpPr/>
            <p:nvPr/>
          </p:nvSpPr>
          <p:spPr>
            <a:xfrm>
              <a:off x="1338850" y="3895100"/>
              <a:ext cx="79325" cy="134925"/>
            </a:xfrm>
            <a:custGeom>
              <a:rect b="b" l="l" r="r" t="t"/>
              <a:pathLst>
                <a:path extrusionOk="0" h="5397" w="3173">
                  <a:moveTo>
                    <a:pt x="3112" y="1"/>
                  </a:moveTo>
                  <a:cubicBezTo>
                    <a:pt x="2756" y="723"/>
                    <a:pt x="2415" y="1466"/>
                    <a:pt x="1787" y="1953"/>
                  </a:cubicBezTo>
                  <a:cubicBezTo>
                    <a:pt x="1285" y="2340"/>
                    <a:pt x="658" y="2505"/>
                    <a:pt x="46" y="2696"/>
                  </a:cubicBezTo>
                  <a:cubicBezTo>
                    <a:pt x="141" y="3594"/>
                    <a:pt x="0" y="4523"/>
                    <a:pt x="246" y="5396"/>
                  </a:cubicBezTo>
                  <a:cubicBezTo>
                    <a:pt x="583" y="5196"/>
                    <a:pt x="909" y="4990"/>
                    <a:pt x="1210" y="4744"/>
                  </a:cubicBezTo>
                  <a:cubicBezTo>
                    <a:pt x="1988" y="4111"/>
                    <a:pt x="2565" y="3268"/>
                    <a:pt x="3173" y="2455"/>
                  </a:cubicBezTo>
                  <a:lnTo>
                    <a:pt x="3173" y="2455"/>
                  </a:lnTo>
                  <a:cubicBezTo>
                    <a:pt x="3168" y="2460"/>
                    <a:pt x="3163" y="2460"/>
                    <a:pt x="3158" y="2460"/>
                  </a:cubicBezTo>
                  <a:cubicBezTo>
                    <a:pt x="3012" y="1652"/>
                    <a:pt x="3002" y="824"/>
                    <a:pt x="3123" y="11"/>
                  </a:cubicBezTo>
                  <a:lnTo>
                    <a:pt x="311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6" name="Google Shape;5126;p25"/>
            <p:cNvSpPr/>
            <p:nvPr/>
          </p:nvSpPr>
          <p:spPr>
            <a:xfrm>
              <a:off x="1523175" y="3800325"/>
              <a:ext cx="131175" cy="42850"/>
            </a:xfrm>
            <a:custGeom>
              <a:rect b="b" l="l" r="r" t="t"/>
              <a:pathLst>
                <a:path extrusionOk="0" h="1714" w="5247">
                  <a:moveTo>
                    <a:pt x="3593" y="1"/>
                  </a:moveTo>
                  <a:cubicBezTo>
                    <a:pt x="2987" y="1"/>
                    <a:pt x="2381" y="15"/>
                    <a:pt x="1783" y="57"/>
                  </a:cubicBezTo>
                  <a:cubicBezTo>
                    <a:pt x="1783" y="52"/>
                    <a:pt x="1783" y="52"/>
                    <a:pt x="1783" y="52"/>
                  </a:cubicBezTo>
                  <a:cubicBezTo>
                    <a:pt x="1060" y="444"/>
                    <a:pt x="438" y="1021"/>
                    <a:pt x="1" y="1714"/>
                  </a:cubicBezTo>
                  <a:cubicBezTo>
                    <a:pt x="548" y="1623"/>
                    <a:pt x="1095" y="1558"/>
                    <a:pt x="1647" y="1478"/>
                  </a:cubicBezTo>
                  <a:cubicBezTo>
                    <a:pt x="2064" y="1417"/>
                    <a:pt x="2480" y="1357"/>
                    <a:pt x="2897" y="1267"/>
                  </a:cubicBezTo>
                  <a:cubicBezTo>
                    <a:pt x="2972" y="1192"/>
                    <a:pt x="3063" y="1121"/>
                    <a:pt x="3153" y="1056"/>
                  </a:cubicBezTo>
                  <a:cubicBezTo>
                    <a:pt x="3635" y="715"/>
                    <a:pt x="4227" y="564"/>
                    <a:pt x="4759" y="303"/>
                  </a:cubicBezTo>
                  <a:cubicBezTo>
                    <a:pt x="4930" y="223"/>
                    <a:pt x="5090" y="127"/>
                    <a:pt x="5246" y="27"/>
                  </a:cubicBezTo>
                  <a:cubicBezTo>
                    <a:pt x="4698" y="13"/>
                    <a:pt x="4145" y="1"/>
                    <a:pt x="35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7" name="Google Shape;5127;p25"/>
            <p:cNvSpPr/>
            <p:nvPr/>
          </p:nvSpPr>
          <p:spPr>
            <a:xfrm>
              <a:off x="1567725" y="3711775"/>
              <a:ext cx="189250" cy="89875"/>
            </a:xfrm>
            <a:custGeom>
              <a:rect b="b" l="l" r="r" t="t"/>
              <a:pathLst>
                <a:path extrusionOk="0" h="3595" w="7570">
                  <a:moveTo>
                    <a:pt x="6178" y="0"/>
                  </a:moveTo>
                  <a:cubicBezTo>
                    <a:pt x="5587" y="0"/>
                    <a:pt x="4997" y="135"/>
                    <a:pt x="4468" y="402"/>
                  </a:cubicBezTo>
                  <a:cubicBezTo>
                    <a:pt x="4097" y="593"/>
                    <a:pt x="3755" y="844"/>
                    <a:pt x="3364" y="999"/>
                  </a:cubicBezTo>
                  <a:cubicBezTo>
                    <a:pt x="2515" y="1335"/>
                    <a:pt x="1547" y="1180"/>
                    <a:pt x="663" y="1386"/>
                  </a:cubicBezTo>
                  <a:lnTo>
                    <a:pt x="673" y="1421"/>
                  </a:lnTo>
                  <a:cubicBezTo>
                    <a:pt x="392" y="2124"/>
                    <a:pt x="166" y="2851"/>
                    <a:pt x="1" y="3594"/>
                  </a:cubicBezTo>
                  <a:cubicBezTo>
                    <a:pt x="352" y="3398"/>
                    <a:pt x="729" y="3248"/>
                    <a:pt x="1120" y="3152"/>
                  </a:cubicBezTo>
                  <a:cubicBezTo>
                    <a:pt x="1712" y="3002"/>
                    <a:pt x="2355" y="2957"/>
                    <a:pt x="2872" y="2635"/>
                  </a:cubicBezTo>
                  <a:cubicBezTo>
                    <a:pt x="3293" y="2374"/>
                    <a:pt x="3590" y="1968"/>
                    <a:pt x="3936" y="1617"/>
                  </a:cubicBezTo>
                  <a:cubicBezTo>
                    <a:pt x="4784" y="755"/>
                    <a:pt x="5989" y="261"/>
                    <a:pt x="7200" y="261"/>
                  </a:cubicBezTo>
                  <a:cubicBezTo>
                    <a:pt x="7322" y="261"/>
                    <a:pt x="7443" y="266"/>
                    <a:pt x="7565" y="276"/>
                  </a:cubicBezTo>
                  <a:lnTo>
                    <a:pt x="7570" y="261"/>
                  </a:lnTo>
                  <a:cubicBezTo>
                    <a:pt x="7127" y="87"/>
                    <a:pt x="6653" y="0"/>
                    <a:pt x="61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8" name="Google Shape;5128;p25"/>
            <p:cNvSpPr/>
            <p:nvPr/>
          </p:nvSpPr>
          <p:spPr>
            <a:xfrm>
              <a:off x="1413900" y="3788325"/>
              <a:ext cx="109800" cy="168275"/>
            </a:xfrm>
            <a:custGeom>
              <a:rect b="b" l="l" r="r" t="t"/>
              <a:pathLst>
                <a:path extrusionOk="0" h="6731" w="4392">
                  <a:moveTo>
                    <a:pt x="4372" y="0"/>
                  </a:moveTo>
                  <a:cubicBezTo>
                    <a:pt x="4031" y="326"/>
                    <a:pt x="3679" y="648"/>
                    <a:pt x="3288" y="899"/>
                  </a:cubicBezTo>
                  <a:cubicBezTo>
                    <a:pt x="1998" y="1722"/>
                    <a:pt x="1064" y="2460"/>
                    <a:pt x="306" y="3885"/>
                  </a:cubicBezTo>
                  <a:cubicBezTo>
                    <a:pt x="241" y="4016"/>
                    <a:pt x="176" y="4146"/>
                    <a:pt x="110" y="4272"/>
                  </a:cubicBezTo>
                  <a:lnTo>
                    <a:pt x="121" y="4282"/>
                  </a:lnTo>
                  <a:cubicBezTo>
                    <a:pt x="0" y="5095"/>
                    <a:pt x="10" y="5923"/>
                    <a:pt x="156" y="6731"/>
                  </a:cubicBezTo>
                  <a:cubicBezTo>
                    <a:pt x="161" y="6731"/>
                    <a:pt x="166" y="6731"/>
                    <a:pt x="171" y="6726"/>
                  </a:cubicBezTo>
                  <a:cubicBezTo>
                    <a:pt x="728" y="5983"/>
                    <a:pt x="1305" y="5265"/>
                    <a:pt x="2083" y="4773"/>
                  </a:cubicBezTo>
                  <a:cubicBezTo>
                    <a:pt x="2550" y="4477"/>
                    <a:pt x="3087" y="4262"/>
                    <a:pt x="3453" y="3845"/>
                  </a:cubicBezTo>
                  <a:cubicBezTo>
                    <a:pt x="3765" y="3489"/>
                    <a:pt x="3920" y="3032"/>
                    <a:pt x="4131" y="2610"/>
                  </a:cubicBezTo>
                  <a:cubicBezTo>
                    <a:pt x="4201" y="2465"/>
                    <a:pt x="4282" y="2329"/>
                    <a:pt x="4372" y="2194"/>
                  </a:cubicBezTo>
                  <a:lnTo>
                    <a:pt x="4372" y="2194"/>
                  </a:lnTo>
                  <a:cubicBezTo>
                    <a:pt x="4357" y="2199"/>
                    <a:pt x="4337" y="2199"/>
                    <a:pt x="4327" y="2204"/>
                  </a:cubicBezTo>
                  <a:cubicBezTo>
                    <a:pt x="4266" y="1476"/>
                    <a:pt x="4287" y="743"/>
                    <a:pt x="4392" y="20"/>
                  </a:cubicBezTo>
                  <a:lnTo>
                    <a:pt x="437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9" name="Google Shape;5129;p25"/>
            <p:cNvSpPr/>
            <p:nvPr/>
          </p:nvSpPr>
          <p:spPr>
            <a:xfrm>
              <a:off x="1345000" y="3942025"/>
              <a:ext cx="168425" cy="88625"/>
            </a:xfrm>
            <a:custGeom>
              <a:rect b="b" l="l" r="r" t="t"/>
              <a:pathLst>
                <a:path extrusionOk="0" h="3545" w="6737">
                  <a:moveTo>
                    <a:pt x="6736" y="1"/>
                  </a:moveTo>
                  <a:lnTo>
                    <a:pt x="6736" y="1"/>
                  </a:lnTo>
                  <a:cubicBezTo>
                    <a:pt x="5461" y="151"/>
                    <a:pt x="4177" y="307"/>
                    <a:pt x="2927" y="578"/>
                  </a:cubicBezTo>
                  <a:cubicBezTo>
                    <a:pt x="2319" y="1391"/>
                    <a:pt x="1742" y="2234"/>
                    <a:pt x="964" y="2867"/>
                  </a:cubicBezTo>
                  <a:cubicBezTo>
                    <a:pt x="663" y="3113"/>
                    <a:pt x="337" y="3319"/>
                    <a:pt x="0" y="3519"/>
                  </a:cubicBezTo>
                  <a:cubicBezTo>
                    <a:pt x="5" y="3529"/>
                    <a:pt x="10" y="3534"/>
                    <a:pt x="10" y="3544"/>
                  </a:cubicBezTo>
                  <a:cubicBezTo>
                    <a:pt x="1295" y="3464"/>
                    <a:pt x="2605" y="3369"/>
                    <a:pt x="3885" y="3283"/>
                  </a:cubicBezTo>
                  <a:lnTo>
                    <a:pt x="3900" y="3293"/>
                  </a:lnTo>
                  <a:cubicBezTo>
                    <a:pt x="3926" y="3263"/>
                    <a:pt x="3946" y="3228"/>
                    <a:pt x="3966" y="3193"/>
                  </a:cubicBezTo>
                  <a:cubicBezTo>
                    <a:pt x="4357" y="2576"/>
                    <a:pt x="4433" y="1783"/>
                    <a:pt x="4879" y="1195"/>
                  </a:cubicBezTo>
                  <a:cubicBezTo>
                    <a:pt x="5331" y="603"/>
                    <a:pt x="6064" y="347"/>
                    <a:pt x="67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0" name="Google Shape;5130;p25"/>
            <p:cNvSpPr/>
            <p:nvPr/>
          </p:nvSpPr>
          <p:spPr>
            <a:xfrm>
              <a:off x="1220775" y="3962475"/>
              <a:ext cx="124250" cy="146475"/>
            </a:xfrm>
            <a:custGeom>
              <a:rect b="b" l="l" r="r" t="t"/>
              <a:pathLst>
                <a:path extrusionOk="0" h="5859" w="4970">
                  <a:moveTo>
                    <a:pt x="4769" y="1"/>
                  </a:moveTo>
                  <a:lnTo>
                    <a:pt x="4769" y="1"/>
                  </a:lnTo>
                  <a:cubicBezTo>
                    <a:pt x="4633" y="41"/>
                    <a:pt x="4503" y="86"/>
                    <a:pt x="4372" y="131"/>
                  </a:cubicBezTo>
                  <a:cubicBezTo>
                    <a:pt x="2329" y="849"/>
                    <a:pt x="788" y="2536"/>
                    <a:pt x="66" y="4548"/>
                  </a:cubicBezTo>
                  <a:cubicBezTo>
                    <a:pt x="76" y="4995"/>
                    <a:pt x="66" y="5437"/>
                    <a:pt x="0" y="5858"/>
                  </a:cubicBezTo>
                  <a:lnTo>
                    <a:pt x="1416" y="5858"/>
                  </a:lnTo>
                  <a:cubicBezTo>
                    <a:pt x="1561" y="5412"/>
                    <a:pt x="1792" y="4995"/>
                    <a:pt x="2093" y="4639"/>
                  </a:cubicBezTo>
                  <a:cubicBezTo>
                    <a:pt x="2846" y="3750"/>
                    <a:pt x="3956" y="3289"/>
                    <a:pt x="4969" y="2701"/>
                  </a:cubicBezTo>
                  <a:cubicBezTo>
                    <a:pt x="4723" y="1828"/>
                    <a:pt x="4864" y="899"/>
                    <a:pt x="476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1" name="Google Shape;5131;p25"/>
            <p:cNvSpPr/>
            <p:nvPr/>
          </p:nvSpPr>
          <p:spPr>
            <a:xfrm>
              <a:off x="1150250" y="3159275"/>
              <a:ext cx="156250" cy="151600"/>
            </a:xfrm>
            <a:custGeom>
              <a:rect b="b" l="l" r="r" t="t"/>
              <a:pathLst>
                <a:path extrusionOk="0" h="6064" w="6250">
                  <a:moveTo>
                    <a:pt x="6250" y="0"/>
                  </a:moveTo>
                  <a:lnTo>
                    <a:pt x="6250" y="0"/>
                  </a:lnTo>
                  <a:cubicBezTo>
                    <a:pt x="5948" y="131"/>
                    <a:pt x="5647" y="261"/>
                    <a:pt x="5346" y="392"/>
                  </a:cubicBezTo>
                  <a:cubicBezTo>
                    <a:pt x="4844" y="613"/>
                    <a:pt x="4337" y="829"/>
                    <a:pt x="3835" y="1049"/>
                  </a:cubicBezTo>
                  <a:cubicBezTo>
                    <a:pt x="3574" y="1165"/>
                    <a:pt x="3313" y="1280"/>
                    <a:pt x="3052" y="1396"/>
                  </a:cubicBezTo>
                  <a:cubicBezTo>
                    <a:pt x="2887" y="1471"/>
                    <a:pt x="2605" y="1516"/>
                    <a:pt x="2505" y="1672"/>
                  </a:cubicBezTo>
                  <a:lnTo>
                    <a:pt x="2490" y="1632"/>
                  </a:lnTo>
                  <a:cubicBezTo>
                    <a:pt x="2370" y="2249"/>
                    <a:pt x="2219" y="2851"/>
                    <a:pt x="1958" y="3409"/>
                  </a:cubicBezTo>
                  <a:cubicBezTo>
                    <a:pt x="1496" y="4407"/>
                    <a:pt x="698" y="5210"/>
                    <a:pt x="0" y="6064"/>
                  </a:cubicBezTo>
                  <a:cubicBezTo>
                    <a:pt x="1250" y="5697"/>
                    <a:pt x="2550" y="5351"/>
                    <a:pt x="3800" y="4985"/>
                  </a:cubicBezTo>
                  <a:cubicBezTo>
                    <a:pt x="4362" y="4448"/>
                    <a:pt x="4939" y="3920"/>
                    <a:pt x="5336" y="3258"/>
                  </a:cubicBezTo>
                  <a:cubicBezTo>
                    <a:pt x="5913" y="2284"/>
                    <a:pt x="6029" y="1125"/>
                    <a:pt x="62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2" name="Google Shape;5132;p25"/>
            <p:cNvSpPr/>
            <p:nvPr/>
          </p:nvSpPr>
          <p:spPr>
            <a:xfrm>
              <a:off x="1126025" y="3283875"/>
              <a:ext cx="119250" cy="62775"/>
            </a:xfrm>
            <a:custGeom>
              <a:rect b="b" l="l" r="r" t="t"/>
              <a:pathLst>
                <a:path extrusionOk="0" h="2511" w="4770">
                  <a:moveTo>
                    <a:pt x="4769" y="1"/>
                  </a:moveTo>
                  <a:lnTo>
                    <a:pt x="4769" y="1"/>
                  </a:lnTo>
                  <a:cubicBezTo>
                    <a:pt x="3519" y="367"/>
                    <a:pt x="2219" y="713"/>
                    <a:pt x="969" y="1080"/>
                  </a:cubicBezTo>
                  <a:cubicBezTo>
                    <a:pt x="598" y="1526"/>
                    <a:pt x="257" y="1993"/>
                    <a:pt x="1" y="2510"/>
                  </a:cubicBezTo>
                  <a:cubicBezTo>
                    <a:pt x="257" y="2355"/>
                    <a:pt x="613" y="2314"/>
                    <a:pt x="899" y="2234"/>
                  </a:cubicBezTo>
                  <a:cubicBezTo>
                    <a:pt x="1768" y="1993"/>
                    <a:pt x="2636" y="1752"/>
                    <a:pt x="3499" y="1506"/>
                  </a:cubicBezTo>
                  <a:cubicBezTo>
                    <a:pt x="3820" y="934"/>
                    <a:pt x="4287" y="467"/>
                    <a:pt x="47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3" name="Google Shape;5133;p25"/>
            <p:cNvSpPr/>
            <p:nvPr/>
          </p:nvSpPr>
          <p:spPr>
            <a:xfrm>
              <a:off x="1162800" y="3470850"/>
              <a:ext cx="53225" cy="72550"/>
            </a:xfrm>
            <a:custGeom>
              <a:rect b="b" l="l" r="r" t="t"/>
              <a:pathLst>
                <a:path extrusionOk="0" h="2902" w="2129">
                  <a:moveTo>
                    <a:pt x="2109" y="0"/>
                  </a:moveTo>
                  <a:cubicBezTo>
                    <a:pt x="1622" y="342"/>
                    <a:pt x="1145" y="693"/>
                    <a:pt x="668" y="1044"/>
                  </a:cubicBezTo>
                  <a:cubicBezTo>
                    <a:pt x="578" y="1386"/>
                    <a:pt x="462" y="1717"/>
                    <a:pt x="342" y="2043"/>
                  </a:cubicBezTo>
                  <a:cubicBezTo>
                    <a:pt x="236" y="2329"/>
                    <a:pt x="121" y="2615"/>
                    <a:pt x="0" y="2901"/>
                  </a:cubicBezTo>
                  <a:cubicBezTo>
                    <a:pt x="638" y="2400"/>
                    <a:pt x="1290" y="1923"/>
                    <a:pt x="1918" y="1411"/>
                  </a:cubicBezTo>
                  <a:lnTo>
                    <a:pt x="1968" y="1426"/>
                  </a:lnTo>
                  <a:cubicBezTo>
                    <a:pt x="2093" y="964"/>
                    <a:pt x="2129" y="487"/>
                    <a:pt x="2109" y="0"/>
                  </a:cubicBezTo>
                  <a:close/>
                </a:path>
              </a:pathLst>
            </a:custGeom>
            <a:solidFill>
              <a:srgbClr val="59C7D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4" name="Google Shape;5134;p25"/>
            <p:cNvSpPr/>
            <p:nvPr/>
          </p:nvSpPr>
          <p:spPr>
            <a:xfrm>
              <a:off x="1094650" y="3496950"/>
              <a:ext cx="84850" cy="90550"/>
            </a:xfrm>
            <a:custGeom>
              <a:rect b="b" l="l" r="r" t="t"/>
              <a:pathLst>
                <a:path extrusionOk="0" h="3622" w="3394">
                  <a:moveTo>
                    <a:pt x="3394" y="0"/>
                  </a:moveTo>
                  <a:cubicBezTo>
                    <a:pt x="2495" y="668"/>
                    <a:pt x="1612" y="1346"/>
                    <a:pt x="719" y="2003"/>
                  </a:cubicBezTo>
                  <a:cubicBezTo>
                    <a:pt x="704" y="1983"/>
                    <a:pt x="684" y="1963"/>
                    <a:pt x="668" y="1943"/>
                  </a:cubicBezTo>
                  <a:cubicBezTo>
                    <a:pt x="498" y="2515"/>
                    <a:pt x="257" y="3067"/>
                    <a:pt x="1" y="3614"/>
                  </a:cubicBezTo>
                  <a:cubicBezTo>
                    <a:pt x="7" y="3619"/>
                    <a:pt x="17" y="3621"/>
                    <a:pt x="30" y="3621"/>
                  </a:cubicBezTo>
                  <a:cubicBezTo>
                    <a:pt x="311" y="3621"/>
                    <a:pt x="2023" y="2422"/>
                    <a:pt x="2234" y="2249"/>
                  </a:cubicBezTo>
                  <a:cubicBezTo>
                    <a:pt x="2395" y="2118"/>
                    <a:pt x="2561" y="1983"/>
                    <a:pt x="2726" y="1857"/>
                  </a:cubicBezTo>
                  <a:cubicBezTo>
                    <a:pt x="2847" y="1571"/>
                    <a:pt x="2962" y="1285"/>
                    <a:pt x="3068" y="999"/>
                  </a:cubicBezTo>
                  <a:cubicBezTo>
                    <a:pt x="3188" y="673"/>
                    <a:pt x="3304" y="342"/>
                    <a:pt x="33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5" name="Google Shape;5135;p25"/>
            <p:cNvSpPr/>
            <p:nvPr/>
          </p:nvSpPr>
          <p:spPr>
            <a:xfrm>
              <a:off x="1080100" y="3771375"/>
              <a:ext cx="117600" cy="243575"/>
            </a:xfrm>
            <a:custGeom>
              <a:rect b="b" l="l" r="r" t="t"/>
              <a:pathLst>
                <a:path extrusionOk="0" h="9743" w="4704">
                  <a:moveTo>
                    <a:pt x="4548" y="1"/>
                  </a:moveTo>
                  <a:cubicBezTo>
                    <a:pt x="3022" y="1491"/>
                    <a:pt x="1557" y="3047"/>
                    <a:pt x="131" y="4643"/>
                  </a:cubicBezTo>
                  <a:cubicBezTo>
                    <a:pt x="121" y="4633"/>
                    <a:pt x="111" y="4623"/>
                    <a:pt x="96" y="4613"/>
                  </a:cubicBezTo>
                  <a:cubicBezTo>
                    <a:pt x="41" y="5271"/>
                    <a:pt x="1" y="5923"/>
                    <a:pt x="96" y="6571"/>
                  </a:cubicBezTo>
                  <a:cubicBezTo>
                    <a:pt x="272" y="7816"/>
                    <a:pt x="964" y="8985"/>
                    <a:pt x="1973" y="9743"/>
                  </a:cubicBezTo>
                  <a:cubicBezTo>
                    <a:pt x="1958" y="8845"/>
                    <a:pt x="2028" y="7956"/>
                    <a:pt x="2234" y="7113"/>
                  </a:cubicBezTo>
                  <a:cubicBezTo>
                    <a:pt x="2410" y="6390"/>
                    <a:pt x="2691" y="5692"/>
                    <a:pt x="3103" y="5045"/>
                  </a:cubicBezTo>
                  <a:cubicBezTo>
                    <a:pt x="3449" y="4503"/>
                    <a:pt x="3881" y="4016"/>
                    <a:pt x="4292" y="3524"/>
                  </a:cubicBezTo>
                  <a:lnTo>
                    <a:pt x="4277" y="3509"/>
                  </a:lnTo>
                  <a:cubicBezTo>
                    <a:pt x="4699" y="2385"/>
                    <a:pt x="4704" y="1200"/>
                    <a:pt x="45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6" name="Google Shape;5136;p25"/>
            <p:cNvSpPr/>
            <p:nvPr/>
          </p:nvSpPr>
          <p:spPr>
            <a:xfrm>
              <a:off x="1046475" y="3461050"/>
              <a:ext cx="64900" cy="126275"/>
            </a:xfrm>
            <a:custGeom>
              <a:rect b="b" l="l" r="r" t="t"/>
              <a:pathLst>
                <a:path extrusionOk="0" h="5051" w="2596">
                  <a:moveTo>
                    <a:pt x="81" y="1"/>
                  </a:moveTo>
                  <a:lnTo>
                    <a:pt x="81" y="1"/>
                  </a:lnTo>
                  <a:cubicBezTo>
                    <a:pt x="141" y="924"/>
                    <a:pt x="191" y="1853"/>
                    <a:pt x="0" y="2736"/>
                  </a:cubicBezTo>
                  <a:cubicBezTo>
                    <a:pt x="588" y="3549"/>
                    <a:pt x="1230" y="4322"/>
                    <a:pt x="1923" y="5050"/>
                  </a:cubicBezTo>
                  <a:lnTo>
                    <a:pt x="1928" y="5050"/>
                  </a:lnTo>
                  <a:cubicBezTo>
                    <a:pt x="2184" y="4503"/>
                    <a:pt x="2425" y="3951"/>
                    <a:pt x="2595" y="3379"/>
                  </a:cubicBezTo>
                  <a:cubicBezTo>
                    <a:pt x="1682" y="2310"/>
                    <a:pt x="844" y="1180"/>
                    <a:pt x="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7" name="Google Shape;5137;p25"/>
            <p:cNvSpPr/>
            <p:nvPr/>
          </p:nvSpPr>
          <p:spPr>
            <a:xfrm>
              <a:off x="989750" y="3632725"/>
              <a:ext cx="95775" cy="254000"/>
            </a:xfrm>
            <a:custGeom>
              <a:rect b="b" l="l" r="r" t="t"/>
              <a:pathLst>
                <a:path extrusionOk="0" h="10160" w="3831">
                  <a:moveTo>
                    <a:pt x="422" y="0"/>
                  </a:moveTo>
                  <a:cubicBezTo>
                    <a:pt x="322" y="301"/>
                    <a:pt x="242" y="608"/>
                    <a:pt x="202" y="924"/>
                  </a:cubicBezTo>
                  <a:cubicBezTo>
                    <a:pt x="1" y="2495"/>
                    <a:pt x="754" y="4016"/>
                    <a:pt x="980" y="5582"/>
                  </a:cubicBezTo>
                  <a:cubicBezTo>
                    <a:pt x="1090" y="6340"/>
                    <a:pt x="1075" y="7103"/>
                    <a:pt x="1000" y="7860"/>
                  </a:cubicBezTo>
                  <a:cubicBezTo>
                    <a:pt x="1868" y="8669"/>
                    <a:pt x="2776" y="9436"/>
                    <a:pt x="3710" y="10159"/>
                  </a:cubicBezTo>
                  <a:cubicBezTo>
                    <a:pt x="3760" y="9607"/>
                    <a:pt x="3820" y="9055"/>
                    <a:pt x="3825" y="8503"/>
                  </a:cubicBezTo>
                  <a:cubicBezTo>
                    <a:pt x="3830" y="6666"/>
                    <a:pt x="3203" y="4839"/>
                    <a:pt x="3052" y="3032"/>
                  </a:cubicBezTo>
                  <a:cubicBezTo>
                    <a:pt x="2119" y="2073"/>
                    <a:pt x="1235" y="1064"/>
                    <a:pt x="4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8" name="Google Shape;5138;p25"/>
            <p:cNvSpPr/>
            <p:nvPr/>
          </p:nvSpPr>
          <p:spPr>
            <a:xfrm>
              <a:off x="1139325" y="3506100"/>
              <a:ext cx="72675" cy="140200"/>
            </a:xfrm>
            <a:custGeom>
              <a:rect b="b" l="l" r="r" t="t"/>
              <a:pathLst>
                <a:path extrusionOk="0" h="5608" w="2907">
                  <a:moveTo>
                    <a:pt x="2857" y="1"/>
                  </a:moveTo>
                  <a:cubicBezTo>
                    <a:pt x="2229" y="513"/>
                    <a:pt x="1577" y="990"/>
                    <a:pt x="939" y="1491"/>
                  </a:cubicBezTo>
                  <a:cubicBezTo>
                    <a:pt x="568" y="2405"/>
                    <a:pt x="186" y="3324"/>
                    <a:pt x="61" y="4297"/>
                  </a:cubicBezTo>
                  <a:cubicBezTo>
                    <a:pt x="6" y="4739"/>
                    <a:pt x="1" y="5171"/>
                    <a:pt x="36" y="5607"/>
                  </a:cubicBezTo>
                  <a:cubicBezTo>
                    <a:pt x="427" y="5281"/>
                    <a:pt x="814" y="4955"/>
                    <a:pt x="1200" y="4639"/>
                  </a:cubicBezTo>
                  <a:lnTo>
                    <a:pt x="1291" y="4644"/>
                  </a:lnTo>
                  <a:cubicBezTo>
                    <a:pt x="1306" y="3946"/>
                    <a:pt x="1421" y="3258"/>
                    <a:pt x="1687" y="2596"/>
                  </a:cubicBezTo>
                  <a:cubicBezTo>
                    <a:pt x="2044" y="1717"/>
                    <a:pt x="2641" y="949"/>
                    <a:pt x="2902" y="36"/>
                  </a:cubicBezTo>
                  <a:cubicBezTo>
                    <a:pt x="2902" y="31"/>
                    <a:pt x="2907" y="26"/>
                    <a:pt x="2907" y="16"/>
                  </a:cubicBezTo>
                  <a:lnTo>
                    <a:pt x="285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9" name="Google Shape;5139;p25"/>
            <p:cNvSpPr/>
            <p:nvPr/>
          </p:nvSpPr>
          <p:spPr>
            <a:xfrm>
              <a:off x="1064550" y="3543375"/>
              <a:ext cx="98275" cy="165150"/>
            </a:xfrm>
            <a:custGeom>
              <a:rect b="b" l="l" r="r" t="t"/>
              <a:pathLst>
                <a:path extrusionOk="0" h="6606" w="3931">
                  <a:moveTo>
                    <a:pt x="3930" y="0"/>
                  </a:moveTo>
                  <a:cubicBezTo>
                    <a:pt x="3765" y="126"/>
                    <a:pt x="3599" y="261"/>
                    <a:pt x="3438" y="392"/>
                  </a:cubicBezTo>
                  <a:cubicBezTo>
                    <a:pt x="3227" y="565"/>
                    <a:pt x="1515" y="1764"/>
                    <a:pt x="1234" y="1764"/>
                  </a:cubicBezTo>
                  <a:cubicBezTo>
                    <a:pt x="1221" y="1764"/>
                    <a:pt x="1211" y="1762"/>
                    <a:pt x="1205" y="1757"/>
                  </a:cubicBezTo>
                  <a:cubicBezTo>
                    <a:pt x="788" y="2671"/>
                    <a:pt x="342" y="3579"/>
                    <a:pt x="146" y="4558"/>
                  </a:cubicBezTo>
                  <a:cubicBezTo>
                    <a:pt x="10" y="5241"/>
                    <a:pt x="0" y="5918"/>
                    <a:pt x="60" y="6606"/>
                  </a:cubicBezTo>
                  <a:lnTo>
                    <a:pt x="66" y="6606"/>
                  </a:lnTo>
                  <a:cubicBezTo>
                    <a:pt x="1044" y="5798"/>
                    <a:pt x="2038" y="4949"/>
                    <a:pt x="3027" y="4116"/>
                  </a:cubicBezTo>
                  <a:cubicBezTo>
                    <a:pt x="2992" y="3680"/>
                    <a:pt x="2997" y="3248"/>
                    <a:pt x="3052" y="2806"/>
                  </a:cubicBezTo>
                  <a:cubicBezTo>
                    <a:pt x="3177" y="1833"/>
                    <a:pt x="3559" y="914"/>
                    <a:pt x="39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0" name="Google Shape;5140;p25"/>
            <p:cNvSpPr/>
            <p:nvPr/>
          </p:nvSpPr>
          <p:spPr>
            <a:xfrm>
              <a:off x="1044475" y="3297425"/>
              <a:ext cx="81700" cy="248100"/>
            </a:xfrm>
            <a:custGeom>
              <a:rect b="b" l="l" r="r" t="t"/>
              <a:pathLst>
                <a:path extrusionOk="0" h="9924" w="3268">
                  <a:moveTo>
                    <a:pt x="2691" y="1"/>
                  </a:moveTo>
                  <a:cubicBezTo>
                    <a:pt x="1872" y="979"/>
                    <a:pt x="894" y="1853"/>
                    <a:pt x="437" y="3032"/>
                  </a:cubicBezTo>
                  <a:cubicBezTo>
                    <a:pt x="0" y="4142"/>
                    <a:pt x="85" y="5341"/>
                    <a:pt x="161" y="6546"/>
                  </a:cubicBezTo>
                  <a:cubicBezTo>
                    <a:pt x="924" y="7725"/>
                    <a:pt x="1762" y="8855"/>
                    <a:pt x="2675" y="9924"/>
                  </a:cubicBezTo>
                  <a:cubicBezTo>
                    <a:pt x="2736" y="9713"/>
                    <a:pt x="2791" y="9497"/>
                    <a:pt x="2836" y="9276"/>
                  </a:cubicBezTo>
                  <a:cubicBezTo>
                    <a:pt x="3268" y="6977"/>
                    <a:pt x="2244" y="4493"/>
                    <a:pt x="3107" y="2315"/>
                  </a:cubicBezTo>
                  <a:cubicBezTo>
                    <a:pt x="3152" y="2199"/>
                    <a:pt x="3208" y="2079"/>
                    <a:pt x="3263" y="1968"/>
                  </a:cubicBezTo>
                  <a:lnTo>
                    <a:pt x="3253" y="1968"/>
                  </a:lnTo>
                  <a:cubicBezTo>
                    <a:pt x="3067" y="1316"/>
                    <a:pt x="2876" y="658"/>
                    <a:pt x="26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1" name="Google Shape;5141;p25"/>
            <p:cNvSpPr/>
            <p:nvPr/>
          </p:nvSpPr>
          <p:spPr>
            <a:xfrm>
              <a:off x="1111725" y="3257775"/>
              <a:ext cx="38550" cy="88875"/>
            </a:xfrm>
            <a:custGeom>
              <a:rect b="b" l="l" r="r" t="t"/>
              <a:pathLst>
                <a:path extrusionOk="0" h="3555" w="1542">
                  <a:moveTo>
                    <a:pt x="1040" y="1"/>
                  </a:moveTo>
                  <a:cubicBezTo>
                    <a:pt x="919" y="262"/>
                    <a:pt x="784" y="508"/>
                    <a:pt x="628" y="748"/>
                  </a:cubicBezTo>
                  <a:cubicBezTo>
                    <a:pt x="442" y="1045"/>
                    <a:pt x="226" y="1321"/>
                    <a:pt x="1" y="1587"/>
                  </a:cubicBezTo>
                  <a:cubicBezTo>
                    <a:pt x="186" y="2244"/>
                    <a:pt x="377" y="2902"/>
                    <a:pt x="563" y="3554"/>
                  </a:cubicBezTo>
                  <a:lnTo>
                    <a:pt x="573" y="3554"/>
                  </a:lnTo>
                  <a:cubicBezTo>
                    <a:pt x="829" y="3037"/>
                    <a:pt x="1170" y="2570"/>
                    <a:pt x="1541" y="2124"/>
                  </a:cubicBezTo>
                  <a:lnTo>
                    <a:pt x="1541" y="2124"/>
                  </a:lnTo>
                  <a:cubicBezTo>
                    <a:pt x="1516" y="2129"/>
                    <a:pt x="1486" y="2139"/>
                    <a:pt x="1461" y="2144"/>
                  </a:cubicBezTo>
                  <a:cubicBezTo>
                    <a:pt x="1280" y="1441"/>
                    <a:pt x="1140" y="723"/>
                    <a:pt x="10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2" name="Google Shape;5142;p25"/>
            <p:cNvSpPr/>
            <p:nvPr/>
          </p:nvSpPr>
          <p:spPr>
            <a:xfrm>
              <a:off x="1283900" y="3107825"/>
              <a:ext cx="41675" cy="61250"/>
            </a:xfrm>
            <a:custGeom>
              <a:rect b="b" l="l" r="r" t="t"/>
              <a:pathLst>
                <a:path extrusionOk="0" h="2450" w="1667">
                  <a:moveTo>
                    <a:pt x="1666" y="0"/>
                  </a:moveTo>
                  <a:cubicBezTo>
                    <a:pt x="1305" y="96"/>
                    <a:pt x="939" y="196"/>
                    <a:pt x="572" y="307"/>
                  </a:cubicBezTo>
                  <a:cubicBezTo>
                    <a:pt x="457" y="623"/>
                    <a:pt x="356" y="949"/>
                    <a:pt x="276" y="1275"/>
                  </a:cubicBezTo>
                  <a:cubicBezTo>
                    <a:pt x="181" y="1667"/>
                    <a:pt x="95" y="2058"/>
                    <a:pt x="0" y="2450"/>
                  </a:cubicBezTo>
                  <a:cubicBezTo>
                    <a:pt x="301" y="2319"/>
                    <a:pt x="602" y="2189"/>
                    <a:pt x="904" y="2058"/>
                  </a:cubicBezTo>
                  <a:cubicBezTo>
                    <a:pt x="954" y="1802"/>
                    <a:pt x="1009" y="1551"/>
                    <a:pt x="1074" y="1306"/>
                  </a:cubicBezTo>
                  <a:cubicBezTo>
                    <a:pt x="1210" y="804"/>
                    <a:pt x="1405" y="372"/>
                    <a:pt x="16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3" name="Google Shape;5143;p25"/>
            <p:cNvSpPr/>
            <p:nvPr/>
          </p:nvSpPr>
          <p:spPr>
            <a:xfrm>
              <a:off x="1212500" y="3115475"/>
              <a:ext cx="85725" cy="85600"/>
            </a:xfrm>
            <a:custGeom>
              <a:rect b="b" l="l" r="r" t="t"/>
              <a:pathLst>
                <a:path extrusionOk="0" h="3424" w="3429">
                  <a:moveTo>
                    <a:pt x="3428" y="1"/>
                  </a:moveTo>
                  <a:lnTo>
                    <a:pt x="3428" y="1"/>
                  </a:lnTo>
                  <a:cubicBezTo>
                    <a:pt x="2460" y="287"/>
                    <a:pt x="1476" y="608"/>
                    <a:pt x="532" y="914"/>
                  </a:cubicBezTo>
                  <a:cubicBezTo>
                    <a:pt x="271" y="1692"/>
                    <a:pt x="161" y="2550"/>
                    <a:pt x="0" y="3384"/>
                  </a:cubicBezTo>
                  <a:cubicBezTo>
                    <a:pt x="5" y="3399"/>
                    <a:pt x="10" y="3409"/>
                    <a:pt x="15" y="3424"/>
                  </a:cubicBezTo>
                  <a:cubicBezTo>
                    <a:pt x="115" y="3268"/>
                    <a:pt x="397" y="3223"/>
                    <a:pt x="562" y="3148"/>
                  </a:cubicBezTo>
                  <a:cubicBezTo>
                    <a:pt x="823" y="3032"/>
                    <a:pt x="1084" y="2917"/>
                    <a:pt x="1340" y="2801"/>
                  </a:cubicBezTo>
                  <a:cubicBezTo>
                    <a:pt x="1847" y="2581"/>
                    <a:pt x="2354" y="2365"/>
                    <a:pt x="2856" y="2144"/>
                  </a:cubicBezTo>
                  <a:cubicBezTo>
                    <a:pt x="2951" y="1752"/>
                    <a:pt x="3037" y="1361"/>
                    <a:pt x="3132" y="969"/>
                  </a:cubicBezTo>
                  <a:cubicBezTo>
                    <a:pt x="3212" y="643"/>
                    <a:pt x="3313" y="317"/>
                    <a:pt x="34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4" name="Google Shape;5144;p25"/>
            <p:cNvSpPr/>
            <p:nvPr/>
          </p:nvSpPr>
          <p:spPr>
            <a:xfrm>
              <a:off x="1209850" y="3042675"/>
              <a:ext cx="193900" cy="96175"/>
            </a:xfrm>
            <a:custGeom>
              <a:rect b="b" l="l" r="r" t="t"/>
              <a:pathLst>
                <a:path extrusionOk="0" h="3847" w="7756">
                  <a:moveTo>
                    <a:pt x="5922" y="0"/>
                  </a:moveTo>
                  <a:cubicBezTo>
                    <a:pt x="3688" y="0"/>
                    <a:pt x="1477" y="343"/>
                    <a:pt x="1" y="1803"/>
                  </a:cubicBezTo>
                  <a:cubicBezTo>
                    <a:pt x="151" y="2496"/>
                    <a:pt x="347" y="3179"/>
                    <a:pt x="578" y="3846"/>
                  </a:cubicBezTo>
                  <a:cubicBezTo>
                    <a:pt x="598" y="3841"/>
                    <a:pt x="618" y="3836"/>
                    <a:pt x="638" y="3826"/>
                  </a:cubicBezTo>
                  <a:cubicBezTo>
                    <a:pt x="814" y="3294"/>
                    <a:pt x="1060" y="2792"/>
                    <a:pt x="1446" y="2361"/>
                  </a:cubicBezTo>
                  <a:cubicBezTo>
                    <a:pt x="1943" y="1803"/>
                    <a:pt x="2621" y="1432"/>
                    <a:pt x="3308" y="1136"/>
                  </a:cubicBezTo>
                  <a:cubicBezTo>
                    <a:pt x="4714" y="523"/>
                    <a:pt x="6225" y="162"/>
                    <a:pt x="7755" y="62"/>
                  </a:cubicBezTo>
                  <a:cubicBezTo>
                    <a:pt x="7153" y="26"/>
                    <a:pt x="6537" y="0"/>
                    <a:pt x="59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5" name="Google Shape;5145;p25"/>
            <p:cNvSpPr/>
            <p:nvPr/>
          </p:nvSpPr>
          <p:spPr>
            <a:xfrm>
              <a:off x="1225800" y="3044200"/>
              <a:ext cx="202300" cy="94150"/>
            </a:xfrm>
            <a:custGeom>
              <a:rect b="b" l="l" r="r" t="t"/>
              <a:pathLst>
                <a:path extrusionOk="0" h="3766" w="8092">
                  <a:moveTo>
                    <a:pt x="8091" y="71"/>
                  </a:moveTo>
                  <a:cubicBezTo>
                    <a:pt x="8091" y="71"/>
                    <a:pt x="8091" y="71"/>
                    <a:pt x="8091" y="71"/>
                  </a:cubicBezTo>
                  <a:cubicBezTo>
                    <a:pt x="8091" y="71"/>
                    <a:pt x="8091" y="71"/>
                    <a:pt x="8091" y="71"/>
                  </a:cubicBezTo>
                  <a:close/>
                  <a:moveTo>
                    <a:pt x="7117" y="1"/>
                  </a:moveTo>
                  <a:cubicBezTo>
                    <a:pt x="5587" y="101"/>
                    <a:pt x="4076" y="462"/>
                    <a:pt x="2670" y="1075"/>
                  </a:cubicBezTo>
                  <a:cubicBezTo>
                    <a:pt x="1983" y="1371"/>
                    <a:pt x="1305" y="1742"/>
                    <a:pt x="808" y="2300"/>
                  </a:cubicBezTo>
                  <a:cubicBezTo>
                    <a:pt x="422" y="2731"/>
                    <a:pt x="176" y="3233"/>
                    <a:pt x="0" y="3765"/>
                  </a:cubicBezTo>
                  <a:cubicBezTo>
                    <a:pt x="944" y="3459"/>
                    <a:pt x="1928" y="3138"/>
                    <a:pt x="2896" y="2852"/>
                  </a:cubicBezTo>
                  <a:cubicBezTo>
                    <a:pt x="3263" y="2741"/>
                    <a:pt x="3629" y="2641"/>
                    <a:pt x="3990" y="2545"/>
                  </a:cubicBezTo>
                  <a:cubicBezTo>
                    <a:pt x="4332" y="2039"/>
                    <a:pt x="4799" y="1627"/>
                    <a:pt x="5386" y="1281"/>
                  </a:cubicBezTo>
                  <a:cubicBezTo>
                    <a:pt x="6017" y="907"/>
                    <a:pt x="7240" y="68"/>
                    <a:pt x="8014" y="68"/>
                  </a:cubicBezTo>
                  <a:cubicBezTo>
                    <a:pt x="8040" y="68"/>
                    <a:pt x="8066" y="69"/>
                    <a:pt x="8091" y="71"/>
                  </a:cubicBezTo>
                  <a:lnTo>
                    <a:pt x="8091" y="71"/>
                  </a:lnTo>
                  <a:cubicBezTo>
                    <a:pt x="7770" y="46"/>
                    <a:pt x="7444" y="26"/>
                    <a:pt x="71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6" name="Google Shape;5146;p25"/>
            <p:cNvSpPr/>
            <p:nvPr/>
          </p:nvSpPr>
          <p:spPr>
            <a:xfrm>
              <a:off x="1137700" y="3125150"/>
              <a:ext cx="74825" cy="186225"/>
            </a:xfrm>
            <a:custGeom>
              <a:rect b="b" l="l" r="r" t="t"/>
              <a:pathLst>
                <a:path extrusionOk="0" h="7449" w="2993">
                  <a:moveTo>
                    <a:pt x="1823" y="0"/>
                  </a:moveTo>
                  <a:cubicBezTo>
                    <a:pt x="999" y="1646"/>
                    <a:pt x="799" y="3629"/>
                    <a:pt x="1" y="5306"/>
                  </a:cubicBezTo>
                  <a:cubicBezTo>
                    <a:pt x="101" y="6028"/>
                    <a:pt x="241" y="6746"/>
                    <a:pt x="422" y="7449"/>
                  </a:cubicBezTo>
                  <a:cubicBezTo>
                    <a:pt x="447" y="7444"/>
                    <a:pt x="477" y="7434"/>
                    <a:pt x="502" y="7429"/>
                  </a:cubicBezTo>
                  <a:cubicBezTo>
                    <a:pt x="1200" y="6575"/>
                    <a:pt x="1998" y="5772"/>
                    <a:pt x="2460" y="4774"/>
                  </a:cubicBezTo>
                  <a:cubicBezTo>
                    <a:pt x="2721" y="4216"/>
                    <a:pt x="2872" y="3614"/>
                    <a:pt x="2992" y="2997"/>
                  </a:cubicBezTo>
                  <a:cubicBezTo>
                    <a:pt x="2480" y="2053"/>
                    <a:pt x="2084" y="1044"/>
                    <a:pt x="18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7" name="Google Shape;5147;p25"/>
            <p:cNvSpPr/>
            <p:nvPr/>
          </p:nvSpPr>
          <p:spPr>
            <a:xfrm>
              <a:off x="1100550" y="3321525"/>
              <a:ext cx="114975" cy="225525"/>
            </a:xfrm>
            <a:custGeom>
              <a:rect b="b" l="l" r="r" t="t"/>
              <a:pathLst>
                <a:path extrusionOk="0" h="9021" w="4599">
                  <a:moveTo>
                    <a:pt x="4518" y="0"/>
                  </a:moveTo>
                  <a:lnTo>
                    <a:pt x="4518" y="0"/>
                  </a:lnTo>
                  <a:cubicBezTo>
                    <a:pt x="3655" y="246"/>
                    <a:pt x="2787" y="487"/>
                    <a:pt x="1918" y="728"/>
                  </a:cubicBezTo>
                  <a:cubicBezTo>
                    <a:pt x="1632" y="808"/>
                    <a:pt x="1276" y="849"/>
                    <a:pt x="1020" y="1004"/>
                  </a:cubicBezTo>
                  <a:cubicBezTo>
                    <a:pt x="965" y="1115"/>
                    <a:pt x="909" y="1235"/>
                    <a:pt x="864" y="1351"/>
                  </a:cubicBezTo>
                  <a:cubicBezTo>
                    <a:pt x="1" y="3529"/>
                    <a:pt x="1025" y="6013"/>
                    <a:pt x="593" y="8312"/>
                  </a:cubicBezTo>
                  <a:cubicBezTo>
                    <a:pt x="548" y="8533"/>
                    <a:pt x="493" y="8749"/>
                    <a:pt x="432" y="8960"/>
                  </a:cubicBezTo>
                  <a:cubicBezTo>
                    <a:pt x="448" y="8980"/>
                    <a:pt x="468" y="9000"/>
                    <a:pt x="483" y="9020"/>
                  </a:cubicBezTo>
                  <a:cubicBezTo>
                    <a:pt x="1376" y="8363"/>
                    <a:pt x="2259" y="7685"/>
                    <a:pt x="3158" y="7017"/>
                  </a:cubicBezTo>
                  <a:cubicBezTo>
                    <a:pt x="3635" y="6666"/>
                    <a:pt x="4112" y="6315"/>
                    <a:pt x="4599" y="5973"/>
                  </a:cubicBezTo>
                  <a:cubicBezTo>
                    <a:pt x="4528" y="4061"/>
                    <a:pt x="3610" y="2048"/>
                    <a:pt x="4378" y="291"/>
                  </a:cubicBezTo>
                  <a:cubicBezTo>
                    <a:pt x="4418" y="191"/>
                    <a:pt x="4468" y="96"/>
                    <a:pt x="45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8" name="Google Shape;5148;p25"/>
            <p:cNvSpPr/>
            <p:nvPr/>
          </p:nvSpPr>
          <p:spPr>
            <a:xfrm>
              <a:off x="1000300" y="3529450"/>
              <a:ext cx="94375" cy="179075"/>
            </a:xfrm>
            <a:custGeom>
              <a:rect b="b" l="l" r="r" t="t"/>
              <a:pathLst>
                <a:path extrusionOk="0" h="7163" w="3775">
                  <a:moveTo>
                    <a:pt x="1847" y="0"/>
                  </a:moveTo>
                  <a:cubicBezTo>
                    <a:pt x="1837" y="51"/>
                    <a:pt x="1822" y="106"/>
                    <a:pt x="1812" y="156"/>
                  </a:cubicBezTo>
                  <a:cubicBezTo>
                    <a:pt x="1546" y="1225"/>
                    <a:pt x="919" y="2169"/>
                    <a:pt x="422" y="3152"/>
                  </a:cubicBezTo>
                  <a:cubicBezTo>
                    <a:pt x="261" y="3474"/>
                    <a:pt x="116" y="3800"/>
                    <a:pt x="0" y="4131"/>
                  </a:cubicBezTo>
                  <a:cubicBezTo>
                    <a:pt x="813" y="5195"/>
                    <a:pt x="1697" y="6204"/>
                    <a:pt x="2630" y="7163"/>
                  </a:cubicBezTo>
                  <a:cubicBezTo>
                    <a:pt x="2570" y="6475"/>
                    <a:pt x="2580" y="5798"/>
                    <a:pt x="2716" y="5115"/>
                  </a:cubicBezTo>
                  <a:cubicBezTo>
                    <a:pt x="2912" y="4136"/>
                    <a:pt x="3358" y="3228"/>
                    <a:pt x="3775" y="2314"/>
                  </a:cubicBezTo>
                  <a:lnTo>
                    <a:pt x="3770" y="2314"/>
                  </a:lnTo>
                  <a:cubicBezTo>
                    <a:pt x="3077" y="1586"/>
                    <a:pt x="2435" y="813"/>
                    <a:pt x="18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9" name="Google Shape;5149;p25"/>
            <p:cNvSpPr/>
            <p:nvPr/>
          </p:nvSpPr>
          <p:spPr>
            <a:xfrm>
              <a:off x="1066050" y="3622050"/>
              <a:ext cx="127775" cy="265425"/>
            </a:xfrm>
            <a:custGeom>
              <a:rect b="b" l="l" r="r" t="t"/>
              <a:pathLst>
                <a:path extrusionOk="0" h="10617" w="5111">
                  <a:moveTo>
                    <a:pt x="4131" y="1"/>
                  </a:moveTo>
                  <a:cubicBezTo>
                    <a:pt x="3745" y="317"/>
                    <a:pt x="3358" y="643"/>
                    <a:pt x="2967" y="969"/>
                  </a:cubicBezTo>
                  <a:cubicBezTo>
                    <a:pt x="1978" y="1802"/>
                    <a:pt x="984" y="2651"/>
                    <a:pt x="6" y="3459"/>
                  </a:cubicBezTo>
                  <a:lnTo>
                    <a:pt x="0" y="3459"/>
                  </a:lnTo>
                  <a:cubicBezTo>
                    <a:pt x="151" y="5266"/>
                    <a:pt x="778" y="7093"/>
                    <a:pt x="773" y="8930"/>
                  </a:cubicBezTo>
                  <a:cubicBezTo>
                    <a:pt x="768" y="9482"/>
                    <a:pt x="708" y="10034"/>
                    <a:pt x="658" y="10586"/>
                  </a:cubicBezTo>
                  <a:cubicBezTo>
                    <a:pt x="673" y="10596"/>
                    <a:pt x="683" y="10606"/>
                    <a:pt x="693" y="10616"/>
                  </a:cubicBezTo>
                  <a:cubicBezTo>
                    <a:pt x="2119" y="9020"/>
                    <a:pt x="3584" y="7464"/>
                    <a:pt x="5110" y="5974"/>
                  </a:cubicBezTo>
                  <a:cubicBezTo>
                    <a:pt x="4854" y="3986"/>
                    <a:pt x="4167" y="1943"/>
                    <a:pt x="4222" y="6"/>
                  </a:cubicBezTo>
                  <a:lnTo>
                    <a:pt x="413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0" name="Google Shape;5150;p25"/>
            <p:cNvSpPr/>
            <p:nvPr/>
          </p:nvSpPr>
          <p:spPr>
            <a:xfrm>
              <a:off x="998675" y="3829225"/>
              <a:ext cx="140925" cy="279725"/>
            </a:xfrm>
            <a:custGeom>
              <a:rect b="b" l="l" r="r" t="t"/>
              <a:pathLst>
                <a:path extrusionOk="0" h="11189" w="5637">
                  <a:moveTo>
                    <a:pt x="643" y="0"/>
                  </a:moveTo>
                  <a:cubicBezTo>
                    <a:pt x="527" y="1190"/>
                    <a:pt x="271" y="2385"/>
                    <a:pt x="126" y="3579"/>
                  </a:cubicBezTo>
                  <a:cubicBezTo>
                    <a:pt x="55" y="4096"/>
                    <a:pt x="15" y="4618"/>
                    <a:pt x="10" y="5140"/>
                  </a:cubicBezTo>
                  <a:cubicBezTo>
                    <a:pt x="0" y="7309"/>
                    <a:pt x="743" y="9467"/>
                    <a:pt x="2063" y="11188"/>
                  </a:cubicBezTo>
                  <a:lnTo>
                    <a:pt x="5637" y="11188"/>
                  </a:lnTo>
                  <a:cubicBezTo>
                    <a:pt x="5431" y="9959"/>
                    <a:pt x="5245" y="8684"/>
                    <a:pt x="5230" y="7429"/>
                  </a:cubicBezTo>
                  <a:cubicBezTo>
                    <a:pt x="4221" y="6671"/>
                    <a:pt x="3529" y="5502"/>
                    <a:pt x="3353" y="4257"/>
                  </a:cubicBezTo>
                  <a:cubicBezTo>
                    <a:pt x="3258" y="3609"/>
                    <a:pt x="3298" y="2957"/>
                    <a:pt x="3353" y="2299"/>
                  </a:cubicBezTo>
                  <a:cubicBezTo>
                    <a:pt x="2419" y="1576"/>
                    <a:pt x="1511" y="809"/>
                    <a:pt x="6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1" name="Google Shape;5151;p25"/>
            <p:cNvSpPr/>
            <p:nvPr/>
          </p:nvSpPr>
          <p:spPr>
            <a:xfrm>
              <a:off x="1465725" y="3292150"/>
              <a:ext cx="136800" cy="98525"/>
            </a:xfrm>
            <a:custGeom>
              <a:rect b="b" l="l" r="r" t="t"/>
              <a:pathLst>
                <a:path extrusionOk="0" h="3941" w="5472">
                  <a:moveTo>
                    <a:pt x="5471" y="1"/>
                  </a:moveTo>
                  <a:lnTo>
                    <a:pt x="5471" y="1"/>
                  </a:lnTo>
                  <a:cubicBezTo>
                    <a:pt x="4608" y="578"/>
                    <a:pt x="3744" y="1150"/>
                    <a:pt x="2886" y="1727"/>
                  </a:cubicBezTo>
                  <a:cubicBezTo>
                    <a:pt x="1877" y="2395"/>
                    <a:pt x="848" y="3088"/>
                    <a:pt x="0" y="3936"/>
                  </a:cubicBezTo>
                  <a:lnTo>
                    <a:pt x="0" y="3941"/>
                  </a:lnTo>
                  <a:cubicBezTo>
                    <a:pt x="1044" y="3750"/>
                    <a:pt x="2133" y="3529"/>
                    <a:pt x="3177" y="3339"/>
                  </a:cubicBezTo>
                  <a:cubicBezTo>
                    <a:pt x="3258" y="3273"/>
                    <a:pt x="3338" y="3213"/>
                    <a:pt x="3418" y="3148"/>
                  </a:cubicBezTo>
                  <a:cubicBezTo>
                    <a:pt x="4437" y="2340"/>
                    <a:pt x="5441" y="1276"/>
                    <a:pt x="547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2" name="Google Shape;5152;p25"/>
            <p:cNvSpPr/>
            <p:nvPr/>
          </p:nvSpPr>
          <p:spPr>
            <a:xfrm>
              <a:off x="1436975" y="3341350"/>
              <a:ext cx="35675" cy="84100"/>
            </a:xfrm>
            <a:custGeom>
              <a:rect b="b" l="l" r="r" t="t"/>
              <a:pathLst>
                <a:path extrusionOk="0" h="3364" w="1427">
                  <a:moveTo>
                    <a:pt x="1426" y="0"/>
                  </a:moveTo>
                  <a:lnTo>
                    <a:pt x="1426" y="0"/>
                  </a:lnTo>
                  <a:cubicBezTo>
                    <a:pt x="934" y="312"/>
                    <a:pt x="472" y="658"/>
                    <a:pt x="51" y="1054"/>
                  </a:cubicBezTo>
                  <a:cubicBezTo>
                    <a:pt x="6" y="1822"/>
                    <a:pt x="1" y="2595"/>
                    <a:pt x="36" y="3363"/>
                  </a:cubicBezTo>
                  <a:cubicBezTo>
                    <a:pt x="347" y="2851"/>
                    <a:pt x="723" y="2390"/>
                    <a:pt x="1150" y="1968"/>
                  </a:cubicBezTo>
                  <a:cubicBezTo>
                    <a:pt x="1260" y="1315"/>
                    <a:pt x="1311" y="653"/>
                    <a:pt x="142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3" name="Google Shape;5153;p25"/>
            <p:cNvSpPr/>
            <p:nvPr/>
          </p:nvSpPr>
          <p:spPr>
            <a:xfrm>
              <a:off x="1305600" y="3521800"/>
              <a:ext cx="143575" cy="114200"/>
            </a:xfrm>
            <a:custGeom>
              <a:rect b="b" l="l" r="r" t="t"/>
              <a:pathLst>
                <a:path extrusionOk="0" h="4568" w="5743">
                  <a:moveTo>
                    <a:pt x="5742" y="0"/>
                  </a:moveTo>
                  <a:lnTo>
                    <a:pt x="5742" y="0"/>
                  </a:lnTo>
                  <a:cubicBezTo>
                    <a:pt x="4588" y="447"/>
                    <a:pt x="3393" y="979"/>
                    <a:pt x="2259" y="1491"/>
                  </a:cubicBezTo>
                  <a:cubicBezTo>
                    <a:pt x="1923" y="1807"/>
                    <a:pt x="1581" y="2123"/>
                    <a:pt x="1280" y="2470"/>
                  </a:cubicBezTo>
                  <a:cubicBezTo>
                    <a:pt x="733" y="3082"/>
                    <a:pt x="297" y="3800"/>
                    <a:pt x="0" y="4568"/>
                  </a:cubicBezTo>
                  <a:cubicBezTo>
                    <a:pt x="728" y="4292"/>
                    <a:pt x="1466" y="4011"/>
                    <a:pt x="2194" y="3735"/>
                  </a:cubicBezTo>
                  <a:lnTo>
                    <a:pt x="2239" y="3760"/>
                  </a:lnTo>
                  <a:cubicBezTo>
                    <a:pt x="2395" y="3463"/>
                    <a:pt x="2605" y="3187"/>
                    <a:pt x="2876" y="2936"/>
                  </a:cubicBezTo>
                  <a:cubicBezTo>
                    <a:pt x="3444" y="2424"/>
                    <a:pt x="4202" y="2158"/>
                    <a:pt x="4764" y="1641"/>
                  </a:cubicBezTo>
                  <a:cubicBezTo>
                    <a:pt x="5246" y="1190"/>
                    <a:pt x="5532" y="623"/>
                    <a:pt x="574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4" name="Google Shape;5154;p25"/>
            <p:cNvSpPr/>
            <p:nvPr/>
          </p:nvSpPr>
          <p:spPr>
            <a:xfrm>
              <a:off x="1167700" y="3949425"/>
              <a:ext cx="89475" cy="159525"/>
            </a:xfrm>
            <a:custGeom>
              <a:rect b="b" l="l" r="r" t="t"/>
              <a:pathLst>
                <a:path extrusionOk="0" h="6381" w="3579">
                  <a:moveTo>
                    <a:pt x="3564" y="1"/>
                  </a:moveTo>
                  <a:cubicBezTo>
                    <a:pt x="2364" y="704"/>
                    <a:pt x="1185" y="1451"/>
                    <a:pt x="65" y="2285"/>
                  </a:cubicBezTo>
                  <a:cubicBezTo>
                    <a:pt x="55" y="2390"/>
                    <a:pt x="50" y="2495"/>
                    <a:pt x="45" y="2606"/>
                  </a:cubicBezTo>
                  <a:cubicBezTo>
                    <a:pt x="0" y="3866"/>
                    <a:pt x="346" y="5131"/>
                    <a:pt x="377" y="6380"/>
                  </a:cubicBezTo>
                  <a:lnTo>
                    <a:pt x="2123" y="6380"/>
                  </a:lnTo>
                  <a:cubicBezTo>
                    <a:pt x="2189" y="5959"/>
                    <a:pt x="2199" y="5517"/>
                    <a:pt x="2189" y="5070"/>
                  </a:cubicBezTo>
                  <a:cubicBezTo>
                    <a:pt x="2179" y="3504"/>
                    <a:pt x="1973" y="1873"/>
                    <a:pt x="2901" y="689"/>
                  </a:cubicBezTo>
                  <a:cubicBezTo>
                    <a:pt x="3097" y="443"/>
                    <a:pt x="3338" y="227"/>
                    <a:pt x="3579" y="11"/>
                  </a:cubicBezTo>
                  <a:lnTo>
                    <a:pt x="356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5" name="Google Shape;5155;p25"/>
            <p:cNvSpPr/>
            <p:nvPr/>
          </p:nvSpPr>
          <p:spPr>
            <a:xfrm>
              <a:off x="1135950" y="3822575"/>
              <a:ext cx="95900" cy="185350"/>
            </a:xfrm>
            <a:custGeom>
              <a:rect b="b" l="l" r="r" t="t"/>
              <a:pathLst>
                <a:path extrusionOk="0" h="7414" w="3836">
                  <a:moveTo>
                    <a:pt x="3107" y="0"/>
                  </a:moveTo>
                  <a:cubicBezTo>
                    <a:pt x="3052" y="106"/>
                    <a:pt x="2992" y="206"/>
                    <a:pt x="2932" y="307"/>
                  </a:cubicBezTo>
                  <a:cubicBezTo>
                    <a:pt x="2676" y="723"/>
                    <a:pt x="2374" y="1100"/>
                    <a:pt x="2058" y="1476"/>
                  </a:cubicBezTo>
                  <a:cubicBezTo>
                    <a:pt x="1647" y="1968"/>
                    <a:pt x="1215" y="2455"/>
                    <a:pt x="869" y="2997"/>
                  </a:cubicBezTo>
                  <a:cubicBezTo>
                    <a:pt x="457" y="3644"/>
                    <a:pt x="176" y="4342"/>
                    <a:pt x="0" y="5065"/>
                  </a:cubicBezTo>
                  <a:cubicBezTo>
                    <a:pt x="337" y="5893"/>
                    <a:pt x="753" y="6681"/>
                    <a:pt x="1260" y="7414"/>
                  </a:cubicBezTo>
                  <a:cubicBezTo>
                    <a:pt x="1285" y="7394"/>
                    <a:pt x="1310" y="7374"/>
                    <a:pt x="1335" y="7359"/>
                  </a:cubicBezTo>
                  <a:cubicBezTo>
                    <a:pt x="1526" y="5311"/>
                    <a:pt x="2686" y="3539"/>
                    <a:pt x="3835" y="1752"/>
                  </a:cubicBezTo>
                  <a:lnTo>
                    <a:pt x="3835" y="1752"/>
                  </a:lnTo>
                  <a:cubicBezTo>
                    <a:pt x="3825" y="1762"/>
                    <a:pt x="3815" y="1767"/>
                    <a:pt x="3805" y="1772"/>
                  </a:cubicBezTo>
                  <a:cubicBezTo>
                    <a:pt x="3524" y="1210"/>
                    <a:pt x="3303" y="623"/>
                    <a:pt x="3137" y="15"/>
                  </a:cubicBezTo>
                  <a:lnTo>
                    <a:pt x="310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6" name="Google Shape;5156;p25"/>
            <p:cNvSpPr/>
            <p:nvPr/>
          </p:nvSpPr>
          <p:spPr>
            <a:xfrm>
              <a:off x="1231825" y="3751550"/>
              <a:ext cx="117725" cy="114850"/>
            </a:xfrm>
            <a:custGeom>
              <a:rect b="b" l="l" r="r" t="t"/>
              <a:pathLst>
                <a:path extrusionOk="0" h="4594" w="4709">
                  <a:moveTo>
                    <a:pt x="4708" y="0"/>
                  </a:moveTo>
                  <a:lnTo>
                    <a:pt x="4708" y="0"/>
                  </a:lnTo>
                  <a:cubicBezTo>
                    <a:pt x="3564" y="884"/>
                    <a:pt x="2399" y="1787"/>
                    <a:pt x="1220" y="2621"/>
                  </a:cubicBezTo>
                  <a:cubicBezTo>
                    <a:pt x="1215" y="2616"/>
                    <a:pt x="1215" y="2611"/>
                    <a:pt x="1210" y="2605"/>
                  </a:cubicBezTo>
                  <a:cubicBezTo>
                    <a:pt x="843" y="3283"/>
                    <a:pt x="422" y="3941"/>
                    <a:pt x="0" y="4593"/>
                  </a:cubicBezTo>
                  <a:cubicBezTo>
                    <a:pt x="1456" y="3800"/>
                    <a:pt x="2881" y="2887"/>
                    <a:pt x="4256" y="1968"/>
                  </a:cubicBezTo>
                  <a:cubicBezTo>
                    <a:pt x="4548" y="1371"/>
                    <a:pt x="4663" y="698"/>
                    <a:pt x="47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7" name="Google Shape;5157;p25"/>
            <p:cNvSpPr/>
            <p:nvPr/>
          </p:nvSpPr>
          <p:spPr>
            <a:xfrm>
              <a:off x="1236950" y="3554175"/>
              <a:ext cx="68675" cy="262525"/>
            </a:xfrm>
            <a:custGeom>
              <a:rect b="b" l="l" r="r" t="t"/>
              <a:pathLst>
                <a:path extrusionOk="0" h="10501" w="2747">
                  <a:moveTo>
                    <a:pt x="2425" y="0"/>
                  </a:moveTo>
                  <a:cubicBezTo>
                    <a:pt x="2149" y="261"/>
                    <a:pt x="1893" y="532"/>
                    <a:pt x="1662" y="833"/>
                  </a:cubicBezTo>
                  <a:cubicBezTo>
                    <a:pt x="292" y="2640"/>
                    <a:pt x="292" y="5045"/>
                    <a:pt x="1" y="7338"/>
                  </a:cubicBezTo>
                  <a:cubicBezTo>
                    <a:pt x="232" y="8357"/>
                    <a:pt x="468" y="9607"/>
                    <a:pt x="1005" y="10500"/>
                  </a:cubicBezTo>
                  <a:cubicBezTo>
                    <a:pt x="1532" y="9537"/>
                    <a:pt x="1948" y="8538"/>
                    <a:pt x="2119" y="7464"/>
                  </a:cubicBezTo>
                  <a:cubicBezTo>
                    <a:pt x="2270" y="6545"/>
                    <a:pt x="2224" y="5602"/>
                    <a:pt x="2370" y="4678"/>
                  </a:cubicBezTo>
                  <a:cubicBezTo>
                    <a:pt x="2445" y="4201"/>
                    <a:pt x="2576" y="3724"/>
                    <a:pt x="2746" y="3273"/>
                  </a:cubicBezTo>
                  <a:lnTo>
                    <a:pt x="2746" y="3273"/>
                  </a:lnTo>
                  <a:cubicBezTo>
                    <a:pt x="2726" y="3283"/>
                    <a:pt x="2706" y="3288"/>
                    <a:pt x="2691" y="3298"/>
                  </a:cubicBezTo>
                  <a:cubicBezTo>
                    <a:pt x="2576" y="2535"/>
                    <a:pt x="2500" y="1772"/>
                    <a:pt x="2460" y="1004"/>
                  </a:cubicBezTo>
                  <a:cubicBezTo>
                    <a:pt x="2440" y="668"/>
                    <a:pt x="2430" y="336"/>
                    <a:pt x="24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8" name="Google Shape;5158;p25"/>
            <p:cNvSpPr/>
            <p:nvPr/>
          </p:nvSpPr>
          <p:spPr>
            <a:xfrm>
              <a:off x="1359925" y="3367700"/>
              <a:ext cx="78325" cy="191875"/>
            </a:xfrm>
            <a:custGeom>
              <a:rect b="b" l="l" r="r" t="t"/>
              <a:pathLst>
                <a:path extrusionOk="0" h="7675" w="3133">
                  <a:moveTo>
                    <a:pt x="3133" y="0"/>
                  </a:moveTo>
                  <a:lnTo>
                    <a:pt x="3133" y="0"/>
                  </a:lnTo>
                  <a:cubicBezTo>
                    <a:pt x="2571" y="517"/>
                    <a:pt x="2089" y="1115"/>
                    <a:pt x="1722" y="1812"/>
                  </a:cubicBezTo>
                  <a:cubicBezTo>
                    <a:pt x="1215" y="2766"/>
                    <a:pt x="954" y="3845"/>
                    <a:pt x="352" y="4744"/>
                  </a:cubicBezTo>
                  <a:cubicBezTo>
                    <a:pt x="267" y="4874"/>
                    <a:pt x="171" y="5005"/>
                    <a:pt x="66" y="5125"/>
                  </a:cubicBezTo>
                  <a:cubicBezTo>
                    <a:pt x="11" y="5973"/>
                    <a:pt x="1" y="6827"/>
                    <a:pt x="46" y="7675"/>
                  </a:cubicBezTo>
                  <a:cubicBezTo>
                    <a:pt x="61" y="7670"/>
                    <a:pt x="71" y="7660"/>
                    <a:pt x="86" y="7655"/>
                  </a:cubicBezTo>
                  <a:cubicBezTo>
                    <a:pt x="543" y="7228"/>
                    <a:pt x="995" y="6797"/>
                    <a:pt x="1346" y="6285"/>
                  </a:cubicBezTo>
                  <a:cubicBezTo>
                    <a:pt x="2114" y="5160"/>
                    <a:pt x="2335" y="3750"/>
                    <a:pt x="2977" y="2555"/>
                  </a:cubicBezTo>
                  <a:cubicBezTo>
                    <a:pt x="3022" y="2470"/>
                    <a:pt x="3068" y="2390"/>
                    <a:pt x="3118" y="2309"/>
                  </a:cubicBezTo>
                  <a:cubicBezTo>
                    <a:pt x="3083" y="1541"/>
                    <a:pt x="3088" y="768"/>
                    <a:pt x="31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9" name="Google Shape;5159;p25"/>
            <p:cNvSpPr/>
            <p:nvPr/>
          </p:nvSpPr>
          <p:spPr>
            <a:xfrm>
              <a:off x="1437850" y="3375600"/>
              <a:ext cx="107325" cy="49975"/>
            </a:xfrm>
            <a:custGeom>
              <a:rect b="b" l="l" r="r" t="t"/>
              <a:pathLst>
                <a:path extrusionOk="0" h="1999" w="4293">
                  <a:moveTo>
                    <a:pt x="4292" y="1"/>
                  </a:moveTo>
                  <a:lnTo>
                    <a:pt x="4292" y="1"/>
                  </a:lnTo>
                  <a:cubicBezTo>
                    <a:pt x="3248" y="191"/>
                    <a:pt x="2159" y="412"/>
                    <a:pt x="1115" y="603"/>
                  </a:cubicBezTo>
                  <a:lnTo>
                    <a:pt x="1115" y="598"/>
                  </a:lnTo>
                  <a:cubicBezTo>
                    <a:pt x="688" y="1020"/>
                    <a:pt x="312" y="1481"/>
                    <a:pt x="1" y="1993"/>
                  </a:cubicBezTo>
                  <a:lnTo>
                    <a:pt x="1" y="1998"/>
                  </a:lnTo>
                  <a:cubicBezTo>
                    <a:pt x="789" y="1793"/>
                    <a:pt x="1607" y="1577"/>
                    <a:pt x="2410" y="1501"/>
                  </a:cubicBezTo>
                  <a:cubicBezTo>
                    <a:pt x="2982" y="954"/>
                    <a:pt x="3660" y="488"/>
                    <a:pt x="42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0" name="Google Shape;5160;p25"/>
            <p:cNvSpPr/>
            <p:nvPr/>
          </p:nvSpPr>
          <p:spPr>
            <a:xfrm>
              <a:off x="1465725" y="3286500"/>
              <a:ext cx="136800" cy="104050"/>
            </a:xfrm>
            <a:custGeom>
              <a:rect b="b" l="l" r="r" t="t"/>
              <a:pathLst>
                <a:path extrusionOk="0" h="4162" w="5472">
                  <a:moveTo>
                    <a:pt x="5466" y="1"/>
                  </a:moveTo>
                  <a:cubicBezTo>
                    <a:pt x="3699" y="563"/>
                    <a:pt x="1832" y="1206"/>
                    <a:pt x="276" y="2194"/>
                  </a:cubicBezTo>
                  <a:cubicBezTo>
                    <a:pt x="161" y="2847"/>
                    <a:pt x="110" y="3509"/>
                    <a:pt x="0" y="4162"/>
                  </a:cubicBezTo>
                  <a:cubicBezTo>
                    <a:pt x="848" y="3314"/>
                    <a:pt x="1877" y="2621"/>
                    <a:pt x="2886" y="1953"/>
                  </a:cubicBezTo>
                  <a:cubicBezTo>
                    <a:pt x="3744" y="1376"/>
                    <a:pt x="4608" y="804"/>
                    <a:pt x="5471" y="227"/>
                  </a:cubicBezTo>
                  <a:cubicBezTo>
                    <a:pt x="5471" y="152"/>
                    <a:pt x="5471" y="76"/>
                    <a:pt x="546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1" name="Google Shape;5161;p25"/>
            <p:cNvSpPr/>
            <p:nvPr/>
          </p:nvSpPr>
          <p:spPr>
            <a:xfrm>
              <a:off x="1362075" y="3413125"/>
              <a:ext cx="136050" cy="145950"/>
            </a:xfrm>
            <a:custGeom>
              <a:rect b="b" l="l" r="r" t="t"/>
              <a:pathLst>
                <a:path extrusionOk="0" h="5838" w="5442">
                  <a:moveTo>
                    <a:pt x="5441" y="0"/>
                  </a:moveTo>
                  <a:lnTo>
                    <a:pt x="5441" y="0"/>
                  </a:lnTo>
                  <a:cubicBezTo>
                    <a:pt x="4638" y="76"/>
                    <a:pt x="3820" y="292"/>
                    <a:pt x="3032" y="497"/>
                  </a:cubicBezTo>
                  <a:lnTo>
                    <a:pt x="3032" y="492"/>
                  </a:lnTo>
                  <a:cubicBezTo>
                    <a:pt x="2982" y="573"/>
                    <a:pt x="2936" y="653"/>
                    <a:pt x="2891" y="738"/>
                  </a:cubicBezTo>
                  <a:cubicBezTo>
                    <a:pt x="2249" y="1933"/>
                    <a:pt x="2028" y="3343"/>
                    <a:pt x="1260" y="4468"/>
                  </a:cubicBezTo>
                  <a:cubicBezTo>
                    <a:pt x="909" y="4980"/>
                    <a:pt x="457" y="5411"/>
                    <a:pt x="0" y="5838"/>
                  </a:cubicBezTo>
                  <a:cubicBezTo>
                    <a:pt x="1129" y="5326"/>
                    <a:pt x="2329" y="4794"/>
                    <a:pt x="3483" y="4347"/>
                  </a:cubicBezTo>
                  <a:cubicBezTo>
                    <a:pt x="3845" y="3288"/>
                    <a:pt x="3990" y="2078"/>
                    <a:pt x="4553" y="1105"/>
                  </a:cubicBezTo>
                  <a:cubicBezTo>
                    <a:pt x="4794" y="688"/>
                    <a:pt x="5100" y="332"/>
                    <a:pt x="544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2" name="Google Shape;5162;p25"/>
            <p:cNvSpPr/>
            <p:nvPr/>
          </p:nvSpPr>
          <p:spPr>
            <a:xfrm>
              <a:off x="1297575" y="3495825"/>
              <a:ext cx="64525" cy="140800"/>
            </a:xfrm>
            <a:custGeom>
              <a:rect b="b" l="l" r="r" t="t"/>
              <a:pathLst>
                <a:path extrusionOk="0" h="5632" w="2581">
                  <a:moveTo>
                    <a:pt x="2560" y="0"/>
                  </a:moveTo>
                  <a:cubicBezTo>
                    <a:pt x="1842" y="889"/>
                    <a:pt x="843" y="1541"/>
                    <a:pt x="0" y="2334"/>
                  </a:cubicBezTo>
                  <a:cubicBezTo>
                    <a:pt x="5" y="2670"/>
                    <a:pt x="15" y="3002"/>
                    <a:pt x="35" y="3338"/>
                  </a:cubicBezTo>
                  <a:cubicBezTo>
                    <a:pt x="75" y="4106"/>
                    <a:pt x="151" y="4869"/>
                    <a:pt x="266" y="5632"/>
                  </a:cubicBezTo>
                  <a:cubicBezTo>
                    <a:pt x="281" y="5622"/>
                    <a:pt x="301" y="5617"/>
                    <a:pt x="321" y="5607"/>
                  </a:cubicBezTo>
                  <a:cubicBezTo>
                    <a:pt x="618" y="4839"/>
                    <a:pt x="1054" y="4121"/>
                    <a:pt x="1601" y="3509"/>
                  </a:cubicBezTo>
                  <a:cubicBezTo>
                    <a:pt x="1902" y="3162"/>
                    <a:pt x="2244" y="2846"/>
                    <a:pt x="2580" y="2530"/>
                  </a:cubicBezTo>
                  <a:lnTo>
                    <a:pt x="2580" y="2530"/>
                  </a:lnTo>
                  <a:cubicBezTo>
                    <a:pt x="2565" y="2535"/>
                    <a:pt x="2555" y="2545"/>
                    <a:pt x="2540" y="2550"/>
                  </a:cubicBezTo>
                  <a:cubicBezTo>
                    <a:pt x="2495" y="1702"/>
                    <a:pt x="2505" y="848"/>
                    <a:pt x="25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3" name="Google Shape;5163;p25"/>
            <p:cNvSpPr/>
            <p:nvPr/>
          </p:nvSpPr>
          <p:spPr>
            <a:xfrm>
              <a:off x="1262050" y="3615150"/>
              <a:ext cx="99525" cy="201925"/>
            </a:xfrm>
            <a:custGeom>
              <a:rect b="b" l="l" r="r" t="t"/>
              <a:pathLst>
                <a:path extrusionOk="0" h="8077" w="3981">
                  <a:moveTo>
                    <a:pt x="3936" y="1"/>
                  </a:moveTo>
                  <a:cubicBezTo>
                    <a:pt x="3208" y="277"/>
                    <a:pt x="2470" y="558"/>
                    <a:pt x="1742" y="834"/>
                  </a:cubicBezTo>
                  <a:cubicBezTo>
                    <a:pt x="1572" y="1285"/>
                    <a:pt x="1441" y="1762"/>
                    <a:pt x="1366" y="2239"/>
                  </a:cubicBezTo>
                  <a:cubicBezTo>
                    <a:pt x="1220" y="3163"/>
                    <a:pt x="1266" y="4106"/>
                    <a:pt x="1115" y="5025"/>
                  </a:cubicBezTo>
                  <a:cubicBezTo>
                    <a:pt x="944" y="6099"/>
                    <a:pt x="528" y="7098"/>
                    <a:pt x="1" y="8061"/>
                  </a:cubicBezTo>
                  <a:cubicBezTo>
                    <a:pt x="6" y="8067"/>
                    <a:pt x="6" y="8072"/>
                    <a:pt x="11" y="8077"/>
                  </a:cubicBezTo>
                  <a:cubicBezTo>
                    <a:pt x="1190" y="7243"/>
                    <a:pt x="2355" y="6340"/>
                    <a:pt x="3499" y="5456"/>
                  </a:cubicBezTo>
                  <a:cubicBezTo>
                    <a:pt x="3615" y="3589"/>
                    <a:pt x="3193" y="1516"/>
                    <a:pt x="3981" y="26"/>
                  </a:cubicBezTo>
                  <a:lnTo>
                    <a:pt x="393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4" name="Google Shape;5164;p25"/>
            <p:cNvSpPr/>
            <p:nvPr/>
          </p:nvSpPr>
          <p:spPr>
            <a:xfrm>
              <a:off x="1213625" y="3737625"/>
              <a:ext cx="48450" cy="129275"/>
            </a:xfrm>
            <a:custGeom>
              <a:rect b="b" l="l" r="r" t="t"/>
              <a:pathLst>
                <a:path extrusionOk="0" h="5171" w="1938">
                  <a:moveTo>
                    <a:pt x="934" y="0"/>
                  </a:moveTo>
                  <a:cubicBezTo>
                    <a:pt x="778" y="1200"/>
                    <a:pt x="547" y="2359"/>
                    <a:pt x="0" y="3398"/>
                  </a:cubicBezTo>
                  <a:lnTo>
                    <a:pt x="30" y="3413"/>
                  </a:lnTo>
                  <a:cubicBezTo>
                    <a:pt x="196" y="4021"/>
                    <a:pt x="417" y="4608"/>
                    <a:pt x="698" y="5170"/>
                  </a:cubicBezTo>
                  <a:cubicBezTo>
                    <a:pt x="708" y="5165"/>
                    <a:pt x="718" y="5160"/>
                    <a:pt x="728" y="5150"/>
                  </a:cubicBezTo>
                  <a:cubicBezTo>
                    <a:pt x="1150" y="4498"/>
                    <a:pt x="1571" y="3840"/>
                    <a:pt x="1938" y="3162"/>
                  </a:cubicBezTo>
                  <a:cubicBezTo>
                    <a:pt x="1401" y="2269"/>
                    <a:pt x="1165" y="1019"/>
                    <a:pt x="9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5" name="Google Shape;5165;p25"/>
            <p:cNvSpPr/>
            <p:nvPr/>
          </p:nvSpPr>
          <p:spPr>
            <a:xfrm>
              <a:off x="1169325" y="3800750"/>
              <a:ext cx="168925" cy="205800"/>
            </a:xfrm>
            <a:custGeom>
              <a:rect b="b" l="l" r="r" t="t"/>
              <a:pathLst>
                <a:path extrusionOk="0" h="8232" w="6757">
                  <a:moveTo>
                    <a:pt x="6756" y="0"/>
                  </a:moveTo>
                  <a:lnTo>
                    <a:pt x="6756" y="0"/>
                  </a:lnTo>
                  <a:cubicBezTo>
                    <a:pt x="5381" y="919"/>
                    <a:pt x="3956" y="1832"/>
                    <a:pt x="2500" y="2625"/>
                  </a:cubicBezTo>
                  <a:cubicBezTo>
                    <a:pt x="1351" y="4412"/>
                    <a:pt x="191" y="6184"/>
                    <a:pt x="0" y="8232"/>
                  </a:cubicBezTo>
                  <a:cubicBezTo>
                    <a:pt x="1120" y="7398"/>
                    <a:pt x="2299" y="6651"/>
                    <a:pt x="3499" y="5948"/>
                  </a:cubicBezTo>
                  <a:lnTo>
                    <a:pt x="3514" y="5958"/>
                  </a:lnTo>
                  <a:cubicBezTo>
                    <a:pt x="3805" y="5697"/>
                    <a:pt x="4096" y="5436"/>
                    <a:pt x="4312" y="5110"/>
                  </a:cubicBezTo>
                  <a:cubicBezTo>
                    <a:pt x="4939" y="4161"/>
                    <a:pt x="4779" y="2866"/>
                    <a:pt x="5356" y="1882"/>
                  </a:cubicBezTo>
                  <a:cubicBezTo>
                    <a:pt x="5647" y="1385"/>
                    <a:pt x="6114" y="1004"/>
                    <a:pt x="6450" y="532"/>
                  </a:cubicBezTo>
                  <a:cubicBezTo>
                    <a:pt x="6571" y="361"/>
                    <a:pt x="6671" y="186"/>
                    <a:pt x="67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6" name="Google Shape;5166;p25"/>
            <p:cNvSpPr/>
            <p:nvPr/>
          </p:nvSpPr>
          <p:spPr>
            <a:xfrm>
              <a:off x="1129050" y="3949175"/>
              <a:ext cx="48075" cy="159775"/>
            </a:xfrm>
            <a:custGeom>
              <a:rect b="b" l="l" r="r" t="t"/>
              <a:pathLst>
                <a:path extrusionOk="0" h="6391" w="1923">
                  <a:moveTo>
                    <a:pt x="276" y="1"/>
                  </a:moveTo>
                  <a:cubicBezTo>
                    <a:pt x="70" y="844"/>
                    <a:pt x="0" y="1733"/>
                    <a:pt x="15" y="2631"/>
                  </a:cubicBezTo>
                  <a:cubicBezTo>
                    <a:pt x="35" y="3886"/>
                    <a:pt x="216" y="5161"/>
                    <a:pt x="422" y="6390"/>
                  </a:cubicBezTo>
                  <a:lnTo>
                    <a:pt x="1923" y="6390"/>
                  </a:lnTo>
                  <a:cubicBezTo>
                    <a:pt x="1892" y="5141"/>
                    <a:pt x="1546" y="3876"/>
                    <a:pt x="1591" y="2616"/>
                  </a:cubicBezTo>
                  <a:cubicBezTo>
                    <a:pt x="1596" y="2505"/>
                    <a:pt x="1601" y="2400"/>
                    <a:pt x="1611" y="2295"/>
                  </a:cubicBezTo>
                  <a:lnTo>
                    <a:pt x="1611" y="2295"/>
                  </a:lnTo>
                  <a:cubicBezTo>
                    <a:pt x="1586" y="2310"/>
                    <a:pt x="1561" y="2330"/>
                    <a:pt x="1536" y="2350"/>
                  </a:cubicBezTo>
                  <a:cubicBezTo>
                    <a:pt x="1029" y="1617"/>
                    <a:pt x="613" y="829"/>
                    <a:pt x="27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7" name="Google Shape;5167;p25"/>
            <p:cNvSpPr/>
            <p:nvPr/>
          </p:nvSpPr>
          <p:spPr>
            <a:xfrm>
              <a:off x="836425" y="3177350"/>
              <a:ext cx="59750" cy="163150"/>
            </a:xfrm>
            <a:custGeom>
              <a:rect b="b" l="l" r="r" t="t"/>
              <a:pathLst>
                <a:path extrusionOk="0" h="6526" w="2390">
                  <a:moveTo>
                    <a:pt x="1014" y="0"/>
                  </a:moveTo>
                  <a:cubicBezTo>
                    <a:pt x="713" y="954"/>
                    <a:pt x="387" y="1963"/>
                    <a:pt x="40" y="2901"/>
                  </a:cubicBezTo>
                  <a:cubicBezTo>
                    <a:pt x="30" y="2896"/>
                    <a:pt x="15" y="2881"/>
                    <a:pt x="0" y="2876"/>
                  </a:cubicBezTo>
                  <a:lnTo>
                    <a:pt x="0" y="2876"/>
                  </a:lnTo>
                  <a:cubicBezTo>
                    <a:pt x="171" y="3735"/>
                    <a:pt x="341" y="4588"/>
                    <a:pt x="673" y="5396"/>
                  </a:cubicBezTo>
                  <a:cubicBezTo>
                    <a:pt x="823" y="5777"/>
                    <a:pt x="1014" y="6139"/>
                    <a:pt x="1200" y="6505"/>
                  </a:cubicBezTo>
                  <a:cubicBezTo>
                    <a:pt x="1215" y="6510"/>
                    <a:pt x="1230" y="6520"/>
                    <a:pt x="1250" y="6525"/>
                  </a:cubicBezTo>
                  <a:cubicBezTo>
                    <a:pt x="1536" y="5351"/>
                    <a:pt x="1907" y="4186"/>
                    <a:pt x="2389" y="3072"/>
                  </a:cubicBezTo>
                  <a:cubicBezTo>
                    <a:pt x="2359" y="2921"/>
                    <a:pt x="2334" y="2771"/>
                    <a:pt x="2304" y="2620"/>
                  </a:cubicBezTo>
                  <a:cubicBezTo>
                    <a:pt x="2103" y="1647"/>
                    <a:pt x="1646" y="753"/>
                    <a:pt x="10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8" name="Google Shape;5168;p25"/>
            <p:cNvSpPr/>
            <p:nvPr/>
          </p:nvSpPr>
          <p:spPr>
            <a:xfrm>
              <a:off x="744825" y="3120625"/>
              <a:ext cx="91625" cy="128650"/>
            </a:xfrm>
            <a:custGeom>
              <a:rect b="b" l="l" r="r" t="t"/>
              <a:pathLst>
                <a:path extrusionOk="0" h="5146" w="3665">
                  <a:moveTo>
                    <a:pt x="0" y="0"/>
                  </a:moveTo>
                  <a:cubicBezTo>
                    <a:pt x="1034" y="256"/>
                    <a:pt x="1511" y="1617"/>
                    <a:pt x="1702" y="2661"/>
                  </a:cubicBezTo>
                  <a:cubicBezTo>
                    <a:pt x="1782" y="3107"/>
                    <a:pt x="1807" y="3554"/>
                    <a:pt x="1832" y="4006"/>
                  </a:cubicBezTo>
                  <a:lnTo>
                    <a:pt x="1847" y="4006"/>
                  </a:lnTo>
                  <a:cubicBezTo>
                    <a:pt x="2449" y="4387"/>
                    <a:pt x="3057" y="4764"/>
                    <a:pt x="3664" y="5145"/>
                  </a:cubicBezTo>
                  <a:cubicBezTo>
                    <a:pt x="3539" y="4508"/>
                    <a:pt x="3413" y="3870"/>
                    <a:pt x="3222" y="3248"/>
                  </a:cubicBezTo>
                  <a:cubicBezTo>
                    <a:pt x="2786" y="1827"/>
                    <a:pt x="1862" y="397"/>
                    <a:pt x="437" y="21"/>
                  </a:cubicBezTo>
                  <a:cubicBezTo>
                    <a:pt x="291" y="5"/>
                    <a:pt x="146" y="0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9" name="Google Shape;5169;p25"/>
            <p:cNvSpPr/>
            <p:nvPr/>
          </p:nvSpPr>
          <p:spPr>
            <a:xfrm>
              <a:off x="755725" y="3121125"/>
              <a:ext cx="106075" cy="128775"/>
            </a:xfrm>
            <a:custGeom>
              <a:rect b="b" l="l" r="r" t="t"/>
              <a:pathLst>
                <a:path extrusionOk="0" h="5151" w="4243">
                  <a:moveTo>
                    <a:pt x="1" y="1"/>
                  </a:moveTo>
                  <a:cubicBezTo>
                    <a:pt x="1426" y="377"/>
                    <a:pt x="2350" y="1807"/>
                    <a:pt x="2786" y="3228"/>
                  </a:cubicBezTo>
                  <a:cubicBezTo>
                    <a:pt x="2977" y="3850"/>
                    <a:pt x="3103" y="4488"/>
                    <a:pt x="3228" y="5125"/>
                  </a:cubicBezTo>
                  <a:cubicBezTo>
                    <a:pt x="3243" y="5130"/>
                    <a:pt x="3258" y="5145"/>
                    <a:pt x="3268" y="5150"/>
                  </a:cubicBezTo>
                  <a:cubicBezTo>
                    <a:pt x="3615" y="4212"/>
                    <a:pt x="3941" y="3203"/>
                    <a:pt x="4242" y="2249"/>
                  </a:cubicBezTo>
                  <a:cubicBezTo>
                    <a:pt x="3183" y="989"/>
                    <a:pt x="1637" y="131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0" name="Google Shape;5170;p25"/>
            <p:cNvSpPr/>
            <p:nvPr/>
          </p:nvSpPr>
          <p:spPr>
            <a:xfrm>
              <a:off x="790625" y="3220750"/>
              <a:ext cx="75800" cy="119250"/>
            </a:xfrm>
            <a:custGeom>
              <a:rect b="b" l="l" r="r" t="t"/>
              <a:pathLst>
                <a:path extrusionOk="0" h="4770" w="3032">
                  <a:moveTo>
                    <a:pt x="0" y="1"/>
                  </a:moveTo>
                  <a:cubicBezTo>
                    <a:pt x="30" y="618"/>
                    <a:pt x="45" y="1236"/>
                    <a:pt x="171" y="1833"/>
                  </a:cubicBezTo>
                  <a:cubicBezTo>
                    <a:pt x="306" y="2465"/>
                    <a:pt x="552" y="3058"/>
                    <a:pt x="818" y="3645"/>
                  </a:cubicBezTo>
                  <a:lnTo>
                    <a:pt x="823" y="3645"/>
                  </a:lnTo>
                  <a:cubicBezTo>
                    <a:pt x="1144" y="3836"/>
                    <a:pt x="1471" y="4016"/>
                    <a:pt x="1807" y="4192"/>
                  </a:cubicBezTo>
                  <a:cubicBezTo>
                    <a:pt x="2204" y="4398"/>
                    <a:pt x="2615" y="4594"/>
                    <a:pt x="3032" y="4769"/>
                  </a:cubicBezTo>
                  <a:cubicBezTo>
                    <a:pt x="2846" y="4403"/>
                    <a:pt x="2655" y="4041"/>
                    <a:pt x="2505" y="3660"/>
                  </a:cubicBezTo>
                  <a:cubicBezTo>
                    <a:pt x="2173" y="2852"/>
                    <a:pt x="2003" y="1999"/>
                    <a:pt x="1832" y="1140"/>
                  </a:cubicBezTo>
                  <a:cubicBezTo>
                    <a:pt x="1225" y="759"/>
                    <a:pt x="617" y="382"/>
                    <a:pt x="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1" name="Google Shape;5171;p25"/>
            <p:cNvSpPr/>
            <p:nvPr/>
          </p:nvSpPr>
          <p:spPr>
            <a:xfrm>
              <a:off x="866400" y="3254125"/>
              <a:ext cx="88375" cy="311975"/>
            </a:xfrm>
            <a:custGeom>
              <a:rect b="b" l="l" r="r" t="t"/>
              <a:pathLst>
                <a:path extrusionOk="0" h="12479" w="3535">
                  <a:moveTo>
                    <a:pt x="1190" y="1"/>
                  </a:moveTo>
                  <a:cubicBezTo>
                    <a:pt x="708" y="1115"/>
                    <a:pt x="337" y="2280"/>
                    <a:pt x="51" y="3454"/>
                  </a:cubicBezTo>
                  <a:cubicBezTo>
                    <a:pt x="31" y="3449"/>
                    <a:pt x="16" y="3439"/>
                    <a:pt x="1" y="3434"/>
                  </a:cubicBezTo>
                  <a:lnTo>
                    <a:pt x="1" y="3434"/>
                  </a:lnTo>
                  <a:cubicBezTo>
                    <a:pt x="262" y="3951"/>
                    <a:pt x="528" y="4463"/>
                    <a:pt x="688" y="5015"/>
                  </a:cubicBezTo>
                  <a:cubicBezTo>
                    <a:pt x="1391" y="7359"/>
                    <a:pt x="252" y="9999"/>
                    <a:pt x="1125" y="12283"/>
                  </a:cubicBezTo>
                  <a:cubicBezTo>
                    <a:pt x="1145" y="12343"/>
                    <a:pt x="1170" y="12404"/>
                    <a:pt x="1195" y="12464"/>
                  </a:cubicBezTo>
                  <a:cubicBezTo>
                    <a:pt x="1205" y="12469"/>
                    <a:pt x="1215" y="12474"/>
                    <a:pt x="1225" y="12479"/>
                  </a:cubicBezTo>
                  <a:cubicBezTo>
                    <a:pt x="1943" y="11028"/>
                    <a:pt x="2636" y="9538"/>
                    <a:pt x="3349" y="8092"/>
                  </a:cubicBezTo>
                  <a:lnTo>
                    <a:pt x="3394" y="8077"/>
                  </a:lnTo>
                  <a:cubicBezTo>
                    <a:pt x="2822" y="6250"/>
                    <a:pt x="3534" y="3891"/>
                    <a:pt x="2495" y="2355"/>
                  </a:cubicBezTo>
                  <a:cubicBezTo>
                    <a:pt x="2219" y="1954"/>
                    <a:pt x="1813" y="1652"/>
                    <a:pt x="1562" y="1231"/>
                  </a:cubicBezTo>
                  <a:cubicBezTo>
                    <a:pt x="1341" y="859"/>
                    <a:pt x="1261" y="433"/>
                    <a:pt x="119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2" name="Google Shape;5172;p25"/>
            <p:cNvSpPr/>
            <p:nvPr/>
          </p:nvSpPr>
          <p:spPr>
            <a:xfrm>
              <a:off x="934425" y="3529950"/>
              <a:ext cx="82575" cy="388775"/>
            </a:xfrm>
            <a:custGeom>
              <a:rect b="b" l="l" r="r" t="t"/>
              <a:pathLst>
                <a:path extrusionOk="0" h="15551" w="3303">
                  <a:moveTo>
                    <a:pt x="2199" y="0"/>
                  </a:moveTo>
                  <a:cubicBezTo>
                    <a:pt x="1340" y="1501"/>
                    <a:pt x="648" y="3087"/>
                    <a:pt x="10" y="4693"/>
                  </a:cubicBezTo>
                  <a:lnTo>
                    <a:pt x="0" y="4693"/>
                  </a:lnTo>
                  <a:cubicBezTo>
                    <a:pt x="427" y="6275"/>
                    <a:pt x="417" y="7986"/>
                    <a:pt x="522" y="9642"/>
                  </a:cubicBezTo>
                  <a:cubicBezTo>
                    <a:pt x="663" y="11791"/>
                    <a:pt x="1099" y="14110"/>
                    <a:pt x="2696" y="15550"/>
                  </a:cubicBezTo>
                  <a:cubicBezTo>
                    <a:pt x="2841" y="14356"/>
                    <a:pt x="3097" y="13161"/>
                    <a:pt x="3213" y="11971"/>
                  </a:cubicBezTo>
                  <a:cubicBezTo>
                    <a:pt x="3288" y="11214"/>
                    <a:pt x="3303" y="10451"/>
                    <a:pt x="3193" y="9693"/>
                  </a:cubicBezTo>
                  <a:cubicBezTo>
                    <a:pt x="2967" y="8127"/>
                    <a:pt x="2214" y="6606"/>
                    <a:pt x="2415" y="5035"/>
                  </a:cubicBezTo>
                  <a:cubicBezTo>
                    <a:pt x="2455" y="4719"/>
                    <a:pt x="2535" y="4412"/>
                    <a:pt x="2635" y="4111"/>
                  </a:cubicBezTo>
                  <a:cubicBezTo>
                    <a:pt x="2751" y="3780"/>
                    <a:pt x="2896" y="3454"/>
                    <a:pt x="3057" y="3132"/>
                  </a:cubicBezTo>
                  <a:lnTo>
                    <a:pt x="3027" y="3117"/>
                  </a:lnTo>
                  <a:cubicBezTo>
                    <a:pt x="3127" y="1988"/>
                    <a:pt x="2721" y="974"/>
                    <a:pt x="219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3" name="Google Shape;5173;p25"/>
            <p:cNvSpPr/>
            <p:nvPr/>
          </p:nvSpPr>
          <p:spPr>
            <a:xfrm>
              <a:off x="830900" y="3535725"/>
              <a:ext cx="103550" cy="111575"/>
            </a:xfrm>
            <a:custGeom>
              <a:rect b="b" l="l" r="r" t="t"/>
              <a:pathLst>
                <a:path extrusionOk="0" h="4463" w="4142">
                  <a:moveTo>
                    <a:pt x="0" y="0"/>
                  </a:moveTo>
                  <a:cubicBezTo>
                    <a:pt x="20" y="311"/>
                    <a:pt x="61" y="618"/>
                    <a:pt x="126" y="924"/>
                  </a:cubicBezTo>
                  <a:cubicBezTo>
                    <a:pt x="352" y="1998"/>
                    <a:pt x="884" y="2972"/>
                    <a:pt x="1396" y="3955"/>
                  </a:cubicBezTo>
                  <a:cubicBezTo>
                    <a:pt x="2309" y="4121"/>
                    <a:pt x="3223" y="4292"/>
                    <a:pt x="4141" y="4462"/>
                  </a:cubicBezTo>
                  <a:cubicBezTo>
                    <a:pt x="4011" y="3986"/>
                    <a:pt x="3845" y="3519"/>
                    <a:pt x="3624" y="3072"/>
                  </a:cubicBezTo>
                  <a:cubicBezTo>
                    <a:pt x="3313" y="2435"/>
                    <a:pt x="2896" y="1847"/>
                    <a:pt x="2615" y="1200"/>
                  </a:cubicBezTo>
                  <a:cubicBezTo>
                    <a:pt x="1923" y="889"/>
                    <a:pt x="1225" y="578"/>
                    <a:pt x="527" y="271"/>
                  </a:cubicBezTo>
                  <a:cubicBezTo>
                    <a:pt x="347" y="186"/>
                    <a:pt x="166" y="106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4" name="Google Shape;5174;p25"/>
            <p:cNvSpPr/>
            <p:nvPr/>
          </p:nvSpPr>
          <p:spPr>
            <a:xfrm>
              <a:off x="811075" y="3311850"/>
              <a:ext cx="90125" cy="253875"/>
            </a:xfrm>
            <a:custGeom>
              <a:rect b="b" l="l" r="r" t="t"/>
              <a:pathLst>
                <a:path extrusionOk="0" h="10155" w="3605">
                  <a:moveTo>
                    <a:pt x="0" y="1"/>
                  </a:moveTo>
                  <a:cubicBezTo>
                    <a:pt x="352" y="774"/>
                    <a:pt x="733" y="1532"/>
                    <a:pt x="929" y="2355"/>
                  </a:cubicBezTo>
                  <a:cubicBezTo>
                    <a:pt x="1446" y="4498"/>
                    <a:pt x="643" y="6767"/>
                    <a:pt x="793" y="8955"/>
                  </a:cubicBezTo>
                  <a:cubicBezTo>
                    <a:pt x="959" y="9061"/>
                    <a:pt x="1140" y="9141"/>
                    <a:pt x="1320" y="9226"/>
                  </a:cubicBezTo>
                  <a:cubicBezTo>
                    <a:pt x="2018" y="9533"/>
                    <a:pt x="2716" y="9844"/>
                    <a:pt x="3408" y="10155"/>
                  </a:cubicBezTo>
                  <a:cubicBezTo>
                    <a:pt x="3383" y="10095"/>
                    <a:pt x="3358" y="10034"/>
                    <a:pt x="3338" y="9974"/>
                  </a:cubicBezTo>
                  <a:cubicBezTo>
                    <a:pt x="2465" y="7690"/>
                    <a:pt x="3604" y="5050"/>
                    <a:pt x="2901" y="2706"/>
                  </a:cubicBezTo>
                  <a:cubicBezTo>
                    <a:pt x="2741" y="2154"/>
                    <a:pt x="2475" y="1642"/>
                    <a:pt x="2214" y="1125"/>
                  </a:cubicBezTo>
                  <a:cubicBezTo>
                    <a:pt x="1797" y="950"/>
                    <a:pt x="1386" y="754"/>
                    <a:pt x="989" y="548"/>
                  </a:cubicBezTo>
                  <a:cubicBezTo>
                    <a:pt x="653" y="372"/>
                    <a:pt x="326" y="192"/>
                    <a:pt x="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5" name="Google Shape;5175;p25"/>
            <p:cNvSpPr/>
            <p:nvPr/>
          </p:nvSpPr>
          <p:spPr>
            <a:xfrm>
              <a:off x="896275" y="3456050"/>
              <a:ext cx="93125" cy="191250"/>
            </a:xfrm>
            <a:custGeom>
              <a:rect b="b" l="l" r="r" t="t"/>
              <a:pathLst>
                <a:path extrusionOk="0" h="7650" w="3725">
                  <a:moveTo>
                    <a:pt x="2199" y="0"/>
                  </a:moveTo>
                  <a:lnTo>
                    <a:pt x="2154" y="15"/>
                  </a:lnTo>
                  <a:cubicBezTo>
                    <a:pt x="1441" y="1461"/>
                    <a:pt x="748" y="2951"/>
                    <a:pt x="30" y="4402"/>
                  </a:cubicBezTo>
                  <a:cubicBezTo>
                    <a:pt x="20" y="4397"/>
                    <a:pt x="10" y="4392"/>
                    <a:pt x="0" y="4387"/>
                  </a:cubicBezTo>
                  <a:lnTo>
                    <a:pt x="0" y="4387"/>
                  </a:lnTo>
                  <a:cubicBezTo>
                    <a:pt x="281" y="5034"/>
                    <a:pt x="698" y="5622"/>
                    <a:pt x="1009" y="6259"/>
                  </a:cubicBezTo>
                  <a:cubicBezTo>
                    <a:pt x="1230" y="6706"/>
                    <a:pt x="1396" y="7173"/>
                    <a:pt x="1526" y="7649"/>
                  </a:cubicBezTo>
                  <a:lnTo>
                    <a:pt x="1536" y="7649"/>
                  </a:lnTo>
                  <a:cubicBezTo>
                    <a:pt x="2174" y="6043"/>
                    <a:pt x="2866" y="4457"/>
                    <a:pt x="3725" y="2956"/>
                  </a:cubicBezTo>
                  <a:cubicBezTo>
                    <a:pt x="3258" y="2073"/>
                    <a:pt x="2686" y="1220"/>
                    <a:pt x="2314" y="326"/>
                  </a:cubicBezTo>
                  <a:cubicBezTo>
                    <a:pt x="2269" y="221"/>
                    <a:pt x="2234" y="110"/>
                    <a:pt x="219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6" name="Google Shape;5176;p25"/>
            <p:cNvSpPr/>
            <p:nvPr/>
          </p:nvSpPr>
          <p:spPr>
            <a:xfrm>
              <a:off x="865775" y="3634600"/>
              <a:ext cx="184500" cy="474350"/>
            </a:xfrm>
            <a:custGeom>
              <a:rect b="b" l="l" r="r" t="t"/>
              <a:pathLst>
                <a:path extrusionOk="0" h="18974" w="7380">
                  <a:moveTo>
                    <a:pt x="1" y="0"/>
                  </a:moveTo>
                  <a:lnTo>
                    <a:pt x="1" y="0"/>
                  </a:lnTo>
                  <a:cubicBezTo>
                    <a:pt x="377" y="733"/>
                    <a:pt x="749" y="1471"/>
                    <a:pt x="974" y="2259"/>
                  </a:cubicBezTo>
                  <a:cubicBezTo>
                    <a:pt x="1210" y="3082"/>
                    <a:pt x="1281" y="3931"/>
                    <a:pt x="1291" y="4789"/>
                  </a:cubicBezTo>
                  <a:cubicBezTo>
                    <a:pt x="1311" y="6681"/>
                    <a:pt x="1025" y="8624"/>
                    <a:pt x="1511" y="10451"/>
                  </a:cubicBezTo>
                  <a:cubicBezTo>
                    <a:pt x="1798" y="11510"/>
                    <a:pt x="2330" y="12489"/>
                    <a:pt x="2656" y="13527"/>
                  </a:cubicBezTo>
                  <a:cubicBezTo>
                    <a:pt x="2721" y="13728"/>
                    <a:pt x="2776" y="13934"/>
                    <a:pt x="2822" y="14140"/>
                  </a:cubicBezTo>
                  <a:cubicBezTo>
                    <a:pt x="3047" y="15209"/>
                    <a:pt x="2972" y="16333"/>
                    <a:pt x="3238" y="17392"/>
                  </a:cubicBezTo>
                  <a:cubicBezTo>
                    <a:pt x="3384" y="17970"/>
                    <a:pt x="3680" y="18552"/>
                    <a:pt x="4096" y="18973"/>
                  </a:cubicBezTo>
                  <a:lnTo>
                    <a:pt x="7379" y="18973"/>
                  </a:lnTo>
                  <a:cubicBezTo>
                    <a:pt x="6059" y="17252"/>
                    <a:pt x="5316" y="15094"/>
                    <a:pt x="5326" y="12925"/>
                  </a:cubicBezTo>
                  <a:cubicBezTo>
                    <a:pt x="5331" y="12403"/>
                    <a:pt x="5371" y="11881"/>
                    <a:pt x="5442" y="11364"/>
                  </a:cubicBezTo>
                  <a:cubicBezTo>
                    <a:pt x="3845" y="9924"/>
                    <a:pt x="3409" y="7605"/>
                    <a:pt x="3268" y="5456"/>
                  </a:cubicBezTo>
                  <a:cubicBezTo>
                    <a:pt x="3163" y="3800"/>
                    <a:pt x="3173" y="2089"/>
                    <a:pt x="2746" y="507"/>
                  </a:cubicBezTo>
                  <a:cubicBezTo>
                    <a:pt x="1828" y="337"/>
                    <a:pt x="914" y="166"/>
                    <a:pt x="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7" name="Google Shape;5177;p25"/>
            <p:cNvSpPr/>
            <p:nvPr/>
          </p:nvSpPr>
          <p:spPr>
            <a:xfrm>
              <a:off x="1205575" y="4076175"/>
              <a:ext cx="17100" cy="74050"/>
            </a:xfrm>
            <a:custGeom>
              <a:rect b="b" l="l" r="r" t="t"/>
              <a:pathLst>
                <a:path extrusionOk="0" fill="none" h="2962" w="684">
                  <a:moveTo>
                    <a:pt x="674" y="0"/>
                  </a:moveTo>
                  <a:cubicBezTo>
                    <a:pt x="684" y="447"/>
                    <a:pt x="674" y="889"/>
                    <a:pt x="608" y="1310"/>
                  </a:cubicBezTo>
                  <a:cubicBezTo>
                    <a:pt x="533" y="1908"/>
                    <a:pt x="357" y="2470"/>
                    <a:pt x="1" y="2962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8" name="Google Shape;5178;p25"/>
            <p:cNvSpPr/>
            <p:nvPr/>
          </p:nvSpPr>
          <p:spPr>
            <a:xfrm>
              <a:off x="1129050" y="3859475"/>
              <a:ext cx="58375" cy="256875"/>
            </a:xfrm>
            <a:custGeom>
              <a:rect b="b" l="l" r="r" t="t"/>
              <a:pathLst>
                <a:path extrusionOk="0" fill="none" h="10275" w="2335">
                  <a:moveTo>
                    <a:pt x="472" y="10275"/>
                  </a:moveTo>
                  <a:cubicBezTo>
                    <a:pt x="452" y="10174"/>
                    <a:pt x="437" y="10079"/>
                    <a:pt x="422" y="9978"/>
                  </a:cubicBezTo>
                  <a:cubicBezTo>
                    <a:pt x="216" y="8749"/>
                    <a:pt x="35" y="7474"/>
                    <a:pt x="15" y="6219"/>
                  </a:cubicBezTo>
                  <a:cubicBezTo>
                    <a:pt x="0" y="5321"/>
                    <a:pt x="70" y="4432"/>
                    <a:pt x="276" y="3589"/>
                  </a:cubicBezTo>
                  <a:cubicBezTo>
                    <a:pt x="452" y="2866"/>
                    <a:pt x="733" y="2168"/>
                    <a:pt x="1145" y="1521"/>
                  </a:cubicBezTo>
                  <a:cubicBezTo>
                    <a:pt x="1491" y="979"/>
                    <a:pt x="1923" y="492"/>
                    <a:pt x="2334" y="0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9" name="Google Shape;5179;p25"/>
            <p:cNvSpPr/>
            <p:nvPr/>
          </p:nvSpPr>
          <p:spPr>
            <a:xfrm>
              <a:off x="989750" y="3533325"/>
              <a:ext cx="87125" cy="605100"/>
            </a:xfrm>
            <a:custGeom>
              <a:rect b="b" l="l" r="r" t="t"/>
              <a:pathLst>
                <a:path extrusionOk="0" fill="none" h="24204" w="3485">
                  <a:moveTo>
                    <a:pt x="2234" y="1"/>
                  </a:moveTo>
                  <a:cubicBezTo>
                    <a:pt x="1968" y="1070"/>
                    <a:pt x="1341" y="2014"/>
                    <a:pt x="844" y="2997"/>
                  </a:cubicBezTo>
                  <a:cubicBezTo>
                    <a:pt x="683" y="3319"/>
                    <a:pt x="538" y="3645"/>
                    <a:pt x="422" y="3976"/>
                  </a:cubicBezTo>
                  <a:cubicBezTo>
                    <a:pt x="322" y="4277"/>
                    <a:pt x="242" y="4584"/>
                    <a:pt x="202" y="4900"/>
                  </a:cubicBezTo>
                  <a:cubicBezTo>
                    <a:pt x="1" y="6471"/>
                    <a:pt x="754" y="7992"/>
                    <a:pt x="980" y="9558"/>
                  </a:cubicBezTo>
                  <a:cubicBezTo>
                    <a:pt x="1090" y="10316"/>
                    <a:pt x="1075" y="11079"/>
                    <a:pt x="1000" y="11836"/>
                  </a:cubicBezTo>
                  <a:cubicBezTo>
                    <a:pt x="884" y="13026"/>
                    <a:pt x="628" y="14221"/>
                    <a:pt x="483" y="15415"/>
                  </a:cubicBezTo>
                  <a:cubicBezTo>
                    <a:pt x="412" y="15932"/>
                    <a:pt x="372" y="16454"/>
                    <a:pt x="367" y="16976"/>
                  </a:cubicBezTo>
                  <a:cubicBezTo>
                    <a:pt x="357" y="19145"/>
                    <a:pt x="1100" y="21303"/>
                    <a:pt x="2420" y="23024"/>
                  </a:cubicBezTo>
                  <a:cubicBezTo>
                    <a:pt x="2736" y="23446"/>
                    <a:pt x="3098" y="23843"/>
                    <a:pt x="3484" y="24204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0" name="Google Shape;5180;p25"/>
            <p:cNvSpPr/>
            <p:nvPr/>
          </p:nvSpPr>
          <p:spPr>
            <a:xfrm>
              <a:off x="891375" y="3754300"/>
              <a:ext cx="108700" cy="370325"/>
            </a:xfrm>
            <a:custGeom>
              <a:rect b="b" l="l" r="r" t="t"/>
              <a:pathLst>
                <a:path extrusionOk="0" fill="none" h="14813" w="4348">
                  <a:moveTo>
                    <a:pt x="267" y="1"/>
                  </a:moveTo>
                  <a:cubicBezTo>
                    <a:pt x="287" y="1893"/>
                    <a:pt x="1" y="3836"/>
                    <a:pt x="487" y="5663"/>
                  </a:cubicBezTo>
                  <a:cubicBezTo>
                    <a:pt x="774" y="6722"/>
                    <a:pt x="1306" y="7701"/>
                    <a:pt x="1632" y="8739"/>
                  </a:cubicBezTo>
                  <a:cubicBezTo>
                    <a:pt x="1697" y="8940"/>
                    <a:pt x="1752" y="9146"/>
                    <a:pt x="1798" y="9352"/>
                  </a:cubicBezTo>
                  <a:cubicBezTo>
                    <a:pt x="2023" y="10421"/>
                    <a:pt x="1948" y="11545"/>
                    <a:pt x="2214" y="12604"/>
                  </a:cubicBezTo>
                  <a:cubicBezTo>
                    <a:pt x="2360" y="13182"/>
                    <a:pt x="2656" y="13764"/>
                    <a:pt x="3072" y="14185"/>
                  </a:cubicBezTo>
                  <a:cubicBezTo>
                    <a:pt x="3424" y="14537"/>
                    <a:pt x="3850" y="14773"/>
                    <a:pt x="4347" y="14813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1" name="Google Shape;5181;p25"/>
            <p:cNvSpPr/>
            <p:nvPr/>
          </p:nvSpPr>
          <p:spPr>
            <a:xfrm>
              <a:off x="1167700" y="3291900"/>
              <a:ext cx="435325" cy="850425"/>
            </a:xfrm>
            <a:custGeom>
              <a:rect b="b" l="l" r="r" t="t"/>
              <a:pathLst>
                <a:path extrusionOk="0" fill="none" h="34017" w="17413">
                  <a:moveTo>
                    <a:pt x="17412" y="1"/>
                  </a:moveTo>
                  <a:lnTo>
                    <a:pt x="17392" y="11"/>
                  </a:lnTo>
                  <a:cubicBezTo>
                    <a:pt x="16529" y="588"/>
                    <a:pt x="15665" y="1160"/>
                    <a:pt x="14807" y="1737"/>
                  </a:cubicBezTo>
                  <a:cubicBezTo>
                    <a:pt x="13798" y="2405"/>
                    <a:pt x="12769" y="3098"/>
                    <a:pt x="11921" y="3946"/>
                  </a:cubicBezTo>
                  <a:cubicBezTo>
                    <a:pt x="11494" y="4368"/>
                    <a:pt x="11118" y="4829"/>
                    <a:pt x="10807" y="5341"/>
                  </a:cubicBezTo>
                  <a:cubicBezTo>
                    <a:pt x="10757" y="5422"/>
                    <a:pt x="10711" y="5502"/>
                    <a:pt x="10666" y="5587"/>
                  </a:cubicBezTo>
                  <a:cubicBezTo>
                    <a:pt x="10024" y="6782"/>
                    <a:pt x="9803" y="8192"/>
                    <a:pt x="9035" y="9317"/>
                  </a:cubicBezTo>
                  <a:cubicBezTo>
                    <a:pt x="8684" y="9829"/>
                    <a:pt x="8232" y="10260"/>
                    <a:pt x="7775" y="10687"/>
                  </a:cubicBezTo>
                  <a:cubicBezTo>
                    <a:pt x="7439" y="11003"/>
                    <a:pt x="7097" y="11319"/>
                    <a:pt x="6796" y="11666"/>
                  </a:cubicBezTo>
                  <a:cubicBezTo>
                    <a:pt x="6249" y="12278"/>
                    <a:pt x="5813" y="12996"/>
                    <a:pt x="5516" y="13764"/>
                  </a:cubicBezTo>
                  <a:cubicBezTo>
                    <a:pt x="5346" y="14215"/>
                    <a:pt x="5215" y="14692"/>
                    <a:pt x="5140" y="15169"/>
                  </a:cubicBezTo>
                  <a:cubicBezTo>
                    <a:pt x="4994" y="16093"/>
                    <a:pt x="5040" y="17036"/>
                    <a:pt x="4889" y="17955"/>
                  </a:cubicBezTo>
                  <a:cubicBezTo>
                    <a:pt x="4718" y="19029"/>
                    <a:pt x="4302" y="20028"/>
                    <a:pt x="3775" y="20991"/>
                  </a:cubicBezTo>
                  <a:cubicBezTo>
                    <a:pt x="3408" y="21669"/>
                    <a:pt x="2987" y="22327"/>
                    <a:pt x="2565" y="22979"/>
                  </a:cubicBezTo>
                  <a:cubicBezTo>
                    <a:pt x="1416" y="24766"/>
                    <a:pt x="256" y="26538"/>
                    <a:pt x="65" y="28586"/>
                  </a:cubicBezTo>
                  <a:cubicBezTo>
                    <a:pt x="55" y="28691"/>
                    <a:pt x="50" y="28796"/>
                    <a:pt x="45" y="28907"/>
                  </a:cubicBezTo>
                  <a:cubicBezTo>
                    <a:pt x="0" y="30167"/>
                    <a:pt x="346" y="31432"/>
                    <a:pt x="377" y="32681"/>
                  </a:cubicBezTo>
                  <a:cubicBezTo>
                    <a:pt x="392" y="33128"/>
                    <a:pt x="362" y="33575"/>
                    <a:pt x="256" y="34017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2" name="Google Shape;5182;p25"/>
            <p:cNvSpPr/>
            <p:nvPr/>
          </p:nvSpPr>
          <p:spPr>
            <a:xfrm>
              <a:off x="1250125" y="3715925"/>
              <a:ext cx="506725" cy="440200"/>
            </a:xfrm>
            <a:custGeom>
              <a:rect b="b" l="l" r="r" t="t"/>
              <a:pathLst>
                <a:path extrusionOk="0" fill="none" h="17608" w="20269">
                  <a:moveTo>
                    <a:pt x="20269" y="110"/>
                  </a:moveTo>
                  <a:cubicBezTo>
                    <a:pt x="18939" y="0"/>
                    <a:pt x="17573" y="502"/>
                    <a:pt x="16640" y="1451"/>
                  </a:cubicBezTo>
                  <a:cubicBezTo>
                    <a:pt x="16294" y="1802"/>
                    <a:pt x="15997" y="2208"/>
                    <a:pt x="15576" y="2469"/>
                  </a:cubicBezTo>
                  <a:cubicBezTo>
                    <a:pt x="15059" y="2791"/>
                    <a:pt x="14416" y="2836"/>
                    <a:pt x="13824" y="2986"/>
                  </a:cubicBezTo>
                  <a:cubicBezTo>
                    <a:pt x="13433" y="3082"/>
                    <a:pt x="13056" y="3232"/>
                    <a:pt x="12705" y="3428"/>
                  </a:cubicBezTo>
                  <a:cubicBezTo>
                    <a:pt x="11982" y="3820"/>
                    <a:pt x="11360" y="4397"/>
                    <a:pt x="10923" y="5090"/>
                  </a:cubicBezTo>
                  <a:cubicBezTo>
                    <a:pt x="10833" y="5225"/>
                    <a:pt x="10752" y="5361"/>
                    <a:pt x="10682" y="5506"/>
                  </a:cubicBezTo>
                  <a:cubicBezTo>
                    <a:pt x="10471" y="5928"/>
                    <a:pt x="10316" y="6385"/>
                    <a:pt x="10004" y="6741"/>
                  </a:cubicBezTo>
                  <a:cubicBezTo>
                    <a:pt x="9638" y="7158"/>
                    <a:pt x="9101" y="7373"/>
                    <a:pt x="8634" y="7669"/>
                  </a:cubicBezTo>
                  <a:cubicBezTo>
                    <a:pt x="7856" y="8161"/>
                    <a:pt x="7279" y="8879"/>
                    <a:pt x="6722" y="9622"/>
                  </a:cubicBezTo>
                  <a:cubicBezTo>
                    <a:pt x="6114" y="10435"/>
                    <a:pt x="5537" y="11278"/>
                    <a:pt x="4759" y="11911"/>
                  </a:cubicBezTo>
                  <a:cubicBezTo>
                    <a:pt x="4458" y="12157"/>
                    <a:pt x="4132" y="12363"/>
                    <a:pt x="3795" y="12563"/>
                  </a:cubicBezTo>
                  <a:cubicBezTo>
                    <a:pt x="2782" y="13151"/>
                    <a:pt x="1672" y="13612"/>
                    <a:pt x="919" y="14501"/>
                  </a:cubicBezTo>
                  <a:cubicBezTo>
                    <a:pt x="618" y="14857"/>
                    <a:pt x="387" y="15274"/>
                    <a:pt x="242" y="15720"/>
                  </a:cubicBezTo>
                  <a:cubicBezTo>
                    <a:pt x="46" y="16328"/>
                    <a:pt x="1" y="16980"/>
                    <a:pt x="136" y="17608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3" name="Google Shape;5183;p25"/>
            <p:cNvSpPr/>
            <p:nvPr/>
          </p:nvSpPr>
          <p:spPr>
            <a:xfrm>
              <a:off x="1064550" y="3043700"/>
              <a:ext cx="351750" cy="973525"/>
            </a:xfrm>
            <a:custGeom>
              <a:rect b="b" l="l" r="r" t="t"/>
              <a:pathLst>
                <a:path extrusionOk="0" fill="none" h="38941" w="14070">
                  <a:moveTo>
                    <a:pt x="14069" y="1"/>
                  </a:moveTo>
                  <a:cubicBezTo>
                    <a:pt x="13899" y="6"/>
                    <a:pt x="13733" y="11"/>
                    <a:pt x="13567" y="21"/>
                  </a:cubicBezTo>
                  <a:cubicBezTo>
                    <a:pt x="12037" y="121"/>
                    <a:pt x="10526" y="482"/>
                    <a:pt x="9120" y="1095"/>
                  </a:cubicBezTo>
                  <a:cubicBezTo>
                    <a:pt x="8433" y="1391"/>
                    <a:pt x="7755" y="1762"/>
                    <a:pt x="7258" y="2320"/>
                  </a:cubicBezTo>
                  <a:cubicBezTo>
                    <a:pt x="6872" y="2751"/>
                    <a:pt x="6626" y="3253"/>
                    <a:pt x="6450" y="3785"/>
                  </a:cubicBezTo>
                  <a:cubicBezTo>
                    <a:pt x="6189" y="4563"/>
                    <a:pt x="6079" y="5421"/>
                    <a:pt x="5918" y="6255"/>
                  </a:cubicBezTo>
                  <a:cubicBezTo>
                    <a:pt x="5798" y="6872"/>
                    <a:pt x="5647" y="7474"/>
                    <a:pt x="5386" y="8032"/>
                  </a:cubicBezTo>
                  <a:cubicBezTo>
                    <a:pt x="4924" y="9030"/>
                    <a:pt x="4131" y="9833"/>
                    <a:pt x="3428" y="10687"/>
                  </a:cubicBezTo>
                  <a:cubicBezTo>
                    <a:pt x="3057" y="11133"/>
                    <a:pt x="2716" y="11600"/>
                    <a:pt x="2460" y="12117"/>
                  </a:cubicBezTo>
                  <a:cubicBezTo>
                    <a:pt x="2405" y="12228"/>
                    <a:pt x="2349" y="12348"/>
                    <a:pt x="2304" y="12464"/>
                  </a:cubicBezTo>
                  <a:cubicBezTo>
                    <a:pt x="1441" y="14642"/>
                    <a:pt x="2465" y="17126"/>
                    <a:pt x="2033" y="19425"/>
                  </a:cubicBezTo>
                  <a:cubicBezTo>
                    <a:pt x="1988" y="19646"/>
                    <a:pt x="1933" y="19862"/>
                    <a:pt x="1872" y="20073"/>
                  </a:cubicBezTo>
                  <a:cubicBezTo>
                    <a:pt x="1702" y="20645"/>
                    <a:pt x="1461" y="21197"/>
                    <a:pt x="1205" y="21744"/>
                  </a:cubicBezTo>
                  <a:cubicBezTo>
                    <a:pt x="788" y="22658"/>
                    <a:pt x="342" y="23566"/>
                    <a:pt x="146" y="24545"/>
                  </a:cubicBezTo>
                  <a:cubicBezTo>
                    <a:pt x="10" y="25228"/>
                    <a:pt x="0" y="25905"/>
                    <a:pt x="60" y="26593"/>
                  </a:cubicBezTo>
                  <a:cubicBezTo>
                    <a:pt x="211" y="28400"/>
                    <a:pt x="838" y="30227"/>
                    <a:pt x="833" y="32064"/>
                  </a:cubicBezTo>
                  <a:cubicBezTo>
                    <a:pt x="828" y="32616"/>
                    <a:pt x="768" y="33168"/>
                    <a:pt x="718" y="33720"/>
                  </a:cubicBezTo>
                  <a:cubicBezTo>
                    <a:pt x="663" y="34378"/>
                    <a:pt x="623" y="35030"/>
                    <a:pt x="718" y="35678"/>
                  </a:cubicBezTo>
                  <a:cubicBezTo>
                    <a:pt x="894" y="36923"/>
                    <a:pt x="1586" y="38092"/>
                    <a:pt x="2595" y="38850"/>
                  </a:cubicBezTo>
                  <a:cubicBezTo>
                    <a:pt x="2630" y="38885"/>
                    <a:pt x="2671" y="38910"/>
                    <a:pt x="2711" y="38940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4" name="Google Shape;5184;p25"/>
            <p:cNvSpPr/>
            <p:nvPr/>
          </p:nvSpPr>
          <p:spPr>
            <a:xfrm>
              <a:off x="753225" y="3120500"/>
              <a:ext cx="248850" cy="798475"/>
            </a:xfrm>
            <a:custGeom>
              <a:rect b="b" l="l" r="r" t="t"/>
              <a:pathLst>
                <a:path extrusionOk="0" fill="none" h="31939" w="9954">
                  <a:moveTo>
                    <a:pt x="0" y="0"/>
                  </a:moveTo>
                  <a:cubicBezTo>
                    <a:pt x="35" y="5"/>
                    <a:pt x="66" y="16"/>
                    <a:pt x="101" y="26"/>
                  </a:cubicBezTo>
                  <a:cubicBezTo>
                    <a:pt x="1526" y="402"/>
                    <a:pt x="2450" y="1832"/>
                    <a:pt x="2886" y="3253"/>
                  </a:cubicBezTo>
                  <a:cubicBezTo>
                    <a:pt x="3077" y="3875"/>
                    <a:pt x="3203" y="4513"/>
                    <a:pt x="3328" y="5150"/>
                  </a:cubicBezTo>
                  <a:cubicBezTo>
                    <a:pt x="3499" y="6009"/>
                    <a:pt x="3669" y="6862"/>
                    <a:pt x="4001" y="7670"/>
                  </a:cubicBezTo>
                  <a:cubicBezTo>
                    <a:pt x="4151" y="8051"/>
                    <a:pt x="4342" y="8413"/>
                    <a:pt x="4528" y="8779"/>
                  </a:cubicBezTo>
                  <a:cubicBezTo>
                    <a:pt x="4789" y="9296"/>
                    <a:pt x="5055" y="9808"/>
                    <a:pt x="5215" y="10360"/>
                  </a:cubicBezTo>
                  <a:cubicBezTo>
                    <a:pt x="5918" y="12704"/>
                    <a:pt x="4779" y="15344"/>
                    <a:pt x="5652" y="17628"/>
                  </a:cubicBezTo>
                  <a:cubicBezTo>
                    <a:pt x="5672" y="17688"/>
                    <a:pt x="5697" y="17749"/>
                    <a:pt x="5722" y="17809"/>
                  </a:cubicBezTo>
                  <a:cubicBezTo>
                    <a:pt x="6003" y="18456"/>
                    <a:pt x="6420" y="19044"/>
                    <a:pt x="6731" y="19681"/>
                  </a:cubicBezTo>
                  <a:cubicBezTo>
                    <a:pt x="6952" y="20128"/>
                    <a:pt x="7118" y="20595"/>
                    <a:pt x="7248" y="21071"/>
                  </a:cubicBezTo>
                  <a:cubicBezTo>
                    <a:pt x="7675" y="22653"/>
                    <a:pt x="7665" y="24364"/>
                    <a:pt x="7770" y="26020"/>
                  </a:cubicBezTo>
                  <a:cubicBezTo>
                    <a:pt x="7911" y="28169"/>
                    <a:pt x="8347" y="30488"/>
                    <a:pt x="9944" y="31928"/>
                  </a:cubicBezTo>
                  <a:cubicBezTo>
                    <a:pt x="9949" y="31933"/>
                    <a:pt x="9949" y="31933"/>
                    <a:pt x="9954" y="31938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5" name="Google Shape;5185;p25"/>
            <p:cNvSpPr/>
            <p:nvPr/>
          </p:nvSpPr>
          <p:spPr>
            <a:xfrm>
              <a:off x="599000" y="3490300"/>
              <a:ext cx="342850" cy="644500"/>
            </a:xfrm>
            <a:custGeom>
              <a:rect b="b" l="l" r="r" t="t"/>
              <a:pathLst>
                <a:path extrusionOk="0" fill="none" h="25780" w="13714">
                  <a:moveTo>
                    <a:pt x="1" y="0"/>
                  </a:moveTo>
                  <a:cubicBezTo>
                    <a:pt x="2791" y="823"/>
                    <a:pt x="5110" y="3082"/>
                    <a:pt x="6014" y="5848"/>
                  </a:cubicBezTo>
                  <a:cubicBezTo>
                    <a:pt x="6335" y="6837"/>
                    <a:pt x="6491" y="7886"/>
                    <a:pt x="6832" y="8864"/>
                  </a:cubicBezTo>
                  <a:cubicBezTo>
                    <a:pt x="6952" y="9206"/>
                    <a:pt x="7088" y="9537"/>
                    <a:pt x="7269" y="9853"/>
                  </a:cubicBezTo>
                  <a:cubicBezTo>
                    <a:pt x="7710" y="10641"/>
                    <a:pt x="8368" y="11299"/>
                    <a:pt x="8794" y="12097"/>
                  </a:cubicBezTo>
                  <a:cubicBezTo>
                    <a:pt x="9321" y="13081"/>
                    <a:pt x="9452" y="14180"/>
                    <a:pt x="9532" y="15304"/>
                  </a:cubicBezTo>
                  <a:cubicBezTo>
                    <a:pt x="9628" y="16614"/>
                    <a:pt x="9638" y="17954"/>
                    <a:pt x="10094" y="19169"/>
                  </a:cubicBezTo>
                  <a:cubicBezTo>
                    <a:pt x="10551" y="20379"/>
                    <a:pt x="11425" y="21393"/>
                    <a:pt x="11977" y="22557"/>
                  </a:cubicBezTo>
                  <a:cubicBezTo>
                    <a:pt x="12032" y="22672"/>
                    <a:pt x="12082" y="22788"/>
                    <a:pt x="12132" y="22908"/>
                  </a:cubicBezTo>
                  <a:cubicBezTo>
                    <a:pt x="12368" y="23501"/>
                    <a:pt x="12534" y="24173"/>
                    <a:pt x="12815" y="24745"/>
                  </a:cubicBezTo>
                  <a:cubicBezTo>
                    <a:pt x="13026" y="25172"/>
                    <a:pt x="13297" y="25543"/>
                    <a:pt x="13713" y="25779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6" name="Google Shape;5186;p25"/>
            <p:cNvSpPr/>
            <p:nvPr/>
          </p:nvSpPr>
          <p:spPr>
            <a:xfrm>
              <a:off x="743925" y="4108925"/>
              <a:ext cx="624575" cy="25"/>
            </a:xfrm>
            <a:custGeom>
              <a:rect b="b" l="l" r="r" t="t"/>
              <a:pathLst>
                <a:path extrusionOk="0" fill="none" h="1" w="24983">
                  <a:moveTo>
                    <a:pt x="24982" y="0"/>
                  </a:moveTo>
                  <a:lnTo>
                    <a:pt x="24836" y="0"/>
                  </a:lnTo>
                  <a:lnTo>
                    <a:pt x="22959" y="0"/>
                  </a:lnTo>
                  <a:lnTo>
                    <a:pt x="20490" y="0"/>
                  </a:lnTo>
                  <a:lnTo>
                    <a:pt x="19074" y="0"/>
                  </a:lnTo>
                  <a:lnTo>
                    <a:pt x="17328" y="0"/>
                  </a:lnTo>
                  <a:lnTo>
                    <a:pt x="15827" y="0"/>
                  </a:lnTo>
                  <a:lnTo>
                    <a:pt x="12253" y="0"/>
                  </a:lnTo>
                  <a:lnTo>
                    <a:pt x="8970" y="0"/>
                  </a:lnTo>
                  <a:lnTo>
                    <a:pt x="7018" y="0"/>
                  </a:lnTo>
                  <a:lnTo>
                    <a:pt x="2927" y="0"/>
                  </a:lnTo>
                  <a:lnTo>
                    <a:pt x="1" y="0"/>
                  </a:ln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7" name="Google Shape;5187;p25"/>
            <p:cNvSpPr/>
            <p:nvPr/>
          </p:nvSpPr>
          <p:spPr>
            <a:xfrm>
              <a:off x="1209100" y="3084725"/>
              <a:ext cx="116725" cy="54125"/>
            </a:xfrm>
            <a:custGeom>
              <a:rect b="b" l="l" r="r" t="t"/>
              <a:pathLst>
                <a:path extrusionOk="0" fill="none" h="2165" w="4669">
                  <a:moveTo>
                    <a:pt x="1" y="1"/>
                  </a:moveTo>
                  <a:cubicBezTo>
                    <a:pt x="11" y="41"/>
                    <a:pt x="21" y="81"/>
                    <a:pt x="31" y="121"/>
                  </a:cubicBezTo>
                  <a:cubicBezTo>
                    <a:pt x="181" y="814"/>
                    <a:pt x="377" y="1497"/>
                    <a:pt x="608" y="2164"/>
                  </a:cubicBezTo>
                  <a:cubicBezTo>
                    <a:pt x="628" y="2159"/>
                    <a:pt x="648" y="2154"/>
                    <a:pt x="668" y="2144"/>
                  </a:cubicBezTo>
                  <a:cubicBezTo>
                    <a:pt x="1612" y="1838"/>
                    <a:pt x="2596" y="1517"/>
                    <a:pt x="3564" y="1231"/>
                  </a:cubicBezTo>
                  <a:cubicBezTo>
                    <a:pt x="3931" y="1120"/>
                    <a:pt x="4297" y="1020"/>
                    <a:pt x="4658" y="924"/>
                  </a:cubicBezTo>
                  <a:cubicBezTo>
                    <a:pt x="4663" y="919"/>
                    <a:pt x="4663" y="919"/>
                    <a:pt x="4668" y="919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8" name="Google Shape;5188;p25"/>
            <p:cNvSpPr/>
            <p:nvPr/>
          </p:nvSpPr>
          <p:spPr>
            <a:xfrm>
              <a:off x="1183125" y="3124650"/>
              <a:ext cx="126000" cy="76425"/>
            </a:xfrm>
            <a:custGeom>
              <a:rect b="b" l="l" r="r" t="t"/>
              <a:pathLst>
                <a:path extrusionOk="0" fill="none" h="3057" w="5040">
                  <a:moveTo>
                    <a:pt x="1" y="0"/>
                  </a:moveTo>
                  <a:cubicBezTo>
                    <a:pt x="1" y="10"/>
                    <a:pt x="6" y="15"/>
                    <a:pt x="6" y="20"/>
                  </a:cubicBezTo>
                  <a:cubicBezTo>
                    <a:pt x="267" y="1064"/>
                    <a:pt x="663" y="2073"/>
                    <a:pt x="1175" y="3017"/>
                  </a:cubicBezTo>
                  <a:cubicBezTo>
                    <a:pt x="1180" y="3032"/>
                    <a:pt x="1185" y="3042"/>
                    <a:pt x="1190" y="3057"/>
                  </a:cubicBezTo>
                  <a:cubicBezTo>
                    <a:pt x="1290" y="2901"/>
                    <a:pt x="1572" y="2856"/>
                    <a:pt x="1737" y="2781"/>
                  </a:cubicBezTo>
                  <a:cubicBezTo>
                    <a:pt x="1998" y="2665"/>
                    <a:pt x="2259" y="2550"/>
                    <a:pt x="2520" y="2434"/>
                  </a:cubicBezTo>
                  <a:cubicBezTo>
                    <a:pt x="3022" y="2214"/>
                    <a:pt x="3529" y="1998"/>
                    <a:pt x="4031" y="1777"/>
                  </a:cubicBezTo>
                  <a:cubicBezTo>
                    <a:pt x="4332" y="1646"/>
                    <a:pt x="4633" y="1516"/>
                    <a:pt x="4935" y="1385"/>
                  </a:cubicBezTo>
                  <a:cubicBezTo>
                    <a:pt x="4970" y="1365"/>
                    <a:pt x="5005" y="1355"/>
                    <a:pt x="5040" y="1340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9" name="Google Shape;5189;p25"/>
            <p:cNvSpPr/>
            <p:nvPr/>
          </p:nvSpPr>
          <p:spPr>
            <a:xfrm>
              <a:off x="1137700" y="3257275"/>
              <a:ext cx="109575" cy="54100"/>
            </a:xfrm>
            <a:custGeom>
              <a:rect b="b" l="l" r="r" t="t"/>
              <a:pathLst>
                <a:path extrusionOk="0" fill="none" h="2164" w="4383">
                  <a:moveTo>
                    <a:pt x="1" y="0"/>
                  </a:moveTo>
                  <a:cubicBezTo>
                    <a:pt x="1" y="11"/>
                    <a:pt x="1" y="16"/>
                    <a:pt x="1" y="21"/>
                  </a:cubicBezTo>
                  <a:cubicBezTo>
                    <a:pt x="101" y="743"/>
                    <a:pt x="241" y="1461"/>
                    <a:pt x="422" y="2164"/>
                  </a:cubicBezTo>
                  <a:cubicBezTo>
                    <a:pt x="447" y="2159"/>
                    <a:pt x="477" y="2149"/>
                    <a:pt x="502" y="2144"/>
                  </a:cubicBezTo>
                  <a:cubicBezTo>
                    <a:pt x="1752" y="1777"/>
                    <a:pt x="3052" y="1431"/>
                    <a:pt x="4302" y="1065"/>
                  </a:cubicBezTo>
                  <a:cubicBezTo>
                    <a:pt x="4332" y="1055"/>
                    <a:pt x="4357" y="1050"/>
                    <a:pt x="4382" y="1039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0" name="Google Shape;5190;p25"/>
            <p:cNvSpPr/>
            <p:nvPr/>
          </p:nvSpPr>
          <p:spPr>
            <a:xfrm>
              <a:off x="1111725" y="3297300"/>
              <a:ext cx="102800" cy="49350"/>
            </a:xfrm>
            <a:custGeom>
              <a:rect b="b" l="l" r="r" t="t"/>
              <a:pathLst>
                <a:path extrusionOk="0" fill="none" h="1974" w="4112">
                  <a:moveTo>
                    <a:pt x="1" y="1"/>
                  </a:moveTo>
                  <a:cubicBezTo>
                    <a:pt x="1" y="6"/>
                    <a:pt x="1" y="6"/>
                    <a:pt x="1" y="6"/>
                  </a:cubicBezTo>
                  <a:cubicBezTo>
                    <a:pt x="186" y="663"/>
                    <a:pt x="377" y="1321"/>
                    <a:pt x="563" y="1973"/>
                  </a:cubicBezTo>
                  <a:cubicBezTo>
                    <a:pt x="568" y="1973"/>
                    <a:pt x="573" y="1973"/>
                    <a:pt x="573" y="1973"/>
                  </a:cubicBezTo>
                  <a:cubicBezTo>
                    <a:pt x="829" y="1818"/>
                    <a:pt x="1185" y="1777"/>
                    <a:pt x="1471" y="1697"/>
                  </a:cubicBezTo>
                  <a:cubicBezTo>
                    <a:pt x="2340" y="1456"/>
                    <a:pt x="3208" y="1215"/>
                    <a:pt x="4071" y="969"/>
                  </a:cubicBezTo>
                  <a:cubicBezTo>
                    <a:pt x="4086" y="964"/>
                    <a:pt x="4096" y="964"/>
                    <a:pt x="4111" y="959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1" name="Google Shape;5191;p25"/>
            <p:cNvSpPr/>
            <p:nvPr/>
          </p:nvSpPr>
          <p:spPr>
            <a:xfrm>
              <a:off x="1241100" y="3081100"/>
              <a:ext cx="77950" cy="170175"/>
            </a:xfrm>
            <a:custGeom>
              <a:rect b="b" l="l" r="r" t="t"/>
              <a:pathLst>
                <a:path extrusionOk="0" fill="none" h="6807" w="3118">
                  <a:moveTo>
                    <a:pt x="3117" y="0"/>
                  </a:moveTo>
                  <a:cubicBezTo>
                    <a:pt x="2741" y="392"/>
                    <a:pt x="2480" y="869"/>
                    <a:pt x="2284" y="1376"/>
                  </a:cubicBezTo>
                  <a:cubicBezTo>
                    <a:pt x="2169" y="1692"/>
                    <a:pt x="2068" y="2018"/>
                    <a:pt x="1988" y="2344"/>
                  </a:cubicBezTo>
                  <a:cubicBezTo>
                    <a:pt x="1893" y="2736"/>
                    <a:pt x="1807" y="3127"/>
                    <a:pt x="1712" y="3519"/>
                  </a:cubicBezTo>
                  <a:cubicBezTo>
                    <a:pt x="1602" y="3981"/>
                    <a:pt x="1471" y="4437"/>
                    <a:pt x="1280" y="4874"/>
                  </a:cubicBezTo>
                  <a:cubicBezTo>
                    <a:pt x="964" y="5582"/>
                    <a:pt x="497" y="6209"/>
                    <a:pt x="0" y="6807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2" name="Google Shape;5192;p25"/>
            <p:cNvSpPr/>
            <p:nvPr/>
          </p:nvSpPr>
          <p:spPr>
            <a:xfrm>
              <a:off x="1047350" y="3459425"/>
              <a:ext cx="168925" cy="87625"/>
            </a:xfrm>
            <a:custGeom>
              <a:rect b="b" l="l" r="r" t="t"/>
              <a:pathLst>
                <a:path extrusionOk="0" fill="none" h="3505" w="6757">
                  <a:moveTo>
                    <a:pt x="1" y="1"/>
                  </a:moveTo>
                  <a:cubicBezTo>
                    <a:pt x="16" y="26"/>
                    <a:pt x="31" y="46"/>
                    <a:pt x="46" y="66"/>
                  </a:cubicBezTo>
                  <a:cubicBezTo>
                    <a:pt x="809" y="1245"/>
                    <a:pt x="1647" y="2375"/>
                    <a:pt x="2560" y="3444"/>
                  </a:cubicBezTo>
                  <a:cubicBezTo>
                    <a:pt x="2576" y="3464"/>
                    <a:pt x="2596" y="3484"/>
                    <a:pt x="2611" y="3504"/>
                  </a:cubicBezTo>
                  <a:cubicBezTo>
                    <a:pt x="3504" y="2847"/>
                    <a:pt x="4387" y="2169"/>
                    <a:pt x="5286" y="1501"/>
                  </a:cubicBezTo>
                  <a:cubicBezTo>
                    <a:pt x="5763" y="1150"/>
                    <a:pt x="6240" y="799"/>
                    <a:pt x="6727" y="457"/>
                  </a:cubicBezTo>
                  <a:cubicBezTo>
                    <a:pt x="6737" y="452"/>
                    <a:pt x="6747" y="447"/>
                    <a:pt x="6757" y="442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3" name="Google Shape;5193;p25"/>
            <p:cNvSpPr/>
            <p:nvPr/>
          </p:nvSpPr>
          <p:spPr>
            <a:xfrm>
              <a:off x="1045975" y="3506100"/>
              <a:ext cx="164775" cy="84100"/>
            </a:xfrm>
            <a:custGeom>
              <a:rect b="b" l="l" r="r" t="t"/>
              <a:pathLst>
                <a:path extrusionOk="0" fill="none" h="3364" w="6591">
                  <a:moveTo>
                    <a:pt x="0" y="909"/>
                  </a:moveTo>
                  <a:cubicBezTo>
                    <a:pt x="10" y="919"/>
                    <a:pt x="10" y="924"/>
                    <a:pt x="20" y="934"/>
                  </a:cubicBezTo>
                  <a:cubicBezTo>
                    <a:pt x="608" y="1747"/>
                    <a:pt x="1250" y="2520"/>
                    <a:pt x="1943" y="3248"/>
                  </a:cubicBezTo>
                  <a:cubicBezTo>
                    <a:pt x="1948" y="3248"/>
                    <a:pt x="1948" y="3248"/>
                    <a:pt x="1948" y="3248"/>
                  </a:cubicBezTo>
                  <a:cubicBezTo>
                    <a:pt x="2103" y="3364"/>
                    <a:pt x="3961" y="2064"/>
                    <a:pt x="4181" y="1883"/>
                  </a:cubicBezTo>
                  <a:cubicBezTo>
                    <a:pt x="4342" y="1752"/>
                    <a:pt x="4508" y="1617"/>
                    <a:pt x="4673" y="1491"/>
                  </a:cubicBezTo>
                  <a:cubicBezTo>
                    <a:pt x="5311" y="990"/>
                    <a:pt x="5963" y="513"/>
                    <a:pt x="6591" y="1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4" name="Google Shape;5194;p25"/>
            <p:cNvSpPr/>
            <p:nvPr/>
          </p:nvSpPr>
          <p:spPr>
            <a:xfrm>
              <a:off x="1000050" y="3622050"/>
              <a:ext cx="169300" cy="86475"/>
            </a:xfrm>
            <a:custGeom>
              <a:rect b="b" l="l" r="r" t="t"/>
              <a:pathLst>
                <a:path extrusionOk="0" fill="none" h="3459" w="6772">
                  <a:moveTo>
                    <a:pt x="0" y="417"/>
                  </a:moveTo>
                  <a:cubicBezTo>
                    <a:pt x="5" y="417"/>
                    <a:pt x="10" y="427"/>
                    <a:pt x="10" y="427"/>
                  </a:cubicBezTo>
                  <a:cubicBezTo>
                    <a:pt x="823" y="1491"/>
                    <a:pt x="1707" y="2500"/>
                    <a:pt x="2640" y="3459"/>
                  </a:cubicBezTo>
                  <a:lnTo>
                    <a:pt x="2646" y="3459"/>
                  </a:lnTo>
                  <a:cubicBezTo>
                    <a:pt x="3624" y="2651"/>
                    <a:pt x="4618" y="1802"/>
                    <a:pt x="5607" y="969"/>
                  </a:cubicBezTo>
                  <a:cubicBezTo>
                    <a:pt x="5998" y="643"/>
                    <a:pt x="6385" y="317"/>
                    <a:pt x="6771" y="1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5" name="Google Shape;5195;p25"/>
            <p:cNvSpPr/>
            <p:nvPr/>
          </p:nvSpPr>
          <p:spPr>
            <a:xfrm>
              <a:off x="1139325" y="3427300"/>
              <a:ext cx="48350" cy="308725"/>
            </a:xfrm>
            <a:custGeom>
              <a:rect b="b" l="l" r="r" t="t"/>
              <a:pathLst>
                <a:path extrusionOk="0" fill="none" h="12349" w="1934">
                  <a:moveTo>
                    <a:pt x="1627" y="1"/>
                  </a:moveTo>
                  <a:cubicBezTo>
                    <a:pt x="1933" y="894"/>
                    <a:pt x="1853" y="1863"/>
                    <a:pt x="1607" y="2786"/>
                  </a:cubicBezTo>
                  <a:cubicBezTo>
                    <a:pt x="1517" y="3128"/>
                    <a:pt x="1401" y="3459"/>
                    <a:pt x="1281" y="3785"/>
                  </a:cubicBezTo>
                  <a:cubicBezTo>
                    <a:pt x="1175" y="4071"/>
                    <a:pt x="1060" y="4357"/>
                    <a:pt x="939" y="4643"/>
                  </a:cubicBezTo>
                  <a:cubicBezTo>
                    <a:pt x="568" y="5557"/>
                    <a:pt x="186" y="6476"/>
                    <a:pt x="61" y="7449"/>
                  </a:cubicBezTo>
                  <a:cubicBezTo>
                    <a:pt x="6" y="7891"/>
                    <a:pt x="1" y="8323"/>
                    <a:pt x="36" y="8759"/>
                  </a:cubicBezTo>
                  <a:cubicBezTo>
                    <a:pt x="126" y="9974"/>
                    <a:pt x="518" y="11179"/>
                    <a:pt x="909" y="12348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6" name="Google Shape;5196;p25"/>
            <p:cNvSpPr/>
            <p:nvPr/>
          </p:nvSpPr>
          <p:spPr>
            <a:xfrm>
              <a:off x="1013850" y="3770875"/>
              <a:ext cx="180475" cy="116600"/>
            </a:xfrm>
            <a:custGeom>
              <a:rect b="b" l="l" r="r" t="t"/>
              <a:pathLst>
                <a:path extrusionOk="0" fill="none" h="4664" w="7219">
                  <a:moveTo>
                    <a:pt x="0" y="2304"/>
                  </a:moveTo>
                  <a:cubicBezTo>
                    <a:pt x="16" y="2314"/>
                    <a:pt x="26" y="2324"/>
                    <a:pt x="36" y="2334"/>
                  </a:cubicBezTo>
                  <a:cubicBezTo>
                    <a:pt x="904" y="3143"/>
                    <a:pt x="1812" y="3910"/>
                    <a:pt x="2746" y="4633"/>
                  </a:cubicBezTo>
                  <a:cubicBezTo>
                    <a:pt x="2761" y="4643"/>
                    <a:pt x="2771" y="4653"/>
                    <a:pt x="2781" y="4663"/>
                  </a:cubicBezTo>
                  <a:cubicBezTo>
                    <a:pt x="4207" y="3067"/>
                    <a:pt x="5672" y="1511"/>
                    <a:pt x="7198" y="21"/>
                  </a:cubicBezTo>
                  <a:cubicBezTo>
                    <a:pt x="7203" y="10"/>
                    <a:pt x="7208" y="5"/>
                    <a:pt x="7218" y="0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7" name="Google Shape;5197;p25"/>
            <p:cNvSpPr/>
            <p:nvPr/>
          </p:nvSpPr>
          <p:spPr>
            <a:xfrm>
              <a:off x="1013975" y="3947550"/>
              <a:ext cx="30525" cy="91875"/>
            </a:xfrm>
            <a:custGeom>
              <a:rect b="b" l="l" r="r" t="t"/>
              <a:pathLst>
                <a:path extrusionOk="0" fill="none" h="3675" w="1221">
                  <a:moveTo>
                    <a:pt x="91" y="1"/>
                  </a:moveTo>
                  <a:cubicBezTo>
                    <a:pt x="0" y="1306"/>
                    <a:pt x="412" y="2641"/>
                    <a:pt x="1220" y="3675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8" name="Google Shape;5198;p25"/>
            <p:cNvSpPr/>
            <p:nvPr/>
          </p:nvSpPr>
          <p:spPr>
            <a:xfrm>
              <a:off x="791000" y="3176850"/>
              <a:ext cx="70800" cy="73050"/>
            </a:xfrm>
            <a:custGeom>
              <a:rect b="b" l="l" r="r" t="t"/>
              <a:pathLst>
                <a:path extrusionOk="0" fill="none" h="2922" w="2832">
                  <a:moveTo>
                    <a:pt x="0" y="1757"/>
                  </a:moveTo>
                  <a:cubicBezTo>
                    <a:pt x="602" y="2138"/>
                    <a:pt x="1210" y="2515"/>
                    <a:pt x="1817" y="2896"/>
                  </a:cubicBezTo>
                  <a:cubicBezTo>
                    <a:pt x="1832" y="2901"/>
                    <a:pt x="1847" y="2916"/>
                    <a:pt x="1857" y="2921"/>
                  </a:cubicBezTo>
                  <a:cubicBezTo>
                    <a:pt x="2204" y="1983"/>
                    <a:pt x="2530" y="974"/>
                    <a:pt x="2831" y="20"/>
                  </a:cubicBezTo>
                  <a:cubicBezTo>
                    <a:pt x="2831" y="10"/>
                    <a:pt x="2831" y="10"/>
                    <a:pt x="2831" y="0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9" name="Google Shape;5199;p25"/>
            <p:cNvSpPr/>
            <p:nvPr/>
          </p:nvSpPr>
          <p:spPr>
            <a:xfrm>
              <a:off x="811200" y="3253625"/>
              <a:ext cx="85100" cy="86875"/>
            </a:xfrm>
            <a:custGeom>
              <a:rect b="b" l="l" r="r" t="t"/>
              <a:pathLst>
                <a:path extrusionOk="0" fill="none" h="3475" w="3404">
                  <a:moveTo>
                    <a:pt x="0" y="2330"/>
                  </a:moveTo>
                  <a:cubicBezTo>
                    <a:pt x="321" y="2521"/>
                    <a:pt x="648" y="2701"/>
                    <a:pt x="984" y="2877"/>
                  </a:cubicBezTo>
                  <a:cubicBezTo>
                    <a:pt x="1381" y="3083"/>
                    <a:pt x="1792" y="3279"/>
                    <a:pt x="2209" y="3454"/>
                  </a:cubicBezTo>
                  <a:cubicBezTo>
                    <a:pt x="2224" y="3459"/>
                    <a:pt x="2239" y="3469"/>
                    <a:pt x="2259" y="3474"/>
                  </a:cubicBezTo>
                  <a:cubicBezTo>
                    <a:pt x="2545" y="2300"/>
                    <a:pt x="2916" y="1135"/>
                    <a:pt x="3398" y="21"/>
                  </a:cubicBezTo>
                  <a:cubicBezTo>
                    <a:pt x="3398" y="16"/>
                    <a:pt x="3403" y="6"/>
                    <a:pt x="3403" y="1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0" name="Google Shape;5200;p25"/>
            <p:cNvSpPr/>
            <p:nvPr/>
          </p:nvSpPr>
          <p:spPr>
            <a:xfrm>
              <a:off x="824250" y="3302075"/>
              <a:ext cx="35400" cy="146075"/>
            </a:xfrm>
            <a:custGeom>
              <a:rect b="b" l="l" r="r" t="t"/>
              <a:pathLst>
                <a:path extrusionOk="0" fill="none" h="5843" w="1416">
                  <a:moveTo>
                    <a:pt x="0" y="0"/>
                  </a:moveTo>
                  <a:cubicBezTo>
                    <a:pt x="156" y="312"/>
                    <a:pt x="316" y="623"/>
                    <a:pt x="462" y="939"/>
                  </a:cubicBezTo>
                  <a:cubicBezTo>
                    <a:pt x="828" y="1717"/>
                    <a:pt x="1145" y="2515"/>
                    <a:pt x="1280" y="3363"/>
                  </a:cubicBezTo>
                  <a:cubicBezTo>
                    <a:pt x="1416" y="4181"/>
                    <a:pt x="1371" y="5020"/>
                    <a:pt x="1280" y="5843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1" name="Google Shape;5201;p25"/>
            <p:cNvSpPr/>
            <p:nvPr/>
          </p:nvSpPr>
          <p:spPr>
            <a:xfrm>
              <a:off x="830150" y="3456425"/>
              <a:ext cx="119975" cy="109675"/>
            </a:xfrm>
            <a:custGeom>
              <a:rect b="b" l="l" r="r" t="t"/>
              <a:pathLst>
                <a:path extrusionOk="0" fill="none" h="4387" w="4799">
                  <a:moveTo>
                    <a:pt x="0" y="3157"/>
                  </a:moveTo>
                  <a:cubicBezTo>
                    <a:pt x="10" y="3162"/>
                    <a:pt x="20" y="3167"/>
                    <a:pt x="30" y="3172"/>
                  </a:cubicBezTo>
                  <a:cubicBezTo>
                    <a:pt x="196" y="3278"/>
                    <a:pt x="377" y="3358"/>
                    <a:pt x="557" y="3443"/>
                  </a:cubicBezTo>
                  <a:cubicBezTo>
                    <a:pt x="1255" y="3750"/>
                    <a:pt x="1953" y="4061"/>
                    <a:pt x="2645" y="4372"/>
                  </a:cubicBezTo>
                  <a:cubicBezTo>
                    <a:pt x="2655" y="4377"/>
                    <a:pt x="2665" y="4382"/>
                    <a:pt x="2675" y="4387"/>
                  </a:cubicBezTo>
                  <a:cubicBezTo>
                    <a:pt x="3393" y="2936"/>
                    <a:pt x="4086" y="1446"/>
                    <a:pt x="4799" y="0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2" name="Google Shape;5202;p25"/>
            <p:cNvSpPr/>
            <p:nvPr/>
          </p:nvSpPr>
          <p:spPr>
            <a:xfrm>
              <a:off x="974200" y="3734475"/>
              <a:ext cx="3900" cy="29650"/>
            </a:xfrm>
            <a:custGeom>
              <a:rect b="b" l="l" r="r" t="t"/>
              <a:pathLst>
                <a:path extrusionOk="0" fill="none" h="1186" w="156">
                  <a:moveTo>
                    <a:pt x="156" y="1"/>
                  </a:moveTo>
                  <a:cubicBezTo>
                    <a:pt x="106" y="392"/>
                    <a:pt x="51" y="789"/>
                    <a:pt x="0" y="1185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3" name="Google Shape;5203;p25"/>
            <p:cNvSpPr/>
            <p:nvPr/>
          </p:nvSpPr>
          <p:spPr>
            <a:xfrm>
              <a:off x="988625" y="3749800"/>
              <a:ext cx="2025" cy="22475"/>
            </a:xfrm>
            <a:custGeom>
              <a:rect b="b" l="l" r="r" t="t"/>
              <a:pathLst>
                <a:path extrusionOk="0" fill="none" h="899" w="81">
                  <a:moveTo>
                    <a:pt x="81" y="0"/>
                  </a:moveTo>
                  <a:cubicBezTo>
                    <a:pt x="26" y="296"/>
                    <a:pt x="1" y="598"/>
                    <a:pt x="1" y="899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4" name="Google Shape;5204;p25"/>
            <p:cNvSpPr/>
            <p:nvPr/>
          </p:nvSpPr>
          <p:spPr>
            <a:xfrm>
              <a:off x="865150" y="3529575"/>
              <a:ext cx="124500" cy="117725"/>
            </a:xfrm>
            <a:custGeom>
              <a:rect b="b" l="l" r="r" t="t"/>
              <a:pathLst>
                <a:path extrusionOk="0" fill="none" h="4709" w="4980">
                  <a:moveTo>
                    <a:pt x="1" y="4196"/>
                  </a:moveTo>
                  <a:cubicBezTo>
                    <a:pt x="11" y="4201"/>
                    <a:pt x="16" y="4201"/>
                    <a:pt x="26" y="4201"/>
                  </a:cubicBezTo>
                  <a:cubicBezTo>
                    <a:pt x="939" y="4367"/>
                    <a:pt x="1853" y="4538"/>
                    <a:pt x="2771" y="4708"/>
                  </a:cubicBezTo>
                  <a:cubicBezTo>
                    <a:pt x="2771" y="4708"/>
                    <a:pt x="2781" y="4708"/>
                    <a:pt x="2781" y="4708"/>
                  </a:cubicBezTo>
                  <a:cubicBezTo>
                    <a:pt x="3419" y="3102"/>
                    <a:pt x="4111" y="1516"/>
                    <a:pt x="4970" y="15"/>
                  </a:cubicBezTo>
                  <a:cubicBezTo>
                    <a:pt x="4975" y="10"/>
                    <a:pt x="4980" y="5"/>
                    <a:pt x="4980" y="0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5" name="Google Shape;5205;p25"/>
            <p:cNvSpPr/>
            <p:nvPr/>
          </p:nvSpPr>
          <p:spPr>
            <a:xfrm>
              <a:off x="910450" y="3822075"/>
              <a:ext cx="47825" cy="162025"/>
            </a:xfrm>
            <a:custGeom>
              <a:rect b="b" l="l" r="r" t="t"/>
              <a:pathLst>
                <a:path extrusionOk="0" fill="none" h="6481" w="1913">
                  <a:moveTo>
                    <a:pt x="201" y="0"/>
                  </a:moveTo>
                  <a:cubicBezTo>
                    <a:pt x="1" y="1110"/>
                    <a:pt x="327" y="2254"/>
                    <a:pt x="748" y="3303"/>
                  </a:cubicBezTo>
                  <a:cubicBezTo>
                    <a:pt x="1170" y="4352"/>
                    <a:pt x="1692" y="5371"/>
                    <a:pt x="1913" y="6480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6" name="Google Shape;5206;p25"/>
            <p:cNvSpPr/>
            <p:nvPr/>
          </p:nvSpPr>
          <p:spPr>
            <a:xfrm>
              <a:off x="1465725" y="3338975"/>
              <a:ext cx="80575" cy="51700"/>
            </a:xfrm>
            <a:custGeom>
              <a:rect b="b" l="l" r="r" t="t"/>
              <a:pathLst>
                <a:path extrusionOk="0" fill="none" h="2068" w="3223">
                  <a:moveTo>
                    <a:pt x="296" y="0"/>
                  </a:moveTo>
                  <a:cubicBezTo>
                    <a:pt x="286" y="30"/>
                    <a:pt x="281" y="65"/>
                    <a:pt x="276" y="95"/>
                  </a:cubicBezTo>
                  <a:cubicBezTo>
                    <a:pt x="161" y="748"/>
                    <a:pt x="110" y="1410"/>
                    <a:pt x="0" y="2063"/>
                  </a:cubicBezTo>
                  <a:lnTo>
                    <a:pt x="0" y="2068"/>
                  </a:lnTo>
                  <a:cubicBezTo>
                    <a:pt x="1044" y="1877"/>
                    <a:pt x="2133" y="1656"/>
                    <a:pt x="3177" y="1466"/>
                  </a:cubicBezTo>
                  <a:cubicBezTo>
                    <a:pt x="3192" y="1461"/>
                    <a:pt x="3207" y="1456"/>
                    <a:pt x="3222" y="1456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7" name="Google Shape;5207;p25"/>
            <p:cNvSpPr/>
            <p:nvPr/>
          </p:nvSpPr>
          <p:spPr>
            <a:xfrm>
              <a:off x="1436975" y="3365325"/>
              <a:ext cx="61775" cy="60250"/>
            </a:xfrm>
            <a:custGeom>
              <a:rect b="b" l="l" r="r" t="t"/>
              <a:pathLst>
                <a:path extrusionOk="0" fill="none" h="2410" w="2471">
                  <a:moveTo>
                    <a:pt x="56" y="0"/>
                  </a:moveTo>
                  <a:cubicBezTo>
                    <a:pt x="56" y="35"/>
                    <a:pt x="51" y="60"/>
                    <a:pt x="51" y="95"/>
                  </a:cubicBezTo>
                  <a:cubicBezTo>
                    <a:pt x="6" y="863"/>
                    <a:pt x="1" y="1636"/>
                    <a:pt x="36" y="2404"/>
                  </a:cubicBezTo>
                  <a:lnTo>
                    <a:pt x="36" y="2409"/>
                  </a:lnTo>
                  <a:cubicBezTo>
                    <a:pt x="824" y="2204"/>
                    <a:pt x="1642" y="1988"/>
                    <a:pt x="2445" y="1912"/>
                  </a:cubicBezTo>
                  <a:cubicBezTo>
                    <a:pt x="2455" y="1912"/>
                    <a:pt x="2460" y="1907"/>
                    <a:pt x="2470" y="1907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8" name="Google Shape;5208;p25"/>
            <p:cNvSpPr/>
            <p:nvPr/>
          </p:nvSpPr>
          <p:spPr>
            <a:xfrm>
              <a:off x="1359925" y="3494050"/>
              <a:ext cx="89250" cy="65525"/>
            </a:xfrm>
            <a:custGeom>
              <a:rect b="b" l="l" r="r" t="t"/>
              <a:pathLst>
                <a:path extrusionOk="0" fill="none" h="2621" w="3570">
                  <a:moveTo>
                    <a:pt x="71" y="1"/>
                  </a:moveTo>
                  <a:cubicBezTo>
                    <a:pt x="71" y="26"/>
                    <a:pt x="66" y="46"/>
                    <a:pt x="66" y="71"/>
                  </a:cubicBezTo>
                  <a:cubicBezTo>
                    <a:pt x="11" y="919"/>
                    <a:pt x="1" y="1773"/>
                    <a:pt x="46" y="2621"/>
                  </a:cubicBezTo>
                  <a:cubicBezTo>
                    <a:pt x="61" y="2616"/>
                    <a:pt x="71" y="2606"/>
                    <a:pt x="86" y="2601"/>
                  </a:cubicBezTo>
                  <a:cubicBezTo>
                    <a:pt x="1215" y="2089"/>
                    <a:pt x="2415" y="1557"/>
                    <a:pt x="3569" y="1110"/>
                  </a:cubicBezTo>
                  <a:lnTo>
                    <a:pt x="3569" y="1110"/>
                  </a:ln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9" name="Google Shape;5209;p25"/>
            <p:cNvSpPr/>
            <p:nvPr/>
          </p:nvSpPr>
          <p:spPr>
            <a:xfrm>
              <a:off x="1297575" y="3553150"/>
              <a:ext cx="62875" cy="83475"/>
            </a:xfrm>
            <a:custGeom>
              <a:rect b="b" l="l" r="r" t="t"/>
              <a:pathLst>
                <a:path extrusionOk="0" fill="none" h="3339" w="2515">
                  <a:moveTo>
                    <a:pt x="0" y="1"/>
                  </a:moveTo>
                  <a:lnTo>
                    <a:pt x="0" y="41"/>
                  </a:lnTo>
                  <a:cubicBezTo>
                    <a:pt x="5" y="377"/>
                    <a:pt x="15" y="709"/>
                    <a:pt x="35" y="1045"/>
                  </a:cubicBezTo>
                  <a:cubicBezTo>
                    <a:pt x="75" y="1813"/>
                    <a:pt x="151" y="2576"/>
                    <a:pt x="261" y="3339"/>
                  </a:cubicBezTo>
                  <a:cubicBezTo>
                    <a:pt x="281" y="3329"/>
                    <a:pt x="301" y="3324"/>
                    <a:pt x="321" y="3314"/>
                  </a:cubicBezTo>
                  <a:cubicBezTo>
                    <a:pt x="1049" y="3038"/>
                    <a:pt x="1787" y="2757"/>
                    <a:pt x="2515" y="2481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0" name="Google Shape;5210;p25"/>
            <p:cNvSpPr/>
            <p:nvPr/>
          </p:nvSpPr>
          <p:spPr>
            <a:xfrm>
              <a:off x="1236700" y="3736750"/>
              <a:ext cx="113100" cy="80325"/>
            </a:xfrm>
            <a:custGeom>
              <a:rect b="b" l="l" r="r" t="t"/>
              <a:pathLst>
                <a:path extrusionOk="0" fill="none" h="3213" w="4524">
                  <a:moveTo>
                    <a:pt x="1" y="0"/>
                  </a:moveTo>
                  <a:cubicBezTo>
                    <a:pt x="1" y="10"/>
                    <a:pt x="6" y="25"/>
                    <a:pt x="11" y="35"/>
                  </a:cubicBezTo>
                  <a:cubicBezTo>
                    <a:pt x="242" y="1054"/>
                    <a:pt x="478" y="2304"/>
                    <a:pt x="1015" y="3197"/>
                  </a:cubicBezTo>
                  <a:cubicBezTo>
                    <a:pt x="1020" y="3203"/>
                    <a:pt x="1020" y="3208"/>
                    <a:pt x="1025" y="3213"/>
                  </a:cubicBezTo>
                  <a:cubicBezTo>
                    <a:pt x="2204" y="2379"/>
                    <a:pt x="3369" y="1476"/>
                    <a:pt x="4513" y="592"/>
                  </a:cubicBezTo>
                  <a:cubicBezTo>
                    <a:pt x="4518" y="587"/>
                    <a:pt x="4518" y="587"/>
                    <a:pt x="4523" y="582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1" name="Google Shape;5211;p25"/>
            <p:cNvSpPr/>
            <p:nvPr/>
          </p:nvSpPr>
          <p:spPr>
            <a:xfrm>
              <a:off x="1315875" y="3694825"/>
              <a:ext cx="11200" cy="18600"/>
            </a:xfrm>
            <a:custGeom>
              <a:rect b="b" l="l" r="r" t="t"/>
              <a:pathLst>
                <a:path extrusionOk="0" fill="none" h="744" w="448">
                  <a:moveTo>
                    <a:pt x="448" y="1"/>
                  </a:moveTo>
                  <a:cubicBezTo>
                    <a:pt x="277" y="232"/>
                    <a:pt x="126" y="483"/>
                    <a:pt x="1" y="744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2" name="Google Shape;5212;p25"/>
            <p:cNvSpPr/>
            <p:nvPr/>
          </p:nvSpPr>
          <p:spPr>
            <a:xfrm>
              <a:off x="1322800" y="3708250"/>
              <a:ext cx="11425" cy="18225"/>
            </a:xfrm>
            <a:custGeom>
              <a:rect b="b" l="l" r="r" t="t"/>
              <a:pathLst>
                <a:path extrusionOk="0" fill="none" h="729" w="457">
                  <a:moveTo>
                    <a:pt x="457" y="1"/>
                  </a:moveTo>
                  <a:cubicBezTo>
                    <a:pt x="316" y="252"/>
                    <a:pt x="166" y="493"/>
                    <a:pt x="0" y="729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3" name="Google Shape;5213;p25"/>
            <p:cNvSpPr/>
            <p:nvPr/>
          </p:nvSpPr>
          <p:spPr>
            <a:xfrm>
              <a:off x="1135450" y="3947925"/>
              <a:ext cx="121350" cy="60000"/>
            </a:xfrm>
            <a:custGeom>
              <a:rect b="b" l="l" r="r" t="t"/>
              <a:pathLst>
                <a:path extrusionOk="0" fill="none" h="2400" w="4854">
                  <a:moveTo>
                    <a:pt x="0" y="1"/>
                  </a:moveTo>
                  <a:cubicBezTo>
                    <a:pt x="5" y="16"/>
                    <a:pt x="15" y="36"/>
                    <a:pt x="20" y="51"/>
                  </a:cubicBezTo>
                  <a:cubicBezTo>
                    <a:pt x="357" y="879"/>
                    <a:pt x="773" y="1667"/>
                    <a:pt x="1280" y="2400"/>
                  </a:cubicBezTo>
                  <a:cubicBezTo>
                    <a:pt x="1305" y="2380"/>
                    <a:pt x="1330" y="2360"/>
                    <a:pt x="1355" y="2345"/>
                  </a:cubicBezTo>
                  <a:cubicBezTo>
                    <a:pt x="2475" y="1511"/>
                    <a:pt x="3654" y="764"/>
                    <a:pt x="4854" y="61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4" name="Google Shape;5214;p25"/>
            <p:cNvSpPr/>
            <p:nvPr/>
          </p:nvSpPr>
          <p:spPr>
            <a:xfrm>
              <a:off x="1255400" y="3556050"/>
              <a:ext cx="66900" cy="168550"/>
            </a:xfrm>
            <a:custGeom>
              <a:rect b="b" l="l" r="r" t="t"/>
              <a:pathLst>
                <a:path extrusionOk="0" fill="none" h="6742" w="2676">
                  <a:moveTo>
                    <a:pt x="1" y="6741"/>
                  </a:moveTo>
                  <a:cubicBezTo>
                    <a:pt x="91" y="5497"/>
                    <a:pt x="216" y="4242"/>
                    <a:pt x="603" y="3057"/>
                  </a:cubicBezTo>
                  <a:cubicBezTo>
                    <a:pt x="854" y="2294"/>
                    <a:pt x="1220" y="1556"/>
                    <a:pt x="1722" y="929"/>
                  </a:cubicBezTo>
                  <a:cubicBezTo>
                    <a:pt x="1998" y="578"/>
                    <a:pt x="2315" y="266"/>
                    <a:pt x="2676" y="0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5" name="Google Shape;5215;p25"/>
            <p:cNvSpPr/>
            <p:nvPr/>
          </p:nvSpPr>
          <p:spPr>
            <a:xfrm>
              <a:off x="1567725" y="3747275"/>
              <a:ext cx="89000" cy="54500"/>
            </a:xfrm>
            <a:custGeom>
              <a:rect b="b" l="l" r="r" t="t"/>
              <a:pathLst>
                <a:path extrusionOk="0" fill="none" h="2180" w="3560">
                  <a:moveTo>
                    <a:pt x="673" y="1"/>
                  </a:moveTo>
                  <a:cubicBezTo>
                    <a:pt x="392" y="704"/>
                    <a:pt x="166" y="1431"/>
                    <a:pt x="1" y="2174"/>
                  </a:cubicBezTo>
                  <a:cubicBezTo>
                    <a:pt x="1" y="2174"/>
                    <a:pt x="1" y="2174"/>
                    <a:pt x="1" y="2179"/>
                  </a:cubicBezTo>
                  <a:cubicBezTo>
                    <a:pt x="1145" y="2099"/>
                    <a:pt x="2315" y="2119"/>
                    <a:pt x="3464" y="2149"/>
                  </a:cubicBezTo>
                  <a:cubicBezTo>
                    <a:pt x="3494" y="2149"/>
                    <a:pt x="3529" y="2149"/>
                    <a:pt x="3559" y="2149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6" name="Google Shape;5216;p25"/>
            <p:cNvSpPr/>
            <p:nvPr/>
          </p:nvSpPr>
          <p:spPr>
            <a:xfrm>
              <a:off x="1520550" y="3788825"/>
              <a:ext cx="76575" cy="54600"/>
            </a:xfrm>
            <a:custGeom>
              <a:rect b="b" l="l" r="r" t="t"/>
              <a:pathLst>
                <a:path extrusionOk="0" fill="none" h="2184" w="3063">
                  <a:moveTo>
                    <a:pt x="126" y="0"/>
                  </a:moveTo>
                  <a:cubicBezTo>
                    <a:pt x="21" y="723"/>
                    <a:pt x="0" y="1456"/>
                    <a:pt x="61" y="2184"/>
                  </a:cubicBezTo>
                  <a:cubicBezTo>
                    <a:pt x="71" y="2179"/>
                    <a:pt x="91" y="2179"/>
                    <a:pt x="106" y="2174"/>
                  </a:cubicBezTo>
                  <a:cubicBezTo>
                    <a:pt x="653" y="2083"/>
                    <a:pt x="1200" y="2018"/>
                    <a:pt x="1752" y="1938"/>
                  </a:cubicBezTo>
                  <a:cubicBezTo>
                    <a:pt x="2169" y="1877"/>
                    <a:pt x="2585" y="1817"/>
                    <a:pt x="3002" y="1727"/>
                  </a:cubicBezTo>
                  <a:cubicBezTo>
                    <a:pt x="3022" y="1722"/>
                    <a:pt x="3042" y="1717"/>
                    <a:pt x="3062" y="1712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7" name="Google Shape;5217;p25"/>
            <p:cNvSpPr/>
            <p:nvPr/>
          </p:nvSpPr>
          <p:spPr>
            <a:xfrm>
              <a:off x="1413900" y="3895350"/>
              <a:ext cx="100650" cy="61250"/>
            </a:xfrm>
            <a:custGeom>
              <a:rect b="b" l="l" r="r" t="t"/>
              <a:pathLst>
                <a:path extrusionOk="0" fill="none" h="2450" w="4026">
                  <a:moveTo>
                    <a:pt x="121" y="1"/>
                  </a:moveTo>
                  <a:cubicBezTo>
                    <a:pt x="0" y="814"/>
                    <a:pt x="10" y="1642"/>
                    <a:pt x="156" y="2450"/>
                  </a:cubicBezTo>
                  <a:cubicBezTo>
                    <a:pt x="161" y="2450"/>
                    <a:pt x="166" y="2450"/>
                    <a:pt x="171" y="2445"/>
                  </a:cubicBezTo>
                  <a:cubicBezTo>
                    <a:pt x="1421" y="2174"/>
                    <a:pt x="2705" y="2018"/>
                    <a:pt x="3980" y="1868"/>
                  </a:cubicBezTo>
                  <a:cubicBezTo>
                    <a:pt x="3995" y="1868"/>
                    <a:pt x="4010" y="1863"/>
                    <a:pt x="4026" y="1863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8" name="Google Shape;5218;p25"/>
            <p:cNvSpPr/>
            <p:nvPr/>
          </p:nvSpPr>
          <p:spPr>
            <a:xfrm>
              <a:off x="1338850" y="3960600"/>
              <a:ext cx="103300" cy="70050"/>
            </a:xfrm>
            <a:custGeom>
              <a:rect b="b" l="l" r="r" t="t"/>
              <a:pathLst>
                <a:path extrusionOk="0" fill="none" h="2802" w="4132">
                  <a:moveTo>
                    <a:pt x="36" y="1"/>
                  </a:moveTo>
                  <a:cubicBezTo>
                    <a:pt x="41" y="26"/>
                    <a:pt x="41" y="51"/>
                    <a:pt x="46" y="76"/>
                  </a:cubicBezTo>
                  <a:cubicBezTo>
                    <a:pt x="141" y="974"/>
                    <a:pt x="0" y="1903"/>
                    <a:pt x="246" y="2776"/>
                  </a:cubicBezTo>
                  <a:cubicBezTo>
                    <a:pt x="251" y="2786"/>
                    <a:pt x="256" y="2791"/>
                    <a:pt x="256" y="2801"/>
                  </a:cubicBezTo>
                  <a:cubicBezTo>
                    <a:pt x="1541" y="2721"/>
                    <a:pt x="2851" y="2626"/>
                    <a:pt x="4131" y="2540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9" name="Google Shape;5219;p25"/>
            <p:cNvSpPr/>
            <p:nvPr/>
          </p:nvSpPr>
          <p:spPr>
            <a:xfrm>
              <a:off x="1462450" y="3857825"/>
              <a:ext cx="2650" cy="19600"/>
            </a:xfrm>
            <a:custGeom>
              <a:rect b="b" l="l" r="r" t="t"/>
              <a:pathLst>
                <a:path extrusionOk="0" fill="none" h="784" w="106">
                  <a:moveTo>
                    <a:pt x="106" y="1"/>
                  </a:moveTo>
                  <a:cubicBezTo>
                    <a:pt x="71" y="262"/>
                    <a:pt x="36" y="518"/>
                    <a:pt x="1" y="784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0" name="Google Shape;5220;p25"/>
            <p:cNvSpPr/>
            <p:nvPr/>
          </p:nvSpPr>
          <p:spPr>
            <a:xfrm>
              <a:off x="1476875" y="3852700"/>
              <a:ext cx="3800" cy="22100"/>
            </a:xfrm>
            <a:custGeom>
              <a:rect b="b" l="l" r="r" t="t"/>
              <a:pathLst>
                <a:path extrusionOk="0" fill="none" h="884" w="152">
                  <a:moveTo>
                    <a:pt x="151" y="0"/>
                  </a:moveTo>
                  <a:cubicBezTo>
                    <a:pt x="101" y="296"/>
                    <a:pt x="51" y="587"/>
                    <a:pt x="1" y="883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1" name="Google Shape;5221;p25"/>
            <p:cNvSpPr/>
            <p:nvPr/>
          </p:nvSpPr>
          <p:spPr>
            <a:xfrm>
              <a:off x="1525075" y="3816925"/>
              <a:ext cx="55350" cy="97525"/>
            </a:xfrm>
            <a:custGeom>
              <a:rect b="b" l="l" r="r" t="t"/>
              <a:pathLst>
                <a:path extrusionOk="0" fill="none" h="3901" w="2214">
                  <a:moveTo>
                    <a:pt x="2214" y="1"/>
                  </a:moveTo>
                  <a:cubicBezTo>
                    <a:pt x="1948" y="231"/>
                    <a:pt x="1742" y="507"/>
                    <a:pt x="1571" y="814"/>
                  </a:cubicBezTo>
                  <a:cubicBezTo>
                    <a:pt x="1009" y="1807"/>
                    <a:pt x="818" y="3087"/>
                    <a:pt x="0" y="3901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2" name="Google Shape;5222;p25"/>
            <p:cNvSpPr/>
            <p:nvPr/>
          </p:nvSpPr>
          <p:spPr>
            <a:xfrm>
              <a:off x="707675" y="3618675"/>
              <a:ext cx="92000" cy="93375"/>
            </a:xfrm>
            <a:custGeom>
              <a:rect b="b" l="l" r="r" t="t"/>
              <a:pathLst>
                <a:path extrusionOk="0" fill="none" h="3735" w="3680">
                  <a:moveTo>
                    <a:pt x="0" y="2721"/>
                  </a:moveTo>
                  <a:cubicBezTo>
                    <a:pt x="91" y="2776"/>
                    <a:pt x="186" y="2826"/>
                    <a:pt x="281" y="2871"/>
                  </a:cubicBezTo>
                  <a:cubicBezTo>
                    <a:pt x="437" y="2936"/>
                    <a:pt x="593" y="2987"/>
                    <a:pt x="753" y="3037"/>
                  </a:cubicBezTo>
                  <a:cubicBezTo>
                    <a:pt x="1345" y="3232"/>
                    <a:pt x="1923" y="3468"/>
                    <a:pt x="2485" y="3729"/>
                  </a:cubicBezTo>
                  <a:lnTo>
                    <a:pt x="2490" y="3734"/>
                  </a:lnTo>
                  <a:cubicBezTo>
                    <a:pt x="2756" y="2961"/>
                    <a:pt x="3022" y="2173"/>
                    <a:pt x="3268" y="1385"/>
                  </a:cubicBezTo>
                  <a:cubicBezTo>
                    <a:pt x="3413" y="924"/>
                    <a:pt x="3549" y="462"/>
                    <a:pt x="3679" y="0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3" name="Google Shape;5223;p25"/>
            <p:cNvSpPr/>
            <p:nvPr/>
          </p:nvSpPr>
          <p:spPr>
            <a:xfrm>
              <a:off x="761000" y="3744650"/>
              <a:ext cx="132275" cy="128650"/>
            </a:xfrm>
            <a:custGeom>
              <a:rect b="b" l="l" r="r" t="t"/>
              <a:pathLst>
                <a:path extrusionOk="0" fill="none" h="5146" w="5291">
                  <a:moveTo>
                    <a:pt x="1" y="3926"/>
                  </a:moveTo>
                  <a:cubicBezTo>
                    <a:pt x="1040" y="4272"/>
                    <a:pt x="2058" y="4673"/>
                    <a:pt x="3052" y="5130"/>
                  </a:cubicBezTo>
                  <a:cubicBezTo>
                    <a:pt x="3062" y="5135"/>
                    <a:pt x="3072" y="5140"/>
                    <a:pt x="3082" y="5145"/>
                  </a:cubicBezTo>
                  <a:cubicBezTo>
                    <a:pt x="3715" y="3393"/>
                    <a:pt x="4423" y="1652"/>
                    <a:pt x="5291" y="0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4" name="Google Shape;5224;p25"/>
            <p:cNvSpPr/>
            <p:nvPr/>
          </p:nvSpPr>
          <p:spPr>
            <a:xfrm>
              <a:off x="771425" y="3973150"/>
              <a:ext cx="159500" cy="81850"/>
            </a:xfrm>
            <a:custGeom>
              <a:rect b="b" l="l" r="r" t="t"/>
              <a:pathLst>
                <a:path extrusionOk="0" fill="none" h="3274" w="6380">
                  <a:moveTo>
                    <a:pt x="0" y="1968"/>
                  </a:moveTo>
                  <a:cubicBezTo>
                    <a:pt x="20" y="1973"/>
                    <a:pt x="40" y="1978"/>
                    <a:pt x="55" y="1983"/>
                  </a:cubicBezTo>
                  <a:cubicBezTo>
                    <a:pt x="1707" y="2510"/>
                    <a:pt x="3378" y="2942"/>
                    <a:pt x="5075" y="3273"/>
                  </a:cubicBezTo>
                  <a:cubicBezTo>
                    <a:pt x="5080" y="3263"/>
                    <a:pt x="5080" y="3253"/>
                    <a:pt x="5080" y="3243"/>
                  </a:cubicBezTo>
                  <a:cubicBezTo>
                    <a:pt x="5120" y="2962"/>
                    <a:pt x="5255" y="2641"/>
                    <a:pt x="5366" y="2380"/>
                  </a:cubicBezTo>
                  <a:cubicBezTo>
                    <a:pt x="5702" y="1587"/>
                    <a:pt x="6043" y="794"/>
                    <a:pt x="6380" y="1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5" name="Google Shape;5225;p25"/>
            <p:cNvSpPr/>
            <p:nvPr/>
          </p:nvSpPr>
          <p:spPr>
            <a:xfrm>
              <a:off x="793375" y="3953825"/>
              <a:ext cx="21600" cy="16225"/>
            </a:xfrm>
            <a:custGeom>
              <a:rect b="b" l="l" r="r" t="t"/>
              <a:pathLst>
                <a:path extrusionOk="0" fill="none" h="649" w="864">
                  <a:moveTo>
                    <a:pt x="1" y="1"/>
                  </a:moveTo>
                  <a:cubicBezTo>
                    <a:pt x="277" y="231"/>
                    <a:pt x="563" y="447"/>
                    <a:pt x="864" y="648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6" name="Google Shape;5226;p25"/>
            <p:cNvSpPr/>
            <p:nvPr/>
          </p:nvSpPr>
          <p:spPr>
            <a:xfrm>
              <a:off x="795875" y="3930475"/>
              <a:ext cx="18475" cy="16475"/>
            </a:xfrm>
            <a:custGeom>
              <a:rect b="b" l="l" r="r" t="t"/>
              <a:pathLst>
                <a:path extrusionOk="0" fill="none" h="659" w="739">
                  <a:moveTo>
                    <a:pt x="1" y="1"/>
                  </a:moveTo>
                  <a:cubicBezTo>
                    <a:pt x="287" y="162"/>
                    <a:pt x="543" y="387"/>
                    <a:pt x="739" y="659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7" name="Google Shape;5227;p25"/>
            <p:cNvSpPr/>
            <p:nvPr/>
          </p:nvSpPr>
          <p:spPr>
            <a:xfrm>
              <a:off x="765150" y="3597950"/>
              <a:ext cx="85725" cy="130775"/>
            </a:xfrm>
            <a:custGeom>
              <a:rect b="b" l="l" r="r" t="t"/>
              <a:pathLst>
                <a:path extrusionOk="0" fill="none" h="5231" w="3429">
                  <a:moveTo>
                    <a:pt x="0" y="1"/>
                  </a:moveTo>
                  <a:cubicBezTo>
                    <a:pt x="216" y="779"/>
                    <a:pt x="542" y="1527"/>
                    <a:pt x="969" y="2214"/>
                  </a:cubicBezTo>
                  <a:cubicBezTo>
                    <a:pt x="1345" y="2827"/>
                    <a:pt x="1797" y="3389"/>
                    <a:pt x="2314" y="3891"/>
                  </a:cubicBezTo>
                  <a:cubicBezTo>
                    <a:pt x="2731" y="4302"/>
                    <a:pt x="3208" y="4689"/>
                    <a:pt x="3428" y="5231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8" name="Google Shape;5228;p25"/>
            <p:cNvSpPr/>
            <p:nvPr/>
          </p:nvSpPr>
          <p:spPr>
            <a:xfrm>
              <a:off x="1214375" y="3799850"/>
              <a:ext cx="125375" cy="67050"/>
            </a:xfrm>
            <a:custGeom>
              <a:rect b="b" l="l" r="r" t="t"/>
              <a:pathLst>
                <a:path extrusionOk="0" fill="none" h="2682" w="5015">
                  <a:moveTo>
                    <a:pt x="0" y="924"/>
                  </a:moveTo>
                  <a:cubicBezTo>
                    <a:pt x="166" y="1532"/>
                    <a:pt x="387" y="2119"/>
                    <a:pt x="668" y="2681"/>
                  </a:cubicBezTo>
                  <a:cubicBezTo>
                    <a:pt x="678" y="2676"/>
                    <a:pt x="688" y="2671"/>
                    <a:pt x="698" y="2661"/>
                  </a:cubicBezTo>
                  <a:cubicBezTo>
                    <a:pt x="2154" y="1868"/>
                    <a:pt x="3579" y="960"/>
                    <a:pt x="4954" y="36"/>
                  </a:cubicBezTo>
                  <a:cubicBezTo>
                    <a:pt x="4974" y="26"/>
                    <a:pt x="4995" y="11"/>
                    <a:pt x="5015" y="1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229" name="Google Shape;5229;p25"/>
          <p:cNvGrpSpPr/>
          <p:nvPr/>
        </p:nvGrpSpPr>
        <p:grpSpPr>
          <a:xfrm flipH="1" rot="606894">
            <a:off x="7047772" y="24990"/>
            <a:ext cx="2951752" cy="1030040"/>
            <a:chOff x="4830925" y="3166050"/>
            <a:chExt cx="1936475" cy="675750"/>
          </a:xfrm>
        </p:grpSpPr>
        <p:sp>
          <p:nvSpPr>
            <p:cNvPr id="5230" name="Google Shape;5230;p25"/>
            <p:cNvSpPr/>
            <p:nvPr/>
          </p:nvSpPr>
          <p:spPr>
            <a:xfrm>
              <a:off x="5891250" y="3643625"/>
              <a:ext cx="283500" cy="174475"/>
            </a:xfrm>
            <a:custGeom>
              <a:rect b="b" l="l" r="r" t="t"/>
              <a:pathLst>
                <a:path extrusionOk="0" h="6979" w="11340">
                  <a:moveTo>
                    <a:pt x="11339" y="1"/>
                  </a:moveTo>
                  <a:cubicBezTo>
                    <a:pt x="9567" y="613"/>
                    <a:pt x="7695" y="924"/>
                    <a:pt x="5798" y="990"/>
                  </a:cubicBezTo>
                  <a:cubicBezTo>
                    <a:pt x="5557" y="998"/>
                    <a:pt x="5315" y="1002"/>
                    <a:pt x="5073" y="1002"/>
                  </a:cubicBezTo>
                  <a:cubicBezTo>
                    <a:pt x="4875" y="1002"/>
                    <a:pt x="4676" y="999"/>
                    <a:pt x="4478" y="995"/>
                  </a:cubicBezTo>
                  <a:cubicBezTo>
                    <a:pt x="2671" y="2706"/>
                    <a:pt x="1145" y="4719"/>
                    <a:pt x="0" y="6928"/>
                  </a:cubicBezTo>
                  <a:cubicBezTo>
                    <a:pt x="656" y="6963"/>
                    <a:pt x="1312" y="6979"/>
                    <a:pt x="1968" y="6979"/>
                  </a:cubicBezTo>
                  <a:cubicBezTo>
                    <a:pt x="2060" y="6979"/>
                    <a:pt x="2152" y="6978"/>
                    <a:pt x="2244" y="6978"/>
                  </a:cubicBezTo>
                  <a:cubicBezTo>
                    <a:pt x="5803" y="5472"/>
                    <a:pt x="8975" y="3048"/>
                    <a:pt x="11339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1" name="Google Shape;5231;p25"/>
            <p:cNvSpPr/>
            <p:nvPr/>
          </p:nvSpPr>
          <p:spPr>
            <a:xfrm>
              <a:off x="5259450" y="3524900"/>
              <a:ext cx="743750" cy="291925"/>
            </a:xfrm>
            <a:custGeom>
              <a:rect b="b" l="l" r="r" t="t"/>
              <a:pathLst>
                <a:path extrusionOk="0" h="11677" w="29750">
                  <a:moveTo>
                    <a:pt x="21894" y="6682"/>
                  </a:moveTo>
                  <a:cubicBezTo>
                    <a:pt x="22050" y="6682"/>
                    <a:pt x="22176" y="6808"/>
                    <a:pt x="22176" y="6968"/>
                  </a:cubicBezTo>
                  <a:cubicBezTo>
                    <a:pt x="22176" y="7124"/>
                    <a:pt x="22050" y="7249"/>
                    <a:pt x="21894" y="7249"/>
                  </a:cubicBezTo>
                  <a:cubicBezTo>
                    <a:pt x="21739" y="7249"/>
                    <a:pt x="21608" y="7124"/>
                    <a:pt x="21608" y="6968"/>
                  </a:cubicBezTo>
                  <a:cubicBezTo>
                    <a:pt x="21608" y="6808"/>
                    <a:pt x="21739" y="6682"/>
                    <a:pt x="21894" y="6682"/>
                  </a:cubicBezTo>
                  <a:close/>
                  <a:moveTo>
                    <a:pt x="25303" y="6682"/>
                  </a:moveTo>
                  <a:cubicBezTo>
                    <a:pt x="25463" y="6682"/>
                    <a:pt x="25589" y="6808"/>
                    <a:pt x="25589" y="6968"/>
                  </a:cubicBezTo>
                  <a:cubicBezTo>
                    <a:pt x="25589" y="7124"/>
                    <a:pt x="25463" y="7249"/>
                    <a:pt x="25303" y="7249"/>
                  </a:cubicBezTo>
                  <a:cubicBezTo>
                    <a:pt x="25147" y="7249"/>
                    <a:pt x="25022" y="7124"/>
                    <a:pt x="25022" y="6968"/>
                  </a:cubicBezTo>
                  <a:cubicBezTo>
                    <a:pt x="25022" y="6808"/>
                    <a:pt x="25147" y="6682"/>
                    <a:pt x="25303" y="6682"/>
                  </a:cubicBezTo>
                  <a:close/>
                  <a:moveTo>
                    <a:pt x="21041" y="7536"/>
                  </a:moveTo>
                  <a:cubicBezTo>
                    <a:pt x="21197" y="7536"/>
                    <a:pt x="21327" y="7661"/>
                    <a:pt x="21327" y="7817"/>
                  </a:cubicBezTo>
                  <a:cubicBezTo>
                    <a:pt x="21327" y="7977"/>
                    <a:pt x="21197" y="8103"/>
                    <a:pt x="21041" y="8103"/>
                  </a:cubicBezTo>
                  <a:cubicBezTo>
                    <a:pt x="20886" y="8103"/>
                    <a:pt x="20755" y="7977"/>
                    <a:pt x="20755" y="7817"/>
                  </a:cubicBezTo>
                  <a:cubicBezTo>
                    <a:pt x="20755" y="7661"/>
                    <a:pt x="20886" y="7536"/>
                    <a:pt x="21041" y="7536"/>
                  </a:cubicBezTo>
                  <a:close/>
                  <a:moveTo>
                    <a:pt x="22748" y="8103"/>
                  </a:moveTo>
                  <a:cubicBezTo>
                    <a:pt x="22903" y="8103"/>
                    <a:pt x="23029" y="8228"/>
                    <a:pt x="23029" y="8384"/>
                  </a:cubicBezTo>
                  <a:cubicBezTo>
                    <a:pt x="23029" y="8544"/>
                    <a:pt x="22903" y="8670"/>
                    <a:pt x="22748" y="8670"/>
                  </a:cubicBezTo>
                  <a:cubicBezTo>
                    <a:pt x="22587" y="8670"/>
                    <a:pt x="22462" y="8544"/>
                    <a:pt x="22462" y="8384"/>
                  </a:cubicBezTo>
                  <a:cubicBezTo>
                    <a:pt x="22462" y="8228"/>
                    <a:pt x="22587" y="8103"/>
                    <a:pt x="22748" y="8103"/>
                  </a:cubicBezTo>
                  <a:close/>
                  <a:moveTo>
                    <a:pt x="4206" y="1"/>
                  </a:moveTo>
                  <a:cubicBezTo>
                    <a:pt x="2763" y="1"/>
                    <a:pt x="1306" y="157"/>
                    <a:pt x="0" y="744"/>
                  </a:cubicBezTo>
                  <a:cubicBezTo>
                    <a:pt x="412" y="1136"/>
                    <a:pt x="823" y="1517"/>
                    <a:pt x="1245" y="1889"/>
                  </a:cubicBezTo>
                  <a:cubicBezTo>
                    <a:pt x="7850" y="7731"/>
                    <a:pt x="16474" y="11225"/>
                    <a:pt x="25272" y="11677"/>
                  </a:cubicBezTo>
                  <a:cubicBezTo>
                    <a:pt x="26417" y="9468"/>
                    <a:pt x="27943" y="7455"/>
                    <a:pt x="29750" y="5744"/>
                  </a:cubicBezTo>
                  <a:cubicBezTo>
                    <a:pt x="27652" y="5694"/>
                    <a:pt x="25549" y="5362"/>
                    <a:pt x="23536" y="4825"/>
                  </a:cubicBezTo>
                  <a:cubicBezTo>
                    <a:pt x="20630" y="4042"/>
                    <a:pt x="17889" y="2737"/>
                    <a:pt x="15033" y="1794"/>
                  </a:cubicBezTo>
                  <a:cubicBezTo>
                    <a:pt x="11816" y="729"/>
                    <a:pt x="8443" y="127"/>
                    <a:pt x="5050" y="17"/>
                  </a:cubicBezTo>
                  <a:cubicBezTo>
                    <a:pt x="4770" y="7"/>
                    <a:pt x="4488" y="1"/>
                    <a:pt x="420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2" name="Google Shape;5232;p25"/>
            <p:cNvSpPr/>
            <p:nvPr/>
          </p:nvSpPr>
          <p:spPr>
            <a:xfrm>
              <a:off x="5947350" y="3291150"/>
              <a:ext cx="812025" cy="526925"/>
            </a:xfrm>
            <a:custGeom>
              <a:rect b="b" l="l" r="r" t="t"/>
              <a:pathLst>
                <a:path extrusionOk="0" h="21077" w="32481">
                  <a:moveTo>
                    <a:pt x="32425" y="1"/>
                  </a:moveTo>
                  <a:cubicBezTo>
                    <a:pt x="30332" y="1005"/>
                    <a:pt x="29413" y="3168"/>
                    <a:pt x="27647" y="4538"/>
                  </a:cubicBezTo>
                  <a:cubicBezTo>
                    <a:pt x="26161" y="5693"/>
                    <a:pt x="24158" y="5944"/>
                    <a:pt x="22522" y="6887"/>
                  </a:cubicBezTo>
                  <a:cubicBezTo>
                    <a:pt x="21598" y="7424"/>
                    <a:pt x="20815" y="8167"/>
                    <a:pt x="19972" y="8825"/>
                  </a:cubicBezTo>
                  <a:cubicBezTo>
                    <a:pt x="18592" y="9899"/>
                    <a:pt x="16574" y="10712"/>
                    <a:pt x="14687" y="10717"/>
                  </a:cubicBezTo>
                  <a:cubicBezTo>
                    <a:pt x="13035" y="12298"/>
                    <a:pt x="11133" y="13397"/>
                    <a:pt x="9095" y="14100"/>
                  </a:cubicBezTo>
                  <a:cubicBezTo>
                    <a:pt x="6731" y="17147"/>
                    <a:pt x="3559" y="19571"/>
                    <a:pt x="0" y="21077"/>
                  </a:cubicBezTo>
                  <a:cubicBezTo>
                    <a:pt x="136" y="21077"/>
                    <a:pt x="276" y="21072"/>
                    <a:pt x="412" y="21072"/>
                  </a:cubicBezTo>
                  <a:cubicBezTo>
                    <a:pt x="7173" y="20946"/>
                    <a:pt x="13879" y="18999"/>
                    <a:pt x="19701" y="15561"/>
                  </a:cubicBezTo>
                  <a:cubicBezTo>
                    <a:pt x="25072" y="12388"/>
                    <a:pt x="31401" y="7595"/>
                    <a:pt x="32380" y="989"/>
                  </a:cubicBezTo>
                  <a:cubicBezTo>
                    <a:pt x="32425" y="663"/>
                    <a:pt x="32460" y="337"/>
                    <a:pt x="32480" y="11"/>
                  </a:cubicBezTo>
                  <a:lnTo>
                    <a:pt x="3242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3" name="Google Shape;5233;p25"/>
            <p:cNvSpPr/>
            <p:nvPr/>
          </p:nvSpPr>
          <p:spPr>
            <a:xfrm>
              <a:off x="6174725" y="3545750"/>
              <a:ext cx="139800" cy="97900"/>
            </a:xfrm>
            <a:custGeom>
              <a:rect b="b" l="l" r="r" t="t"/>
              <a:pathLst>
                <a:path extrusionOk="0" h="3916" w="5592">
                  <a:moveTo>
                    <a:pt x="2419" y="1"/>
                  </a:moveTo>
                  <a:cubicBezTo>
                    <a:pt x="1757" y="1391"/>
                    <a:pt x="944" y="2706"/>
                    <a:pt x="0" y="3916"/>
                  </a:cubicBezTo>
                  <a:cubicBezTo>
                    <a:pt x="2038" y="3213"/>
                    <a:pt x="3940" y="2114"/>
                    <a:pt x="5592" y="533"/>
                  </a:cubicBezTo>
                  <a:cubicBezTo>
                    <a:pt x="5311" y="533"/>
                    <a:pt x="5035" y="513"/>
                    <a:pt x="4763" y="478"/>
                  </a:cubicBezTo>
                  <a:cubicBezTo>
                    <a:pt x="4578" y="764"/>
                    <a:pt x="4272" y="980"/>
                    <a:pt x="3905" y="1045"/>
                  </a:cubicBezTo>
                  <a:cubicBezTo>
                    <a:pt x="3831" y="1058"/>
                    <a:pt x="3758" y="1064"/>
                    <a:pt x="3685" y="1064"/>
                  </a:cubicBezTo>
                  <a:cubicBezTo>
                    <a:pt x="3072" y="1064"/>
                    <a:pt x="2527" y="625"/>
                    <a:pt x="24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4" name="Google Shape;5234;p25"/>
            <p:cNvSpPr/>
            <p:nvPr/>
          </p:nvSpPr>
          <p:spPr>
            <a:xfrm>
              <a:off x="4830925" y="3166050"/>
              <a:ext cx="1936475" cy="502625"/>
            </a:xfrm>
            <a:custGeom>
              <a:rect b="b" l="l" r="r" t="t"/>
              <a:pathLst>
                <a:path extrusionOk="0" h="20105" w="77459">
                  <a:moveTo>
                    <a:pt x="73995" y="4834"/>
                  </a:moveTo>
                  <a:cubicBezTo>
                    <a:pt x="74151" y="4834"/>
                    <a:pt x="74276" y="4965"/>
                    <a:pt x="74276" y="5120"/>
                  </a:cubicBezTo>
                  <a:cubicBezTo>
                    <a:pt x="74276" y="5276"/>
                    <a:pt x="74151" y="5401"/>
                    <a:pt x="73995" y="5401"/>
                  </a:cubicBezTo>
                  <a:cubicBezTo>
                    <a:pt x="73834" y="5401"/>
                    <a:pt x="73709" y="5276"/>
                    <a:pt x="73709" y="5120"/>
                  </a:cubicBezTo>
                  <a:cubicBezTo>
                    <a:pt x="73709" y="4965"/>
                    <a:pt x="73834" y="4834"/>
                    <a:pt x="73995" y="4834"/>
                  </a:cubicBezTo>
                  <a:close/>
                  <a:moveTo>
                    <a:pt x="14024" y="5401"/>
                  </a:moveTo>
                  <a:cubicBezTo>
                    <a:pt x="14180" y="5401"/>
                    <a:pt x="14305" y="5532"/>
                    <a:pt x="14305" y="5687"/>
                  </a:cubicBezTo>
                  <a:cubicBezTo>
                    <a:pt x="14305" y="5843"/>
                    <a:pt x="14180" y="5973"/>
                    <a:pt x="14024" y="5973"/>
                  </a:cubicBezTo>
                  <a:cubicBezTo>
                    <a:pt x="13864" y="5973"/>
                    <a:pt x="13738" y="5843"/>
                    <a:pt x="13738" y="5687"/>
                  </a:cubicBezTo>
                  <a:cubicBezTo>
                    <a:pt x="13738" y="5532"/>
                    <a:pt x="13864" y="5401"/>
                    <a:pt x="14024" y="5401"/>
                  </a:cubicBezTo>
                  <a:close/>
                  <a:moveTo>
                    <a:pt x="68880" y="5401"/>
                  </a:moveTo>
                  <a:cubicBezTo>
                    <a:pt x="69036" y="5401"/>
                    <a:pt x="69161" y="5532"/>
                    <a:pt x="69161" y="5687"/>
                  </a:cubicBezTo>
                  <a:cubicBezTo>
                    <a:pt x="69161" y="5843"/>
                    <a:pt x="69036" y="5973"/>
                    <a:pt x="68880" y="5973"/>
                  </a:cubicBezTo>
                  <a:cubicBezTo>
                    <a:pt x="68720" y="5973"/>
                    <a:pt x="68594" y="5843"/>
                    <a:pt x="68594" y="5687"/>
                  </a:cubicBezTo>
                  <a:cubicBezTo>
                    <a:pt x="68594" y="5532"/>
                    <a:pt x="68720" y="5401"/>
                    <a:pt x="68880" y="5401"/>
                  </a:cubicBezTo>
                  <a:close/>
                  <a:moveTo>
                    <a:pt x="70301" y="5687"/>
                  </a:moveTo>
                  <a:cubicBezTo>
                    <a:pt x="70456" y="5687"/>
                    <a:pt x="70582" y="5813"/>
                    <a:pt x="70582" y="5973"/>
                  </a:cubicBezTo>
                  <a:cubicBezTo>
                    <a:pt x="70582" y="6129"/>
                    <a:pt x="70456" y="6254"/>
                    <a:pt x="70301" y="6254"/>
                  </a:cubicBezTo>
                  <a:cubicBezTo>
                    <a:pt x="70145" y="6254"/>
                    <a:pt x="70015" y="6129"/>
                    <a:pt x="70015" y="5973"/>
                  </a:cubicBezTo>
                  <a:cubicBezTo>
                    <a:pt x="70015" y="5813"/>
                    <a:pt x="70145" y="5687"/>
                    <a:pt x="70301" y="5687"/>
                  </a:cubicBezTo>
                  <a:close/>
                  <a:moveTo>
                    <a:pt x="71435" y="5973"/>
                  </a:moveTo>
                  <a:cubicBezTo>
                    <a:pt x="71596" y="5973"/>
                    <a:pt x="71721" y="6099"/>
                    <a:pt x="71721" y="6254"/>
                  </a:cubicBezTo>
                  <a:cubicBezTo>
                    <a:pt x="71721" y="6415"/>
                    <a:pt x="71596" y="6541"/>
                    <a:pt x="71435" y="6541"/>
                  </a:cubicBezTo>
                  <a:cubicBezTo>
                    <a:pt x="71280" y="6541"/>
                    <a:pt x="71154" y="6415"/>
                    <a:pt x="71154" y="6254"/>
                  </a:cubicBezTo>
                  <a:cubicBezTo>
                    <a:pt x="71154" y="6099"/>
                    <a:pt x="71280" y="5973"/>
                    <a:pt x="71435" y="5973"/>
                  </a:cubicBezTo>
                  <a:close/>
                  <a:moveTo>
                    <a:pt x="15445" y="6254"/>
                  </a:moveTo>
                  <a:cubicBezTo>
                    <a:pt x="15600" y="6254"/>
                    <a:pt x="15731" y="6380"/>
                    <a:pt x="15731" y="6541"/>
                  </a:cubicBezTo>
                  <a:cubicBezTo>
                    <a:pt x="15731" y="6696"/>
                    <a:pt x="15600" y="6822"/>
                    <a:pt x="15445" y="6822"/>
                  </a:cubicBezTo>
                  <a:cubicBezTo>
                    <a:pt x="15289" y="6822"/>
                    <a:pt x="15159" y="6696"/>
                    <a:pt x="15159" y="6541"/>
                  </a:cubicBezTo>
                  <a:cubicBezTo>
                    <a:pt x="15159" y="6380"/>
                    <a:pt x="15289" y="6254"/>
                    <a:pt x="15445" y="6254"/>
                  </a:cubicBezTo>
                  <a:close/>
                  <a:moveTo>
                    <a:pt x="14305" y="6822"/>
                  </a:moveTo>
                  <a:cubicBezTo>
                    <a:pt x="14466" y="6822"/>
                    <a:pt x="14591" y="6952"/>
                    <a:pt x="14591" y="7108"/>
                  </a:cubicBezTo>
                  <a:cubicBezTo>
                    <a:pt x="14591" y="7263"/>
                    <a:pt x="14466" y="7394"/>
                    <a:pt x="14305" y="7394"/>
                  </a:cubicBezTo>
                  <a:cubicBezTo>
                    <a:pt x="14150" y="7394"/>
                    <a:pt x="14024" y="7263"/>
                    <a:pt x="14024" y="7108"/>
                  </a:cubicBezTo>
                  <a:cubicBezTo>
                    <a:pt x="14024" y="6952"/>
                    <a:pt x="14150" y="6822"/>
                    <a:pt x="14305" y="6822"/>
                  </a:cubicBezTo>
                  <a:close/>
                  <a:moveTo>
                    <a:pt x="70015" y="7394"/>
                  </a:moveTo>
                  <a:cubicBezTo>
                    <a:pt x="70170" y="7394"/>
                    <a:pt x="70301" y="7519"/>
                    <a:pt x="70301" y="7675"/>
                  </a:cubicBezTo>
                  <a:cubicBezTo>
                    <a:pt x="70301" y="7831"/>
                    <a:pt x="70170" y="7961"/>
                    <a:pt x="70015" y="7961"/>
                  </a:cubicBezTo>
                  <a:cubicBezTo>
                    <a:pt x="69859" y="7961"/>
                    <a:pt x="69729" y="7831"/>
                    <a:pt x="69729" y="7675"/>
                  </a:cubicBezTo>
                  <a:cubicBezTo>
                    <a:pt x="69729" y="7519"/>
                    <a:pt x="69859" y="7394"/>
                    <a:pt x="70015" y="7394"/>
                  </a:cubicBezTo>
                  <a:close/>
                  <a:moveTo>
                    <a:pt x="68027" y="8247"/>
                  </a:moveTo>
                  <a:cubicBezTo>
                    <a:pt x="68183" y="8247"/>
                    <a:pt x="68308" y="8373"/>
                    <a:pt x="68308" y="8528"/>
                  </a:cubicBezTo>
                  <a:cubicBezTo>
                    <a:pt x="68308" y="8689"/>
                    <a:pt x="68183" y="8814"/>
                    <a:pt x="68027" y="8814"/>
                  </a:cubicBezTo>
                  <a:cubicBezTo>
                    <a:pt x="67871" y="8814"/>
                    <a:pt x="67741" y="8689"/>
                    <a:pt x="67741" y="8528"/>
                  </a:cubicBezTo>
                  <a:cubicBezTo>
                    <a:pt x="67741" y="8373"/>
                    <a:pt x="67871" y="8247"/>
                    <a:pt x="68027" y="8247"/>
                  </a:cubicBezTo>
                  <a:close/>
                  <a:moveTo>
                    <a:pt x="3288" y="0"/>
                  </a:moveTo>
                  <a:lnTo>
                    <a:pt x="3288" y="0"/>
                  </a:lnTo>
                  <a:cubicBezTo>
                    <a:pt x="3609" y="1200"/>
                    <a:pt x="4096" y="2475"/>
                    <a:pt x="5009" y="3313"/>
                  </a:cubicBezTo>
                  <a:cubicBezTo>
                    <a:pt x="3132" y="3409"/>
                    <a:pt x="1245" y="4242"/>
                    <a:pt x="0" y="5642"/>
                  </a:cubicBezTo>
                  <a:cubicBezTo>
                    <a:pt x="351" y="5680"/>
                    <a:pt x="717" y="5699"/>
                    <a:pt x="1091" y="5699"/>
                  </a:cubicBezTo>
                  <a:cubicBezTo>
                    <a:pt x="2677" y="5699"/>
                    <a:pt x="4415" y="5369"/>
                    <a:pt x="5808" y="4829"/>
                  </a:cubicBezTo>
                  <a:cubicBezTo>
                    <a:pt x="5840" y="4816"/>
                    <a:pt x="5877" y="4810"/>
                    <a:pt x="5919" y="4810"/>
                  </a:cubicBezTo>
                  <a:cubicBezTo>
                    <a:pt x="6715" y="4810"/>
                    <a:pt x="9182" y="6975"/>
                    <a:pt x="9688" y="7414"/>
                  </a:cubicBezTo>
                  <a:cubicBezTo>
                    <a:pt x="11143" y="8679"/>
                    <a:pt x="12413" y="10260"/>
                    <a:pt x="13743" y="11655"/>
                  </a:cubicBezTo>
                  <a:cubicBezTo>
                    <a:pt x="14857" y="12820"/>
                    <a:pt x="15972" y="13984"/>
                    <a:pt x="17141" y="15098"/>
                  </a:cubicBezTo>
                  <a:cubicBezTo>
                    <a:pt x="18447" y="14511"/>
                    <a:pt x="19904" y="14355"/>
                    <a:pt x="21347" y="14355"/>
                  </a:cubicBezTo>
                  <a:cubicBezTo>
                    <a:pt x="21629" y="14355"/>
                    <a:pt x="21911" y="14361"/>
                    <a:pt x="22191" y="14371"/>
                  </a:cubicBezTo>
                  <a:cubicBezTo>
                    <a:pt x="25584" y="14481"/>
                    <a:pt x="28957" y="15083"/>
                    <a:pt x="32174" y="16148"/>
                  </a:cubicBezTo>
                  <a:cubicBezTo>
                    <a:pt x="35030" y="17091"/>
                    <a:pt x="37771" y="18396"/>
                    <a:pt x="40677" y="19179"/>
                  </a:cubicBezTo>
                  <a:cubicBezTo>
                    <a:pt x="42690" y="19716"/>
                    <a:pt x="44793" y="20048"/>
                    <a:pt x="46891" y="20098"/>
                  </a:cubicBezTo>
                  <a:cubicBezTo>
                    <a:pt x="47089" y="20102"/>
                    <a:pt x="47288" y="20105"/>
                    <a:pt x="47486" y="20105"/>
                  </a:cubicBezTo>
                  <a:cubicBezTo>
                    <a:pt x="47728" y="20105"/>
                    <a:pt x="47970" y="20101"/>
                    <a:pt x="48211" y="20093"/>
                  </a:cubicBezTo>
                  <a:cubicBezTo>
                    <a:pt x="50108" y="20027"/>
                    <a:pt x="51980" y="19716"/>
                    <a:pt x="53752" y="19104"/>
                  </a:cubicBezTo>
                  <a:cubicBezTo>
                    <a:pt x="54696" y="17894"/>
                    <a:pt x="55509" y="16579"/>
                    <a:pt x="56171" y="15189"/>
                  </a:cubicBezTo>
                  <a:cubicBezTo>
                    <a:pt x="56166" y="15184"/>
                    <a:pt x="56166" y="15184"/>
                    <a:pt x="56166" y="15184"/>
                  </a:cubicBezTo>
                  <a:cubicBezTo>
                    <a:pt x="56046" y="14476"/>
                    <a:pt x="56518" y="13814"/>
                    <a:pt x="57215" y="13688"/>
                  </a:cubicBezTo>
                  <a:cubicBezTo>
                    <a:pt x="57289" y="13676"/>
                    <a:pt x="57360" y="13670"/>
                    <a:pt x="57431" y="13670"/>
                  </a:cubicBezTo>
                  <a:cubicBezTo>
                    <a:pt x="57534" y="13670"/>
                    <a:pt x="57634" y="13682"/>
                    <a:pt x="57732" y="13703"/>
                  </a:cubicBezTo>
                  <a:cubicBezTo>
                    <a:pt x="57775" y="13406"/>
                    <a:pt x="58026" y="13188"/>
                    <a:pt x="58323" y="13188"/>
                  </a:cubicBezTo>
                  <a:cubicBezTo>
                    <a:pt x="58342" y="13188"/>
                    <a:pt x="58361" y="13189"/>
                    <a:pt x="58380" y="13191"/>
                  </a:cubicBezTo>
                  <a:cubicBezTo>
                    <a:pt x="58711" y="13216"/>
                    <a:pt x="58957" y="13507"/>
                    <a:pt x="58927" y="13839"/>
                  </a:cubicBezTo>
                  <a:cubicBezTo>
                    <a:pt x="58907" y="14070"/>
                    <a:pt x="58761" y="14260"/>
                    <a:pt x="58566" y="14341"/>
                  </a:cubicBezTo>
                  <a:cubicBezTo>
                    <a:pt x="58636" y="14461"/>
                    <a:pt x="58686" y="14597"/>
                    <a:pt x="58711" y="14742"/>
                  </a:cubicBezTo>
                  <a:cubicBezTo>
                    <a:pt x="58766" y="15073"/>
                    <a:pt x="58691" y="15400"/>
                    <a:pt x="58515" y="15666"/>
                  </a:cubicBezTo>
                  <a:cubicBezTo>
                    <a:pt x="58787" y="15701"/>
                    <a:pt x="59063" y="15721"/>
                    <a:pt x="59344" y="15721"/>
                  </a:cubicBezTo>
                  <a:cubicBezTo>
                    <a:pt x="61231" y="15716"/>
                    <a:pt x="63249" y="14903"/>
                    <a:pt x="64629" y="13829"/>
                  </a:cubicBezTo>
                  <a:cubicBezTo>
                    <a:pt x="65472" y="13171"/>
                    <a:pt x="66255" y="12428"/>
                    <a:pt x="67179" y="11891"/>
                  </a:cubicBezTo>
                  <a:cubicBezTo>
                    <a:pt x="68815" y="10948"/>
                    <a:pt x="70818" y="10697"/>
                    <a:pt x="72304" y="9542"/>
                  </a:cubicBezTo>
                  <a:cubicBezTo>
                    <a:pt x="74070" y="8172"/>
                    <a:pt x="74989" y="6009"/>
                    <a:pt x="77082" y="5005"/>
                  </a:cubicBezTo>
                  <a:lnTo>
                    <a:pt x="77137" y="5015"/>
                  </a:lnTo>
                  <a:cubicBezTo>
                    <a:pt x="77458" y="4754"/>
                    <a:pt x="77343" y="4202"/>
                    <a:pt x="77022" y="3946"/>
                  </a:cubicBezTo>
                  <a:cubicBezTo>
                    <a:pt x="76700" y="3690"/>
                    <a:pt x="76259" y="3649"/>
                    <a:pt x="75847" y="3629"/>
                  </a:cubicBezTo>
                  <a:cubicBezTo>
                    <a:pt x="75445" y="3611"/>
                    <a:pt x="75043" y="3603"/>
                    <a:pt x="74643" y="3603"/>
                  </a:cubicBezTo>
                  <a:cubicBezTo>
                    <a:pt x="67072" y="3603"/>
                    <a:pt x="59798" y="6680"/>
                    <a:pt x="52347" y="8267"/>
                  </a:cubicBezTo>
                  <a:cubicBezTo>
                    <a:pt x="48399" y="9108"/>
                    <a:pt x="44363" y="9529"/>
                    <a:pt x="40327" y="9529"/>
                  </a:cubicBezTo>
                  <a:cubicBezTo>
                    <a:pt x="36171" y="9529"/>
                    <a:pt x="32016" y="9083"/>
                    <a:pt x="27958" y="8192"/>
                  </a:cubicBezTo>
                  <a:cubicBezTo>
                    <a:pt x="20785" y="6611"/>
                    <a:pt x="13844" y="3654"/>
                    <a:pt x="6500" y="3429"/>
                  </a:cubicBezTo>
                  <a:cubicBezTo>
                    <a:pt x="6485" y="3348"/>
                    <a:pt x="6405" y="3323"/>
                    <a:pt x="6385" y="3238"/>
                  </a:cubicBezTo>
                  <a:cubicBezTo>
                    <a:pt x="5993" y="1732"/>
                    <a:pt x="4779" y="457"/>
                    <a:pt x="3288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5" name="Google Shape;5235;p25"/>
            <p:cNvSpPr/>
            <p:nvPr/>
          </p:nvSpPr>
          <p:spPr>
            <a:xfrm>
              <a:off x="6673625" y="3286900"/>
              <a:ext cx="14225" cy="14200"/>
            </a:xfrm>
            <a:custGeom>
              <a:rect b="b" l="l" r="r" t="t"/>
              <a:pathLst>
                <a:path extrusionOk="0" h="568" w="569">
                  <a:moveTo>
                    <a:pt x="287" y="0"/>
                  </a:moveTo>
                  <a:cubicBezTo>
                    <a:pt x="126" y="0"/>
                    <a:pt x="1" y="131"/>
                    <a:pt x="1" y="286"/>
                  </a:cubicBezTo>
                  <a:cubicBezTo>
                    <a:pt x="1" y="442"/>
                    <a:pt x="126" y="567"/>
                    <a:pt x="287" y="567"/>
                  </a:cubicBezTo>
                  <a:cubicBezTo>
                    <a:pt x="443" y="567"/>
                    <a:pt x="568" y="442"/>
                    <a:pt x="568" y="286"/>
                  </a:cubicBezTo>
                  <a:cubicBezTo>
                    <a:pt x="568" y="131"/>
                    <a:pt x="443" y="0"/>
                    <a:pt x="287" y="0"/>
                  </a:cubicBezTo>
                  <a:close/>
                </a:path>
              </a:pathLst>
            </a:custGeom>
            <a:solidFill>
              <a:srgbClr val="27427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6" name="Google Shape;5236;p25"/>
            <p:cNvSpPr/>
            <p:nvPr/>
          </p:nvSpPr>
          <p:spPr>
            <a:xfrm>
              <a:off x="6609775" y="3315375"/>
              <a:ext cx="14200" cy="14200"/>
            </a:xfrm>
            <a:custGeom>
              <a:rect b="b" l="l" r="r" t="t"/>
              <a:pathLst>
                <a:path extrusionOk="0" h="568" w="568">
                  <a:moveTo>
                    <a:pt x="281" y="0"/>
                  </a:moveTo>
                  <a:cubicBezTo>
                    <a:pt x="126" y="0"/>
                    <a:pt x="0" y="126"/>
                    <a:pt x="0" y="281"/>
                  </a:cubicBezTo>
                  <a:cubicBezTo>
                    <a:pt x="0" y="442"/>
                    <a:pt x="126" y="568"/>
                    <a:pt x="281" y="568"/>
                  </a:cubicBezTo>
                  <a:cubicBezTo>
                    <a:pt x="442" y="568"/>
                    <a:pt x="567" y="442"/>
                    <a:pt x="567" y="281"/>
                  </a:cubicBezTo>
                  <a:cubicBezTo>
                    <a:pt x="567" y="126"/>
                    <a:pt x="442" y="0"/>
                    <a:pt x="281" y="0"/>
                  </a:cubicBezTo>
                  <a:close/>
                </a:path>
              </a:pathLst>
            </a:custGeom>
            <a:solidFill>
              <a:srgbClr val="27427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7" name="Google Shape;5237;p25"/>
            <p:cNvSpPr/>
            <p:nvPr/>
          </p:nvSpPr>
          <p:spPr>
            <a:xfrm>
              <a:off x="6581275" y="3308225"/>
              <a:ext cx="14200" cy="14200"/>
            </a:xfrm>
            <a:custGeom>
              <a:rect b="b" l="l" r="r" t="t"/>
              <a:pathLst>
                <a:path extrusionOk="0" h="568" w="568">
                  <a:moveTo>
                    <a:pt x="287" y="0"/>
                  </a:moveTo>
                  <a:cubicBezTo>
                    <a:pt x="131" y="0"/>
                    <a:pt x="1" y="126"/>
                    <a:pt x="1" y="286"/>
                  </a:cubicBezTo>
                  <a:cubicBezTo>
                    <a:pt x="1" y="442"/>
                    <a:pt x="131" y="567"/>
                    <a:pt x="287" y="567"/>
                  </a:cubicBezTo>
                  <a:cubicBezTo>
                    <a:pt x="442" y="567"/>
                    <a:pt x="568" y="442"/>
                    <a:pt x="568" y="286"/>
                  </a:cubicBezTo>
                  <a:cubicBezTo>
                    <a:pt x="568" y="126"/>
                    <a:pt x="442" y="0"/>
                    <a:pt x="287" y="0"/>
                  </a:cubicBezTo>
                  <a:close/>
                </a:path>
              </a:pathLst>
            </a:custGeom>
            <a:solidFill>
              <a:srgbClr val="27427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8" name="Google Shape;5238;p25"/>
            <p:cNvSpPr/>
            <p:nvPr/>
          </p:nvSpPr>
          <p:spPr>
            <a:xfrm>
              <a:off x="6574125" y="3350875"/>
              <a:ext cx="14325" cy="14225"/>
            </a:xfrm>
            <a:custGeom>
              <a:rect b="b" l="l" r="r" t="t"/>
              <a:pathLst>
                <a:path extrusionOk="0" h="569" w="573">
                  <a:moveTo>
                    <a:pt x="287" y="1"/>
                  </a:moveTo>
                  <a:cubicBezTo>
                    <a:pt x="131" y="1"/>
                    <a:pt x="1" y="126"/>
                    <a:pt x="1" y="282"/>
                  </a:cubicBezTo>
                  <a:cubicBezTo>
                    <a:pt x="1" y="438"/>
                    <a:pt x="131" y="568"/>
                    <a:pt x="287" y="568"/>
                  </a:cubicBezTo>
                  <a:cubicBezTo>
                    <a:pt x="442" y="568"/>
                    <a:pt x="573" y="438"/>
                    <a:pt x="573" y="282"/>
                  </a:cubicBezTo>
                  <a:cubicBezTo>
                    <a:pt x="573" y="126"/>
                    <a:pt x="442" y="1"/>
                    <a:pt x="287" y="1"/>
                  </a:cubicBezTo>
                  <a:close/>
                </a:path>
              </a:pathLst>
            </a:custGeom>
            <a:solidFill>
              <a:srgbClr val="27427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9" name="Google Shape;5239;p25"/>
            <p:cNvSpPr/>
            <p:nvPr/>
          </p:nvSpPr>
          <p:spPr>
            <a:xfrm>
              <a:off x="6545775" y="3301075"/>
              <a:ext cx="14200" cy="14325"/>
            </a:xfrm>
            <a:custGeom>
              <a:rect b="b" l="l" r="r" t="t"/>
              <a:pathLst>
                <a:path extrusionOk="0" h="573" w="568">
                  <a:moveTo>
                    <a:pt x="286" y="0"/>
                  </a:moveTo>
                  <a:cubicBezTo>
                    <a:pt x="126" y="0"/>
                    <a:pt x="0" y="131"/>
                    <a:pt x="0" y="286"/>
                  </a:cubicBezTo>
                  <a:cubicBezTo>
                    <a:pt x="0" y="442"/>
                    <a:pt x="126" y="572"/>
                    <a:pt x="286" y="572"/>
                  </a:cubicBezTo>
                  <a:cubicBezTo>
                    <a:pt x="442" y="572"/>
                    <a:pt x="567" y="442"/>
                    <a:pt x="567" y="286"/>
                  </a:cubicBezTo>
                  <a:cubicBezTo>
                    <a:pt x="567" y="131"/>
                    <a:pt x="442" y="0"/>
                    <a:pt x="286" y="0"/>
                  </a:cubicBezTo>
                  <a:close/>
                </a:path>
              </a:pathLst>
            </a:custGeom>
            <a:solidFill>
              <a:srgbClr val="27427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0" name="Google Shape;5240;p25"/>
            <p:cNvSpPr/>
            <p:nvPr/>
          </p:nvSpPr>
          <p:spPr>
            <a:xfrm>
              <a:off x="6524425" y="3372225"/>
              <a:ext cx="14225" cy="14200"/>
            </a:xfrm>
            <a:custGeom>
              <a:rect b="b" l="l" r="r" t="t"/>
              <a:pathLst>
                <a:path extrusionOk="0" h="568" w="569">
                  <a:moveTo>
                    <a:pt x="287" y="0"/>
                  </a:moveTo>
                  <a:cubicBezTo>
                    <a:pt x="131" y="0"/>
                    <a:pt x="1" y="126"/>
                    <a:pt x="1" y="281"/>
                  </a:cubicBezTo>
                  <a:cubicBezTo>
                    <a:pt x="1" y="442"/>
                    <a:pt x="131" y="567"/>
                    <a:pt x="287" y="567"/>
                  </a:cubicBezTo>
                  <a:cubicBezTo>
                    <a:pt x="443" y="567"/>
                    <a:pt x="568" y="442"/>
                    <a:pt x="568" y="281"/>
                  </a:cubicBezTo>
                  <a:cubicBezTo>
                    <a:pt x="568" y="126"/>
                    <a:pt x="443" y="0"/>
                    <a:pt x="287" y="0"/>
                  </a:cubicBezTo>
                  <a:close/>
                </a:path>
              </a:pathLst>
            </a:custGeom>
            <a:solidFill>
              <a:srgbClr val="27427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1" name="Google Shape;5241;p25"/>
            <p:cNvSpPr/>
            <p:nvPr/>
          </p:nvSpPr>
          <p:spPr>
            <a:xfrm>
              <a:off x="6274225" y="3495750"/>
              <a:ext cx="30650" cy="28825"/>
            </a:xfrm>
            <a:custGeom>
              <a:rect b="b" l="l" r="r" t="t"/>
              <a:pathLst>
                <a:path extrusionOk="0" h="1153" w="1226">
                  <a:moveTo>
                    <a:pt x="591" y="0"/>
                  </a:moveTo>
                  <a:cubicBezTo>
                    <a:pt x="294" y="0"/>
                    <a:pt x="43" y="218"/>
                    <a:pt x="0" y="515"/>
                  </a:cubicBezTo>
                  <a:cubicBezTo>
                    <a:pt x="357" y="600"/>
                    <a:pt x="663" y="831"/>
                    <a:pt x="834" y="1153"/>
                  </a:cubicBezTo>
                  <a:cubicBezTo>
                    <a:pt x="1029" y="1072"/>
                    <a:pt x="1175" y="882"/>
                    <a:pt x="1195" y="651"/>
                  </a:cubicBezTo>
                  <a:cubicBezTo>
                    <a:pt x="1225" y="319"/>
                    <a:pt x="979" y="28"/>
                    <a:pt x="648" y="3"/>
                  </a:cubicBezTo>
                  <a:cubicBezTo>
                    <a:pt x="629" y="1"/>
                    <a:pt x="610" y="0"/>
                    <a:pt x="59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2" name="Google Shape;5242;p25"/>
            <p:cNvSpPr/>
            <p:nvPr/>
          </p:nvSpPr>
          <p:spPr>
            <a:xfrm>
              <a:off x="6273475" y="3508625"/>
              <a:ext cx="21600" cy="17150"/>
            </a:xfrm>
            <a:custGeom>
              <a:rect b="b" l="l" r="r" t="t"/>
              <a:pathLst>
                <a:path extrusionOk="0" h="686" w="864">
                  <a:moveTo>
                    <a:pt x="30" y="0"/>
                  </a:moveTo>
                  <a:cubicBezTo>
                    <a:pt x="30" y="15"/>
                    <a:pt x="25" y="25"/>
                    <a:pt x="25" y="35"/>
                  </a:cubicBezTo>
                  <a:cubicBezTo>
                    <a:pt x="0" y="367"/>
                    <a:pt x="246" y="658"/>
                    <a:pt x="578" y="683"/>
                  </a:cubicBezTo>
                  <a:cubicBezTo>
                    <a:pt x="598" y="685"/>
                    <a:pt x="618" y="686"/>
                    <a:pt x="638" y="686"/>
                  </a:cubicBezTo>
                  <a:cubicBezTo>
                    <a:pt x="717" y="686"/>
                    <a:pt x="795" y="670"/>
                    <a:pt x="864" y="638"/>
                  </a:cubicBezTo>
                  <a:cubicBezTo>
                    <a:pt x="693" y="316"/>
                    <a:pt x="387" y="85"/>
                    <a:pt x="3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3" name="Google Shape;5243;p25"/>
            <p:cNvSpPr/>
            <p:nvPr/>
          </p:nvSpPr>
          <p:spPr>
            <a:xfrm>
              <a:off x="6232050" y="3507800"/>
              <a:ext cx="68050" cy="64550"/>
            </a:xfrm>
            <a:custGeom>
              <a:rect b="b" l="l" r="r" t="t"/>
              <a:pathLst>
                <a:path extrusionOk="0" h="2582" w="2722">
                  <a:moveTo>
                    <a:pt x="1386" y="0"/>
                  </a:moveTo>
                  <a:cubicBezTo>
                    <a:pt x="1315" y="0"/>
                    <a:pt x="1244" y="6"/>
                    <a:pt x="1170" y="18"/>
                  </a:cubicBezTo>
                  <a:cubicBezTo>
                    <a:pt x="473" y="144"/>
                    <a:pt x="1" y="806"/>
                    <a:pt x="121" y="1514"/>
                  </a:cubicBezTo>
                  <a:cubicBezTo>
                    <a:pt x="121" y="1514"/>
                    <a:pt x="121" y="1514"/>
                    <a:pt x="126" y="1519"/>
                  </a:cubicBezTo>
                  <a:cubicBezTo>
                    <a:pt x="234" y="2143"/>
                    <a:pt x="779" y="2582"/>
                    <a:pt x="1392" y="2582"/>
                  </a:cubicBezTo>
                  <a:cubicBezTo>
                    <a:pt x="1465" y="2582"/>
                    <a:pt x="1538" y="2576"/>
                    <a:pt x="1612" y="2563"/>
                  </a:cubicBezTo>
                  <a:cubicBezTo>
                    <a:pt x="1979" y="2498"/>
                    <a:pt x="2285" y="2282"/>
                    <a:pt x="2470" y="1996"/>
                  </a:cubicBezTo>
                  <a:cubicBezTo>
                    <a:pt x="2646" y="1730"/>
                    <a:pt x="2721" y="1403"/>
                    <a:pt x="2666" y="1072"/>
                  </a:cubicBezTo>
                  <a:cubicBezTo>
                    <a:pt x="2641" y="927"/>
                    <a:pt x="2591" y="791"/>
                    <a:pt x="2521" y="671"/>
                  </a:cubicBezTo>
                  <a:cubicBezTo>
                    <a:pt x="2452" y="703"/>
                    <a:pt x="2374" y="719"/>
                    <a:pt x="2295" y="719"/>
                  </a:cubicBezTo>
                  <a:cubicBezTo>
                    <a:pt x="2275" y="719"/>
                    <a:pt x="2255" y="718"/>
                    <a:pt x="2235" y="716"/>
                  </a:cubicBezTo>
                  <a:cubicBezTo>
                    <a:pt x="1903" y="691"/>
                    <a:pt x="1657" y="400"/>
                    <a:pt x="1682" y="68"/>
                  </a:cubicBezTo>
                  <a:cubicBezTo>
                    <a:pt x="1682" y="58"/>
                    <a:pt x="1687" y="48"/>
                    <a:pt x="1687" y="33"/>
                  </a:cubicBezTo>
                  <a:cubicBezTo>
                    <a:pt x="1589" y="12"/>
                    <a:pt x="1489" y="0"/>
                    <a:pt x="138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4" name="Google Shape;5244;p25"/>
            <p:cNvSpPr/>
            <p:nvPr/>
          </p:nvSpPr>
          <p:spPr>
            <a:xfrm>
              <a:off x="5884975" y="3691950"/>
              <a:ext cx="14200" cy="14200"/>
            </a:xfrm>
            <a:custGeom>
              <a:rect b="b" l="l" r="r" t="t"/>
              <a:pathLst>
                <a:path extrusionOk="0" h="568" w="568">
                  <a:moveTo>
                    <a:pt x="282" y="0"/>
                  </a:moveTo>
                  <a:cubicBezTo>
                    <a:pt x="126" y="0"/>
                    <a:pt x="1" y="126"/>
                    <a:pt x="1" y="286"/>
                  </a:cubicBezTo>
                  <a:cubicBezTo>
                    <a:pt x="1" y="442"/>
                    <a:pt x="126" y="567"/>
                    <a:pt x="282" y="567"/>
                  </a:cubicBezTo>
                  <a:cubicBezTo>
                    <a:pt x="442" y="567"/>
                    <a:pt x="568" y="442"/>
                    <a:pt x="568" y="286"/>
                  </a:cubicBezTo>
                  <a:cubicBezTo>
                    <a:pt x="568" y="126"/>
                    <a:pt x="442" y="0"/>
                    <a:pt x="282" y="0"/>
                  </a:cubicBezTo>
                  <a:close/>
                </a:path>
              </a:pathLst>
            </a:custGeom>
            <a:solidFill>
              <a:srgbClr val="27427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5" name="Google Shape;5245;p25"/>
            <p:cNvSpPr/>
            <p:nvPr/>
          </p:nvSpPr>
          <p:spPr>
            <a:xfrm>
              <a:off x="5820975" y="3727450"/>
              <a:ext cx="14200" cy="14200"/>
            </a:xfrm>
            <a:custGeom>
              <a:rect b="b" l="l" r="r" t="t"/>
              <a:pathLst>
                <a:path extrusionOk="0" h="568" w="568">
                  <a:moveTo>
                    <a:pt x="287" y="1"/>
                  </a:moveTo>
                  <a:cubicBezTo>
                    <a:pt x="126" y="1"/>
                    <a:pt x="1" y="126"/>
                    <a:pt x="1" y="282"/>
                  </a:cubicBezTo>
                  <a:cubicBezTo>
                    <a:pt x="1" y="442"/>
                    <a:pt x="126" y="568"/>
                    <a:pt x="287" y="568"/>
                  </a:cubicBezTo>
                  <a:cubicBezTo>
                    <a:pt x="442" y="568"/>
                    <a:pt x="568" y="442"/>
                    <a:pt x="568" y="282"/>
                  </a:cubicBezTo>
                  <a:cubicBezTo>
                    <a:pt x="568" y="126"/>
                    <a:pt x="442" y="1"/>
                    <a:pt x="287" y="1"/>
                  </a:cubicBezTo>
                  <a:close/>
                </a:path>
              </a:pathLst>
            </a:custGeom>
            <a:solidFill>
              <a:srgbClr val="27427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6" name="Google Shape;5246;p25"/>
            <p:cNvSpPr/>
            <p:nvPr/>
          </p:nvSpPr>
          <p:spPr>
            <a:xfrm>
              <a:off x="5799650" y="3691950"/>
              <a:ext cx="14200" cy="14200"/>
            </a:xfrm>
            <a:custGeom>
              <a:rect b="b" l="l" r="r" t="t"/>
              <a:pathLst>
                <a:path extrusionOk="0" h="568" w="568">
                  <a:moveTo>
                    <a:pt x="286" y="0"/>
                  </a:moveTo>
                  <a:cubicBezTo>
                    <a:pt x="131" y="0"/>
                    <a:pt x="0" y="126"/>
                    <a:pt x="0" y="286"/>
                  </a:cubicBezTo>
                  <a:cubicBezTo>
                    <a:pt x="0" y="442"/>
                    <a:pt x="131" y="567"/>
                    <a:pt x="286" y="567"/>
                  </a:cubicBezTo>
                  <a:cubicBezTo>
                    <a:pt x="442" y="567"/>
                    <a:pt x="568" y="442"/>
                    <a:pt x="568" y="286"/>
                  </a:cubicBezTo>
                  <a:cubicBezTo>
                    <a:pt x="568" y="126"/>
                    <a:pt x="442" y="0"/>
                    <a:pt x="286" y="0"/>
                  </a:cubicBezTo>
                  <a:close/>
                </a:path>
              </a:pathLst>
            </a:custGeom>
            <a:solidFill>
              <a:srgbClr val="27427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7" name="Google Shape;5247;p25"/>
            <p:cNvSpPr/>
            <p:nvPr/>
          </p:nvSpPr>
          <p:spPr>
            <a:xfrm>
              <a:off x="5778325" y="3713275"/>
              <a:ext cx="14325" cy="14200"/>
            </a:xfrm>
            <a:custGeom>
              <a:rect b="b" l="l" r="r" t="t"/>
              <a:pathLst>
                <a:path extrusionOk="0" h="568" w="573">
                  <a:moveTo>
                    <a:pt x="286" y="1"/>
                  </a:moveTo>
                  <a:cubicBezTo>
                    <a:pt x="131" y="1"/>
                    <a:pt x="0" y="126"/>
                    <a:pt x="0" y="282"/>
                  </a:cubicBezTo>
                  <a:cubicBezTo>
                    <a:pt x="0" y="442"/>
                    <a:pt x="131" y="568"/>
                    <a:pt x="286" y="568"/>
                  </a:cubicBezTo>
                  <a:cubicBezTo>
                    <a:pt x="442" y="568"/>
                    <a:pt x="572" y="442"/>
                    <a:pt x="572" y="282"/>
                  </a:cubicBezTo>
                  <a:cubicBezTo>
                    <a:pt x="572" y="126"/>
                    <a:pt x="442" y="1"/>
                    <a:pt x="286" y="1"/>
                  </a:cubicBezTo>
                  <a:close/>
                </a:path>
              </a:pathLst>
            </a:custGeom>
            <a:solidFill>
              <a:srgbClr val="27427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8" name="Google Shape;5248;p25"/>
            <p:cNvSpPr/>
            <p:nvPr/>
          </p:nvSpPr>
          <p:spPr>
            <a:xfrm>
              <a:off x="5209875" y="3322400"/>
              <a:ext cx="14325" cy="14200"/>
            </a:xfrm>
            <a:custGeom>
              <a:rect b="b" l="l" r="r" t="t"/>
              <a:pathLst>
                <a:path extrusionOk="0" h="568" w="573">
                  <a:moveTo>
                    <a:pt x="287" y="0"/>
                  </a:moveTo>
                  <a:cubicBezTo>
                    <a:pt x="131" y="0"/>
                    <a:pt x="1" y="126"/>
                    <a:pt x="1" y="287"/>
                  </a:cubicBezTo>
                  <a:cubicBezTo>
                    <a:pt x="1" y="442"/>
                    <a:pt x="131" y="568"/>
                    <a:pt x="287" y="568"/>
                  </a:cubicBezTo>
                  <a:cubicBezTo>
                    <a:pt x="442" y="568"/>
                    <a:pt x="573" y="442"/>
                    <a:pt x="573" y="287"/>
                  </a:cubicBezTo>
                  <a:cubicBezTo>
                    <a:pt x="573" y="126"/>
                    <a:pt x="442" y="0"/>
                    <a:pt x="287" y="0"/>
                  </a:cubicBezTo>
                  <a:close/>
                </a:path>
              </a:pathLst>
            </a:custGeom>
            <a:solidFill>
              <a:srgbClr val="27427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9" name="Google Shape;5249;p25"/>
            <p:cNvSpPr/>
            <p:nvPr/>
          </p:nvSpPr>
          <p:spPr>
            <a:xfrm>
              <a:off x="5181525" y="3336575"/>
              <a:ext cx="14200" cy="14325"/>
            </a:xfrm>
            <a:custGeom>
              <a:rect b="b" l="l" r="r" t="t"/>
              <a:pathLst>
                <a:path extrusionOk="0" h="573" w="568">
                  <a:moveTo>
                    <a:pt x="281" y="1"/>
                  </a:moveTo>
                  <a:cubicBezTo>
                    <a:pt x="126" y="1"/>
                    <a:pt x="0" y="131"/>
                    <a:pt x="0" y="287"/>
                  </a:cubicBezTo>
                  <a:cubicBezTo>
                    <a:pt x="0" y="442"/>
                    <a:pt x="126" y="573"/>
                    <a:pt x="281" y="573"/>
                  </a:cubicBezTo>
                  <a:cubicBezTo>
                    <a:pt x="442" y="573"/>
                    <a:pt x="567" y="442"/>
                    <a:pt x="567" y="287"/>
                  </a:cubicBezTo>
                  <a:cubicBezTo>
                    <a:pt x="567" y="131"/>
                    <a:pt x="442" y="1"/>
                    <a:pt x="281" y="1"/>
                  </a:cubicBezTo>
                  <a:close/>
                </a:path>
              </a:pathLst>
            </a:custGeom>
            <a:solidFill>
              <a:srgbClr val="27427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0" name="Google Shape;5250;p25"/>
            <p:cNvSpPr/>
            <p:nvPr/>
          </p:nvSpPr>
          <p:spPr>
            <a:xfrm>
              <a:off x="5174375" y="3301075"/>
              <a:ext cx="14200" cy="14325"/>
            </a:xfrm>
            <a:custGeom>
              <a:rect b="b" l="l" r="r" t="t"/>
              <a:pathLst>
                <a:path extrusionOk="0" h="573" w="568">
                  <a:moveTo>
                    <a:pt x="286" y="0"/>
                  </a:moveTo>
                  <a:cubicBezTo>
                    <a:pt x="126" y="0"/>
                    <a:pt x="0" y="131"/>
                    <a:pt x="0" y="286"/>
                  </a:cubicBezTo>
                  <a:cubicBezTo>
                    <a:pt x="0" y="442"/>
                    <a:pt x="126" y="572"/>
                    <a:pt x="286" y="572"/>
                  </a:cubicBezTo>
                  <a:cubicBezTo>
                    <a:pt x="442" y="572"/>
                    <a:pt x="567" y="442"/>
                    <a:pt x="567" y="286"/>
                  </a:cubicBezTo>
                  <a:cubicBezTo>
                    <a:pt x="567" y="131"/>
                    <a:pt x="442" y="0"/>
                    <a:pt x="286" y="0"/>
                  </a:cubicBezTo>
                  <a:close/>
                </a:path>
              </a:pathLst>
            </a:custGeom>
            <a:solidFill>
              <a:srgbClr val="27427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1" name="Google Shape;5251;p25"/>
            <p:cNvSpPr/>
            <p:nvPr/>
          </p:nvSpPr>
          <p:spPr>
            <a:xfrm>
              <a:off x="6221900" y="3443250"/>
              <a:ext cx="53850" cy="58100"/>
            </a:xfrm>
            <a:custGeom>
              <a:rect b="b" l="l" r="r" t="t"/>
              <a:pathLst>
                <a:path extrusionOk="0" fill="none" h="2324" w="2154">
                  <a:moveTo>
                    <a:pt x="2154" y="0"/>
                  </a:moveTo>
                  <a:cubicBezTo>
                    <a:pt x="889" y="95"/>
                    <a:pt x="20" y="1160"/>
                    <a:pt x="0" y="2324"/>
                  </a:cubicBezTo>
                </a:path>
              </a:pathLst>
            </a:custGeom>
            <a:noFill/>
            <a:ln cap="rnd" cmpd="sng" w="10425">
              <a:solidFill>
                <a:schemeClr val="accent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2" name="Google Shape;5252;p25"/>
            <p:cNvSpPr/>
            <p:nvPr/>
          </p:nvSpPr>
          <p:spPr>
            <a:xfrm>
              <a:off x="6269450" y="3291150"/>
              <a:ext cx="488525" cy="267925"/>
            </a:xfrm>
            <a:custGeom>
              <a:rect b="b" l="l" r="r" t="t"/>
              <a:pathLst>
                <a:path extrusionOk="0" fill="none" h="10717" w="19541">
                  <a:moveTo>
                    <a:pt x="19541" y="1"/>
                  </a:moveTo>
                  <a:cubicBezTo>
                    <a:pt x="17448" y="1005"/>
                    <a:pt x="16529" y="3168"/>
                    <a:pt x="14763" y="4538"/>
                  </a:cubicBezTo>
                  <a:cubicBezTo>
                    <a:pt x="13277" y="5693"/>
                    <a:pt x="11274" y="5944"/>
                    <a:pt x="9638" y="6887"/>
                  </a:cubicBezTo>
                  <a:cubicBezTo>
                    <a:pt x="8714" y="7424"/>
                    <a:pt x="7931" y="8167"/>
                    <a:pt x="7088" y="8825"/>
                  </a:cubicBezTo>
                  <a:cubicBezTo>
                    <a:pt x="5708" y="9899"/>
                    <a:pt x="3690" y="10712"/>
                    <a:pt x="1803" y="10717"/>
                  </a:cubicBezTo>
                  <a:cubicBezTo>
                    <a:pt x="1522" y="10717"/>
                    <a:pt x="1246" y="10697"/>
                    <a:pt x="974" y="10662"/>
                  </a:cubicBezTo>
                  <a:cubicBezTo>
                    <a:pt x="643" y="10616"/>
                    <a:pt x="312" y="10541"/>
                    <a:pt x="1" y="10431"/>
                  </a:cubicBezTo>
                </a:path>
              </a:pathLst>
            </a:custGeom>
            <a:noFill/>
            <a:ln cap="flat" cmpd="sng" w="5275">
              <a:solidFill>
                <a:srgbClr val="002255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3" name="Google Shape;5253;p25"/>
            <p:cNvSpPr/>
            <p:nvPr/>
          </p:nvSpPr>
          <p:spPr>
            <a:xfrm>
              <a:off x="6262925" y="3535225"/>
              <a:ext cx="15225" cy="34650"/>
            </a:xfrm>
            <a:custGeom>
              <a:rect b="b" l="l" r="r" t="t"/>
              <a:pathLst>
                <a:path extrusionOk="0" fill="none" h="1386" w="609">
                  <a:moveTo>
                    <a:pt x="232" y="1386"/>
                  </a:moveTo>
                  <a:cubicBezTo>
                    <a:pt x="1" y="919"/>
                    <a:pt x="171" y="291"/>
                    <a:pt x="608" y="0"/>
                  </a:cubicBezTo>
                </a:path>
              </a:pathLst>
            </a:custGeom>
            <a:noFill/>
            <a:ln cap="flat" cmpd="sng" w="5275">
              <a:solidFill>
                <a:srgbClr val="002255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4" name="Google Shape;5254;p25"/>
            <p:cNvSpPr/>
            <p:nvPr/>
          </p:nvSpPr>
          <p:spPr>
            <a:xfrm>
              <a:off x="5879075" y="3539725"/>
              <a:ext cx="359025" cy="302075"/>
            </a:xfrm>
            <a:custGeom>
              <a:rect b="b" l="l" r="r" t="t"/>
              <a:pathLst>
                <a:path extrusionOk="0" fill="none" h="12083" w="14361">
                  <a:moveTo>
                    <a:pt x="9372" y="1898"/>
                  </a:moveTo>
                  <a:cubicBezTo>
                    <a:pt x="7771" y="2792"/>
                    <a:pt x="6290" y="3891"/>
                    <a:pt x="4965" y="5151"/>
                  </a:cubicBezTo>
                  <a:cubicBezTo>
                    <a:pt x="3158" y="6862"/>
                    <a:pt x="1632" y="8875"/>
                    <a:pt x="487" y="11084"/>
                  </a:cubicBezTo>
                  <a:cubicBezTo>
                    <a:pt x="317" y="11410"/>
                    <a:pt x="156" y="11746"/>
                    <a:pt x="1" y="12082"/>
                  </a:cubicBezTo>
                  <a:cubicBezTo>
                    <a:pt x="929" y="11826"/>
                    <a:pt x="1843" y="11510"/>
                    <a:pt x="2731" y="11134"/>
                  </a:cubicBezTo>
                  <a:cubicBezTo>
                    <a:pt x="6290" y="9628"/>
                    <a:pt x="9462" y="7204"/>
                    <a:pt x="11826" y="4157"/>
                  </a:cubicBezTo>
                  <a:cubicBezTo>
                    <a:pt x="12770" y="2947"/>
                    <a:pt x="13583" y="1632"/>
                    <a:pt x="14245" y="242"/>
                  </a:cubicBezTo>
                  <a:cubicBezTo>
                    <a:pt x="14286" y="162"/>
                    <a:pt x="14321" y="81"/>
                    <a:pt x="14361" y="1"/>
                  </a:cubicBezTo>
                </a:path>
              </a:pathLst>
            </a:custGeom>
            <a:noFill/>
            <a:ln cap="flat" cmpd="sng" w="5275">
              <a:solidFill>
                <a:srgbClr val="002255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5" name="Google Shape;5255;p25"/>
            <p:cNvSpPr/>
            <p:nvPr/>
          </p:nvSpPr>
          <p:spPr>
            <a:xfrm>
              <a:off x="6177475" y="3702100"/>
              <a:ext cx="11200" cy="29400"/>
            </a:xfrm>
            <a:custGeom>
              <a:rect b="b" l="l" r="r" t="t"/>
              <a:pathLst>
                <a:path extrusionOk="0" fill="none" h="1176" w="448">
                  <a:moveTo>
                    <a:pt x="447" y="1"/>
                  </a:moveTo>
                  <a:cubicBezTo>
                    <a:pt x="302" y="392"/>
                    <a:pt x="151" y="784"/>
                    <a:pt x="1" y="1175"/>
                  </a:cubicBezTo>
                </a:path>
              </a:pathLst>
            </a:custGeom>
            <a:noFill/>
            <a:ln cap="flat" cmpd="sng" w="5275">
              <a:solidFill>
                <a:srgbClr val="002255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6" name="Google Shape;5256;p25"/>
            <p:cNvSpPr/>
            <p:nvPr/>
          </p:nvSpPr>
          <p:spPr>
            <a:xfrm>
              <a:off x="6198425" y="3700475"/>
              <a:ext cx="6300" cy="27625"/>
            </a:xfrm>
            <a:custGeom>
              <a:rect b="b" l="l" r="r" t="t"/>
              <a:pathLst>
                <a:path extrusionOk="0" fill="none" h="1105" w="252">
                  <a:moveTo>
                    <a:pt x="252" y="1"/>
                  </a:moveTo>
                  <a:cubicBezTo>
                    <a:pt x="166" y="372"/>
                    <a:pt x="86" y="738"/>
                    <a:pt x="1" y="1105"/>
                  </a:cubicBezTo>
                </a:path>
              </a:pathLst>
            </a:custGeom>
            <a:noFill/>
            <a:ln cap="flat" cmpd="sng" w="5275">
              <a:solidFill>
                <a:srgbClr val="002255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7" name="Google Shape;5257;p25"/>
            <p:cNvSpPr/>
            <p:nvPr/>
          </p:nvSpPr>
          <p:spPr>
            <a:xfrm>
              <a:off x="5936550" y="3628325"/>
              <a:ext cx="150350" cy="155125"/>
            </a:xfrm>
            <a:custGeom>
              <a:rect b="b" l="l" r="r" t="t"/>
              <a:pathLst>
                <a:path extrusionOk="0" fill="none" h="6205" w="6014">
                  <a:moveTo>
                    <a:pt x="0" y="6204"/>
                  </a:moveTo>
                  <a:cubicBezTo>
                    <a:pt x="1115" y="4498"/>
                    <a:pt x="2460" y="2947"/>
                    <a:pt x="3986" y="1602"/>
                  </a:cubicBezTo>
                  <a:cubicBezTo>
                    <a:pt x="4628" y="1029"/>
                    <a:pt x="5306" y="492"/>
                    <a:pt x="6014" y="1"/>
                  </a:cubicBezTo>
                </a:path>
              </a:pathLst>
            </a:custGeom>
            <a:noFill/>
            <a:ln cap="flat" cmpd="sng" w="5275">
              <a:solidFill>
                <a:srgbClr val="002255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8" name="Google Shape;5258;p25"/>
            <p:cNvSpPr/>
            <p:nvPr/>
          </p:nvSpPr>
          <p:spPr>
            <a:xfrm>
              <a:off x="4947875" y="3208725"/>
              <a:ext cx="19975" cy="30125"/>
            </a:xfrm>
            <a:custGeom>
              <a:rect b="b" l="l" r="r" t="t"/>
              <a:pathLst>
                <a:path extrusionOk="0" fill="none" h="1205" w="799">
                  <a:moveTo>
                    <a:pt x="0" y="0"/>
                  </a:moveTo>
                  <a:cubicBezTo>
                    <a:pt x="311" y="371"/>
                    <a:pt x="577" y="773"/>
                    <a:pt x="798" y="1205"/>
                  </a:cubicBezTo>
                </a:path>
              </a:pathLst>
            </a:custGeom>
            <a:noFill/>
            <a:ln cap="flat" cmpd="sng" w="5275">
              <a:solidFill>
                <a:srgbClr val="002255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9" name="Google Shape;5259;p25"/>
            <p:cNvSpPr/>
            <p:nvPr/>
          </p:nvSpPr>
          <p:spPr>
            <a:xfrm>
              <a:off x="6174725" y="3558550"/>
              <a:ext cx="140175" cy="85100"/>
            </a:xfrm>
            <a:custGeom>
              <a:rect b="b" l="l" r="r" t="t"/>
              <a:pathLst>
                <a:path extrusionOk="0" fill="none" h="3404" w="5607">
                  <a:moveTo>
                    <a:pt x="0" y="3404"/>
                  </a:moveTo>
                  <a:cubicBezTo>
                    <a:pt x="2038" y="2701"/>
                    <a:pt x="3940" y="1602"/>
                    <a:pt x="5592" y="21"/>
                  </a:cubicBezTo>
                  <a:cubicBezTo>
                    <a:pt x="5597" y="11"/>
                    <a:pt x="5602" y="11"/>
                    <a:pt x="5607" y="1"/>
                  </a:cubicBezTo>
                </a:path>
              </a:pathLst>
            </a:custGeom>
            <a:noFill/>
            <a:ln cap="flat" cmpd="sng" w="5275">
              <a:solidFill>
                <a:srgbClr val="002255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0" name="Google Shape;5260;p25"/>
            <p:cNvSpPr/>
            <p:nvPr/>
          </p:nvSpPr>
          <p:spPr>
            <a:xfrm>
              <a:off x="5255175" y="3523800"/>
              <a:ext cx="748025" cy="144700"/>
            </a:xfrm>
            <a:custGeom>
              <a:rect b="b" l="l" r="r" t="t"/>
              <a:pathLst>
                <a:path extrusionOk="0" fill="none" h="5788" w="29921">
                  <a:moveTo>
                    <a:pt x="1" y="869"/>
                  </a:moveTo>
                  <a:cubicBezTo>
                    <a:pt x="56" y="839"/>
                    <a:pt x="116" y="814"/>
                    <a:pt x="171" y="788"/>
                  </a:cubicBezTo>
                  <a:cubicBezTo>
                    <a:pt x="1732" y="86"/>
                    <a:pt x="3509" y="0"/>
                    <a:pt x="5221" y="61"/>
                  </a:cubicBezTo>
                  <a:cubicBezTo>
                    <a:pt x="8614" y="171"/>
                    <a:pt x="11987" y="773"/>
                    <a:pt x="15204" y="1838"/>
                  </a:cubicBezTo>
                  <a:cubicBezTo>
                    <a:pt x="18060" y="2781"/>
                    <a:pt x="20801" y="4086"/>
                    <a:pt x="23707" y="4869"/>
                  </a:cubicBezTo>
                  <a:cubicBezTo>
                    <a:pt x="25720" y="5406"/>
                    <a:pt x="27823" y="5738"/>
                    <a:pt x="29921" y="5788"/>
                  </a:cubicBezTo>
                </a:path>
              </a:pathLst>
            </a:custGeom>
            <a:noFill/>
            <a:ln cap="flat" cmpd="sng" w="5275">
              <a:solidFill>
                <a:srgbClr val="002255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1" name="Google Shape;5261;p25"/>
            <p:cNvSpPr/>
            <p:nvPr/>
          </p:nvSpPr>
          <p:spPr>
            <a:xfrm>
              <a:off x="5109875" y="3328675"/>
              <a:ext cx="14075" cy="26375"/>
            </a:xfrm>
            <a:custGeom>
              <a:rect b="b" l="l" r="r" t="t"/>
              <a:pathLst>
                <a:path extrusionOk="0" fill="none" h="1055" w="563">
                  <a:moveTo>
                    <a:pt x="0" y="0"/>
                  </a:moveTo>
                  <a:cubicBezTo>
                    <a:pt x="236" y="322"/>
                    <a:pt x="427" y="678"/>
                    <a:pt x="562" y="1055"/>
                  </a:cubicBezTo>
                </a:path>
              </a:pathLst>
            </a:custGeom>
            <a:noFill/>
            <a:ln cap="flat" cmpd="sng" w="5275">
              <a:solidFill>
                <a:srgbClr val="002255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2" name="Google Shape;5262;p25"/>
            <p:cNvSpPr/>
            <p:nvPr/>
          </p:nvSpPr>
          <p:spPr>
            <a:xfrm>
              <a:off x="5132325" y="3324025"/>
              <a:ext cx="20600" cy="30775"/>
            </a:xfrm>
            <a:custGeom>
              <a:rect b="b" l="l" r="r" t="t"/>
              <a:pathLst>
                <a:path extrusionOk="0" fill="none" h="1231" w="824">
                  <a:moveTo>
                    <a:pt x="1" y="1"/>
                  </a:moveTo>
                  <a:cubicBezTo>
                    <a:pt x="277" y="412"/>
                    <a:pt x="553" y="819"/>
                    <a:pt x="824" y="1230"/>
                  </a:cubicBezTo>
                </a:path>
              </a:pathLst>
            </a:custGeom>
            <a:noFill/>
            <a:ln cap="flat" cmpd="sng" w="5275">
              <a:solidFill>
                <a:srgbClr val="002255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3" name="Google Shape;5263;p25"/>
            <p:cNvSpPr/>
            <p:nvPr/>
          </p:nvSpPr>
          <p:spPr>
            <a:xfrm>
              <a:off x="5214775" y="3427800"/>
              <a:ext cx="33400" cy="17850"/>
            </a:xfrm>
            <a:custGeom>
              <a:rect b="b" l="l" r="r" t="t"/>
              <a:pathLst>
                <a:path extrusionOk="0" fill="none" h="714" w="1336">
                  <a:moveTo>
                    <a:pt x="0" y="1"/>
                  </a:moveTo>
                  <a:cubicBezTo>
                    <a:pt x="447" y="242"/>
                    <a:pt x="889" y="478"/>
                    <a:pt x="1335" y="713"/>
                  </a:cubicBezTo>
                </a:path>
              </a:pathLst>
            </a:custGeom>
            <a:noFill/>
            <a:ln cap="flat" cmpd="sng" w="5275">
              <a:solidFill>
                <a:srgbClr val="002255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4" name="Google Shape;5264;p25"/>
            <p:cNvSpPr/>
            <p:nvPr/>
          </p:nvSpPr>
          <p:spPr>
            <a:xfrm>
              <a:off x="5223300" y="3404100"/>
              <a:ext cx="33400" cy="15575"/>
            </a:xfrm>
            <a:custGeom>
              <a:rect b="b" l="l" r="r" t="t"/>
              <a:pathLst>
                <a:path extrusionOk="0" fill="none" h="623" w="1336">
                  <a:moveTo>
                    <a:pt x="1" y="0"/>
                  </a:moveTo>
                  <a:cubicBezTo>
                    <a:pt x="477" y="141"/>
                    <a:pt x="924" y="351"/>
                    <a:pt x="1336" y="622"/>
                  </a:cubicBezTo>
                </a:path>
              </a:pathLst>
            </a:custGeom>
            <a:noFill/>
            <a:ln cap="flat" cmpd="sng" w="5275">
              <a:solidFill>
                <a:srgbClr val="002255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5" name="Google Shape;5265;p25"/>
            <p:cNvSpPr/>
            <p:nvPr/>
          </p:nvSpPr>
          <p:spPr>
            <a:xfrm>
              <a:off x="5283400" y="3381875"/>
              <a:ext cx="13575" cy="37675"/>
            </a:xfrm>
            <a:custGeom>
              <a:rect b="b" l="l" r="r" t="t"/>
              <a:pathLst>
                <a:path extrusionOk="0" fill="none" h="1507" w="543">
                  <a:moveTo>
                    <a:pt x="1" y="1"/>
                  </a:moveTo>
                  <a:cubicBezTo>
                    <a:pt x="182" y="503"/>
                    <a:pt x="362" y="1004"/>
                    <a:pt x="543" y="1506"/>
                  </a:cubicBezTo>
                </a:path>
              </a:pathLst>
            </a:custGeom>
            <a:noFill/>
            <a:ln cap="flat" cmpd="sng" w="5275">
              <a:solidFill>
                <a:srgbClr val="002255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266" name="Google Shape;5266;p25"/>
          <p:cNvGrpSpPr/>
          <p:nvPr/>
        </p:nvGrpSpPr>
        <p:grpSpPr>
          <a:xfrm>
            <a:off x="74226" y="-67017"/>
            <a:ext cx="9141198" cy="3304408"/>
            <a:chOff x="74226" y="-67017"/>
            <a:chExt cx="9141198" cy="3304408"/>
          </a:xfrm>
        </p:grpSpPr>
        <p:grpSp>
          <p:nvGrpSpPr>
            <p:cNvPr id="5267" name="Google Shape;5267;p25"/>
            <p:cNvGrpSpPr/>
            <p:nvPr/>
          </p:nvGrpSpPr>
          <p:grpSpPr>
            <a:xfrm flipH="1">
              <a:off x="8898525" y="2049025"/>
              <a:ext cx="316899" cy="316978"/>
              <a:chOff x="5052650" y="3025125"/>
              <a:chExt cx="316899" cy="316978"/>
            </a:xfrm>
          </p:grpSpPr>
          <p:sp>
            <p:nvSpPr>
              <p:cNvPr id="5268" name="Google Shape;5268;p25"/>
              <p:cNvSpPr/>
              <p:nvPr/>
            </p:nvSpPr>
            <p:spPr>
              <a:xfrm>
                <a:off x="5052650" y="3025125"/>
                <a:ext cx="316899" cy="316978"/>
              </a:xfrm>
              <a:custGeom>
                <a:rect b="b" l="l" r="r" t="t"/>
                <a:pathLst>
                  <a:path extrusionOk="0" h="4012" w="4011">
                    <a:moveTo>
                      <a:pt x="2008" y="1"/>
                    </a:moveTo>
                    <a:cubicBezTo>
                      <a:pt x="899" y="1"/>
                      <a:pt x="0" y="899"/>
                      <a:pt x="0" y="2003"/>
                    </a:cubicBezTo>
                    <a:cubicBezTo>
                      <a:pt x="0" y="3113"/>
                      <a:pt x="899" y="4011"/>
                      <a:pt x="2008" y="4011"/>
                    </a:cubicBezTo>
                    <a:cubicBezTo>
                      <a:pt x="3112" y="4011"/>
                      <a:pt x="4011" y="3113"/>
                      <a:pt x="4011" y="2003"/>
                    </a:cubicBezTo>
                    <a:cubicBezTo>
                      <a:pt x="4011" y="899"/>
                      <a:pt x="3112" y="1"/>
                      <a:pt x="200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69" name="Google Shape;5269;p25"/>
              <p:cNvSpPr/>
              <p:nvPr/>
            </p:nvSpPr>
            <p:spPr>
              <a:xfrm>
                <a:off x="5108192" y="3195308"/>
                <a:ext cx="85723" cy="84933"/>
              </a:xfrm>
              <a:custGeom>
                <a:rect b="b" l="l" r="r" t="t"/>
                <a:pathLst>
                  <a:path extrusionOk="0" fill="none" h="1075" w="1085">
                    <a:moveTo>
                      <a:pt x="0" y="0"/>
                    </a:moveTo>
                    <a:cubicBezTo>
                      <a:pt x="146" y="512"/>
                      <a:pt x="572" y="934"/>
                      <a:pt x="1084" y="1074"/>
                    </a:cubicBezTo>
                  </a:path>
                </a:pathLst>
              </a:custGeom>
              <a:noFill/>
              <a:ln cap="flat" cmpd="sng" w="5275">
                <a:solidFill>
                  <a:srgbClr val="002255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70" name="Google Shape;5270;p25"/>
              <p:cNvSpPr/>
              <p:nvPr/>
            </p:nvSpPr>
            <p:spPr>
              <a:xfrm>
                <a:off x="5164051" y="3190488"/>
                <a:ext cx="35395" cy="31840"/>
              </a:xfrm>
              <a:custGeom>
                <a:rect b="b" l="l" r="r" t="t"/>
                <a:pathLst>
                  <a:path extrusionOk="0" fill="none" h="403" w="448">
                    <a:moveTo>
                      <a:pt x="1" y="1"/>
                    </a:moveTo>
                    <a:cubicBezTo>
                      <a:pt x="36" y="217"/>
                      <a:pt x="232" y="392"/>
                      <a:pt x="448" y="402"/>
                    </a:cubicBezTo>
                  </a:path>
                </a:pathLst>
              </a:custGeom>
              <a:noFill/>
              <a:ln cap="flat" cmpd="sng" w="5275">
                <a:solidFill>
                  <a:srgbClr val="002255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271" name="Google Shape;5271;p25"/>
            <p:cNvGrpSpPr/>
            <p:nvPr/>
          </p:nvGrpSpPr>
          <p:grpSpPr>
            <a:xfrm>
              <a:off x="340527" y="3036193"/>
              <a:ext cx="80718" cy="80653"/>
              <a:chOff x="4788500" y="2618450"/>
              <a:chExt cx="130400" cy="130275"/>
            </a:xfrm>
          </p:grpSpPr>
          <p:sp>
            <p:nvSpPr>
              <p:cNvPr id="5272" name="Google Shape;5272;p25"/>
              <p:cNvSpPr/>
              <p:nvPr/>
            </p:nvSpPr>
            <p:spPr>
              <a:xfrm>
                <a:off x="4788500" y="2618450"/>
                <a:ext cx="130400" cy="130275"/>
              </a:xfrm>
              <a:custGeom>
                <a:rect b="b" l="l" r="r" t="t"/>
                <a:pathLst>
                  <a:path extrusionOk="0" h="5211" w="5216">
                    <a:moveTo>
                      <a:pt x="2606" y="0"/>
                    </a:moveTo>
                    <a:cubicBezTo>
                      <a:pt x="1170" y="0"/>
                      <a:pt x="1" y="1170"/>
                      <a:pt x="1" y="2605"/>
                    </a:cubicBezTo>
                    <a:cubicBezTo>
                      <a:pt x="1" y="4046"/>
                      <a:pt x="1170" y="5210"/>
                      <a:pt x="2606" y="5210"/>
                    </a:cubicBezTo>
                    <a:cubicBezTo>
                      <a:pt x="4046" y="5210"/>
                      <a:pt x="5216" y="4046"/>
                      <a:pt x="5216" y="2605"/>
                    </a:cubicBezTo>
                    <a:cubicBezTo>
                      <a:pt x="5216" y="1170"/>
                      <a:pt x="4046" y="0"/>
                      <a:pt x="260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73" name="Google Shape;5273;p25"/>
              <p:cNvSpPr/>
              <p:nvPr/>
            </p:nvSpPr>
            <p:spPr>
              <a:xfrm>
                <a:off x="4800425" y="2652075"/>
                <a:ext cx="17725" cy="56125"/>
              </a:xfrm>
              <a:custGeom>
                <a:rect b="b" l="l" r="r" t="t"/>
                <a:pathLst>
                  <a:path extrusionOk="0" fill="none" h="2245" w="709">
                    <a:moveTo>
                      <a:pt x="452" y="0"/>
                    </a:moveTo>
                    <a:cubicBezTo>
                      <a:pt x="1" y="683"/>
                      <a:pt x="111" y="1682"/>
                      <a:pt x="708" y="2244"/>
                    </a:cubicBezTo>
                  </a:path>
                </a:pathLst>
              </a:custGeom>
              <a:noFill/>
              <a:ln cap="flat" cmpd="sng" w="5275">
                <a:solidFill>
                  <a:srgbClr val="002255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274" name="Google Shape;5274;p25"/>
            <p:cNvGrpSpPr/>
            <p:nvPr/>
          </p:nvGrpSpPr>
          <p:grpSpPr>
            <a:xfrm flipH="1">
              <a:off x="340514" y="1879658"/>
              <a:ext cx="169351" cy="169361"/>
              <a:chOff x="5052650" y="3025125"/>
              <a:chExt cx="316899" cy="316978"/>
            </a:xfrm>
          </p:grpSpPr>
          <p:sp>
            <p:nvSpPr>
              <p:cNvPr id="5275" name="Google Shape;5275;p25"/>
              <p:cNvSpPr/>
              <p:nvPr/>
            </p:nvSpPr>
            <p:spPr>
              <a:xfrm>
                <a:off x="5052650" y="3025125"/>
                <a:ext cx="316899" cy="316978"/>
              </a:xfrm>
              <a:custGeom>
                <a:rect b="b" l="l" r="r" t="t"/>
                <a:pathLst>
                  <a:path extrusionOk="0" h="4012" w="4011">
                    <a:moveTo>
                      <a:pt x="2008" y="1"/>
                    </a:moveTo>
                    <a:cubicBezTo>
                      <a:pt x="899" y="1"/>
                      <a:pt x="0" y="899"/>
                      <a:pt x="0" y="2003"/>
                    </a:cubicBezTo>
                    <a:cubicBezTo>
                      <a:pt x="0" y="3113"/>
                      <a:pt x="899" y="4011"/>
                      <a:pt x="2008" y="4011"/>
                    </a:cubicBezTo>
                    <a:cubicBezTo>
                      <a:pt x="3112" y="4011"/>
                      <a:pt x="4011" y="3113"/>
                      <a:pt x="4011" y="2003"/>
                    </a:cubicBezTo>
                    <a:cubicBezTo>
                      <a:pt x="4011" y="899"/>
                      <a:pt x="3112" y="1"/>
                      <a:pt x="200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76" name="Google Shape;5276;p25"/>
              <p:cNvSpPr/>
              <p:nvPr/>
            </p:nvSpPr>
            <p:spPr>
              <a:xfrm>
                <a:off x="5108192" y="3195308"/>
                <a:ext cx="85723" cy="84933"/>
              </a:xfrm>
              <a:custGeom>
                <a:rect b="b" l="l" r="r" t="t"/>
                <a:pathLst>
                  <a:path extrusionOk="0" fill="none" h="1075" w="1085">
                    <a:moveTo>
                      <a:pt x="0" y="0"/>
                    </a:moveTo>
                    <a:cubicBezTo>
                      <a:pt x="146" y="512"/>
                      <a:pt x="572" y="934"/>
                      <a:pt x="1084" y="1074"/>
                    </a:cubicBezTo>
                  </a:path>
                </a:pathLst>
              </a:custGeom>
              <a:noFill/>
              <a:ln cap="flat" cmpd="sng" w="5275">
                <a:solidFill>
                  <a:srgbClr val="002255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77" name="Google Shape;5277;p25"/>
              <p:cNvSpPr/>
              <p:nvPr/>
            </p:nvSpPr>
            <p:spPr>
              <a:xfrm>
                <a:off x="5164051" y="3190488"/>
                <a:ext cx="35395" cy="31840"/>
              </a:xfrm>
              <a:custGeom>
                <a:rect b="b" l="l" r="r" t="t"/>
                <a:pathLst>
                  <a:path extrusionOk="0" fill="none" h="403" w="448">
                    <a:moveTo>
                      <a:pt x="1" y="1"/>
                    </a:moveTo>
                    <a:cubicBezTo>
                      <a:pt x="36" y="217"/>
                      <a:pt x="232" y="392"/>
                      <a:pt x="448" y="402"/>
                    </a:cubicBezTo>
                  </a:path>
                </a:pathLst>
              </a:custGeom>
              <a:noFill/>
              <a:ln cap="flat" cmpd="sng" w="5275">
                <a:solidFill>
                  <a:srgbClr val="002255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278" name="Google Shape;5278;p25"/>
            <p:cNvGrpSpPr/>
            <p:nvPr/>
          </p:nvGrpSpPr>
          <p:grpSpPr>
            <a:xfrm>
              <a:off x="8682774" y="3116782"/>
              <a:ext cx="120724" cy="120609"/>
              <a:chOff x="4788500" y="2618450"/>
              <a:chExt cx="130400" cy="130275"/>
            </a:xfrm>
          </p:grpSpPr>
          <p:sp>
            <p:nvSpPr>
              <p:cNvPr id="5279" name="Google Shape;5279;p25"/>
              <p:cNvSpPr/>
              <p:nvPr/>
            </p:nvSpPr>
            <p:spPr>
              <a:xfrm>
                <a:off x="4788500" y="2618450"/>
                <a:ext cx="130400" cy="130275"/>
              </a:xfrm>
              <a:custGeom>
                <a:rect b="b" l="l" r="r" t="t"/>
                <a:pathLst>
                  <a:path extrusionOk="0" h="5211" w="5216">
                    <a:moveTo>
                      <a:pt x="2606" y="0"/>
                    </a:moveTo>
                    <a:cubicBezTo>
                      <a:pt x="1170" y="0"/>
                      <a:pt x="1" y="1170"/>
                      <a:pt x="1" y="2605"/>
                    </a:cubicBezTo>
                    <a:cubicBezTo>
                      <a:pt x="1" y="4046"/>
                      <a:pt x="1170" y="5210"/>
                      <a:pt x="2606" y="5210"/>
                    </a:cubicBezTo>
                    <a:cubicBezTo>
                      <a:pt x="4046" y="5210"/>
                      <a:pt x="5216" y="4046"/>
                      <a:pt x="5216" y="2605"/>
                    </a:cubicBezTo>
                    <a:cubicBezTo>
                      <a:pt x="5216" y="1170"/>
                      <a:pt x="4046" y="0"/>
                      <a:pt x="260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80" name="Google Shape;5280;p25"/>
              <p:cNvSpPr/>
              <p:nvPr/>
            </p:nvSpPr>
            <p:spPr>
              <a:xfrm>
                <a:off x="4800425" y="2652075"/>
                <a:ext cx="17725" cy="56125"/>
              </a:xfrm>
              <a:custGeom>
                <a:rect b="b" l="l" r="r" t="t"/>
                <a:pathLst>
                  <a:path extrusionOk="0" fill="none" h="2245" w="709">
                    <a:moveTo>
                      <a:pt x="452" y="0"/>
                    </a:moveTo>
                    <a:cubicBezTo>
                      <a:pt x="1" y="683"/>
                      <a:pt x="111" y="1682"/>
                      <a:pt x="708" y="2244"/>
                    </a:cubicBezTo>
                  </a:path>
                </a:pathLst>
              </a:custGeom>
              <a:noFill/>
              <a:ln cap="flat" cmpd="sng" w="5275">
                <a:solidFill>
                  <a:srgbClr val="002255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281" name="Google Shape;5281;p25"/>
            <p:cNvGrpSpPr/>
            <p:nvPr/>
          </p:nvGrpSpPr>
          <p:grpSpPr>
            <a:xfrm>
              <a:off x="74226" y="789483"/>
              <a:ext cx="169351" cy="169361"/>
              <a:chOff x="5052650" y="3025125"/>
              <a:chExt cx="316899" cy="316978"/>
            </a:xfrm>
          </p:grpSpPr>
          <p:sp>
            <p:nvSpPr>
              <p:cNvPr id="5282" name="Google Shape;5282;p25"/>
              <p:cNvSpPr/>
              <p:nvPr/>
            </p:nvSpPr>
            <p:spPr>
              <a:xfrm>
                <a:off x="5052650" y="3025125"/>
                <a:ext cx="316899" cy="316978"/>
              </a:xfrm>
              <a:custGeom>
                <a:rect b="b" l="l" r="r" t="t"/>
                <a:pathLst>
                  <a:path extrusionOk="0" h="4012" w="4011">
                    <a:moveTo>
                      <a:pt x="2008" y="1"/>
                    </a:moveTo>
                    <a:cubicBezTo>
                      <a:pt x="899" y="1"/>
                      <a:pt x="0" y="899"/>
                      <a:pt x="0" y="2003"/>
                    </a:cubicBezTo>
                    <a:cubicBezTo>
                      <a:pt x="0" y="3113"/>
                      <a:pt x="899" y="4011"/>
                      <a:pt x="2008" y="4011"/>
                    </a:cubicBezTo>
                    <a:cubicBezTo>
                      <a:pt x="3112" y="4011"/>
                      <a:pt x="4011" y="3113"/>
                      <a:pt x="4011" y="2003"/>
                    </a:cubicBezTo>
                    <a:cubicBezTo>
                      <a:pt x="4011" y="899"/>
                      <a:pt x="3112" y="1"/>
                      <a:pt x="200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83" name="Google Shape;5283;p25"/>
              <p:cNvSpPr/>
              <p:nvPr/>
            </p:nvSpPr>
            <p:spPr>
              <a:xfrm>
                <a:off x="5108192" y="3195308"/>
                <a:ext cx="85723" cy="84933"/>
              </a:xfrm>
              <a:custGeom>
                <a:rect b="b" l="l" r="r" t="t"/>
                <a:pathLst>
                  <a:path extrusionOk="0" fill="none" h="1075" w="1085">
                    <a:moveTo>
                      <a:pt x="0" y="0"/>
                    </a:moveTo>
                    <a:cubicBezTo>
                      <a:pt x="146" y="512"/>
                      <a:pt x="572" y="934"/>
                      <a:pt x="1084" y="1074"/>
                    </a:cubicBezTo>
                  </a:path>
                </a:pathLst>
              </a:custGeom>
              <a:noFill/>
              <a:ln cap="flat" cmpd="sng" w="5275">
                <a:solidFill>
                  <a:srgbClr val="002255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84" name="Google Shape;5284;p25"/>
              <p:cNvSpPr/>
              <p:nvPr/>
            </p:nvSpPr>
            <p:spPr>
              <a:xfrm>
                <a:off x="5164051" y="3190488"/>
                <a:ext cx="35395" cy="31840"/>
              </a:xfrm>
              <a:custGeom>
                <a:rect b="b" l="l" r="r" t="t"/>
                <a:pathLst>
                  <a:path extrusionOk="0" fill="none" h="403" w="448">
                    <a:moveTo>
                      <a:pt x="1" y="1"/>
                    </a:moveTo>
                    <a:cubicBezTo>
                      <a:pt x="36" y="217"/>
                      <a:pt x="232" y="392"/>
                      <a:pt x="448" y="402"/>
                    </a:cubicBezTo>
                  </a:path>
                </a:pathLst>
              </a:custGeom>
              <a:noFill/>
              <a:ln cap="flat" cmpd="sng" w="5275">
                <a:solidFill>
                  <a:srgbClr val="002255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285" name="Google Shape;5285;p25"/>
            <p:cNvGrpSpPr/>
            <p:nvPr/>
          </p:nvGrpSpPr>
          <p:grpSpPr>
            <a:xfrm>
              <a:off x="6705077" y="188243"/>
              <a:ext cx="80718" cy="80653"/>
              <a:chOff x="4788500" y="2618450"/>
              <a:chExt cx="130400" cy="130275"/>
            </a:xfrm>
          </p:grpSpPr>
          <p:sp>
            <p:nvSpPr>
              <p:cNvPr id="5286" name="Google Shape;5286;p25"/>
              <p:cNvSpPr/>
              <p:nvPr/>
            </p:nvSpPr>
            <p:spPr>
              <a:xfrm>
                <a:off x="4788500" y="2618450"/>
                <a:ext cx="130400" cy="130275"/>
              </a:xfrm>
              <a:custGeom>
                <a:rect b="b" l="l" r="r" t="t"/>
                <a:pathLst>
                  <a:path extrusionOk="0" h="5211" w="5216">
                    <a:moveTo>
                      <a:pt x="2606" y="0"/>
                    </a:moveTo>
                    <a:cubicBezTo>
                      <a:pt x="1170" y="0"/>
                      <a:pt x="1" y="1170"/>
                      <a:pt x="1" y="2605"/>
                    </a:cubicBezTo>
                    <a:cubicBezTo>
                      <a:pt x="1" y="4046"/>
                      <a:pt x="1170" y="5210"/>
                      <a:pt x="2606" y="5210"/>
                    </a:cubicBezTo>
                    <a:cubicBezTo>
                      <a:pt x="4046" y="5210"/>
                      <a:pt x="5216" y="4046"/>
                      <a:pt x="5216" y="2605"/>
                    </a:cubicBezTo>
                    <a:cubicBezTo>
                      <a:pt x="5216" y="1170"/>
                      <a:pt x="4046" y="0"/>
                      <a:pt x="260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87" name="Google Shape;5287;p25"/>
              <p:cNvSpPr/>
              <p:nvPr/>
            </p:nvSpPr>
            <p:spPr>
              <a:xfrm>
                <a:off x="4800425" y="2652075"/>
                <a:ext cx="17725" cy="56125"/>
              </a:xfrm>
              <a:custGeom>
                <a:rect b="b" l="l" r="r" t="t"/>
                <a:pathLst>
                  <a:path extrusionOk="0" fill="none" h="2245" w="709">
                    <a:moveTo>
                      <a:pt x="452" y="0"/>
                    </a:moveTo>
                    <a:cubicBezTo>
                      <a:pt x="1" y="683"/>
                      <a:pt x="111" y="1682"/>
                      <a:pt x="708" y="2244"/>
                    </a:cubicBezTo>
                  </a:path>
                </a:pathLst>
              </a:custGeom>
              <a:noFill/>
              <a:ln cap="flat" cmpd="sng" w="5275">
                <a:solidFill>
                  <a:srgbClr val="002255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288" name="Google Shape;5288;p25"/>
            <p:cNvGrpSpPr/>
            <p:nvPr/>
          </p:nvGrpSpPr>
          <p:grpSpPr>
            <a:xfrm flipH="1">
              <a:off x="5951914" y="-67017"/>
              <a:ext cx="169351" cy="169361"/>
              <a:chOff x="5052650" y="3025125"/>
              <a:chExt cx="316899" cy="316978"/>
            </a:xfrm>
          </p:grpSpPr>
          <p:sp>
            <p:nvSpPr>
              <p:cNvPr id="5289" name="Google Shape;5289;p25"/>
              <p:cNvSpPr/>
              <p:nvPr/>
            </p:nvSpPr>
            <p:spPr>
              <a:xfrm>
                <a:off x="5052650" y="3025125"/>
                <a:ext cx="316899" cy="316978"/>
              </a:xfrm>
              <a:custGeom>
                <a:rect b="b" l="l" r="r" t="t"/>
                <a:pathLst>
                  <a:path extrusionOk="0" h="4012" w="4011">
                    <a:moveTo>
                      <a:pt x="2008" y="1"/>
                    </a:moveTo>
                    <a:cubicBezTo>
                      <a:pt x="899" y="1"/>
                      <a:pt x="0" y="899"/>
                      <a:pt x="0" y="2003"/>
                    </a:cubicBezTo>
                    <a:cubicBezTo>
                      <a:pt x="0" y="3113"/>
                      <a:pt x="899" y="4011"/>
                      <a:pt x="2008" y="4011"/>
                    </a:cubicBezTo>
                    <a:cubicBezTo>
                      <a:pt x="3112" y="4011"/>
                      <a:pt x="4011" y="3113"/>
                      <a:pt x="4011" y="2003"/>
                    </a:cubicBezTo>
                    <a:cubicBezTo>
                      <a:pt x="4011" y="899"/>
                      <a:pt x="3112" y="1"/>
                      <a:pt x="200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90" name="Google Shape;5290;p25"/>
              <p:cNvSpPr/>
              <p:nvPr/>
            </p:nvSpPr>
            <p:spPr>
              <a:xfrm>
                <a:off x="5108192" y="3195308"/>
                <a:ext cx="85723" cy="84933"/>
              </a:xfrm>
              <a:custGeom>
                <a:rect b="b" l="l" r="r" t="t"/>
                <a:pathLst>
                  <a:path extrusionOk="0" fill="none" h="1075" w="1085">
                    <a:moveTo>
                      <a:pt x="0" y="0"/>
                    </a:moveTo>
                    <a:cubicBezTo>
                      <a:pt x="146" y="512"/>
                      <a:pt x="572" y="934"/>
                      <a:pt x="1084" y="1074"/>
                    </a:cubicBezTo>
                  </a:path>
                </a:pathLst>
              </a:custGeom>
              <a:noFill/>
              <a:ln cap="flat" cmpd="sng" w="5275">
                <a:solidFill>
                  <a:srgbClr val="002255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91" name="Google Shape;5291;p25"/>
              <p:cNvSpPr/>
              <p:nvPr/>
            </p:nvSpPr>
            <p:spPr>
              <a:xfrm>
                <a:off x="5164051" y="3190488"/>
                <a:ext cx="35395" cy="31840"/>
              </a:xfrm>
              <a:custGeom>
                <a:rect b="b" l="l" r="r" t="t"/>
                <a:pathLst>
                  <a:path extrusionOk="0" fill="none" h="403" w="448">
                    <a:moveTo>
                      <a:pt x="1" y="1"/>
                    </a:moveTo>
                    <a:cubicBezTo>
                      <a:pt x="36" y="217"/>
                      <a:pt x="232" y="392"/>
                      <a:pt x="448" y="402"/>
                    </a:cubicBezTo>
                  </a:path>
                </a:pathLst>
              </a:custGeom>
              <a:noFill/>
              <a:ln cap="flat" cmpd="sng" w="5275">
                <a:solidFill>
                  <a:srgbClr val="002255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292" name="Google Shape;5292;p25"/>
            <p:cNvGrpSpPr/>
            <p:nvPr/>
          </p:nvGrpSpPr>
          <p:grpSpPr>
            <a:xfrm>
              <a:off x="8602052" y="1736243"/>
              <a:ext cx="80718" cy="80653"/>
              <a:chOff x="4788500" y="2618450"/>
              <a:chExt cx="130400" cy="130275"/>
            </a:xfrm>
          </p:grpSpPr>
          <p:sp>
            <p:nvSpPr>
              <p:cNvPr id="5293" name="Google Shape;5293;p25"/>
              <p:cNvSpPr/>
              <p:nvPr/>
            </p:nvSpPr>
            <p:spPr>
              <a:xfrm>
                <a:off x="4788500" y="2618450"/>
                <a:ext cx="130400" cy="130275"/>
              </a:xfrm>
              <a:custGeom>
                <a:rect b="b" l="l" r="r" t="t"/>
                <a:pathLst>
                  <a:path extrusionOk="0" h="5211" w="5216">
                    <a:moveTo>
                      <a:pt x="2606" y="0"/>
                    </a:moveTo>
                    <a:cubicBezTo>
                      <a:pt x="1170" y="0"/>
                      <a:pt x="1" y="1170"/>
                      <a:pt x="1" y="2605"/>
                    </a:cubicBezTo>
                    <a:cubicBezTo>
                      <a:pt x="1" y="4046"/>
                      <a:pt x="1170" y="5210"/>
                      <a:pt x="2606" y="5210"/>
                    </a:cubicBezTo>
                    <a:cubicBezTo>
                      <a:pt x="4046" y="5210"/>
                      <a:pt x="5216" y="4046"/>
                      <a:pt x="5216" y="2605"/>
                    </a:cubicBezTo>
                    <a:cubicBezTo>
                      <a:pt x="5216" y="1170"/>
                      <a:pt x="4046" y="0"/>
                      <a:pt x="260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94" name="Google Shape;5294;p25"/>
              <p:cNvSpPr/>
              <p:nvPr/>
            </p:nvSpPr>
            <p:spPr>
              <a:xfrm>
                <a:off x="4800425" y="2652075"/>
                <a:ext cx="17725" cy="56125"/>
              </a:xfrm>
              <a:custGeom>
                <a:rect b="b" l="l" r="r" t="t"/>
                <a:pathLst>
                  <a:path extrusionOk="0" fill="none" h="2245" w="709">
                    <a:moveTo>
                      <a:pt x="452" y="0"/>
                    </a:moveTo>
                    <a:cubicBezTo>
                      <a:pt x="1" y="683"/>
                      <a:pt x="111" y="1682"/>
                      <a:pt x="708" y="2244"/>
                    </a:cubicBezTo>
                  </a:path>
                </a:pathLst>
              </a:custGeom>
              <a:noFill/>
              <a:ln cap="flat" cmpd="sng" w="5275">
                <a:solidFill>
                  <a:srgbClr val="002255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5295" name="Google Shape;5295;p25"/>
          <p:cNvSpPr txBox="1"/>
          <p:nvPr>
            <p:ph type="title"/>
          </p:nvPr>
        </p:nvSpPr>
        <p:spPr>
          <a:xfrm>
            <a:off x="1369999" y="1853613"/>
            <a:ext cx="2867100" cy="415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296" name="Google Shape;5296;p25"/>
          <p:cNvSpPr txBox="1"/>
          <p:nvPr>
            <p:ph idx="1" type="subTitle"/>
          </p:nvPr>
        </p:nvSpPr>
        <p:spPr>
          <a:xfrm>
            <a:off x="1369999" y="2269313"/>
            <a:ext cx="2867100" cy="542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5297" name="Google Shape;5297;p25"/>
          <p:cNvSpPr txBox="1"/>
          <p:nvPr>
            <p:ph idx="2" type="title"/>
          </p:nvPr>
        </p:nvSpPr>
        <p:spPr>
          <a:xfrm>
            <a:off x="4906901" y="1853613"/>
            <a:ext cx="2867100" cy="415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298" name="Google Shape;5298;p25"/>
          <p:cNvSpPr txBox="1"/>
          <p:nvPr>
            <p:ph idx="3" type="subTitle"/>
          </p:nvPr>
        </p:nvSpPr>
        <p:spPr>
          <a:xfrm>
            <a:off x="4906899" y="2269313"/>
            <a:ext cx="2867100" cy="542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5299" name="Google Shape;5299;p25"/>
          <p:cNvSpPr txBox="1"/>
          <p:nvPr>
            <p:ph idx="4" type="title"/>
          </p:nvPr>
        </p:nvSpPr>
        <p:spPr>
          <a:xfrm>
            <a:off x="1369999" y="3647600"/>
            <a:ext cx="2867100" cy="415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300" name="Google Shape;5300;p25"/>
          <p:cNvSpPr txBox="1"/>
          <p:nvPr>
            <p:ph idx="5" type="subTitle"/>
          </p:nvPr>
        </p:nvSpPr>
        <p:spPr>
          <a:xfrm>
            <a:off x="1369999" y="4063400"/>
            <a:ext cx="2867100" cy="542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5301" name="Google Shape;5301;p25"/>
          <p:cNvSpPr txBox="1"/>
          <p:nvPr>
            <p:ph idx="6" type="title"/>
          </p:nvPr>
        </p:nvSpPr>
        <p:spPr>
          <a:xfrm>
            <a:off x="4906901" y="3647600"/>
            <a:ext cx="2867100" cy="415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302" name="Google Shape;5302;p25"/>
          <p:cNvSpPr txBox="1"/>
          <p:nvPr>
            <p:ph idx="7" type="subTitle"/>
          </p:nvPr>
        </p:nvSpPr>
        <p:spPr>
          <a:xfrm>
            <a:off x="4906899" y="4063400"/>
            <a:ext cx="2867100" cy="542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5303" name="Google Shape;5303;p25"/>
          <p:cNvSpPr txBox="1"/>
          <p:nvPr>
            <p:ph idx="8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BLANK_1_1_1_1_1">
    <p:spTree>
      <p:nvGrpSpPr>
        <p:cNvPr id="5304" name="Shape 5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05" name="Google Shape;5305;p26"/>
          <p:cNvGrpSpPr/>
          <p:nvPr/>
        </p:nvGrpSpPr>
        <p:grpSpPr>
          <a:xfrm flipH="1">
            <a:off x="2317780" y="0"/>
            <a:ext cx="2762015" cy="4937843"/>
            <a:chOff x="6536175" y="0"/>
            <a:chExt cx="2440158" cy="4362437"/>
          </a:xfrm>
        </p:grpSpPr>
        <p:sp>
          <p:nvSpPr>
            <p:cNvPr id="5306" name="Google Shape;5306;p26"/>
            <p:cNvSpPr/>
            <p:nvPr/>
          </p:nvSpPr>
          <p:spPr>
            <a:xfrm>
              <a:off x="6536175" y="0"/>
              <a:ext cx="2229678" cy="4362437"/>
            </a:xfrm>
            <a:custGeom>
              <a:rect b="b" l="l" r="r" t="t"/>
              <a:pathLst>
                <a:path extrusionOk="0" h="119339" w="64279">
                  <a:moveTo>
                    <a:pt x="59254" y="0"/>
                  </a:moveTo>
                  <a:cubicBezTo>
                    <a:pt x="59043" y="628"/>
                    <a:pt x="1" y="119339"/>
                    <a:pt x="1" y="119339"/>
                  </a:cubicBezTo>
                  <a:lnTo>
                    <a:pt x="19265" y="119339"/>
                  </a:lnTo>
                  <a:lnTo>
                    <a:pt x="64278" y="0"/>
                  </a:lnTo>
                  <a:close/>
                </a:path>
              </a:pathLst>
            </a:custGeom>
            <a:solidFill>
              <a:srgbClr val="FFFFFF">
                <a:alpha val="80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7" name="Google Shape;5307;p26"/>
            <p:cNvSpPr/>
            <p:nvPr/>
          </p:nvSpPr>
          <p:spPr>
            <a:xfrm>
              <a:off x="7385842" y="0"/>
              <a:ext cx="1590491" cy="4362437"/>
            </a:xfrm>
            <a:custGeom>
              <a:rect b="b" l="l" r="r" t="t"/>
              <a:pathLst>
                <a:path extrusionOk="0" h="119339" w="45852">
                  <a:moveTo>
                    <a:pt x="42504" y="0"/>
                  </a:moveTo>
                  <a:lnTo>
                    <a:pt x="0" y="119339"/>
                  </a:lnTo>
                  <a:lnTo>
                    <a:pt x="10054" y="119339"/>
                  </a:lnTo>
                  <a:lnTo>
                    <a:pt x="45852" y="0"/>
                  </a:lnTo>
                  <a:close/>
                </a:path>
              </a:pathLst>
            </a:custGeom>
            <a:solidFill>
              <a:srgbClr val="FFFFFF">
                <a:alpha val="80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308" name="Google Shape;5308;p26"/>
          <p:cNvSpPr/>
          <p:nvPr/>
        </p:nvSpPr>
        <p:spPr>
          <a:xfrm>
            <a:off x="2794199" y="4565106"/>
            <a:ext cx="6025358" cy="703891"/>
          </a:xfrm>
          <a:custGeom>
            <a:rect b="b" l="l" r="r" t="t"/>
            <a:pathLst>
              <a:path extrusionOk="0" h="21506" w="71325">
                <a:moveTo>
                  <a:pt x="66486" y="1"/>
                </a:moveTo>
                <a:cubicBezTo>
                  <a:pt x="57639" y="1"/>
                  <a:pt x="48667" y="1874"/>
                  <a:pt x="39989" y="3894"/>
                </a:cubicBezTo>
                <a:cubicBezTo>
                  <a:pt x="33911" y="5309"/>
                  <a:pt x="27832" y="6780"/>
                  <a:pt x="21658" y="7743"/>
                </a:cubicBezTo>
                <a:cubicBezTo>
                  <a:pt x="17551" y="8389"/>
                  <a:pt x="13389" y="8805"/>
                  <a:pt x="9228" y="8805"/>
                </a:cubicBezTo>
                <a:cubicBezTo>
                  <a:pt x="7182" y="8805"/>
                  <a:pt x="5136" y="8705"/>
                  <a:pt x="3097" y="8481"/>
                </a:cubicBezTo>
                <a:cubicBezTo>
                  <a:pt x="2058" y="8366"/>
                  <a:pt x="1029" y="8230"/>
                  <a:pt x="0" y="8050"/>
                </a:cubicBezTo>
                <a:lnTo>
                  <a:pt x="0" y="8050"/>
                </a:lnTo>
                <a:cubicBezTo>
                  <a:pt x="8438" y="12356"/>
                  <a:pt x="16850" y="16788"/>
                  <a:pt x="25985" y="19192"/>
                </a:cubicBezTo>
                <a:cubicBezTo>
                  <a:pt x="32371" y="20871"/>
                  <a:pt x="38900" y="21505"/>
                  <a:pt x="45482" y="21505"/>
                </a:cubicBezTo>
                <a:cubicBezTo>
                  <a:pt x="54073" y="21505"/>
                  <a:pt x="62753" y="20425"/>
                  <a:pt x="71325" y="19177"/>
                </a:cubicBezTo>
                <a:lnTo>
                  <a:pt x="71325" y="199"/>
                </a:lnTo>
                <a:cubicBezTo>
                  <a:pt x="69718" y="64"/>
                  <a:pt x="68104" y="1"/>
                  <a:pt x="66486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09" name="Google Shape;5309;p26"/>
          <p:cNvSpPr/>
          <p:nvPr/>
        </p:nvSpPr>
        <p:spPr>
          <a:xfrm flipH="1" rot="-134753">
            <a:off x="432" y="4682763"/>
            <a:ext cx="6024458" cy="704028"/>
          </a:xfrm>
          <a:custGeom>
            <a:rect b="b" l="l" r="r" t="t"/>
            <a:pathLst>
              <a:path extrusionOk="0" h="21506" w="71325">
                <a:moveTo>
                  <a:pt x="66486" y="1"/>
                </a:moveTo>
                <a:cubicBezTo>
                  <a:pt x="57639" y="1"/>
                  <a:pt x="48667" y="1874"/>
                  <a:pt x="39989" y="3894"/>
                </a:cubicBezTo>
                <a:cubicBezTo>
                  <a:pt x="33911" y="5309"/>
                  <a:pt x="27832" y="6780"/>
                  <a:pt x="21658" y="7743"/>
                </a:cubicBezTo>
                <a:cubicBezTo>
                  <a:pt x="17551" y="8389"/>
                  <a:pt x="13389" y="8805"/>
                  <a:pt x="9228" y="8805"/>
                </a:cubicBezTo>
                <a:cubicBezTo>
                  <a:pt x="7182" y="8805"/>
                  <a:pt x="5136" y="8705"/>
                  <a:pt x="3097" y="8481"/>
                </a:cubicBezTo>
                <a:cubicBezTo>
                  <a:pt x="2058" y="8366"/>
                  <a:pt x="1029" y="8230"/>
                  <a:pt x="0" y="8050"/>
                </a:cubicBezTo>
                <a:lnTo>
                  <a:pt x="0" y="8050"/>
                </a:lnTo>
                <a:cubicBezTo>
                  <a:pt x="8438" y="12356"/>
                  <a:pt x="16850" y="16788"/>
                  <a:pt x="25985" y="19192"/>
                </a:cubicBezTo>
                <a:cubicBezTo>
                  <a:pt x="32371" y="20871"/>
                  <a:pt x="38900" y="21505"/>
                  <a:pt x="45482" y="21505"/>
                </a:cubicBezTo>
                <a:cubicBezTo>
                  <a:pt x="54073" y="21505"/>
                  <a:pt x="62753" y="20425"/>
                  <a:pt x="71325" y="19177"/>
                </a:cubicBezTo>
                <a:lnTo>
                  <a:pt x="71325" y="199"/>
                </a:lnTo>
                <a:cubicBezTo>
                  <a:pt x="69718" y="64"/>
                  <a:pt x="68104" y="1"/>
                  <a:pt x="66486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310" name="Google Shape;5310;p26"/>
          <p:cNvGrpSpPr/>
          <p:nvPr/>
        </p:nvGrpSpPr>
        <p:grpSpPr>
          <a:xfrm>
            <a:off x="3266953" y="4786002"/>
            <a:ext cx="1392235" cy="456609"/>
            <a:chOff x="1656825" y="3872400"/>
            <a:chExt cx="835625" cy="274075"/>
          </a:xfrm>
        </p:grpSpPr>
        <p:sp>
          <p:nvSpPr>
            <p:cNvPr id="5311" name="Google Shape;5311;p26"/>
            <p:cNvSpPr/>
            <p:nvPr/>
          </p:nvSpPr>
          <p:spPr>
            <a:xfrm>
              <a:off x="1725475" y="4015575"/>
              <a:ext cx="191500" cy="105050"/>
            </a:xfrm>
            <a:custGeom>
              <a:rect b="b" l="l" r="r" t="t"/>
              <a:pathLst>
                <a:path extrusionOk="0" h="4202" w="7660">
                  <a:moveTo>
                    <a:pt x="2329" y="0"/>
                  </a:moveTo>
                  <a:cubicBezTo>
                    <a:pt x="1792" y="633"/>
                    <a:pt x="1320" y="1310"/>
                    <a:pt x="924" y="2023"/>
                  </a:cubicBezTo>
                  <a:cubicBezTo>
                    <a:pt x="542" y="2716"/>
                    <a:pt x="231" y="3443"/>
                    <a:pt x="0" y="4201"/>
                  </a:cubicBezTo>
                  <a:lnTo>
                    <a:pt x="7660" y="4201"/>
                  </a:lnTo>
                  <a:cubicBezTo>
                    <a:pt x="5963" y="2721"/>
                    <a:pt x="4096" y="1395"/>
                    <a:pt x="232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2" name="Google Shape;5312;p26"/>
            <p:cNvSpPr/>
            <p:nvPr/>
          </p:nvSpPr>
          <p:spPr>
            <a:xfrm>
              <a:off x="1916575" y="3874275"/>
              <a:ext cx="173200" cy="246350"/>
            </a:xfrm>
            <a:custGeom>
              <a:rect b="b" l="l" r="r" t="t"/>
              <a:pathLst>
                <a:path extrusionOk="0" h="9854" w="6928">
                  <a:moveTo>
                    <a:pt x="5768" y="0"/>
                  </a:moveTo>
                  <a:cubicBezTo>
                    <a:pt x="3830" y="196"/>
                    <a:pt x="1843" y="758"/>
                    <a:pt x="0" y="1642"/>
                  </a:cubicBezTo>
                  <a:cubicBezTo>
                    <a:pt x="1521" y="4382"/>
                    <a:pt x="3042" y="7118"/>
                    <a:pt x="4563" y="9853"/>
                  </a:cubicBezTo>
                  <a:lnTo>
                    <a:pt x="6927" y="9853"/>
                  </a:lnTo>
                  <a:cubicBezTo>
                    <a:pt x="6701" y="6581"/>
                    <a:pt x="6516" y="3308"/>
                    <a:pt x="6370" y="25"/>
                  </a:cubicBezTo>
                  <a:lnTo>
                    <a:pt x="57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3" name="Google Shape;5313;p26"/>
            <p:cNvSpPr/>
            <p:nvPr/>
          </p:nvSpPr>
          <p:spPr>
            <a:xfrm>
              <a:off x="2123000" y="3883300"/>
              <a:ext cx="110450" cy="237325"/>
            </a:xfrm>
            <a:custGeom>
              <a:rect b="b" l="l" r="r" t="t"/>
              <a:pathLst>
                <a:path extrusionOk="0" h="9493" w="4418">
                  <a:moveTo>
                    <a:pt x="2500" y="1"/>
                  </a:moveTo>
                  <a:lnTo>
                    <a:pt x="2485" y="41"/>
                  </a:lnTo>
                  <a:cubicBezTo>
                    <a:pt x="1611" y="3178"/>
                    <a:pt x="788" y="6330"/>
                    <a:pt x="0" y="9492"/>
                  </a:cubicBezTo>
                  <a:lnTo>
                    <a:pt x="1481" y="9492"/>
                  </a:lnTo>
                  <a:cubicBezTo>
                    <a:pt x="2550" y="6596"/>
                    <a:pt x="3514" y="3660"/>
                    <a:pt x="4382" y="698"/>
                  </a:cubicBezTo>
                  <a:lnTo>
                    <a:pt x="4417" y="613"/>
                  </a:lnTo>
                  <a:cubicBezTo>
                    <a:pt x="3790" y="367"/>
                    <a:pt x="3147" y="161"/>
                    <a:pt x="250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4" name="Google Shape;5314;p26"/>
            <p:cNvSpPr/>
            <p:nvPr/>
          </p:nvSpPr>
          <p:spPr>
            <a:xfrm>
              <a:off x="2160000" y="3898625"/>
              <a:ext cx="244600" cy="222000"/>
            </a:xfrm>
            <a:custGeom>
              <a:rect b="b" l="l" r="r" t="t"/>
              <a:pathLst>
                <a:path extrusionOk="0" h="8880" w="9784">
                  <a:moveTo>
                    <a:pt x="2937" y="0"/>
                  </a:moveTo>
                  <a:lnTo>
                    <a:pt x="2902" y="85"/>
                  </a:lnTo>
                  <a:cubicBezTo>
                    <a:pt x="2034" y="3047"/>
                    <a:pt x="1070" y="5983"/>
                    <a:pt x="1" y="8879"/>
                  </a:cubicBezTo>
                  <a:lnTo>
                    <a:pt x="5121" y="8879"/>
                  </a:lnTo>
                  <a:cubicBezTo>
                    <a:pt x="6702" y="7685"/>
                    <a:pt x="8253" y="6445"/>
                    <a:pt x="9774" y="5165"/>
                  </a:cubicBezTo>
                  <a:lnTo>
                    <a:pt x="9784" y="5165"/>
                  </a:lnTo>
                  <a:cubicBezTo>
                    <a:pt x="9272" y="4482"/>
                    <a:pt x="8699" y="3850"/>
                    <a:pt x="8082" y="3268"/>
                  </a:cubicBezTo>
                  <a:cubicBezTo>
                    <a:pt x="6601" y="1862"/>
                    <a:pt x="4845" y="743"/>
                    <a:pt x="293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5" name="Google Shape;5315;p26"/>
            <p:cNvSpPr/>
            <p:nvPr/>
          </p:nvSpPr>
          <p:spPr>
            <a:xfrm>
              <a:off x="1895625" y="3915300"/>
              <a:ext cx="135050" cy="205325"/>
            </a:xfrm>
            <a:custGeom>
              <a:rect b="b" l="l" r="r" t="t"/>
              <a:pathLst>
                <a:path extrusionOk="0" h="8213" w="5402">
                  <a:moveTo>
                    <a:pt x="838" y="1"/>
                  </a:moveTo>
                  <a:cubicBezTo>
                    <a:pt x="557" y="136"/>
                    <a:pt x="276" y="282"/>
                    <a:pt x="0" y="432"/>
                  </a:cubicBezTo>
                  <a:lnTo>
                    <a:pt x="55" y="533"/>
                  </a:lnTo>
                  <a:cubicBezTo>
                    <a:pt x="1360" y="3148"/>
                    <a:pt x="2766" y="5713"/>
                    <a:pt x="4267" y="8212"/>
                  </a:cubicBezTo>
                  <a:lnTo>
                    <a:pt x="5401" y="8212"/>
                  </a:lnTo>
                  <a:cubicBezTo>
                    <a:pt x="3880" y="5477"/>
                    <a:pt x="2359" y="2741"/>
                    <a:pt x="8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6" name="Google Shape;5316;p26"/>
            <p:cNvSpPr/>
            <p:nvPr/>
          </p:nvSpPr>
          <p:spPr>
            <a:xfrm>
              <a:off x="1783675" y="3926100"/>
              <a:ext cx="218625" cy="194525"/>
            </a:xfrm>
            <a:custGeom>
              <a:rect b="b" l="l" r="r" t="t"/>
              <a:pathLst>
                <a:path extrusionOk="0" h="7781" w="8745">
                  <a:moveTo>
                    <a:pt x="4478" y="0"/>
                  </a:moveTo>
                  <a:cubicBezTo>
                    <a:pt x="3690" y="427"/>
                    <a:pt x="2937" y="914"/>
                    <a:pt x="2235" y="1461"/>
                  </a:cubicBezTo>
                  <a:cubicBezTo>
                    <a:pt x="1989" y="1652"/>
                    <a:pt x="1748" y="1847"/>
                    <a:pt x="1512" y="2053"/>
                  </a:cubicBezTo>
                  <a:cubicBezTo>
                    <a:pt x="970" y="2525"/>
                    <a:pt x="463" y="3037"/>
                    <a:pt x="1" y="3579"/>
                  </a:cubicBezTo>
                  <a:cubicBezTo>
                    <a:pt x="1768" y="4974"/>
                    <a:pt x="3635" y="6305"/>
                    <a:pt x="5332" y="7780"/>
                  </a:cubicBezTo>
                  <a:lnTo>
                    <a:pt x="8745" y="7780"/>
                  </a:lnTo>
                  <a:cubicBezTo>
                    <a:pt x="7244" y="5281"/>
                    <a:pt x="5838" y="2716"/>
                    <a:pt x="4533" y="101"/>
                  </a:cubicBezTo>
                  <a:lnTo>
                    <a:pt x="447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7" name="Google Shape;5317;p26"/>
            <p:cNvSpPr/>
            <p:nvPr/>
          </p:nvSpPr>
          <p:spPr>
            <a:xfrm>
              <a:off x="2288000" y="4027725"/>
              <a:ext cx="166800" cy="92900"/>
            </a:xfrm>
            <a:custGeom>
              <a:rect b="b" l="l" r="r" t="t"/>
              <a:pathLst>
                <a:path extrusionOk="0" h="3716" w="6672">
                  <a:moveTo>
                    <a:pt x="4654" y="1"/>
                  </a:moveTo>
                  <a:cubicBezTo>
                    <a:pt x="3133" y="1281"/>
                    <a:pt x="1582" y="2521"/>
                    <a:pt x="1" y="3715"/>
                  </a:cubicBezTo>
                  <a:lnTo>
                    <a:pt x="6671" y="3715"/>
                  </a:lnTo>
                  <a:cubicBezTo>
                    <a:pt x="6380" y="2892"/>
                    <a:pt x="6009" y="2109"/>
                    <a:pt x="5567" y="1361"/>
                  </a:cubicBezTo>
                  <a:cubicBezTo>
                    <a:pt x="5291" y="889"/>
                    <a:pt x="4990" y="433"/>
                    <a:pt x="46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8" name="Google Shape;5318;p26"/>
            <p:cNvSpPr/>
            <p:nvPr/>
          </p:nvSpPr>
          <p:spPr>
            <a:xfrm>
              <a:off x="2060750" y="3872400"/>
              <a:ext cx="124750" cy="248225"/>
            </a:xfrm>
            <a:custGeom>
              <a:rect b="b" l="l" r="r" t="t"/>
              <a:pathLst>
                <a:path extrusionOk="0" h="9929" w="4990">
                  <a:moveTo>
                    <a:pt x="1535" y="1"/>
                  </a:moveTo>
                  <a:cubicBezTo>
                    <a:pt x="1030" y="1"/>
                    <a:pt x="517" y="27"/>
                    <a:pt x="1" y="75"/>
                  </a:cubicBezTo>
                  <a:lnTo>
                    <a:pt x="603" y="100"/>
                  </a:lnTo>
                  <a:cubicBezTo>
                    <a:pt x="749" y="3383"/>
                    <a:pt x="934" y="6656"/>
                    <a:pt x="1160" y="9928"/>
                  </a:cubicBezTo>
                  <a:lnTo>
                    <a:pt x="2490" y="9928"/>
                  </a:lnTo>
                  <a:cubicBezTo>
                    <a:pt x="3278" y="6766"/>
                    <a:pt x="4101" y="3614"/>
                    <a:pt x="4975" y="477"/>
                  </a:cubicBezTo>
                  <a:lnTo>
                    <a:pt x="4990" y="437"/>
                  </a:lnTo>
                  <a:cubicBezTo>
                    <a:pt x="3976" y="181"/>
                    <a:pt x="2932" y="35"/>
                    <a:pt x="1888" y="5"/>
                  </a:cubicBezTo>
                  <a:cubicBezTo>
                    <a:pt x="1771" y="2"/>
                    <a:pt x="1653" y="1"/>
                    <a:pt x="15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9" name="Google Shape;5319;p26"/>
            <p:cNvSpPr/>
            <p:nvPr/>
          </p:nvSpPr>
          <p:spPr>
            <a:xfrm>
              <a:off x="1783425" y="4015450"/>
              <a:ext cx="147850" cy="118100"/>
            </a:xfrm>
            <a:custGeom>
              <a:rect b="b" l="l" r="r" t="t"/>
              <a:pathLst>
                <a:path extrusionOk="0" fill="none" h="4724" w="5914">
                  <a:moveTo>
                    <a:pt x="1" y="0"/>
                  </a:moveTo>
                  <a:cubicBezTo>
                    <a:pt x="6" y="0"/>
                    <a:pt x="11" y="5"/>
                    <a:pt x="11" y="5"/>
                  </a:cubicBezTo>
                  <a:cubicBezTo>
                    <a:pt x="1778" y="1400"/>
                    <a:pt x="3645" y="2726"/>
                    <a:pt x="5342" y="4206"/>
                  </a:cubicBezTo>
                  <a:cubicBezTo>
                    <a:pt x="5537" y="4377"/>
                    <a:pt x="5728" y="4548"/>
                    <a:pt x="5914" y="4723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0" name="Google Shape;5320;p26"/>
            <p:cNvSpPr/>
            <p:nvPr/>
          </p:nvSpPr>
          <p:spPr>
            <a:xfrm>
              <a:off x="2075800" y="3874900"/>
              <a:ext cx="14850" cy="258275"/>
            </a:xfrm>
            <a:custGeom>
              <a:rect b="b" l="l" r="r" t="t"/>
              <a:pathLst>
                <a:path extrusionOk="0" fill="none" h="10331" w="594">
                  <a:moveTo>
                    <a:pt x="1" y="0"/>
                  </a:moveTo>
                  <a:cubicBezTo>
                    <a:pt x="147" y="3283"/>
                    <a:pt x="332" y="6556"/>
                    <a:pt x="558" y="9828"/>
                  </a:cubicBezTo>
                  <a:cubicBezTo>
                    <a:pt x="573" y="9999"/>
                    <a:pt x="583" y="10165"/>
                    <a:pt x="593" y="10330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1" name="Google Shape;5321;p26"/>
            <p:cNvSpPr/>
            <p:nvPr/>
          </p:nvSpPr>
          <p:spPr>
            <a:xfrm>
              <a:off x="2118600" y="3884300"/>
              <a:ext cx="66525" cy="254250"/>
            </a:xfrm>
            <a:custGeom>
              <a:rect b="b" l="l" r="r" t="t"/>
              <a:pathLst>
                <a:path extrusionOk="0" fill="none" h="10170" w="2661">
                  <a:moveTo>
                    <a:pt x="2661" y="1"/>
                  </a:moveTo>
                  <a:cubicBezTo>
                    <a:pt x="1787" y="3138"/>
                    <a:pt x="964" y="6290"/>
                    <a:pt x="176" y="9452"/>
                  </a:cubicBezTo>
                  <a:cubicBezTo>
                    <a:pt x="116" y="9693"/>
                    <a:pt x="61" y="9934"/>
                    <a:pt x="1" y="10170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2" name="Google Shape;5322;p26"/>
            <p:cNvSpPr/>
            <p:nvPr/>
          </p:nvSpPr>
          <p:spPr>
            <a:xfrm>
              <a:off x="2152225" y="3900750"/>
              <a:ext cx="80350" cy="241075"/>
            </a:xfrm>
            <a:custGeom>
              <a:rect b="b" l="l" r="r" t="t"/>
              <a:pathLst>
                <a:path extrusionOk="0" fill="none" h="9643" w="3214">
                  <a:moveTo>
                    <a:pt x="3213" y="0"/>
                  </a:moveTo>
                  <a:cubicBezTo>
                    <a:pt x="2345" y="2962"/>
                    <a:pt x="1381" y="5898"/>
                    <a:pt x="312" y="8794"/>
                  </a:cubicBezTo>
                  <a:cubicBezTo>
                    <a:pt x="212" y="9080"/>
                    <a:pt x="106" y="9361"/>
                    <a:pt x="1" y="9642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3" name="Google Shape;5323;p26"/>
            <p:cNvSpPr/>
            <p:nvPr/>
          </p:nvSpPr>
          <p:spPr>
            <a:xfrm>
              <a:off x="2242700" y="3994850"/>
              <a:ext cx="21350" cy="38425"/>
            </a:xfrm>
            <a:custGeom>
              <a:rect b="b" l="l" r="r" t="t"/>
              <a:pathLst>
                <a:path extrusionOk="0" fill="none" h="1537" w="854">
                  <a:moveTo>
                    <a:pt x="854" y="1"/>
                  </a:moveTo>
                  <a:cubicBezTo>
                    <a:pt x="523" y="483"/>
                    <a:pt x="237" y="1000"/>
                    <a:pt x="1" y="1537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4" name="Google Shape;5324;p26"/>
            <p:cNvSpPr/>
            <p:nvPr/>
          </p:nvSpPr>
          <p:spPr>
            <a:xfrm>
              <a:off x="2272325" y="4004025"/>
              <a:ext cx="20975" cy="29625"/>
            </a:xfrm>
            <a:custGeom>
              <a:rect b="b" l="l" r="r" t="t"/>
              <a:pathLst>
                <a:path extrusionOk="0" fill="none" h="1185" w="839">
                  <a:moveTo>
                    <a:pt x="838" y="0"/>
                  </a:moveTo>
                  <a:cubicBezTo>
                    <a:pt x="557" y="392"/>
                    <a:pt x="281" y="788"/>
                    <a:pt x="0" y="1185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5" name="Google Shape;5325;p26"/>
            <p:cNvSpPr/>
            <p:nvPr/>
          </p:nvSpPr>
          <p:spPr>
            <a:xfrm>
              <a:off x="2254875" y="4027725"/>
              <a:ext cx="149475" cy="117750"/>
            </a:xfrm>
            <a:custGeom>
              <a:rect b="b" l="l" r="r" t="t"/>
              <a:pathLst>
                <a:path extrusionOk="0" fill="none" h="4710" w="5979">
                  <a:moveTo>
                    <a:pt x="5979" y="1"/>
                  </a:moveTo>
                  <a:cubicBezTo>
                    <a:pt x="4458" y="1281"/>
                    <a:pt x="2907" y="2521"/>
                    <a:pt x="1326" y="3715"/>
                  </a:cubicBezTo>
                  <a:cubicBezTo>
                    <a:pt x="884" y="4052"/>
                    <a:pt x="442" y="4383"/>
                    <a:pt x="1" y="4709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6" name="Google Shape;5326;p26"/>
            <p:cNvSpPr/>
            <p:nvPr/>
          </p:nvSpPr>
          <p:spPr>
            <a:xfrm>
              <a:off x="1897000" y="3928600"/>
              <a:ext cx="116725" cy="210975"/>
            </a:xfrm>
            <a:custGeom>
              <a:rect b="b" l="l" r="r" t="t"/>
              <a:pathLst>
                <a:path extrusionOk="0" fill="none" h="8439" w="4669">
                  <a:moveTo>
                    <a:pt x="0" y="1"/>
                  </a:moveTo>
                  <a:cubicBezTo>
                    <a:pt x="1305" y="2616"/>
                    <a:pt x="2711" y="5181"/>
                    <a:pt x="4212" y="7680"/>
                  </a:cubicBezTo>
                  <a:cubicBezTo>
                    <a:pt x="4362" y="7936"/>
                    <a:pt x="4513" y="8187"/>
                    <a:pt x="4668" y="8438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7" name="Google Shape;5327;p26"/>
            <p:cNvSpPr/>
            <p:nvPr/>
          </p:nvSpPr>
          <p:spPr>
            <a:xfrm>
              <a:off x="1916075" y="3914425"/>
              <a:ext cx="128900" cy="232050"/>
            </a:xfrm>
            <a:custGeom>
              <a:rect b="b" l="l" r="r" t="t"/>
              <a:pathLst>
                <a:path extrusionOk="0" fill="none" h="9282" w="5156">
                  <a:moveTo>
                    <a:pt x="0" y="1"/>
                  </a:moveTo>
                  <a:cubicBezTo>
                    <a:pt x="10" y="11"/>
                    <a:pt x="15" y="26"/>
                    <a:pt x="20" y="36"/>
                  </a:cubicBezTo>
                  <a:cubicBezTo>
                    <a:pt x="1541" y="2776"/>
                    <a:pt x="3062" y="5512"/>
                    <a:pt x="4583" y="8247"/>
                  </a:cubicBezTo>
                  <a:cubicBezTo>
                    <a:pt x="4774" y="8594"/>
                    <a:pt x="4964" y="8940"/>
                    <a:pt x="5155" y="9281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8" name="Google Shape;5328;p26"/>
            <p:cNvSpPr/>
            <p:nvPr/>
          </p:nvSpPr>
          <p:spPr>
            <a:xfrm>
              <a:off x="2000775" y="3951325"/>
              <a:ext cx="19600" cy="43800"/>
            </a:xfrm>
            <a:custGeom>
              <a:rect b="b" l="l" r="r" t="t"/>
              <a:pathLst>
                <a:path extrusionOk="0" fill="none" h="1752" w="784">
                  <a:moveTo>
                    <a:pt x="0" y="0"/>
                  </a:moveTo>
                  <a:cubicBezTo>
                    <a:pt x="231" y="597"/>
                    <a:pt x="492" y="1180"/>
                    <a:pt x="783" y="1752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9" name="Google Shape;5329;p26"/>
            <p:cNvSpPr/>
            <p:nvPr/>
          </p:nvSpPr>
          <p:spPr>
            <a:xfrm>
              <a:off x="2033025" y="3944175"/>
              <a:ext cx="9550" cy="34400"/>
            </a:xfrm>
            <a:custGeom>
              <a:rect b="b" l="l" r="r" t="t"/>
              <a:pathLst>
                <a:path extrusionOk="0" fill="none" h="1376" w="382">
                  <a:moveTo>
                    <a:pt x="0" y="0"/>
                  </a:moveTo>
                  <a:cubicBezTo>
                    <a:pt x="126" y="462"/>
                    <a:pt x="256" y="919"/>
                    <a:pt x="382" y="1375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0" name="Google Shape;5330;p26"/>
            <p:cNvSpPr/>
            <p:nvPr/>
          </p:nvSpPr>
          <p:spPr>
            <a:xfrm>
              <a:off x="1813300" y="3964125"/>
              <a:ext cx="20225" cy="27250"/>
            </a:xfrm>
            <a:custGeom>
              <a:rect b="b" l="l" r="r" t="t"/>
              <a:pathLst>
                <a:path extrusionOk="0" fill="none" h="1090" w="809">
                  <a:moveTo>
                    <a:pt x="1" y="0"/>
                  </a:moveTo>
                  <a:cubicBezTo>
                    <a:pt x="96" y="186"/>
                    <a:pt x="201" y="367"/>
                    <a:pt x="327" y="532"/>
                  </a:cubicBezTo>
                  <a:cubicBezTo>
                    <a:pt x="467" y="733"/>
                    <a:pt x="628" y="919"/>
                    <a:pt x="809" y="1089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1" name="Google Shape;5331;p26"/>
            <p:cNvSpPr/>
            <p:nvPr/>
          </p:nvSpPr>
          <p:spPr>
            <a:xfrm>
              <a:off x="1831500" y="3949550"/>
              <a:ext cx="18100" cy="29275"/>
            </a:xfrm>
            <a:custGeom>
              <a:rect b="b" l="l" r="r" t="t"/>
              <a:pathLst>
                <a:path extrusionOk="0" fill="none" h="1171" w="724">
                  <a:moveTo>
                    <a:pt x="0" y="1"/>
                  </a:moveTo>
                  <a:cubicBezTo>
                    <a:pt x="111" y="177"/>
                    <a:pt x="216" y="352"/>
                    <a:pt x="322" y="523"/>
                  </a:cubicBezTo>
                  <a:cubicBezTo>
                    <a:pt x="452" y="739"/>
                    <a:pt x="588" y="955"/>
                    <a:pt x="723" y="1170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2" name="Google Shape;5332;p26"/>
            <p:cNvSpPr/>
            <p:nvPr/>
          </p:nvSpPr>
          <p:spPr>
            <a:xfrm>
              <a:off x="1733250" y="4053325"/>
              <a:ext cx="23850" cy="19850"/>
            </a:xfrm>
            <a:custGeom>
              <a:rect b="b" l="l" r="r" t="t"/>
              <a:pathLst>
                <a:path extrusionOk="0" fill="none" h="794" w="954">
                  <a:moveTo>
                    <a:pt x="0" y="1"/>
                  </a:moveTo>
                  <a:cubicBezTo>
                    <a:pt x="206" y="172"/>
                    <a:pt x="412" y="342"/>
                    <a:pt x="613" y="513"/>
                  </a:cubicBezTo>
                  <a:cubicBezTo>
                    <a:pt x="728" y="608"/>
                    <a:pt x="838" y="704"/>
                    <a:pt x="954" y="794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3" name="Google Shape;5333;p26"/>
            <p:cNvSpPr/>
            <p:nvPr/>
          </p:nvSpPr>
          <p:spPr>
            <a:xfrm>
              <a:off x="2347850" y="3969775"/>
              <a:ext cx="24125" cy="21475"/>
            </a:xfrm>
            <a:custGeom>
              <a:rect b="b" l="l" r="r" t="t"/>
              <a:pathLst>
                <a:path extrusionOk="0" fill="none" h="859" w="965">
                  <a:moveTo>
                    <a:pt x="1" y="858"/>
                  </a:moveTo>
                  <a:cubicBezTo>
                    <a:pt x="207" y="733"/>
                    <a:pt x="397" y="587"/>
                    <a:pt x="568" y="422"/>
                  </a:cubicBezTo>
                  <a:cubicBezTo>
                    <a:pt x="714" y="291"/>
                    <a:pt x="844" y="151"/>
                    <a:pt x="965" y="0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4" name="Google Shape;5334;p26"/>
            <p:cNvSpPr/>
            <p:nvPr/>
          </p:nvSpPr>
          <p:spPr>
            <a:xfrm>
              <a:off x="2417250" y="4053075"/>
              <a:ext cx="28875" cy="13200"/>
            </a:xfrm>
            <a:custGeom>
              <a:rect b="b" l="l" r="r" t="t"/>
              <a:pathLst>
                <a:path extrusionOk="0" fill="none" h="528" w="1155">
                  <a:moveTo>
                    <a:pt x="1" y="528"/>
                  </a:moveTo>
                  <a:cubicBezTo>
                    <a:pt x="131" y="468"/>
                    <a:pt x="262" y="407"/>
                    <a:pt x="397" y="347"/>
                  </a:cubicBezTo>
                  <a:cubicBezTo>
                    <a:pt x="648" y="232"/>
                    <a:pt x="904" y="116"/>
                    <a:pt x="1155" y="1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5" name="Google Shape;5335;p26"/>
            <p:cNvSpPr/>
            <p:nvPr/>
          </p:nvSpPr>
          <p:spPr>
            <a:xfrm>
              <a:off x="1709900" y="4120600"/>
              <a:ext cx="782550" cy="25"/>
            </a:xfrm>
            <a:custGeom>
              <a:rect b="b" l="l" r="r" t="t"/>
              <a:pathLst>
                <a:path extrusionOk="0" fill="none" h="1" w="31302">
                  <a:moveTo>
                    <a:pt x="1" y="0"/>
                  </a:moveTo>
                  <a:lnTo>
                    <a:pt x="623" y="0"/>
                  </a:lnTo>
                  <a:lnTo>
                    <a:pt x="8283" y="0"/>
                  </a:lnTo>
                  <a:lnTo>
                    <a:pt x="11696" y="0"/>
                  </a:lnTo>
                  <a:lnTo>
                    <a:pt x="12830" y="0"/>
                  </a:lnTo>
                  <a:lnTo>
                    <a:pt x="15194" y="0"/>
                  </a:lnTo>
                  <a:lnTo>
                    <a:pt x="16524" y="0"/>
                  </a:lnTo>
                  <a:lnTo>
                    <a:pt x="18005" y="0"/>
                  </a:lnTo>
                  <a:lnTo>
                    <a:pt x="23125" y="0"/>
                  </a:lnTo>
                  <a:lnTo>
                    <a:pt x="29795" y="0"/>
                  </a:lnTo>
                  <a:lnTo>
                    <a:pt x="31301" y="0"/>
                  </a:ln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6" name="Google Shape;5336;p26"/>
            <p:cNvSpPr/>
            <p:nvPr/>
          </p:nvSpPr>
          <p:spPr>
            <a:xfrm>
              <a:off x="1656825" y="4109800"/>
              <a:ext cx="830225" cy="25"/>
            </a:xfrm>
            <a:custGeom>
              <a:rect b="b" l="l" r="r" t="t"/>
              <a:pathLst>
                <a:path extrusionOk="0" fill="none" h="1" w="33209">
                  <a:moveTo>
                    <a:pt x="33208" y="1"/>
                  </a:moveTo>
                  <a:lnTo>
                    <a:pt x="32987" y="1"/>
                  </a:lnTo>
                  <a:lnTo>
                    <a:pt x="0" y="1"/>
                  </a:ln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337" name="Google Shape;5337;p26"/>
          <p:cNvSpPr/>
          <p:nvPr/>
        </p:nvSpPr>
        <p:spPr>
          <a:xfrm flipH="1">
            <a:off x="-73423" y="4473600"/>
            <a:ext cx="9799148" cy="1007932"/>
          </a:xfrm>
          <a:custGeom>
            <a:rect b="b" l="l" r="r" t="t"/>
            <a:pathLst>
              <a:path extrusionOk="0" h="34046" w="108242">
                <a:moveTo>
                  <a:pt x="1249" y="1"/>
                </a:moveTo>
                <a:cubicBezTo>
                  <a:pt x="833" y="1"/>
                  <a:pt x="417" y="7"/>
                  <a:pt x="0" y="20"/>
                </a:cubicBezTo>
                <a:lnTo>
                  <a:pt x="0" y="34046"/>
                </a:lnTo>
                <a:lnTo>
                  <a:pt x="108242" y="34046"/>
                </a:lnTo>
                <a:lnTo>
                  <a:pt x="108242" y="22491"/>
                </a:lnTo>
                <a:cubicBezTo>
                  <a:pt x="99670" y="23739"/>
                  <a:pt x="90990" y="24819"/>
                  <a:pt x="82399" y="24819"/>
                </a:cubicBezTo>
                <a:cubicBezTo>
                  <a:pt x="75817" y="24819"/>
                  <a:pt x="69288" y="24185"/>
                  <a:pt x="62902" y="22506"/>
                </a:cubicBezTo>
                <a:cubicBezTo>
                  <a:pt x="53767" y="20102"/>
                  <a:pt x="45355" y="15670"/>
                  <a:pt x="36917" y="11364"/>
                </a:cubicBezTo>
                <a:cubicBezTo>
                  <a:pt x="35175" y="10475"/>
                  <a:pt x="33429" y="9592"/>
                  <a:pt x="31677" y="8733"/>
                </a:cubicBezTo>
                <a:cubicBezTo>
                  <a:pt x="22119" y="4054"/>
                  <a:pt x="11836" y="1"/>
                  <a:pt x="1249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338" name="Google Shape;5338;p26"/>
          <p:cNvGrpSpPr/>
          <p:nvPr/>
        </p:nvGrpSpPr>
        <p:grpSpPr>
          <a:xfrm flipH="1" rot="-523845">
            <a:off x="-946055" y="3600230"/>
            <a:ext cx="1615430" cy="1761854"/>
            <a:chOff x="743925" y="3042675"/>
            <a:chExt cx="1020850" cy="1113450"/>
          </a:xfrm>
        </p:grpSpPr>
        <p:sp>
          <p:nvSpPr>
            <p:cNvPr id="5339" name="Google Shape;5339;p26"/>
            <p:cNvSpPr/>
            <p:nvPr/>
          </p:nvSpPr>
          <p:spPr>
            <a:xfrm>
              <a:off x="1256150" y="4024100"/>
              <a:ext cx="186375" cy="84850"/>
            </a:xfrm>
            <a:custGeom>
              <a:rect b="b" l="l" r="r" t="t"/>
              <a:pathLst>
                <a:path extrusionOk="0" h="3394" w="7455">
                  <a:moveTo>
                    <a:pt x="7439" y="0"/>
                  </a:moveTo>
                  <a:cubicBezTo>
                    <a:pt x="6159" y="86"/>
                    <a:pt x="4849" y="181"/>
                    <a:pt x="3564" y="261"/>
                  </a:cubicBezTo>
                  <a:cubicBezTo>
                    <a:pt x="3564" y="251"/>
                    <a:pt x="3559" y="246"/>
                    <a:pt x="3554" y="236"/>
                  </a:cubicBezTo>
                  <a:cubicBezTo>
                    <a:pt x="2541" y="824"/>
                    <a:pt x="1431" y="1285"/>
                    <a:pt x="678" y="2174"/>
                  </a:cubicBezTo>
                  <a:cubicBezTo>
                    <a:pt x="377" y="2530"/>
                    <a:pt x="146" y="2947"/>
                    <a:pt x="1" y="3393"/>
                  </a:cubicBezTo>
                  <a:lnTo>
                    <a:pt x="2470" y="3393"/>
                  </a:lnTo>
                  <a:cubicBezTo>
                    <a:pt x="2731" y="2932"/>
                    <a:pt x="3093" y="2525"/>
                    <a:pt x="3529" y="2224"/>
                  </a:cubicBezTo>
                  <a:cubicBezTo>
                    <a:pt x="4779" y="1361"/>
                    <a:pt x="6596" y="1240"/>
                    <a:pt x="7454" y="10"/>
                  </a:cubicBezTo>
                  <a:lnTo>
                    <a:pt x="74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0" name="Google Shape;5340;p26"/>
            <p:cNvSpPr/>
            <p:nvPr/>
          </p:nvSpPr>
          <p:spPr>
            <a:xfrm>
              <a:off x="1418150" y="3831975"/>
              <a:ext cx="177475" cy="124500"/>
            </a:xfrm>
            <a:custGeom>
              <a:rect b="b" l="l" r="r" t="t"/>
              <a:pathLst>
                <a:path extrusionOk="0" h="4980" w="7099">
                  <a:moveTo>
                    <a:pt x="7098" y="1"/>
                  </a:moveTo>
                  <a:cubicBezTo>
                    <a:pt x="6681" y="91"/>
                    <a:pt x="6265" y="151"/>
                    <a:pt x="5848" y="212"/>
                  </a:cubicBezTo>
                  <a:cubicBezTo>
                    <a:pt x="5296" y="292"/>
                    <a:pt x="4749" y="357"/>
                    <a:pt x="4202" y="448"/>
                  </a:cubicBezTo>
                  <a:cubicBezTo>
                    <a:pt x="4112" y="583"/>
                    <a:pt x="4031" y="719"/>
                    <a:pt x="3961" y="864"/>
                  </a:cubicBezTo>
                  <a:cubicBezTo>
                    <a:pt x="3750" y="1286"/>
                    <a:pt x="3595" y="1743"/>
                    <a:pt x="3283" y="2099"/>
                  </a:cubicBezTo>
                  <a:cubicBezTo>
                    <a:pt x="2917" y="2516"/>
                    <a:pt x="2380" y="2731"/>
                    <a:pt x="1913" y="3027"/>
                  </a:cubicBezTo>
                  <a:cubicBezTo>
                    <a:pt x="1135" y="3519"/>
                    <a:pt x="558" y="4237"/>
                    <a:pt x="1" y="4980"/>
                  </a:cubicBezTo>
                  <a:cubicBezTo>
                    <a:pt x="1251" y="4709"/>
                    <a:pt x="2535" y="4553"/>
                    <a:pt x="3810" y="4403"/>
                  </a:cubicBezTo>
                  <a:cubicBezTo>
                    <a:pt x="4081" y="4262"/>
                    <a:pt x="4337" y="4107"/>
                    <a:pt x="4563" y="3916"/>
                  </a:cubicBezTo>
                  <a:cubicBezTo>
                    <a:pt x="5743" y="2887"/>
                    <a:pt x="5924" y="1050"/>
                    <a:pt x="70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1" name="Google Shape;5341;p26"/>
            <p:cNvSpPr/>
            <p:nvPr/>
          </p:nvSpPr>
          <p:spPr>
            <a:xfrm>
              <a:off x="1520550" y="3746400"/>
              <a:ext cx="64025" cy="97025"/>
            </a:xfrm>
            <a:custGeom>
              <a:rect b="b" l="l" r="r" t="t"/>
              <a:pathLst>
                <a:path extrusionOk="0" h="3881" w="2561">
                  <a:moveTo>
                    <a:pt x="2550" y="1"/>
                  </a:moveTo>
                  <a:cubicBezTo>
                    <a:pt x="2470" y="16"/>
                    <a:pt x="2390" y="41"/>
                    <a:pt x="2309" y="66"/>
                  </a:cubicBezTo>
                  <a:cubicBezTo>
                    <a:pt x="1406" y="357"/>
                    <a:pt x="768" y="1035"/>
                    <a:pt x="106" y="1677"/>
                  </a:cubicBezTo>
                  <a:lnTo>
                    <a:pt x="126" y="1697"/>
                  </a:lnTo>
                  <a:cubicBezTo>
                    <a:pt x="21" y="2420"/>
                    <a:pt x="0" y="3153"/>
                    <a:pt x="61" y="3881"/>
                  </a:cubicBezTo>
                  <a:cubicBezTo>
                    <a:pt x="71" y="3876"/>
                    <a:pt x="91" y="3876"/>
                    <a:pt x="106" y="3871"/>
                  </a:cubicBezTo>
                  <a:cubicBezTo>
                    <a:pt x="543" y="3178"/>
                    <a:pt x="1165" y="2601"/>
                    <a:pt x="1888" y="2209"/>
                  </a:cubicBezTo>
                  <a:cubicBezTo>
                    <a:pt x="2053" y="1466"/>
                    <a:pt x="2279" y="739"/>
                    <a:pt x="2560" y="36"/>
                  </a:cubicBezTo>
                  <a:lnTo>
                    <a:pt x="255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2" name="Google Shape;5342;p26"/>
            <p:cNvSpPr/>
            <p:nvPr/>
          </p:nvSpPr>
          <p:spPr>
            <a:xfrm>
              <a:off x="1567725" y="3718300"/>
              <a:ext cx="197050" cy="83475"/>
            </a:xfrm>
            <a:custGeom>
              <a:rect b="b" l="l" r="r" t="t"/>
              <a:pathLst>
                <a:path extrusionOk="0" h="3339" w="7882">
                  <a:moveTo>
                    <a:pt x="7200" y="0"/>
                  </a:moveTo>
                  <a:cubicBezTo>
                    <a:pt x="5989" y="0"/>
                    <a:pt x="4784" y="494"/>
                    <a:pt x="3936" y="1356"/>
                  </a:cubicBezTo>
                  <a:cubicBezTo>
                    <a:pt x="3590" y="1707"/>
                    <a:pt x="3293" y="2113"/>
                    <a:pt x="2872" y="2374"/>
                  </a:cubicBezTo>
                  <a:cubicBezTo>
                    <a:pt x="2355" y="2696"/>
                    <a:pt x="1712" y="2741"/>
                    <a:pt x="1120" y="2891"/>
                  </a:cubicBezTo>
                  <a:cubicBezTo>
                    <a:pt x="729" y="2987"/>
                    <a:pt x="352" y="3137"/>
                    <a:pt x="1" y="3333"/>
                  </a:cubicBezTo>
                  <a:cubicBezTo>
                    <a:pt x="1" y="3333"/>
                    <a:pt x="1" y="3333"/>
                    <a:pt x="1" y="3338"/>
                  </a:cubicBezTo>
                  <a:cubicBezTo>
                    <a:pt x="599" y="3296"/>
                    <a:pt x="1205" y="3282"/>
                    <a:pt x="1811" y="3282"/>
                  </a:cubicBezTo>
                  <a:cubicBezTo>
                    <a:pt x="2363" y="3282"/>
                    <a:pt x="2916" y="3294"/>
                    <a:pt x="3464" y="3308"/>
                  </a:cubicBezTo>
                  <a:cubicBezTo>
                    <a:pt x="5005" y="2309"/>
                    <a:pt x="6079" y="482"/>
                    <a:pt x="7881" y="141"/>
                  </a:cubicBezTo>
                  <a:cubicBezTo>
                    <a:pt x="7781" y="86"/>
                    <a:pt x="7675" y="41"/>
                    <a:pt x="7570" y="0"/>
                  </a:cubicBezTo>
                  <a:lnTo>
                    <a:pt x="7565" y="15"/>
                  </a:lnTo>
                  <a:cubicBezTo>
                    <a:pt x="7443" y="5"/>
                    <a:pt x="7322" y="0"/>
                    <a:pt x="72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3" name="Google Shape;5343;p26"/>
            <p:cNvSpPr/>
            <p:nvPr/>
          </p:nvSpPr>
          <p:spPr>
            <a:xfrm>
              <a:off x="1338850" y="3895100"/>
              <a:ext cx="79325" cy="134925"/>
            </a:xfrm>
            <a:custGeom>
              <a:rect b="b" l="l" r="r" t="t"/>
              <a:pathLst>
                <a:path extrusionOk="0" h="5397" w="3173">
                  <a:moveTo>
                    <a:pt x="3112" y="1"/>
                  </a:moveTo>
                  <a:cubicBezTo>
                    <a:pt x="2756" y="723"/>
                    <a:pt x="2415" y="1466"/>
                    <a:pt x="1787" y="1953"/>
                  </a:cubicBezTo>
                  <a:cubicBezTo>
                    <a:pt x="1285" y="2340"/>
                    <a:pt x="658" y="2505"/>
                    <a:pt x="46" y="2696"/>
                  </a:cubicBezTo>
                  <a:cubicBezTo>
                    <a:pt x="141" y="3594"/>
                    <a:pt x="0" y="4523"/>
                    <a:pt x="246" y="5396"/>
                  </a:cubicBezTo>
                  <a:cubicBezTo>
                    <a:pt x="583" y="5196"/>
                    <a:pt x="909" y="4990"/>
                    <a:pt x="1210" y="4744"/>
                  </a:cubicBezTo>
                  <a:cubicBezTo>
                    <a:pt x="1988" y="4111"/>
                    <a:pt x="2565" y="3268"/>
                    <a:pt x="3173" y="2455"/>
                  </a:cubicBezTo>
                  <a:lnTo>
                    <a:pt x="3173" y="2455"/>
                  </a:lnTo>
                  <a:cubicBezTo>
                    <a:pt x="3168" y="2460"/>
                    <a:pt x="3163" y="2460"/>
                    <a:pt x="3158" y="2460"/>
                  </a:cubicBezTo>
                  <a:cubicBezTo>
                    <a:pt x="3012" y="1652"/>
                    <a:pt x="3002" y="824"/>
                    <a:pt x="3123" y="11"/>
                  </a:cubicBezTo>
                  <a:lnTo>
                    <a:pt x="311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4" name="Google Shape;5344;p26"/>
            <p:cNvSpPr/>
            <p:nvPr/>
          </p:nvSpPr>
          <p:spPr>
            <a:xfrm>
              <a:off x="1523175" y="3800325"/>
              <a:ext cx="131175" cy="42850"/>
            </a:xfrm>
            <a:custGeom>
              <a:rect b="b" l="l" r="r" t="t"/>
              <a:pathLst>
                <a:path extrusionOk="0" h="1714" w="5247">
                  <a:moveTo>
                    <a:pt x="3593" y="1"/>
                  </a:moveTo>
                  <a:cubicBezTo>
                    <a:pt x="2987" y="1"/>
                    <a:pt x="2381" y="15"/>
                    <a:pt x="1783" y="57"/>
                  </a:cubicBezTo>
                  <a:cubicBezTo>
                    <a:pt x="1783" y="52"/>
                    <a:pt x="1783" y="52"/>
                    <a:pt x="1783" y="52"/>
                  </a:cubicBezTo>
                  <a:cubicBezTo>
                    <a:pt x="1060" y="444"/>
                    <a:pt x="438" y="1021"/>
                    <a:pt x="1" y="1714"/>
                  </a:cubicBezTo>
                  <a:cubicBezTo>
                    <a:pt x="548" y="1623"/>
                    <a:pt x="1095" y="1558"/>
                    <a:pt x="1647" y="1478"/>
                  </a:cubicBezTo>
                  <a:cubicBezTo>
                    <a:pt x="2064" y="1417"/>
                    <a:pt x="2480" y="1357"/>
                    <a:pt x="2897" y="1267"/>
                  </a:cubicBezTo>
                  <a:cubicBezTo>
                    <a:pt x="2972" y="1192"/>
                    <a:pt x="3063" y="1121"/>
                    <a:pt x="3153" y="1056"/>
                  </a:cubicBezTo>
                  <a:cubicBezTo>
                    <a:pt x="3635" y="715"/>
                    <a:pt x="4227" y="564"/>
                    <a:pt x="4759" y="303"/>
                  </a:cubicBezTo>
                  <a:cubicBezTo>
                    <a:pt x="4930" y="223"/>
                    <a:pt x="5090" y="127"/>
                    <a:pt x="5246" y="27"/>
                  </a:cubicBezTo>
                  <a:cubicBezTo>
                    <a:pt x="4698" y="13"/>
                    <a:pt x="4145" y="1"/>
                    <a:pt x="35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5" name="Google Shape;5345;p26"/>
            <p:cNvSpPr/>
            <p:nvPr/>
          </p:nvSpPr>
          <p:spPr>
            <a:xfrm>
              <a:off x="1567725" y="3711775"/>
              <a:ext cx="189250" cy="89875"/>
            </a:xfrm>
            <a:custGeom>
              <a:rect b="b" l="l" r="r" t="t"/>
              <a:pathLst>
                <a:path extrusionOk="0" h="3595" w="7570">
                  <a:moveTo>
                    <a:pt x="6178" y="0"/>
                  </a:moveTo>
                  <a:cubicBezTo>
                    <a:pt x="5587" y="0"/>
                    <a:pt x="4997" y="135"/>
                    <a:pt x="4468" y="402"/>
                  </a:cubicBezTo>
                  <a:cubicBezTo>
                    <a:pt x="4097" y="593"/>
                    <a:pt x="3755" y="844"/>
                    <a:pt x="3364" y="999"/>
                  </a:cubicBezTo>
                  <a:cubicBezTo>
                    <a:pt x="2515" y="1335"/>
                    <a:pt x="1547" y="1180"/>
                    <a:pt x="663" y="1386"/>
                  </a:cubicBezTo>
                  <a:lnTo>
                    <a:pt x="673" y="1421"/>
                  </a:lnTo>
                  <a:cubicBezTo>
                    <a:pt x="392" y="2124"/>
                    <a:pt x="166" y="2851"/>
                    <a:pt x="1" y="3594"/>
                  </a:cubicBezTo>
                  <a:cubicBezTo>
                    <a:pt x="352" y="3398"/>
                    <a:pt x="729" y="3248"/>
                    <a:pt x="1120" y="3152"/>
                  </a:cubicBezTo>
                  <a:cubicBezTo>
                    <a:pt x="1712" y="3002"/>
                    <a:pt x="2355" y="2957"/>
                    <a:pt x="2872" y="2635"/>
                  </a:cubicBezTo>
                  <a:cubicBezTo>
                    <a:pt x="3293" y="2374"/>
                    <a:pt x="3590" y="1968"/>
                    <a:pt x="3936" y="1617"/>
                  </a:cubicBezTo>
                  <a:cubicBezTo>
                    <a:pt x="4784" y="755"/>
                    <a:pt x="5989" y="261"/>
                    <a:pt x="7200" y="261"/>
                  </a:cubicBezTo>
                  <a:cubicBezTo>
                    <a:pt x="7322" y="261"/>
                    <a:pt x="7443" y="266"/>
                    <a:pt x="7565" y="276"/>
                  </a:cubicBezTo>
                  <a:lnTo>
                    <a:pt x="7570" y="261"/>
                  </a:lnTo>
                  <a:cubicBezTo>
                    <a:pt x="7127" y="87"/>
                    <a:pt x="6653" y="0"/>
                    <a:pt x="61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6" name="Google Shape;5346;p26"/>
            <p:cNvSpPr/>
            <p:nvPr/>
          </p:nvSpPr>
          <p:spPr>
            <a:xfrm>
              <a:off x="1413900" y="3788325"/>
              <a:ext cx="109800" cy="168275"/>
            </a:xfrm>
            <a:custGeom>
              <a:rect b="b" l="l" r="r" t="t"/>
              <a:pathLst>
                <a:path extrusionOk="0" h="6731" w="4392">
                  <a:moveTo>
                    <a:pt x="4372" y="0"/>
                  </a:moveTo>
                  <a:cubicBezTo>
                    <a:pt x="4031" y="326"/>
                    <a:pt x="3679" y="648"/>
                    <a:pt x="3288" y="899"/>
                  </a:cubicBezTo>
                  <a:cubicBezTo>
                    <a:pt x="1998" y="1722"/>
                    <a:pt x="1064" y="2460"/>
                    <a:pt x="306" y="3885"/>
                  </a:cubicBezTo>
                  <a:cubicBezTo>
                    <a:pt x="241" y="4016"/>
                    <a:pt x="176" y="4146"/>
                    <a:pt x="110" y="4272"/>
                  </a:cubicBezTo>
                  <a:lnTo>
                    <a:pt x="121" y="4282"/>
                  </a:lnTo>
                  <a:cubicBezTo>
                    <a:pt x="0" y="5095"/>
                    <a:pt x="10" y="5923"/>
                    <a:pt x="156" y="6731"/>
                  </a:cubicBezTo>
                  <a:cubicBezTo>
                    <a:pt x="161" y="6731"/>
                    <a:pt x="166" y="6731"/>
                    <a:pt x="171" y="6726"/>
                  </a:cubicBezTo>
                  <a:cubicBezTo>
                    <a:pt x="728" y="5983"/>
                    <a:pt x="1305" y="5265"/>
                    <a:pt x="2083" y="4773"/>
                  </a:cubicBezTo>
                  <a:cubicBezTo>
                    <a:pt x="2550" y="4477"/>
                    <a:pt x="3087" y="4262"/>
                    <a:pt x="3453" y="3845"/>
                  </a:cubicBezTo>
                  <a:cubicBezTo>
                    <a:pt x="3765" y="3489"/>
                    <a:pt x="3920" y="3032"/>
                    <a:pt x="4131" y="2610"/>
                  </a:cubicBezTo>
                  <a:cubicBezTo>
                    <a:pt x="4201" y="2465"/>
                    <a:pt x="4282" y="2329"/>
                    <a:pt x="4372" y="2194"/>
                  </a:cubicBezTo>
                  <a:lnTo>
                    <a:pt x="4372" y="2194"/>
                  </a:lnTo>
                  <a:cubicBezTo>
                    <a:pt x="4357" y="2199"/>
                    <a:pt x="4337" y="2199"/>
                    <a:pt x="4327" y="2204"/>
                  </a:cubicBezTo>
                  <a:cubicBezTo>
                    <a:pt x="4266" y="1476"/>
                    <a:pt x="4287" y="743"/>
                    <a:pt x="4392" y="20"/>
                  </a:cubicBezTo>
                  <a:lnTo>
                    <a:pt x="437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7" name="Google Shape;5347;p26"/>
            <p:cNvSpPr/>
            <p:nvPr/>
          </p:nvSpPr>
          <p:spPr>
            <a:xfrm>
              <a:off x="1345000" y="3942025"/>
              <a:ext cx="168425" cy="88625"/>
            </a:xfrm>
            <a:custGeom>
              <a:rect b="b" l="l" r="r" t="t"/>
              <a:pathLst>
                <a:path extrusionOk="0" h="3545" w="6737">
                  <a:moveTo>
                    <a:pt x="6736" y="1"/>
                  </a:moveTo>
                  <a:lnTo>
                    <a:pt x="6736" y="1"/>
                  </a:lnTo>
                  <a:cubicBezTo>
                    <a:pt x="5461" y="151"/>
                    <a:pt x="4177" y="307"/>
                    <a:pt x="2927" y="578"/>
                  </a:cubicBezTo>
                  <a:cubicBezTo>
                    <a:pt x="2319" y="1391"/>
                    <a:pt x="1742" y="2234"/>
                    <a:pt x="964" y="2867"/>
                  </a:cubicBezTo>
                  <a:cubicBezTo>
                    <a:pt x="663" y="3113"/>
                    <a:pt x="337" y="3319"/>
                    <a:pt x="0" y="3519"/>
                  </a:cubicBezTo>
                  <a:cubicBezTo>
                    <a:pt x="5" y="3529"/>
                    <a:pt x="10" y="3534"/>
                    <a:pt x="10" y="3544"/>
                  </a:cubicBezTo>
                  <a:cubicBezTo>
                    <a:pt x="1295" y="3464"/>
                    <a:pt x="2605" y="3369"/>
                    <a:pt x="3885" y="3283"/>
                  </a:cubicBezTo>
                  <a:lnTo>
                    <a:pt x="3900" y="3293"/>
                  </a:lnTo>
                  <a:cubicBezTo>
                    <a:pt x="3926" y="3263"/>
                    <a:pt x="3946" y="3228"/>
                    <a:pt x="3966" y="3193"/>
                  </a:cubicBezTo>
                  <a:cubicBezTo>
                    <a:pt x="4357" y="2576"/>
                    <a:pt x="4433" y="1783"/>
                    <a:pt x="4879" y="1195"/>
                  </a:cubicBezTo>
                  <a:cubicBezTo>
                    <a:pt x="5331" y="603"/>
                    <a:pt x="6064" y="347"/>
                    <a:pt x="67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8" name="Google Shape;5348;p26"/>
            <p:cNvSpPr/>
            <p:nvPr/>
          </p:nvSpPr>
          <p:spPr>
            <a:xfrm>
              <a:off x="1220775" y="3962475"/>
              <a:ext cx="124250" cy="146475"/>
            </a:xfrm>
            <a:custGeom>
              <a:rect b="b" l="l" r="r" t="t"/>
              <a:pathLst>
                <a:path extrusionOk="0" h="5859" w="4970">
                  <a:moveTo>
                    <a:pt x="4769" y="1"/>
                  </a:moveTo>
                  <a:lnTo>
                    <a:pt x="4769" y="1"/>
                  </a:lnTo>
                  <a:cubicBezTo>
                    <a:pt x="4633" y="41"/>
                    <a:pt x="4503" y="86"/>
                    <a:pt x="4372" y="131"/>
                  </a:cubicBezTo>
                  <a:cubicBezTo>
                    <a:pt x="2329" y="849"/>
                    <a:pt x="788" y="2536"/>
                    <a:pt x="66" y="4548"/>
                  </a:cubicBezTo>
                  <a:cubicBezTo>
                    <a:pt x="76" y="4995"/>
                    <a:pt x="66" y="5437"/>
                    <a:pt x="0" y="5858"/>
                  </a:cubicBezTo>
                  <a:lnTo>
                    <a:pt x="1416" y="5858"/>
                  </a:lnTo>
                  <a:cubicBezTo>
                    <a:pt x="1561" y="5412"/>
                    <a:pt x="1792" y="4995"/>
                    <a:pt x="2093" y="4639"/>
                  </a:cubicBezTo>
                  <a:cubicBezTo>
                    <a:pt x="2846" y="3750"/>
                    <a:pt x="3956" y="3289"/>
                    <a:pt x="4969" y="2701"/>
                  </a:cubicBezTo>
                  <a:cubicBezTo>
                    <a:pt x="4723" y="1828"/>
                    <a:pt x="4864" y="899"/>
                    <a:pt x="476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9" name="Google Shape;5349;p26"/>
            <p:cNvSpPr/>
            <p:nvPr/>
          </p:nvSpPr>
          <p:spPr>
            <a:xfrm>
              <a:off x="1150250" y="3159275"/>
              <a:ext cx="156250" cy="151600"/>
            </a:xfrm>
            <a:custGeom>
              <a:rect b="b" l="l" r="r" t="t"/>
              <a:pathLst>
                <a:path extrusionOk="0" h="6064" w="6250">
                  <a:moveTo>
                    <a:pt x="6250" y="0"/>
                  </a:moveTo>
                  <a:lnTo>
                    <a:pt x="6250" y="0"/>
                  </a:lnTo>
                  <a:cubicBezTo>
                    <a:pt x="5948" y="131"/>
                    <a:pt x="5647" y="261"/>
                    <a:pt x="5346" y="392"/>
                  </a:cubicBezTo>
                  <a:cubicBezTo>
                    <a:pt x="4844" y="613"/>
                    <a:pt x="4337" y="829"/>
                    <a:pt x="3835" y="1049"/>
                  </a:cubicBezTo>
                  <a:cubicBezTo>
                    <a:pt x="3574" y="1165"/>
                    <a:pt x="3313" y="1280"/>
                    <a:pt x="3052" y="1396"/>
                  </a:cubicBezTo>
                  <a:cubicBezTo>
                    <a:pt x="2887" y="1471"/>
                    <a:pt x="2605" y="1516"/>
                    <a:pt x="2505" y="1672"/>
                  </a:cubicBezTo>
                  <a:lnTo>
                    <a:pt x="2490" y="1632"/>
                  </a:lnTo>
                  <a:cubicBezTo>
                    <a:pt x="2370" y="2249"/>
                    <a:pt x="2219" y="2851"/>
                    <a:pt x="1958" y="3409"/>
                  </a:cubicBezTo>
                  <a:cubicBezTo>
                    <a:pt x="1496" y="4407"/>
                    <a:pt x="698" y="5210"/>
                    <a:pt x="0" y="6064"/>
                  </a:cubicBezTo>
                  <a:cubicBezTo>
                    <a:pt x="1250" y="5697"/>
                    <a:pt x="2550" y="5351"/>
                    <a:pt x="3800" y="4985"/>
                  </a:cubicBezTo>
                  <a:cubicBezTo>
                    <a:pt x="4362" y="4448"/>
                    <a:pt x="4939" y="3920"/>
                    <a:pt x="5336" y="3258"/>
                  </a:cubicBezTo>
                  <a:cubicBezTo>
                    <a:pt x="5913" y="2284"/>
                    <a:pt x="6029" y="1125"/>
                    <a:pt x="62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0" name="Google Shape;5350;p26"/>
            <p:cNvSpPr/>
            <p:nvPr/>
          </p:nvSpPr>
          <p:spPr>
            <a:xfrm>
              <a:off x="1126025" y="3283875"/>
              <a:ext cx="119250" cy="62775"/>
            </a:xfrm>
            <a:custGeom>
              <a:rect b="b" l="l" r="r" t="t"/>
              <a:pathLst>
                <a:path extrusionOk="0" h="2511" w="4770">
                  <a:moveTo>
                    <a:pt x="4769" y="1"/>
                  </a:moveTo>
                  <a:lnTo>
                    <a:pt x="4769" y="1"/>
                  </a:lnTo>
                  <a:cubicBezTo>
                    <a:pt x="3519" y="367"/>
                    <a:pt x="2219" y="713"/>
                    <a:pt x="969" y="1080"/>
                  </a:cubicBezTo>
                  <a:cubicBezTo>
                    <a:pt x="598" y="1526"/>
                    <a:pt x="257" y="1993"/>
                    <a:pt x="1" y="2510"/>
                  </a:cubicBezTo>
                  <a:cubicBezTo>
                    <a:pt x="257" y="2355"/>
                    <a:pt x="613" y="2314"/>
                    <a:pt x="899" y="2234"/>
                  </a:cubicBezTo>
                  <a:cubicBezTo>
                    <a:pt x="1768" y="1993"/>
                    <a:pt x="2636" y="1752"/>
                    <a:pt x="3499" y="1506"/>
                  </a:cubicBezTo>
                  <a:cubicBezTo>
                    <a:pt x="3820" y="934"/>
                    <a:pt x="4287" y="467"/>
                    <a:pt x="47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1" name="Google Shape;5351;p26"/>
            <p:cNvSpPr/>
            <p:nvPr/>
          </p:nvSpPr>
          <p:spPr>
            <a:xfrm>
              <a:off x="1162800" y="3470850"/>
              <a:ext cx="53225" cy="72550"/>
            </a:xfrm>
            <a:custGeom>
              <a:rect b="b" l="l" r="r" t="t"/>
              <a:pathLst>
                <a:path extrusionOk="0" h="2902" w="2129">
                  <a:moveTo>
                    <a:pt x="2109" y="0"/>
                  </a:moveTo>
                  <a:cubicBezTo>
                    <a:pt x="1622" y="342"/>
                    <a:pt x="1145" y="693"/>
                    <a:pt x="668" y="1044"/>
                  </a:cubicBezTo>
                  <a:cubicBezTo>
                    <a:pt x="578" y="1386"/>
                    <a:pt x="462" y="1717"/>
                    <a:pt x="342" y="2043"/>
                  </a:cubicBezTo>
                  <a:cubicBezTo>
                    <a:pt x="236" y="2329"/>
                    <a:pt x="121" y="2615"/>
                    <a:pt x="0" y="2901"/>
                  </a:cubicBezTo>
                  <a:cubicBezTo>
                    <a:pt x="638" y="2400"/>
                    <a:pt x="1290" y="1923"/>
                    <a:pt x="1918" y="1411"/>
                  </a:cubicBezTo>
                  <a:lnTo>
                    <a:pt x="1968" y="1426"/>
                  </a:lnTo>
                  <a:cubicBezTo>
                    <a:pt x="2093" y="964"/>
                    <a:pt x="2129" y="487"/>
                    <a:pt x="2109" y="0"/>
                  </a:cubicBezTo>
                  <a:close/>
                </a:path>
              </a:pathLst>
            </a:custGeom>
            <a:solidFill>
              <a:srgbClr val="59C7D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2" name="Google Shape;5352;p26"/>
            <p:cNvSpPr/>
            <p:nvPr/>
          </p:nvSpPr>
          <p:spPr>
            <a:xfrm>
              <a:off x="1094650" y="3496950"/>
              <a:ext cx="84850" cy="90550"/>
            </a:xfrm>
            <a:custGeom>
              <a:rect b="b" l="l" r="r" t="t"/>
              <a:pathLst>
                <a:path extrusionOk="0" h="3622" w="3394">
                  <a:moveTo>
                    <a:pt x="3394" y="0"/>
                  </a:moveTo>
                  <a:cubicBezTo>
                    <a:pt x="2495" y="668"/>
                    <a:pt x="1612" y="1346"/>
                    <a:pt x="719" y="2003"/>
                  </a:cubicBezTo>
                  <a:cubicBezTo>
                    <a:pt x="704" y="1983"/>
                    <a:pt x="684" y="1963"/>
                    <a:pt x="668" y="1943"/>
                  </a:cubicBezTo>
                  <a:cubicBezTo>
                    <a:pt x="498" y="2515"/>
                    <a:pt x="257" y="3067"/>
                    <a:pt x="1" y="3614"/>
                  </a:cubicBezTo>
                  <a:cubicBezTo>
                    <a:pt x="7" y="3619"/>
                    <a:pt x="17" y="3621"/>
                    <a:pt x="30" y="3621"/>
                  </a:cubicBezTo>
                  <a:cubicBezTo>
                    <a:pt x="311" y="3621"/>
                    <a:pt x="2023" y="2422"/>
                    <a:pt x="2234" y="2249"/>
                  </a:cubicBezTo>
                  <a:cubicBezTo>
                    <a:pt x="2395" y="2118"/>
                    <a:pt x="2561" y="1983"/>
                    <a:pt x="2726" y="1857"/>
                  </a:cubicBezTo>
                  <a:cubicBezTo>
                    <a:pt x="2847" y="1571"/>
                    <a:pt x="2962" y="1285"/>
                    <a:pt x="3068" y="999"/>
                  </a:cubicBezTo>
                  <a:cubicBezTo>
                    <a:pt x="3188" y="673"/>
                    <a:pt x="3304" y="342"/>
                    <a:pt x="33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3" name="Google Shape;5353;p26"/>
            <p:cNvSpPr/>
            <p:nvPr/>
          </p:nvSpPr>
          <p:spPr>
            <a:xfrm>
              <a:off x="1080100" y="3771375"/>
              <a:ext cx="117600" cy="243575"/>
            </a:xfrm>
            <a:custGeom>
              <a:rect b="b" l="l" r="r" t="t"/>
              <a:pathLst>
                <a:path extrusionOk="0" h="9743" w="4704">
                  <a:moveTo>
                    <a:pt x="4548" y="1"/>
                  </a:moveTo>
                  <a:cubicBezTo>
                    <a:pt x="3022" y="1491"/>
                    <a:pt x="1557" y="3047"/>
                    <a:pt x="131" y="4643"/>
                  </a:cubicBezTo>
                  <a:cubicBezTo>
                    <a:pt x="121" y="4633"/>
                    <a:pt x="111" y="4623"/>
                    <a:pt x="96" y="4613"/>
                  </a:cubicBezTo>
                  <a:cubicBezTo>
                    <a:pt x="41" y="5271"/>
                    <a:pt x="1" y="5923"/>
                    <a:pt x="96" y="6571"/>
                  </a:cubicBezTo>
                  <a:cubicBezTo>
                    <a:pt x="272" y="7816"/>
                    <a:pt x="964" y="8985"/>
                    <a:pt x="1973" y="9743"/>
                  </a:cubicBezTo>
                  <a:cubicBezTo>
                    <a:pt x="1958" y="8845"/>
                    <a:pt x="2028" y="7956"/>
                    <a:pt x="2234" y="7113"/>
                  </a:cubicBezTo>
                  <a:cubicBezTo>
                    <a:pt x="2410" y="6390"/>
                    <a:pt x="2691" y="5692"/>
                    <a:pt x="3103" y="5045"/>
                  </a:cubicBezTo>
                  <a:cubicBezTo>
                    <a:pt x="3449" y="4503"/>
                    <a:pt x="3881" y="4016"/>
                    <a:pt x="4292" y="3524"/>
                  </a:cubicBezTo>
                  <a:lnTo>
                    <a:pt x="4277" y="3509"/>
                  </a:lnTo>
                  <a:cubicBezTo>
                    <a:pt x="4699" y="2385"/>
                    <a:pt x="4704" y="1200"/>
                    <a:pt x="45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4" name="Google Shape;5354;p26"/>
            <p:cNvSpPr/>
            <p:nvPr/>
          </p:nvSpPr>
          <p:spPr>
            <a:xfrm>
              <a:off x="1046475" y="3461050"/>
              <a:ext cx="64900" cy="126275"/>
            </a:xfrm>
            <a:custGeom>
              <a:rect b="b" l="l" r="r" t="t"/>
              <a:pathLst>
                <a:path extrusionOk="0" h="5051" w="2596">
                  <a:moveTo>
                    <a:pt x="81" y="1"/>
                  </a:moveTo>
                  <a:lnTo>
                    <a:pt x="81" y="1"/>
                  </a:lnTo>
                  <a:cubicBezTo>
                    <a:pt x="141" y="924"/>
                    <a:pt x="191" y="1853"/>
                    <a:pt x="0" y="2736"/>
                  </a:cubicBezTo>
                  <a:cubicBezTo>
                    <a:pt x="588" y="3549"/>
                    <a:pt x="1230" y="4322"/>
                    <a:pt x="1923" y="5050"/>
                  </a:cubicBezTo>
                  <a:lnTo>
                    <a:pt x="1928" y="5050"/>
                  </a:lnTo>
                  <a:cubicBezTo>
                    <a:pt x="2184" y="4503"/>
                    <a:pt x="2425" y="3951"/>
                    <a:pt x="2595" y="3379"/>
                  </a:cubicBezTo>
                  <a:cubicBezTo>
                    <a:pt x="1682" y="2310"/>
                    <a:pt x="844" y="1180"/>
                    <a:pt x="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5" name="Google Shape;5355;p26"/>
            <p:cNvSpPr/>
            <p:nvPr/>
          </p:nvSpPr>
          <p:spPr>
            <a:xfrm>
              <a:off x="989750" y="3632725"/>
              <a:ext cx="95775" cy="254000"/>
            </a:xfrm>
            <a:custGeom>
              <a:rect b="b" l="l" r="r" t="t"/>
              <a:pathLst>
                <a:path extrusionOk="0" h="10160" w="3831">
                  <a:moveTo>
                    <a:pt x="422" y="0"/>
                  </a:moveTo>
                  <a:cubicBezTo>
                    <a:pt x="322" y="301"/>
                    <a:pt x="242" y="608"/>
                    <a:pt x="202" y="924"/>
                  </a:cubicBezTo>
                  <a:cubicBezTo>
                    <a:pt x="1" y="2495"/>
                    <a:pt x="754" y="4016"/>
                    <a:pt x="980" y="5582"/>
                  </a:cubicBezTo>
                  <a:cubicBezTo>
                    <a:pt x="1090" y="6340"/>
                    <a:pt x="1075" y="7103"/>
                    <a:pt x="1000" y="7860"/>
                  </a:cubicBezTo>
                  <a:cubicBezTo>
                    <a:pt x="1868" y="8669"/>
                    <a:pt x="2776" y="9436"/>
                    <a:pt x="3710" y="10159"/>
                  </a:cubicBezTo>
                  <a:cubicBezTo>
                    <a:pt x="3760" y="9607"/>
                    <a:pt x="3820" y="9055"/>
                    <a:pt x="3825" y="8503"/>
                  </a:cubicBezTo>
                  <a:cubicBezTo>
                    <a:pt x="3830" y="6666"/>
                    <a:pt x="3203" y="4839"/>
                    <a:pt x="3052" y="3032"/>
                  </a:cubicBezTo>
                  <a:cubicBezTo>
                    <a:pt x="2119" y="2073"/>
                    <a:pt x="1235" y="1064"/>
                    <a:pt x="4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6" name="Google Shape;5356;p26"/>
            <p:cNvSpPr/>
            <p:nvPr/>
          </p:nvSpPr>
          <p:spPr>
            <a:xfrm>
              <a:off x="1139325" y="3506100"/>
              <a:ext cx="72675" cy="140200"/>
            </a:xfrm>
            <a:custGeom>
              <a:rect b="b" l="l" r="r" t="t"/>
              <a:pathLst>
                <a:path extrusionOk="0" h="5608" w="2907">
                  <a:moveTo>
                    <a:pt x="2857" y="1"/>
                  </a:moveTo>
                  <a:cubicBezTo>
                    <a:pt x="2229" y="513"/>
                    <a:pt x="1577" y="990"/>
                    <a:pt x="939" y="1491"/>
                  </a:cubicBezTo>
                  <a:cubicBezTo>
                    <a:pt x="568" y="2405"/>
                    <a:pt x="186" y="3324"/>
                    <a:pt x="61" y="4297"/>
                  </a:cubicBezTo>
                  <a:cubicBezTo>
                    <a:pt x="6" y="4739"/>
                    <a:pt x="1" y="5171"/>
                    <a:pt x="36" y="5607"/>
                  </a:cubicBezTo>
                  <a:cubicBezTo>
                    <a:pt x="427" y="5281"/>
                    <a:pt x="814" y="4955"/>
                    <a:pt x="1200" y="4639"/>
                  </a:cubicBezTo>
                  <a:lnTo>
                    <a:pt x="1291" y="4644"/>
                  </a:lnTo>
                  <a:cubicBezTo>
                    <a:pt x="1306" y="3946"/>
                    <a:pt x="1421" y="3258"/>
                    <a:pt x="1687" y="2596"/>
                  </a:cubicBezTo>
                  <a:cubicBezTo>
                    <a:pt x="2044" y="1717"/>
                    <a:pt x="2641" y="949"/>
                    <a:pt x="2902" y="36"/>
                  </a:cubicBezTo>
                  <a:cubicBezTo>
                    <a:pt x="2902" y="31"/>
                    <a:pt x="2907" y="26"/>
                    <a:pt x="2907" y="16"/>
                  </a:cubicBezTo>
                  <a:lnTo>
                    <a:pt x="285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7" name="Google Shape;5357;p26"/>
            <p:cNvSpPr/>
            <p:nvPr/>
          </p:nvSpPr>
          <p:spPr>
            <a:xfrm>
              <a:off x="1064550" y="3543375"/>
              <a:ext cx="98275" cy="165150"/>
            </a:xfrm>
            <a:custGeom>
              <a:rect b="b" l="l" r="r" t="t"/>
              <a:pathLst>
                <a:path extrusionOk="0" h="6606" w="3931">
                  <a:moveTo>
                    <a:pt x="3930" y="0"/>
                  </a:moveTo>
                  <a:cubicBezTo>
                    <a:pt x="3765" y="126"/>
                    <a:pt x="3599" y="261"/>
                    <a:pt x="3438" y="392"/>
                  </a:cubicBezTo>
                  <a:cubicBezTo>
                    <a:pt x="3227" y="565"/>
                    <a:pt x="1515" y="1764"/>
                    <a:pt x="1234" y="1764"/>
                  </a:cubicBezTo>
                  <a:cubicBezTo>
                    <a:pt x="1221" y="1764"/>
                    <a:pt x="1211" y="1762"/>
                    <a:pt x="1205" y="1757"/>
                  </a:cubicBezTo>
                  <a:cubicBezTo>
                    <a:pt x="788" y="2671"/>
                    <a:pt x="342" y="3579"/>
                    <a:pt x="146" y="4558"/>
                  </a:cubicBezTo>
                  <a:cubicBezTo>
                    <a:pt x="10" y="5241"/>
                    <a:pt x="0" y="5918"/>
                    <a:pt x="60" y="6606"/>
                  </a:cubicBezTo>
                  <a:lnTo>
                    <a:pt x="66" y="6606"/>
                  </a:lnTo>
                  <a:cubicBezTo>
                    <a:pt x="1044" y="5798"/>
                    <a:pt x="2038" y="4949"/>
                    <a:pt x="3027" y="4116"/>
                  </a:cubicBezTo>
                  <a:cubicBezTo>
                    <a:pt x="2992" y="3680"/>
                    <a:pt x="2997" y="3248"/>
                    <a:pt x="3052" y="2806"/>
                  </a:cubicBezTo>
                  <a:cubicBezTo>
                    <a:pt x="3177" y="1833"/>
                    <a:pt x="3559" y="914"/>
                    <a:pt x="39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8" name="Google Shape;5358;p26"/>
            <p:cNvSpPr/>
            <p:nvPr/>
          </p:nvSpPr>
          <p:spPr>
            <a:xfrm>
              <a:off x="1044475" y="3297425"/>
              <a:ext cx="81700" cy="248100"/>
            </a:xfrm>
            <a:custGeom>
              <a:rect b="b" l="l" r="r" t="t"/>
              <a:pathLst>
                <a:path extrusionOk="0" h="9924" w="3268">
                  <a:moveTo>
                    <a:pt x="2691" y="1"/>
                  </a:moveTo>
                  <a:cubicBezTo>
                    <a:pt x="1872" y="979"/>
                    <a:pt x="894" y="1853"/>
                    <a:pt x="437" y="3032"/>
                  </a:cubicBezTo>
                  <a:cubicBezTo>
                    <a:pt x="0" y="4142"/>
                    <a:pt x="85" y="5341"/>
                    <a:pt x="161" y="6546"/>
                  </a:cubicBezTo>
                  <a:cubicBezTo>
                    <a:pt x="924" y="7725"/>
                    <a:pt x="1762" y="8855"/>
                    <a:pt x="2675" y="9924"/>
                  </a:cubicBezTo>
                  <a:cubicBezTo>
                    <a:pt x="2736" y="9713"/>
                    <a:pt x="2791" y="9497"/>
                    <a:pt x="2836" y="9276"/>
                  </a:cubicBezTo>
                  <a:cubicBezTo>
                    <a:pt x="3268" y="6977"/>
                    <a:pt x="2244" y="4493"/>
                    <a:pt x="3107" y="2315"/>
                  </a:cubicBezTo>
                  <a:cubicBezTo>
                    <a:pt x="3152" y="2199"/>
                    <a:pt x="3208" y="2079"/>
                    <a:pt x="3263" y="1968"/>
                  </a:cubicBezTo>
                  <a:lnTo>
                    <a:pt x="3253" y="1968"/>
                  </a:lnTo>
                  <a:cubicBezTo>
                    <a:pt x="3067" y="1316"/>
                    <a:pt x="2876" y="658"/>
                    <a:pt x="26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9" name="Google Shape;5359;p26"/>
            <p:cNvSpPr/>
            <p:nvPr/>
          </p:nvSpPr>
          <p:spPr>
            <a:xfrm>
              <a:off x="1111725" y="3257775"/>
              <a:ext cx="38550" cy="88875"/>
            </a:xfrm>
            <a:custGeom>
              <a:rect b="b" l="l" r="r" t="t"/>
              <a:pathLst>
                <a:path extrusionOk="0" h="3555" w="1542">
                  <a:moveTo>
                    <a:pt x="1040" y="1"/>
                  </a:moveTo>
                  <a:cubicBezTo>
                    <a:pt x="919" y="262"/>
                    <a:pt x="784" y="508"/>
                    <a:pt x="628" y="748"/>
                  </a:cubicBezTo>
                  <a:cubicBezTo>
                    <a:pt x="442" y="1045"/>
                    <a:pt x="226" y="1321"/>
                    <a:pt x="1" y="1587"/>
                  </a:cubicBezTo>
                  <a:cubicBezTo>
                    <a:pt x="186" y="2244"/>
                    <a:pt x="377" y="2902"/>
                    <a:pt x="563" y="3554"/>
                  </a:cubicBezTo>
                  <a:lnTo>
                    <a:pt x="573" y="3554"/>
                  </a:lnTo>
                  <a:cubicBezTo>
                    <a:pt x="829" y="3037"/>
                    <a:pt x="1170" y="2570"/>
                    <a:pt x="1541" y="2124"/>
                  </a:cubicBezTo>
                  <a:lnTo>
                    <a:pt x="1541" y="2124"/>
                  </a:lnTo>
                  <a:cubicBezTo>
                    <a:pt x="1516" y="2129"/>
                    <a:pt x="1486" y="2139"/>
                    <a:pt x="1461" y="2144"/>
                  </a:cubicBezTo>
                  <a:cubicBezTo>
                    <a:pt x="1280" y="1441"/>
                    <a:pt x="1140" y="723"/>
                    <a:pt x="10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0" name="Google Shape;5360;p26"/>
            <p:cNvSpPr/>
            <p:nvPr/>
          </p:nvSpPr>
          <p:spPr>
            <a:xfrm>
              <a:off x="1283900" y="3107825"/>
              <a:ext cx="41675" cy="61250"/>
            </a:xfrm>
            <a:custGeom>
              <a:rect b="b" l="l" r="r" t="t"/>
              <a:pathLst>
                <a:path extrusionOk="0" h="2450" w="1667">
                  <a:moveTo>
                    <a:pt x="1666" y="0"/>
                  </a:moveTo>
                  <a:cubicBezTo>
                    <a:pt x="1305" y="96"/>
                    <a:pt x="939" y="196"/>
                    <a:pt x="572" y="307"/>
                  </a:cubicBezTo>
                  <a:cubicBezTo>
                    <a:pt x="457" y="623"/>
                    <a:pt x="356" y="949"/>
                    <a:pt x="276" y="1275"/>
                  </a:cubicBezTo>
                  <a:cubicBezTo>
                    <a:pt x="181" y="1667"/>
                    <a:pt x="95" y="2058"/>
                    <a:pt x="0" y="2450"/>
                  </a:cubicBezTo>
                  <a:cubicBezTo>
                    <a:pt x="301" y="2319"/>
                    <a:pt x="602" y="2189"/>
                    <a:pt x="904" y="2058"/>
                  </a:cubicBezTo>
                  <a:cubicBezTo>
                    <a:pt x="954" y="1802"/>
                    <a:pt x="1009" y="1551"/>
                    <a:pt x="1074" y="1306"/>
                  </a:cubicBezTo>
                  <a:cubicBezTo>
                    <a:pt x="1210" y="804"/>
                    <a:pt x="1405" y="372"/>
                    <a:pt x="16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1" name="Google Shape;5361;p26"/>
            <p:cNvSpPr/>
            <p:nvPr/>
          </p:nvSpPr>
          <p:spPr>
            <a:xfrm>
              <a:off x="1212500" y="3115475"/>
              <a:ext cx="85725" cy="85600"/>
            </a:xfrm>
            <a:custGeom>
              <a:rect b="b" l="l" r="r" t="t"/>
              <a:pathLst>
                <a:path extrusionOk="0" h="3424" w="3429">
                  <a:moveTo>
                    <a:pt x="3428" y="1"/>
                  </a:moveTo>
                  <a:lnTo>
                    <a:pt x="3428" y="1"/>
                  </a:lnTo>
                  <a:cubicBezTo>
                    <a:pt x="2460" y="287"/>
                    <a:pt x="1476" y="608"/>
                    <a:pt x="532" y="914"/>
                  </a:cubicBezTo>
                  <a:cubicBezTo>
                    <a:pt x="271" y="1692"/>
                    <a:pt x="161" y="2550"/>
                    <a:pt x="0" y="3384"/>
                  </a:cubicBezTo>
                  <a:cubicBezTo>
                    <a:pt x="5" y="3399"/>
                    <a:pt x="10" y="3409"/>
                    <a:pt x="15" y="3424"/>
                  </a:cubicBezTo>
                  <a:cubicBezTo>
                    <a:pt x="115" y="3268"/>
                    <a:pt x="397" y="3223"/>
                    <a:pt x="562" y="3148"/>
                  </a:cubicBezTo>
                  <a:cubicBezTo>
                    <a:pt x="823" y="3032"/>
                    <a:pt x="1084" y="2917"/>
                    <a:pt x="1340" y="2801"/>
                  </a:cubicBezTo>
                  <a:cubicBezTo>
                    <a:pt x="1847" y="2581"/>
                    <a:pt x="2354" y="2365"/>
                    <a:pt x="2856" y="2144"/>
                  </a:cubicBezTo>
                  <a:cubicBezTo>
                    <a:pt x="2951" y="1752"/>
                    <a:pt x="3037" y="1361"/>
                    <a:pt x="3132" y="969"/>
                  </a:cubicBezTo>
                  <a:cubicBezTo>
                    <a:pt x="3212" y="643"/>
                    <a:pt x="3313" y="317"/>
                    <a:pt x="34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2" name="Google Shape;5362;p26"/>
            <p:cNvSpPr/>
            <p:nvPr/>
          </p:nvSpPr>
          <p:spPr>
            <a:xfrm>
              <a:off x="1209850" y="3042675"/>
              <a:ext cx="193900" cy="96175"/>
            </a:xfrm>
            <a:custGeom>
              <a:rect b="b" l="l" r="r" t="t"/>
              <a:pathLst>
                <a:path extrusionOk="0" h="3847" w="7756">
                  <a:moveTo>
                    <a:pt x="5922" y="0"/>
                  </a:moveTo>
                  <a:cubicBezTo>
                    <a:pt x="3688" y="0"/>
                    <a:pt x="1477" y="343"/>
                    <a:pt x="1" y="1803"/>
                  </a:cubicBezTo>
                  <a:cubicBezTo>
                    <a:pt x="151" y="2496"/>
                    <a:pt x="347" y="3179"/>
                    <a:pt x="578" y="3846"/>
                  </a:cubicBezTo>
                  <a:cubicBezTo>
                    <a:pt x="598" y="3841"/>
                    <a:pt x="618" y="3836"/>
                    <a:pt x="638" y="3826"/>
                  </a:cubicBezTo>
                  <a:cubicBezTo>
                    <a:pt x="814" y="3294"/>
                    <a:pt x="1060" y="2792"/>
                    <a:pt x="1446" y="2361"/>
                  </a:cubicBezTo>
                  <a:cubicBezTo>
                    <a:pt x="1943" y="1803"/>
                    <a:pt x="2621" y="1432"/>
                    <a:pt x="3308" y="1136"/>
                  </a:cubicBezTo>
                  <a:cubicBezTo>
                    <a:pt x="4714" y="523"/>
                    <a:pt x="6225" y="162"/>
                    <a:pt x="7755" y="62"/>
                  </a:cubicBezTo>
                  <a:cubicBezTo>
                    <a:pt x="7153" y="26"/>
                    <a:pt x="6537" y="0"/>
                    <a:pt x="59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3" name="Google Shape;5363;p26"/>
            <p:cNvSpPr/>
            <p:nvPr/>
          </p:nvSpPr>
          <p:spPr>
            <a:xfrm>
              <a:off x="1225800" y="3044200"/>
              <a:ext cx="202300" cy="94150"/>
            </a:xfrm>
            <a:custGeom>
              <a:rect b="b" l="l" r="r" t="t"/>
              <a:pathLst>
                <a:path extrusionOk="0" h="3766" w="8092">
                  <a:moveTo>
                    <a:pt x="8091" y="71"/>
                  </a:moveTo>
                  <a:cubicBezTo>
                    <a:pt x="8091" y="71"/>
                    <a:pt x="8091" y="71"/>
                    <a:pt x="8091" y="71"/>
                  </a:cubicBezTo>
                  <a:cubicBezTo>
                    <a:pt x="8091" y="71"/>
                    <a:pt x="8091" y="71"/>
                    <a:pt x="8091" y="71"/>
                  </a:cubicBezTo>
                  <a:close/>
                  <a:moveTo>
                    <a:pt x="7117" y="1"/>
                  </a:moveTo>
                  <a:cubicBezTo>
                    <a:pt x="5587" y="101"/>
                    <a:pt x="4076" y="462"/>
                    <a:pt x="2670" y="1075"/>
                  </a:cubicBezTo>
                  <a:cubicBezTo>
                    <a:pt x="1983" y="1371"/>
                    <a:pt x="1305" y="1742"/>
                    <a:pt x="808" y="2300"/>
                  </a:cubicBezTo>
                  <a:cubicBezTo>
                    <a:pt x="422" y="2731"/>
                    <a:pt x="176" y="3233"/>
                    <a:pt x="0" y="3765"/>
                  </a:cubicBezTo>
                  <a:cubicBezTo>
                    <a:pt x="944" y="3459"/>
                    <a:pt x="1928" y="3138"/>
                    <a:pt x="2896" y="2852"/>
                  </a:cubicBezTo>
                  <a:cubicBezTo>
                    <a:pt x="3263" y="2741"/>
                    <a:pt x="3629" y="2641"/>
                    <a:pt x="3990" y="2545"/>
                  </a:cubicBezTo>
                  <a:cubicBezTo>
                    <a:pt x="4332" y="2039"/>
                    <a:pt x="4799" y="1627"/>
                    <a:pt x="5386" y="1281"/>
                  </a:cubicBezTo>
                  <a:cubicBezTo>
                    <a:pt x="6017" y="907"/>
                    <a:pt x="7240" y="68"/>
                    <a:pt x="8014" y="68"/>
                  </a:cubicBezTo>
                  <a:cubicBezTo>
                    <a:pt x="8040" y="68"/>
                    <a:pt x="8066" y="69"/>
                    <a:pt x="8091" y="71"/>
                  </a:cubicBezTo>
                  <a:lnTo>
                    <a:pt x="8091" y="71"/>
                  </a:lnTo>
                  <a:cubicBezTo>
                    <a:pt x="7770" y="46"/>
                    <a:pt x="7444" y="26"/>
                    <a:pt x="71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4" name="Google Shape;5364;p26"/>
            <p:cNvSpPr/>
            <p:nvPr/>
          </p:nvSpPr>
          <p:spPr>
            <a:xfrm>
              <a:off x="1137700" y="3125150"/>
              <a:ext cx="74825" cy="186225"/>
            </a:xfrm>
            <a:custGeom>
              <a:rect b="b" l="l" r="r" t="t"/>
              <a:pathLst>
                <a:path extrusionOk="0" h="7449" w="2993">
                  <a:moveTo>
                    <a:pt x="1823" y="0"/>
                  </a:moveTo>
                  <a:cubicBezTo>
                    <a:pt x="999" y="1646"/>
                    <a:pt x="799" y="3629"/>
                    <a:pt x="1" y="5306"/>
                  </a:cubicBezTo>
                  <a:cubicBezTo>
                    <a:pt x="101" y="6028"/>
                    <a:pt x="241" y="6746"/>
                    <a:pt x="422" y="7449"/>
                  </a:cubicBezTo>
                  <a:cubicBezTo>
                    <a:pt x="447" y="7444"/>
                    <a:pt x="477" y="7434"/>
                    <a:pt x="502" y="7429"/>
                  </a:cubicBezTo>
                  <a:cubicBezTo>
                    <a:pt x="1200" y="6575"/>
                    <a:pt x="1998" y="5772"/>
                    <a:pt x="2460" y="4774"/>
                  </a:cubicBezTo>
                  <a:cubicBezTo>
                    <a:pt x="2721" y="4216"/>
                    <a:pt x="2872" y="3614"/>
                    <a:pt x="2992" y="2997"/>
                  </a:cubicBezTo>
                  <a:cubicBezTo>
                    <a:pt x="2480" y="2053"/>
                    <a:pt x="2084" y="1044"/>
                    <a:pt x="18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5" name="Google Shape;5365;p26"/>
            <p:cNvSpPr/>
            <p:nvPr/>
          </p:nvSpPr>
          <p:spPr>
            <a:xfrm>
              <a:off x="1100550" y="3321525"/>
              <a:ext cx="114975" cy="225525"/>
            </a:xfrm>
            <a:custGeom>
              <a:rect b="b" l="l" r="r" t="t"/>
              <a:pathLst>
                <a:path extrusionOk="0" h="9021" w="4599">
                  <a:moveTo>
                    <a:pt x="4518" y="0"/>
                  </a:moveTo>
                  <a:lnTo>
                    <a:pt x="4518" y="0"/>
                  </a:lnTo>
                  <a:cubicBezTo>
                    <a:pt x="3655" y="246"/>
                    <a:pt x="2787" y="487"/>
                    <a:pt x="1918" y="728"/>
                  </a:cubicBezTo>
                  <a:cubicBezTo>
                    <a:pt x="1632" y="808"/>
                    <a:pt x="1276" y="849"/>
                    <a:pt x="1020" y="1004"/>
                  </a:cubicBezTo>
                  <a:cubicBezTo>
                    <a:pt x="965" y="1115"/>
                    <a:pt x="909" y="1235"/>
                    <a:pt x="864" y="1351"/>
                  </a:cubicBezTo>
                  <a:cubicBezTo>
                    <a:pt x="1" y="3529"/>
                    <a:pt x="1025" y="6013"/>
                    <a:pt x="593" y="8312"/>
                  </a:cubicBezTo>
                  <a:cubicBezTo>
                    <a:pt x="548" y="8533"/>
                    <a:pt x="493" y="8749"/>
                    <a:pt x="432" y="8960"/>
                  </a:cubicBezTo>
                  <a:cubicBezTo>
                    <a:pt x="448" y="8980"/>
                    <a:pt x="468" y="9000"/>
                    <a:pt x="483" y="9020"/>
                  </a:cubicBezTo>
                  <a:cubicBezTo>
                    <a:pt x="1376" y="8363"/>
                    <a:pt x="2259" y="7685"/>
                    <a:pt x="3158" y="7017"/>
                  </a:cubicBezTo>
                  <a:cubicBezTo>
                    <a:pt x="3635" y="6666"/>
                    <a:pt x="4112" y="6315"/>
                    <a:pt x="4599" y="5973"/>
                  </a:cubicBezTo>
                  <a:cubicBezTo>
                    <a:pt x="4528" y="4061"/>
                    <a:pt x="3610" y="2048"/>
                    <a:pt x="4378" y="291"/>
                  </a:cubicBezTo>
                  <a:cubicBezTo>
                    <a:pt x="4418" y="191"/>
                    <a:pt x="4468" y="96"/>
                    <a:pt x="45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6" name="Google Shape;5366;p26"/>
            <p:cNvSpPr/>
            <p:nvPr/>
          </p:nvSpPr>
          <p:spPr>
            <a:xfrm>
              <a:off x="1000300" y="3529450"/>
              <a:ext cx="94375" cy="179075"/>
            </a:xfrm>
            <a:custGeom>
              <a:rect b="b" l="l" r="r" t="t"/>
              <a:pathLst>
                <a:path extrusionOk="0" h="7163" w="3775">
                  <a:moveTo>
                    <a:pt x="1847" y="0"/>
                  </a:moveTo>
                  <a:cubicBezTo>
                    <a:pt x="1837" y="51"/>
                    <a:pt x="1822" y="106"/>
                    <a:pt x="1812" y="156"/>
                  </a:cubicBezTo>
                  <a:cubicBezTo>
                    <a:pt x="1546" y="1225"/>
                    <a:pt x="919" y="2169"/>
                    <a:pt x="422" y="3152"/>
                  </a:cubicBezTo>
                  <a:cubicBezTo>
                    <a:pt x="261" y="3474"/>
                    <a:pt x="116" y="3800"/>
                    <a:pt x="0" y="4131"/>
                  </a:cubicBezTo>
                  <a:cubicBezTo>
                    <a:pt x="813" y="5195"/>
                    <a:pt x="1697" y="6204"/>
                    <a:pt x="2630" y="7163"/>
                  </a:cubicBezTo>
                  <a:cubicBezTo>
                    <a:pt x="2570" y="6475"/>
                    <a:pt x="2580" y="5798"/>
                    <a:pt x="2716" y="5115"/>
                  </a:cubicBezTo>
                  <a:cubicBezTo>
                    <a:pt x="2912" y="4136"/>
                    <a:pt x="3358" y="3228"/>
                    <a:pt x="3775" y="2314"/>
                  </a:cubicBezTo>
                  <a:lnTo>
                    <a:pt x="3770" y="2314"/>
                  </a:lnTo>
                  <a:cubicBezTo>
                    <a:pt x="3077" y="1586"/>
                    <a:pt x="2435" y="813"/>
                    <a:pt x="18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7" name="Google Shape;5367;p26"/>
            <p:cNvSpPr/>
            <p:nvPr/>
          </p:nvSpPr>
          <p:spPr>
            <a:xfrm>
              <a:off x="1066050" y="3622050"/>
              <a:ext cx="127775" cy="265425"/>
            </a:xfrm>
            <a:custGeom>
              <a:rect b="b" l="l" r="r" t="t"/>
              <a:pathLst>
                <a:path extrusionOk="0" h="10617" w="5111">
                  <a:moveTo>
                    <a:pt x="4131" y="1"/>
                  </a:moveTo>
                  <a:cubicBezTo>
                    <a:pt x="3745" y="317"/>
                    <a:pt x="3358" y="643"/>
                    <a:pt x="2967" y="969"/>
                  </a:cubicBezTo>
                  <a:cubicBezTo>
                    <a:pt x="1978" y="1802"/>
                    <a:pt x="984" y="2651"/>
                    <a:pt x="6" y="3459"/>
                  </a:cubicBezTo>
                  <a:lnTo>
                    <a:pt x="0" y="3459"/>
                  </a:lnTo>
                  <a:cubicBezTo>
                    <a:pt x="151" y="5266"/>
                    <a:pt x="778" y="7093"/>
                    <a:pt x="773" y="8930"/>
                  </a:cubicBezTo>
                  <a:cubicBezTo>
                    <a:pt x="768" y="9482"/>
                    <a:pt x="708" y="10034"/>
                    <a:pt x="658" y="10586"/>
                  </a:cubicBezTo>
                  <a:cubicBezTo>
                    <a:pt x="673" y="10596"/>
                    <a:pt x="683" y="10606"/>
                    <a:pt x="693" y="10616"/>
                  </a:cubicBezTo>
                  <a:cubicBezTo>
                    <a:pt x="2119" y="9020"/>
                    <a:pt x="3584" y="7464"/>
                    <a:pt x="5110" y="5974"/>
                  </a:cubicBezTo>
                  <a:cubicBezTo>
                    <a:pt x="4854" y="3986"/>
                    <a:pt x="4167" y="1943"/>
                    <a:pt x="4222" y="6"/>
                  </a:cubicBezTo>
                  <a:lnTo>
                    <a:pt x="413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8" name="Google Shape;5368;p26"/>
            <p:cNvSpPr/>
            <p:nvPr/>
          </p:nvSpPr>
          <p:spPr>
            <a:xfrm>
              <a:off x="998675" y="3829225"/>
              <a:ext cx="140925" cy="279725"/>
            </a:xfrm>
            <a:custGeom>
              <a:rect b="b" l="l" r="r" t="t"/>
              <a:pathLst>
                <a:path extrusionOk="0" h="11189" w="5637">
                  <a:moveTo>
                    <a:pt x="643" y="0"/>
                  </a:moveTo>
                  <a:cubicBezTo>
                    <a:pt x="527" y="1190"/>
                    <a:pt x="271" y="2385"/>
                    <a:pt x="126" y="3579"/>
                  </a:cubicBezTo>
                  <a:cubicBezTo>
                    <a:pt x="55" y="4096"/>
                    <a:pt x="15" y="4618"/>
                    <a:pt x="10" y="5140"/>
                  </a:cubicBezTo>
                  <a:cubicBezTo>
                    <a:pt x="0" y="7309"/>
                    <a:pt x="743" y="9467"/>
                    <a:pt x="2063" y="11188"/>
                  </a:cubicBezTo>
                  <a:lnTo>
                    <a:pt x="5637" y="11188"/>
                  </a:lnTo>
                  <a:cubicBezTo>
                    <a:pt x="5431" y="9959"/>
                    <a:pt x="5245" y="8684"/>
                    <a:pt x="5230" y="7429"/>
                  </a:cubicBezTo>
                  <a:cubicBezTo>
                    <a:pt x="4221" y="6671"/>
                    <a:pt x="3529" y="5502"/>
                    <a:pt x="3353" y="4257"/>
                  </a:cubicBezTo>
                  <a:cubicBezTo>
                    <a:pt x="3258" y="3609"/>
                    <a:pt x="3298" y="2957"/>
                    <a:pt x="3353" y="2299"/>
                  </a:cubicBezTo>
                  <a:cubicBezTo>
                    <a:pt x="2419" y="1576"/>
                    <a:pt x="1511" y="809"/>
                    <a:pt x="6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9" name="Google Shape;5369;p26"/>
            <p:cNvSpPr/>
            <p:nvPr/>
          </p:nvSpPr>
          <p:spPr>
            <a:xfrm>
              <a:off x="1465725" y="3292150"/>
              <a:ext cx="136800" cy="98525"/>
            </a:xfrm>
            <a:custGeom>
              <a:rect b="b" l="l" r="r" t="t"/>
              <a:pathLst>
                <a:path extrusionOk="0" h="3941" w="5472">
                  <a:moveTo>
                    <a:pt x="5471" y="1"/>
                  </a:moveTo>
                  <a:lnTo>
                    <a:pt x="5471" y="1"/>
                  </a:lnTo>
                  <a:cubicBezTo>
                    <a:pt x="4608" y="578"/>
                    <a:pt x="3744" y="1150"/>
                    <a:pt x="2886" y="1727"/>
                  </a:cubicBezTo>
                  <a:cubicBezTo>
                    <a:pt x="1877" y="2395"/>
                    <a:pt x="848" y="3088"/>
                    <a:pt x="0" y="3936"/>
                  </a:cubicBezTo>
                  <a:lnTo>
                    <a:pt x="0" y="3941"/>
                  </a:lnTo>
                  <a:cubicBezTo>
                    <a:pt x="1044" y="3750"/>
                    <a:pt x="2133" y="3529"/>
                    <a:pt x="3177" y="3339"/>
                  </a:cubicBezTo>
                  <a:cubicBezTo>
                    <a:pt x="3258" y="3273"/>
                    <a:pt x="3338" y="3213"/>
                    <a:pt x="3418" y="3148"/>
                  </a:cubicBezTo>
                  <a:cubicBezTo>
                    <a:pt x="4437" y="2340"/>
                    <a:pt x="5441" y="1276"/>
                    <a:pt x="547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0" name="Google Shape;5370;p26"/>
            <p:cNvSpPr/>
            <p:nvPr/>
          </p:nvSpPr>
          <p:spPr>
            <a:xfrm>
              <a:off x="1436975" y="3341350"/>
              <a:ext cx="35675" cy="84100"/>
            </a:xfrm>
            <a:custGeom>
              <a:rect b="b" l="l" r="r" t="t"/>
              <a:pathLst>
                <a:path extrusionOk="0" h="3364" w="1427">
                  <a:moveTo>
                    <a:pt x="1426" y="0"/>
                  </a:moveTo>
                  <a:lnTo>
                    <a:pt x="1426" y="0"/>
                  </a:lnTo>
                  <a:cubicBezTo>
                    <a:pt x="934" y="312"/>
                    <a:pt x="472" y="658"/>
                    <a:pt x="51" y="1054"/>
                  </a:cubicBezTo>
                  <a:cubicBezTo>
                    <a:pt x="6" y="1822"/>
                    <a:pt x="1" y="2595"/>
                    <a:pt x="36" y="3363"/>
                  </a:cubicBezTo>
                  <a:cubicBezTo>
                    <a:pt x="347" y="2851"/>
                    <a:pt x="723" y="2390"/>
                    <a:pt x="1150" y="1968"/>
                  </a:cubicBezTo>
                  <a:cubicBezTo>
                    <a:pt x="1260" y="1315"/>
                    <a:pt x="1311" y="653"/>
                    <a:pt x="142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1" name="Google Shape;5371;p26"/>
            <p:cNvSpPr/>
            <p:nvPr/>
          </p:nvSpPr>
          <p:spPr>
            <a:xfrm>
              <a:off x="1305600" y="3521800"/>
              <a:ext cx="143575" cy="114200"/>
            </a:xfrm>
            <a:custGeom>
              <a:rect b="b" l="l" r="r" t="t"/>
              <a:pathLst>
                <a:path extrusionOk="0" h="4568" w="5743">
                  <a:moveTo>
                    <a:pt x="5742" y="0"/>
                  </a:moveTo>
                  <a:lnTo>
                    <a:pt x="5742" y="0"/>
                  </a:lnTo>
                  <a:cubicBezTo>
                    <a:pt x="4588" y="447"/>
                    <a:pt x="3393" y="979"/>
                    <a:pt x="2259" y="1491"/>
                  </a:cubicBezTo>
                  <a:cubicBezTo>
                    <a:pt x="1923" y="1807"/>
                    <a:pt x="1581" y="2123"/>
                    <a:pt x="1280" y="2470"/>
                  </a:cubicBezTo>
                  <a:cubicBezTo>
                    <a:pt x="733" y="3082"/>
                    <a:pt x="297" y="3800"/>
                    <a:pt x="0" y="4568"/>
                  </a:cubicBezTo>
                  <a:cubicBezTo>
                    <a:pt x="728" y="4292"/>
                    <a:pt x="1466" y="4011"/>
                    <a:pt x="2194" y="3735"/>
                  </a:cubicBezTo>
                  <a:lnTo>
                    <a:pt x="2239" y="3760"/>
                  </a:lnTo>
                  <a:cubicBezTo>
                    <a:pt x="2395" y="3463"/>
                    <a:pt x="2605" y="3187"/>
                    <a:pt x="2876" y="2936"/>
                  </a:cubicBezTo>
                  <a:cubicBezTo>
                    <a:pt x="3444" y="2424"/>
                    <a:pt x="4202" y="2158"/>
                    <a:pt x="4764" y="1641"/>
                  </a:cubicBezTo>
                  <a:cubicBezTo>
                    <a:pt x="5246" y="1190"/>
                    <a:pt x="5532" y="623"/>
                    <a:pt x="574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2" name="Google Shape;5372;p26"/>
            <p:cNvSpPr/>
            <p:nvPr/>
          </p:nvSpPr>
          <p:spPr>
            <a:xfrm>
              <a:off x="1167700" y="3949425"/>
              <a:ext cx="89475" cy="159525"/>
            </a:xfrm>
            <a:custGeom>
              <a:rect b="b" l="l" r="r" t="t"/>
              <a:pathLst>
                <a:path extrusionOk="0" h="6381" w="3579">
                  <a:moveTo>
                    <a:pt x="3564" y="1"/>
                  </a:moveTo>
                  <a:cubicBezTo>
                    <a:pt x="2364" y="704"/>
                    <a:pt x="1185" y="1451"/>
                    <a:pt x="65" y="2285"/>
                  </a:cubicBezTo>
                  <a:cubicBezTo>
                    <a:pt x="55" y="2390"/>
                    <a:pt x="50" y="2495"/>
                    <a:pt x="45" y="2606"/>
                  </a:cubicBezTo>
                  <a:cubicBezTo>
                    <a:pt x="0" y="3866"/>
                    <a:pt x="346" y="5131"/>
                    <a:pt x="377" y="6380"/>
                  </a:cubicBezTo>
                  <a:lnTo>
                    <a:pt x="2123" y="6380"/>
                  </a:lnTo>
                  <a:cubicBezTo>
                    <a:pt x="2189" y="5959"/>
                    <a:pt x="2199" y="5517"/>
                    <a:pt x="2189" y="5070"/>
                  </a:cubicBezTo>
                  <a:cubicBezTo>
                    <a:pt x="2179" y="3504"/>
                    <a:pt x="1973" y="1873"/>
                    <a:pt x="2901" y="689"/>
                  </a:cubicBezTo>
                  <a:cubicBezTo>
                    <a:pt x="3097" y="443"/>
                    <a:pt x="3338" y="227"/>
                    <a:pt x="3579" y="11"/>
                  </a:cubicBezTo>
                  <a:lnTo>
                    <a:pt x="356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3" name="Google Shape;5373;p26"/>
            <p:cNvSpPr/>
            <p:nvPr/>
          </p:nvSpPr>
          <p:spPr>
            <a:xfrm>
              <a:off x="1135950" y="3822575"/>
              <a:ext cx="95900" cy="185350"/>
            </a:xfrm>
            <a:custGeom>
              <a:rect b="b" l="l" r="r" t="t"/>
              <a:pathLst>
                <a:path extrusionOk="0" h="7414" w="3836">
                  <a:moveTo>
                    <a:pt x="3107" y="0"/>
                  </a:moveTo>
                  <a:cubicBezTo>
                    <a:pt x="3052" y="106"/>
                    <a:pt x="2992" y="206"/>
                    <a:pt x="2932" y="307"/>
                  </a:cubicBezTo>
                  <a:cubicBezTo>
                    <a:pt x="2676" y="723"/>
                    <a:pt x="2374" y="1100"/>
                    <a:pt x="2058" y="1476"/>
                  </a:cubicBezTo>
                  <a:cubicBezTo>
                    <a:pt x="1647" y="1968"/>
                    <a:pt x="1215" y="2455"/>
                    <a:pt x="869" y="2997"/>
                  </a:cubicBezTo>
                  <a:cubicBezTo>
                    <a:pt x="457" y="3644"/>
                    <a:pt x="176" y="4342"/>
                    <a:pt x="0" y="5065"/>
                  </a:cubicBezTo>
                  <a:cubicBezTo>
                    <a:pt x="337" y="5893"/>
                    <a:pt x="753" y="6681"/>
                    <a:pt x="1260" y="7414"/>
                  </a:cubicBezTo>
                  <a:cubicBezTo>
                    <a:pt x="1285" y="7394"/>
                    <a:pt x="1310" y="7374"/>
                    <a:pt x="1335" y="7359"/>
                  </a:cubicBezTo>
                  <a:cubicBezTo>
                    <a:pt x="1526" y="5311"/>
                    <a:pt x="2686" y="3539"/>
                    <a:pt x="3835" y="1752"/>
                  </a:cubicBezTo>
                  <a:lnTo>
                    <a:pt x="3835" y="1752"/>
                  </a:lnTo>
                  <a:cubicBezTo>
                    <a:pt x="3825" y="1762"/>
                    <a:pt x="3815" y="1767"/>
                    <a:pt x="3805" y="1772"/>
                  </a:cubicBezTo>
                  <a:cubicBezTo>
                    <a:pt x="3524" y="1210"/>
                    <a:pt x="3303" y="623"/>
                    <a:pt x="3137" y="15"/>
                  </a:cubicBezTo>
                  <a:lnTo>
                    <a:pt x="310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4" name="Google Shape;5374;p26"/>
            <p:cNvSpPr/>
            <p:nvPr/>
          </p:nvSpPr>
          <p:spPr>
            <a:xfrm>
              <a:off x="1231825" y="3751550"/>
              <a:ext cx="117725" cy="114850"/>
            </a:xfrm>
            <a:custGeom>
              <a:rect b="b" l="l" r="r" t="t"/>
              <a:pathLst>
                <a:path extrusionOk="0" h="4594" w="4709">
                  <a:moveTo>
                    <a:pt x="4708" y="0"/>
                  </a:moveTo>
                  <a:lnTo>
                    <a:pt x="4708" y="0"/>
                  </a:lnTo>
                  <a:cubicBezTo>
                    <a:pt x="3564" y="884"/>
                    <a:pt x="2399" y="1787"/>
                    <a:pt x="1220" y="2621"/>
                  </a:cubicBezTo>
                  <a:cubicBezTo>
                    <a:pt x="1215" y="2616"/>
                    <a:pt x="1215" y="2611"/>
                    <a:pt x="1210" y="2605"/>
                  </a:cubicBezTo>
                  <a:cubicBezTo>
                    <a:pt x="843" y="3283"/>
                    <a:pt x="422" y="3941"/>
                    <a:pt x="0" y="4593"/>
                  </a:cubicBezTo>
                  <a:cubicBezTo>
                    <a:pt x="1456" y="3800"/>
                    <a:pt x="2881" y="2887"/>
                    <a:pt x="4256" y="1968"/>
                  </a:cubicBezTo>
                  <a:cubicBezTo>
                    <a:pt x="4548" y="1371"/>
                    <a:pt x="4663" y="698"/>
                    <a:pt x="470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5" name="Google Shape;5375;p26"/>
            <p:cNvSpPr/>
            <p:nvPr/>
          </p:nvSpPr>
          <p:spPr>
            <a:xfrm>
              <a:off x="1236950" y="3554175"/>
              <a:ext cx="68675" cy="262525"/>
            </a:xfrm>
            <a:custGeom>
              <a:rect b="b" l="l" r="r" t="t"/>
              <a:pathLst>
                <a:path extrusionOk="0" h="10501" w="2747">
                  <a:moveTo>
                    <a:pt x="2425" y="0"/>
                  </a:moveTo>
                  <a:cubicBezTo>
                    <a:pt x="2149" y="261"/>
                    <a:pt x="1893" y="532"/>
                    <a:pt x="1662" y="833"/>
                  </a:cubicBezTo>
                  <a:cubicBezTo>
                    <a:pt x="292" y="2640"/>
                    <a:pt x="292" y="5045"/>
                    <a:pt x="1" y="7338"/>
                  </a:cubicBezTo>
                  <a:cubicBezTo>
                    <a:pt x="232" y="8357"/>
                    <a:pt x="468" y="9607"/>
                    <a:pt x="1005" y="10500"/>
                  </a:cubicBezTo>
                  <a:cubicBezTo>
                    <a:pt x="1532" y="9537"/>
                    <a:pt x="1948" y="8538"/>
                    <a:pt x="2119" y="7464"/>
                  </a:cubicBezTo>
                  <a:cubicBezTo>
                    <a:pt x="2270" y="6545"/>
                    <a:pt x="2224" y="5602"/>
                    <a:pt x="2370" y="4678"/>
                  </a:cubicBezTo>
                  <a:cubicBezTo>
                    <a:pt x="2445" y="4201"/>
                    <a:pt x="2576" y="3724"/>
                    <a:pt x="2746" y="3273"/>
                  </a:cubicBezTo>
                  <a:lnTo>
                    <a:pt x="2746" y="3273"/>
                  </a:lnTo>
                  <a:cubicBezTo>
                    <a:pt x="2726" y="3283"/>
                    <a:pt x="2706" y="3288"/>
                    <a:pt x="2691" y="3298"/>
                  </a:cubicBezTo>
                  <a:cubicBezTo>
                    <a:pt x="2576" y="2535"/>
                    <a:pt x="2500" y="1772"/>
                    <a:pt x="2460" y="1004"/>
                  </a:cubicBezTo>
                  <a:cubicBezTo>
                    <a:pt x="2440" y="668"/>
                    <a:pt x="2430" y="336"/>
                    <a:pt x="24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6" name="Google Shape;5376;p26"/>
            <p:cNvSpPr/>
            <p:nvPr/>
          </p:nvSpPr>
          <p:spPr>
            <a:xfrm>
              <a:off x="1359925" y="3367700"/>
              <a:ext cx="78325" cy="191875"/>
            </a:xfrm>
            <a:custGeom>
              <a:rect b="b" l="l" r="r" t="t"/>
              <a:pathLst>
                <a:path extrusionOk="0" h="7675" w="3133">
                  <a:moveTo>
                    <a:pt x="3133" y="0"/>
                  </a:moveTo>
                  <a:lnTo>
                    <a:pt x="3133" y="0"/>
                  </a:lnTo>
                  <a:cubicBezTo>
                    <a:pt x="2571" y="517"/>
                    <a:pt x="2089" y="1115"/>
                    <a:pt x="1722" y="1812"/>
                  </a:cubicBezTo>
                  <a:cubicBezTo>
                    <a:pt x="1215" y="2766"/>
                    <a:pt x="954" y="3845"/>
                    <a:pt x="352" y="4744"/>
                  </a:cubicBezTo>
                  <a:cubicBezTo>
                    <a:pt x="267" y="4874"/>
                    <a:pt x="171" y="5005"/>
                    <a:pt x="66" y="5125"/>
                  </a:cubicBezTo>
                  <a:cubicBezTo>
                    <a:pt x="11" y="5973"/>
                    <a:pt x="1" y="6827"/>
                    <a:pt x="46" y="7675"/>
                  </a:cubicBezTo>
                  <a:cubicBezTo>
                    <a:pt x="61" y="7670"/>
                    <a:pt x="71" y="7660"/>
                    <a:pt x="86" y="7655"/>
                  </a:cubicBezTo>
                  <a:cubicBezTo>
                    <a:pt x="543" y="7228"/>
                    <a:pt x="995" y="6797"/>
                    <a:pt x="1346" y="6285"/>
                  </a:cubicBezTo>
                  <a:cubicBezTo>
                    <a:pt x="2114" y="5160"/>
                    <a:pt x="2335" y="3750"/>
                    <a:pt x="2977" y="2555"/>
                  </a:cubicBezTo>
                  <a:cubicBezTo>
                    <a:pt x="3022" y="2470"/>
                    <a:pt x="3068" y="2390"/>
                    <a:pt x="3118" y="2309"/>
                  </a:cubicBezTo>
                  <a:cubicBezTo>
                    <a:pt x="3083" y="1541"/>
                    <a:pt x="3088" y="768"/>
                    <a:pt x="313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7" name="Google Shape;5377;p26"/>
            <p:cNvSpPr/>
            <p:nvPr/>
          </p:nvSpPr>
          <p:spPr>
            <a:xfrm>
              <a:off x="1437850" y="3375600"/>
              <a:ext cx="107325" cy="49975"/>
            </a:xfrm>
            <a:custGeom>
              <a:rect b="b" l="l" r="r" t="t"/>
              <a:pathLst>
                <a:path extrusionOk="0" h="1999" w="4293">
                  <a:moveTo>
                    <a:pt x="4292" y="1"/>
                  </a:moveTo>
                  <a:lnTo>
                    <a:pt x="4292" y="1"/>
                  </a:lnTo>
                  <a:cubicBezTo>
                    <a:pt x="3248" y="191"/>
                    <a:pt x="2159" y="412"/>
                    <a:pt x="1115" y="603"/>
                  </a:cubicBezTo>
                  <a:lnTo>
                    <a:pt x="1115" y="598"/>
                  </a:lnTo>
                  <a:cubicBezTo>
                    <a:pt x="688" y="1020"/>
                    <a:pt x="312" y="1481"/>
                    <a:pt x="1" y="1993"/>
                  </a:cubicBezTo>
                  <a:lnTo>
                    <a:pt x="1" y="1998"/>
                  </a:lnTo>
                  <a:cubicBezTo>
                    <a:pt x="789" y="1793"/>
                    <a:pt x="1607" y="1577"/>
                    <a:pt x="2410" y="1501"/>
                  </a:cubicBezTo>
                  <a:cubicBezTo>
                    <a:pt x="2982" y="954"/>
                    <a:pt x="3660" y="488"/>
                    <a:pt x="42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8" name="Google Shape;5378;p26"/>
            <p:cNvSpPr/>
            <p:nvPr/>
          </p:nvSpPr>
          <p:spPr>
            <a:xfrm>
              <a:off x="1465725" y="3286500"/>
              <a:ext cx="136800" cy="104050"/>
            </a:xfrm>
            <a:custGeom>
              <a:rect b="b" l="l" r="r" t="t"/>
              <a:pathLst>
                <a:path extrusionOk="0" h="4162" w="5472">
                  <a:moveTo>
                    <a:pt x="5466" y="1"/>
                  </a:moveTo>
                  <a:cubicBezTo>
                    <a:pt x="3699" y="563"/>
                    <a:pt x="1832" y="1206"/>
                    <a:pt x="276" y="2194"/>
                  </a:cubicBezTo>
                  <a:cubicBezTo>
                    <a:pt x="161" y="2847"/>
                    <a:pt x="110" y="3509"/>
                    <a:pt x="0" y="4162"/>
                  </a:cubicBezTo>
                  <a:cubicBezTo>
                    <a:pt x="848" y="3314"/>
                    <a:pt x="1877" y="2621"/>
                    <a:pt x="2886" y="1953"/>
                  </a:cubicBezTo>
                  <a:cubicBezTo>
                    <a:pt x="3744" y="1376"/>
                    <a:pt x="4608" y="804"/>
                    <a:pt x="5471" y="227"/>
                  </a:cubicBezTo>
                  <a:cubicBezTo>
                    <a:pt x="5471" y="152"/>
                    <a:pt x="5471" y="76"/>
                    <a:pt x="546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9" name="Google Shape;5379;p26"/>
            <p:cNvSpPr/>
            <p:nvPr/>
          </p:nvSpPr>
          <p:spPr>
            <a:xfrm>
              <a:off x="1362075" y="3413125"/>
              <a:ext cx="136050" cy="145950"/>
            </a:xfrm>
            <a:custGeom>
              <a:rect b="b" l="l" r="r" t="t"/>
              <a:pathLst>
                <a:path extrusionOk="0" h="5838" w="5442">
                  <a:moveTo>
                    <a:pt x="5441" y="0"/>
                  </a:moveTo>
                  <a:lnTo>
                    <a:pt x="5441" y="0"/>
                  </a:lnTo>
                  <a:cubicBezTo>
                    <a:pt x="4638" y="76"/>
                    <a:pt x="3820" y="292"/>
                    <a:pt x="3032" y="497"/>
                  </a:cubicBezTo>
                  <a:lnTo>
                    <a:pt x="3032" y="492"/>
                  </a:lnTo>
                  <a:cubicBezTo>
                    <a:pt x="2982" y="573"/>
                    <a:pt x="2936" y="653"/>
                    <a:pt x="2891" y="738"/>
                  </a:cubicBezTo>
                  <a:cubicBezTo>
                    <a:pt x="2249" y="1933"/>
                    <a:pt x="2028" y="3343"/>
                    <a:pt x="1260" y="4468"/>
                  </a:cubicBezTo>
                  <a:cubicBezTo>
                    <a:pt x="909" y="4980"/>
                    <a:pt x="457" y="5411"/>
                    <a:pt x="0" y="5838"/>
                  </a:cubicBezTo>
                  <a:cubicBezTo>
                    <a:pt x="1129" y="5326"/>
                    <a:pt x="2329" y="4794"/>
                    <a:pt x="3483" y="4347"/>
                  </a:cubicBezTo>
                  <a:cubicBezTo>
                    <a:pt x="3845" y="3288"/>
                    <a:pt x="3990" y="2078"/>
                    <a:pt x="4553" y="1105"/>
                  </a:cubicBezTo>
                  <a:cubicBezTo>
                    <a:pt x="4794" y="688"/>
                    <a:pt x="5100" y="332"/>
                    <a:pt x="544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0" name="Google Shape;5380;p26"/>
            <p:cNvSpPr/>
            <p:nvPr/>
          </p:nvSpPr>
          <p:spPr>
            <a:xfrm>
              <a:off x="1297575" y="3495825"/>
              <a:ext cx="64525" cy="140800"/>
            </a:xfrm>
            <a:custGeom>
              <a:rect b="b" l="l" r="r" t="t"/>
              <a:pathLst>
                <a:path extrusionOk="0" h="5632" w="2581">
                  <a:moveTo>
                    <a:pt x="2560" y="0"/>
                  </a:moveTo>
                  <a:cubicBezTo>
                    <a:pt x="1842" y="889"/>
                    <a:pt x="843" y="1541"/>
                    <a:pt x="0" y="2334"/>
                  </a:cubicBezTo>
                  <a:cubicBezTo>
                    <a:pt x="5" y="2670"/>
                    <a:pt x="15" y="3002"/>
                    <a:pt x="35" y="3338"/>
                  </a:cubicBezTo>
                  <a:cubicBezTo>
                    <a:pt x="75" y="4106"/>
                    <a:pt x="151" y="4869"/>
                    <a:pt x="266" y="5632"/>
                  </a:cubicBezTo>
                  <a:cubicBezTo>
                    <a:pt x="281" y="5622"/>
                    <a:pt x="301" y="5617"/>
                    <a:pt x="321" y="5607"/>
                  </a:cubicBezTo>
                  <a:cubicBezTo>
                    <a:pt x="618" y="4839"/>
                    <a:pt x="1054" y="4121"/>
                    <a:pt x="1601" y="3509"/>
                  </a:cubicBezTo>
                  <a:cubicBezTo>
                    <a:pt x="1902" y="3162"/>
                    <a:pt x="2244" y="2846"/>
                    <a:pt x="2580" y="2530"/>
                  </a:cubicBezTo>
                  <a:lnTo>
                    <a:pt x="2580" y="2530"/>
                  </a:lnTo>
                  <a:cubicBezTo>
                    <a:pt x="2565" y="2535"/>
                    <a:pt x="2555" y="2545"/>
                    <a:pt x="2540" y="2550"/>
                  </a:cubicBezTo>
                  <a:cubicBezTo>
                    <a:pt x="2495" y="1702"/>
                    <a:pt x="2505" y="848"/>
                    <a:pt x="256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1" name="Google Shape;5381;p26"/>
            <p:cNvSpPr/>
            <p:nvPr/>
          </p:nvSpPr>
          <p:spPr>
            <a:xfrm>
              <a:off x="1262050" y="3615150"/>
              <a:ext cx="99525" cy="201925"/>
            </a:xfrm>
            <a:custGeom>
              <a:rect b="b" l="l" r="r" t="t"/>
              <a:pathLst>
                <a:path extrusionOk="0" h="8077" w="3981">
                  <a:moveTo>
                    <a:pt x="3936" y="1"/>
                  </a:moveTo>
                  <a:cubicBezTo>
                    <a:pt x="3208" y="277"/>
                    <a:pt x="2470" y="558"/>
                    <a:pt x="1742" y="834"/>
                  </a:cubicBezTo>
                  <a:cubicBezTo>
                    <a:pt x="1572" y="1285"/>
                    <a:pt x="1441" y="1762"/>
                    <a:pt x="1366" y="2239"/>
                  </a:cubicBezTo>
                  <a:cubicBezTo>
                    <a:pt x="1220" y="3163"/>
                    <a:pt x="1266" y="4106"/>
                    <a:pt x="1115" y="5025"/>
                  </a:cubicBezTo>
                  <a:cubicBezTo>
                    <a:pt x="944" y="6099"/>
                    <a:pt x="528" y="7098"/>
                    <a:pt x="1" y="8061"/>
                  </a:cubicBezTo>
                  <a:cubicBezTo>
                    <a:pt x="6" y="8067"/>
                    <a:pt x="6" y="8072"/>
                    <a:pt x="11" y="8077"/>
                  </a:cubicBezTo>
                  <a:cubicBezTo>
                    <a:pt x="1190" y="7243"/>
                    <a:pt x="2355" y="6340"/>
                    <a:pt x="3499" y="5456"/>
                  </a:cubicBezTo>
                  <a:cubicBezTo>
                    <a:pt x="3615" y="3589"/>
                    <a:pt x="3193" y="1516"/>
                    <a:pt x="3981" y="26"/>
                  </a:cubicBezTo>
                  <a:lnTo>
                    <a:pt x="393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2" name="Google Shape;5382;p26"/>
            <p:cNvSpPr/>
            <p:nvPr/>
          </p:nvSpPr>
          <p:spPr>
            <a:xfrm>
              <a:off x="1213625" y="3737625"/>
              <a:ext cx="48450" cy="129275"/>
            </a:xfrm>
            <a:custGeom>
              <a:rect b="b" l="l" r="r" t="t"/>
              <a:pathLst>
                <a:path extrusionOk="0" h="5171" w="1938">
                  <a:moveTo>
                    <a:pt x="934" y="0"/>
                  </a:moveTo>
                  <a:cubicBezTo>
                    <a:pt x="778" y="1200"/>
                    <a:pt x="547" y="2359"/>
                    <a:pt x="0" y="3398"/>
                  </a:cubicBezTo>
                  <a:lnTo>
                    <a:pt x="30" y="3413"/>
                  </a:lnTo>
                  <a:cubicBezTo>
                    <a:pt x="196" y="4021"/>
                    <a:pt x="417" y="4608"/>
                    <a:pt x="698" y="5170"/>
                  </a:cubicBezTo>
                  <a:cubicBezTo>
                    <a:pt x="708" y="5165"/>
                    <a:pt x="718" y="5160"/>
                    <a:pt x="728" y="5150"/>
                  </a:cubicBezTo>
                  <a:cubicBezTo>
                    <a:pt x="1150" y="4498"/>
                    <a:pt x="1571" y="3840"/>
                    <a:pt x="1938" y="3162"/>
                  </a:cubicBezTo>
                  <a:cubicBezTo>
                    <a:pt x="1401" y="2269"/>
                    <a:pt x="1165" y="1019"/>
                    <a:pt x="9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3" name="Google Shape;5383;p26"/>
            <p:cNvSpPr/>
            <p:nvPr/>
          </p:nvSpPr>
          <p:spPr>
            <a:xfrm>
              <a:off x="1169325" y="3800750"/>
              <a:ext cx="168925" cy="205800"/>
            </a:xfrm>
            <a:custGeom>
              <a:rect b="b" l="l" r="r" t="t"/>
              <a:pathLst>
                <a:path extrusionOk="0" h="8232" w="6757">
                  <a:moveTo>
                    <a:pt x="6756" y="0"/>
                  </a:moveTo>
                  <a:lnTo>
                    <a:pt x="6756" y="0"/>
                  </a:lnTo>
                  <a:cubicBezTo>
                    <a:pt x="5381" y="919"/>
                    <a:pt x="3956" y="1832"/>
                    <a:pt x="2500" y="2625"/>
                  </a:cubicBezTo>
                  <a:cubicBezTo>
                    <a:pt x="1351" y="4412"/>
                    <a:pt x="191" y="6184"/>
                    <a:pt x="0" y="8232"/>
                  </a:cubicBezTo>
                  <a:cubicBezTo>
                    <a:pt x="1120" y="7398"/>
                    <a:pt x="2299" y="6651"/>
                    <a:pt x="3499" y="5948"/>
                  </a:cubicBezTo>
                  <a:lnTo>
                    <a:pt x="3514" y="5958"/>
                  </a:lnTo>
                  <a:cubicBezTo>
                    <a:pt x="3805" y="5697"/>
                    <a:pt x="4096" y="5436"/>
                    <a:pt x="4312" y="5110"/>
                  </a:cubicBezTo>
                  <a:cubicBezTo>
                    <a:pt x="4939" y="4161"/>
                    <a:pt x="4779" y="2866"/>
                    <a:pt x="5356" y="1882"/>
                  </a:cubicBezTo>
                  <a:cubicBezTo>
                    <a:pt x="5647" y="1385"/>
                    <a:pt x="6114" y="1004"/>
                    <a:pt x="6450" y="532"/>
                  </a:cubicBezTo>
                  <a:cubicBezTo>
                    <a:pt x="6571" y="361"/>
                    <a:pt x="6671" y="186"/>
                    <a:pt x="675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4" name="Google Shape;5384;p26"/>
            <p:cNvSpPr/>
            <p:nvPr/>
          </p:nvSpPr>
          <p:spPr>
            <a:xfrm>
              <a:off x="1129050" y="3949175"/>
              <a:ext cx="48075" cy="159775"/>
            </a:xfrm>
            <a:custGeom>
              <a:rect b="b" l="l" r="r" t="t"/>
              <a:pathLst>
                <a:path extrusionOk="0" h="6391" w="1923">
                  <a:moveTo>
                    <a:pt x="276" y="1"/>
                  </a:moveTo>
                  <a:cubicBezTo>
                    <a:pt x="70" y="844"/>
                    <a:pt x="0" y="1733"/>
                    <a:pt x="15" y="2631"/>
                  </a:cubicBezTo>
                  <a:cubicBezTo>
                    <a:pt x="35" y="3886"/>
                    <a:pt x="216" y="5161"/>
                    <a:pt x="422" y="6390"/>
                  </a:cubicBezTo>
                  <a:lnTo>
                    <a:pt x="1923" y="6390"/>
                  </a:lnTo>
                  <a:cubicBezTo>
                    <a:pt x="1892" y="5141"/>
                    <a:pt x="1546" y="3876"/>
                    <a:pt x="1591" y="2616"/>
                  </a:cubicBezTo>
                  <a:cubicBezTo>
                    <a:pt x="1596" y="2505"/>
                    <a:pt x="1601" y="2400"/>
                    <a:pt x="1611" y="2295"/>
                  </a:cubicBezTo>
                  <a:lnTo>
                    <a:pt x="1611" y="2295"/>
                  </a:lnTo>
                  <a:cubicBezTo>
                    <a:pt x="1586" y="2310"/>
                    <a:pt x="1561" y="2330"/>
                    <a:pt x="1536" y="2350"/>
                  </a:cubicBezTo>
                  <a:cubicBezTo>
                    <a:pt x="1029" y="1617"/>
                    <a:pt x="613" y="829"/>
                    <a:pt x="2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5" name="Google Shape;5385;p26"/>
            <p:cNvSpPr/>
            <p:nvPr/>
          </p:nvSpPr>
          <p:spPr>
            <a:xfrm>
              <a:off x="836425" y="3177350"/>
              <a:ext cx="59750" cy="163150"/>
            </a:xfrm>
            <a:custGeom>
              <a:rect b="b" l="l" r="r" t="t"/>
              <a:pathLst>
                <a:path extrusionOk="0" h="6526" w="2390">
                  <a:moveTo>
                    <a:pt x="1014" y="0"/>
                  </a:moveTo>
                  <a:cubicBezTo>
                    <a:pt x="713" y="954"/>
                    <a:pt x="387" y="1963"/>
                    <a:pt x="40" y="2901"/>
                  </a:cubicBezTo>
                  <a:cubicBezTo>
                    <a:pt x="30" y="2896"/>
                    <a:pt x="15" y="2881"/>
                    <a:pt x="0" y="2876"/>
                  </a:cubicBezTo>
                  <a:lnTo>
                    <a:pt x="0" y="2876"/>
                  </a:lnTo>
                  <a:cubicBezTo>
                    <a:pt x="171" y="3735"/>
                    <a:pt x="341" y="4588"/>
                    <a:pt x="673" y="5396"/>
                  </a:cubicBezTo>
                  <a:cubicBezTo>
                    <a:pt x="823" y="5777"/>
                    <a:pt x="1014" y="6139"/>
                    <a:pt x="1200" y="6505"/>
                  </a:cubicBezTo>
                  <a:cubicBezTo>
                    <a:pt x="1215" y="6510"/>
                    <a:pt x="1230" y="6520"/>
                    <a:pt x="1250" y="6525"/>
                  </a:cubicBezTo>
                  <a:cubicBezTo>
                    <a:pt x="1536" y="5351"/>
                    <a:pt x="1907" y="4186"/>
                    <a:pt x="2389" y="3072"/>
                  </a:cubicBezTo>
                  <a:cubicBezTo>
                    <a:pt x="2359" y="2921"/>
                    <a:pt x="2334" y="2771"/>
                    <a:pt x="2304" y="2620"/>
                  </a:cubicBezTo>
                  <a:cubicBezTo>
                    <a:pt x="2103" y="1647"/>
                    <a:pt x="1646" y="753"/>
                    <a:pt x="10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6" name="Google Shape;5386;p26"/>
            <p:cNvSpPr/>
            <p:nvPr/>
          </p:nvSpPr>
          <p:spPr>
            <a:xfrm>
              <a:off x="744825" y="3120625"/>
              <a:ext cx="91625" cy="128650"/>
            </a:xfrm>
            <a:custGeom>
              <a:rect b="b" l="l" r="r" t="t"/>
              <a:pathLst>
                <a:path extrusionOk="0" h="5146" w="3665">
                  <a:moveTo>
                    <a:pt x="0" y="0"/>
                  </a:moveTo>
                  <a:cubicBezTo>
                    <a:pt x="1034" y="256"/>
                    <a:pt x="1511" y="1617"/>
                    <a:pt x="1702" y="2661"/>
                  </a:cubicBezTo>
                  <a:cubicBezTo>
                    <a:pt x="1782" y="3107"/>
                    <a:pt x="1807" y="3554"/>
                    <a:pt x="1832" y="4006"/>
                  </a:cubicBezTo>
                  <a:lnTo>
                    <a:pt x="1847" y="4006"/>
                  </a:lnTo>
                  <a:cubicBezTo>
                    <a:pt x="2449" y="4387"/>
                    <a:pt x="3057" y="4764"/>
                    <a:pt x="3664" y="5145"/>
                  </a:cubicBezTo>
                  <a:cubicBezTo>
                    <a:pt x="3539" y="4508"/>
                    <a:pt x="3413" y="3870"/>
                    <a:pt x="3222" y="3248"/>
                  </a:cubicBezTo>
                  <a:cubicBezTo>
                    <a:pt x="2786" y="1827"/>
                    <a:pt x="1862" y="397"/>
                    <a:pt x="437" y="21"/>
                  </a:cubicBezTo>
                  <a:cubicBezTo>
                    <a:pt x="291" y="5"/>
                    <a:pt x="146" y="0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7" name="Google Shape;5387;p26"/>
            <p:cNvSpPr/>
            <p:nvPr/>
          </p:nvSpPr>
          <p:spPr>
            <a:xfrm>
              <a:off x="755725" y="3121125"/>
              <a:ext cx="106075" cy="128775"/>
            </a:xfrm>
            <a:custGeom>
              <a:rect b="b" l="l" r="r" t="t"/>
              <a:pathLst>
                <a:path extrusionOk="0" h="5151" w="4243">
                  <a:moveTo>
                    <a:pt x="1" y="1"/>
                  </a:moveTo>
                  <a:cubicBezTo>
                    <a:pt x="1426" y="377"/>
                    <a:pt x="2350" y="1807"/>
                    <a:pt x="2786" y="3228"/>
                  </a:cubicBezTo>
                  <a:cubicBezTo>
                    <a:pt x="2977" y="3850"/>
                    <a:pt x="3103" y="4488"/>
                    <a:pt x="3228" y="5125"/>
                  </a:cubicBezTo>
                  <a:cubicBezTo>
                    <a:pt x="3243" y="5130"/>
                    <a:pt x="3258" y="5145"/>
                    <a:pt x="3268" y="5150"/>
                  </a:cubicBezTo>
                  <a:cubicBezTo>
                    <a:pt x="3615" y="4212"/>
                    <a:pt x="3941" y="3203"/>
                    <a:pt x="4242" y="2249"/>
                  </a:cubicBezTo>
                  <a:cubicBezTo>
                    <a:pt x="3183" y="989"/>
                    <a:pt x="1637" y="131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8" name="Google Shape;5388;p26"/>
            <p:cNvSpPr/>
            <p:nvPr/>
          </p:nvSpPr>
          <p:spPr>
            <a:xfrm>
              <a:off x="790625" y="3220750"/>
              <a:ext cx="75800" cy="119250"/>
            </a:xfrm>
            <a:custGeom>
              <a:rect b="b" l="l" r="r" t="t"/>
              <a:pathLst>
                <a:path extrusionOk="0" h="4770" w="3032">
                  <a:moveTo>
                    <a:pt x="0" y="1"/>
                  </a:moveTo>
                  <a:cubicBezTo>
                    <a:pt x="30" y="618"/>
                    <a:pt x="45" y="1236"/>
                    <a:pt x="171" y="1833"/>
                  </a:cubicBezTo>
                  <a:cubicBezTo>
                    <a:pt x="306" y="2465"/>
                    <a:pt x="552" y="3058"/>
                    <a:pt x="818" y="3645"/>
                  </a:cubicBezTo>
                  <a:lnTo>
                    <a:pt x="823" y="3645"/>
                  </a:lnTo>
                  <a:cubicBezTo>
                    <a:pt x="1144" y="3836"/>
                    <a:pt x="1471" y="4016"/>
                    <a:pt x="1807" y="4192"/>
                  </a:cubicBezTo>
                  <a:cubicBezTo>
                    <a:pt x="2204" y="4398"/>
                    <a:pt x="2615" y="4594"/>
                    <a:pt x="3032" y="4769"/>
                  </a:cubicBezTo>
                  <a:cubicBezTo>
                    <a:pt x="2846" y="4403"/>
                    <a:pt x="2655" y="4041"/>
                    <a:pt x="2505" y="3660"/>
                  </a:cubicBezTo>
                  <a:cubicBezTo>
                    <a:pt x="2173" y="2852"/>
                    <a:pt x="2003" y="1999"/>
                    <a:pt x="1832" y="1140"/>
                  </a:cubicBezTo>
                  <a:cubicBezTo>
                    <a:pt x="1225" y="759"/>
                    <a:pt x="617" y="382"/>
                    <a:pt x="1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9" name="Google Shape;5389;p26"/>
            <p:cNvSpPr/>
            <p:nvPr/>
          </p:nvSpPr>
          <p:spPr>
            <a:xfrm>
              <a:off x="866400" y="3254125"/>
              <a:ext cx="88375" cy="311975"/>
            </a:xfrm>
            <a:custGeom>
              <a:rect b="b" l="l" r="r" t="t"/>
              <a:pathLst>
                <a:path extrusionOk="0" h="12479" w="3535">
                  <a:moveTo>
                    <a:pt x="1190" y="1"/>
                  </a:moveTo>
                  <a:cubicBezTo>
                    <a:pt x="708" y="1115"/>
                    <a:pt x="337" y="2280"/>
                    <a:pt x="51" y="3454"/>
                  </a:cubicBezTo>
                  <a:cubicBezTo>
                    <a:pt x="31" y="3449"/>
                    <a:pt x="16" y="3439"/>
                    <a:pt x="1" y="3434"/>
                  </a:cubicBezTo>
                  <a:lnTo>
                    <a:pt x="1" y="3434"/>
                  </a:lnTo>
                  <a:cubicBezTo>
                    <a:pt x="262" y="3951"/>
                    <a:pt x="528" y="4463"/>
                    <a:pt x="688" y="5015"/>
                  </a:cubicBezTo>
                  <a:cubicBezTo>
                    <a:pt x="1391" y="7359"/>
                    <a:pt x="252" y="9999"/>
                    <a:pt x="1125" y="12283"/>
                  </a:cubicBezTo>
                  <a:cubicBezTo>
                    <a:pt x="1145" y="12343"/>
                    <a:pt x="1170" y="12404"/>
                    <a:pt x="1195" y="12464"/>
                  </a:cubicBezTo>
                  <a:cubicBezTo>
                    <a:pt x="1205" y="12469"/>
                    <a:pt x="1215" y="12474"/>
                    <a:pt x="1225" y="12479"/>
                  </a:cubicBezTo>
                  <a:cubicBezTo>
                    <a:pt x="1943" y="11028"/>
                    <a:pt x="2636" y="9538"/>
                    <a:pt x="3349" y="8092"/>
                  </a:cubicBezTo>
                  <a:lnTo>
                    <a:pt x="3394" y="8077"/>
                  </a:lnTo>
                  <a:cubicBezTo>
                    <a:pt x="2822" y="6250"/>
                    <a:pt x="3534" y="3891"/>
                    <a:pt x="2495" y="2355"/>
                  </a:cubicBezTo>
                  <a:cubicBezTo>
                    <a:pt x="2219" y="1954"/>
                    <a:pt x="1813" y="1652"/>
                    <a:pt x="1562" y="1231"/>
                  </a:cubicBezTo>
                  <a:cubicBezTo>
                    <a:pt x="1341" y="859"/>
                    <a:pt x="1261" y="433"/>
                    <a:pt x="119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0" name="Google Shape;5390;p26"/>
            <p:cNvSpPr/>
            <p:nvPr/>
          </p:nvSpPr>
          <p:spPr>
            <a:xfrm>
              <a:off x="934425" y="3529950"/>
              <a:ext cx="82575" cy="388775"/>
            </a:xfrm>
            <a:custGeom>
              <a:rect b="b" l="l" r="r" t="t"/>
              <a:pathLst>
                <a:path extrusionOk="0" h="15551" w="3303">
                  <a:moveTo>
                    <a:pt x="2199" y="0"/>
                  </a:moveTo>
                  <a:cubicBezTo>
                    <a:pt x="1340" y="1501"/>
                    <a:pt x="648" y="3087"/>
                    <a:pt x="10" y="4693"/>
                  </a:cubicBezTo>
                  <a:lnTo>
                    <a:pt x="0" y="4693"/>
                  </a:lnTo>
                  <a:cubicBezTo>
                    <a:pt x="427" y="6275"/>
                    <a:pt x="417" y="7986"/>
                    <a:pt x="522" y="9642"/>
                  </a:cubicBezTo>
                  <a:cubicBezTo>
                    <a:pt x="663" y="11791"/>
                    <a:pt x="1099" y="14110"/>
                    <a:pt x="2696" y="15550"/>
                  </a:cubicBezTo>
                  <a:cubicBezTo>
                    <a:pt x="2841" y="14356"/>
                    <a:pt x="3097" y="13161"/>
                    <a:pt x="3213" y="11971"/>
                  </a:cubicBezTo>
                  <a:cubicBezTo>
                    <a:pt x="3288" y="11214"/>
                    <a:pt x="3303" y="10451"/>
                    <a:pt x="3193" y="9693"/>
                  </a:cubicBezTo>
                  <a:cubicBezTo>
                    <a:pt x="2967" y="8127"/>
                    <a:pt x="2214" y="6606"/>
                    <a:pt x="2415" y="5035"/>
                  </a:cubicBezTo>
                  <a:cubicBezTo>
                    <a:pt x="2455" y="4719"/>
                    <a:pt x="2535" y="4412"/>
                    <a:pt x="2635" y="4111"/>
                  </a:cubicBezTo>
                  <a:cubicBezTo>
                    <a:pt x="2751" y="3780"/>
                    <a:pt x="2896" y="3454"/>
                    <a:pt x="3057" y="3132"/>
                  </a:cubicBezTo>
                  <a:lnTo>
                    <a:pt x="3027" y="3117"/>
                  </a:lnTo>
                  <a:cubicBezTo>
                    <a:pt x="3127" y="1988"/>
                    <a:pt x="2721" y="974"/>
                    <a:pt x="219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1" name="Google Shape;5391;p26"/>
            <p:cNvSpPr/>
            <p:nvPr/>
          </p:nvSpPr>
          <p:spPr>
            <a:xfrm>
              <a:off x="830900" y="3535725"/>
              <a:ext cx="103550" cy="111575"/>
            </a:xfrm>
            <a:custGeom>
              <a:rect b="b" l="l" r="r" t="t"/>
              <a:pathLst>
                <a:path extrusionOk="0" h="4463" w="4142">
                  <a:moveTo>
                    <a:pt x="0" y="0"/>
                  </a:moveTo>
                  <a:cubicBezTo>
                    <a:pt x="20" y="311"/>
                    <a:pt x="61" y="618"/>
                    <a:pt x="126" y="924"/>
                  </a:cubicBezTo>
                  <a:cubicBezTo>
                    <a:pt x="352" y="1998"/>
                    <a:pt x="884" y="2972"/>
                    <a:pt x="1396" y="3955"/>
                  </a:cubicBezTo>
                  <a:cubicBezTo>
                    <a:pt x="2309" y="4121"/>
                    <a:pt x="3223" y="4292"/>
                    <a:pt x="4141" y="4462"/>
                  </a:cubicBezTo>
                  <a:cubicBezTo>
                    <a:pt x="4011" y="3986"/>
                    <a:pt x="3845" y="3519"/>
                    <a:pt x="3624" y="3072"/>
                  </a:cubicBezTo>
                  <a:cubicBezTo>
                    <a:pt x="3313" y="2435"/>
                    <a:pt x="2896" y="1847"/>
                    <a:pt x="2615" y="1200"/>
                  </a:cubicBezTo>
                  <a:cubicBezTo>
                    <a:pt x="1923" y="889"/>
                    <a:pt x="1225" y="578"/>
                    <a:pt x="527" y="271"/>
                  </a:cubicBezTo>
                  <a:cubicBezTo>
                    <a:pt x="347" y="186"/>
                    <a:pt x="166" y="106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2" name="Google Shape;5392;p26"/>
            <p:cNvSpPr/>
            <p:nvPr/>
          </p:nvSpPr>
          <p:spPr>
            <a:xfrm>
              <a:off x="811075" y="3311850"/>
              <a:ext cx="90125" cy="253875"/>
            </a:xfrm>
            <a:custGeom>
              <a:rect b="b" l="l" r="r" t="t"/>
              <a:pathLst>
                <a:path extrusionOk="0" h="10155" w="3605">
                  <a:moveTo>
                    <a:pt x="0" y="1"/>
                  </a:moveTo>
                  <a:cubicBezTo>
                    <a:pt x="352" y="774"/>
                    <a:pt x="733" y="1532"/>
                    <a:pt x="929" y="2355"/>
                  </a:cubicBezTo>
                  <a:cubicBezTo>
                    <a:pt x="1446" y="4498"/>
                    <a:pt x="643" y="6767"/>
                    <a:pt x="793" y="8955"/>
                  </a:cubicBezTo>
                  <a:cubicBezTo>
                    <a:pt x="959" y="9061"/>
                    <a:pt x="1140" y="9141"/>
                    <a:pt x="1320" y="9226"/>
                  </a:cubicBezTo>
                  <a:cubicBezTo>
                    <a:pt x="2018" y="9533"/>
                    <a:pt x="2716" y="9844"/>
                    <a:pt x="3408" y="10155"/>
                  </a:cubicBezTo>
                  <a:cubicBezTo>
                    <a:pt x="3383" y="10095"/>
                    <a:pt x="3358" y="10034"/>
                    <a:pt x="3338" y="9974"/>
                  </a:cubicBezTo>
                  <a:cubicBezTo>
                    <a:pt x="2465" y="7690"/>
                    <a:pt x="3604" y="5050"/>
                    <a:pt x="2901" y="2706"/>
                  </a:cubicBezTo>
                  <a:cubicBezTo>
                    <a:pt x="2741" y="2154"/>
                    <a:pt x="2475" y="1642"/>
                    <a:pt x="2214" y="1125"/>
                  </a:cubicBezTo>
                  <a:cubicBezTo>
                    <a:pt x="1797" y="950"/>
                    <a:pt x="1386" y="754"/>
                    <a:pt x="989" y="548"/>
                  </a:cubicBezTo>
                  <a:cubicBezTo>
                    <a:pt x="653" y="372"/>
                    <a:pt x="326" y="192"/>
                    <a:pt x="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3" name="Google Shape;5393;p26"/>
            <p:cNvSpPr/>
            <p:nvPr/>
          </p:nvSpPr>
          <p:spPr>
            <a:xfrm>
              <a:off x="896275" y="3456050"/>
              <a:ext cx="93125" cy="191250"/>
            </a:xfrm>
            <a:custGeom>
              <a:rect b="b" l="l" r="r" t="t"/>
              <a:pathLst>
                <a:path extrusionOk="0" h="7650" w="3725">
                  <a:moveTo>
                    <a:pt x="2199" y="0"/>
                  </a:moveTo>
                  <a:lnTo>
                    <a:pt x="2154" y="15"/>
                  </a:lnTo>
                  <a:cubicBezTo>
                    <a:pt x="1441" y="1461"/>
                    <a:pt x="748" y="2951"/>
                    <a:pt x="30" y="4402"/>
                  </a:cubicBezTo>
                  <a:cubicBezTo>
                    <a:pt x="20" y="4397"/>
                    <a:pt x="10" y="4392"/>
                    <a:pt x="0" y="4387"/>
                  </a:cubicBezTo>
                  <a:lnTo>
                    <a:pt x="0" y="4387"/>
                  </a:lnTo>
                  <a:cubicBezTo>
                    <a:pt x="281" y="5034"/>
                    <a:pt x="698" y="5622"/>
                    <a:pt x="1009" y="6259"/>
                  </a:cubicBezTo>
                  <a:cubicBezTo>
                    <a:pt x="1230" y="6706"/>
                    <a:pt x="1396" y="7173"/>
                    <a:pt x="1526" y="7649"/>
                  </a:cubicBezTo>
                  <a:lnTo>
                    <a:pt x="1536" y="7649"/>
                  </a:lnTo>
                  <a:cubicBezTo>
                    <a:pt x="2174" y="6043"/>
                    <a:pt x="2866" y="4457"/>
                    <a:pt x="3725" y="2956"/>
                  </a:cubicBezTo>
                  <a:cubicBezTo>
                    <a:pt x="3258" y="2073"/>
                    <a:pt x="2686" y="1220"/>
                    <a:pt x="2314" y="326"/>
                  </a:cubicBezTo>
                  <a:cubicBezTo>
                    <a:pt x="2269" y="221"/>
                    <a:pt x="2234" y="110"/>
                    <a:pt x="219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4" name="Google Shape;5394;p26"/>
            <p:cNvSpPr/>
            <p:nvPr/>
          </p:nvSpPr>
          <p:spPr>
            <a:xfrm>
              <a:off x="865775" y="3634600"/>
              <a:ext cx="184500" cy="474350"/>
            </a:xfrm>
            <a:custGeom>
              <a:rect b="b" l="l" r="r" t="t"/>
              <a:pathLst>
                <a:path extrusionOk="0" h="18974" w="7380">
                  <a:moveTo>
                    <a:pt x="1" y="0"/>
                  </a:moveTo>
                  <a:lnTo>
                    <a:pt x="1" y="0"/>
                  </a:lnTo>
                  <a:cubicBezTo>
                    <a:pt x="377" y="733"/>
                    <a:pt x="749" y="1471"/>
                    <a:pt x="974" y="2259"/>
                  </a:cubicBezTo>
                  <a:cubicBezTo>
                    <a:pt x="1210" y="3082"/>
                    <a:pt x="1281" y="3931"/>
                    <a:pt x="1291" y="4789"/>
                  </a:cubicBezTo>
                  <a:cubicBezTo>
                    <a:pt x="1311" y="6681"/>
                    <a:pt x="1025" y="8624"/>
                    <a:pt x="1511" y="10451"/>
                  </a:cubicBezTo>
                  <a:cubicBezTo>
                    <a:pt x="1798" y="11510"/>
                    <a:pt x="2330" y="12489"/>
                    <a:pt x="2656" y="13527"/>
                  </a:cubicBezTo>
                  <a:cubicBezTo>
                    <a:pt x="2721" y="13728"/>
                    <a:pt x="2776" y="13934"/>
                    <a:pt x="2822" y="14140"/>
                  </a:cubicBezTo>
                  <a:cubicBezTo>
                    <a:pt x="3047" y="15209"/>
                    <a:pt x="2972" y="16333"/>
                    <a:pt x="3238" y="17392"/>
                  </a:cubicBezTo>
                  <a:cubicBezTo>
                    <a:pt x="3384" y="17970"/>
                    <a:pt x="3680" y="18552"/>
                    <a:pt x="4096" y="18973"/>
                  </a:cubicBezTo>
                  <a:lnTo>
                    <a:pt x="7379" y="18973"/>
                  </a:lnTo>
                  <a:cubicBezTo>
                    <a:pt x="6059" y="17252"/>
                    <a:pt x="5316" y="15094"/>
                    <a:pt x="5326" y="12925"/>
                  </a:cubicBezTo>
                  <a:cubicBezTo>
                    <a:pt x="5331" y="12403"/>
                    <a:pt x="5371" y="11881"/>
                    <a:pt x="5442" y="11364"/>
                  </a:cubicBezTo>
                  <a:cubicBezTo>
                    <a:pt x="3845" y="9924"/>
                    <a:pt x="3409" y="7605"/>
                    <a:pt x="3268" y="5456"/>
                  </a:cubicBezTo>
                  <a:cubicBezTo>
                    <a:pt x="3163" y="3800"/>
                    <a:pt x="3173" y="2089"/>
                    <a:pt x="2746" y="507"/>
                  </a:cubicBezTo>
                  <a:cubicBezTo>
                    <a:pt x="1828" y="337"/>
                    <a:pt x="914" y="166"/>
                    <a:pt x="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5" name="Google Shape;5395;p26"/>
            <p:cNvSpPr/>
            <p:nvPr/>
          </p:nvSpPr>
          <p:spPr>
            <a:xfrm>
              <a:off x="1205575" y="4076175"/>
              <a:ext cx="17100" cy="74050"/>
            </a:xfrm>
            <a:custGeom>
              <a:rect b="b" l="l" r="r" t="t"/>
              <a:pathLst>
                <a:path extrusionOk="0" fill="none" h="2962" w="684">
                  <a:moveTo>
                    <a:pt x="674" y="0"/>
                  </a:moveTo>
                  <a:cubicBezTo>
                    <a:pt x="684" y="447"/>
                    <a:pt x="674" y="889"/>
                    <a:pt x="608" y="1310"/>
                  </a:cubicBezTo>
                  <a:cubicBezTo>
                    <a:pt x="533" y="1908"/>
                    <a:pt x="357" y="2470"/>
                    <a:pt x="1" y="2962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6" name="Google Shape;5396;p26"/>
            <p:cNvSpPr/>
            <p:nvPr/>
          </p:nvSpPr>
          <p:spPr>
            <a:xfrm>
              <a:off x="1129050" y="3859475"/>
              <a:ext cx="58375" cy="256875"/>
            </a:xfrm>
            <a:custGeom>
              <a:rect b="b" l="l" r="r" t="t"/>
              <a:pathLst>
                <a:path extrusionOk="0" fill="none" h="10275" w="2335">
                  <a:moveTo>
                    <a:pt x="472" y="10275"/>
                  </a:moveTo>
                  <a:cubicBezTo>
                    <a:pt x="452" y="10174"/>
                    <a:pt x="437" y="10079"/>
                    <a:pt x="422" y="9978"/>
                  </a:cubicBezTo>
                  <a:cubicBezTo>
                    <a:pt x="216" y="8749"/>
                    <a:pt x="35" y="7474"/>
                    <a:pt x="15" y="6219"/>
                  </a:cubicBezTo>
                  <a:cubicBezTo>
                    <a:pt x="0" y="5321"/>
                    <a:pt x="70" y="4432"/>
                    <a:pt x="276" y="3589"/>
                  </a:cubicBezTo>
                  <a:cubicBezTo>
                    <a:pt x="452" y="2866"/>
                    <a:pt x="733" y="2168"/>
                    <a:pt x="1145" y="1521"/>
                  </a:cubicBezTo>
                  <a:cubicBezTo>
                    <a:pt x="1491" y="979"/>
                    <a:pt x="1923" y="492"/>
                    <a:pt x="2334" y="0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7" name="Google Shape;5397;p26"/>
            <p:cNvSpPr/>
            <p:nvPr/>
          </p:nvSpPr>
          <p:spPr>
            <a:xfrm>
              <a:off x="989750" y="3533325"/>
              <a:ext cx="87125" cy="605100"/>
            </a:xfrm>
            <a:custGeom>
              <a:rect b="b" l="l" r="r" t="t"/>
              <a:pathLst>
                <a:path extrusionOk="0" fill="none" h="24204" w="3485">
                  <a:moveTo>
                    <a:pt x="2234" y="1"/>
                  </a:moveTo>
                  <a:cubicBezTo>
                    <a:pt x="1968" y="1070"/>
                    <a:pt x="1341" y="2014"/>
                    <a:pt x="844" y="2997"/>
                  </a:cubicBezTo>
                  <a:cubicBezTo>
                    <a:pt x="683" y="3319"/>
                    <a:pt x="538" y="3645"/>
                    <a:pt x="422" y="3976"/>
                  </a:cubicBezTo>
                  <a:cubicBezTo>
                    <a:pt x="322" y="4277"/>
                    <a:pt x="242" y="4584"/>
                    <a:pt x="202" y="4900"/>
                  </a:cubicBezTo>
                  <a:cubicBezTo>
                    <a:pt x="1" y="6471"/>
                    <a:pt x="754" y="7992"/>
                    <a:pt x="980" y="9558"/>
                  </a:cubicBezTo>
                  <a:cubicBezTo>
                    <a:pt x="1090" y="10316"/>
                    <a:pt x="1075" y="11079"/>
                    <a:pt x="1000" y="11836"/>
                  </a:cubicBezTo>
                  <a:cubicBezTo>
                    <a:pt x="884" y="13026"/>
                    <a:pt x="628" y="14221"/>
                    <a:pt x="483" y="15415"/>
                  </a:cubicBezTo>
                  <a:cubicBezTo>
                    <a:pt x="412" y="15932"/>
                    <a:pt x="372" y="16454"/>
                    <a:pt x="367" y="16976"/>
                  </a:cubicBezTo>
                  <a:cubicBezTo>
                    <a:pt x="357" y="19145"/>
                    <a:pt x="1100" y="21303"/>
                    <a:pt x="2420" y="23024"/>
                  </a:cubicBezTo>
                  <a:cubicBezTo>
                    <a:pt x="2736" y="23446"/>
                    <a:pt x="3098" y="23843"/>
                    <a:pt x="3484" y="24204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8" name="Google Shape;5398;p26"/>
            <p:cNvSpPr/>
            <p:nvPr/>
          </p:nvSpPr>
          <p:spPr>
            <a:xfrm>
              <a:off x="891375" y="3754300"/>
              <a:ext cx="108700" cy="370325"/>
            </a:xfrm>
            <a:custGeom>
              <a:rect b="b" l="l" r="r" t="t"/>
              <a:pathLst>
                <a:path extrusionOk="0" fill="none" h="14813" w="4348">
                  <a:moveTo>
                    <a:pt x="267" y="1"/>
                  </a:moveTo>
                  <a:cubicBezTo>
                    <a:pt x="287" y="1893"/>
                    <a:pt x="1" y="3836"/>
                    <a:pt x="487" y="5663"/>
                  </a:cubicBezTo>
                  <a:cubicBezTo>
                    <a:pt x="774" y="6722"/>
                    <a:pt x="1306" y="7701"/>
                    <a:pt x="1632" y="8739"/>
                  </a:cubicBezTo>
                  <a:cubicBezTo>
                    <a:pt x="1697" y="8940"/>
                    <a:pt x="1752" y="9146"/>
                    <a:pt x="1798" y="9352"/>
                  </a:cubicBezTo>
                  <a:cubicBezTo>
                    <a:pt x="2023" y="10421"/>
                    <a:pt x="1948" y="11545"/>
                    <a:pt x="2214" y="12604"/>
                  </a:cubicBezTo>
                  <a:cubicBezTo>
                    <a:pt x="2360" y="13182"/>
                    <a:pt x="2656" y="13764"/>
                    <a:pt x="3072" y="14185"/>
                  </a:cubicBezTo>
                  <a:cubicBezTo>
                    <a:pt x="3424" y="14537"/>
                    <a:pt x="3850" y="14773"/>
                    <a:pt x="4347" y="14813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9" name="Google Shape;5399;p26"/>
            <p:cNvSpPr/>
            <p:nvPr/>
          </p:nvSpPr>
          <p:spPr>
            <a:xfrm>
              <a:off x="1167700" y="3291900"/>
              <a:ext cx="435325" cy="850425"/>
            </a:xfrm>
            <a:custGeom>
              <a:rect b="b" l="l" r="r" t="t"/>
              <a:pathLst>
                <a:path extrusionOk="0" fill="none" h="34017" w="17413">
                  <a:moveTo>
                    <a:pt x="17412" y="1"/>
                  </a:moveTo>
                  <a:lnTo>
                    <a:pt x="17392" y="11"/>
                  </a:lnTo>
                  <a:cubicBezTo>
                    <a:pt x="16529" y="588"/>
                    <a:pt x="15665" y="1160"/>
                    <a:pt x="14807" y="1737"/>
                  </a:cubicBezTo>
                  <a:cubicBezTo>
                    <a:pt x="13798" y="2405"/>
                    <a:pt x="12769" y="3098"/>
                    <a:pt x="11921" y="3946"/>
                  </a:cubicBezTo>
                  <a:cubicBezTo>
                    <a:pt x="11494" y="4368"/>
                    <a:pt x="11118" y="4829"/>
                    <a:pt x="10807" y="5341"/>
                  </a:cubicBezTo>
                  <a:cubicBezTo>
                    <a:pt x="10757" y="5422"/>
                    <a:pt x="10711" y="5502"/>
                    <a:pt x="10666" y="5587"/>
                  </a:cubicBezTo>
                  <a:cubicBezTo>
                    <a:pt x="10024" y="6782"/>
                    <a:pt x="9803" y="8192"/>
                    <a:pt x="9035" y="9317"/>
                  </a:cubicBezTo>
                  <a:cubicBezTo>
                    <a:pt x="8684" y="9829"/>
                    <a:pt x="8232" y="10260"/>
                    <a:pt x="7775" y="10687"/>
                  </a:cubicBezTo>
                  <a:cubicBezTo>
                    <a:pt x="7439" y="11003"/>
                    <a:pt x="7097" y="11319"/>
                    <a:pt x="6796" y="11666"/>
                  </a:cubicBezTo>
                  <a:cubicBezTo>
                    <a:pt x="6249" y="12278"/>
                    <a:pt x="5813" y="12996"/>
                    <a:pt x="5516" y="13764"/>
                  </a:cubicBezTo>
                  <a:cubicBezTo>
                    <a:pt x="5346" y="14215"/>
                    <a:pt x="5215" y="14692"/>
                    <a:pt x="5140" y="15169"/>
                  </a:cubicBezTo>
                  <a:cubicBezTo>
                    <a:pt x="4994" y="16093"/>
                    <a:pt x="5040" y="17036"/>
                    <a:pt x="4889" y="17955"/>
                  </a:cubicBezTo>
                  <a:cubicBezTo>
                    <a:pt x="4718" y="19029"/>
                    <a:pt x="4302" y="20028"/>
                    <a:pt x="3775" y="20991"/>
                  </a:cubicBezTo>
                  <a:cubicBezTo>
                    <a:pt x="3408" y="21669"/>
                    <a:pt x="2987" y="22327"/>
                    <a:pt x="2565" y="22979"/>
                  </a:cubicBezTo>
                  <a:cubicBezTo>
                    <a:pt x="1416" y="24766"/>
                    <a:pt x="256" y="26538"/>
                    <a:pt x="65" y="28586"/>
                  </a:cubicBezTo>
                  <a:cubicBezTo>
                    <a:pt x="55" y="28691"/>
                    <a:pt x="50" y="28796"/>
                    <a:pt x="45" y="28907"/>
                  </a:cubicBezTo>
                  <a:cubicBezTo>
                    <a:pt x="0" y="30167"/>
                    <a:pt x="346" y="31432"/>
                    <a:pt x="377" y="32681"/>
                  </a:cubicBezTo>
                  <a:cubicBezTo>
                    <a:pt x="392" y="33128"/>
                    <a:pt x="362" y="33575"/>
                    <a:pt x="256" y="34017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0" name="Google Shape;5400;p26"/>
            <p:cNvSpPr/>
            <p:nvPr/>
          </p:nvSpPr>
          <p:spPr>
            <a:xfrm>
              <a:off x="1250125" y="3715925"/>
              <a:ext cx="506725" cy="440200"/>
            </a:xfrm>
            <a:custGeom>
              <a:rect b="b" l="l" r="r" t="t"/>
              <a:pathLst>
                <a:path extrusionOk="0" fill="none" h="17608" w="20269">
                  <a:moveTo>
                    <a:pt x="20269" y="110"/>
                  </a:moveTo>
                  <a:cubicBezTo>
                    <a:pt x="18939" y="0"/>
                    <a:pt x="17573" y="502"/>
                    <a:pt x="16640" y="1451"/>
                  </a:cubicBezTo>
                  <a:cubicBezTo>
                    <a:pt x="16294" y="1802"/>
                    <a:pt x="15997" y="2208"/>
                    <a:pt x="15576" y="2469"/>
                  </a:cubicBezTo>
                  <a:cubicBezTo>
                    <a:pt x="15059" y="2791"/>
                    <a:pt x="14416" y="2836"/>
                    <a:pt x="13824" y="2986"/>
                  </a:cubicBezTo>
                  <a:cubicBezTo>
                    <a:pt x="13433" y="3082"/>
                    <a:pt x="13056" y="3232"/>
                    <a:pt x="12705" y="3428"/>
                  </a:cubicBezTo>
                  <a:cubicBezTo>
                    <a:pt x="11982" y="3820"/>
                    <a:pt x="11360" y="4397"/>
                    <a:pt x="10923" y="5090"/>
                  </a:cubicBezTo>
                  <a:cubicBezTo>
                    <a:pt x="10833" y="5225"/>
                    <a:pt x="10752" y="5361"/>
                    <a:pt x="10682" y="5506"/>
                  </a:cubicBezTo>
                  <a:cubicBezTo>
                    <a:pt x="10471" y="5928"/>
                    <a:pt x="10316" y="6385"/>
                    <a:pt x="10004" y="6741"/>
                  </a:cubicBezTo>
                  <a:cubicBezTo>
                    <a:pt x="9638" y="7158"/>
                    <a:pt x="9101" y="7373"/>
                    <a:pt x="8634" y="7669"/>
                  </a:cubicBezTo>
                  <a:cubicBezTo>
                    <a:pt x="7856" y="8161"/>
                    <a:pt x="7279" y="8879"/>
                    <a:pt x="6722" y="9622"/>
                  </a:cubicBezTo>
                  <a:cubicBezTo>
                    <a:pt x="6114" y="10435"/>
                    <a:pt x="5537" y="11278"/>
                    <a:pt x="4759" y="11911"/>
                  </a:cubicBezTo>
                  <a:cubicBezTo>
                    <a:pt x="4458" y="12157"/>
                    <a:pt x="4132" y="12363"/>
                    <a:pt x="3795" y="12563"/>
                  </a:cubicBezTo>
                  <a:cubicBezTo>
                    <a:pt x="2782" y="13151"/>
                    <a:pt x="1672" y="13612"/>
                    <a:pt x="919" y="14501"/>
                  </a:cubicBezTo>
                  <a:cubicBezTo>
                    <a:pt x="618" y="14857"/>
                    <a:pt x="387" y="15274"/>
                    <a:pt x="242" y="15720"/>
                  </a:cubicBezTo>
                  <a:cubicBezTo>
                    <a:pt x="46" y="16328"/>
                    <a:pt x="1" y="16980"/>
                    <a:pt x="136" y="17608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1" name="Google Shape;5401;p26"/>
            <p:cNvSpPr/>
            <p:nvPr/>
          </p:nvSpPr>
          <p:spPr>
            <a:xfrm>
              <a:off x="1064550" y="3043700"/>
              <a:ext cx="351750" cy="973525"/>
            </a:xfrm>
            <a:custGeom>
              <a:rect b="b" l="l" r="r" t="t"/>
              <a:pathLst>
                <a:path extrusionOk="0" fill="none" h="38941" w="14070">
                  <a:moveTo>
                    <a:pt x="14069" y="1"/>
                  </a:moveTo>
                  <a:cubicBezTo>
                    <a:pt x="13899" y="6"/>
                    <a:pt x="13733" y="11"/>
                    <a:pt x="13567" y="21"/>
                  </a:cubicBezTo>
                  <a:cubicBezTo>
                    <a:pt x="12037" y="121"/>
                    <a:pt x="10526" y="482"/>
                    <a:pt x="9120" y="1095"/>
                  </a:cubicBezTo>
                  <a:cubicBezTo>
                    <a:pt x="8433" y="1391"/>
                    <a:pt x="7755" y="1762"/>
                    <a:pt x="7258" y="2320"/>
                  </a:cubicBezTo>
                  <a:cubicBezTo>
                    <a:pt x="6872" y="2751"/>
                    <a:pt x="6626" y="3253"/>
                    <a:pt x="6450" y="3785"/>
                  </a:cubicBezTo>
                  <a:cubicBezTo>
                    <a:pt x="6189" y="4563"/>
                    <a:pt x="6079" y="5421"/>
                    <a:pt x="5918" y="6255"/>
                  </a:cubicBezTo>
                  <a:cubicBezTo>
                    <a:pt x="5798" y="6872"/>
                    <a:pt x="5647" y="7474"/>
                    <a:pt x="5386" y="8032"/>
                  </a:cubicBezTo>
                  <a:cubicBezTo>
                    <a:pt x="4924" y="9030"/>
                    <a:pt x="4131" y="9833"/>
                    <a:pt x="3428" y="10687"/>
                  </a:cubicBezTo>
                  <a:cubicBezTo>
                    <a:pt x="3057" y="11133"/>
                    <a:pt x="2716" y="11600"/>
                    <a:pt x="2460" y="12117"/>
                  </a:cubicBezTo>
                  <a:cubicBezTo>
                    <a:pt x="2405" y="12228"/>
                    <a:pt x="2349" y="12348"/>
                    <a:pt x="2304" y="12464"/>
                  </a:cubicBezTo>
                  <a:cubicBezTo>
                    <a:pt x="1441" y="14642"/>
                    <a:pt x="2465" y="17126"/>
                    <a:pt x="2033" y="19425"/>
                  </a:cubicBezTo>
                  <a:cubicBezTo>
                    <a:pt x="1988" y="19646"/>
                    <a:pt x="1933" y="19862"/>
                    <a:pt x="1872" y="20073"/>
                  </a:cubicBezTo>
                  <a:cubicBezTo>
                    <a:pt x="1702" y="20645"/>
                    <a:pt x="1461" y="21197"/>
                    <a:pt x="1205" y="21744"/>
                  </a:cubicBezTo>
                  <a:cubicBezTo>
                    <a:pt x="788" y="22658"/>
                    <a:pt x="342" y="23566"/>
                    <a:pt x="146" y="24545"/>
                  </a:cubicBezTo>
                  <a:cubicBezTo>
                    <a:pt x="10" y="25228"/>
                    <a:pt x="0" y="25905"/>
                    <a:pt x="60" y="26593"/>
                  </a:cubicBezTo>
                  <a:cubicBezTo>
                    <a:pt x="211" y="28400"/>
                    <a:pt x="838" y="30227"/>
                    <a:pt x="833" y="32064"/>
                  </a:cubicBezTo>
                  <a:cubicBezTo>
                    <a:pt x="828" y="32616"/>
                    <a:pt x="768" y="33168"/>
                    <a:pt x="718" y="33720"/>
                  </a:cubicBezTo>
                  <a:cubicBezTo>
                    <a:pt x="663" y="34378"/>
                    <a:pt x="623" y="35030"/>
                    <a:pt x="718" y="35678"/>
                  </a:cubicBezTo>
                  <a:cubicBezTo>
                    <a:pt x="894" y="36923"/>
                    <a:pt x="1586" y="38092"/>
                    <a:pt x="2595" y="38850"/>
                  </a:cubicBezTo>
                  <a:cubicBezTo>
                    <a:pt x="2630" y="38885"/>
                    <a:pt x="2671" y="38910"/>
                    <a:pt x="2711" y="38940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2" name="Google Shape;5402;p26"/>
            <p:cNvSpPr/>
            <p:nvPr/>
          </p:nvSpPr>
          <p:spPr>
            <a:xfrm>
              <a:off x="753225" y="3120500"/>
              <a:ext cx="248850" cy="798475"/>
            </a:xfrm>
            <a:custGeom>
              <a:rect b="b" l="l" r="r" t="t"/>
              <a:pathLst>
                <a:path extrusionOk="0" fill="none" h="31939" w="9954">
                  <a:moveTo>
                    <a:pt x="0" y="0"/>
                  </a:moveTo>
                  <a:cubicBezTo>
                    <a:pt x="35" y="5"/>
                    <a:pt x="66" y="16"/>
                    <a:pt x="101" y="26"/>
                  </a:cubicBezTo>
                  <a:cubicBezTo>
                    <a:pt x="1526" y="402"/>
                    <a:pt x="2450" y="1832"/>
                    <a:pt x="2886" y="3253"/>
                  </a:cubicBezTo>
                  <a:cubicBezTo>
                    <a:pt x="3077" y="3875"/>
                    <a:pt x="3203" y="4513"/>
                    <a:pt x="3328" y="5150"/>
                  </a:cubicBezTo>
                  <a:cubicBezTo>
                    <a:pt x="3499" y="6009"/>
                    <a:pt x="3669" y="6862"/>
                    <a:pt x="4001" y="7670"/>
                  </a:cubicBezTo>
                  <a:cubicBezTo>
                    <a:pt x="4151" y="8051"/>
                    <a:pt x="4342" y="8413"/>
                    <a:pt x="4528" y="8779"/>
                  </a:cubicBezTo>
                  <a:cubicBezTo>
                    <a:pt x="4789" y="9296"/>
                    <a:pt x="5055" y="9808"/>
                    <a:pt x="5215" y="10360"/>
                  </a:cubicBezTo>
                  <a:cubicBezTo>
                    <a:pt x="5918" y="12704"/>
                    <a:pt x="4779" y="15344"/>
                    <a:pt x="5652" y="17628"/>
                  </a:cubicBezTo>
                  <a:cubicBezTo>
                    <a:pt x="5672" y="17688"/>
                    <a:pt x="5697" y="17749"/>
                    <a:pt x="5722" y="17809"/>
                  </a:cubicBezTo>
                  <a:cubicBezTo>
                    <a:pt x="6003" y="18456"/>
                    <a:pt x="6420" y="19044"/>
                    <a:pt x="6731" y="19681"/>
                  </a:cubicBezTo>
                  <a:cubicBezTo>
                    <a:pt x="6952" y="20128"/>
                    <a:pt x="7118" y="20595"/>
                    <a:pt x="7248" y="21071"/>
                  </a:cubicBezTo>
                  <a:cubicBezTo>
                    <a:pt x="7675" y="22653"/>
                    <a:pt x="7665" y="24364"/>
                    <a:pt x="7770" y="26020"/>
                  </a:cubicBezTo>
                  <a:cubicBezTo>
                    <a:pt x="7911" y="28169"/>
                    <a:pt x="8347" y="30488"/>
                    <a:pt x="9944" y="31928"/>
                  </a:cubicBezTo>
                  <a:cubicBezTo>
                    <a:pt x="9949" y="31933"/>
                    <a:pt x="9949" y="31933"/>
                    <a:pt x="9954" y="31938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3" name="Google Shape;5403;p26"/>
            <p:cNvSpPr/>
            <p:nvPr/>
          </p:nvSpPr>
          <p:spPr>
            <a:xfrm>
              <a:off x="743925" y="4108925"/>
              <a:ext cx="624575" cy="25"/>
            </a:xfrm>
            <a:custGeom>
              <a:rect b="b" l="l" r="r" t="t"/>
              <a:pathLst>
                <a:path extrusionOk="0" fill="none" h="1" w="24983">
                  <a:moveTo>
                    <a:pt x="24982" y="0"/>
                  </a:moveTo>
                  <a:lnTo>
                    <a:pt x="24836" y="0"/>
                  </a:lnTo>
                  <a:lnTo>
                    <a:pt x="22959" y="0"/>
                  </a:lnTo>
                  <a:lnTo>
                    <a:pt x="20490" y="0"/>
                  </a:lnTo>
                  <a:lnTo>
                    <a:pt x="19074" y="0"/>
                  </a:lnTo>
                  <a:lnTo>
                    <a:pt x="17328" y="0"/>
                  </a:lnTo>
                  <a:lnTo>
                    <a:pt x="15827" y="0"/>
                  </a:lnTo>
                  <a:lnTo>
                    <a:pt x="12253" y="0"/>
                  </a:lnTo>
                  <a:lnTo>
                    <a:pt x="8970" y="0"/>
                  </a:lnTo>
                  <a:lnTo>
                    <a:pt x="7018" y="0"/>
                  </a:lnTo>
                  <a:lnTo>
                    <a:pt x="2927" y="0"/>
                  </a:lnTo>
                  <a:lnTo>
                    <a:pt x="1" y="0"/>
                  </a:ln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4" name="Google Shape;5404;p26"/>
            <p:cNvSpPr/>
            <p:nvPr/>
          </p:nvSpPr>
          <p:spPr>
            <a:xfrm>
              <a:off x="1209100" y="3084725"/>
              <a:ext cx="116725" cy="54125"/>
            </a:xfrm>
            <a:custGeom>
              <a:rect b="b" l="l" r="r" t="t"/>
              <a:pathLst>
                <a:path extrusionOk="0" fill="none" h="2165" w="4669">
                  <a:moveTo>
                    <a:pt x="1" y="1"/>
                  </a:moveTo>
                  <a:cubicBezTo>
                    <a:pt x="11" y="41"/>
                    <a:pt x="21" y="81"/>
                    <a:pt x="31" y="121"/>
                  </a:cubicBezTo>
                  <a:cubicBezTo>
                    <a:pt x="181" y="814"/>
                    <a:pt x="377" y="1497"/>
                    <a:pt x="608" y="2164"/>
                  </a:cubicBezTo>
                  <a:cubicBezTo>
                    <a:pt x="628" y="2159"/>
                    <a:pt x="648" y="2154"/>
                    <a:pt x="668" y="2144"/>
                  </a:cubicBezTo>
                  <a:cubicBezTo>
                    <a:pt x="1612" y="1838"/>
                    <a:pt x="2596" y="1517"/>
                    <a:pt x="3564" y="1231"/>
                  </a:cubicBezTo>
                  <a:cubicBezTo>
                    <a:pt x="3931" y="1120"/>
                    <a:pt x="4297" y="1020"/>
                    <a:pt x="4658" y="924"/>
                  </a:cubicBezTo>
                  <a:cubicBezTo>
                    <a:pt x="4663" y="919"/>
                    <a:pt x="4663" y="919"/>
                    <a:pt x="4668" y="919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5" name="Google Shape;5405;p26"/>
            <p:cNvSpPr/>
            <p:nvPr/>
          </p:nvSpPr>
          <p:spPr>
            <a:xfrm>
              <a:off x="1183125" y="3124650"/>
              <a:ext cx="126000" cy="76425"/>
            </a:xfrm>
            <a:custGeom>
              <a:rect b="b" l="l" r="r" t="t"/>
              <a:pathLst>
                <a:path extrusionOk="0" fill="none" h="3057" w="5040">
                  <a:moveTo>
                    <a:pt x="1" y="0"/>
                  </a:moveTo>
                  <a:cubicBezTo>
                    <a:pt x="1" y="10"/>
                    <a:pt x="6" y="15"/>
                    <a:pt x="6" y="20"/>
                  </a:cubicBezTo>
                  <a:cubicBezTo>
                    <a:pt x="267" y="1064"/>
                    <a:pt x="663" y="2073"/>
                    <a:pt x="1175" y="3017"/>
                  </a:cubicBezTo>
                  <a:cubicBezTo>
                    <a:pt x="1180" y="3032"/>
                    <a:pt x="1185" y="3042"/>
                    <a:pt x="1190" y="3057"/>
                  </a:cubicBezTo>
                  <a:cubicBezTo>
                    <a:pt x="1290" y="2901"/>
                    <a:pt x="1572" y="2856"/>
                    <a:pt x="1737" y="2781"/>
                  </a:cubicBezTo>
                  <a:cubicBezTo>
                    <a:pt x="1998" y="2665"/>
                    <a:pt x="2259" y="2550"/>
                    <a:pt x="2520" y="2434"/>
                  </a:cubicBezTo>
                  <a:cubicBezTo>
                    <a:pt x="3022" y="2214"/>
                    <a:pt x="3529" y="1998"/>
                    <a:pt x="4031" y="1777"/>
                  </a:cubicBezTo>
                  <a:cubicBezTo>
                    <a:pt x="4332" y="1646"/>
                    <a:pt x="4633" y="1516"/>
                    <a:pt x="4935" y="1385"/>
                  </a:cubicBezTo>
                  <a:cubicBezTo>
                    <a:pt x="4970" y="1365"/>
                    <a:pt x="5005" y="1355"/>
                    <a:pt x="5040" y="1340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6" name="Google Shape;5406;p26"/>
            <p:cNvSpPr/>
            <p:nvPr/>
          </p:nvSpPr>
          <p:spPr>
            <a:xfrm>
              <a:off x="1137700" y="3257275"/>
              <a:ext cx="109575" cy="54100"/>
            </a:xfrm>
            <a:custGeom>
              <a:rect b="b" l="l" r="r" t="t"/>
              <a:pathLst>
                <a:path extrusionOk="0" fill="none" h="2164" w="4383">
                  <a:moveTo>
                    <a:pt x="1" y="0"/>
                  </a:moveTo>
                  <a:cubicBezTo>
                    <a:pt x="1" y="11"/>
                    <a:pt x="1" y="16"/>
                    <a:pt x="1" y="21"/>
                  </a:cubicBezTo>
                  <a:cubicBezTo>
                    <a:pt x="101" y="743"/>
                    <a:pt x="241" y="1461"/>
                    <a:pt x="422" y="2164"/>
                  </a:cubicBezTo>
                  <a:cubicBezTo>
                    <a:pt x="447" y="2159"/>
                    <a:pt x="477" y="2149"/>
                    <a:pt x="502" y="2144"/>
                  </a:cubicBezTo>
                  <a:cubicBezTo>
                    <a:pt x="1752" y="1777"/>
                    <a:pt x="3052" y="1431"/>
                    <a:pt x="4302" y="1065"/>
                  </a:cubicBezTo>
                  <a:cubicBezTo>
                    <a:pt x="4332" y="1055"/>
                    <a:pt x="4357" y="1050"/>
                    <a:pt x="4382" y="1039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7" name="Google Shape;5407;p26"/>
            <p:cNvSpPr/>
            <p:nvPr/>
          </p:nvSpPr>
          <p:spPr>
            <a:xfrm>
              <a:off x="1111725" y="3297300"/>
              <a:ext cx="102800" cy="49350"/>
            </a:xfrm>
            <a:custGeom>
              <a:rect b="b" l="l" r="r" t="t"/>
              <a:pathLst>
                <a:path extrusionOk="0" fill="none" h="1974" w="4112">
                  <a:moveTo>
                    <a:pt x="1" y="1"/>
                  </a:moveTo>
                  <a:cubicBezTo>
                    <a:pt x="1" y="6"/>
                    <a:pt x="1" y="6"/>
                    <a:pt x="1" y="6"/>
                  </a:cubicBezTo>
                  <a:cubicBezTo>
                    <a:pt x="186" y="663"/>
                    <a:pt x="377" y="1321"/>
                    <a:pt x="563" y="1973"/>
                  </a:cubicBezTo>
                  <a:cubicBezTo>
                    <a:pt x="568" y="1973"/>
                    <a:pt x="573" y="1973"/>
                    <a:pt x="573" y="1973"/>
                  </a:cubicBezTo>
                  <a:cubicBezTo>
                    <a:pt x="829" y="1818"/>
                    <a:pt x="1185" y="1777"/>
                    <a:pt x="1471" y="1697"/>
                  </a:cubicBezTo>
                  <a:cubicBezTo>
                    <a:pt x="2340" y="1456"/>
                    <a:pt x="3208" y="1215"/>
                    <a:pt x="4071" y="969"/>
                  </a:cubicBezTo>
                  <a:cubicBezTo>
                    <a:pt x="4086" y="964"/>
                    <a:pt x="4096" y="964"/>
                    <a:pt x="4111" y="959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8" name="Google Shape;5408;p26"/>
            <p:cNvSpPr/>
            <p:nvPr/>
          </p:nvSpPr>
          <p:spPr>
            <a:xfrm>
              <a:off x="1241100" y="3081100"/>
              <a:ext cx="77950" cy="170175"/>
            </a:xfrm>
            <a:custGeom>
              <a:rect b="b" l="l" r="r" t="t"/>
              <a:pathLst>
                <a:path extrusionOk="0" fill="none" h="6807" w="3118">
                  <a:moveTo>
                    <a:pt x="3117" y="0"/>
                  </a:moveTo>
                  <a:cubicBezTo>
                    <a:pt x="2741" y="392"/>
                    <a:pt x="2480" y="869"/>
                    <a:pt x="2284" y="1376"/>
                  </a:cubicBezTo>
                  <a:cubicBezTo>
                    <a:pt x="2169" y="1692"/>
                    <a:pt x="2068" y="2018"/>
                    <a:pt x="1988" y="2344"/>
                  </a:cubicBezTo>
                  <a:cubicBezTo>
                    <a:pt x="1893" y="2736"/>
                    <a:pt x="1807" y="3127"/>
                    <a:pt x="1712" y="3519"/>
                  </a:cubicBezTo>
                  <a:cubicBezTo>
                    <a:pt x="1602" y="3981"/>
                    <a:pt x="1471" y="4437"/>
                    <a:pt x="1280" y="4874"/>
                  </a:cubicBezTo>
                  <a:cubicBezTo>
                    <a:pt x="964" y="5582"/>
                    <a:pt x="497" y="6209"/>
                    <a:pt x="0" y="6807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9" name="Google Shape;5409;p26"/>
            <p:cNvSpPr/>
            <p:nvPr/>
          </p:nvSpPr>
          <p:spPr>
            <a:xfrm>
              <a:off x="1047350" y="3459425"/>
              <a:ext cx="168925" cy="87625"/>
            </a:xfrm>
            <a:custGeom>
              <a:rect b="b" l="l" r="r" t="t"/>
              <a:pathLst>
                <a:path extrusionOk="0" fill="none" h="3505" w="6757">
                  <a:moveTo>
                    <a:pt x="1" y="1"/>
                  </a:moveTo>
                  <a:cubicBezTo>
                    <a:pt x="16" y="26"/>
                    <a:pt x="31" y="46"/>
                    <a:pt x="46" y="66"/>
                  </a:cubicBezTo>
                  <a:cubicBezTo>
                    <a:pt x="809" y="1245"/>
                    <a:pt x="1647" y="2375"/>
                    <a:pt x="2560" y="3444"/>
                  </a:cubicBezTo>
                  <a:cubicBezTo>
                    <a:pt x="2576" y="3464"/>
                    <a:pt x="2596" y="3484"/>
                    <a:pt x="2611" y="3504"/>
                  </a:cubicBezTo>
                  <a:cubicBezTo>
                    <a:pt x="3504" y="2847"/>
                    <a:pt x="4387" y="2169"/>
                    <a:pt x="5286" y="1501"/>
                  </a:cubicBezTo>
                  <a:cubicBezTo>
                    <a:pt x="5763" y="1150"/>
                    <a:pt x="6240" y="799"/>
                    <a:pt x="6727" y="457"/>
                  </a:cubicBezTo>
                  <a:cubicBezTo>
                    <a:pt x="6737" y="452"/>
                    <a:pt x="6747" y="447"/>
                    <a:pt x="6757" y="442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0" name="Google Shape;5410;p26"/>
            <p:cNvSpPr/>
            <p:nvPr/>
          </p:nvSpPr>
          <p:spPr>
            <a:xfrm>
              <a:off x="1045975" y="3506100"/>
              <a:ext cx="164775" cy="84100"/>
            </a:xfrm>
            <a:custGeom>
              <a:rect b="b" l="l" r="r" t="t"/>
              <a:pathLst>
                <a:path extrusionOk="0" fill="none" h="3364" w="6591">
                  <a:moveTo>
                    <a:pt x="0" y="909"/>
                  </a:moveTo>
                  <a:cubicBezTo>
                    <a:pt x="10" y="919"/>
                    <a:pt x="10" y="924"/>
                    <a:pt x="20" y="934"/>
                  </a:cubicBezTo>
                  <a:cubicBezTo>
                    <a:pt x="608" y="1747"/>
                    <a:pt x="1250" y="2520"/>
                    <a:pt x="1943" y="3248"/>
                  </a:cubicBezTo>
                  <a:cubicBezTo>
                    <a:pt x="1948" y="3248"/>
                    <a:pt x="1948" y="3248"/>
                    <a:pt x="1948" y="3248"/>
                  </a:cubicBezTo>
                  <a:cubicBezTo>
                    <a:pt x="2103" y="3364"/>
                    <a:pt x="3961" y="2064"/>
                    <a:pt x="4181" y="1883"/>
                  </a:cubicBezTo>
                  <a:cubicBezTo>
                    <a:pt x="4342" y="1752"/>
                    <a:pt x="4508" y="1617"/>
                    <a:pt x="4673" y="1491"/>
                  </a:cubicBezTo>
                  <a:cubicBezTo>
                    <a:pt x="5311" y="990"/>
                    <a:pt x="5963" y="513"/>
                    <a:pt x="6591" y="1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1" name="Google Shape;5411;p26"/>
            <p:cNvSpPr/>
            <p:nvPr/>
          </p:nvSpPr>
          <p:spPr>
            <a:xfrm>
              <a:off x="1000050" y="3622050"/>
              <a:ext cx="169300" cy="86475"/>
            </a:xfrm>
            <a:custGeom>
              <a:rect b="b" l="l" r="r" t="t"/>
              <a:pathLst>
                <a:path extrusionOk="0" fill="none" h="3459" w="6772">
                  <a:moveTo>
                    <a:pt x="0" y="417"/>
                  </a:moveTo>
                  <a:cubicBezTo>
                    <a:pt x="5" y="417"/>
                    <a:pt x="10" y="427"/>
                    <a:pt x="10" y="427"/>
                  </a:cubicBezTo>
                  <a:cubicBezTo>
                    <a:pt x="823" y="1491"/>
                    <a:pt x="1707" y="2500"/>
                    <a:pt x="2640" y="3459"/>
                  </a:cubicBezTo>
                  <a:lnTo>
                    <a:pt x="2646" y="3459"/>
                  </a:lnTo>
                  <a:cubicBezTo>
                    <a:pt x="3624" y="2651"/>
                    <a:pt x="4618" y="1802"/>
                    <a:pt x="5607" y="969"/>
                  </a:cubicBezTo>
                  <a:cubicBezTo>
                    <a:pt x="5998" y="643"/>
                    <a:pt x="6385" y="317"/>
                    <a:pt x="6771" y="1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2" name="Google Shape;5412;p26"/>
            <p:cNvSpPr/>
            <p:nvPr/>
          </p:nvSpPr>
          <p:spPr>
            <a:xfrm>
              <a:off x="1139325" y="3427300"/>
              <a:ext cx="48350" cy="308725"/>
            </a:xfrm>
            <a:custGeom>
              <a:rect b="b" l="l" r="r" t="t"/>
              <a:pathLst>
                <a:path extrusionOk="0" fill="none" h="12349" w="1934">
                  <a:moveTo>
                    <a:pt x="1627" y="1"/>
                  </a:moveTo>
                  <a:cubicBezTo>
                    <a:pt x="1933" y="894"/>
                    <a:pt x="1853" y="1863"/>
                    <a:pt x="1607" y="2786"/>
                  </a:cubicBezTo>
                  <a:cubicBezTo>
                    <a:pt x="1517" y="3128"/>
                    <a:pt x="1401" y="3459"/>
                    <a:pt x="1281" y="3785"/>
                  </a:cubicBezTo>
                  <a:cubicBezTo>
                    <a:pt x="1175" y="4071"/>
                    <a:pt x="1060" y="4357"/>
                    <a:pt x="939" y="4643"/>
                  </a:cubicBezTo>
                  <a:cubicBezTo>
                    <a:pt x="568" y="5557"/>
                    <a:pt x="186" y="6476"/>
                    <a:pt x="61" y="7449"/>
                  </a:cubicBezTo>
                  <a:cubicBezTo>
                    <a:pt x="6" y="7891"/>
                    <a:pt x="1" y="8323"/>
                    <a:pt x="36" y="8759"/>
                  </a:cubicBezTo>
                  <a:cubicBezTo>
                    <a:pt x="126" y="9974"/>
                    <a:pt x="518" y="11179"/>
                    <a:pt x="909" y="12348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3" name="Google Shape;5413;p26"/>
            <p:cNvSpPr/>
            <p:nvPr/>
          </p:nvSpPr>
          <p:spPr>
            <a:xfrm>
              <a:off x="1013850" y="3770875"/>
              <a:ext cx="180475" cy="116600"/>
            </a:xfrm>
            <a:custGeom>
              <a:rect b="b" l="l" r="r" t="t"/>
              <a:pathLst>
                <a:path extrusionOk="0" fill="none" h="4664" w="7219">
                  <a:moveTo>
                    <a:pt x="0" y="2304"/>
                  </a:moveTo>
                  <a:cubicBezTo>
                    <a:pt x="16" y="2314"/>
                    <a:pt x="26" y="2324"/>
                    <a:pt x="36" y="2334"/>
                  </a:cubicBezTo>
                  <a:cubicBezTo>
                    <a:pt x="904" y="3143"/>
                    <a:pt x="1812" y="3910"/>
                    <a:pt x="2746" y="4633"/>
                  </a:cubicBezTo>
                  <a:cubicBezTo>
                    <a:pt x="2761" y="4643"/>
                    <a:pt x="2771" y="4653"/>
                    <a:pt x="2781" y="4663"/>
                  </a:cubicBezTo>
                  <a:cubicBezTo>
                    <a:pt x="4207" y="3067"/>
                    <a:pt x="5672" y="1511"/>
                    <a:pt x="7198" y="21"/>
                  </a:cubicBezTo>
                  <a:cubicBezTo>
                    <a:pt x="7203" y="10"/>
                    <a:pt x="7208" y="5"/>
                    <a:pt x="7218" y="0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4" name="Google Shape;5414;p26"/>
            <p:cNvSpPr/>
            <p:nvPr/>
          </p:nvSpPr>
          <p:spPr>
            <a:xfrm>
              <a:off x="1013975" y="3947550"/>
              <a:ext cx="30525" cy="91875"/>
            </a:xfrm>
            <a:custGeom>
              <a:rect b="b" l="l" r="r" t="t"/>
              <a:pathLst>
                <a:path extrusionOk="0" fill="none" h="3675" w="1221">
                  <a:moveTo>
                    <a:pt x="91" y="1"/>
                  </a:moveTo>
                  <a:cubicBezTo>
                    <a:pt x="0" y="1306"/>
                    <a:pt x="412" y="2641"/>
                    <a:pt x="1220" y="3675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5" name="Google Shape;5415;p26"/>
            <p:cNvSpPr/>
            <p:nvPr/>
          </p:nvSpPr>
          <p:spPr>
            <a:xfrm>
              <a:off x="791000" y="3176850"/>
              <a:ext cx="70800" cy="73050"/>
            </a:xfrm>
            <a:custGeom>
              <a:rect b="b" l="l" r="r" t="t"/>
              <a:pathLst>
                <a:path extrusionOk="0" fill="none" h="2922" w="2832">
                  <a:moveTo>
                    <a:pt x="0" y="1757"/>
                  </a:moveTo>
                  <a:cubicBezTo>
                    <a:pt x="602" y="2138"/>
                    <a:pt x="1210" y="2515"/>
                    <a:pt x="1817" y="2896"/>
                  </a:cubicBezTo>
                  <a:cubicBezTo>
                    <a:pt x="1832" y="2901"/>
                    <a:pt x="1847" y="2916"/>
                    <a:pt x="1857" y="2921"/>
                  </a:cubicBezTo>
                  <a:cubicBezTo>
                    <a:pt x="2204" y="1983"/>
                    <a:pt x="2530" y="974"/>
                    <a:pt x="2831" y="20"/>
                  </a:cubicBezTo>
                  <a:cubicBezTo>
                    <a:pt x="2831" y="10"/>
                    <a:pt x="2831" y="10"/>
                    <a:pt x="2831" y="0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6" name="Google Shape;5416;p26"/>
            <p:cNvSpPr/>
            <p:nvPr/>
          </p:nvSpPr>
          <p:spPr>
            <a:xfrm>
              <a:off x="811200" y="3253625"/>
              <a:ext cx="85100" cy="86875"/>
            </a:xfrm>
            <a:custGeom>
              <a:rect b="b" l="l" r="r" t="t"/>
              <a:pathLst>
                <a:path extrusionOk="0" fill="none" h="3475" w="3404">
                  <a:moveTo>
                    <a:pt x="0" y="2330"/>
                  </a:moveTo>
                  <a:cubicBezTo>
                    <a:pt x="321" y="2521"/>
                    <a:pt x="648" y="2701"/>
                    <a:pt x="984" y="2877"/>
                  </a:cubicBezTo>
                  <a:cubicBezTo>
                    <a:pt x="1381" y="3083"/>
                    <a:pt x="1792" y="3279"/>
                    <a:pt x="2209" y="3454"/>
                  </a:cubicBezTo>
                  <a:cubicBezTo>
                    <a:pt x="2224" y="3459"/>
                    <a:pt x="2239" y="3469"/>
                    <a:pt x="2259" y="3474"/>
                  </a:cubicBezTo>
                  <a:cubicBezTo>
                    <a:pt x="2545" y="2300"/>
                    <a:pt x="2916" y="1135"/>
                    <a:pt x="3398" y="21"/>
                  </a:cubicBezTo>
                  <a:cubicBezTo>
                    <a:pt x="3398" y="16"/>
                    <a:pt x="3403" y="6"/>
                    <a:pt x="3403" y="1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7" name="Google Shape;5417;p26"/>
            <p:cNvSpPr/>
            <p:nvPr/>
          </p:nvSpPr>
          <p:spPr>
            <a:xfrm>
              <a:off x="824250" y="3302075"/>
              <a:ext cx="35400" cy="146075"/>
            </a:xfrm>
            <a:custGeom>
              <a:rect b="b" l="l" r="r" t="t"/>
              <a:pathLst>
                <a:path extrusionOk="0" fill="none" h="5843" w="1416">
                  <a:moveTo>
                    <a:pt x="0" y="0"/>
                  </a:moveTo>
                  <a:cubicBezTo>
                    <a:pt x="156" y="312"/>
                    <a:pt x="316" y="623"/>
                    <a:pt x="462" y="939"/>
                  </a:cubicBezTo>
                  <a:cubicBezTo>
                    <a:pt x="828" y="1717"/>
                    <a:pt x="1145" y="2515"/>
                    <a:pt x="1280" y="3363"/>
                  </a:cubicBezTo>
                  <a:cubicBezTo>
                    <a:pt x="1416" y="4181"/>
                    <a:pt x="1371" y="5020"/>
                    <a:pt x="1280" y="5843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8" name="Google Shape;5418;p26"/>
            <p:cNvSpPr/>
            <p:nvPr/>
          </p:nvSpPr>
          <p:spPr>
            <a:xfrm>
              <a:off x="830150" y="3456425"/>
              <a:ext cx="119975" cy="109675"/>
            </a:xfrm>
            <a:custGeom>
              <a:rect b="b" l="l" r="r" t="t"/>
              <a:pathLst>
                <a:path extrusionOk="0" fill="none" h="4387" w="4799">
                  <a:moveTo>
                    <a:pt x="0" y="3157"/>
                  </a:moveTo>
                  <a:cubicBezTo>
                    <a:pt x="10" y="3162"/>
                    <a:pt x="20" y="3167"/>
                    <a:pt x="30" y="3172"/>
                  </a:cubicBezTo>
                  <a:cubicBezTo>
                    <a:pt x="196" y="3278"/>
                    <a:pt x="377" y="3358"/>
                    <a:pt x="557" y="3443"/>
                  </a:cubicBezTo>
                  <a:cubicBezTo>
                    <a:pt x="1255" y="3750"/>
                    <a:pt x="1953" y="4061"/>
                    <a:pt x="2645" y="4372"/>
                  </a:cubicBezTo>
                  <a:cubicBezTo>
                    <a:pt x="2655" y="4377"/>
                    <a:pt x="2665" y="4382"/>
                    <a:pt x="2675" y="4387"/>
                  </a:cubicBezTo>
                  <a:cubicBezTo>
                    <a:pt x="3393" y="2936"/>
                    <a:pt x="4086" y="1446"/>
                    <a:pt x="4799" y="0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9" name="Google Shape;5419;p26"/>
            <p:cNvSpPr/>
            <p:nvPr/>
          </p:nvSpPr>
          <p:spPr>
            <a:xfrm>
              <a:off x="974200" y="3734475"/>
              <a:ext cx="3900" cy="29650"/>
            </a:xfrm>
            <a:custGeom>
              <a:rect b="b" l="l" r="r" t="t"/>
              <a:pathLst>
                <a:path extrusionOk="0" fill="none" h="1186" w="156">
                  <a:moveTo>
                    <a:pt x="156" y="1"/>
                  </a:moveTo>
                  <a:cubicBezTo>
                    <a:pt x="106" y="392"/>
                    <a:pt x="51" y="789"/>
                    <a:pt x="0" y="1185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0" name="Google Shape;5420;p26"/>
            <p:cNvSpPr/>
            <p:nvPr/>
          </p:nvSpPr>
          <p:spPr>
            <a:xfrm>
              <a:off x="988625" y="3749800"/>
              <a:ext cx="2025" cy="22475"/>
            </a:xfrm>
            <a:custGeom>
              <a:rect b="b" l="l" r="r" t="t"/>
              <a:pathLst>
                <a:path extrusionOk="0" fill="none" h="899" w="81">
                  <a:moveTo>
                    <a:pt x="81" y="0"/>
                  </a:moveTo>
                  <a:cubicBezTo>
                    <a:pt x="26" y="296"/>
                    <a:pt x="1" y="598"/>
                    <a:pt x="1" y="899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1" name="Google Shape;5421;p26"/>
            <p:cNvSpPr/>
            <p:nvPr/>
          </p:nvSpPr>
          <p:spPr>
            <a:xfrm>
              <a:off x="865150" y="3529575"/>
              <a:ext cx="124500" cy="117725"/>
            </a:xfrm>
            <a:custGeom>
              <a:rect b="b" l="l" r="r" t="t"/>
              <a:pathLst>
                <a:path extrusionOk="0" fill="none" h="4709" w="4980">
                  <a:moveTo>
                    <a:pt x="1" y="4196"/>
                  </a:moveTo>
                  <a:cubicBezTo>
                    <a:pt x="11" y="4201"/>
                    <a:pt x="16" y="4201"/>
                    <a:pt x="26" y="4201"/>
                  </a:cubicBezTo>
                  <a:cubicBezTo>
                    <a:pt x="939" y="4367"/>
                    <a:pt x="1853" y="4538"/>
                    <a:pt x="2771" y="4708"/>
                  </a:cubicBezTo>
                  <a:cubicBezTo>
                    <a:pt x="2771" y="4708"/>
                    <a:pt x="2781" y="4708"/>
                    <a:pt x="2781" y="4708"/>
                  </a:cubicBezTo>
                  <a:cubicBezTo>
                    <a:pt x="3419" y="3102"/>
                    <a:pt x="4111" y="1516"/>
                    <a:pt x="4970" y="15"/>
                  </a:cubicBezTo>
                  <a:cubicBezTo>
                    <a:pt x="4975" y="10"/>
                    <a:pt x="4980" y="5"/>
                    <a:pt x="4980" y="0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2" name="Google Shape;5422;p26"/>
            <p:cNvSpPr/>
            <p:nvPr/>
          </p:nvSpPr>
          <p:spPr>
            <a:xfrm>
              <a:off x="910450" y="3822075"/>
              <a:ext cx="47825" cy="162025"/>
            </a:xfrm>
            <a:custGeom>
              <a:rect b="b" l="l" r="r" t="t"/>
              <a:pathLst>
                <a:path extrusionOk="0" fill="none" h="6481" w="1913">
                  <a:moveTo>
                    <a:pt x="201" y="0"/>
                  </a:moveTo>
                  <a:cubicBezTo>
                    <a:pt x="1" y="1110"/>
                    <a:pt x="327" y="2254"/>
                    <a:pt x="748" y="3303"/>
                  </a:cubicBezTo>
                  <a:cubicBezTo>
                    <a:pt x="1170" y="4352"/>
                    <a:pt x="1692" y="5371"/>
                    <a:pt x="1913" y="6480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3" name="Google Shape;5423;p26"/>
            <p:cNvSpPr/>
            <p:nvPr/>
          </p:nvSpPr>
          <p:spPr>
            <a:xfrm>
              <a:off x="1465725" y="3338975"/>
              <a:ext cx="80575" cy="51700"/>
            </a:xfrm>
            <a:custGeom>
              <a:rect b="b" l="l" r="r" t="t"/>
              <a:pathLst>
                <a:path extrusionOk="0" fill="none" h="2068" w="3223">
                  <a:moveTo>
                    <a:pt x="296" y="0"/>
                  </a:moveTo>
                  <a:cubicBezTo>
                    <a:pt x="286" y="30"/>
                    <a:pt x="281" y="65"/>
                    <a:pt x="276" y="95"/>
                  </a:cubicBezTo>
                  <a:cubicBezTo>
                    <a:pt x="161" y="748"/>
                    <a:pt x="110" y="1410"/>
                    <a:pt x="0" y="2063"/>
                  </a:cubicBezTo>
                  <a:lnTo>
                    <a:pt x="0" y="2068"/>
                  </a:lnTo>
                  <a:cubicBezTo>
                    <a:pt x="1044" y="1877"/>
                    <a:pt x="2133" y="1656"/>
                    <a:pt x="3177" y="1466"/>
                  </a:cubicBezTo>
                  <a:cubicBezTo>
                    <a:pt x="3192" y="1461"/>
                    <a:pt x="3207" y="1456"/>
                    <a:pt x="3222" y="1456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4" name="Google Shape;5424;p26"/>
            <p:cNvSpPr/>
            <p:nvPr/>
          </p:nvSpPr>
          <p:spPr>
            <a:xfrm>
              <a:off x="1436975" y="3365325"/>
              <a:ext cx="61775" cy="60250"/>
            </a:xfrm>
            <a:custGeom>
              <a:rect b="b" l="l" r="r" t="t"/>
              <a:pathLst>
                <a:path extrusionOk="0" fill="none" h="2410" w="2471">
                  <a:moveTo>
                    <a:pt x="56" y="0"/>
                  </a:moveTo>
                  <a:cubicBezTo>
                    <a:pt x="56" y="35"/>
                    <a:pt x="51" y="60"/>
                    <a:pt x="51" y="95"/>
                  </a:cubicBezTo>
                  <a:cubicBezTo>
                    <a:pt x="6" y="863"/>
                    <a:pt x="1" y="1636"/>
                    <a:pt x="36" y="2404"/>
                  </a:cubicBezTo>
                  <a:lnTo>
                    <a:pt x="36" y="2409"/>
                  </a:lnTo>
                  <a:cubicBezTo>
                    <a:pt x="824" y="2204"/>
                    <a:pt x="1642" y="1988"/>
                    <a:pt x="2445" y="1912"/>
                  </a:cubicBezTo>
                  <a:cubicBezTo>
                    <a:pt x="2455" y="1912"/>
                    <a:pt x="2460" y="1907"/>
                    <a:pt x="2470" y="1907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5" name="Google Shape;5425;p26"/>
            <p:cNvSpPr/>
            <p:nvPr/>
          </p:nvSpPr>
          <p:spPr>
            <a:xfrm>
              <a:off x="1359925" y="3494050"/>
              <a:ext cx="89250" cy="65525"/>
            </a:xfrm>
            <a:custGeom>
              <a:rect b="b" l="l" r="r" t="t"/>
              <a:pathLst>
                <a:path extrusionOk="0" fill="none" h="2621" w="3570">
                  <a:moveTo>
                    <a:pt x="71" y="1"/>
                  </a:moveTo>
                  <a:cubicBezTo>
                    <a:pt x="71" y="26"/>
                    <a:pt x="66" y="46"/>
                    <a:pt x="66" y="71"/>
                  </a:cubicBezTo>
                  <a:cubicBezTo>
                    <a:pt x="11" y="919"/>
                    <a:pt x="1" y="1773"/>
                    <a:pt x="46" y="2621"/>
                  </a:cubicBezTo>
                  <a:cubicBezTo>
                    <a:pt x="61" y="2616"/>
                    <a:pt x="71" y="2606"/>
                    <a:pt x="86" y="2601"/>
                  </a:cubicBezTo>
                  <a:cubicBezTo>
                    <a:pt x="1215" y="2089"/>
                    <a:pt x="2415" y="1557"/>
                    <a:pt x="3569" y="1110"/>
                  </a:cubicBezTo>
                  <a:lnTo>
                    <a:pt x="3569" y="1110"/>
                  </a:ln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6" name="Google Shape;5426;p26"/>
            <p:cNvSpPr/>
            <p:nvPr/>
          </p:nvSpPr>
          <p:spPr>
            <a:xfrm>
              <a:off x="1297575" y="3553150"/>
              <a:ext cx="62875" cy="83475"/>
            </a:xfrm>
            <a:custGeom>
              <a:rect b="b" l="l" r="r" t="t"/>
              <a:pathLst>
                <a:path extrusionOk="0" fill="none" h="3339" w="2515">
                  <a:moveTo>
                    <a:pt x="0" y="1"/>
                  </a:moveTo>
                  <a:lnTo>
                    <a:pt x="0" y="41"/>
                  </a:lnTo>
                  <a:cubicBezTo>
                    <a:pt x="5" y="377"/>
                    <a:pt x="15" y="709"/>
                    <a:pt x="35" y="1045"/>
                  </a:cubicBezTo>
                  <a:cubicBezTo>
                    <a:pt x="75" y="1813"/>
                    <a:pt x="151" y="2576"/>
                    <a:pt x="261" y="3339"/>
                  </a:cubicBezTo>
                  <a:cubicBezTo>
                    <a:pt x="281" y="3329"/>
                    <a:pt x="301" y="3324"/>
                    <a:pt x="321" y="3314"/>
                  </a:cubicBezTo>
                  <a:cubicBezTo>
                    <a:pt x="1049" y="3038"/>
                    <a:pt x="1787" y="2757"/>
                    <a:pt x="2515" y="2481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7" name="Google Shape;5427;p26"/>
            <p:cNvSpPr/>
            <p:nvPr/>
          </p:nvSpPr>
          <p:spPr>
            <a:xfrm>
              <a:off x="1236700" y="3736750"/>
              <a:ext cx="113100" cy="80325"/>
            </a:xfrm>
            <a:custGeom>
              <a:rect b="b" l="l" r="r" t="t"/>
              <a:pathLst>
                <a:path extrusionOk="0" fill="none" h="3213" w="4524">
                  <a:moveTo>
                    <a:pt x="1" y="0"/>
                  </a:moveTo>
                  <a:cubicBezTo>
                    <a:pt x="1" y="10"/>
                    <a:pt x="6" y="25"/>
                    <a:pt x="11" y="35"/>
                  </a:cubicBezTo>
                  <a:cubicBezTo>
                    <a:pt x="242" y="1054"/>
                    <a:pt x="478" y="2304"/>
                    <a:pt x="1015" y="3197"/>
                  </a:cubicBezTo>
                  <a:cubicBezTo>
                    <a:pt x="1020" y="3203"/>
                    <a:pt x="1020" y="3208"/>
                    <a:pt x="1025" y="3213"/>
                  </a:cubicBezTo>
                  <a:cubicBezTo>
                    <a:pt x="2204" y="2379"/>
                    <a:pt x="3369" y="1476"/>
                    <a:pt x="4513" y="592"/>
                  </a:cubicBezTo>
                  <a:cubicBezTo>
                    <a:pt x="4518" y="587"/>
                    <a:pt x="4518" y="587"/>
                    <a:pt x="4523" y="582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8" name="Google Shape;5428;p26"/>
            <p:cNvSpPr/>
            <p:nvPr/>
          </p:nvSpPr>
          <p:spPr>
            <a:xfrm>
              <a:off x="1315875" y="3694825"/>
              <a:ext cx="11200" cy="18600"/>
            </a:xfrm>
            <a:custGeom>
              <a:rect b="b" l="l" r="r" t="t"/>
              <a:pathLst>
                <a:path extrusionOk="0" fill="none" h="744" w="448">
                  <a:moveTo>
                    <a:pt x="448" y="1"/>
                  </a:moveTo>
                  <a:cubicBezTo>
                    <a:pt x="277" y="232"/>
                    <a:pt x="126" y="483"/>
                    <a:pt x="1" y="744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9" name="Google Shape;5429;p26"/>
            <p:cNvSpPr/>
            <p:nvPr/>
          </p:nvSpPr>
          <p:spPr>
            <a:xfrm>
              <a:off x="1322800" y="3708250"/>
              <a:ext cx="11425" cy="18225"/>
            </a:xfrm>
            <a:custGeom>
              <a:rect b="b" l="l" r="r" t="t"/>
              <a:pathLst>
                <a:path extrusionOk="0" fill="none" h="729" w="457">
                  <a:moveTo>
                    <a:pt x="457" y="1"/>
                  </a:moveTo>
                  <a:cubicBezTo>
                    <a:pt x="316" y="252"/>
                    <a:pt x="166" y="493"/>
                    <a:pt x="0" y="729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0" name="Google Shape;5430;p26"/>
            <p:cNvSpPr/>
            <p:nvPr/>
          </p:nvSpPr>
          <p:spPr>
            <a:xfrm>
              <a:off x="1135450" y="3947925"/>
              <a:ext cx="121350" cy="60000"/>
            </a:xfrm>
            <a:custGeom>
              <a:rect b="b" l="l" r="r" t="t"/>
              <a:pathLst>
                <a:path extrusionOk="0" fill="none" h="2400" w="4854">
                  <a:moveTo>
                    <a:pt x="0" y="1"/>
                  </a:moveTo>
                  <a:cubicBezTo>
                    <a:pt x="5" y="16"/>
                    <a:pt x="15" y="36"/>
                    <a:pt x="20" y="51"/>
                  </a:cubicBezTo>
                  <a:cubicBezTo>
                    <a:pt x="357" y="879"/>
                    <a:pt x="773" y="1667"/>
                    <a:pt x="1280" y="2400"/>
                  </a:cubicBezTo>
                  <a:cubicBezTo>
                    <a:pt x="1305" y="2380"/>
                    <a:pt x="1330" y="2360"/>
                    <a:pt x="1355" y="2345"/>
                  </a:cubicBezTo>
                  <a:cubicBezTo>
                    <a:pt x="2475" y="1511"/>
                    <a:pt x="3654" y="764"/>
                    <a:pt x="4854" y="61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1" name="Google Shape;5431;p26"/>
            <p:cNvSpPr/>
            <p:nvPr/>
          </p:nvSpPr>
          <p:spPr>
            <a:xfrm>
              <a:off x="1255400" y="3556050"/>
              <a:ext cx="66900" cy="168550"/>
            </a:xfrm>
            <a:custGeom>
              <a:rect b="b" l="l" r="r" t="t"/>
              <a:pathLst>
                <a:path extrusionOk="0" fill="none" h="6742" w="2676">
                  <a:moveTo>
                    <a:pt x="1" y="6741"/>
                  </a:moveTo>
                  <a:cubicBezTo>
                    <a:pt x="91" y="5497"/>
                    <a:pt x="216" y="4242"/>
                    <a:pt x="603" y="3057"/>
                  </a:cubicBezTo>
                  <a:cubicBezTo>
                    <a:pt x="854" y="2294"/>
                    <a:pt x="1220" y="1556"/>
                    <a:pt x="1722" y="929"/>
                  </a:cubicBezTo>
                  <a:cubicBezTo>
                    <a:pt x="1998" y="578"/>
                    <a:pt x="2315" y="266"/>
                    <a:pt x="2676" y="0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2" name="Google Shape;5432;p26"/>
            <p:cNvSpPr/>
            <p:nvPr/>
          </p:nvSpPr>
          <p:spPr>
            <a:xfrm>
              <a:off x="1567725" y="3747275"/>
              <a:ext cx="89000" cy="54500"/>
            </a:xfrm>
            <a:custGeom>
              <a:rect b="b" l="l" r="r" t="t"/>
              <a:pathLst>
                <a:path extrusionOk="0" fill="none" h="2180" w="3560">
                  <a:moveTo>
                    <a:pt x="673" y="1"/>
                  </a:moveTo>
                  <a:cubicBezTo>
                    <a:pt x="392" y="704"/>
                    <a:pt x="166" y="1431"/>
                    <a:pt x="1" y="2174"/>
                  </a:cubicBezTo>
                  <a:cubicBezTo>
                    <a:pt x="1" y="2174"/>
                    <a:pt x="1" y="2174"/>
                    <a:pt x="1" y="2179"/>
                  </a:cubicBezTo>
                  <a:cubicBezTo>
                    <a:pt x="1145" y="2099"/>
                    <a:pt x="2315" y="2119"/>
                    <a:pt x="3464" y="2149"/>
                  </a:cubicBezTo>
                  <a:cubicBezTo>
                    <a:pt x="3494" y="2149"/>
                    <a:pt x="3529" y="2149"/>
                    <a:pt x="3559" y="2149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3" name="Google Shape;5433;p26"/>
            <p:cNvSpPr/>
            <p:nvPr/>
          </p:nvSpPr>
          <p:spPr>
            <a:xfrm>
              <a:off x="1520550" y="3788825"/>
              <a:ext cx="76575" cy="54600"/>
            </a:xfrm>
            <a:custGeom>
              <a:rect b="b" l="l" r="r" t="t"/>
              <a:pathLst>
                <a:path extrusionOk="0" fill="none" h="2184" w="3063">
                  <a:moveTo>
                    <a:pt x="126" y="0"/>
                  </a:moveTo>
                  <a:cubicBezTo>
                    <a:pt x="21" y="723"/>
                    <a:pt x="0" y="1456"/>
                    <a:pt x="61" y="2184"/>
                  </a:cubicBezTo>
                  <a:cubicBezTo>
                    <a:pt x="71" y="2179"/>
                    <a:pt x="91" y="2179"/>
                    <a:pt x="106" y="2174"/>
                  </a:cubicBezTo>
                  <a:cubicBezTo>
                    <a:pt x="653" y="2083"/>
                    <a:pt x="1200" y="2018"/>
                    <a:pt x="1752" y="1938"/>
                  </a:cubicBezTo>
                  <a:cubicBezTo>
                    <a:pt x="2169" y="1877"/>
                    <a:pt x="2585" y="1817"/>
                    <a:pt x="3002" y="1727"/>
                  </a:cubicBezTo>
                  <a:cubicBezTo>
                    <a:pt x="3022" y="1722"/>
                    <a:pt x="3042" y="1717"/>
                    <a:pt x="3062" y="1712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4" name="Google Shape;5434;p26"/>
            <p:cNvSpPr/>
            <p:nvPr/>
          </p:nvSpPr>
          <p:spPr>
            <a:xfrm>
              <a:off x="1413900" y="3895350"/>
              <a:ext cx="100650" cy="61250"/>
            </a:xfrm>
            <a:custGeom>
              <a:rect b="b" l="l" r="r" t="t"/>
              <a:pathLst>
                <a:path extrusionOk="0" fill="none" h="2450" w="4026">
                  <a:moveTo>
                    <a:pt x="121" y="1"/>
                  </a:moveTo>
                  <a:cubicBezTo>
                    <a:pt x="0" y="814"/>
                    <a:pt x="10" y="1642"/>
                    <a:pt x="156" y="2450"/>
                  </a:cubicBezTo>
                  <a:cubicBezTo>
                    <a:pt x="161" y="2450"/>
                    <a:pt x="166" y="2450"/>
                    <a:pt x="171" y="2445"/>
                  </a:cubicBezTo>
                  <a:cubicBezTo>
                    <a:pt x="1421" y="2174"/>
                    <a:pt x="2705" y="2018"/>
                    <a:pt x="3980" y="1868"/>
                  </a:cubicBezTo>
                  <a:cubicBezTo>
                    <a:pt x="3995" y="1868"/>
                    <a:pt x="4010" y="1863"/>
                    <a:pt x="4026" y="1863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5" name="Google Shape;5435;p26"/>
            <p:cNvSpPr/>
            <p:nvPr/>
          </p:nvSpPr>
          <p:spPr>
            <a:xfrm>
              <a:off x="1338850" y="3960600"/>
              <a:ext cx="103300" cy="70050"/>
            </a:xfrm>
            <a:custGeom>
              <a:rect b="b" l="l" r="r" t="t"/>
              <a:pathLst>
                <a:path extrusionOk="0" fill="none" h="2802" w="4132">
                  <a:moveTo>
                    <a:pt x="36" y="1"/>
                  </a:moveTo>
                  <a:cubicBezTo>
                    <a:pt x="41" y="26"/>
                    <a:pt x="41" y="51"/>
                    <a:pt x="46" y="76"/>
                  </a:cubicBezTo>
                  <a:cubicBezTo>
                    <a:pt x="141" y="974"/>
                    <a:pt x="0" y="1903"/>
                    <a:pt x="246" y="2776"/>
                  </a:cubicBezTo>
                  <a:cubicBezTo>
                    <a:pt x="251" y="2786"/>
                    <a:pt x="256" y="2791"/>
                    <a:pt x="256" y="2801"/>
                  </a:cubicBezTo>
                  <a:cubicBezTo>
                    <a:pt x="1541" y="2721"/>
                    <a:pt x="2851" y="2626"/>
                    <a:pt x="4131" y="2540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6" name="Google Shape;5436;p26"/>
            <p:cNvSpPr/>
            <p:nvPr/>
          </p:nvSpPr>
          <p:spPr>
            <a:xfrm>
              <a:off x="1462450" y="3857825"/>
              <a:ext cx="2650" cy="19600"/>
            </a:xfrm>
            <a:custGeom>
              <a:rect b="b" l="l" r="r" t="t"/>
              <a:pathLst>
                <a:path extrusionOk="0" fill="none" h="784" w="106">
                  <a:moveTo>
                    <a:pt x="106" y="1"/>
                  </a:moveTo>
                  <a:cubicBezTo>
                    <a:pt x="71" y="262"/>
                    <a:pt x="36" y="518"/>
                    <a:pt x="1" y="784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7" name="Google Shape;5437;p26"/>
            <p:cNvSpPr/>
            <p:nvPr/>
          </p:nvSpPr>
          <p:spPr>
            <a:xfrm>
              <a:off x="1476875" y="3852700"/>
              <a:ext cx="3800" cy="22100"/>
            </a:xfrm>
            <a:custGeom>
              <a:rect b="b" l="l" r="r" t="t"/>
              <a:pathLst>
                <a:path extrusionOk="0" fill="none" h="884" w="152">
                  <a:moveTo>
                    <a:pt x="151" y="0"/>
                  </a:moveTo>
                  <a:cubicBezTo>
                    <a:pt x="101" y="296"/>
                    <a:pt x="51" y="587"/>
                    <a:pt x="1" y="883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8" name="Google Shape;5438;p26"/>
            <p:cNvSpPr/>
            <p:nvPr/>
          </p:nvSpPr>
          <p:spPr>
            <a:xfrm>
              <a:off x="1525075" y="3816925"/>
              <a:ext cx="55350" cy="97525"/>
            </a:xfrm>
            <a:custGeom>
              <a:rect b="b" l="l" r="r" t="t"/>
              <a:pathLst>
                <a:path extrusionOk="0" fill="none" h="3901" w="2214">
                  <a:moveTo>
                    <a:pt x="2214" y="1"/>
                  </a:moveTo>
                  <a:cubicBezTo>
                    <a:pt x="1948" y="231"/>
                    <a:pt x="1742" y="507"/>
                    <a:pt x="1571" y="814"/>
                  </a:cubicBezTo>
                  <a:cubicBezTo>
                    <a:pt x="1009" y="1807"/>
                    <a:pt x="818" y="3087"/>
                    <a:pt x="0" y="3901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9" name="Google Shape;5439;p26"/>
            <p:cNvSpPr/>
            <p:nvPr/>
          </p:nvSpPr>
          <p:spPr>
            <a:xfrm>
              <a:off x="1214375" y="3799850"/>
              <a:ext cx="125375" cy="67050"/>
            </a:xfrm>
            <a:custGeom>
              <a:rect b="b" l="l" r="r" t="t"/>
              <a:pathLst>
                <a:path extrusionOk="0" fill="none" h="2682" w="5015">
                  <a:moveTo>
                    <a:pt x="0" y="924"/>
                  </a:moveTo>
                  <a:cubicBezTo>
                    <a:pt x="166" y="1532"/>
                    <a:pt x="387" y="2119"/>
                    <a:pt x="668" y="2681"/>
                  </a:cubicBezTo>
                  <a:cubicBezTo>
                    <a:pt x="678" y="2676"/>
                    <a:pt x="688" y="2671"/>
                    <a:pt x="698" y="2661"/>
                  </a:cubicBezTo>
                  <a:cubicBezTo>
                    <a:pt x="2154" y="1868"/>
                    <a:pt x="3579" y="960"/>
                    <a:pt x="4954" y="36"/>
                  </a:cubicBezTo>
                  <a:cubicBezTo>
                    <a:pt x="4974" y="26"/>
                    <a:pt x="4995" y="11"/>
                    <a:pt x="5015" y="1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440" name="Google Shape;5440;p26"/>
          <p:cNvGrpSpPr/>
          <p:nvPr/>
        </p:nvGrpSpPr>
        <p:grpSpPr>
          <a:xfrm>
            <a:off x="7956334" y="4210983"/>
            <a:ext cx="1957555" cy="1150889"/>
            <a:chOff x="2300300" y="2941775"/>
            <a:chExt cx="825450" cy="485300"/>
          </a:xfrm>
        </p:grpSpPr>
        <p:sp>
          <p:nvSpPr>
            <p:cNvPr id="5441" name="Google Shape;5441;p26"/>
            <p:cNvSpPr/>
            <p:nvPr/>
          </p:nvSpPr>
          <p:spPr>
            <a:xfrm>
              <a:off x="3021325" y="3237675"/>
              <a:ext cx="104425" cy="46225"/>
            </a:xfrm>
            <a:custGeom>
              <a:rect b="b" l="l" r="r" t="t"/>
              <a:pathLst>
                <a:path extrusionOk="0" h="1849" w="4177">
                  <a:moveTo>
                    <a:pt x="1742" y="1"/>
                  </a:moveTo>
                  <a:cubicBezTo>
                    <a:pt x="1443" y="1"/>
                    <a:pt x="1138" y="29"/>
                    <a:pt x="834" y="37"/>
                  </a:cubicBezTo>
                  <a:cubicBezTo>
                    <a:pt x="558" y="378"/>
                    <a:pt x="277" y="719"/>
                    <a:pt x="1" y="1056"/>
                  </a:cubicBezTo>
                  <a:cubicBezTo>
                    <a:pt x="32" y="1058"/>
                    <a:pt x="63" y="1059"/>
                    <a:pt x="94" y="1059"/>
                  </a:cubicBezTo>
                  <a:cubicBezTo>
                    <a:pt x="139" y="1059"/>
                    <a:pt x="184" y="1056"/>
                    <a:pt x="231" y="1050"/>
                  </a:cubicBezTo>
                  <a:cubicBezTo>
                    <a:pt x="568" y="1020"/>
                    <a:pt x="889" y="885"/>
                    <a:pt x="1225" y="835"/>
                  </a:cubicBezTo>
                  <a:cubicBezTo>
                    <a:pt x="1341" y="816"/>
                    <a:pt x="1457" y="808"/>
                    <a:pt x="1571" y="808"/>
                  </a:cubicBezTo>
                  <a:cubicBezTo>
                    <a:pt x="2395" y="808"/>
                    <a:pt x="3184" y="1250"/>
                    <a:pt x="3911" y="1673"/>
                  </a:cubicBezTo>
                  <a:lnTo>
                    <a:pt x="3886" y="1758"/>
                  </a:lnTo>
                  <a:cubicBezTo>
                    <a:pt x="3981" y="1783"/>
                    <a:pt x="4076" y="1813"/>
                    <a:pt x="4177" y="1849"/>
                  </a:cubicBezTo>
                  <a:cubicBezTo>
                    <a:pt x="3785" y="1151"/>
                    <a:pt x="3343" y="408"/>
                    <a:pt x="2596" y="127"/>
                  </a:cubicBezTo>
                  <a:cubicBezTo>
                    <a:pt x="2320" y="28"/>
                    <a:pt x="2034" y="1"/>
                    <a:pt x="174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2" name="Google Shape;5442;p26"/>
            <p:cNvSpPr/>
            <p:nvPr/>
          </p:nvSpPr>
          <p:spPr>
            <a:xfrm>
              <a:off x="2897600" y="3253050"/>
              <a:ext cx="162275" cy="53950"/>
            </a:xfrm>
            <a:custGeom>
              <a:rect b="b" l="l" r="r" t="t"/>
              <a:pathLst>
                <a:path extrusionOk="0" h="2158" w="6491">
                  <a:moveTo>
                    <a:pt x="2778" y="1"/>
                  </a:moveTo>
                  <a:cubicBezTo>
                    <a:pt x="2395" y="1"/>
                    <a:pt x="2027" y="102"/>
                    <a:pt x="1777" y="380"/>
                  </a:cubicBezTo>
                  <a:cubicBezTo>
                    <a:pt x="1562" y="611"/>
                    <a:pt x="1476" y="932"/>
                    <a:pt x="1306" y="1203"/>
                  </a:cubicBezTo>
                  <a:cubicBezTo>
                    <a:pt x="1014" y="1660"/>
                    <a:pt x="533" y="1906"/>
                    <a:pt x="6" y="2082"/>
                  </a:cubicBezTo>
                  <a:lnTo>
                    <a:pt x="1" y="2117"/>
                  </a:lnTo>
                  <a:cubicBezTo>
                    <a:pt x="357" y="2142"/>
                    <a:pt x="728" y="2132"/>
                    <a:pt x="1085" y="2157"/>
                  </a:cubicBezTo>
                  <a:cubicBezTo>
                    <a:pt x="1351" y="1896"/>
                    <a:pt x="1632" y="1675"/>
                    <a:pt x="1983" y="1550"/>
                  </a:cubicBezTo>
                  <a:cubicBezTo>
                    <a:pt x="2193" y="1478"/>
                    <a:pt x="2407" y="1450"/>
                    <a:pt x="2624" y="1450"/>
                  </a:cubicBezTo>
                  <a:cubicBezTo>
                    <a:pt x="3377" y="1450"/>
                    <a:pt x="4165" y="1785"/>
                    <a:pt x="4923" y="1785"/>
                  </a:cubicBezTo>
                  <a:cubicBezTo>
                    <a:pt x="5108" y="1785"/>
                    <a:pt x="5291" y="1765"/>
                    <a:pt x="5472" y="1715"/>
                  </a:cubicBezTo>
                  <a:cubicBezTo>
                    <a:pt x="5833" y="1620"/>
                    <a:pt x="6149" y="1409"/>
                    <a:pt x="6490" y="1249"/>
                  </a:cubicBezTo>
                  <a:cubicBezTo>
                    <a:pt x="5958" y="1003"/>
                    <a:pt x="5431" y="747"/>
                    <a:pt x="4904" y="501"/>
                  </a:cubicBezTo>
                  <a:cubicBezTo>
                    <a:pt x="4919" y="481"/>
                    <a:pt x="4935" y="461"/>
                    <a:pt x="4950" y="441"/>
                  </a:cubicBezTo>
                  <a:cubicBezTo>
                    <a:pt x="4438" y="425"/>
                    <a:pt x="3946" y="220"/>
                    <a:pt x="3444" y="89"/>
                  </a:cubicBezTo>
                  <a:cubicBezTo>
                    <a:pt x="3231" y="35"/>
                    <a:pt x="3002" y="1"/>
                    <a:pt x="27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3" name="Google Shape;5443;p26"/>
            <p:cNvSpPr/>
            <p:nvPr/>
          </p:nvSpPr>
          <p:spPr>
            <a:xfrm>
              <a:off x="2615150" y="3079850"/>
              <a:ext cx="45575" cy="132400"/>
            </a:xfrm>
            <a:custGeom>
              <a:rect b="b" l="l" r="r" t="t"/>
              <a:pathLst>
                <a:path extrusionOk="0" h="5296" w="1823">
                  <a:moveTo>
                    <a:pt x="1511" y="0"/>
                  </a:moveTo>
                  <a:cubicBezTo>
                    <a:pt x="1039" y="974"/>
                    <a:pt x="582" y="1973"/>
                    <a:pt x="40" y="2901"/>
                  </a:cubicBezTo>
                  <a:cubicBezTo>
                    <a:pt x="25" y="2891"/>
                    <a:pt x="15" y="2886"/>
                    <a:pt x="0" y="2881"/>
                  </a:cubicBezTo>
                  <a:lnTo>
                    <a:pt x="0" y="2881"/>
                  </a:lnTo>
                  <a:cubicBezTo>
                    <a:pt x="15" y="3037"/>
                    <a:pt x="40" y="3187"/>
                    <a:pt x="70" y="3343"/>
                  </a:cubicBezTo>
                  <a:cubicBezTo>
                    <a:pt x="216" y="4031"/>
                    <a:pt x="542" y="4658"/>
                    <a:pt x="898" y="5270"/>
                  </a:cubicBezTo>
                  <a:cubicBezTo>
                    <a:pt x="924" y="5280"/>
                    <a:pt x="944" y="5291"/>
                    <a:pt x="964" y="5296"/>
                  </a:cubicBezTo>
                  <a:cubicBezTo>
                    <a:pt x="1230" y="4613"/>
                    <a:pt x="1506" y="3890"/>
                    <a:pt x="1822" y="3228"/>
                  </a:cubicBezTo>
                  <a:cubicBezTo>
                    <a:pt x="1797" y="3162"/>
                    <a:pt x="1777" y="3097"/>
                    <a:pt x="1757" y="3032"/>
                  </a:cubicBezTo>
                  <a:cubicBezTo>
                    <a:pt x="1486" y="2093"/>
                    <a:pt x="1692" y="1074"/>
                    <a:pt x="1531" y="111"/>
                  </a:cubicBezTo>
                  <a:cubicBezTo>
                    <a:pt x="1526" y="75"/>
                    <a:pt x="1516" y="40"/>
                    <a:pt x="15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4" name="Google Shape;5444;p26"/>
            <p:cNvSpPr/>
            <p:nvPr/>
          </p:nvSpPr>
          <p:spPr>
            <a:xfrm>
              <a:off x="2321875" y="3240050"/>
              <a:ext cx="246350" cy="67200"/>
            </a:xfrm>
            <a:custGeom>
              <a:rect b="b" l="l" r="r" t="t"/>
              <a:pathLst>
                <a:path extrusionOk="0" h="2688" w="9854">
                  <a:moveTo>
                    <a:pt x="3220" y="0"/>
                  </a:moveTo>
                  <a:cubicBezTo>
                    <a:pt x="2102" y="0"/>
                    <a:pt x="971" y="147"/>
                    <a:pt x="1" y="679"/>
                  </a:cubicBezTo>
                  <a:lnTo>
                    <a:pt x="51" y="770"/>
                  </a:lnTo>
                  <a:cubicBezTo>
                    <a:pt x="732" y="640"/>
                    <a:pt x="1424" y="543"/>
                    <a:pt x="2102" y="543"/>
                  </a:cubicBezTo>
                  <a:cubicBezTo>
                    <a:pt x="2817" y="543"/>
                    <a:pt x="3517" y="652"/>
                    <a:pt x="4172" y="945"/>
                  </a:cubicBezTo>
                  <a:cubicBezTo>
                    <a:pt x="4636" y="1153"/>
                    <a:pt x="5086" y="1453"/>
                    <a:pt x="5588" y="1453"/>
                  </a:cubicBezTo>
                  <a:cubicBezTo>
                    <a:pt x="5596" y="1453"/>
                    <a:pt x="5604" y="1453"/>
                    <a:pt x="5612" y="1452"/>
                  </a:cubicBezTo>
                  <a:cubicBezTo>
                    <a:pt x="5959" y="1443"/>
                    <a:pt x="6291" y="1286"/>
                    <a:pt x="6636" y="1286"/>
                  </a:cubicBezTo>
                  <a:cubicBezTo>
                    <a:pt x="6651" y="1286"/>
                    <a:pt x="6666" y="1286"/>
                    <a:pt x="6682" y="1287"/>
                  </a:cubicBezTo>
                  <a:cubicBezTo>
                    <a:pt x="7379" y="1302"/>
                    <a:pt x="7881" y="1959"/>
                    <a:pt x="8172" y="2587"/>
                  </a:cubicBezTo>
                  <a:cubicBezTo>
                    <a:pt x="8187" y="2622"/>
                    <a:pt x="8207" y="2657"/>
                    <a:pt x="8223" y="2687"/>
                  </a:cubicBezTo>
                  <a:cubicBezTo>
                    <a:pt x="8760" y="2522"/>
                    <a:pt x="9302" y="2401"/>
                    <a:pt x="9854" y="2316"/>
                  </a:cubicBezTo>
                  <a:cubicBezTo>
                    <a:pt x="9698" y="2160"/>
                    <a:pt x="9563" y="1984"/>
                    <a:pt x="9452" y="1794"/>
                  </a:cubicBezTo>
                  <a:cubicBezTo>
                    <a:pt x="9171" y="1312"/>
                    <a:pt x="8995" y="700"/>
                    <a:pt x="8499" y="449"/>
                  </a:cubicBezTo>
                  <a:cubicBezTo>
                    <a:pt x="8335" y="369"/>
                    <a:pt x="8163" y="340"/>
                    <a:pt x="7986" y="340"/>
                  </a:cubicBezTo>
                  <a:cubicBezTo>
                    <a:pt x="7582" y="340"/>
                    <a:pt x="7154" y="492"/>
                    <a:pt x="6742" y="544"/>
                  </a:cubicBezTo>
                  <a:cubicBezTo>
                    <a:pt x="6662" y="553"/>
                    <a:pt x="6585" y="557"/>
                    <a:pt x="6511" y="557"/>
                  </a:cubicBezTo>
                  <a:cubicBezTo>
                    <a:pt x="6022" y="557"/>
                    <a:pt x="5646" y="372"/>
                    <a:pt x="5176" y="198"/>
                  </a:cubicBezTo>
                  <a:cubicBezTo>
                    <a:pt x="4729" y="37"/>
                    <a:pt x="4272" y="32"/>
                    <a:pt x="3785" y="12"/>
                  </a:cubicBezTo>
                  <a:cubicBezTo>
                    <a:pt x="3598" y="5"/>
                    <a:pt x="3409" y="0"/>
                    <a:pt x="32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5" name="Google Shape;5445;p26"/>
            <p:cNvSpPr/>
            <p:nvPr/>
          </p:nvSpPr>
          <p:spPr>
            <a:xfrm>
              <a:off x="2565700" y="3234950"/>
              <a:ext cx="57500" cy="94750"/>
            </a:xfrm>
            <a:custGeom>
              <a:rect b="b" l="l" r="r" t="t"/>
              <a:pathLst>
                <a:path extrusionOk="0" h="3790" w="2300">
                  <a:moveTo>
                    <a:pt x="0" y="0"/>
                  </a:moveTo>
                  <a:lnTo>
                    <a:pt x="0" y="0"/>
                  </a:lnTo>
                  <a:cubicBezTo>
                    <a:pt x="96" y="823"/>
                    <a:pt x="171" y="1687"/>
                    <a:pt x="131" y="2515"/>
                  </a:cubicBezTo>
                  <a:cubicBezTo>
                    <a:pt x="121" y="2515"/>
                    <a:pt x="111" y="2520"/>
                    <a:pt x="101" y="2520"/>
                  </a:cubicBezTo>
                  <a:cubicBezTo>
                    <a:pt x="307" y="2736"/>
                    <a:pt x="548" y="2911"/>
                    <a:pt x="814" y="3047"/>
                  </a:cubicBezTo>
                  <a:cubicBezTo>
                    <a:pt x="1275" y="3283"/>
                    <a:pt x="1863" y="3428"/>
                    <a:pt x="2189" y="3790"/>
                  </a:cubicBezTo>
                  <a:cubicBezTo>
                    <a:pt x="2219" y="3780"/>
                    <a:pt x="2249" y="3765"/>
                    <a:pt x="2279" y="3749"/>
                  </a:cubicBezTo>
                  <a:cubicBezTo>
                    <a:pt x="2299" y="3358"/>
                    <a:pt x="2244" y="2931"/>
                    <a:pt x="2179" y="2540"/>
                  </a:cubicBezTo>
                  <a:cubicBezTo>
                    <a:pt x="1717" y="2284"/>
                    <a:pt x="1315" y="1922"/>
                    <a:pt x="1009" y="1501"/>
                  </a:cubicBezTo>
                  <a:cubicBezTo>
                    <a:pt x="663" y="1029"/>
                    <a:pt x="382" y="437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6" name="Google Shape;5446;p26"/>
            <p:cNvSpPr/>
            <p:nvPr/>
          </p:nvSpPr>
          <p:spPr>
            <a:xfrm>
              <a:off x="2900725" y="3032150"/>
              <a:ext cx="96275" cy="58750"/>
            </a:xfrm>
            <a:custGeom>
              <a:rect b="b" l="l" r="r" t="t"/>
              <a:pathLst>
                <a:path extrusionOk="0" h="2350" w="3851">
                  <a:moveTo>
                    <a:pt x="3846" y="1"/>
                  </a:moveTo>
                  <a:cubicBezTo>
                    <a:pt x="2370" y="11"/>
                    <a:pt x="920" y="829"/>
                    <a:pt x="152" y="2084"/>
                  </a:cubicBezTo>
                  <a:cubicBezTo>
                    <a:pt x="96" y="2174"/>
                    <a:pt x="46" y="2260"/>
                    <a:pt x="1" y="2350"/>
                  </a:cubicBezTo>
                  <a:cubicBezTo>
                    <a:pt x="769" y="2049"/>
                    <a:pt x="1592" y="1738"/>
                    <a:pt x="2355" y="1426"/>
                  </a:cubicBezTo>
                  <a:cubicBezTo>
                    <a:pt x="2777" y="874"/>
                    <a:pt x="3279" y="392"/>
                    <a:pt x="3851" y="16"/>
                  </a:cubicBezTo>
                  <a:lnTo>
                    <a:pt x="38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7" name="Google Shape;5447;p26"/>
            <p:cNvSpPr/>
            <p:nvPr/>
          </p:nvSpPr>
          <p:spPr>
            <a:xfrm>
              <a:off x="2777400" y="3060775"/>
              <a:ext cx="123350" cy="158750"/>
            </a:xfrm>
            <a:custGeom>
              <a:rect b="b" l="l" r="r" t="t"/>
              <a:pathLst>
                <a:path extrusionOk="0" h="6350" w="4934">
                  <a:moveTo>
                    <a:pt x="4678" y="0"/>
                  </a:moveTo>
                  <a:cubicBezTo>
                    <a:pt x="4522" y="156"/>
                    <a:pt x="4387" y="332"/>
                    <a:pt x="4261" y="512"/>
                  </a:cubicBezTo>
                  <a:cubicBezTo>
                    <a:pt x="3930" y="1004"/>
                    <a:pt x="3694" y="1581"/>
                    <a:pt x="3222" y="1943"/>
                  </a:cubicBezTo>
                  <a:cubicBezTo>
                    <a:pt x="2776" y="2289"/>
                    <a:pt x="2188" y="2379"/>
                    <a:pt x="1661" y="2580"/>
                  </a:cubicBezTo>
                  <a:cubicBezTo>
                    <a:pt x="999" y="2841"/>
                    <a:pt x="417" y="3303"/>
                    <a:pt x="0" y="3875"/>
                  </a:cubicBezTo>
                  <a:cubicBezTo>
                    <a:pt x="161" y="4708"/>
                    <a:pt x="346" y="5532"/>
                    <a:pt x="552" y="6350"/>
                  </a:cubicBezTo>
                  <a:cubicBezTo>
                    <a:pt x="788" y="5803"/>
                    <a:pt x="1154" y="5311"/>
                    <a:pt x="1616" y="4939"/>
                  </a:cubicBezTo>
                  <a:cubicBezTo>
                    <a:pt x="2259" y="4422"/>
                    <a:pt x="3067" y="4126"/>
                    <a:pt x="3639" y="3534"/>
                  </a:cubicBezTo>
                  <a:cubicBezTo>
                    <a:pt x="4261" y="2896"/>
                    <a:pt x="4512" y="1993"/>
                    <a:pt x="4934" y="1205"/>
                  </a:cubicBezTo>
                  <a:lnTo>
                    <a:pt x="4934" y="1205"/>
                  </a:lnTo>
                  <a:cubicBezTo>
                    <a:pt x="4919" y="1210"/>
                    <a:pt x="4904" y="1220"/>
                    <a:pt x="4889" y="1225"/>
                  </a:cubicBezTo>
                  <a:cubicBezTo>
                    <a:pt x="4793" y="823"/>
                    <a:pt x="4723" y="412"/>
                    <a:pt x="46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8" name="Google Shape;5448;p26"/>
            <p:cNvSpPr/>
            <p:nvPr/>
          </p:nvSpPr>
          <p:spPr>
            <a:xfrm>
              <a:off x="2723175" y="3195275"/>
              <a:ext cx="153875" cy="164675"/>
            </a:xfrm>
            <a:custGeom>
              <a:rect b="b" l="l" r="r" t="t"/>
              <a:pathLst>
                <a:path extrusionOk="0" h="6587" w="6155">
                  <a:moveTo>
                    <a:pt x="6154" y="1"/>
                  </a:moveTo>
                  <a:lnTo>
                    <a:pt x="6154" y="1"/>
                  </a:lnTo>
                  <a:cubicBezTo>
                    <a:pt x="5000" y="247"/>
                    <a:pt x="3845" y="588"/>
                    <a:pt x="2721" y="970"/>
                  </a:cubicBezTo>
                  <a:cubicBezTo>
                    <a:pt x="2691" y="1040"/>
                    <a:pt x="2666" y="1105"/>
                    <a:pt x="2641" y="1180"/>
                  </a:cubicBezTo>
                  <a:cubicBezTo>
                    <a:pt x="2370" y="1943"/>
                    <a:pt x="2360" y="2787"/>
                    <a:pt x="2054" y="3530"/>
                  </a:cubicBezTo>
                  <a:cubicBezTo>
                    <a:pt x="1692" y="4393"/>
                    <a:pt x="974" y="5045"/>
                    <a:pt x="437" y="5803"/>
                  </a:cubicBezTo>
                  <a:cubicBezTo>
                    <a:pt x="267" y="6044"/>
                    <a:pt x="116" y="6310"/>
                    <a:pt x="1" y="6586"/>
                  </a:cubicBezTo>
                  <a:cubicBezTo>
                    <a:pt x="769" y="6245"/>
                    <a:pt x="1562" y="5959"/>
                    <a:pt x="2375" y="5743"/>
                  </a:cubicBezTo>
                  <a:cubicBezTo>
                    <a:pt x="2470" y="5577"/>
                    <a:pt x="2591" y="5427"/>
                    <a:pt x="2731" y="5291"/>
                  </a:cubicBezTo>
                  <a:cubicBezTo>
                    <a:pt x="2997" y="5040"/>
                    <a:pt x="3333" y="4860"/>
                    <a:pt x="3574" y="4584"/>
                  </a:cubicBezTo>
                  <a:cubicBezTo>
                    <a:pt x="3765" y="4378"/>
                    <a:pt x="3886" y="4137"/>
                    <a:pt x="3966" y="3876"/>
                  </a:cubicBezTo>
                  <a:lnTo>
                    <a:pt x="3966" y="3871"/>
                  </a:lnTo>
                  <a:cubicBezTo>
                    <a:pt x="4227" y="3063"/>
                    <a:pt x="4132" y="2074"/>
                    <a:pt x="4568" y="1321"/>
                  </a:cubicBezTo>
                  <a:cubicBezTo>
                    <a:pt x="4915" y="714"/>
                    <a:pt x="5542" y="367"/>
                    <a:pt x="61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9" name="Google Shape;5449;p26"/>
            <p:cNvSpPr/>
            <p:nvPr/>
          </p:nvSpPr>
          <p:spPr>
            <a:xfrm>
              <a:off x="2564950" y="3329675"/>
              <a:ext cx="84225" cy="97400"/>
            </a:xfrm>
            <a:custGeom>
              <a:rect b="b" l="l" r="r" t="t"/>
              <a:pathLst>
                <a:path extrusionOk="0" h="3896" w="3369">
                  <a:moveTo>
                    <a:pt x="2219" y="1"/>
                  </a:moveTo>
                  <a:cubicBezTo>
                    <a:pt x="1481" y="332"/>
                    <a:pt x="738" y="658"/>
                    <a:pt x="0" y="984"/>
                  </a:cubicBezTo>
                  <a:cubicBezTo>
                    <a:pt x="106" y="1035"/>
                    <a:pt x="211" y="1085"/>
                    <a:pt x="311" y="1140"/>
                  </a:cubicBezTo>
                  <a:cubicBezTo>
                    <a:pt x="1290" y="1687"/>
                    <a:pt x="1757" y="2821"/>
                    <a:pt x="2159" y="3876"/>
                  </a:cubicBezTo>
                  <a:lnTo>
                    <a:pt x="2164" y="3896"/>
                  </a:lnTo>
                  <a:lnTo>
                    <a:pt x="3368" y="3625"/>
                  </a:lnTo>
                  <a:lnTo>
                    <a:pt x="3363" y="3604"/>
                  </a:lnTo>
                  <a:cubicBezTo>
                    <a:pt x="2696" y="2726"/>
                    <a:pt x="2339" y="1617"/>
                    <a:pt x="2379" y="513"/>
                  </a:cubicBezTo>
                  <a:cubicBezTo>
                    <a:pt x="2384" y="437"/>
                    <a:pt x="2389" y="357"/>
                    <a:pt x="2395" y="277"/>
                  </a:cubicBezTo>
                  <a:cubicBezTo>
                    <a:pt x="2349" y="176"/>
                    <a:pt x="2289" y="81"/>
                    <a:pt x="22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0" name="Google Shape;5450;p26"/>
            <p:cNvSpPr/>
            <p:nvPr/>
          </p:nvSpPr>
          <p:spPr>
            <a:xfrm>
              <a:off x="2676750" y="3313750"/>
              <a:ext cx="46450" cy="97650"/>
            </a:xfrm>
            <a:custGeom>
              <a:rect b="b" l="l" r="r" t="t"/>
              <a:pathLst>
                <a:path extrusionOk="0" h="3906" w="1858">
                  <a:moveTo>
                    <a:pt x="1120" y="0"/>
                  </a:moveTo>
                  <a:cubicBezTo>
                    <a:pt x="1070" y="75"/>
                    <a:pt x="1014" y="151"/>
                    <a:pt x="964" y="226"/>
                  </a:cubicBezTo>
                  <a:cubicBezTo>
                    <a:pt x="763" y="522"/>
                    <a:pt x="588" y="818"/>
                    <a:pt x="457" y="1119"/>
                  </a:cubicBezTo>
                  <a:cubicBezTo>
                    <a:pt x="61" y="2003"/>
                    <a:pt x="1" y="2916"/>
                    <a:pt x="507" y="3905"/>
                  </a:cubicBezTo>
                  <a:cubicBezTo>
                    <a:pt x="944" y="3815"/>
                    <a:pt x="1386" y="3719"/>
                    <a:pt x="1828" y="3629"/>
                  </a:cubicBezTo>
                  <a:cubicBezTo>
                    <a:pt x="1541" y="3077"/>
                    <a:pt x="1617" y="2435"/>
                    <a:pt x="1858" y="1847"/>
                  </a:cubicBezTo>
                  <a:lnTo>
                    <a:pt x="1858" y="1847"/>
                  </a:lnTo>
                  <a:cubicBezTo>
                    <a:pt x="1843" y="1852"/>
                    <a:pt x="1833" y="1857"/>
                    <a:pt x="1818" y="1862"/>
                  </a:cubicBezTo>
                  <a:cubicBezTo>
                    <a:pt x="1491" y="1285"/>
                    <a:pt x="1255" y="653"/>
                    <a:pt x="11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1" name="Google Shape;5451;p26"/>
            <p:cNvSpPr/>
            <p:nvPr/>
          </p:nvSpPr>
          <p:spPr>
            <a:xfrm>
              <a:off x="2894350" y="3026975"/>
              <a:ext cx="105675" cy="64425"/>
            </a:xfrm>
            <a:custGeom>
              <a:rect b="b" l="l" r="r" t="t"/>
              <a:pathLst>
                <a:path extrusionOk="0" h="2577" w="4227">
                  <a:moveTo>
                    <a:pt x="3162" y="1"/>
                  </a:moveTo>
                  <a:cubicBezTo>
                    <a:pt x="1983" y="1"/>
                    <a:pt x="804" y="498"/>
                    <a:pt x="0" y="1352"/>
                  </a:cubicBezTo>
                  <a:cubicBezTo>
                    <a:pt x="45" y="1764"/>
                    <a:pt x="115" y="2175"/>
                    <a:pt x="211" y="2577"/>
                  </a:cubicBezTo>
                  <a:cubicBezTo>
                    <a:pt x="226" y="2572"/>
                    <a:pt x="241" y="2562"/>
                    <a:pt x="256" y="2557"/>
                  </a:cubicBezTo>
                  <a:cubicBezTo>
                    <a:pt x="301" y="2467"/>
                    <a:pt x="351" y="2381"/>
                    <a:pt x="407" y="2291"/>
                  </a:cubicBezTo>
                  <a:cubicBezTo>
                    <a:pt x="1175" y="1036"/>
                    <a:pt x="2625" y="218"/>
                    <a:pt x="4101" y="208"/>
                  </a:cubicBezTo>
                  <a:lnTo>
                    <a:pt x="4106" y="223"/>
                  </a:lnTo>
                  <a:cubicBezTo>
                    <a:pt x="4146" y="193"/>
                    <a:pt x="4186" y="168"/>
                    <a:pt x="4226" y="143"/>
                  </a:cubicBezTo>
                  <a:cubicBezTo>
                    <a:pt x="3879" y="47"/>
                    <a:pt x="3520" y="1"/>
                    <a:pt x="31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2" name="Google Shape;5452;p26"/>
            <p:cNvSpPr/>
            <p:nvPr/>
          </p:nvSpPr>
          <p:spPr>
            <a:xfrm>
              <a:off x="3020200" y="3257850"/>
              <a:ext cx="98900" cy="26425"/>
            </a:xfrm>
            <a:custGeom>
              <a:rect b="b" l="l" r="r" t="t"/>
              <a:pathLst>
                <a:path extrusionOk="0" h="1057" w="3956">
                  <a:moveTo>
                    <a:pt x="1616" y="1"/>
                  </a:moveTo>
                  <a:cubicBezTo>
                    <a:pt x="1502" y="1"/>
                    <a:pt x="1386" y="9"/>
                    <a:pt x="1270" y="28"/>
                  </a:cubicBezTo>
                  <a:cubicBezTo>
                    <a:pt x="934" y="78"/>
                    <a:pt x="613" y="213"/>
                    <a:pt x="276" y="243"/>
                  </a:cubicBezTo>
                  <a:cubicBezTo>
                    <a:pt x="229" y="249"/>
                    <a:pt x="184" y="252"/>
                    <a:pt x="139" y="252"/>
                  </a:cubicBezTo>
                  <a:cubicBezTo>
                    <a:pt x="108" y="252"/>
                    <a:pt x="77" y="251"/>
                    <a:pt x="46" y="249"/>
                  </a:cubicBezTo>
                  <a:cubicBezTo>
                    <a:pt x="31" y="269"/>
                    <a:pt x="15" y="289"/>
                    <a:pt x="0" y="309"/>
                  </a:cubicBezTo>
                  <a:cubicBezTo>
                    <a:pt x="527" y="555"/>
                    <a:pt x="1054" y="811"/>
                    <a:pt x="1586" y="1057"/>
                  </a:cubicBezTo>
                  <a:cubicBezTo>
                    <a:pt x="1697" y="1001"/>
                    <a:pt x="1812" y="951"/>
                    <a:pt x="1938" y="911"/>
                  </a:cubicBezTo>
                  <a:cubicBezTo>
                    <a:pt x="2233" y="818"/>
                    <a:pt x="2527" y="777"/>
                    <a:pt x="2820" y="777"/>
                  </a:cubicBezTo>
                  <a:cubicBezTo>
                    <a:pt x="3189" y="777"/>
                    <a:pt x="3558" y="842"/>
                    <a:pt x="3931" y="951"/>
                  </a:cubicBezTo>
                  <a:lnTo>
                    <a:pt x="3956" y="866"/>
                  </a:lnTo>
                  <a:cubicBezTo>
                    <a:pt x="3229" y="443"/>
                    <a:pt x="2440" y="1"/>
                    <a:pt x="16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3" name="Google Shape;5453;p26"/>
            <p:cNvSpPr/>
            <p:nvPr/>
          </p:nvSpPr>
          <p:spPr>
            <a:xfrm>
              <a:off x="2897725" y="3221300"/>
              <a:ext cx="144450" cy="83800"/>
            </a:xfrm>
            <a:custGeom>
              <a:rect b="b" l="l" r="r" t="t"/>
              <a:pathLst>
                <a:path extrusionOk="0" h="3352" w="5778">
                  <a:moveTo>
                    <a:pt x="2709" y="0"/>
                  </a:moveTo>
                  <a:cubicBezTo>
                    <a:pt x="1976" y="0"/>
                    <a:pt x="1089" y="297"/>
                    <a:pt x="417" y="732"/>
                  </a:cubicBezTo>
                  <a:cubicBezTo>
                    <a:pt x="307" y="1610"/>
                    <a:pt x="166" y="2489"/>
                    <a:pt x="1" y="3352"/>
                  </a:cubicBezTo>
                  <a:cubicBezTo>
                    <a:pt x="528" y="3176"/>
                    <a:pt x="1009" y="2930"/>
                    <a:pt x="1301" y="2473"/>
                  </a:cubicBezTo>
                  <a:cubicBezTo>
                    <a:pt x="1471" y="2202"/>
                    <a:pt x="1557" y="1881"/>
                    <a:pt x="1772" y="1650"/>
                  </a:cubicBezTo>
                  <a:cubicBezTo>
                    <a:pt x="2022" y="1372"/>
                    <a:pt x="2390" y="1271"/>
                    <a:pt x="2773" y="1271"/>
                  </a:cubicBezTo>
                  <a:cubicBezTo>
                    <a:pt x="2997" y="1271"/>
                    <a:pt x="3226" y="1305"/>
                    <a:pt x="3439" y="1359"/>
                  </a:cubicBezTo>
                  <a:cubicBezTo>
                    <a:pt x="3941" y="1490"/>
                    <a:pt x="4433" y="1695"/>
                    <a:pt x="4945" y="1711"/>
                  </a:cubicBezTo>
                  <a:cubicBezTo>
                    <a:pt x="5221" y="1374"/>
                    <a:pt x="5502" y="1033"/>
                    <a:pt x="5778" y="692"/>
                  </a:cubicBezTo>
                  <a:lnTo>
                    <a:pt x="5778" y="692"/>
                  </a:lnTo>
                  <a:cubicBezTo>
                    <a:pt x="5716" y="695"/>
                    <a:pt x="5653" y="696"/>
                    <a:pt x="5591" y="696"/>
                  </a:cubicBezTo>
                  <a:cubicBezTo>
                    <a:pt x="5455" y="696"/>
                    <a:pt x="5319" y="689"/>
                    <a:pt x="5185" y="672"/>
                  </a:cubicBezTo>
                  <a:cubicBezTo>
                    <a:pt x="4438" y="566"/>
                    <a:pt x="3765" y="114"/>
                    <a:pt x="3012" y="19"/>
                  </a:cubicBezTo>
                  <a:cubicBezTo>
                    <a:pt x="2915" y="6"/>
                    <a:pt x="2814" y="0"/>
                    <a:pt x="27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4" name="Google Shape;5454;p26"/>
            <p:cNvSpPr/>
            <p:nvPr/>
          </p:nvSpPr>
          <p:spPr>
            <a:xfrm>
              <a:off x="2791200" y="3067800"/>
              <a:ext cx="168425" cy="151725"/>
            </a:xfrm>
            <a:custGeom>
              <a:rect b="b" l="l" r="r" t="t"/>
              <a:pathLst>
                <a:path extrusionOk="0" h="6069" w="6737">
                  <a:moveTo>
                    <a:pt x="6736" y="0"/>
                  </a:moveTo>
                  <a:lnTo>
                    <a:pt x="6736" y="0"/>
                  </a:lnTo>
                  <a:cubicBezTo>
                    <a:pt x="5973" y="312"/>
                    <a:pt x="5150" y="623"/>
                    <a:pt x="4382" y="924"/>
                  </a:cubicBezTo>
                  <a:cubicBezTo>
                    <a:pt x="3960" y="1712"/>
                    <a:pt x="3709" y="2615"/>
                    <a:pt x="3087" y="3253"/>
                  </a:cubicBezTo>
                  <a:cubicBezTo>
                    <a:pt x="2515" y="3845"/>
                    <a:pt x="1707" y="4141"/>
                    <a:pt x="1064" y="4658"/>
                  </a:cubicBezTo>
                  <a:cubicBezTo>
                    <a:pt x="602" y="5030"/>
                    <a:pt x="236" y="5522"/>
                    <a:pt x="0" y="6069"/>
                  </a:cubicBezTo>
                  <a:cubicBezTo>
                    <a:pt x="1124" y="5687"/>
                    <a:pt x="2279" y="5346"/>
                    <a:pt x="3433" y="5100"/>
                  </a:cubicBezTo>
                  <a:cubicBezTo>
                    <a:pt x="3845" y="4854"/>
                    <a:pt x="4257" y="4598"/>
                    <a:pt x="4578" y="4247"/>
                  </a:cubicBezTo>
                  <a:cubicBezTo>
                    <a:pt x="5210" y="3554"/>
                    <a:pt x="5401" y="2575"/>
                    <a:pt x="5757" y="1702"/>
                  </a:cubicBezTo>
                  <a:cubicBezTo>
                    <a:pt x="6003" y="1100"/>
                    <a:pt x="6335" y="522"/>
                    <a:pt x="67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5" name="Google Shape;5455;p26"/>
            <p:cNvSpPr/>
            <p:nvPr/>
          </p:nvSpPr>
          <p:spPr>
            <a:xfrm>
              <a:off x="2802100" y="3305075"/>
              <a:ext cx="122625" cy="83350"/>
            </a:xfrm>
            <a:custGeom>
              <a:rect b="b" l="l" r="r" t="t"/>
              <a:pathLst>
                <a:path extrusionOk="0" h="3334" w="4905">
                  <a:moveTo>
                    <a:pt x="3826" y="1"/>
                  </a:moveTo>
                  <a:lnTo>
                    <a:pt x="3826" y="1"/>
                  </a:lnTo>
                  <a:cubicBezTo>
                    <a:pt x="3429" y="136"/>
                    <a:pt x="3002" y="237"/>
                    <a:pt x="2611" y="362"/>
                  </a:cubicBezTo>
                  <a:cubicBezTo>
                    <a:pt x="1271" y="799"/>
                    <a:pt x="6" y="1923"/>
                    <a:pt x="1" y="3334"/>
                  </a:cubicBezTo>
                  <a:cubicBezTo>
                    <a:pt x="618" y="3218"/>
                    <a:pt x="1231" y="3103"/>
                    <a:pt x="1843" y="2992"/>
                  </a:cubicBezTo>
                  <a:cubicBezTo>
                    <a:pt x="1853" y="2571"/>
                    <a:pt x="2159" y="2189"/>
                    <a:pt x="2510" y="1943"/>
                  </a:cubicBezTo>
                  <a:cubicBezTo>
                    <a:pt x="2892" y="1677"/>
                    <a:pt x="3344" y="1517"/>
                    <a:pt x="3720" y="1246"/>
                  </a:cubicBezTo>
                  <a:cubicBezTo>
                    <a:pt x="4167" y="929"/>
                    <a:pt x="4513" y="463"/>
                    <a:pt x="4905" y="76"/>
                  </a:cubicBezTo>
                  <a:cubicBezTo>
                    <a:pt x="4548" y="51"/>
                    <a:pt x="4177" y="61"/>
                    <a:pt x="3821" y="36"/>
                  </a:cubicBezTo>
                  <a:lnTo>
                    <a:pt x="382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6" name="Google Shape;5456;p26"/>
            <p:cNvSpPr/>
            <p:nvPr/>
          </p:nvSpPr>
          <p:spPr>
            <a:xfrm>
              <a:off x="2768725" y="3239575"/>
              <a:ext cx="139450" cy="155375"/>
            </a:xfrm>
            <a:custGeom>
              <a:rect b="b" l="l" r="r" t="t"/>
              <a:pathLst>
                <a:path extrusionOk="0" h="6215" w="5578">
                  <a:moveTo>
                    <a:pt x="5577" y="1"/>
                  </a:moveTo>
                  <a:cubicBezTo>
                    <a:pt x="5301" y="176"/>
                    <a:pt x="5060" y="377"/>
                    <a:pt x="4884" y="588"/>
                  </a:cubicBezTo>
                  <a:cubicBezTo>
                    <a:pt x="4644" y="874"/>
                    <a:pt x="4443" y="1210"/>
                    <a:pt x="4127" y="1406"/>
                  </a:cubicBezTo>
                  <a:cubicBezTo>
                    <a:pt x="3790" y="1607"/>
                    <a:pt x="3379" y="1622"/>
                    <a:pt x="2992" y="1687"/>
                  </a:cubicBezTo>
                  <a:cubicBezTo>
                    <a:pt x="2681" y="1742"/>
                    <a:pt x="2345" y="1863"/>
                    <a:pt x="2144" y="2099"/>
                  </a:cubicBezTo>
                  <a:lnTo>
                    <a:pt x="2144" y="2104"/>
                  </a:lnTo>
                  <a:cubicBezTo>
                    <a:pt x="2064" y="2365"/>
                    <a:pt x="1943" y="2606"/>
                    <a:pt x="1752" y="2812"/>
                  </a:cubicBezTo>
                  <a:cubicBezTo>
                    <a:pt x="1511" y="3088"/>
                    <a:pt x="1175" y="3268"/>
                    <a:pt x="909" y="3519"/>
                  </a:cubicBezTo>
                  <a:cubicBezTo>
                    <a:pt x="769" y="3655"/>
                    <a:pt x="648" y="3805"/>
                    <a:pt x="553" y="3971"/>
                  </a:cubicBezTo>
                  <a:cubicBezTo>
                    <a:pt x="161" y="4613"/>
                    <a:pt x="66" y="5442"/>
                    <a:pt x="1" y="6215"/>
                  </a:cubicBezTo>
                  <a:cubicBezTo>
                    <a:pt x="447" y="6124"/>
                    <a:pt x="894" y="6039"/>
                    <a:pt x="1336" y="5954"/>
                  </a:cubicBezTo>
                  <a:cubicBezTo>
                    <a:pt x="1341" y="4543"/>
                    <a:pt x="2606" y="3419"/>
                    <a:pt x="3946" y="2982"/>
                  </a:cubicBezTo>
                  <a:cubicBezTo>
                    <a:pt x="4337" y="2857"/>
                    <a:pt x="4764" y="2756"/>
                    <a:pt x="5161" y="2621"/>
                  </a:cubicBezTo>
                  <a:cubicBezTo>
                    <a:pt x="5326" y="1758"/>
                    <a:pt x="5467" y="879"/>
                    <a:pt x="557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7" name="Google Shape;5457;p26"/>
            <p:cNvSpPr/>
            <p:nvPr/>
          </p:nvSpPr>
          <p:spPr>
            <a:xfrm>
              <a:off x="2704725" y="3157650"/>
              <a:ext cx="86500" cy="202675"/>
            </a:xfrm>
            <a:custGeom>
              <a:rect b="b" l="l" r="r" t="t"/>
              <a:pathLst>
                <a:path extrusionOk="0" h="8107" w="3460">
                  <a:moveTo>
                    <a:pt x="2907" y="0"/>
                  </a:moveTo>
                  <a:cubicBezTo>
                    <a:pt x="2636" y="367"/>
                    <a:pt x="2435" y="783"/>
                    <a:pt x="2315" y="1220"/>
                  </a:cubicBezTo>
                  <a:cubicBezTo>
                    <a:pt x="2129" y="1913"/>
                    <a:pt x="2149" y="2650"/>
                    <a:pt x="1938" y="3338"/>
                  </a:cubicBezTo>
                  <a:cubicBezTo>
                    <a:pt x="1707" y="4076"/>
                    <a:pt x="1241" y="4693"/>
                    <a:pt x="749" y="5301"/>
                  </a:cubicBezTo>
                  <a:cubicBezTo>
                    <a:pt x="498" y="5612"/>
                    <a:pt x="237" y="5923"/>
                    <a:pt x="1" y="6244"/>
                  </a:cubicBezTo>
                  <a:cubicBezTo>
                    <a:pt x="136" y="6897"/>
                    <a:pt x="372" y="7529"/>
                    <a:pt x="699" y="8106"/>
                  </a:cubicBezTo>
                  <a:cubicBezTo>
                    <a:pt x="714" y="8101"/>
                    <a:pt x="724" y="8096"/>
                    <a:pt x="739" y="8091"/>
                  </a:cubicBezTo>
                  <a:cubicBezTo>
                    <a:pt x="854" y="7815"/>
                    <a:pt x="1005" y="7549"/>
                    <a:pt x="1175" y="7308"/>
                  </a:cubicBezTo>
                  <a:cubicBezTo>
                    <a:pt x="1712" y="6550"/>
                    <a:pt x="2430" y="5898"/>
                    <a:pt x="2792" y="5035"/>
                  </a:cubicBezTo>
                  <a:cubicBezTo>
                    <a:pt x="3098" y="4292"/>
                    <a:pt x="3108" y="3448"/>
                    <a:pt x="3379" y="2685"/>
                  </a:cubicBezTo>
                  <a:cubicBezTo>
                    <a:pt x="3404" y="2610"/>
                    <a:pt x="3429" y="2545"/>
                    <a:pt x="3459" y="2475"/>
                  </a:cubicBezTo>
                  <a:cubicBezTo>
                    <a:pt x="3253" y="1657"/>
                    <a:pt x="3068" y="833"/>
                    <a:pt x="29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8" name="Google Shape;5458;p26"/>
            <p:cNvSpPr/>
            <p:nvPr/>
          </p:nvSpPr>
          <p:spPr>
            <a:xfrm>
              <a:off x="2715275" y="3338850"/>
              <a:ext cx="67275" cy="65650"/>
            </a:xfrm>
            <a:custGeom>
              <a:rect b="b" l="l" r="r" t="t"/>
              <a:pathLst>
                <a:path extrusionOk="0" h="2626" w="2691">
                  <a:moveTo>
                    <a:pt x="2691" y="0"/>
                  </a:moveTo>
                  <a:lnTo>
                    <a:pt x="2691" y="0"/>
                  </a:lnTo>
                  <a:cubicBezTo>
                    <a:pt x="1878" y="216"/>
                    <a:pt x="1085" y="502"/>
                    <a:pt x="317" y="843"/>
                  </a:cubicBezTo>
                  <a:cubicBezTo>
                    <a:pt x="76" y="1431"/>
                    <a:pt x="0" y="2073"/>
                    <a:pt x="287" y="2625"/>
                  </a:cubicBezTo>
                  <a:cubicBezTo>
                    <a:pt x="904" y="2495"/>
                    <a:pt x="1521" y="2364"/>
                    <a:pt x="2139" y="2244"/>
                  </a:cubicBezTo>
                  <a:cubicBezTo>
                    <a:pt x="2204" y="1471"/>
                    <a:pt x="2299" y="642"/>
                    <a:pt x="26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9" name="Google Shape;5459;p26"/>
            <p:cNvSpPr/>
            <p:nvPr/>
          </p:nvSpPr>
          <p:spPr>
            <a:xfrm>
              <a:off x="2637600" y="3160525"/>
              <a:ext cx="87725" cy="181225"/>
            </a:xfrm>
            <a:custGeom>
              <a:rect b="b" l="l" r="r" t="t"/>
              <a:pathLst>
                <a:path extrusionOk="0" h="7249" w="3509">
                  <a:moveTo>
                    <a:pt x="924" y="1"/>
                  </a:moveTo>
                  <a:cubicBezTo>
                    <a:pt x="608" y="663"/>
                    <a:pt x="332" y="1386"/>
                    <a:pt x="66" y="2069"/>
                  </a:cubicBezTo>
                  <a:cubicBezTo>
                    <a:pt x="46" y="2064"/>
                    <a:pt x="26" y="2053"/>
                    <a:pt x="0" y="2043"/>
                  </a:cubicBezTo>
                  <a:lnTo>
                    <a:pt x="0" y="2043"/>
                  </a:lnTo>
                  <a:cubicBezTo>
                    <a:pt x="492" y="2882"/>
                    <a:pt x="1034" y="3700"/>
                    <a:pt x="1245" y="4643"/>
                  </a:cubicBezTo>
                  <a:cubicBezTo>
                    <a:pt x="1446" y="5537"/>
                    <a:pt x="1366" y="6581"/>
                    <a:pt x="2003" y="7243"/>
                  </a:cubicBezTo>
                  <a:lnTo>
                    <a:pt x="2023" y="7248"/>
                  </a:lnTo>
                  <a:cubicBezTo>
                    <a:pt x="2154" y="6947"/>
                    <a:pt x="2329" y="6651"/>
                    <a:pt x="2530" y="6355"/>
                  </a:cubicBezTo>
                  <a:cubicBezTo>
                    <a:pt x="2580" y="6280"/>
                    <a:pt x="2636" y="6204"/>
                    <a:pt x="2686" y="6129"/>
                  </a:cubicBezTo>
                  <a:cubicBezTo>
                    <a:pt x="2922" y="5808"/>
                    <a:pt x="3183" y="5497"/>
                    <a:pt x="3434" y="5186"/>
                  </a:cubicBezTo>
                  <a:cubicBezTo>
                    <a:pt x="3509" y="4152"/>
                    <a:pt x="3148" y="3228"/>
                    <a:pt x="2540" y="2400"/>
                  </a:cubicBezTo>
                  <a:cubicBezTo>
                    <a:pt x="1968" y="1622"/>
                    <a:pt x="1250" y="904"/>
                    <a:pt x="9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0" name="Google Shape;5460;p26"/>
            <p:cNvSpPr/>
            <p:nvPr/>
          </p:nvSpPr>
          <p:spPr>
            <a:xfrm>
              <a:off x="2574225" y="3179975"/>
              <a:ext cx="115225" cy="240325"/>
            </a:xfrm>
            <a:custGeom>
              <a:rect b="b" l="l" r="r" t="t"/>
              <a:pathLst>
                <a:path extrusionOk="0" h="9613" w="4609">
                  <a:moveTo>
                    <a:pt x="1" y="1"/>
                  </a:moveTo>
                  <a:cubicBezTo>
                    <a:pt x="21" y="252"/>
                    <a:pt x="81" y="503"/>
                    <a:pt x="176" y="743"/>
                  </a:cubicBezTo>
                  <a:cubicBezTo>
                    <a:pt x="593" y="1787"/>
                    <a:pt x="1702" y="2450"/>
                    <a:pt x="2064" y="3514"/>
                  </a:cubicBezTo>
                  <a:cubicBezTo>
                    <a:pt x="2365" y="4392"/>
                    <a:pt x="2094" y="5336"/>
                    <a:pt x="2024" y="6265"/>
                  </a:cubicBezTo>
                  <a:cubicBezTo>
                    <a:pt x="2018" y="6345"/>
                    <a:pt x="2013" y="6425"/>
                    <a:pt x="2008" y="6501"/>
                  </a:cubicBezTo>
                  <a:cubicBezTo>
                    <a:pt x="1968" y="7605"/>
                    <a:pt x="2325" y="8714"/>
                    <a:pt x="2992" y="9592"/>
                  </a:cubicBezTo>
                  <a:lnTo>
                    <a:pt x="2997" y="9613"/>
                  </a:lnTo>
                  <a:cubicBezTo>
                    <a:pt x="3534" y="9492"/>
                    <a:pt x="4071" y="9377"/>
                    <a:pt x="4608" y="9256"/>
                  </a:cubicBezTo>
                  <a:cubicBezTo>
                    <a:pt x="4102" y="8267"/>
                    <a:pt x="4162" y="7354"/>
                    <a:pt x="4558" y="6470"/>
                  </a:cubicBezTo>
                  <a:lnTo>
                    <a:pt x="4538" y="6465"/>
                  </a:lnTo>
                  <a:cubicBezTo>
                    <a:pt x="3901" y="5803"/>
                    <a:pt x="3981" y="4759"/>
                    <a:pt x="3780" y="3865"/>
                  </a:cubicBezTo>
                  <a:cubicBezTo>
                    <a:pt x="3569" y="2922"/>
                    <a:pt x="3027" y="2104"/>
                    <a:pt x="2535" y="1265"/>
                  </a:cubicBezTo>
                  <a:cubicBezTo>
                    <a:pt x="1652" y="929"/>
                    <a:pt x="804" y="503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1" name="Google Shape;5461;p26"/>
            <p:cNvSpPr/>
            <p:nvPr/>
          </p:nvSpPr>
          <p:spPr>
            <a:xfrm>
              <a:off x="2530550" y="2941775"/>
              <a:ext cx="122375" cy="210625"/>
            </a:xfrm>
            <a:custGeom>
              <a:rect b="b" l="l" r="r" t="t"/>
              <a:pathLst>
                <a:path extrusionOk="0" h="8425" w="4895">
                  <a:moveTo>
                    <a:pt x="106" y="0"/>
                  </a:moveTo>
                  <a:cubicBezTo>
                    <a:pt x="99" y="0"/>
                    <a:pt x="93" y="1"/>
                    <a:pt x="86" y="2"/>
                  </a:cubicBezTo>
                  <a:cubicBezTo>
                    <a:pt x="41" y="17"/>
                    <a:pt x="16" y="52"/>
                    <a:pt x="1" y="97"/>
                  </a:cubicBezTo>
                  <a:lnTo>
                    <a:pt x="76" y="102"/>
                  </a:lnTo>
                  <a:cubicBezTo>
                    <a:pt x="553" y="1929"/>
                    <a:pt x="2621" y="2963"/>
                    <a:pt x="3203" y="4765"/>
                  </a:cubicBezTo>
                  <a:cubicBezTo>
                    <a:pt x="3575" y="5925"/>
                    <a:pt x="3264" y="7190"/>
                    <a:pt x="3384" y="8404"/>
                  </a:cubicBezTo>
                  <a:cubicBezTo>
                    <a:pt x="3399" y="8409"/>
                    <a:pt x="3409" y="8414"/>
                    <a:pt x="3424" y="8424"/>
                  </a:cubicBezTo>
                  <a:cubicBezTo>
                    <a:pt x="3966" y="7496"/>
                    <a:pt x="4423" y="6497"/>
                    <a:pt x="4895" y="5523"/>
                  </a:cubicBezTo>
                  <a:cubicBezTo>
                    <a:pt x="4388" y="2863"/>
                    <a:pt x="1602" y="2231"/>
                    <a:pt x="267" y="132"/>
                  </a:cubicBezTo>
                  <a:cubicBezTo>
                    <a:pt x="226" y="68"/>
                    <a:pt x="172" y="0"/>
                    <a:pt x="1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2" name="Google Shape;5462;p26"/>
            <p:cNvSpPr/>
            <p:nvPr/>
          </p:nvSpPr>
          <p:spPr>
            <a:xfrm>
              <a:off x="2527425" y="3297925"/>
              <a:ext cx="93000" cy="56375"/>
            </a:xfrm>
            <a:custGeom>
              <a:rect b="b" l="l" r="r" t="t"/>
              <a:pathLst>
                <a:path extrusionOk="0" h="2255" w="3720">
                  <a:moveTo>
                    <a:pt x="1632" y="1"/>
                  </a:moveTo>
                  <a:cubicBezTo>
                    <a:pt x="1080" y="86"/>
                    <a:pt x="538" y="207"/>
                    <a:pt x="1" y="372"/>
                  </a:cubicBezTo>
                  <a:cubicBezTo>
                    <a:pt x="277" y="974"/>
                    <a:pt x="518" y="1637"/>
                    <a:pt x="1060" y="2013"/>
                  </a:cubicBezTo>
                  <a:cubicBezTo>
                    <a:pt x="1195" y="2109"/>
                    <a:pt x="1351" y="2179"/>
                    <a:pt x="1501" y="2254"/>
                  </a:cubicBezTo>
                  <a:cubicBezTo>
                    <a:pt x="2239" y="1928"/>
                    <a:pt x="2982" y="1602"/>
                    <a:pt x="3720" y="1271"/>
                  </a:cubicBezTo>
                  <a:cubicBezTo>
                    <a:pt x="3394" y="909"/>
                    <a:pt x="2806" y="764"/>
                    <a:pt x="2345" y="528"/>
                  </a:cubicBezTo>
                  <a:cubicBezTo>
                    <a:pt x="2079" y="392"/>
                    <a:pt x="1838" y="217"/>
                    <a:pt x="16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3" name="Google Shape;5463;p26"/>
            <p:cNvSpPr/>
            <p:nvPr/>
          </p:nvSpPr>
          <p:spPr>
            <a:xfrm>
              <a:off x="2572600" y="3129900"/>
              <a:ext cx="65025" cy="81725"/>
            </a:xfrm>
            <a:custGeom>
              <a:rect b="b" l="l" r="r" t="t"/>
              <a:pathLst>
                <a:path extrusionOk="0" h="3269" w="2601">
                  <a:moveTo>
                    <a:pt x="302" y="1"/>
                  </a:moveTo>
                  <a:cubicBezTo>
                    <a:pt x="146" y="678"/>
                    <a:pt x="0" y="1356"/>
                    <a:pt x="66" y="2004"/>
                  </a:cubicBezTo>
                  <a:cubicBezTo>
                    <a:pt x="869" y="2506"/>
                    <a:pt x="1717" y="2932"/>
                    <a:pt x="2600" y="3268"/>
                  </a:cubicBezTo>
                  <a:cubicBezTo>
                    <a:pt x="2244" y="2656"/>
                    <a:pt x="1918" y="2029"/>
                    <a:pt x="1772" y="1341"/>
                  </a:cubicBezTo>
                  <a:cubicBezTo>
                    <a:pt x="1742" y="1185"/>
                    <a:pt x="1717" y="1035"/>
                    <a:pt x="1702" y="879"/>
                  </a:cubicBezTo>
                  <a:cubicBezTo>
                    <a:pt x="1220" y="613"/>
                    <a:pt x="753" y="317"/>
                    <a:pt x="3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4" name="Google Shape;5464;p26"/>
            <p:cNvSpPr/>
            <p:nvPr/>
          </p:nvSpPr>
          <p:spPr>
            <a:xfrm>
              <a:off x="2526800" y="2944200"/>
              <a:ext cx="93125" cy="207700"/>
            </a:xfrm>
            <a:custGeom>
              <a:rect b="b" l="l" r="r" t="t"/>
              <a:pathLst>
                <a:path extrusionOk="0" h="8308" w="3725">
                  <a:moveTo>
                    <a:pt x="151" y="0"/>
                  </a:moveTo>
                  <a:cubicBezTo>
                    <a:pt x="136" y="25"/>
                    <a:pt x="131" y="56"/>
                    <a:pt x="126" y="81"/>
                  </a:cubicBezTo>
                  <a:cubicBezTo>
                    <a:pt x="0" y="894"/>
                    <a:pt x="161" y="1963"/>
                    <a:pt x="703" y="2620"/>
                  </a:cubicBezTo>
                  <a:cubicBezTo>
                    <a:pt x="1255" y="3288"/>
                    <a:pt x="2008" y="3589"/>
                    <a:pt x="2309" y="4503"/>
                  </a:cubicBezTo>
                  <a:cubicBezTo>
                    <a:pt x="2621" y="5441"/>
                    <a:pt x="2359" y="6440"/>
                    <a:pt x="2134" y="7429"/>
                  </a:cubicBezTo>
                  <a:cubicBezTo>
                    <a:pt x="2585" y="7745"/>
                    <a:pt x="3052" y="8041"/>
                    <a:pt x="3534" y="8307"/>
                  </a:cubicBezTo>
                  <a:cubicBezTo>
                    <a:pt x="3414" y="7093"/>
                    <a:pt x="3725" y="5828"/>
                    <a:pt x="3353" y="4668"/>
                  </a:cubicBezTo>
                  <a:cubicBezTo>
                    <a:pt x="2771" y="2866"/>
                    <a:pt x="703" y="1832"/>
                    <a:pt x="226" y="5"/>
                  </a:cubicBezTo>
                  <a:lnTo>
                    <a:pt x="15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5" name="Google Shape;5465;p26"/>
            <p:cNvSpPr/>
            <p:nvPr/>
          </p:nvSpPr>
          <p:spPr>
            <a:xfrm>
              <a:off x="2300300" y="3220225"/>
              <a:ext cx="269700" cy="77725"/>
            </a:xfrm>
            <a:custGeom>
              <a:rect b="b" l="l" r="r" t="t"/>
              <a:pathLst>
                <a:path extrusionOk="0" h="3109" w="10788">
                  <a:moveTo>
                    <a:pt x="9475" y="0"/>
                  </a:moveTo>
                  <a:cubicBezTo>
                    <a:pt x="9019" y="0"/>
                    <a:pt x="8569" y="215"/>
                    <a:pt x="8112" y="273"/>
                  </a:cubicBezTo>
                  <a:cubicBezTo>
                    <a:pt x="8020" y="283"/>
                    <a:pt x="7929" y="288"/>
                    <a:pt x="7838" y="288"/>
                  </a:cubicBezTo>
                  <a:cubicBezTo>
                    <a:pt x="7499" y="288"/>
                    <a:pt x="7162" y="225"/>
                    <a:pt x="6822" y="177"/>
                  </a:cubicBezTo>
                  <a:cubicBezTo>
                    <a:pt x="6411" y="122"/>
                    <a:pt x="5998" y="95"/>
                    <a:pt x="5586" y="95"/>
                  </a:cubicBezTo>
                  <a:cubicBezTo>
                    <a:pt x="3624" y="95"/>
                    <a:pt x="1681" y="707"/>
                    <a:pt x="1" y="1748"/>
                  </a:cubicBezTo>
                  <a:cubicBezTo>
                    <a:pt x="302" y="1688"/>
                    <a:pt x="608" y="1623"/>
                    <a:pt x="914" y="1563"/>
                  </a:cubicBezTo>
                  <a:lnTo>
                    <a:pt x="864" y="1472"/>
                  </a:lnTo>
                  <a:cubicBezTo>
                    <a:pt x="1834" y="940"/>
                    <a:pt x="2965" y="793"/>
                    <a:pt x="4083" y="793"/>
                  </a:cubicBezTo>
                  <a:cubicBezTo>
                    <a:pt x="4272" y="793"/>
                    <a:pt x="4461" y="798"/>
                    <a:pt x="4648" y="805"/>
                  </a:cubicBezTo>
                  <a:cubicBezTo>
                    <a:pt x="5135" y="825"/>
                    <a:pt x="5592" y="830"/>
                    <a:pt x="6039" y="991"/>
                  </a:cubicBezTo>
                  <a:cubicBezTo>
                    <a:pt x="6509" y="1165"/>
                    <a:pt x="6885" y="1350"/>
                    <a:pt x="7374" y="1350"/>
                  </a:cubicBezTo>
                  <a:cubicBezTo>
                    <a:pt x="7448" y="1350"/>
                    <a:pt x="7525" y="1346"/>
                    <a:pt x="7605" y="1337"/>
                  </a:cubicBezTo>
                  <a:cubicBezTo>
                    <a:pt x="8017" y="1285"/>
                    <a:pt x="8445" y="1133"/>
                    <a:pt x="8849" y="1133"/>
                  </a:cubicBezTo>
                  <a:cubicBezTo>
                    <a:pt x="9026" y="1133"/>
                    <a:pt x="9198" y="1162"/>
                    <a:pt x="9362" y="1242"/>
                  </a:cubicBezTo>
                  <a:cubicBezTo>
                    <a:pt x="9858" y="1493"/>
                    <a:pt x="10034" y="2105"/>
                    <a:pt x="10315" y="2587"/>
                  </a:cubicBezTo>
                  <a:cubicBezTo>
                    <a:pt x="10426" y="2777"/>
                    <a:pt x="10561" y="2953"/>
                    <a:pt x="10717" y="3109"/>
                  </a:cubicBezTo>
                  <a:cubicBezTo>
                    <a:pt x="10727" y="3109"/>
                    <a:pt x="10737" y="3104"/>
                    <a:pt x="10747" y="3104"/>
                  </a:cubicBezTo>
                  <a:cubicBezTo>
                    <a:pt x="10787" y="2276"/>
                    <a:pt x="10712" y="1412"/>
                    <a:pt x="10616" y="589"/>
                  </a:cubicBezTo>
                  <a:cubicBezTo>
                    <a:pt x="10355" y="293"/>
                    <a:pt x="10054" y="67"/>
                    <a:pt x="9653" y="12"/>
                  </a:cubicBezTo>
                  <a:cubicBezTo>
                    <a:pt x="9593" y="4"/>
                    <a:pt x="9534" y="0"/>
                    <a:pt x="94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6" name="Google Shape;5466;p26"/>
            <p:cNvSpPr/>
            <p:nvPr/>
          </p:nvSpPr>
          <p:spPr>
            <a:xfrm>
              <a:off x="2768600" y="3292150"/>
              <a:ext cx="53725" cy="103925"/>
            </a:xfrm>
            <a:custGeom>
              <a:rect b="b" l="l" r="r" t="t"/>
              <a:pathLst>
                <a:path extrusionOk="0" fill="none" h="4157" w="2149">
                  <a:moveTo>
                    <a:pt x="2149" y="1"/>
                  </a:moveTo>
                  <a:cubicBezTo>
                    <a:pt x="2069" y="262"/>
                    <a:pt x="1948" y="503"/>
                    <a:pt x="1757" y="709"/>
                  </a:cubicBezTo>
                  <a:cubicBezTo>
                    <a:pt x="1516" y="985"/>
                    <a:pt x="1180" y="1165"/>
                    <a:pt x="914" y="1416"/>
                  </a:cubicBezTo>
                  <a:cubicBezTo>
                    <a:pt x="774" y="1552"/>
                    <a:pt x="653" y="1702"/>
                    <a:pt x="558" y="1868"/>
                  </a:cubicBezTo>
                  <a:cubicBezTo>
                    <a:pt x="166" y="2510"/>
                    <a:pt x="71" y="3339"/>
                    <a:pt x="6" y="4112"/>
                  </a:cubicBezTo>
                  <a:cubicBezTo>
                    <a:pt x="6" y="4127"/>
                    <a:pt x="6" y="4142"/>
                    <a:pt x="1" y="4157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7" name="Google Shape;5467;p26"/>
            <p:cNvSpPr/>
            <p:nvPr/>
          </p:nvSpPr>
          <p:spPr>
            <a:xfrm>
              <a:off x="2676750" y="3290150"/>
              <a:ext cx="46700" cy="122250"/>
            </a:xfrm>
            <a:custGeom>
              <a:rect b="b" l="l" r="r" t="t"/>
              <a:pathLst>
                <a:path extrusionOk="0" fill="none" h="4890" w="1868">
                  <a:moveTo>
                    <a:pt x="523" y="4889"/>
                  </a:moveTo>
                  <a:cubicBezTo>
                    <a:pt x="517" y="4874"/>
                    <a:pt x="507" y="4864"/>
                    <a:pt x="507" y="4849"/>
                  </a:cubicBezTo>
                  <a:cubicBezTo>
                    <a:pt x="1" y="3860"/>
                    <a:pt x="61" y="2947"/>
                    <a:pt x="457" y="2063"/>
                  </a:cubicBezTo>
                  <a:cubicBezTo>
                    <a:pt x="588" y="1762"/>
                    <a:pt x="763" y="1466"/>
                    <a:pt x="964" y="1170"/>
                  </a:cubicBezTo>
                  <a:cubicBezTo>
                    <a:pt x="1014" y="1095"/>
                    <a:pt x="1070" y="1019"/>
                    <a:pt x="1120" y="944"/>
                  </a:cubicBezTo>
                  <a:cubicBezTo>
                    <a:pt x="1356" y="623"/>
                    <a:pt x="1617" y="312"/>
                    <a:pt x="1868" y="1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8" name="Google Shape;5468;p26"/>
            <p:cNvSpPr/>
            <p:nvPr/>
          </p:nvSpPr>
          <p:spPr>
            <a:xfrm>
              <a:off x="2623425" y="3336575"/>
              <a:ext cx="25625" cy="83225"/>
            </a:xfrm>
            <a:custGeom>
              <a:rect b="b" l="l" r="r" t="t"/>
              <a:pathLst>
                <a:path extrusionOk="0" fill="none" h="3329" w="1025">
                  <a:moveTo>
                    <a:pt x="1024" y="3328"/>
                  </a:moveTo>
                  <a:cubicBezTo>
                    <a:pt x="357" y="2450"/>
                    <a:pt x="0" y="1341"/>
                    <a:pt x="40" y="237"/>
                  </a:cubicBezTo>
                  <a:cubicBezTo>
                    <a:pt x="45" y="161"/>
                    <a:pt x="50" y="81"/>
                    <a:pt x="56" y="1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9" name="Google Shape;5469;p26"/>
            <p:cNvSpPr/>
            <p:nvPr/>
          </p:nvSpPr>
          <p:spPr>
            <a:xfrm>
              <a:off x="2532450" y="2944325"/>
              <a:ext cx="155250" cy="397300"/>
            </a:xfrm>
            <a:custGeom>
              <a:rect b="b" l="l" r="r" t="t"/>
              <a:pathLst>
                <a:path extrusionOk="0" fill="none" h="15892" w="6210">
                  <a:moveTo>
                    <a:pt x="0" y="0"/>
                  </a:moveTo>
                  <a:cubicBezTo>
                    <a:pt x="477" y="1827"/>
                    <a:pt x="2545" y="2861"/>
                    <a:pt x="3127" y="4663"/>
                  </a:cubicBezTo>
                  <a:cubicBezTo>
                    <a:pt x="3499" y="5823"/>
                    <a:pt x="3188" y="7088"/>
                    <a:pt x="3308" y="8302"/>
                  </a:cubicBezTo>
                  <a:cubicBezTo>
                    <a:pt x="3323" y="8458"/>
                    <a:pt x="3348" y="8608"/>
                    <a:pt x="3378" y="8764"/>
                  </a:cubicBezTo>
                  <a:cubicBezTo>
                    <a:pt x="3524" y="9452"/>
                    <a:pt x="3850" y="10079"/>
                    <a:pt x="4206" y="10691"/>
                  </a:cubicBezTo>
                  <a:cubicBezTo>
                    <a:pt x="4698" y="11530"/>
                    <a:pt x="5240" y="12348"/>
                    <a:pt x="5451" y="13291"/>
                  </a:cubicBezTo>
                  <a:cubicBezTo>
                    <a:pt x="5652" y="14185"/>
                    <a:pt x="5572" y="15229"/>
                    <a:pt x="6209" y="15891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0" name="Google Shape;5470;p26"/>
            <p:cNvSpPr/>
            <p:nvPr/>
          </p:nvSpPr>
          <p:spPr>
            <a:xfrm>
              <a:off x="2715275" y="3032150"/>
              <a:ext cx="281600" cy="373475"/>
            </a:xfrm>
            <a:custGeom>
              <a:rect b="b" l="l" r="r" t="t"/>
              <a:pathLst>
                <a:path extrusionOk="0" fill="none" h="14939" w="11264">
                  <a:moveTo>
                    <a:pt x="11264" y="1"/>
                  </a:moveTo>
                  <a:cubicBezTo>
                    <a:pt x="9788" y="11"/>
                    <a:pt x="8338" y="829"/>
                    <a:pt x="7570" y="2084"/>
                  </a:cubicBezTo>
                  <a:cubicBezTo>
                    <a:pt x="7514" y="2174"/>
                    <a:pt x="7464" y="2260"/>
                    <a:pt x="7419" y="2350"/>
                  </a:cubicBezTo>
                  <a:cubicBezTo>
                    <a:pt x="6997" y="3138"/>
                    <a:pt x="6746" y="4041"/>
                    <a:pt x="6124" y="4679"/>
                  </a:cubicBezTo>
                  <a:cubicBezTo>
                    <a:pt x="5552" y="5271"/>
                    <a:pt x="4744" y="5567"/>
                    <a:pt x="4101" y="6084"/>
                  </a:cubicBezTo>
                  <a:cubicBezTo>
                    <a:pt x="3639" y="6456"/>
                    <a:pt x="3273" y="6948"/>
                    <a:pt x="3037" y="7495"/>
                  </a:cubicBezTo>
                  <a:cubicBezTo>
                    <a:pt x="3007" y="7565"/>
                    <a:pt x="2982" y="7630"/>
                    <a:pt x="2957" y="7705"/>
                  </a:cubicBezTo>
                  <a:cubicBezTo>
                    <a:pt x="2686" y="8468"/>
                    <a:pt x="2676" y="9312"/>
                    <a:pt x="2370" y="10055"/>
                  </a:cubicBezTo>
                  <a:cubicBezTo>
                    <a:pt x="2008" y="10918"/>
                    <a:pt x="1290" y="11570"/>
                    <a:pt x="753" y="12328"/>
                  </a:cubicBezTo>
                  <a:cubicBezTo>
                    <a:pt x="583" y="12569"/>
                    <a:pt x="432" y="12835"/>
                    <a:pt x="317" y="13111"/>
                  </a:cubicBezTo>
                  <a:cubicBezTo>
                    <a:pt x="76" y="13699"/>
                    <a:pt x="0" y="14341"/>
                    <a:pt x="287" y="14893"/>
                  </a:cubicBezTo>
                  <a:cubicBezTo>
                    <a:pt x="292" y="14908"/>
                    <a:pt x="302" y="14923"/>
                    <a:pt x="312" y="14938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1" name="Google Shape;5471;p26"/>
            <p:cNvSpPr/>
            <p:nvPr/>
          </p:nvSpPr>
          <p:spPr>
            <a:xfrm>
              <a:off x="2802100" y="3251500"/>
              <a:ext cx="317000" cy="137175"/>
            </a:xfrm>
            <a:custGeom>
              <a:rect b="b" l="l" r="r" t="t"/>
              <a:pathLst>
                <a:path extrusionOk="0" fill="none" h="5487" w="12680">
                  <a:moveTo>
                    <a:pt x="12680" y="1120"/>
                  </a:moveTo>
                  <a:cubicBezTo>
                    <a:pt x="11851" y="638"/>
                    <a:pt x="10943" y="131"/>
                    <a:pt x="9994" y="282"/>
                  </a:cubicBezTo>
                  <a:cubicBezTo>
                    <a:pt x="9658" y="332"/>
                    <a:pt x="9337" y="467"/>
                    <a:pt x="9000" y="497"/>
                  </a:cubicBezTo>
                  <a:cubicBezTo>
                    <a:pt x="8920" y="508"/>
                    <a:pt x="8845" y="508"/>
                    <a:pt x="8770" y="503"/>
                  </a:cubicBezTo>
                  <a:cubicBezTo>
                    <a:pt x="8258" y="487"/>
                    <a:pt x="7766" y="282"/>
                    <a:pt x="7264" y="151"/>
                  </a:cubicBezTo>
                  <a:cubicBezTo>
                    <a:pt x="6687" y="6"/>
                    <a:pt x="5994" y="1"/>
                    <a:pt x="5597" y="442"/>
                  </a:cubicBezTo>
                  <a:cubicBezTo>
                    <a:pt x="5382" y="673"/>
                    <a:pt x="5296" y="994"/>
                    <a:pt x="5126" y="1265"/>
                  </a:cubicBezTo>
                  <a:cubicBezTo>
                    <a:pt x="4834" y="1722"/>
                    <a:pt x="4353" y="1968"/>
                    <a:pt x="3826" y="2144"/>
                  </a:cubicBezTo>
                  <a:cubicBezTo>
                    <a:pt x="3429" y="2279"/>
                    <a:pt x="3002" y="2380"/>
                    <a:pt x="2611" y="2505"/>
                  </a:cubicBezTo>
                  <a:cubicBezTo>
                    <a:pt x="1271" y="2942"/>
                    <a:pt x="6" y="4066"/>
                    <a:pt x="1" y="5477"/>
                  </a:cubicBezTo>
                  <a:lnTo>
                    <a:pt x="1" y="5487"/>
                  </a:ln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2" name="Google Shape;5472;p26"/>
            <p:cNvSpPr/>
            <p:nvPr/>
          </p:nvSpPr>
          <p:spPr>
            <a:xfrm>
              <a:off x="2318625" y="3239075"/>
              <a:ext cx="306700" cy="98900"/>
            </a:xfrm>
            <a:custGeom>
              <a:rect b="b" l="l" r="r" t="t"/>
              <a:pathLst>
                <a:path extrusionOk="0" fill="none" h="3956" w="12268">
                  <a:moveTo>
                    <a:pt x="0" y="794"/>
                  </a:moveTo>
                  <a:cubicBezTo>
                    <a:pt x="41" y="769"/>
                    <a:pt x="86" y="744"/>
                    <a:pt x="131" y="718"/>
                  </a:cubicBezTo>
                  <a:cubicBezTo>
                    <a:pt x="1265" y="96"/>
                    <a:pt x="2620" y="1"/>
                    <a:pt x="3915" y="51"/>
                  </a:cubicBezTo>
                  <a:cubicBezTo>
                    <a:pt x="4402" y="71"/>
                    <a:pt x="4859" y="76"/>
                    <a:pt x="5306" y="237"/>
                  </a:cubicBezTo>
                  <a:cubicBezTo>
                    <a:pt x="5848" y="437"/>
                    <a:pt x="6264" y="653"/>
                    <a:pt x="6872" y="583"/>
                  </a:cubicBezTo>
                  <a:cubicBezTo>
                    <a:pt x="7464" y="508"/>
                    <a:pt x="8092" y="227"/>
                    <a:pt x="8629" y="488"/>
                  </a:cubicBezTo>
                  <a:cubicBezTo>
                    <a:pt x="9125" y="739"/>
                    <a:pt x="9301" y="1351"/>
                    <a:pt x="9582" y="1833"/>
                  </a:cubicBezTo>
                  <a:cubicBezTo>
                    <a:pt x="9693" y="2023"/>
                    <a:pt x="9828" y="2199"/>
                    <a:pt x="9984" y="2355"/>
                  </a:cubicBezTo>
                  <a:cubicBezTo>
                    <a:pt x="10190" y="2571"/>
                    <a:pt x="10431" y="2746"/>
                    <a:pt x="10697" y="2882"/>
                  </a:cubicBezTo>
                  <a:cubicBezTo>
                    <a:pt x="11158" y="3118"/>
                    <a:pt x="11746" y="3263"/>
                    <a:pt x="12072" y="3625"/>
                  </a:cubicBezTo>
                  <a:cubicBezTo>
                    <a:pt x="12142" y="3705"/>
                    <a:pt x="12202" y="3800"/>
                    <a:pt x="12248" y="3901"/>
                  </a:cubicBezTo>
                  <a:cubicBezTo>
                    <a:pt x="12258" y="3921"/>
                    <a:pt x="12263" y="3936"/>
                    <a:pt x="12268" y="3956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3" name="Google Shape;5473;p26"/>
            <p:cNvSpPr/>
            <p:nvPr/>
          </p:nvSpPr>
          <p:spPr>
            <a:xfrm>
              <a:off x="2579125" y="3079600"/>
              <a:ext cx="73925" cy="72800"/>
            </a:xfrm>
            <a:custGeom>
              <a:rect b="b" l="l" r="r" t="t"/>
              <a:pathLst>
                <a:path extrusionOk="0" fill="none" h="2912" w="2957">
                  <a:moveTo>
                    <a:pt x="0" y="1988"/>
                  </a:moveTo>
                  <a:cubicBezTo>
                    <a:pt x="16" y="1998"/>
                    <a:pt x="26" y="2008"/>
                    <a:pt x="41" y="2013"/>
                  </a:cubicBezTo>
                  <a:cubicBezTo>
                    <a:pt x="492" y="2329"/>
                    <a:pt x="959" y="2625"/>
                    <a:pt x="1441" y="2891"/>
                  </a:cubicBezTo>
                  <a:cubicBezTo>
                    <a:pt x="1456" y="2896"/>
                    <a:pt x="1466" y="2901"/>
                    <a:pt x="1481" y="2911"/>
                  </a:cubicBezTo>
                  <a:cubicBezTo>
                    <a:pt x="2023" y="1983"/>
                    <a:pt x="2480" y="984"/>
                    <a:pt x="2952" y="10"/>
                  </a:cubicBezTo>
                  <a:cubicBezTo>
                    <a:pt x="2952" y="10"/>
                    <a:pt x="2952" y="5"/>
                    <a:pt x="2957" y="0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4" name="Google Shape;5474;p26"/>
            <p:cNvSpPr/>
            <p:nvPr/>
          </p:nvSpPr>
          <p:spPr>
            <a:xfrm>
              <a:off x="2573975" y="3160400"/>
              <a:ext cx="86875" cy="51850"/>
            </a:xfrm>
            <a:custGeom>
              <a:rect b="b" l="l" r="r" t="t"/>
              <a:pathLst>
                <a:path extrusionOk="0" fill="none" h="2074" w="3475">
                  <a:moveTo>
                    <a:pt x="1" y="779"/>
                  </a:moveTo>
                  <a:cubicBezTo>
                    <a:pt x="6" y="784"/>
                    <a:pt x="6" y="784"/>
                    <a:pt x="11" y="784"/>
                  </a:cubicBezTo>
                  <a:cubicBezTo>
                    <a:pt x="814" y="1286"/>
                    <a:pt x="1662" y="1712"/>
                    <a:pt x="2545" y="2048"/>
                  </a:cubicBezTo>
                  <a:cubicBezTo>
                    <a:pt x="2571" y="2058"/>
                    <a:pt x="2591" y="2069"/>
                    <a:pt x="2611" y="2074"/>
                  </a:cubicBezTo>
                  <a:cubicBezTo>
                    <a:pt x="2877" y="1391"/>
                    <a:pt x="3153" y="668"/>
                    <a:pt x="3469" y="6"/>
                  </a:cubicBezTo>
                  <a:cubicBezTo>
                    <a:pt x="3474" y="6"/>
                    <a:pt x="3474" y="1"/>
                    <a:pt x="3474" y="1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5" name="Google Shape;5475;p26"/>
            <p:cNvSpPr/>
            <p:nvPr/>
          </p:nvSpPr>
          <p:spPr>
            <a:xfrm>
              <a:off x="2681900" y="3233300"/>
              <a:ext cx="25" cy="21875"/>
            </a:xfrm>
            <a:custGeom>
              <a:rect b="b" l="l" r="r" t="t"/>
              <a:pathLst>
                <a:path extrusionOk="0" fill="none" h="875" w="1">
                  <a:moveTo>
                    <a:pt x="0" y="1"/>
                  </a:moveTo>
                  <a:lnTo>
                    <a:pt x="0" y="874"/>
                  </a:ln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6" name="Google Shape;5476;p26"/>
            <p:cNvSpPr/>
            <p:nvPr/>
          </p:nvSpPr>
          <p:spPr>
            <a:xfrm>
              <a:off x="2696825" y="3241350"/>
              <a:ext cx="1400" cy="19600"/>
            </a:xfrm>
            <a:custGeom>
              <a:rect b="b" l="l" r="r" t="t"/>
              <a:pathLst>
                <a:path extrusionOk="0" fill="none" h="784" w="56">
                  <a:moveTo>
                    <a:pt x="1" y="0"/>
                  </a:moveTo>
                  <a:cubicBezTo>
                    <a:pt x="21" y="261"/>
                    <a:pt x="36" y="522"/>
                    <a:pt x="56" y="783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7" name="Google Shape;5477;p26"/>
            <p:cNvSpPr/>
            <p:nvPr/>
          </p:nvSpPr>
          <p:spPr>
            <a:xfrm>
              <a:off x="2776750" y="3154750"/>
              <a:ext cx="100300" cy="64775"/>
            </a:xfrm>
            <a:custGeom>
              <a:rect b="b" l="l" r="r" t="t"/>
              <a:pathLst>
                <a:path extrusionOk="0" fill="none" h="2591" w="4012">
                  <a:moveTo>
                    <a:pt x="1" y="1"/>
                  </a:moveTo>
                  <a:cubicBezTo>
                    <a:pt x="11" y="36"/>
                    <a:pt x="16" y="76"/>
                    <a:pt x="26" y="116"/>
                  </a:cubicBezTo>
                  <a:cubicBezTo>
                    <a:pt x="187" y="949"/>
                    <a:pt x="372" y="1773"/>
                    <a:pt x="578" y="2591"/>
                  </a:cubicBezTo>
                  <a:cubicBezTo>
                    <a:pt x="1702" y="2209"/>
                    <a:pt x="2857" y="1868"/>
                    <a:pt x="4011" y="1622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8" name="Google Shape;5478;p26"/>
            <p:cNvSpPr/>
            <p:nvPr/>
          </p:nvSpPr>
          <p:spPr>
            <a:xfrm>
              <a:off x="2894200" y="3060025"/>
              <a:ext cx="67175" cy="31375"/>
            </a:xfrm>
            <a:custGeom>
              <a:rect b="b" l="l" r="r" t="t"/>
              <a:pathLst>
                <a:path extrusionOk="0" fill="none" h="1255" w="2687">
                  <a:moveTo>
                    <a:pt x="1" y="0"/>
                  </a:moveTo>
                  <a:cubicBezTo>
                    <a:pt x="1" y="10"/>
                    <a:pt x="1" y="20"/>
                    <a:pt x="6" y="30"/>
                  </a:cubicBezTo>
                  <a:cubicBezTo>
                    <a:pt x="51" y="442"/>
                    <a:pt x="121" y="853"/>
                    <a:pt x="217" y="1255"/>
                  </a:cubicBezTo>
                  <a:cubicBezTo>
                    <a:pt x="232" y="1250"/>
                    <a:pt x="247" y="1240"/>
                    <a:pt x="262" y="1235"/>
                  </a:cubicBezTo>
                  <a:cubicBezTo>
                    <a:pt x="1030" y="934"/>
                    <a:pt x="1853" y="623"/>
                    <a:pt x="2616" y="316"/>
                  </a:cubicBezTo>
                  <a:cubicBezTo>
                    <a:pt x="2641" y="301"/>
                    <a:pt x="2666" y="296"/>
                    <a:pt x="2686" y="286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9" name="Google Shape;5479;p26"/>
            <p:cNvSpPr/>
            <p:nvPr/>
          </p:nvSpPr>
          <p:spPr>
            <a:xfrm>
              <a:off x="2822425" y="3138575"/>
              <a:ext cx="2675" cy="23100"/>
            </a:xfrm>
            <a:custGeom>
              <a:rect b="b" l="l" r="r" t="t"/>
              <a:pathLst>
                <a:path extrusionOk="0" fill="none" h="924" w="107">
                  <a:moveTo>
                    <a:pt x="16" y="0"/>
                  </a:moveTo>
                  <a:cubicBezTo>
                    <a:pt x="1" y="311"/>
                    <a:pt x="31" y="623"/>
                    <a:pt x="106" y="924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0" name="Google Shape;5480;p26"/>
            <p:cNvSpPr/>
            <p:nvPr/>
          </p:nvSpPr>
          <p:spPr>
            <a:xfrm>
              <a:off x="2835600" y="3140825"/>
              <a:ext cx="1550" cy="17350"/>
            </a:xfrm>
            <a:custGeom>
              <a:rect b="b" l="l" r="r" t="t"/>
              <a:pathLst>
                <a:path extrusionOk="0" fill="none" h="694" w="62">
                  <a:moveTo>
                    <a:pt x="1" y="1"/>
                  </a:moveTo>
                  <a:cubicBezTo>
                    <a:pt x="51" y="226"/>
                    <a:pt x="61" y="462"/>
                    <a:pt x="36" y="693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1" name="Google Shape;5481;p26"/>
            <p:cNvSpPr/>
            <p:nvPr/>
          </p:nvSpPr>
          <p:spPr>
            <a:xfrm>
              <a:off x="2704600" y="3313000"/>
              <a:ext cx="77950" cy="47325"/>
            </a:xfrm>
            <a:custGeom>
              <a:rect b="b" l="l" r="r" t="t"/>
              <a:pathLst>
                <a:path extrusionOk="0" fill="none" h="1893" w="3118">
                  <a:moveTo>
                    <a:pt x="1" y="0"/>
                  </a:moveTo>
                  <a:lnTo>
                    <a:pt x="6" y="30"/>
                  </a:lnTo>
                  <a:cubicBezTo>
                    <a:pt x="141" y="683"/>
                    <a:pt x="377" y="1315"/>
                    <a:pt x="704" y="1892"/>
                  </a:cubicBezTo>
                  <a:cubicBezTo>
                    <a:pt x="719" y="1887"/>
                    <a:pt x="729" y="1882"/>
                    <a:pt x="744" y="1877"/>
                  </a:cubicBezTo>
                  <a:cubicBezTo>
                    <a:pt x="1512" y="1536"/>
                    <a:pt x="2305" y="1250"/>
                    <a:pt x="3118" y="1034"/>
                  </a:cubicBezTo>
                  <a:lnTo>
                    <a:pt x="3118" y="1034"/>
                  </a:ln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2" name="Google Shape;5482;p26"/>
            <p:cNvSpPr/>
            <p:nvPr/>
          </p:nvSpPr>
          <p:spPr>
            <a:xfrm>
              <a:off x="2897600" y="3237825"/>
              <a:ext cx="29125" cy="69300"/>
            </a:xfrm>
            <a:custGeom>
              <a:rect b="b" l="l" r="r" t="t"/>
              <a:pathLst>
                <a:path extrusionOk="0" fill="none" h="2772" w="1165">
                  <a:moveTo>
                    <a:pt x="427" y="0"/>
                  </a:moveTo>
                  <a:cubicBezTo>
                    <a:pt x="427" y="26"/>
                    <a:pt x="422" y="46"/>
                    <a:pt x="422" y="71"/>
                  </a:cubicBezTo>
                  <a:cubicBezTo>
                    <a:pt x="312" y="949"/>
                    <a:pt x="171" y="1828"/>
                    <a:pt x="6" y="2691"/>
                  </a:cubicBezTo>
                  <a:lnTo>
                    <a:pt x="1" y="2726"/>
                  </a:lnTo>
                  <a:cubicBezTo>
                    <a:pt x="357" y="2751"/>
                    <a:pt x="728" y="2741"/>
                    <a:pt x="1085" y="2766"/>
                  </a:cubicBezTo>
                  <a:cubicBezTo>
                    <a:pt x="1115" y="2766"/>
                    <a:pt x="1140" y="2766"/>
                    <a:pt x="1165" y="2771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3" name="Google Shape;5483;p26"/>
            <p:cNvSpPr/>
            <p:nvPr/>
          </p:nvSpPr>
          <p:spPr>
            <a:xfrm>
              <a:off x="3020200" y="3236950"/>
              <a:ext cx="40675" cy="47825"/>
            </a:xfrm>
            <a:custGeom>
              <a:rect b="b" l="l" r="r" t="t"/>
              <a:pathLst>
                <a:path extrusionOk="0" fill="none" h="1913" w="1627">
                  <a:moveTo>
                    <a:pt x="934" y="0"/>
                  </a:moveTo>
                  <a:cubicBezTo>
                    <a:pt x="914" y="20"/>
                    <a:pt x="899" y="46"/>
                    <a:pt x="879" y="66"/>
                  </a:cubicBezTo>
                  <a:cubicBezTo>
                    <a:pt x="603" y="407"/>
                    <a:pt x="322" y="748"/>
                    <a:pt x="46" y="1085"/>
                  </a:cubicBezTo>
                  <a:cubicBezTo>
                    <a:pt x="31" y="1105"/>
                    <a:pt x="15" y="1125"/>
                    <a:pt x="0" y="1145"/>
                  </a:cubicBezTo>
                  <a:cubicBezTo>
                    <a:pt x="527" y="1391"/>
                    <a:pt x="1054" y="1647"/>
                    <a:pt x="1586" y="1893"/>
                  </a:cubicBezTo>
                  <a:cubicBezTo>
                    <a:pt x="1602" y="1898"/>
                    <a:pt x="1612" y="1903"/>
                    <a:pt x="1627" y="1913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4" name="Google Shape;5484;p26"/>
            <p:cNvSpPr/>
            <p:nvPr/>
          </p:nvSpPr>
          <p:spPr>
            <a:xfrm>
              <a:off x="2968250" y="3267950"/>
              <a:ext cx="16075" cy="13950"/>
            </a:xfrm>
            <a:custGeom>
              <a:rect b="b" l="l" r="r" t="t"/>
              <a:pathLst>
                <a:path extrusionOk="0" fill="none" h="558" w="643">
                  <a:moveTo>
                    <a:pt x="0" y="0"/>
                  </a:moveTo>
                  <a:cubicBezTo>
                    <a:pt x="216" y="186"/>
                    <a:pt x="427" y="372"/>
                    <a:pt x="643" y="557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5" name="Google Shape;5485;p26"/>
            <p:cNvSpPr/>
            <p:nvPr/>
          </p:nvSpPr>
          <p:spPr>
            <a:xfrm>
              <a:off x="2991200" y="3273725"/>
              <a:ext cx="8325" cy="6800"/>
            </a:xfrm>
            <a:custGeom>
              <a:rect b="b" l="l" r="r" t="t"/>
              <a:pathLst>
                <a:path extrusionOk="0" fill="none" h="272" w="333">
                  <a:moveTo>
                    <a:pt x="1" y="0"/>
                  </a:moveTo>
                  <a:cubicBezTo>
                    <a:pt x="126" y="70"/>
                    <a:pt x="242" y="166"/>
                    <a:pt x="332" y="271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6" name="Google Shape;5486;p26"/>
            <p:cNvSpPr/>
            <p:nvPr/>
          </p:nvSpPr>
          <p:spPr>
            <a:xfrm>
              <a:off x="2527425" y="3233550"/>
              <a:ext cx="42575" cy="73700"/>
            </a:xfrm>
            <a:custGeom>
              <a:rect b="b" l="l" r="r" t="t"/>
              <a:pathLst>
                <a:path extrusionOk="0" fill="none" h="2948" w="1703">
                  <a:moveTo>
                    <a:pt x="1" y="2947"/>
                  </a:moveTo>
                  <a:cubicBezTo>
                    <a:pt x="538" y="2782"/>
                    <a:pt x="1080" y="2661"/>
                    <a:pt x="1632" y="2576"/>
                  </a:cubicBezTo>
                  <a:cubicBezTo>
                    <a:pt x="1642" y="2576"/>
                    <a:pt x="1652" y="2571"/>
                    <a:pt x="1662" y="2571"/>
                  </a:cubicBezTo>
                  <a:cubicBezTo>
                    <a:pt x="1702" y="1743"/>
                    <a:pt x="1627" y="879"/>
                    <a:pt x="1531" y="56"/>
                  </a:cubicBezTo>
                  <a:cubicBezTo>
                    <a:pt x="1531" y="41"/>
                    <a:pt x="1526" y="16"/>
                    <a:pt x="1526" y="1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7" name="Google Shape;5487;p26"/>
            <p:cNvSpPr/>
            <p:nvPr/>
          </p:nvSpPr>
          <p:spPr>
            <a:xfrm>
              <a:off x="2563825" y="3296925"/>
              <a:ext cx="59375" cy="57875"/>
            </a:xfrm>
            <a:custGeom>
              <a:rect b="b" l="l" r="r" t="t"/>
              <a:pathLst>
                <a:path extrusionOk="0" fill="none" h="2315" w="2375">
                  <a:moveTo>
                    <a:pt x="0" y="2314"/>
                  </a:moveTo>
                  <a:cubicBezTo>
                    <a:pt x="15" y="2304"/>
                    <a:pt x="30" y="2299"/>
                    <a:pt x="45" y="2294"/>
                  </a:cubicBezTo>
                  <a:cubicBezTo>
                    <a:pt x="783" y="1968"/>
                    <a:pt x="1526" y="1642"/>
                    <a:pt x="2264" y="1311"/>
                  </a:cubicBezTo>
                  <a:cubicBezTo>
                    <a:pt x="2294" y="1301"/>
                    <a:pt x="2324" y="1286"/>
                    <a:pt x="2354" y="1270"/>
                  </a:cubicBezTo>
                  <a:cubicBezTo>
                    <a:pt x="2374" y="879"/>
                    <a:pt x="2319" y="452"/>
                    <a:pt x="2254" y="61"/>
                  </a:cubicBezTo>
                  <a:cubicBezTo>
                    <a:pt x="2249" y="41"/>
                    <a:pt x="2249" y="21"/>
                    <a:pt x="2244" y="1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8" name="Google Shape;5488;p26"/>
            <p:cNvSpPr/>
            <p:nvPr/>
          </p:nvSpPr>
          <p:spPr>
            <a:xfrm>
              <a:off x="2555900" y="3327550"/>
              <a:ext cx="18600" cy="2525"/>
            </a:xfrm>
            <a:custGeom>
              <a:rect b="b" l="l" r="r" t="t"/>
              <a:pathLst>
                <a:path extrusionOk="0" fill="none" h="101" w="744">
                  <a:moveTo>
                    <a:pt x="1" y="0"/>
                  </a:moveTo>
                  <a:cubicBezTo>
                    <a:pt x="252" y="35"/>
                    <a:pt x="498" y="71"/>
                    <a:pt x="744" y="101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489" name="Google Shape;5489;p26"/>
          <p:cNvGrpSpPr/>
          <p:nvPr/>
        </p:nvGrpSpPr>
        <p:grpSpPr>
          <a:xfrm>
            <a:off x="-98087" y="-96198"/>
            <a:ext cx="9242087" cy="3932295"/>
            <a:chOff x="-98087" y="-96198"/>
            <a:chExt cx="9242087" cy="3932295"/>
          </a:xfrm>
        </p:grpSpPr>
        <p:grpSp>
          <p:nvGrpSpPr>
            <p:cNvPr id="5490" name="Google Shape;5490;p26"/>
            <p:cNvGrpSpPr/>
            <p:nvPr/>
          </p:nvGrpSpPr>
          <p:grpSpPr>
            <a:xfrm>
              <a:off x="-98087" y="1152125"/>
              <a:ext cx="316899" cy="316978"/>
              <a:chOff x="5052650" y="3025125"/>
              <a:chExt cx="316899" cy="316978"/>
            </a:xfrm>
          </p:grpSpPr>
          <p:sp>
            <p:nvSpPr>
              <p:cNvPr id="5491" name="Google Shape;5491;p26"/>
              <p:cNvSpPr/>
              <p:nvPr/>
            </p:nvSpPr>
            <p:spPr>
              <a:xfrm>
                <a:off x="5052650" y="3025125"/>
                <a:ext cx="316899" cy="316978"/>
              </a:xfrm>
              <a:custGeom>
                <a:rect b="b" l="l" r="r" t="t"/>
                <a:pathLst>
                  <a:path extrusionOk="0" h="4012" w="4011">
                    <a:moveTo>
                      <a:pt x="2008" y="1"/>
                    </a:moveTo>
                    <a:cubicBezTo>
                      <a:pt x="899" y="1"/>
                      <a:pt x="0" y="899"/>
                      <a:pt x="0" y="2003"/>
                    </a:cubicBezTo>
                    <a:cubicBezTo>
                      <a:pt x="0" y="3113"/>
                      <a:pt x="899" y="4011"/>
                      <a:pt x="2008" y="4011"/>
                    </a:cubicBezTo>
                    <a:cubicBezTo>
                      <a:pt x="3112" y="4011"/>
                      <a:pt x="4011" y="3113"/>
                      <a:pt x="4011" y="2003"/>
                    </a:cubicBezTo>
                    <a:cubicBezTo>
                      <a:pt x="4011" y="899"/>
                      <a:pt x="3112" y="1"/>
                      <a:pt x="200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92" name="Google Shape;5492;p26"/>
              <p:cNvSpPr/>
              <p:nvPr/>
            </p:nvSpPr>
            <p:spPr>
              <a:xfrm>
                <a:off x="5108192" y="3195308"/>
                <a:ext cx="85723" cy="84933"/>
              </a:xfrm>
              <a:custGeom>
                <a:rect b="b" l="l" r="r" t="t"/>
                <a:pathLst>
                  <a:path extrusionOk="0" fill="none" h="1075" w="1085">
                    <a:moveTo>
                      <a:pt x="0" y="0"/>
                    </a:moveTo>
                    <a:cubicBezTo>
                      <a:pt x="146" y="512"/>
                      <a:pt x="572" y="934"/>
                      <a:pt x="1084" y="1074"/>
                    </a:cubicBezTo>
                  </a:path>
                </a:pathLst>
              </a:custGeom>
              <a:noFill/>
              <a:ln cap="flat" cmpd="sng" w="5275">
                <a:solidFill>
                  <a:schemeClr val="accent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93" name="Google Shape;5493;p26"/>
              <p:cNvSpPr/>
              <p:nvPr/>
            </p:nvSpPr>
            <p:spPr>
              <a:xfrm>
                <a:off x="5164051" y="3190488"/>
                <a:ext cx="35395" cy="31840"/>
              </a:xfrm>
              <a:custGeom>
                <a:rect b="b" l="l" r="r" t="t"/>
                <a:pathLst>
                  <a:path extrusionOk="0" fill="none" h="403" w="448">
                    <a:moveTo>
                      <a:pt x="1" y="1"/>
                    </a:moveTo>
                    <a:cubicBezTo>
                      <a:pt x="36" y="217"/>
                      <a:pt x="232" y="392"/>
                      <a:pt x="448" y="402"/>
                    </a:cubicBezTo>
                  </a:path>
                </a:pathLst>
              </a:custGeom>
              <a:noFill/>
              <a:ln cap="flat" cmpd="sng" w="5275">
                <a:solidFill>
                  <a:schemeClr val="accent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94" name="Google Shape;5494;p26"/>
            <p:cNvGrpSpPr/>
            <p:nvPr/>
          </p:nvGrpSpPr>
          <p:grpSpPr>
            <a:xfrm>
              <a:off x="5910088" y="1406288"/>
              <a:ext cx="120739" cy="120769"/>
              <a:chOff x="5052650" y="3025125"/>
              <a:chExt cx="316899" cy="316978"/>
            </a:xfrm>
          </p:grpSpPr>
          <p:sp>
            <p:nvSpPr>
              <p:cNvPr id="5495" name="Google Shape;5495;p26"/>
              <p:cNvSpPr/>
              <p:nvPr/>
            </p:nvSpPr>
            <p:spPr>
              <a:xfrm>
                <a:off x="5052650" y="3025125"/>
                <a:ext cx="316899" cy="316978"/>
              </a:xfrm>
              <a:custGeom>
                <a:rect b="b" l="l" r="r" t="t"/>
                <a:pathLst>
                  <a:path extrusionOk="0" h="4012" w="4011">
                    <a:moveTo>
                      <a:pt x="2008" y="1"/>
                    </a:moveTo>
                    <a:cubicBezTo>
                      <a:pt x="899" y="1"/>
                      <a:pt x="0" y="899"/>
                      <a:pt x="0" y="2003"/>
                    </a:cubicBezTo>
                    <a:cubicBezTo>
                      <a:pt x="0" y="3113"/>
                      <a:pt x="899" y="4011"/>
                      <a:pt x="2008" y="4011"/>
                    </a:cubicBezTo>
                    <a:cubicBezTo>
                      <a:pt x="3112" y="4011"/>
                      <a:pt x="4011" y="3113"/>
                      <a:pt x="4011" y="2003"/>
                    </a:cubicBezTo>
                    <a:cubicBezTo>
                      <a:pt x="4011" y="899"/>
                      <a:pt x="3112" y="1"/>
                      <a:pt x="200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96" name="Google Shape;5496;p26"/>
              <p:cNvSpPr/>
              <p:nvPr/>
            </p:nvSpPr>
            <p:spPr>
              <a:xfrm>
                <a:off x="5108192" y="3195308"/>
                <a:ext cx="85723" cy="84933"/>
              </a:xfrm>
              <a:custGeom>
                <a:rect b="b" l="l" r="r" t="t"/>
                <a:pathLst>
                  <a:path extrusionOk="0" fill="none" h="1075" w="1085">
                    <a:moveTo>
                      <a:pt x="0" y="0"/>
                    </a:moveTo>
                    <a:cubicBezTo>
                      <a:pt x="146" y="512"/>
                      <a:pt x="572" y="934"/>
                      <a:pt x="1084" y="1074"/>
                    </a:cubicBezTo>
                  </a:path>
                </a:pathLst>
              </a:custGeom>
              <a:noFill/>
              <a:ln cap="flat" cmpd="sng" w="5275">
                <a:solidFill>
                  <a:srgbClr val="002255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97" name="Google Shape;5497;p26"/>
              <p:cNvSpPr/>
              <p:nvPr/>
            </p:nvSpPr>
            <p:spPr>
              <a:xfrm>
                <a:off x="5164051" y="3190488"/>
                <a:ext cx="35395" cy="31840"/>
              </a:xfrm>
              <a:custGeom>
                <a:rect b="b" l="l" r="r" t="t"/>
                <a:pathLst>
                  <a:path extrusionOk="0" fill="none" h="403" w="448">
                    <a:moveTo>
                      <a:pt x="1" y="1"/>
                    </a:moveTo>
                    <a:cubicBezTo>
                      <a:pt x="36" y="217"/>
                      <a:pt x="232" y="392"/>
                      <a:pt x="448" y="402"/>
                    </a:cubicBezTo>
                  </a:path>
                </a:pathLst>
              </a:custGeom>
              <a:noFill/>
              <a:ln cap="flat" cmpd="sng" w="5275">
                <a:solidFill>
                  <a:srgbClr val="002255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98" name="Google Shape;5498;p26"/>
            <p:cNvGrpSpPr/>
            <p:nvPr/>
          </p:nvGrpSpPr>
          <p:grpSpPr>
            <a:xfrm>
              <a:off x="8827100" y="3101213"/>
              <a:ext cx="316899" cy="316978"/>
              <a:chOff x="5052650" y="3025125"/>
              <a:chExt cx="316899" cy="316978"/>
            </a:xfrm>
          </p:grpSpPr>
          <p:sp>
            <p:nvSpPr>
              <p:cNvPr id="5499" name="Google Shape;5499;p26"/>
              <p:cNvSpPr/>
              <p:nvPr/>
            </p:nvSpPr>
            <p:spPr>
              <a:xfrm>
                <a:off x="5052650" y="3025125"/>
                <a:ext cx="316899" cy="316978"/>
              </a:xfrm>
              <a:custGeom>
                <a:rect b="b" l="l" r="r" t="t"/>
                <a:pathLst>
                  <a:path extrusionOk="0" h="4012" w="4011">
                    <a:moveTo>
                      <a:pt x="2008" y="1"/>
                    </a:moveTo>
                    <a:cubicBezTo>
                      <a:pt x="899" y="1"/>
                      <a:pt x="0" y="899"/>
                      <a:pt x="0" y="2003"/>
                    </a:cubicBezTo>
                    <a:cubicBezTo>
                      <a:pt x="0" y="3113"/>
                      <a:pt x="899" y="4011"/>
                      <a:pt x="2008" y="4011"/>
                    </a:cubicBezTo>
                    <a:cubicBezTo>
                      <a:pt x="3112" y="4011"/>
                      <a:pt x="4011" y="3113"/>
                      <a:pt x="4011" y="2003"/>
                    </a:cubicBezTo>
                    <a:cubicBezTo>
                      <a:pt x="4011" y="899"/>
                      <a:pt x="3112" y="1"/>
                      <a:pt x="200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00" name="Google Shape;5500;p26"/>
              <p:cNvSpPr/>
              <p:nvPr/>
            </p:nvSpPr>
            <p:spPr>
              <a:xfrm>
                <a:off x="5108192" y="3195308"/>
                <a:ext cx="85723" cy="84933"/>
              </a:xfrm>
              <a:custGeom>
                <a:rect b="b" l="l" r="r" t="t"/>
                <a:pathLst>
                  <a:path extrusionOk="0" fill="none" h="1075" w="1085">
                    <a:moveTo>
                      <a:pt x="0" y="0"/>
                    </a:moveTo>
                    <a:cubicBezTo>
                      <a:pt x="146" y="512"/>
                      <a:pt x="572" y="934"/>
                      <a:pt x="1084" y="1074"/>
                    </a:cubicBezTo>
                  </a:path>
                </a:pathLst>
              </a:custGeom>
              <a:noFill/>
              <a:ln cap="flat" cmpd="sng" w="5275">
                <a:solidFill>
                  <a:schemeClr val="accent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01" name="Google Shape;5501;p26"/>
              <p:cNvSpPr/>
              <p:nvPr/>
            </p:nvSpPr>
            <p:spPr>
              <a:xfrm>
                <a:off x="5164051" y="3190488"/>
                <a:ext cx="35395" cy="31840"/>
              </a:xfrm>
              <a:custGeom>
                <a:rect b="b" l="l" r="r" t="t"/>
                <a:pathLst>
                  <a:path extrusionOk="0" fill="none" h="403" w="448">
                    <a:moveTo>
                      <a:pt x="1" y="1"/>
                    </a:moveTo>
                    <a:cubicBezTo>
                      <a:pt x="36" y="217"/>
                      <a:pt x="232" y="392"/>
                      <a:pt x="448" y="402"/>
                    </a:cubicBezTo>
                  </a:path>
                </a:pathLst>
              </a:custGeom>
              <a:noFill/>
              <a:ln cap="flat" cmpd="sng" w="5275">
                <a:solidFill>
                  <a:schemeClr val="accent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502" name="Google Shape;5502;p26"/>
            <p:cNvGrpSpPr/>
            <p:nvPr/>
          </p:nvGrpSpPr>
          <p:grpSpPr>
            <a:xfrm>
              <a:off x="3817845" y="166411"/>
              <a:ext cx="89598" cy="89525"/>
              <a:chOff x="4788500" y="2618450"/>
              <a:chExt cx="130400" cy="130275"/>
            </a:xfrm>
          </p:grpSpPr>
          <p:sp>
            <p:nvSpPr>
              <p:cNvPr id="5503" name="Google Shape;5503;p26"/>
              <p:cNvSpPr/>
              <p:nvPr/>
            </p:nvSpPr>
            <p:spPr>
              <a:xfrm>
                <a:off x="4788500" y="2618450"/>
                <a:ext cx="130400" cy="130275"/>
              </a:xfrm>
              <a:custGeom>
                <a:rect b="b" l="l" r="r" t="t"/>
                <a:pathLst>
                  <a:path extrusionOk="0" h="5211" w="5216">
                    <a:moveTo>
                      <a:pt x="2606" y="0"/>
                    </a:moveTo>
                    <a:cubicBezTo>
                      <a:pt x="1170" y="0"/>
                      <a:pt x="1" y="1170"/>
                      <a:pt x="1" y="2605"/>
                    </a:cubicBezTo>
                    <a:cubicBezTo>
                      <a:pt x="1" y="4046"/>
                      <a:pt x="1170" y="5210"/>
                      <a:pt x="2606" y="5210"/>
                    </a:cubicBezTo>
                    <a:cubicBezTo>
                      <a:pt x="4046" y="5210"/>
                      <a:pt x="5216" y="4046"/>
                      <a:pt x="5216" y="2605"/>
                    </a:cubicBezTo>
                    <a:cubicBezTo>
                      <a:pt x="5216" y="1170"/>
                      <a:pt x="4046" y="0"/>
                      <a:pt x="260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04" name="Google Shape;5504;p26"/>
              <p:cNvSpPr/>
              <p:nvPr/>
            </p:nvSpPr>
            <p:spPr>
              <a:xfrm>
                <a:off x="4800425" y="2652075"/>
                <a:ext cx="17725" cy="56125"/>
              </a:xfrm>
              <a:custGeom>
                <a:rect b="b" l="l" r="r" t="t"/>
                <a:pathLst>
                  <a:path extrusionOk="0" fill="none" h="2245" w="709">
                    <a:moveTo>
                      <a:pt x="452" y="0"/>
                    </a:moveTo>
                    <a:cubicBezTo>
                      <a:pt x="1" y="683"/>
                      <a:pt x="111" y="1682"/>
                      <a:pt x="708" y="2244"/>
                    </a:cubicBezTo>
                  </a:path>
                </a:pathLst>
              </a:custGeom>
              <a:noFill/>
              <a:ln cap="flat" cmpd="sng" w="5275">
                <a:solidFill>
                  <a:srgbClr val="002255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505" name="Google Shape;5505;p26"/>
            <p:cNvGrpSpPr/>
            <p:nvPr/>
          </p:nvGrpSpPr>
          <p:grpSpPr>
            <a:xfrm>
              <a:off x="8817820" y="2616427"/>
              <a:ext cx="89598" cy="89499"/>
              <a:chOff x="4788500" y="2618450"/>
              <a:chExt cx="130400" cy="130275"/>
            </a:xfrm>
          </p:grpSpPr>
          <p:sp>
            <p:nvSpPr>
              <p:cNvPr id="5506" name="Google Shape;5506;p26"/>
              <p:cNvSpPr/>
              <p:nvPr/>
            </p:nvSpPr>
            <p:spPr>
              <a:xfrm>
                <a:off x="4788500" y="2618450"/>
                <a:ext cx="130400" cy="130275"/>
              </a:xfrm>
              <a:custGeom>
                <a:rect b="b" l="l" r="r" t="t"/>
                <a:pathLst>
                  <a:path extrusionOk="0" h="5211" w="5216">
                    <a:moveTo>
                      <a:pt x="2606" y="0"/>
                    </a:moveTo>
                    <a:cubicBezTo>
                      <a:pt x="1170" y="0"/>
                      <a:pt x="1" y="1170"/>
                      <a:pt x="1" y="2605"/>
                    </a:cubicBezTo>
                    <a:cubicBezTo>
                      <a:pt x="1" y="4046"/>
                      <a:pt x="1170" y="5210"/>
                      <a:pt x="2606" y="5210"/>
                    </a:cubicBezTo>
                    <a:cubicBezTo>
                      <a:pt x="4046" y="5210"/>
                      <a:pt x="5216" y="4046"/>
                      <a:pt x="5216" y="2605"/>
                    </a:cubicBezTo>
                    <a:cubicBezTo>
                      <a:pt x="5216" y="1170"/>
                      <a:pt x="4046" y="0"/>
                      <a:pt x="260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07" name="Google Shape;5507;p26"/>
              <p:cNvSpPr/>
              <p:nvPr/>
            </p:nvSpPr>
            <p:spPr>
              <a:xfrm>
                <a:off x="4800425" y="2652075"/>
                <a:ext cx="17725" cy="56125"/>
              </a:xfrm>
              <a:custGeom>
                <a:rect b="b" l="l" r="r" t="t"/>
                <a:pathLst>
                  <a:path extrusionOk="0" fill="none" h="2245" w="709">
                    <a:moveTo>
                      <a:pt x="452" y="0"/>
                    </a:moveTo>
                    <a:cubicBezTo>
                      <a:pt x="1" y="683"/>
                      <a:pt x="111" y="1682"/>
                      <a:pt x="708" y="2244"/>
                    </a:cubicBezTo>
                  </a:path>
                </a:pathLst>
              </a:custGeom>
              <a:noFill/>
              <a:ln cap="flat" cmpd="sng" w="5275">
                <a:solidFill>
                  <a:srgbClr val="002255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508" name="Google Shape;5508;p26"/>
            <p:cNvGrpSpPr/>
            <p:nvPr/>
          </p:nvGrpSpPr>
          <p:grpSpPr>
            <a:xfrm>
              <a:off x="8827363" y="936569"/>
              <a:ext cx="215491" cy="215545"/>
              <a:chOff x="5052650" y="3025125"/>
              <a:chExt cx="316899" cy="316978"/>
            </a:xfrm>
          </p:grpSpPr>
          <p:sp>
            <p:nvSpPr>
              <p:cNvPr id="5509" name="Google Shape;5509;p26"/>
              <p:cNvSpPr/>
              <p:nvPr/>
            </p:nvSpPr>
            <p:spPr>
              <a:xfrm>
                <a:off x="5052650" y="3025125"/>
                <a:ext cx="316899" cy="316978"/>
              </a:xfrm>
              <a:custGeom>
                <a:rect b="b" l="l" r="r" t="t"/>
                <a:pathLst>
                  <a:path extrusionOk="0" h="4012" w="4011">
                    <a:moveTo>
                      <a:pt x="2008" y="1"/>
                    </a:moveTo>
                    <a:cubicBezTo>
                      <a:pt x="899" y="1"/>
                      <a:pt x="0" y="899"/>
                      <a:pt x="0" y="2003"/>
                    </a:cubicBezTo>
                    <a:cubicBezTo>
                      <a:pt x="0" y="3113"/>
                      <a:pt x="899" y="4011"/>
                      <a:pt x="2008" y="4011"/>
                    </a:cubicBezTo>
                    <a:cubicBezTo>
                      <a:pt x="3112" y="4011"/>
                      <a:pt x="4011" y="3113"/>
                      <a:pt x="4011" y="2003"/>
                    </a:cubicBezTo>
                    <a:cubicBezTo>
                      <a:pt x="4011" y="899"/>
                      <a:pt x="3112" y="1"/>
                      <a:pt x="200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10" name="Google Shape;5510;p26"/>
              <p:cNvSpPr/>
              <p:nvPr/>
            </p:nvSpPr>
            <p:spPr>
              <a:xfrm>
                <a:off x="5108192" y="3195308"/>
                <a:ext cx="85723" cy="84933"/>
              </a:xfrm>
              <a:custGeom>
                <a:rect b="b" l="l" r="r" t="t"/>
                <a:pathLst>
                  <a:path extrusionOk="0" fill="none" h="1075" w="1085">
                    <a:moveTo>
                      <a:pt x="0" y="0"/>
                    </a:moveTo>
                    <a:cubicBezTo>
                      <a:pt x="146" y="512"/>
                      <a:pt x="572" y="934"/>
                      <a:pt x="1084" y="1074"/>
                    </a:cubicBezTo>
                  </a:path>
                </a:pathLst>
              </a:custGeom>
              <a:noFill/>
              <a:ln cap="flat" cmpd="sng" w="5275">
                <a:solidFill>
                  <a:schemeClr val="accent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11" name="Google Shape;5511;p26"/>
              <p:cNvSpPr/>
              <p:nvPr/>
            </p:nvSpPr>
            <p:spPr>
              <a:xfrm>
                <a:off x="5164051" y="3190488"/>
                <a:ext cx="35395" cy="31840"/>
              </a:xfrm>
              <a:custGeom>
                <a:rect b="b" l="l" r="r" t="t"/>
                <a:pathLst>
                  <a:path extrusionOk="0" fill="none" h="403" w="448">
                    <a:moveTo>
                      <a:pt x="1" y="1"/>
                    </a:moveTo>
                    <a:cubicBezTo>
                      <a:pt x="36" y="217"/>
                      <a:pt x="232" y="392"/>
                      <a:pt x="448" y="402"/>
                    </a:cubicBezTo>
                  </a:path>
                </a:pathLst>
              </a:custGeom>
              <a:noFill/>
              <a:ln cap="flat" cmpd="sng" w="5275">
                <a:solidFill>
                  <a:schemeClr val="accent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512" name="Google Shape;5512;p26"/>
            <p:cNvGrpSpPr/>
            <p:nvPr/>
          </p:nvGrpSpPr>
          <p:grpSpPr>
            <a:xfrm>
              <a:off x="8599146" y="3746487"/>
              <a:ext cx="89587" cy="89610"/>
              <a:chOff x="5052650" y="3025125"/>
              <a:chExt cx="316899" cy="316978"/>
            </a:xfrm>
          </p:grpSpPr>
          <p:sp>
            <p:nvSpPr>
              <p:cNvPr id="5513" name="Google Shape;5513;p26"/>
              <p:cNvSpPr/>
              <p:nvPr/>
            </p:nvSpPr>
            <p:spPr>
              <a:xfrm>
                <a:off x="5052650" y="3025125"/>
                <a:ext cx="316899" cy="316978"/>
              </a:xfrm>
              <a:custGeom>
                <a:rect b="b" l="l" r="r" t="t"/>
                <a:pathLst>
                  <a:path extrusionOk="0" h="4012" w="4011">
                    <a:moveTo>
                      <a:pt x="2008" y="1"/>
                    </a:moveTo>
                    <a:cubicBezTo>
                      <a:pt x="899" y="1"/>
                      <a:pt x="0" y="899"/>
                      <a:pt x="0" y="2003"/>
                    </a:cubicBezTo>
                    <a:cubicBezTo>
                      <a:pt x="0" y="3113"/>
                      <a:pt x="899" y="4011"/>
                      <a:pt x="2008" y="4011"/>
                    </a:cubicBezTo>
                    <a:cubicBezTo>
                      <a:pt x="3112" y="4011"/>
                      <a:pt x="4011" y="3113"/>
                      <a:pt x="4011" y="2003"/>
                    </a:cubicBezTo>
                    <a:cubicBezTo>
                      <a:pt x="4011" y="899"/>
                      <a:pt x="3112" y="1"/>
                      <a:pt x="200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14" name="Google Shape;5514;p26"/>
              <p:cNvSpPr/>
              <p:nvPr/>
            </p:nvSpPr>
            <p:spPr>
              <a:xfrm>
                <a:off x="5108192" y="3195308"/>
                <a:ext cx="85723" cy="84933"/>
              </a:xfrm>
              <a:custGeom>
                <a:rect b="b" l="l" r="r" t="t"/>
                <a:pathLst>
                  <a:path extrusionOk="0" fill="none" h="1075" w="1085">
                    <a:moveTo>
                      <a:pt x="0" y="0"/>
                    </a:moveTo>
                    <a:cubicBezTo>
                      <a:pt x="146" y="512"/>
                      <a:pt x="572" y="934"/>
                      <a:pt x="1084" y="1074"/>
                    </a:cubicBezTo>
                  </a:path>
                </a:pathLst>
              </a:custGeom>
              <a:noFill/>
              <a:ln cap="flat" cmpd="sng" w="5275">
                <a:solidFill>
                  <a:srgbClr val="002255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15" name="Google Shape;5515;p26"/>
              <p:cNvSpPr/>
              <p:nvPr/>
            </p:nvSpPr>
            <p:spPr>
              <a:xfrm>
                <a:off x="5164051" y="3190488"/>
                <a:ext cx="35395" cy="31840"/>
              </a:xfrm>
              <a:custGeom>
                <a:rect b="b" l="l" r="r" t="t"/>
                <a:pathLst>
                  <a:path extrusionOk="0" fill="none" h="403" w="448">
                    <a:moveTo>
                      <a:pt x="1" y="1"/>
                    </a:moveTo>
                    <a:cubicBezTo>
                      <a:pt x="36" y="217"/>
                      <a:pt x="232" y="392"/>
                      <a:pt x="448" y="402"/>
                    </a:cubicBezTo>
                  </a:path>
                </a:pathLst>
              </a:custGeom>
              <a:noFill/>
              <a:ln cap="flat" cmpd="sng" w="5275">
                <a:solidFill>
                  <a:srgbClr val="002255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516" name="Google Shape;5516;p26"/>
            <p:cNvGrpSpPr/>
            <p:nvPr/>
          </p:nvGrpSpPr>
          <p:grpSpPr>
            <a:xfrm>
              <a:off x="3177583" y="3268639"/>
              <a:ext cx="89598" cy="89512"/>
              <a:chOff x="4788500" y="2618450"/>
              <a:chExt cx="130400" cy="130275"/>
            </a:xfrm>
          </p:grpSpPr>
          <p:sp>
            <p:nvSpPr>
              <p:cNvPr id="5517" name="Google Shape;5517;p26"/>
              <p:cNvSpPr/>
              <p:nvPr/>
            </p:nvSpPr>
            <p:spPr>
              <a:xfrm>
                <a:off x="4788500" y="2618450"/>
                <a:ext cx="130400" cy="130275"/>
              </a:xfrm>
              <a:custGeom>
                <a:rect b="b" l="l" r="r" t="t"/>
                <a:pathLst>
                  <a:path extrusionOk="0" h="5211" w="5216">
                    <a:moveTo>
                      <a:pt x="2606" y="0"/>
                    </a:moveTo>
                    <a:cubicBezTo>
                      <a:pt x="1170" y="0"/>
                      <a:pt x="1" y="1170"/>
                      <a:pt x="1" y="2605"/>
                    </a:cubicBezTo>
                    <a:cubicBezTo>
                      <a:pt x="1" y="4046"/>
                      <a:pt x="1170" y="5210"/>
                      <a:pt x="2606" y="5210"/>
                    </a:cubicBezTo>
                    <a:cubicBezTo>
                      <a:pt x="4046" y="5210"/>
                      <a:pt x="5216" y="4046"/>
                      <a:pt x="5216" y="2605"/>
                    </a:cubicBezTo>
                    <a:cubicBezTo>
                      <a:pt x="5216" y="1170"/>
                      <a:pt x="4046" y="0"/>
                      <a:pt x="260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18" name="Google Shape;5518;p26"/>
              <p:cNvSpPr/>
              <p:nvPr/>
            </p:nvSpPr>
            <p:spPr>
              <a:xfrm>
                <a:off x="4800425" y="2652075"/>
                <a:ext cx="17725" cy="56125"/>
              </a:xfrm>
              <a:custGeom>
                <a:rect b="b" l="l" r="r" t="t"/>
                <a:pathLst>
                  <a:path extrusionOk="0" fill="none" h="2245" w="709">
                    <a:moveTo>
                      <a:pt x="452" y="0"/>
                    </a:moveTo>
                    <a:cubicBezTo>
                      <a:pt x="1" y="683"/>
                      <a:pt x="111" y="1682"/>
                      <a:pt x="708" y="2244"/>
                    </a:cubicBezTo>
                  </a:path>
                </a:pathLst>
              </a:custGeom>
              <a:noFill/>
              <a:ln cap="flat" cmpd="sng" w="5275">
                <a:solidFill>
                  <a:srgbClr val="002255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519" name="Google Shape;5519;p26"/>
            <p:cNvGrpSpPr/>
            <p:nvPr/>
          </p:nvGrpSpPr>
          <p:grpSpPr>
            <a:xfrm>
              <a:off x="196213" y="3108113"/>
              <a:ext cx="120739" cy="120769"/>
              <a:chOff x="5052650" y="3025125"/>
              <a:chExt cx="316899" cy="316978"/>
            </a:xfrm>
          </p:grpSpPr>
          <p:sp>
            <p:nvSpPr>
              <p:cNvPr id="5520" name="Google Shape;5520;p26"/>
              <p:cNvSpPr/>
              <p:nvPr/>
            </p:nvSpPr>
            <p:spPr>
              <a:xfrm>
                <a:off x="5052650" y="3025125"/>
                <a:ext cx="316899" cy="316978"/>
              </a:xfrm>
              <a:custGeom>
                <a:rect b="b" l="l" r="r" t="t"/>
                <a:pathLst>
                  <a:path extrusionOk="0" h="4012" w="4011">
                    <a:moveTo>
                      <a:pt x="2008" y="1"/>
                    </a:moveTo>
                    <a:cubicBezTo>
                      <a:pt x="899" y="1"/>
                      <a:pt x="0" y="899"/>
                      <a:pt x="0" y="2003"/>
                    </a:cubicBezTo>
                    <a:cubicBezTo>
                      <a:pt x="0" y="3113"/>
                      <a:pt x="899" y="4011"/>
                      <a:pt x="2008" y="4011"/>
                    </a:cubicBezTo>
                    <a:cubicBezTo>
                      <a:pt x="3112" y="4011"/>
                      <a:pt x="4011" y="3113"/>
                      <a:pt x="4011" y="2003"/>
                    </a:cubicBezTo>
                    <a:cubicBezTo>
                      <a:pt x="4011" y="899"/>
                      <a:pt x="3112" y="1"/>
                      <a:pt x="200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21" name="Google Shape;5521;p26"/>
              <p:cNvSpPr/>
              <p:nvPr/>
            </p:nvSpPr>
            <p:spPr>
              <a:xfrm>
                <a:off x="5108192" y="3195308"/>
                <a:ext cx="85723" cy="84933"/>
              </a:xfrm>
              <a:custGeom>
                <a:rect b="b" l="l" r="r" t="t"/>
                <a:pathLst>
                  <a:path extrusionOk="0" fill="none" h="1075" w="1085">
                    <a:moveTo>
                      <a:pt x="0" y="0"/>
                    </a:moveTo>
                    <a:cubicBezTo>
                      <a:pt x="146" y="512"/>
                      <a:pt x="572" y="934"/>
                      <a:pt x="1084" y="1074"/>
                    </a:cubicBezTo>
                  </a:path>
                </a:pathLst>
              </a:custGeom>
              <a:noFill/>
              <a:ln cap="flat" cmpd="sng" w="5275">
                <a:solidFill>
                  <a:srgbClr val="002255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22" name="Google Shape;5522;p26"/>
              <p:cNvSpPr/>
              <p:nvPr/>
            </p:nvSpPr>
            <p:spPr>
              <a:xfrm>
                <a:off x="5164051" y="3190488"/>
                <a:ext cx="35395" cy="31840"/>
              </a:xfrm>
              <a:custGeom>
                <a:rect b="b" l="l" r="r" t="t"/>
                <a:pathLst>
                  <a:path extrusionOk="0" fill="none" h="403" w="448">
                    <a:moveTo>
                      <a:pt x="1" y="1"/>
                    </a:moveTo>
                    <a:cubicBezTo>
                      <a:pt x="36" y="217"/>
                      <a:pt x="232" y="392"/>
                      <a:pt x="448" y="402"/>
                    </a:cubicBezTo>
                  </a:path>
                </a:pathLst>
              </a:custGeom>
              <a:noFill/>
              <a:ln cap="flat" cmpd="sng" w="5275">
                <a:solidFill>
                  <a:srgbClr val="002255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523" name="Google Shape;5523;p26"/>
            <p:cNvGrpSpPr/>
            <p:nvPr/>
          </p:nvGrpSpPr>
          <p:grpSpPr>
            <a:xfrm>
              <a:off x="316958" y="2210565"/>
              <a:ext cx="89598" cy="89499"/>
              <a:chOff x="4788500" y="2618450"/>
              <a:chExt cx="130400" cy="130275"/>
            </a:xfrm>
          </p:grpSpPr>
          <p:sp>
            <p:nvSpPr>
              <p:cNvPr id="5524" name="Google Shape;5524;p26"/>
              <p:cNvSpPr/>
              <p:nvPr/>
            </p:nvSpPr>
            <p:spPr>
              <a:xfrm>
                <a:off x="4788500" y="2618450"/>
                <a:ext cx="130400" cy="130275"/>
              </a:xfrm>
              <a:custGeom>
                <a:rect b="b" l="l" r="r" t="t"/>
                <a:pathLst>
                  <a:path extrusionOk="0" h="5211" w="5216">
                    <a:moveTo>
                      <a:pt x="2606" y="0"/>
                    </a:moveTo>
                    <a:cubicBezTo>
                      <a:pt x="1170" y="0"/>
                      <a:pt x="1" y="1170"/>
                      <a:pt x="1" y="2605"/>
                    </a:cubicBezTo>
                    <a:cubicBezTo>
                      <a:pt x="1" y="4046"/>
                      <a:pt x="1170" y="5210"/>
                      <a:pt x="2606" y="5210"/>
                    </a:cubicBezTo>
                    <a:cubicBezTo>
                      <a:pt x="4046" y="5210"/>
                      <a:pt x="5216" y="4046"/>
                      <a:pt x="5216" y="2605"/>
                    </a:cubicBezTo>
                    <a:cubicBezTo>
                      <a:pt x="5216" y="1170"/>
                      <a:pt x="4046" y="0"/>
                      <a:pt x="260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25" name="Google Shape;5525;p26"/>
              <p:cNvSpPr/>
              <p:nvPr/>
            </p:nvSpPr>
            <p:spPr>
              <a:xfrm>
                <a:off x="4800425" y="2652075"/>
                <a:ext cx="17725" cy="56125"/>
              </a:xfrm>
              <a:custGeom>
                <a:rect b="b" l="l" r="r" t="t"/>
                <a:pathLst>
                  <a:path extrusionOk="0" fill="none" h="2245" w="709">
                    <a:moveTo>
                      <a:pt x="452" y="0"/>
                    </a:moveTo>
                    <a:cubicBezTo>
                      <a:pt x="1" y="683"/>
                      <a:pt x="111" y="1682"/>
                      <a:pt x="708" y="2244"/>
                    </a:cubicBezTo>
                  </a:path>
                </a:pathLst>
              </a:custGeom>
              <a:noFill/>
              <a:ln cap="flat" cmpd="sng" w="5275">
                <a:solidFill>
                  <a:srgbClr val="002255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526" name="Google Shape;5526;p26"/>
            <p:cNvGrpSpPr/>
            <p:nvPr/>
          </p:nvGrpSpPr>
          <p:grpSpPr>
            <a:xfrm>
              <a:off x="3177564" y="-96198"/>
              <a:ext cx="224840" cy="224896"/>
              <a:chOff x="5052650" y="3025125"/>
              <a:chExt cx="316899" cy="316978"/>
            </a:xfrm>
          </p:grpSpPr>
          <p:sp>
            <p:nvSpPr>
              <p:cNvPr id="5527" name="Google Shape;5527;p26"/>
              <p:cNvSpPr/>
              <p:nvPr/>
            </p:nvSpPr>
            <p:spPr>
              <a:xfrm>
                <a:off x="5052650" y="3025125"/>
                <a:ext cx="316899" cy="316978"/>
              </a:xfrm>
              <a:custGeom>
                <a:rect b="b" l="l" r="r" t="t"/>
                <a:pathLst>
                  <a:path extrusionOk="0" h="4012" w="4011">
                    <a:moveTo>
                      <a:pt x="2008" y="1"/>
                    </a:moveTo>
                    <a:cubicBezTo>
                      <a:pt x="899" y="1"/>
                      <a:pt x="0" y="899"/>
                      <a:pt x="0" y="2003"/>
                    </a:cubicBezTo>
                    <a:cubicBezTo>
                      <a:pt x="0" y="3113"/>
                      <a:pt x="899" y="4011"/>
                      <a:pt x="2008" y="4011"/>
                    </a:cubicBezTo>
                    <a:cubicBezTo>
                      <a:pt x="3112" y="4011"/>
                      <a:pt x="4011" y="3113"/>
                      <a:pt x="4011" y="2003"/>
                    </a:cubicBezTo>
                    <a:cubicBezTo>
                      <a:pt x="4011" y="899"/>
                      <a:pt x="3112" y="1"/>
                      <a:pt x="200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28" name="Google Shape;5528;p26"/>
              <p:cNvSpPr/>
              <p:nvPr/>
            </p:nvSpPr>
            <p:spPr>
              <a:xfrm>
                <a:off x="5108192" y="3195308"/>
                <a:ext cx="85723" cy="84933"/>
              </a:xfrm>
              <a:custGeom>
                <a:rect b="b" l="l" r="r" t="t"/>
                <a:pathLst>
                  <a:path extrusionOk="0" fill="none" h="1075" w="1085">
                    <a:moveTo>
                      <a:pt x="0" y="0"/>
                    </a:moveTo>
                    <a:cubicBezTo>
                      <a:pt x="146" y="512"/>
                      <a:pt x="572" y="934"/>
                      <a:pt x="1084" y="1074"/>
                    </a:cubicBezTo>
                  </a:path>
                </a:pathLst>
              </a:custGeom>
              <a:noFill/>
              <a:ln cap="flat" cmpd="sng" w="5275">
                <a:solidFill>
                  <a:schemeClr val="accent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29" name="Google Shape;5529;p26"/>
              <p:cNvSpPr/>
              <p:nvPr/>
            </p:nvSpPr>
            <p:spPr>
              <a:xfrm>
                <a:off x="5164051" y="3190488"/>
                <a:ext cx="35395" cy="31840"/>
              </a:xfrm>
              <a:custGeom>
                <a:rect b="b" l="l" r="r" t="t"/>
                <a:pathLst>
                  <a:path extrusionOk="0" fill="none" h="403" w="448">
                    <a:moveTo>
                      <a:pt x="1" y="1"/>
                    </a:moveTo>
                    <a:cubicBezTo>
                      <a:pt x="36" y="217"/>
                      <a:pt x="232" y="392"/>
                      <a:pt x="448" y="402"/>
                    </a:cubicBezTo>
                  </a:path>
                </a:pathLst>
              </a:custGeom>
              <a:noFill/>
              <a:ln cap="flat" cmpd="sng" w="5275">
                <a:solidFill>
                  <a:schemeClr val="accent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5530" name="Google Shape;5530;p26"/>
          <p:cNvSpPr txBox="1"/>
          <p:nvPr>
            <p:ph type="title"/>
          </p:nvPr>
        </p:nvSpPr>
        <p:spPr>
          <a:xfrm>
            <a:off x="720000" y="1819050"/>
            <a:ext cx="2305500" cy="391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531" name="Google Shape;5531;p26"/>
          <p:cNvSpPr txBox="1"/>
          <p:nvPr>
            <p:ph idx="1" type="subTitle"/>
          </p:nvPr>
        </p:nvSpPr>
        <p:spPr>
          <a:xfrm>
            <a:off x="720000" y="2210575"/>
            <a:ext cx="23055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5532" name="Google Shape;5532;p26"/>
          <p:cNvSpPr txBox="1"/>
          <p:nvPr>
            <p:ph idx="2" type="title"/>
          </p:nvPr>
        </p:nvSpPr>
        <p:spPr>
          <a:xfrm>
            <a:off x="3419271" y="1819050"/>
            <a:ext cx="2305500" cy="391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533" name="Google Shape;5533;p26"/>
          <p:cNvSpPr txBox="1"/>
          <p:nvPr>
            <p:ph idx="3" type="subTitle"/>
          </p:nvPr>
        </p:nvSpPr>
        <p:spPr>
          <a:xfrm>
            <a:off x="3419271" y="2210575"/>
            <a:ext cx="23055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5534" name="Google Shape;5534;p26"/>
          <p:cNvSpPr txBox="1"/>
          <p:nvPr>
            <p:ph idx="4" type="title"/>
          </p:nvPr>
        </p:nvSpPr>
        <p:spPr>
          <a:xfrm>
            <a:off x="720000" y="3509400"/>
            <a:ext cx="2305500" cy="391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535" name="Google Shape;5535;p26"/>
          <p:cNvSpPr txBox="1"/>
          <p:nvPr>
            <p:ph idx="5" type="subTitle"/>
          </p:nvPr>
        </p:nvSpPr>
        <p:spPr>
          <a:xfrm>
            <a:off x="720000" y="3900900"/>
            <a:ext cx="23055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5536" name="Google Shape;5536;p26"/>
          <p:cNvSpPr txBox="1"/>
          <p:nvPr>
            <p:ph idx="6" type="title"/>
          </p:nvPr>
        </p:nvSpPr>
        <p:spPr>
          <a:xfrm>
            <a:off x="3419271" y="3509400"/>
            <a:ext cx="2305500" cy="391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537" name="Google Shape;5537;p26"/>
          <p:cNvSpPr txBox="1"/>
          <p:nvPr>
            <p:ph idx="7" type="subTitle"/>
          </p:nvPr>
        </p:nvSpPr>
        <p:spPr>
          <a:xfrm>
            <a:off x="3419271" y="3900900"/>
            <a:ext cx="23055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5538" name="Google Shape;5538;p26"/>
          <p:cNvSpPr txBox="1"/>
          <p:nvPr>
            <p:ph idx="8" type="title"/>
          </p:nvPr>
        </p:nvSpPr>
        <p:spPr>
          <a:xfrm>
            <a:off x="6118549" y="1819050"/>
            <a:ext cx="2305500" cy="391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539" name="Google Shape;5539;p26"/>
          <p:cNvSpPr txBox="1"/>
          <p:nvPr>
            <p:ph idx="9" type="subTitle"/>
          </p:nvPr>
        </p:nvSpPr>
        <p:spPr>
          <a:xfrm>
            <a:off x="6118550" y="2210575"/>
            <a:ext cx="23055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5540" name="Google Shape;5540;p26"/>
          <p:cNvSpPr txBox="1"/>
          <p:nvPr>
            <p:ph idx="13" type="title"/>
          </p:nvPr>
        </p:nvSpPr>
        <p:spPr>
          <a:xfrm>
            <a:off x="6118549" y="3509400"/>
            <a:ext cx="2305500" cy="391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541" name="Google Shape;5541;p26"/>
          <p:cNvSpPr txBox="1"/>
          <p:nvPr>
            <p:ph idx="14" type="subTitle"/>
          </p:nvPr>
        </p:nvSpPr>
        <p:spPr>
          <a:xfrm>
            <a:off x="6118550" y="3900900"/>
            <a:ext cx="23055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5542" name="Google Shape;5542;p26"/>
          <p:cNvSpPr txBox="1"/>
          <p:nvPr>
            <p:ph idx="15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 1">
  <p:cSld name="CUSTOM_6">
    <p:spTree>
      <p:nvGrpSpPr>
        <p:cNvPr id="5543" name="Shape 5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44" name="Google Shape;5544;p27"/>
          <p:cNvGrpSpPr/>
          <p:nvPr/>
        </p:nvGrpSpPr>
        <p:grpSpPr>
          <a:xfrm>
            <a:off x="2952899" y="0"/>
            <a:ext cx="2876946" cy="5143313"/>
            <a:chOff x="6536175" y="0"/>
            <a:chExt cx="2440158" cy="4362437"/>
          </a:xfrm>
        </p:grpSpPr>
        <p:sp>
          <p:nvSpPr>
            <p:cNvPr id="5545" name="Google Shape;5545;p27"/>
            <p:cNvSpPr/>
            <p:nvPr/>
          </p:nvSpPr>
          <p:spPr>
            <a:xfrm>
              <a:off x="6536175" y="0"/>
              <a:ext cx="2229678" cy="4362437"/>
            </a:xfrm>
            <a:custGeom>
              <a:rect b="b" l="l" r="r" t="t"/>
              <a:pathLst>
                <a:path extrusionOk="0" h="119339" w="64279">
                  <a:moveTo>
                    <a:pt x="59254" y="0"/>
                  </a:moveTo>
                  <a:cubicBezTo>
                    <a:pt x="59043" y="628"/>
                    <a:pt x="1" y="119339"/>
                    <a:pt x="1" y="119339"/>
                  </a:cubicBezTo>
                  <a:lnTo>
                    <a:pt x="19265" y="119339"/>
                  </a:lnTo>
                  <a:lnTo>
                    <a:pt x="64278" y="0"/>
                  </a:lnTo>
                  <a:close/>
                </a:path>
              </a:pathLst>
            </a:custGeom>
            <a:solidFill>
              <a:srgbClr val="FFFFFF">
                <a:alpha val="80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6" name="Google Shape;5546;p27"/>
            <p:cNvSpPr/>
            <p:nvPr/>
          </p:nvSpPr>
          <p:spPr>
            <a:xfrm>
              <a:off x="7385842" y="0"/>
              <a:ext cx="1590491" cy="4362437"/>
            </a:xfrm>
            <a:custGeom>
              <a:rect b="b" l="l" r="r" t="t"/>
              <a:pathLst>
                <a:path extrusionOk="0" h="119339" w="45852">
                  <a:moveTo>
                    <a:pt x="42504" y="0"/>
                  </a:moveTo>
                  <a:lnTo>
                    <a:pt x="0" y="119339"/>
                  </a:lnTo>
                  <a:lnTo>
                    <a:pt x="10054" y="119339"/>
                  </a:lnTo>
                  <a:lnTo>
                    <a:pt x="45852" y="0"/>
                  </a:lnTo>
                  <a:close/>
                </a:path>
              </a:pathLst>
            </a:custGeom>
            <a:solidFill>
              <a:srgbClr val="FFFFFF">
                <a:alpha val="80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547" name="Google Shape;5547;p27"/>
          <p:cNvSpPr/>
          <p:nvPr/>
        </p:nvSpPr>
        <p:spPr>
          <a:xfrm>
            <a:off x="-255114" y="3866025"/>
            <a:ext cx="9523639" cy="2314868"/>
          </a:xfrm>
          <a:custGeom>
            <a:rect b="b" l="l" r="r" t="t"/>
            <a:pathLst>
              <a:path extrusionOk="0" h="80897" w="118908">
                <a:moveTo>
                  <a:pt x="2987" y="1"/>
                </a:moveTo>
                <a:lnTo>
                  <a:pt x="0" y="80596"/>
                </a:lnTo>
                <a:lnTo>
                  <a:pt x="117924" y="80596"/>
                </a:lnTo>
                <a:cubicBezTo>
                  <a:pt x="118004" y="80596"/>
                  <a:pt x="118828" y="80897"/>
                  <a:pt x="118908" y="80897"/>
                </a:cubicBezTo>
                <a:lnTo>
                  <a:pt x="118908" y="12007"/>
                </a:lnTo>
                <a:cubicBezTo>
                  <a:pt x="102670" y="14597"/>
                  <a:pt x="89982" y="28887"/>
                  <a:pt x="73654" y="30799"/>
                </a:cubicBezTo>
                <a:cubicBezTo>
                  <a:pt x="72398" y="30946"/>
                  <a:pt x="71145" y="31016"/>
                  <a:pt x="69894" y="31016"/>
                </a:cubicBezTo>
                <a:cubicBezTo>
                  <a:pt x="60336" y="31016"/>
                  <a:pt x="50986" y="26926"/>
                  <a:pt x="42770" y="21835"/>
                </a:cubicBezTo>
                <a:cubicBezTo>
                  <a:pt x="33484" y="16083"/>
                  <a:pt x="25032" y="8960"/>
                  <a:pt x="15294" y="4006"/>
                </a:cubicBezTo>
                <a:cubicBezTo>
                  <a:pt x="11429" y="2034"/>
                  <a:pt x="7308" y="402"/>
                  <a:pt x="2987" y="1"/>
                </a:cubicBezTo>
                <a:close/>
              </a:path>
            </a:pathLst>
          </a:custGeom>
          <a:solidFill>
            <a:srgbClr val="FFFFFF">
              <a:alpha val="803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48" name="Google Shape;5548;p27"/>
          <p:cNvSpPr/>
          <p:nvPr/>
        </p:nvSpPr>
        <p:spPr>
          <a:xfrm>
            <a:off x="3195786" y="4603500"/>
            <a:ext cx="6025358" cy="675719"/>
          </a:xfrm>
          <a:custGeom>
            <a:rect b="b" l="l" r="r" t="t"/>
            <a:pathLst>
              <a:path extrusionOk="0" h="21506" w="71325">
                <a:moveTo>
                  <a:pt x="66486" y="1"/>
                </a:moveTo>
                <a:cubicBezTo>
                  <a:pt x="57639" y="1"/>
                  <a:pt x="48667" y="1874"/>
                  <a:pt x="39989" y="3894"/>
                </a:cubicBezTo>
                <a:cubicBezTo>
                  <a:pt x="33911" y="5309"/>
                  <a:pt x="27832" y="6780"/>
                  <a:pt x="21658" y="7743"/>
                </a:cubicBezTo>
                <a:cubicBezTo>
                  <a:pt x="17551" y="8389"/>
                  <a:pt x="13389" y="8805"/>
                  <a:pt x="9228" y="8805"/>
                </a:cubicBezTo>
                <a:cubicBezTo>
                  <a:pt x="7182" y="8805"/>
                  <a:pt x="5136" y="8705"/>
                  <a:pt x="3097" y="8481"/>
                </a:cubicBezTo>
                <a:cubicBezTo>
                  <a:pt x="2058" y="8366"/>
                  <a:pt x="1029" y="8230"/>
                  <a:pt x="0" y="8050"/>
                </a:cubicBezTo>
                <a:lnTo>
                  <a:pt x="0" y="8050"/>
                </a:lnTo>
                <a:cubicBezTo>
                  <a:pt x="8438" y="12356"/>
                  <a:pt x="16850" y="16788"/>
                  <a:pt x="25985" y="19192"/>
                </a:cubicBezTo>
                <a:cubicBezTo>
                  <a:pt x="32371" y="20871"/>
                  <a:pt x="38900" y="21505"/>
                  <a:pt x="45482" y="21505"/>
                </a:cubicBezTo>
                <a:cubicBezTo>
                  <a:pt x="54073" y="21505"/>
                  <a:pt x="62753" y="20425"/>
                  <a:pt x="71325" y="19177"/>
                </a:cubicBezTo>
                <a:lnTo>
                  <a:pt x="71325" y="199"/>
                </a:lnTo>
                <a:cubicBezTo>
                  <a:pt x="69718" y="64"/>
                  <a:pt x="68104" y="1"/>
                  <a:pt x="66486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549" name="Google Shape;5549;p27"/>
          <p:cNvGrpSpPr/>
          <p:nvPr/>
        </p:nvGrpSpPr>
        <p:grpSpPr>
          <a:xfrm rot="279742">
            <a:off x="3582660" y="4630895"/>
            <a:ext cx="1279900" cy="419735"/>
            <a:chOff x="1656825" y="3872400"/>
            <a:chExt cx="835625" cy="274075"/>
          </a:xfrm>
        </p:grpSpPr>
        <p:sp>
          <p:nvSpPr>
            <p:cNvPr id="5550" name="Google Shape;5550;p27"/>
            <p:cNvSpPr/>
            <p:nvPr/>
          </p:nvSpPr>
          <p:spPr>
            <a:xfrm>
              <a:off x="1725475" y="4015575"/>
              <a:ext cx="191500" cy="105050"/>
            </a:xfrm>
            <a:custGeom>
              <a:rect b="b" l="l" r="r" t="t"/>
              <a:pathLst>
                <a:path extrusionOk="0" h="4202" w="7660">
                  <a:moveTo>
                    <a:pt x="2329" y="0"/>
                  </a:moveTo>
                  <a:cubicBezTo>
                    <a:pt x="1792" y="633"/>
                    <a:pt x="1320" y="1310"/>
                    <a:pt x="924" y="2023"/>
                  </a:cubicBezTo>
                  <a:cubicBezTo>
                    <a:pt x="542" y="2716"/>
                    <a:pt x="231" y="3443"/>
                    <a:pt x="0" y="4201"/>
                  </a:cubicBezTo>
                  <a:lnTo>
                    <a:pt x="7660" y="4201"/>
                  </a:lnTo>
                  <a:cubicBezTo>
                    <a:pt x="5963" y="2721"/>
                    <a:pt x="4096" y="1395"/>
                    <a:pt x="23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1" name="Google Shape;5551;p27"/>
            <p:cNvSpPr/>
            <p:nvPr/>
          </p:nvSpPr>
          <p:spPr>
            <a:xfrm>
              <a:off x="1916575" y="3874275"/>
              <a:ext cx="173200" cy="246350"/>
            </a:xfrm>
            <a:custGeom>
              <a:rect b="b" l="l" r="r" t="t"/>
              <a:pathLst>
                <a:path extrusionOk="0" h="9854" w="6928">
                  <a:moveTo>
                    <a:pt x="5768" y="0"/>
                  </a:moveTo>
                  <a:cubicBezTo>
                    <a:pt x="3830" y="196"/>
                    <a:pt x="1843" y="758"/>
                    <a:pt x="0" y="1642"/>
                  </a:cubicBezTo>
                  <a:cubicBezTo>
                    <a:pt x="1521" y="4382"/>
                    <a:pt x="3042" y="7118"/>
                    <a:pt x="4563" y="9853"/>
                  </a:cubicBezTo>
                  <a:lnTo>
                    <a:pt x="6927" y="9853"/>
                  </a:lnTo>
                  <a:cubicBezTo>
                    <a:pt x="6701" y="6581"/>
                    <a:pt x="6516" y="3308"/>
                    <a:pt x="6370" y="25"/>
                  </a:cubicBezTo>
                  <a:lnTo>
                    <a:pt x="576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2" name="Google Shape;5552;p27"/>
            <p:cNvSpPr/>
            <p:nvPr/>
          </p:nvSpPr>
          <p:spPr>
            <a:xfrm>
              <a:off x="2123000" y="3883300"/>
              <a:ext cx="110450" cy="237325"/>
            </a:xfrm>
            <a:custGeom>
              <a:rect b="b" l="l" r="r" t="t"/>
              <a:pathLst>
                <a:path extrusionOk="0" h="9493" w="4418">
                  <a:moveTo>
                    <a:pt x="2500" y="1"/>
                  </a:moveTo>
                  <a:lnTo>
                    <a:pt x="2485" y="41"/>
                  </a:lnTo>
                  <a:cubicBezTo>
                    <a:pt x="1611" y="3178"/>
                    <a:pt x="788" y="6330"/>
                    <a:pt x="0" y="9492"/>
                  </a:cubicBezTo>
                  <a:lnTo>
                    <a:pt x="1481" y="9492"/>
                  </a:lnTo>
                  <a:cubicBezTo>
                    <a:pt x="2550" y="6596"/>
                    <a:pt x="3514" y="3660"/>
                    <a:pt x="4382" y="698"/>
                  </a:cubicBezTo>
                  <a:lnTo>
                    <a:pt x="4417" y="613"/>
                  </a:lnTo>
                  <a:cubicBezTo>
                    <a:pt x="3790" y="367"/>
                    <a:pt x="3147" y="161"/>
                    <a:pt x="250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3" name="Google Shape;5553;p27"/>
            <p:cNvSpPr/>
            <p:nvPr/>
          </p:nvSpPr>
          <p:spPr>
            <a:xfrm>
              <a:off x="2160000" y="3898625"/>
              <a:ext cx="244600" cy="222000"/>
            </a:xfrm>
            <a:custGeom>
              <a:rect b="b" l="l" r="r" t="t"/>
              <a:pathLst>
                <a:path extrusionOk="0" h="8880" w="9784">
                  <a:moveTo>
                    <a:pt x="2937" y="0"/>
                  </a:moveTo>
                  <a:lnTo>
                    <a:pt x="2902" y="85"/>
                  </a:lnTo>
                  <a:cubicBezTo>
                    <a:pt x="2034" y="3047"/>
                    <a:pt x="1070" y="5983"/>
                    <a:pt x="1" y="8879"/>
                  </a:cubicBezTo>
                  <a:lnTo>
                    <a:pt x="5121" y="8879"/>
                  </a:lnTo>
                  <a:cubicBezTo>
                    <a:pt x="6702" y="7685"/>
                    <a:pt x="8253" y="6445"/>
                    <a:pt x="9774" y="5165"/>
                  </a:cubicBezTo>
                  <a:lnTo>
                    <a:pt x="9784" y="5165"/>
                  </a:lnTo>
                  <a:cubicBezTo>
                    <a:pt x="9272" y="4482"/>
                    <a:pt x="8699" y="3850"/>
                    <a:pt x="8082" y="3268"/>
                  </a:cubicBezTo>
                  <a:cubicBezTo>
                    <a:pt x="6601" y="1862"/>
                    <a:pt x="4845" y="743"/>
                    <a:pt x="29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4" name="Google Shape;5554;p27"/>
            <p:cNvSpPr/>
            <p:nvPr/>
          </p:nvSpPr>
          <p:spPr>
            <a:xfrm>
              <a:off x="1895625" y="3915300"/>
              <a:ext cx="135050" cy="205325"/>
            </a:xfrm>
            <a:custGeom>
              <a:rect b="b" l="l" r="r" t="t"/>
              <a:pathLst>
                <a:path extrusionOk="0" h="8213" w="5402">
                  <a:moveTo>
                    <a:pt x="838" y="1"/>
                  </a:moveTo>
                  <a:cubicBezTo>
                    <a:pt x="557" y="136"/>
                    <a:pt x="276" y="282"/>
                    <a:pt x="0" y="432"/>
                  </a:cubicBezTo>
                  <a:lnTo>
                    <a:pt x="55" y="533"/>
                  </a:lnTo>
                  <a:cubicBezTo>
                    <a:pt x="1360" y="3148"/>
                    <a:pt x="2766" y="5713"/>
                    <a:pt x="4267" y="8212"/>
                  </a:cubicBezTo>
                  <a:lnTo>
                    <a:pt x="5401" y="8212"/>
                  </a:lnTo>
                  <a:cubicBezTo>
                    <a:pt x="3880" y="5477"/>
                    <a:pt x="2359" y="2741"/>
                    <a:pt x="8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5" name="Google Shape;5555;p27"/>
            <p:cNvSpPr/>
            <p:nvPr/>
          </p:nvSpPr>
          <p:spPr>
            <a:xfrm>
              <a:off x="1783675" y="3926100"/>
              <a:ext cx="218625" cy="194525"/>
            </a:xfrm>
            <a:custGeom>
              <a:rect b="b" l="l" r="r" t="t"/>
              <a:pathLst>
                <a:path extrusionOk="0" h="7781" w="8745">
                  <a:moveTo>
                    <a:pt x="4478" y="0"/>
                  </a:moveTo>
                  <a:cubicBezTo>
                    <a:pt x="3690" y="427"/>
                    <a:pt x="2937" y="914"/>
                    <a:pt x="2235" y="1461"/>
                  </a:cubicBezTo>
                  <a:cubicBezTo>
                    <a:pt x="1989" y="1652"/>
                    <a:pt x="1748" y="1847"/>
                    <a:pt x="1512" y="2053"/>
                  </a:cubicBezTo>
                  <a:cubicBezTo>
                    <a:pt x="970" y="2525"/>
                    <a:pt x="463" y="3037"/>
                    <a:pt x="1" y="3579"/>
                  </a:cubicBezTo>
                  <a:cubicBezTo>
                    <a:pt x="1768" y="4974"/>
                    <a:pt x="3635" y="6305"/>
                    <a:pt x="5332" y="7780"/>
                  </a:cubicBezTo>
                  <a:lnTo>
                    <a:pt x="8745" y="7780"/>
                  </a:lnTo>
                  <a:cubicBezTo>
                    <a:pt x="7244" y="5281"/>
                    <a:pt x="5838" y="2716"/>
                    <a:pt x="4533" y="101"/>
                  </a:cubicBezTo>
                  <a:lnTo>
                    <a:pt x="447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6" name="Google Shape;5556;p27"/>
            <p:cNvSpPr/>
            <p:nvPr/>
          </p:nvSpPr>
          <p:spPr>
            <a:xfrm>
              <a:off x="2288000" y="4027725"/>
              <a:ext cx="166800" cy="92900"/>
            </a:xfrm>
            <a:custGeom>
              <a:rect b="b" l="l" r="r" t="t"/>
              <a:pathLst>
                <a:path extrusionOk="0" h="3716" w="6672">
                  <a:moveTo>
                    <a:pt x="4654" y="1"/>
                  </a:moveTo>
                  <a:cubicBezTo>
                    <a:pt x="3133" y="1281"/>
                    <a:pt x="1582" y="2521"/>
                    <a:pt x="1" y="3715"/>
                  </a:cubicBezTo>
                  <a:lnTo>
                    <a:pt x="6671" y="3715"/>
                  </a:lnTo>
                  <a:cubicBezTo>
                    <a:pt x="6380" y="2892"/>
                    <a:pt x="6009" y="2109"/>
                    <a:pt x="5567" y="1361"/>
                  </a:cubicBezTo>
                  <a:cubicBezTo>
                    <a:pt x="5291" y="889"/>
                    <a:pt x="4990" y="433"/>
                    <a:pt x="46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7" name="Google Shape;5557;p27"/>
            <p:cNvSpPr/>
            <p:nvPr/>
          </p:nvSpPr>
          <p:spPr>
            <a:xfrm>
              <a:off x="2060750" y="3872400"/>
              <a:ext cx="124750" cy="248225"/>
            </a:xfrm>
            <a:custGeom>
              <a:rect b="b" l="l" r="r" t="t"/>
              <a:pathLst>
                <a:path extrusionOk="0" h="9929" w="4990">
                  <a:moveTo>
                    <a:pt x="1535" y="1"/>
                  </a:moveTo>
                  <a:cubicBezTo>
                    <a:pt x="1030" y="1"/>
                    <a:pt x="517" y="27"/>
                    <a:pt x="1" y="75"/>
                  </a:cubicBezTo>
                  <a:lnTo>
                    <a:pt x="603" y="100"/>
                  </a:lnTo>
                  <a:cubicBezTo>
                    <a:pt x="749" y="3383"/>
                    <a:pt x="934" y="6656"/>
                    <a:pt x="1160" y="9928"/>
                  </a:cubicBezTo>
                  <a:lnTo>
                    <a:pt x="2490" y="9928"/>
                  </a:lnTo>
                  <a:cubicBezTo>
                    <a:pt x="3278" y="6766"/>
                    <a:pt x="4101" y="3614"/>
                    <a:pt x="4975" y="477"/>
                  </a:cubicBezTo>
                  <a:lnTo>
                    <a:pt x="4990" y="437"/>
                  </a:lnTo>
                  <a:cubicBezTo>
                    <a:pt x="3976" y="181"/>
                    <a:pt x="2932" y="35"/>
                    <a:pt x="1888" y="5"/>
                  </a:cubicBezTo>
                  <a:cubicBezTo>
                    <a:pt x="1771" y="2"/>
                    <a:pt x="1653" y="1"/>
                    <a:pt x="15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8" name="Google Shape;5558;p27"/>
            <p:cNvSpPr/>
            <p:nvPr/>
          </p:nvSpPr>
          <p:spPr>
            <a:xfrm>
              <a:off x="1783425" y="4015450"/>
              <a:ext cx="147850" cy="118100"/>
            </a:xfrm>
            <a:custGeom>
              <a:rect b="b" l="l" r="r" t="t"/>
              <a:pathLst>
                <a:path extrusionOk="0" fill="none" h="4724" w="5914">
                  <a:moveTo>
                    <a:pt x="1" y="0"/>
                  </a:moveTo>
                  <a:cubicBezTo>
                    <a:pt x="6" y="0"/>
                    <a:pt x="11" y="5"/>
                    <a:pt x="11" y="5"/>
                  </a:cubicBezTo>
                  <a:cubicBezTo>
                    <a:pt x="1778" y="1400"/>
                    <a:pt x="3645" y="2726"/>
                    <a:pt x="5342" y="4206"/>
                  </a:cubicBezTo>
                  <a:cubicBezTo>
                    <a:pt x="5537" y="4377"/>
                    <a:pt x="5728" y="4548"/>
                    <a:pt x="5914" y="4723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9" name="Google Shape;5559;p27"/>
            <p:cNvSpPr/>
            <p:nvPr/>
          </p:nvSpPr>
          <p:spPr>
            <a:xfrm>
              <a:off x="2075800" y="3874900"/>
              <a:ext cx="14850" cy="258275"/>
            </a:xfrm>
            <a:custGeom>
              <a:rect b="b" l="l" r="r" t="t"/>
              <a:pathLst>
                <a:path extrusionOk="0" fill="none" h="10331" w="594">
                  <a:moveTo>
                    <a:pt x="1" y="0"/>
                  </a:moveTo>
                  <a:cubicBezTo>
                    <a:pt x="147" y="3283"/>
                    <a:pt x="332" y="6556"/>
                    <a:pt x="558" y="9828"/>
                  </a:cubicBezTo>
                  <a:cubicBezTo>
                    <a:pt x="573" y="9999"/>
                    <a:pt x="583" y="10165"/>
                    <a:pt x="593" y="10330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0" name="Google Shape;5560;p27"/>
            <p:cNvSpPr/>
            <p:nvPr/>
          </p:nvSpPr>
          <p:spPr>
            <a:xfrm>
              <a:off x="2118600" y="3884300"/>
              <a:ext cx="66525" cy="254250"/>
            </a:xfrm>
            <a:custGeom>
              <a:rect b="b" l="l" r="r" t="t"/>
              <a:pathLst>
                <a:path extrusionOk="0" fill="none" h="10170" w="2661">
                  <a:moveTo>
                    <a:pt x="2661" y="1"/>
                  </a:moveTo>
                  <a:cubicBezTo>
                    <a:pt x="1787" y="3138"/>
                    <a:pt x="964" y="6290"/>
                    <a:pt x="176" y="9452"/>
                  </a:cubicBezTo>
                  <a:cubicBezTo>
                    <a:pt x="116" y="9693"/>
                    <a:pt x="61" y="9934"/>
                    <a:pt x="1" y="10170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1" name="Google Shape;5561;p27"/>
            <p:cNvSpPr/>
            <p:nvPr/>
          </p:nvSpPr>
          <p:spPr>
            <a:xfrm>
              <a:off x="2152225" y="3900750"/>
              <a:ext cx="80350" cy="241075"/>
            </a:xfrm>
            <a:custGeom>
              <a:rect b="b" l="l" r="r" t="t"/>
              <a:pathLst>
                <a:path extrusionOk="0" fill="none" h="9643" w="3214">
                  <a:moveTo>
                    <a:pt x="3213" y="0"/>
                  </a:moveTo>
                  <a:cubicBezTo>
                    <a:pt x="2345" y="2962"/>
                    <a:pt x="1381" y="5898"/>
                    <a:pt x="312" y="8794"/>
                  </a:cubicBezTo>
                  <a:cubicBezTo>
                    <a:pt x="212" y="9080"/>
                    <a:pt x="106" y="9361"/>
                    <a:pt x="1" y="9642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2" name="Google Shape;5562;p27"/>
            <p:cNvSpPr/>
            <p:nvPr/>
          </p:nvSpPr>
          <p:spPr>
            <a:xfrm>
              <a:off x="2242700" y="3994850"/>
              <a:ext cx="21350" cy="38425"/>
            </a:xfrm>
            <a:custGeom>
              <a:rect b="b" l="l" r="r" t="t"/>
              <a:pathLst>
                <a:path extrusionOk="0" fill="none" h="1537" w="854">
                  <a:moveTo>
                    <a:pt x="854" y="1"/>
                  </a:moveTo>
                  <a:cubicBezTo>
                    <a:pt x="523" y="483"/>
                    <a:pt x="237" y="1000"/>
                    <a:pt x="1" y="1537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3" name="Google Shape;5563;p27"/>
            <p:cNvSpPr/>
            <p:nvPr/>
          </p:nvSpPr>
          <p:spPr>
            <a:xfrm>
              <a:off x="2272325" y="4004025"/>
              <a:ext cx="20975" cy="29625"/>
            </a:xfrm>
            <a:custGeom>
              <a:rect b="b" l="l" r="r" t="t"/>
              <a:pathLst>
                <a:path extrusionOk="0" fill="none" h="1185" w="839">
                  <a:moveTo>
                    <a:pt x="838" y="0"/>
                  </a:moveTo>
                  <a:cubicBezTo>
                    <a:pt x="557" y="392"/>
                    <a:pt x="281" y="788"/>
                    <a:pt x="0" y="1185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4" name="Google Shape;5564;p27"/>
            <p:cNvSpPr/>
            <p:nvPr/>
          </p:nvSpPr>
          <p:spPr>
            <a:xfrm>
              <a:off x="2254875" y="4027725"/>
              <a:ext cx="149475" cy="117750"/>
            </a:xfrm>
            <a:custGeom>
              <a:rect b="b" l="l" r="r" t="t"/>
              <a:pathLst>
                <a:path extrusionOk="0" fill="none" h="4710" w="5979">
                  <a:moveTo>
                    <a:pt x="5979" y="1"/>
                  </a:moveTo>
                  <a:cubicBezTo>
                    <a:pt x="4458" y="1281"/>
                    <a:pt x="2907" y="2521"/>
                    <a:pt x="1326" y="3715"/>
                  </a:cubicBezTo>
                  <a:cubicBezTo>
                    <a:pt x="884" y="4052"/>
                    <a:pt x="442" y="4383"/>
                    <a:pt x="1" y="4709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5" name="Google Shape;5565;p27"/>
            <p:cNvSpPr/>
            <p:nvPr/>
          </p:nvSpPr>
          <p:spPr>
            <a:xfrm>
              <a:off x="1897000" y="3928600"/>
              <a:ext cx="116725" cy="210975"/>
            </a:xfrm>
            <a:custGeom>
              <a:rect b="b" l="l" r="r" t="t"/>
              <a:pathLst>
                <a:path extrusionOk="0" fill="none" h="8439" w="4669">
                  <a:moveTo>
                    <a:pt x="0" y="1"/>
                  </a:moveTo>
                  <a:cubicBezTo>
                    <a:pt x="1305" y="2616"/>
                    <a:pt x="2711" y="5181"/>
                    <a:pt x="4212" y="7680"/>
                  </a:cubicBezTo>
                  <a:cubicBezTo>
                    <a:pt x="4362" y="7936"/>
                    <a:pt x="4513" y="8187"/>
                    <a:pt x="4668" y="8438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6" name="Google Shape;5566;p27"/>
            <p:cNvSpPr/>
            <p:nvPr/>
          </p:nvSpPr>
          <p:spPr>
            <a:xfrm>
              <a:off x="1916075" y="3914425"/>
              <a:ext cx="128900" cy="232050"/>
            </a:xfrm>
            <a:custGeom>
              <a:rect b="b" l="l" r="r" t="t"/>
              <a:pathLst>
                <a:path extrusionOk="0" fill="none" h="9282" w="5156">
                  <a:moveTo>
                    <a:pt x="0" y="1"/>
                  </a:moveTo>
                  <a:cubicBezTo>
                    <a:pt x="10" y="11"/>
                    <a:pt x="15" y="26"/>
                    <a:pt x="20" y="36"/>
                  </a:cubicBezTo>
                  <a:cubicBezTo>
                    <a:pt x="1541" y="2776"/>
                    <a:pt x="3062" y="5512"/>
                    <a:pt x="4583" y="8247"/>
                  </a:cubicBezTo>
                  <a:cubicBezTo>
                    <a:pt x="4774" y="8594"/>
                    <a:pt x="4964" y="8940"/>
                    <a:pt x="5155" y="9281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7" name="Google Shape;5567;p27"/>
            <p:cNvSpPr/>
            <p:nvPr/>
          </p:nvSpPr>
          <p:spPr>
            <a:xfrm>
              <a:off x="2000775" y="3951325"/>
              <a:ext cx="19600" cy="43800"/>
            </a:xfrm>
            <a:custGeom>
              <a:rect b="b" l="l" r="r" t="t"/>
              <a:pathLst>
                <a:path extrusionOk="0" fill="none" h="1752" w="784">
                  <a:moveTo>
                    <a:pt x="0" y="0"/>
                  </a:moveTo>
                  <a:cubicBezTo>
                    <a:pt x="231" y="597"/>
                    <a:pt x="492" y="1180"/>
                    <a:pt x="783" y="1752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8" name="Google Shape;5568;p27"/>
            <p:cNvSpPr/>
            <p:nvPr/>
          </p:nvSpPr>
          <p:spPr>
            <a:xfrm>
              <a:off x="2033025" y="3944175"/>
              <a:ext cx="9550" cy="34400"/>
            </a:xfrm>
            <a:custGeom>
              <a:rect b="b" l="l" r="r" t="t"/>
              <a:pathLst>
                <a:path extrusionOk="0" fill="none" h="1376" w="382">
                  <a:moveTo>
                    <a:pt x="0" y="0"/>
                  </a:moveTo>
                  <a:cubicBezTo>
                    <a:pt x="126" y="462"/>
                    <a:pt x="256" y="919"/>
                    <a:pt x="382" y="1375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9" name="Google Shape;5569;p27"/>
            <p:cNvSpPr/>
            <p:nvPr/>
          </p:nvSpPr>
          <p:spPr>
            <a:xfrm>
              <a:off x="1813300" y="3964125"/>
              <a:ext cx="20225" cy="27250"/>
            </a:xfrm>
            <a:custGeom>
              <a:rect b="b" l="l" r="r" t="t"/>
              <a:pathLst>
                <a:path extrusionOk="0" fill="none" h="1090" w="809">
                  <a:moveTo>
                    <a:pt x="1" y="0"/>
                  </a:moveTo>
                  <a:cubicBezTo>
                    <a:pt x="96" y="186"/>
                    <a:pt x="201" y="367"/>
                    <a:pt x="327" y="532"/>
                  </a:cubicBezTo>
                  <a:cubicBezTo>
                    <a:pt x="467" y="733"/>
                    <a:pt x="628" y="919"/>
                    <a:pt x="809" y="1089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0" name="Google Shape;5570;p27"/>
            <p:cNvSpPr/>
            <p:nvPr/>
          </p:nvSpPr>
          <p:spPr>
            <a:xfrm>
              <a:off x="1831500" y="3949550"/>
              <a:ext cx="18100" cy="29275"/>
            </a:xfrm>
            <a:custGeom>
              <a:rect b="b" l="l" r="r" t="t"/>
              <a:pathLst>
                <a:path extrusionOk="0" fill="none" h="1171" w="724">
                  <a:moveTo>
                    <a:pt x="0" y="1"/>
                  </a:moveTo>
                  <a:cubicBezTo>
                    <a:pt x="111" y="177"/>
                    <a:pt x="216" y="352"/>
                    <a:pt x="322" y="523"/>
                  </a:cubicBezTo>
                  <a:cubicBezTo>
                    <a:pt x="452" y="739"/>
                    <a:pt x="588" y="955"/>
                    <a:pt x="723" y="1170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1" name="Google Shape;5571;p27"/>
            <p:cNvSpPr/>
            <p:nvPr/>
          </p:nvSpPr>
          <p:spPr>
            <a:xfrm>
              <a:off x="1733250" y="4053325"/>
              <a:ext cx="23850" cy="19850"/>
            </a:xfrm>
            <a:custGeom>
              <a:rect b="b" l="l" r="r" t="t"/>
              <a:pathLst>
                <a:path extrusionOk="0" fill="none" h="794" w="954">
                  <a:moveTo>
                    <a:pt x="0" y="1"/>
                  </a:moveTo>
                  <a:cubicBezTo>
                    <a:pt x="206" y="172"/>
                    <a:pt x="412" y="342"/>
                    <a:pt x="613" y="513"/>
                  </a:cubicBezTo>
                  <a:cubicBezTo>
                    <a:pt x="728" y="608"/>
                    <a:pt x="838" y="704"/>
                    <a:pt x="954" y="794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2" name="Google Shape;5572;p27"/>
            <p:cNvSpPr/>
            <p:nvPr/>
          </p:nvSpPr>
          <p:spPr>
            <a:xfrm>
              <a:off x="2347850" y="3969775"/>
              <a:ext cx="24125" cy="21475"/>
            </a:xfrm>
            <a:custGeom>
              <a:rect b="b" l="l" r="r" t="t"/>
              <a:pathLst>
                <a:path extrusionOk="0" fill="none" h="859" w="965">
                  <a:moveTo>
                    <a:pt x="1" y="858"/>
                  </a:moveTo>
                  <a:cubicBezTo>
                    <a:pt x="207" y="733"/>
                    <a:pt x="397" y="587"/>
                    <a:pt x="568" y="422"/>
                  </a:cubicBezTo>
                  <a:cubicBezTo>
                    <a:pt x="714" y="291"/>
                    <a:pt x="844" y="151"/>
                    <a:pt x="965" y="0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3" name="Google Shape;5573;p27"/>
            <p:cNvSpPr/>
            <p:nvPr/>
          </p:nvSpPr>
          <p:spPr>
            <a:xfrm>
              <a:off x="2417250" y="4053075"/>
              <a:ext cx="28875" cy="13200"/>
            </a:xfrm>
            <a:custGeom>
              <a:rect b="b" l="l" r="r" t="t"/>
              <a:pathLst>
                <a:path extrusionOk="0" fill="none" h="528" w="1155">
                  <a:moveTo>
                    <a:pt x="1" y="528"/>
                  </a:moveTo>
                  <a:cubicBezTo>
                    <a:pt x="131" y="468"/>
                    <a:pt x="262" y="407"/>
                    <a:pt x="397" y="347"/>
                  </a:cubicBezTo>
                  <a:cubicBezTo>
                    <a:pt x="648" y="232"/>
                    <a:pt x="904" y="116"/>
                    <a:pt x="1155" y="1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4" name="Google Shape;5574;p27"/>
            <p:cNvSpPr/>
            <p:nvPr/>
          </p:nvSpPr>
          <p:spPr>
            <a:xfrm>
              <a:off x="1709900" y="4120600"/>
              <a:ext cx="782550" cy="25"/>
            </a:xfrm>
            <a:custGeom>
              <a:rect b="b" l="l" r="r" t="t"/>
              <a:pathLst>
                <a:path extrusionOk="0" fill="none" h="1" w="31302">
                  <a:moveTo>
                    <a:pt x="1" y="0"/>
                  </a:moveTo>
                  <a:lnTo>
                    <a:pt x="623" y="0"/>
                  </a:lnTo>
                  <a:lnTo>
                    <a:pt x="8283" y="0"/>
                  </a:lnTo>
                  <a:lnTo>
                    <a:pt x="11696" y="0"/>
                  </a:lnTo>
                  <a:lnTo>
                    <a:pt x="12830" y="0"/>
                  </a:lnTo>
                  <a:lnTo>
                    <a:pt x="15194" y="0"/>
                  </a:lnTo>
                  <a:lnTo>
                    <a:pt x="16524" y="0"/>
                  </a:lnTo>
                  <a:lnTo>
                    <a:pt x="18005" y="0"/>
                  </a:lnTo>
                  <a:lnTo>
                    <a:pt x="23125" y="0"/>
                  </a:lnTo>
                  <a:lnTo>
                    <a:pt x="29795" y="0"/>
                  </a:lnTo>
                  <a:lnTo>
                    <a:pt x="31301" y="0"/>
                  </a:ln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5" name="Google Shape;5575;p27"/>
            <p:cNvSpPr/>
            <p:nvPr/>
          </p:nvSpPr>
          <p:spPr>
            <a:xfrm>
              <a:off x="1656825" y="4109800"/>
              <a:ext cx="830225" cy="25"/>
            </a:xfrm>
            <a:custGeom>
              <a:rect b="b" l="l" r="r" t="t"/>
              <a:pathLst>
                <a:path extrusionOk="0" fill="none" h="1" w="33209">
                  <a:moveTo>
                    <a:pt x="33208" y="1"/>
                  </a:moveTo>
                  <a:lnTo>
                    <a:pt x="32987" y="1"/>
                  </a:lnTo>
                  <a:lnTo>
                    <a:pt x="0" y="1"/>
                  </a:ln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576" name="Google Shape;5576;p27"/>
          <p:cNvSpPr/>
          <p:nvPr/>
        </p:nvSpPr>
        <p:spPr>
          <a:xfrm>
            <a:off x="-801275" y="4532699"/>
            <a:ext cx="10218586" cy="746544"/>
          </a:xfrm>
          <a:custGeom>
            <a:rect b="b" l="l" r="r" t="t"/>
            <a:pathLst>
              <a:path extrusionOk="0" h="34046" w="108242">
                <a:moveTo>
                  <a:pt x="1249" y="1"/>
                </a:moveTo>
                <a:cubicBezTo>
                  <a:pt x="833" y="1"/>
                  <a:pt x="417" y="7"/>
                  <a:pt x="0" y="20"/>
                </a:cubicBezTo>
                <a:lnTo>
                  <a:pt x="0" y="34046"/>
                </a:lnTo>
                <a:lnTo>
                  <a:pt x="108242" y="34046"/>
                </a:lnTo>
                <a:lnTo>
                  <a:pt x="108242" y="22491"/>
                </a:lnTo>
                <a:cubicBezTo>
                  <a:pt x="99670" y="23739"/>
                  <a:pt x="90990" y="24819"/>
                  <a:pt x="82399" y="24819"/>
                </a:cubicBezTo>
                <a:cubicBezTo>
                  <a:pt x="75817" y="24819"/>
                  <a:pt x="69288" y="24185"/>
                  <a:pt x="62902" y="22506"/>
                </a:cubicBezTo>
                <a:cubicBezTo>
                  <a:pt x="53767" y="20102"/>
                  <a:pt x="45355" y="15670"/>
                  <a:pt x="36917" y="11364"/>
                </a:cubicBezTo>
                <a:cubicBezTo>
                  <a:pt x="35175" y="10475"/>
                  <a:pt x="33429" y="9592"/>
                  <a:pt x="31677" y="8733"/>
                </a:cubicBezTo>
                <a:cubicBezTo>
                  <a:pt x="22119" y="4054"/>
                  <a:pt x="11836" y="1"/>
                  <a:pt x="1249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577" name="Google Shape;5577;p27"/>
          <p:cNvGrpSpPr/>
          <p:nvPr/>
        </p:nvGrpSpPr>
        <p:grpSpPr>
          <a:xfrm>
            <a:off x="7780316" y="46482"/>
            <a:ext cx="2108721" cy="724805"/>
            <a:chOff x="2360400" y="1877425"/>
            <a:chExt cx="873900" cy="300400"/>
          </a:xfrm>
        </p:grpSpPr>
        <p:sp>
          <p:nvSpPr>
            <p:cNvPr id="5578" name="Google Shape;5578;p27"/>
            <p:cNvSpPr/>
            <p:nvPr/>
          </p:nvSpPr>
          <p:spPr>
            <a:xfrm>
              <a:off x="2666825" y="2122925"/>
              <a:ext cx="173325" cy="54900"/>
            </a:xfrm>
            <a:custGeom>
              <a:rect b="b" l="l" r="r" t="t"/>
              <a:pathLst>
                <a:path extrusionOk="0" h="2196" w="6933">
                  <a:moveTo>
                    <a:pt x="5552" y="0"/>
                  </a:moveTo>
                  <a:cubicBezTo>
                    <a:pt x="4557" y="90"/>
                    <a:pt x="3549" y="137"/>
                    <a:pt x="2541" y="137"/>
                  </a:cubicBezTo>
                  <a:cubicBezTo>
                    <a:pt x="1694" y="137"/>
                    <a:pt x="847" y="104"/>
                    <a:pt x="6" y="35"/>
                  </a:cubicBezTo>
                  <a:lnTo>
                    <a:pt x="1" y="85"/>
                  </a:lnTo>
                  <a:cubicBezTo>
                    <a:pt x="1554" y="1442"/>
                    <a:pt x="3610" y="2195"/>
                    <a:pt x="5667" y="2195"/>
                  </a:cubicBezTo>
                  <a:cubicBezTo>
                    <a:pt x="6090" y="2195"/>
                    <a:pt x="6514" y="2163"/>
                    <a:pt x="6933" y="2098"/>
                  </a:cubicBezTo>
                  <a:cubicBezTo>
                    <a:pt x="6611" y="1315"/>
                    <a:pt x="6175" y="572"/>
                    <a:pt x="55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9" name="Google Shape;5579;p27"/>
            <p:cNvSpPr/>
            <p:nvPr/>
          </p:nvSpPr>
          <p:spPr>
            <a:xfrm>
              <a:off x="2675875" y="2014250"/>
              <a:ext cx="173325" cy="63950"/>
            </a:xfrm>
            <a:custGeom>
              <a:rect b="b" l="l" r="r" t="t"/>
              <a:pathLst>
                <a:path extrusionOk="0" h="2558" w="6933">
                  <a:moveTo>
                    <a:pt x="3445" y="0"/>
                  </a:moveTo>
                  <a:cubicBezTo>
                    <a:pt x="2099" y="0"/>
                    <a:pt x="884" y="835"/>
                    <a:pt x="0" y="1852"/>
                  </a:cubicBezTo>
                  <a:cubicBezTo>
                    <a:pt x="1053" y="2323"/>
                    <a:pt x="2205" y="2558"/>
                    <a:pt x="3357" y="2558"/>
                  </a:cubicBezTo>
                  <a:cubicBezTo>
                    <a:pt x="4589" y="2558"/>
                    <a:pt x="5822" y="2289"/>
                    <a:pt x="6932" y="1752"/>
                  </a:cubicBezTo>
                  <a:cubicBezTo>
                    <a:pt x="6064" y="718"/>
                    <a:pt x="4819" y="10"/>
                    <a:pt x="3469" y="0"/>
                  </a:cubicBezTo>
                  <a:cubicBezTo>
                    <a:pt x="3461" y="0"/>
                    <a:pt x="3453" y="0"/>
                    <a:pt x="34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0" name="Google Shape;5580;p27"/>
            <p:cNvSpPr/>
            <p:nvPr/>
          </p:nvSpPr>
          <p:spPr>
            <a:xfrm>
              <a:off x="2674875" y="1877425"/>
              <a:ext cx="176825" cy="50400"/>
            </a:xfrm>
            <a:custGeom>
              <a:rect b="b" l="l" r="r" t="t"/>
              <a:pathLst>
                <a:path extrusionOk="0" h="2016" w="7073">
                  <a:moveTo>
                    <a:pt x="5441" y="1"/>
                  </a:moveTo>
                  <a:cubicBezTo>
                    <a:pt x="3490" y="1"/>
                    <a:pt x="1537" y="657"/>
                    <a:pt x="0" y="1864"/>
                  </a:cubicBezTo>
                  <a:lnTo>
                    <a:pt x="0" y="1920"/>
                  </a:lnTo>
                  <a:cubicBezTo>
                    <a:pt x="751" y="1866"/>
                    <a:pt x="1505" y="1840"/>
                    <a:pt x="2257" y="1840"/>
                  </a:cubicBezTo>
                  <a:cubicBezTo>
                    <a:pt x="3400" y="1840"/>
                    <a:pt x="4541" y="1900"/>
                    <a:pt x="5667" y="2015"/>
                  </a:cubicBezTo>
                  <a:cubicBezTo>
                    <a:pt x="6249" y="1518"/>
                    <a:pt x="6761" y="856"/>
                    <a:pt x="7072" y="158"/>
                  </a:cubicBezTo>
                  <a:cubicBezTo>
                    <a:pt x="6535" y="52"/>
                    <a:pt x="5988" y="1"/>
                    <a:pt x="54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1" name="Google Shape;5581;p27"/>
            <p:cNvSpPr/>
            <p:nvPr/>
          </p:nvSpPr>
          <p:spPr>
            <a:xfrm>
              <a:off x="2360400" y="1936450"/>
              <a:ext cx="255400" cy="177825"/>
            </a:xfrm>
            <a:custGeom>
              <a:rect b="b" l="l" r="r" t="t"/>
              <a:pathLst>
                <a:path extrusionOk="0" h="7113" w="10216">
                  <a:moveTo>
                    <a:pt x="4861" y="2930"/>
                  </a:moveTo>
                  <a:cubicBezTo>
                    <a:pt x="5057" y="2930"/>
                    <a:pt x="5232" y="3063"/>
                    <a:pt x="5276" y="3263"/>
                  </a:cubicBezTo>
                  <a:cubicBezTo>
                    <a:pt x="5372" y="3230"/>
                    <a:pt x="5474" y="3210"/>
                    <a:pt x="5581" y="3210"/>
                  </a:cubicBezTo>
                  <a:cubicBezTo>
                    <a:pt x="5603" y="3210"/>
                    <a:pt x="5625" y="3211"/>
                    <a:pt x="5648" y="3213"/>
                  </a:cubicBezTo>
                  <a:cubicBezTo>
                    <a:pt x="6160" y="3253"/>
                    <a:pt x="6541" y="3700"/>
                    <a:pt x="6501" y="4212"/>
                  </a:cubicBezTo>
                  <a:cubicBezTo>
                    <a:pt x="6467" y="4699"/>
                    <a:pt x="6061" y="5068"/>
                    <a:pt x="5581" y="5068"/>
                  </a:cubicBezTo>
                  <a:cubicBezTo>
                    <a:pt x="5556" y="5068"/>
                    <a:pt x="5532" y="5067"/>
                    <a:pt x="5507" y="5065"/>
                  </a:cubicBezTo>
                  <a:cubicBezTo>
                    <a:pt x="4995" y="5025"/>
                    <a:pt x="4614" y="4578"/>
                    <a:pt x="4654" y="4071"/>
                  </a:cubicBezTo>
                  <a:cubicBezTo>
                    <a:pt x="4659" y="3966"/>
                    <a:pt x="4684" y="3865"/>
                    <a:pt x="4724" y="3770"/>
                  </a:cubicBezTo>
                  <a:cubicBezTo>
                    <a:pt x="4578" y="3725"/>
                    <a:pt x="4463" y="3599"/>
                    <a:pt x="4433" y="3439"/>
                  </a:cubicBezTo>
                  <a:cubicBezTo>
                    <a:pt x="4393" y="3203"/>
                    <a:pt x="4543" y="2977"/>
                    <a:pt x="4784" y="2937"/>
                  </a:cubicBezTo>
                  <a:cubicBezTo>
                    <a:pt x="4810" y="2932"/>
                    <a:pt x="4836" y="2930"/>
                    <a:pt x="4861" y="2930"/>
                  </a:cubicBezTo>
                  <a:close/>
                  <a:moveTo>
                    <a:pt x="9211" y="0"/>
                  </a:moveTo>
                  <a:cubicBezTo>
                    <a:pt x="7224" y="392"/>
                    <a:pt x="5296" y="1014"/>
                    <a:pt x="3509" y="1918"/>
                  </a:cubicBezTo>
                  <a:cubicBezTo>
                    <a:pt x="2402" y="2474"/>
                    <a:pt x="1280" y="3153"/>
                    <a:pt x="41" y="3153"/>
                  </a:cubicBezTo>
                  <a:cubicBezTo>
                    <a:pt x="28" y="3153"/>
                    <a:pt x="14" y="3153"/>
                    <a:pt x="1" y="3152"/>
                  </a:cubicBezTo>
                  <a:lnTo>
                    <a:pt x="1" y="3890"/>
                  </a:lnTo>
                  <a:cubicBezTo>
                    <a:pt x="56" y="3905"/>
                    <a:pt x="106" y="3915"/>
                    <a:pt x="161" y="3925"/>
                  </a:cubicBezTo>
                  <a:cubicBezTo>
                    <a:pt x="382" y="3930"/>
                    <a:pt x="603" y="3961"/>
                    <a:pt x="824" y="4011"/>
                  </a:cubicBezTo>
                  <a:cubicBezTo>
                    <a:pt x="1763" y="4207"/>
                    <a:pt x="2641" y="4719"/>
                    <a:pt x="3509" y="5155"/>
                  </a:cubicBezTo>
                  <a:cubicBezTo>
                    <a:pt x="5366" y="6089"/>
                    <a:pt x="7364" y="6726"/>
                    <a:pt x="9432" y="7113"/>
                  </a:cubicBezTo>
                  <a:cubicBezTo>
                    <a:pt x="10215" y="5773"/>
                    <a:pt x="10210" y="4121"/>
                    <a:pt x="10095" y="2565"/>
                  </a:cubicBezTo>
                  <a:cubicBezTo>
                    <a:pt x="10029" y="1642"/>
                    <a:pt x="9889" y="628"/>
                    <a:pt x="9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2" name="Google Shape;5582;p27"/>
            <p:cNvSpPr/>
            <p:nvPr/>
          </p:nvSpPr>
          <p:spPr>
            <a:xfrm>
              <a:off x="2590675" y="1923400"/>
              <a:ext cx="643625" cy="202975"/>
            </a:xfrm>
            <a:custGeom>
              <a:rect b="b" l="l" r="r" t="t"/>
              <a:pathLst>
                <a:path extrusionOk="0" h="8119" w="25745">
                  <a:moveTo>
                    <a:pt x="11307" y="1496"/>
                  </a:moveTo>
                  <a:cubicBezTo>
                    <a:pt x="11450" y="1496"/>
                    <a:pt x="11570" y="1608"/>
                    <a:pt x="11575" y="1752"/>
                  </a:cubicBezTo>
                  <a:cubicBezTo>
                    <a:pt x="11585" y="1908"/>
                    <a:pt x="11469" y="2033"/>
                    <a:pt x="11319" y="2043"/>
                  </a:cubicBezTo>
                  <a:cubicBezTo>
                    <a:pt x="11316" y="2043"/>
                    <a:pt x="11313" y="2043"/>
                    <a:pt x="11309" y="2043"/>
                  </a:cubicBezTo>
                  <a:cubicBezTo>
                    <a:pt x="11163" y="2043"/>
                    <a:pt x="11038" y="1930"/>
                    <a:pt x="11033" y="1782"/>
                  </a:cubicBezTo>
                  <a:cubicBezTo>
                    <a:pt x="11023" y="1632"/>
                    <a:pt x="11138" y="1501"/>
                    <a:pt x="11289" y="1496"/>
                  </a:cubicBezTo>
                  <a:cubicBezTo>
                    <a:pt x="11295" y="1496"/>
                    <a:pt x="11301" y="1496"/>
                    <a:pt x="11307" y="1496"/>
                  </a:cubicBezTo>
                  <a:close/>
                  <a:moveTo>
                    <a:pt x="14029" y="2184"/>
                  </a:moveTo>
                  <a:cubicBezTo>
                    <a:pt x="14180" y="2184"/>
                    <a:pt x="14301" y="2297"/>
                    <a:pt x="14310" y="2445"/>
                  </a:cubicBezTo>
                  <a:cubicBezTo>
                    <a:pt x="14315" y="2595"/>
                    <a:pt x="14200" y="2721"/>
                    <a:pt x="14049" y="2731"/>
                  </a:cubicBezTo>
                  <a:cubicBezTo>
                    <a:pt x="14046" y="2731"/>
                    <a:pt x="14043" y="2731"/>
                    <a:pt x="14040" y="2731"/>
                  </a:cubicBezTo>
                  <a:cubicBezTo>
                    <a:pt x="13893" y="2731"/>
                    <a:pt x="13768" y="2617"/>
                    <a:pt x="13763" y="2470"/>
                  </a:cubicBezTo>
                  <a:cubicBezTo>
                    <a:pt x="13753" y="2319"/>
                    <a:pt x="13869" y="2194"/>
                    <a:pt x="14019" y="2184"/>
                  </a:cubicBezTo>
                  <a:cubicBezTo>
                    <a:pt x="14022" y="2184"/>
                    <a:pt x="14026" y="2184"/>
                    <a:pt x="14029" y="2184"/>
                  </a:cubicBezTo>
                  <a:close/>
                  <a:moveTo>
                    <a:pt x="12257" y="2635"/>
                  </a:moveTo>
                  <a:cubicBezTo>
                    <a:pt x="12403" y="2635"/>
                    <a:pt x="12529" y="2749"/>
                    <a:pt x="12533" y="2897"/>
                  </a:cubicBezTo>
                  <a:cubicBezTo>
                    <a:pt x="12544" y="3047"/>
                    <a:pt x="12423" y="3178"/>
                    <a:pt x="12272" y="3183"/>
                  </a:cubicBezTo>
                  <a:cubicBezTo>
                    <a:pt x="12269" y="3183"/>
                    <a:pt x="12266" y="3183"/>
                    <a:pt x="12263" y="3183"/>
                  </a:cubicBezTo>
                  <a:cubicBezTo>
                    <a:pt x="12116" y="3183"/>
                    <a:pt x="11996" y="3074"/>
                    <a:pt x="11986" y="2922"/>
                  </a:cubicBezTo>
                  <a:cubicBezTo>
                    <a:pt x="11981" y="2771"/>
                    <a:pt x="12097" y="2646"/>
                    <a:pt x="12247" y="2636"/>
                  </a:cubicBezTo>
                  <a:cubicBezTo>
                    <a:pt x="12251" y="2635"/>
                    <a:pt x="12254" y="2635"/>
                    <a:pt x="12257" y="2635"/>
                  </a:cubicBezTo>
                  <a:close/>
                  <a:moveTo>
                    <a:pt x="20283" y="3895"/>
                  </a:moveTo>
                  <a:cubicBezTo>
                    <a:pt x="20429" y="3895"/>
                    <a:pt x="20554" y="4009"/>
                    <a:pt x="20559" y="4156"/>
                  </a:cubicBezTo>
                  <a:cubicBezTo>
                    <a:pt x="20569" y="4312"/>
                    <a:pt x="20454" y="4437"/>
                    <a:pt x="20303" y="4447"/>
                  </a:cubicBezTo>
                  <a:cubicBezTo>
                    <a:pt x="20300" y="4448"/>
                    <a:pt x="20297" y="4448"/>
                    <a:pt x="20294" y="4448"/>
                  </a:cubicBezTo>
                  <a:cubicBezTo>
                    <a:pt x="20143" y="4448"/>
                    <a:pt x="20022" y="4334"/>
                    <a:pt x="20012" y="4186"/>
                  </a:cubicBezTo>
                  <a:cubicBezTo>
                    <a:pt x="20007" y="4036"/>
                    <a:pt x="20123" y="3905"/>
                    <a:pt x="20273" y="3895"/>
                  </a:cubicBezTo>
                  <a:cubicBezTo>
                    <a:pt x="20276" y="3895"/>
                    <a:pt x="20280" y="3895"/>
                    <a:pt x="20283" y="3895"/>
                  </a:cubicBezTo>
                  <a:close/>
                  <a:moveTo>
                    <a:pt x="16533" y="4011"/>
                  </a:moveTo>
                  <a:cubicBezTo>
                    <a:pt x="16680" y="4011"/>
                    <a:pt x="16805" y="4129"/>
                    <a:pt x="16810" y="4277"/>
                  </a:cubicBezTo>
                  <a:cubicBezTo>
                    <a:pt x="16820" y="4427"/>
                    <a:pt x="16700" y="4553"/>
                    <a:pt x="16549" y="4563"/>
                  </a:cubicBezTo>
                  <a:cubicBezTo>
                    <a:pt x="16546" y="4563"/>
                    <a:pt x="16543" y="4563"/>
                    <a:pt x="16540" y="4563"/>
                  </a:cubicBezTo>
                  <a:cubicBezTo>
                    <a:pt x="16393" y="4563"/>
                    <a:pt x="16268" y="4449"/>
                    <a:pt x="16263" y="4302"/>
                  </a:cubicBezTo>
                  <a:cubicBezTo>
                    <a:pt x="16253" y="4151"/>
                    <a:pt x="16373" y="4021"/>
                    <a:pt x="16524" y="4011"/>
                  </a:cubicBezTo>
                  <a:cubicBezTo>
                    <a:pt x="16527" y="4011"/>
                    <a:pt x="16530" y="4011"/>
                    <a:pt x="16533" y="4011"/>
                  </a:cubicBezTo>
                  <a:close/>
                  <a:moveTo>
                    <a:pt x="15472" y="5260"/>
                  </a:moveTo>
                  <a:cubicBezTo>
                    <a:pt x="15615" y="5260"/>
                    <a:pt x="15731" y="5377"/>
                    <a:pt x="15741" y="5522"/>
                  </a:cubicBezTo>
                  <a:cubicBezTo>
                    <a:pt x="15746" y="5672"/>
                    <a:pt x="15630" y="5803"/>
                    <a:pt x="15480" y="5808"/>
                  </a:cubicBezTo>
                  <a:cubicBezTo>
                    <a:pt x="15474" y="5808"/>
                    <a:pt x="15468" y="5808"/>
                    <a:pt x="15462" y="5808"/>
                  </a:cubicBezTo>
                  <a:cubicBezTo>
                    <a:pt x="15320" y="5808"/>
                    <a:pt x="15203" y="5691"/>
                    <a:pt x="15194" y="5547"/>
                  </a:cubicBezTo>
                  <a:cubicBezTo>
                    <a:pt x="15189" y="5396"/>
                    <a:pt x="15304" y="5266"/>
                    <a:pt x="15455" y="5261"/>
                  </a:cubicBezTo>
                  <a:cubicBezTo>
                    <a:pt x="15461" y="5260"/>
                    <a:pt x="15466" y="5260"/>
                    <a:pt x="15472" y="5260"/>
                  </a:cubicBezTo>
                  <a:close/>
                  <a:moveTo>
                    <a:pt x="6853" y="3634"/>
                  </a:moveTo>
                  <a:cubicBezTo>
                    <a:pt x="6861" y="3634"/>
                    <a:pt x="6869" y="3634"/>
                    <a:pt x="6877" y="3634"/>
                  </a:cubicBezTo>
                  <a:cubicBezTo>
                    <a:pt x="8227" y="3644"/>
                    <a:pt x="9472" y="4352"/>
                    <a:pt x="10340" y="5386"/>
                  </a:cubicBezTo>
                  <a:cubicBezTo>
                    <a:pt x="9230" y="5923"/>
                    <a:pt x="7997" y="6192"/>
                    <a:pt x="6765" y="6192"/>
                  </a:cubicBezTo>
                  <a:cubicBezTo>
                    <a:pt x="5613" y="6192"/>
                    <a:pt x="4461" y="5957"/>
                    <a:pt x="3408" y="5486"/>
                  </a:cubicBezTo>
                  <a:cubicBezTo>
                    <a:pt x="4292" y="4469"/>
                    <a:pt x="5507" y="3634"/>
                    <a:pt x="6853" y="3634"/>
                  </a:cubicBezTo>
                  <a:close/>
                  <a:moveTo>
                    <a:pt x="5625" y="1"/>
                  </a:moveTo>
                  <a:cubicBezTo>
                    <a:pt x="4873" y="1"/>
                    <a:pt x="4119" y="27"/>
                    <a:pt x="3368" y="81"/>
                  </a:cubicBezTo>
                  <a:cubicBezTo>
                    <a:pt x="2234" y="161"/>
                    <a:pt x="1105" y="307"/>
                    <a:pt x="0" y="522"/>
                  </a:cubicBezTo>
                  <a:cubicBezTo>
                    <a:pt x="678" y="1150"/>
                    <a:pt x="818" y="2164"/>
                    <a:pt x="884" y="3087"/>
                  </a:cubicBezTo>
                  <a:cubicBezTo>
                    <a:pt x="999" y="4643"/>
                    <a:pt x="1004" y="6295"/>
                    <a:pt x="221" y="7635"/>
                  </a:cubicBezTo>
                  <a:cubicBezTo>
                    <a:pt x="1155" y="7810"/>
                    <a:pt x="2098" y="7936"/>
                    <a:pt x="3052" y="8016"/>
                  </a:cubicBezTo>
                  <a:cubicBezTo>
                    <a:pt x="3893" y="8085"/>
                    <a:pt x="4740" y="8118"/>
                    <a:pt x="5587" y="8118"/>
                  </a:cubicBezTo>
                  <a:cubicBezTo>
                    <a:pt x="6595" y="8118"/>
                    <a:pt x="7603" y="8071"/>
                    <a:pt x="8598" y="7981"/>
                  </a:cubicBezTo>
                  <a:cubicBezTo>
                    <a:pt x="9863" y="7876"/>
                    <a:pt x="11113" y="7695"/>
                    <a:pt x="12328" y="7459"/>
                  </a:cubicBezTo>
                  <a:cubicBezTo>
                    <a:pt x="15831" y="6781"/>
                    <a:pt x="19284" y="5848"/>
                    <a:pt x="22647" y="4668"/>
                  </a:cubicBezTo>
                  <a:cubicBezTo>
                    <a:pt x="23430" y="5416"/>
                    <a:pt x="24665" y="5567"/>
                    <a:pt x="25744" y="5647"/>
                  </a:cubicBezTo>
                  <a:cubicBezTo>
                    <a:pt x="25428" y="5271"/>
                    <a:pt x="25062" y="4919"/>
                    <a:pt x="24655" y="4638"/>
                  </a:cubicBezTo>
                  <a:cubicBezTo>
                    <a:pt x="24249" y="4357"/>
                    <a:pt x="23802" y="4141"/>
                    <a:pt x="23320" y="4031"/>
                  </a:cubicBezTo>
                  <a:cubicBezTo>
                    <a:pt x="24279" y="3815"/>
                    <a:pt x="25112" y="3223"/>
                    <a:pt x="25744" y="2470"/>
                  </a:cubicBezTo>
                  <a:lnTo>
                    <a:pt x="25744" y="2470"/>
                  </a:lnTo>
                  <a:cubicBezTo>
                    <a:pt x="24665" y="2555"/>
                    <a:pt x="23430" y="2701"/>
                    <a:pt x="22647" y="3449"/>
                  </a:cubicBezTo>
                  <a:cubicBezTo>
                    <a:pt x="19284" y="2269"/>
                    <a:pt x="15831" y="1336"/>
                    <a:pt x="12328" y="658"/>
                  </a:cubicBezTo>
                  <a:cubicBezTo>
                    <a:pt x="11254" y="452"/>
                    <a:pt x="10149" y="286"/>
                    <a:pt x="9035" y="176"/>
                  </a:cubicBezTo>
                  <a:cubicBezTo>
                    <a:pt x="7909" y="61"/>
                    <a:pt x="6768" y="1"/>
                    <a:pt x="562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3" name="Google Shape;5583;p27"/>
            <p:cNvSpPr/>
            <p:nvPr/>
          </p:nvSpPr>
          <p:spPr>
            <a:xfrm>
              <a:off x="3090850" y="2020775"/>
              <a:ext cx="14075" cy="13825"/>
            </a:xfrm>
            <a:custGeom>
              <a:rect b="b" l="l" r="r" t="t"/>
              <a:pathLst>
                <a:path extrusionOk="0" h="553" w="563">
                  <a:moveTo>
                    <a:pt x="276" y="0"/>
                  </a:moveTo>
                  <a:cubicBezTo>
                    <a:pt x="273" y="0"/>
                    <a:pt x="269" y="0"/>
                    <a:pt x="266" y="0"/>
                  </a:cubicBezTo>
                  <a:cubicBezTo>
                    <a:pt x="116" y="10"/>
                    <a:pt x="0" y="141"/>
                    <a:pt x="5" y="291"/>
                  </a:cubicBezTo>
                  <a:cubicBezTo>
                    <a:pt x="15" y="439"/>
                    <a:pt x="136" y="553"/>
                    <a:pt x="287" y="553"/>
                  </a:cubicBezTo>
                  <a:cubicBezTo>
                    <a:pt x="290" y="553"/>
                    <a:pt x="293" y="553"/>
                    <a:pt x="296" y="552"/>
                  </a:cubicBezTo>
                  <a:cubicBezTo>
                    <a:pt x="447" y="542"/>
                    <a:pt x="562" y="417"/>
                    <a:pt x="552" y="261"/>
                  </a:cubicBezTo>
                  <a:cubicBezTo>
                    <a:pt x="547" y="114"/>
                    <a:pt x="422" y="0"/>
                    <a:pt x="2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4" name="Google Shape;5584;p27"/>
            <p:cNvSpPr/>
            <p:nvPr/>
          </p:nvSpPr>
          <p:spPr>
            <a:xfrm>
              <a:off x="2996975" y="2023650"/>
              <a:ext cx="14200" cy="13850"/>
            </a:xfrm>
            <a:custGeom>
              <a:rect b="b" l="l" r="r" t="t"/>
              <a:pathLst>
                <a:path extrusionOk="0" h="554" w="568">
                  <a:moveTo>
                    <a:pt x="281" y="1"/>
                  </a:moveTo>
                  <a:cubicBezTo>
                    <a:pt x="278" y="1"/>
                    <a:pt x="275" y="1"/>
                    <a:pt x="272" y="1"/>
                  </a:cubicBezTo>
                  <a:cubicBezTo>
                    <a:pt x="121" y="11"/>
                    <a:pt x="1" y="141"/>
                    <a:pt x="11" y="292"/>
                  </a:cubicBezTo>
                  <a:cubicBezTo>
                    <a:pt x="16" y="439"/>
                    <a:pt x="141" y="553"/>
                    <a:pt x="288" y="553"/>
                  </a:cubicBezTo>
                  <a:cubicBezTo>
                    <a:pt x="291" y="553"/>
                    <a:pt x="294" y="553"/>
                    <a:pt x="297" y="553"/>
                  </a:cubicBezTo>
                  <a:cubicBezTo>
                    <a:pt x="448" y="543"/>
                    <a:pt x="568" y="417"/>
                    <a:pt x="558" y="267"/>
                  </a:cubicBezTo>
                  <a:cubicBezTo>
                    <a:pt x="553" y="119"/>
                    <a:pt x="428" y="1"/>
                    <a:pt x="2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5" name="Google Shape;5585;p27"/>
            <p:cNvSpPr/>
            <p:nvPr/>
          </p:nvSpPr>
          <p:spPr>
            <a:xfrm>
              <a:off x="2970375" y="2054900"/>
              <a:ext cx="13950" cy="13725"/>
            </a:xfrm>
            <a:custGeom>
              <a:rect b="b" l="l" r="r" t="t"/>
              <a:pathLst>
                <a:path extrusionOk="0" h="549" w="558">
                  <a:moveTo>
                    <a:pt x="284" y="0"/>
                  </a:moveTo>
                  <a:cubicBezTo>
                    <a:pt x="278" y="0"/>
                    <a:pt x="273" y="0"/>
                    <a:pt x="267" y="1"/>
                  </a:cubicBezTo>
                  <a:cubicBezTo>
                    <a:pt x="116" y="6"/>
                    <a:pt x="1" y="136"/>
                    <a:pt x="6" y="287"/>
                  </a:cubicBezTo>
                  <a:cubicBezTo>
                    <a:pt x="15" y="431"/>
                    <a:pt x="132" y="548"/>
                    <a:pt x="274" y="548"/>
                  </a:cubicBezTo>
                  <a:cubicBezTo>
                    <a:pt x="280" y="548"/>
                    <a:pt x="286" y="548"/>
                    <a:pt x="292" y="548"/>
                  </a:cubicBezTo>
                  <a:cubicBezTo>
                    <a:pt x="442" y="543"/>
                    <a:pt x="558" y="412"/>
                    <a:pt x="553" y="262"/>
                  </a:cubicBezTo>
                  <a:cubicBezTo>
                    <a:pt x="543" y="117"/>
                    <a:pt x="427" y="0"/>
                    <a:pt x="2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6" name="Google Shape;5586;p27"/>
            <p:cNvSpPr/>
            <p:nvPr/>
          </p:nvSpPr>
          <p:spPr>
            <a:xfrm>
              <a:off x="2934500" y="1977975"/>
              <a:ext cx="14075" cy="13725"/>
            </a:xfrm>
            <a:custGeom>
              <a:rect b="b" l="l" r="r" t="t"/>
              <a:pathLst>
                <a:path extrusionOk="0" h="549" w="563">
                  <a:moveTo>
                    <a:pt x="276" y="1"/>
                  </a:moveTo>
                  <a:cubicBezTo>
                    <a:pt x="273" y="1"/>
                    <a:pt x="269" y="1"/>
                    <a:pt x="266" y="1"/>
                  </a:cubicBezTo>
                  <a:cubicBezTo>
                    <a:pt x="116" y="11"/>
                    <a:pt x="0" y="136"/>
                    <a:pt x="10" y="287"/>
                  </a:cubicBezTo>
                  <a:cubicBezTo>
                    <a:pt x="15" y="434"/>
                    <a:pt x="140" y="548"/>
                    <a:pt x="287" y="548"/>
                  </a:cubicBezTo>
                  <a:cubicBezTo>
                    <a:pt x="290" y="548"/>
                    <a:pt x="293" y="548"/>
                    <a:pt x="296" y="548"/>
                  </a:cubicBezTo>
                  <a:cubicBezTo>
                    <a:pt x="447" y="538"/>
                    <a:pt x="562" y="412"/>
                    <a:pt x="557" y="262"/>
                  </a:cubicBezTo>
                  <a:cubicBezTo>
                    <a:pt x="548" y="114"/>
                    <a:pt x="427" y="1"/>
                    <a:pt x="2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7" name="Google Shape;5587;p27"/>
            <p:cNvSpPr/>
            <p:nvPr/>
          </p:nvSpPr>
          <p:spPr>
            <a:xfrm>
              <a:off x="2890200" y="1989275"/>
              <a:ext cx="14075" cy="13700"/>
            </a:xfrm>
            <a:custGeom>
              <a:rect b="b" l="l" r="r" t="t"/>
              <a:pathLst>
                <a:path extrusionOk="0" h="548" w="563">
                  <a:moveTo>
                    <a:pt x="276" y="0"/>
                  </a:moveTo>
                  <a:cubicBezTo>
                    <a:pt x="273" y="0"/>
                    <a:pt x="270" y="0"/>
                    <a:pt x="266" y="1"/>
                  </a:cubicBezTo>
                  <a:cubicBezTo>
                    <a:pt x="116" y="11"/>
                    <a:pt x="0" y="136"/>
                    <a:pt x="5" y="287"/>
                  </a:cubicBezTo>
                  <a:cubicBezTo>
                    <a:pt x="10" y="439"/>
                    <a:pt x="135" y="548"/>
                    <a:pt x="282" y="548"/>
                  </a:cubicBezTo>
                  <a:cubicBezTo>
                    <a:pt x="285" y="548"/>
                    <a:pt x="288" y="548"/>
                    <a:pt x="291" y="548"/>
                  </a:cubicBezTo>
                  <a:cubicBezTo>
                    <a:pt x="442" y="543"/>
                    <a:pt x="563" y="412"/>
                    <a:pt x="552" y="262"/>
                  </a:cubicBezTo>
                  <a:cubicBezTo>
                    <a:pt x="548" y="114"/>
                    <a:pt x="422" y="0"/>
                    <a:pt x="2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8" name="Google Shape;5588;p27"/>
            <p:cNvSpPr/>
            <p:nvPr/>
          </p:nvSpPr>
          <p:spPr>
            <a:xfrm>
              <a:off x="2866225" y="1960775"/>
              <a:ext cx="14075" cy="13725"/>
            </a:xfrm>
            <a:custGeom>
              <a:rect b="b" l="l" r="r" t="t"/>
              <a:pathLst>
                <a:path extrusionOk="0" h="549" w="563">
                  <a:moveTo>
                    <a:pt x="285" y="1"/>
                  </a:moveTo>
                  <a:cubicBezTo>
                    <a:pt x="279" y="1"/>
                    <a:pt x="273" y="1"/>
                    <a:pt x="267" y="1"/>
                  </a:cubicBezTo>
                  <a:cubicBezTo>
                    <a:pt x="116" y="6"/>
                    <a:pt x="1" y="137"/>
                    <a:pt x="11" y="287"/>
                  </a:cubicBezTo>
                  <a:cubicBezTo>
                    <a:pt x="16" y="435"/>
                    <a:pt x="141" y="548"/>
                    <a:pt x="287" y="548"/>
                  </a:cubicBezTo>
                  <a:cubicBezTo>
                    <a:pt x="291" y="548"/>
                    <a:pt x="294" y="548"/>
                    <a:pt x="297" y="548"/>
                  </a:cubicBezTo>
                  <a:cubicBezTo>
                    <a:pt x="447" y="538"/>
                    <a:pt x="563" y="413"/>
                    <a:pt x="553" y="257"/>
                  </a:cubicBezTo>
                  <a:cubicBezTo>
                    <a:pt x="548" y="113"/>
                    <a:pt x="428" y="1"/>
                    <a:pt x="2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9" name="Google Shape;5589;p27"/>
            <p:cNvSpPr/>
            <p:nvPr/>
          </p:nvSpPr>
          <p:spPr>
            <a:xfrm>
              <a:off x="2475725" y="2016700"/>
              <a:ext cx="48200" cy="46450"/>
            </a:xfrm>
            <a:custGeom>
              <a:rect b="b" l="l" r="r" t="t"/>
              <a:pathLst>
                <a:path extrusionOk="0" h="1858" w="1928">
                  <a:moveTo>
                    <a:pt x="968" y="0"/>
                  </a:moveTo>
                  <a:cubicBezTo>
                    <a:pt x="861" y="0"/>
                    <a:pt x="759" y="20"/>
                    <a:pt x="663" y="53"/>
                  </a:cubicBezTo>
                  <a:cubicBezTo>
                    <a:pt x="668" y="58"/>
                    <a:pt x="668" y="68"/>
                    <a:pt x="673" y="73"/>
                  </a:cubicBezTo>
                  <a:cubicBezTo>
                    <a:pt x="713" y="309"/>
                    <a:pt x="558" y="535"/>
                    <a:pt x="322" y="575"/>
                  </a:cubicBezTo>
                  <a:cubicBezTo>
                    <a:pt x="295" y="581"/>
                    <a:pt x="268" y="583"/>
                    <a:pt x="241" y="583"/>
                  </a:cubicBezTo>
                  <a:cubicBezTo>
                    <a:pt x="196" y="583"/>
                    <a:pt x="152" y="576"/>
                    <a:pt x="111" y="560"/>
                  </a:cubicBezTo>
                  <a:cubicBezTo>
                    <a:pt x="71" y="655"/>
                    <a:pt x="46" y="756"/>
                    <a:pt x="41" y="861"/>
                  </a:cubicBezTo>
                  <a:cubicBezTo>
                    <a:pt x="1" y="1368"/>
                    <a:pt x="382" y="1815"/>
                    <a:pt x="894" y="1855"/>
                  </a:cubicBezTo>
                  <a:cubicBezTo>
                    <a:pt x="919" y="1857"/>
                    <a:pt x="943" y="1858"/>
                    <a:pt x="968" y="1858"/>
                  </a:cubicBezTo>
                  <a:cubicBezTo>
                    <a:pt x="1448" y="1858"/>
                    <a:pt x="1854" y="1489"/>
                    <a:pt x="1888" y="1002"/>
                  </a:cubicBezTo>
                  <a:cubicBezTo>
                    <a:pt x="1928" y="490"/>
                    <a:pt x="1547" y="43"/>
                    <a:pt x="1035" y="3"/>
                  </a:cubicBezTo>
                  <a:cubicBezTo>
                    <a:pt x="1012" y="1"/>
                    <a:pt x="990" y="0"/>
                    <a:pt x="9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0" name="Google Shape;5590;p27"/>
            <p:cNvSpPr/>
            <p:nvPr/>
          </p:nvSpPr>
          <p:spPr>
            <a:xfrm>
              <a:off x="2478475" y="2018000"/>
              <a:ext cx="15100" cy="13300"/>
            </a:xfrm>
            <a:custGeom>
              <a:rect b="b" l="l" r="r" t="t"/>
              <a:pathLst>
                <a:path extrusionOk="0" h="532" w="604">
                  <a:moveTo>
                    <a:pt x="553" y="1"/>
                  </a:moveTo>
                  <a:cubicBezTo>
                    <a:pt x="307" y="81"/>
                    <a:pt x="106" y="267"/>
                    <a:pt x="1" y="508"/>
                  </a:cubicBezTo>
                  <a:cubicBezTo>
                    <a:pt x="42" y="524"/>
                    <a:pt x="86" y="531"/>
                    <a:pt x="131" y="531"/>
                  </a:cubicBezTo>
                  <a:cubicBezTo>
                    <a:pt x="158" y="531"/>
                    <a:pt x="185" y="529"/>
                    <a:pt x="212" y="523"/>
                  </a:cubicBezTo>
                  <a:cubicBezTo>
                    <a:pt x="448" y="483"/>
                    <a:pt x="603" y="257"/>
                    <a:pt x="563" y="21"/>
                  </a:cubicBezTo>
                  <a:cubicBezTo>
                    <a:pt x="558" y="16"/>
                    <a:pt x="558" y="6"/>
                    <a:pt x="55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1" name="Google Shape;5591;p27"/>
            <p:cNvSpPr/>
            <p:nvPr/>
          </p:nvSpPr>
          <p:spPr>
            <a:xfrm>
              <a:off x="2470200" y="2009675"/>
              <a:ext cx="22125" cy="21025"/>
            </a:xfrm>
            <a:custGeom>
              <a:rect b="b" l="l" r="r" t="t"/>
              <a:pathLst>
                <a:path extrusionOk="0" h="841" w="885">
                  <a:moveTo>
                    <a:pt x="469" y="1"/>
                  </a:moveTo>
                  <a:cubicBezTo>
                    <a:pt x="444" y="1"/>
                    <a:pt x="418" y="3"/>
                    <a:pt x="392" y="8"/>
                  </a:cubicBezTo>
                  <a:cubicBezTo>
                    <a:pt x="151" y="48"/>
                    <a:pt x="1" y="274"/>
                    <a:pt x="41" y="510"/>
                  </a:cubicBezTo>
                  <a:cubicBezTo>
                    <a:pt x="71" y="670"/>
                    <a:pt x="186" y="796"/>
                    <a:pt x="332" y="841"/>
                  </a:cubicBezTo>
                  <a:cubicBezTo>
                    <a:pt x="437" y="600"/>
                    <a:pt x="638" y="414"/>
                    <a:pt x="884" y="334"/>
                  </a:cubicBezTo>
                  <a:cubicBezTo>
                    <a:pt x="840" y="134"/>
                    <a:pt x="665" y="1"/>
                    <a:pt x="46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2" name="Google Shape;5592;p27"/>
            <p:cNvSpPr/>
            <p:nvPr/>
          </p:nvSpPr>
          <p:spPr>
            <a:xfrm>
              <a:off x="2666975" y="2122925"/>
              <a:ext cx="138675" cy="4650"/>
            </a:xfrm>
            <a:custGeom>
              <a:rect b="b" l="l" r="r" t="t"/>
              <a:pathLst>
                <a:path extrusionOk="0" fill="none" h="186" w="5547">
                  <a:moveTo>
                    <a:pt x="5546" y="0"/>
                  </a:moveTo>
                  <a:cubicBezTo>
                    <a:pt x="3714" y="166"/>
                    <a:pt x="1842" y="186"/>
                    <a:pt x="0" y="35"/>
                  </a:cubicBezTo>
                </a:path>
              </a:pathLst>
            </a:custGeom>
            <a:solidFill>
              <a:schemeClr val="accent6"/>
            </a:solidFill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3" name="Google Shape;5593;p27"/>
            <p:cNvSpPr/>
            <p:nvPr/>
          </p:nvSpPr>
          <p:spPr>
            <a:xfrm>
              <a:off x="2674875" y="1922025"/>
              <a:ext cx="141700" cy="5800"/>
            </a:xfrm>
            <a:custGeom>
              <a:rect b="b" l="l" r="r" t="t"/>
              <a:pathLst>
                <a:path extrusionOk="0" fill="none" h="232" w="5668">
                  <a:moveTo>
                    <a:pt x="0" y="136"/>
                  </a:moveTo>
                  <a:cubicBezTo>
                    <a:pt x="1893" y="0"/>
                    <a:pt x="3800" y="40"/>
                    <a:pt x="5667" y="231"/>
                  </a:cubicBezTo>
                </a:path>
              </a:pathLst>
            </a:custGeom>
            <a:solidFill>
              <a:schemeClr val="accent6"/>
            </a:solidFill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4" name="Google Shape;5594;p27"/>
            <p:cNvSpPr/>
            <p:nvPr/>
          </p:nvSpPr>
          <p:spPr>
            <a:xfrm>
              <a:off x="2360400" y="2026175"/>
              <a:ext cx="85475" cy="11675"/>
            </a:xfrm>
            <a:custGeom>
              <a:rect b="b" l="l" r="r" t="t"/>
              <a:pathLst>
                <a:path extrusionOk="0" fill="none" h="467" w="3419">
                  <a:moveTo>
                    <a:pt x="1" y="301"/>
                  </a:moveTo>
                  <a:lnTo>
                    <a:pt x="1" y="301"/>
                  </a:lnTo>
                  <a:cubicBezTo>
                    <a:pt x="56" y="316"/>
                    <a:pt x="106" y="326"/>
                    <a:pt x="161" y="336"/>
                  </a:cubicBezTo>
                  <a:cubicBezTo>
                    <a:pt x="377" y="382"/>
                    <a:pt x="603" y="407"/>
                    <a:pt x="824" y="422"/>
                  </a:cubicBezTo>
                  <a:cubicBezTo>
                    <a:pt x="824" y="417"/>
                    <a:pt x="824" y="422"/>
                    <a:pt x="824" y="422"/>
                  </a:cubicBezTo>
                  <a:cubicBezTo>
                    <a:pt x="1697" y="467"/>
                    <a:pt x="2586" y="286"/>
                    <a:pt x="3419" y="0"/>
                  </a:cubicBezTo>
                </a:path>
              </a:pathLst>
            </a:custGeom>
            <a:solidFill>
              <a:schemeClr val="accent6"/>
            </a:solidFill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5" name="Google Shape;5595;p27"/>
            <p:cNvSpPr/>
            <p:nvPr/>
          </p:nvSpPr>
          <p:spPr>
            <a:xfrm>
              <a:off x="2436450" y="2014750"/>
              <a:ext cx="14575" cy="19100"/>
            </a:xfrm>
            <a:custGeom>
              <a:rect b="b" l="l" r="r" t="t"/>
              <a:pathLst>
                <a:path extrusionOk="0" fill="none" h="764" w="583">
                  <a:moveTo>
                    <a:pt x="1" y="0"/>
                  </a:moveTo>
                  <a:cubicBezTo>
                    <a:pt x="241" y="216"/>
                    <a:pt x="437" y="477"/>
                    <a:pt x="583" y="763"/>
                  </a:cubicBezTo>
                </a:path>
              </a:pathLst>
            </a:custGeom>
            <a:solidFill>
              <a:schemeClr val="accent6"/>
            </a:solidFill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6" name="Google Shape;5596;p27"/>
            <p:cNvSpPr/>
            <p:nvPr/>
          </p:nvSpPr>
          <p:spPr>
            <a:xfrm>
              <a:off x="2590050" y="1935825"/>
              <a:ext cx="25750" cy="179325"/>
            </a:xfrm>
            <a:custGeom>
              <a:rect b="b" l="l" r="r" t="t"/>
              <a:pathLst>
                <a:path extrusionOk="0" fill="none" h="7173" w="1030">
                  <a:moveTo>
                    <a:pt x="0" y="0"/>
                  </a:moveTo>
                  <a:cubicBezTo>
                    <a:pt x="5" y="10"/>
                    <a:pt x="15" y="15"/>
                    <a:pt x="25" y="25"/>
                  </a:cubicBezTo>
                  <a:cubicBezTo>
                    <a:pt x="703" y="653"/>
                    <a:pt x="843" y="1667"/>
                    <a:pt x="909" y="2590"/>
                  </a:cubicBezTo>
                  <a:cubicBezTo>
                    <a:pt x="1024" y="4146"/>
                    <a:pt x="1029" y="5798"/>
                    <a:pt x="246" y="7138"/>
                  </a:cubicBezTo>
                  <a:cubicBezTo>
                    <a:pt x="241" y="7153"/>
                    <a:pt x="236" y="7163"/>
                    <a:pt x="231" y="7173"/>
                  </a:cubicBezTo>
                </a:path>
              </a:pathLst>
            </a:custGeom>
            <a:solidFill>
              <a:schemeClr val="accent6"/>
            </a:solidFill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7" name="Google Shape;5597;p27"/>
            <p:cNvSpPr/>
            <p:nvPr/>
          </p:nvSpPr>
          <p:spPr>
            <a:xfrm>
              <a:off x="2726575" y="2141100"/>
              <a:ext cx="64275" cy="16600"/>
            </a:xfrm>
            <a:custGeom>
              <a:rect b="b" l="l" r="r" t="t"/>
              <a:pathLst>
                <a:path extrusionOk="0" fill="none" h="664" w="2571">
                  <a:moveTo>
                    <a:pt x="0" y="1"/>
                  </a:moveTo>
                  <a:cubicBezTo>
                    <a:pt x="798" y="392"/>
                    <a:pt x="1682" y="618"/>
                    <a:pt x="2570" y="663"/>
                  </a:cubicBezTo>
                </a:path>
              </a:pathLst>
            </a:custGeom>
            <a:solidFill>
              <a:schemeClr val="accent6"/>
            </a:solidFill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8" name="Google Shape;5598;p27"/>
            <p:cNvSpPr/>
            <p:nvPr/>
          </p:nvSpPr>
          <p:spPr>
            <a:xfrm>
              <a:off x="2675875" y="2014000"/>
              <a:ext cx="173325" cy="70925"/>
            </a:xfrm>
            <a:custGeom>
              <a:rect b="b" l="l" r="r" t="t"/>
              <a:pathLst>
                <a:path extrusionOk="0" fill="none" h="2837" w="6933">
                  <a:moveTo>
                    <a:pt x="0" y="1862"/>
                  </a:moveTo>
                  <a:cubicBezTo>
                    <a:pt x="2179" y="2836"/>
                    <a:pt x="4784" y="2801"/>
                    <a:pt x="6932" y="1762"/>
                  </a:cubicBezTo>
                  <a:cubicBezTo>
                    <a:pt x="6064" y="728"/>
                    <a:pt x="4819" y="20"/>
                    <a:pt x="3469" y="10"/>
                  </a:cubicBezTo>
                  <a:cubicBezTo>
                    <a:pt x="2114" y="0"/>
                    <a:pt x="889" y="839"/>
                    <a:pt x="0" y="1862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9" name="Google Shape;5599;p27"/>
            <p:cNvSpPr/>
            <p:nvPr/>
          </p:nvSpPr>
          <p:spPr>
            <a:xfrm>
              <a:off x="2568325" y="2076850"/>
              <a:ext cx="21375" cy="6950"/>
            </a:xfrm>
            <a:custGeom>
              <a:rect b="b" l="l" r="r" t="t"/>
              <a:pathLst>
                <a:path extrusionOk="0" fill="none" h="278" w="855">
                  <a:moveTo>
                    <a:pt x="1" y="1"/>
                  </a:moveTo>
                  <a:cubicBezTo>
                    <a:pt x="277" y="116"/>
                    <a:pt x="563" y="207"/>
                    <a:pt x="854" y="277"/>
                  </a:cubicBezTo>
                </a:path>
              </a:pathLst>
            </a:custGeom>
            <a:solidFill>
              <a:schemeClr val="accent6"/>
            </a:solidFill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0" name="Google Shape;5600;p27"/>
            <p:cNvSpPr/>
            <p:nvPr/>
          </p:nvSpPr>
          <p:spPr>
            <a:xfrm>
              <a:off x="2572850" y="2063675"/>
              <a:ext cx="17475" cy="3425"/>
            </a:xfrm>
            <a:custGeom>
              <a:rect b="b" l="l" r="r" t="t"/>
              <a:pathLst>
                <a:path extrusionOk="0" fill="none" h="137" w="699">
                  <a:moveTo>
                    <a:pt x="1" y="1"/>
                  </a:moveTo>
                  <a:cubicBezTo>
                    <a:pt x="236" y="46"/>
                    <a:pt x="467" y="91"/>
                    <a:pt x="698" y="136"/>
                  </a:cubicBezTo>
                </a:path>
              </a:pathLst>
            </a:custGeom>
            <a:solidFill>
              <a:schemeClr val="accent6"/>
            </a:solidFill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1" name="Google Shape;5601;p27"/>
            <p:cNvSpPr/>
            <p:nvPr/>
          </p:nvSpPr>
          <p:spPr>
            <a:xfrm>
              <a:off x="2558675" y="1982500"/>
              <a:ext cx="32900" cy="4800"/>
            </a:xfrm>
            <a:custGeom>
              <a:rect b="b" l="l" r="r" t="t"/>
              <a:pathLst>
                <a:path extrusionOk="0" fill="none" h="192" w="1316">
                  <a:moveTo>
                    <a:pt x="0" y="191"/>
                  </a:moveTo>
                  <a:cubicBezTo>
                    <a:pt x="442" y="126"/>
                    <a:pt x="879" y="61"/>
                    <a:pt x="1315" y="0"/>
                  </a:cubicBezTo>
                </a:path>
              </a:pathLst>
            </a:custGeom>
            <a:solidFill>
              <a:schemeClr val="accent6"/>
            </a:solidFill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2" name="Google Shape;5602;p27"/>
            <p:cNvSpPr/>
            <p:nvPr/>
          </p:nvSpPr>
          <p:spPr>
            <a:xfrm>
              <a:off x="2486900" y="1980125"/>
              <a:ext cx="42425" cy="38275"/>
            </a:xfrm>
            <a:custGeom>
              <a:rect b="b" l="l" r="r" t="t"/>
              <a:pathLst>
                <a:path extrusionOk="0" fill="none" h="1531" w="1697">
                  <a:moveTo>
                    <a:pt x="0" y="15"/>
                  </a:moveTo>
                  <a:cubicBezTo>
                    <a:pt x="909" y="0"/>
                    <a:pt x="1606" y="698"/>
                    <a:pt x="1697" y="1531"/>
                  </a:cubicBezTo>
                </a:path>
              </a:pathLst>
            </a:custGeom>
            <a:noFill/>
            <a:ln cap="rnd" cmpd="sng" w="10425">
              <a:solidFill>
                <a:schemeClr val="accent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603" name="Google Shape;5603;p27"/>
          <p:cNvSpPr/>
          <p:nvPr/>
        </p:nvSpPr>
        <p:spPr>
          <a:xfrm>
            <a:off x="-101526" y="96139"/>
            <a:ext cx="847440" cy="268972"/>
          </a:xfrm>
          <a:custGeom>
            <a:rect b="b" l="l" r="r" t="t"/>
            <a:pathLst>
              <a:path extrusionOk="0" h="6113" w="19260">
                <a:moveTo>
                  <a:pt x="3800" y="0"/>
                </a:moveTo>
                <a:cubicBezTo>
                  <a:pt x="2305" y="0"/>
                  <a:pt x="813" y="518"/>
                  <a:pt x="1" y="1735"/>
                </a:cubicBezTo>
                <a:cubicBezTo>
                  <a:pt x="2029" y="1761"/>
                  <a:pt x="3695" y="3337"/>
                  <a:pt x="5437" y="4371"/>
                </a:cubicBezTo>
                <a:cubicBezTo>
                  <a:pt x="7274" y="5460"/>
                  <a:pt x="9399" y="6113"/>
                  <a:pt x="11528" y="6113"/>
                </a:cubicBezTo>
                <a:cubicBezTo>
                  <a:pt x="11929" y="6113"/>
                  <a:pt x="12330" y="6090"/>
                  <a:pt x="12730" y="6042"/>
                </a:cubicBezTo>
                <a:cubicBezTo>
                  <a:pt x="15249" y="5741"/>
                  <a:pt x="17839" y="4340"/>
                  <a:pt x="19260" y="2237"/>
                </a:cubicBezTo>
                <a:lnTo>
                  <a:pt x="19260" y="2237"/>
                </a:lnTo>
                <a:cubicBezTo>
                  <a:pt x="18398" y="3107"/>
                  <a:pt x="17140" y="3374"/>
                  <a:pt x="15892" y="3374"/>
                </a:cubicBezTo>
                <a:cubicBezTo>
                  <a:pt x="15569" y="3374"/>
                  <a:pt x="15247" y="3356"/>
                  <a:pt x="14933" y="3327"/>
                </a:cubicBezTo>
                <a:cubicBezTo>
                  <a:pt x="13437" y="3186"/>
                  <a:pt x="11957" y="2835"/>
                  <a:pt x="10551" y="2283"/>
                </a:cubicBezTo>
                <a:cubicBezTo>
                  <a:pt x="8759" y="1580"/>
                  <a:pt x="7078" y="556"/>
                  <a:pt x="5196" y="149"/>
                </a:cubicBezTo>
                <a:cubicBezTo>
                  <a:pt x="4744" y="52"/>
                  <a:pt x="4272" y="0"/>
                  <a:pt x="3800" y="0"/>
                </a:cubicBezTo>
                <a:close/>
              </a:path>
            </a:pathLst>
          </a:custGeom>
          <a:solidFill>
            <a:srgbClr val="FFFFFF">
              <a:alpha val="803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4" name="Google Shape;5604;p27"/>
          <p:cNvSpPr/>
          <p:nvPr/>
        </p:nvSpPr>
        <p:spPr>
          <a:xfrm>
            <a:off x="388324" y="0"/>
            <a:ext cx="568964" cy="120780"/>
          </a:xfrm>
          <a:custGeom>
            <a:rect b="b" l="l" r="r" t="t"/>
            <a:pathLst>
              <a:path extrusionOk="0" h="2745" w="12931">
                <a:moveTo>
                  <a:pt x="7380" y="1"/>
                </a:moveTo>
                <a:cubicBezTo>
                  <a:pt x="7095" y="1"/>
                  <a:pt x="6814" y="22"/>
                  <a:pt x="6541" y="66"/>
                </a:cubicBezTo>
                <a:cubicBezTo>
                  <a:pt x="5432" y="241"/>
                  <a:pt x="4388" y="688"/>
                  <a:pt x="3308" y="1014"/>
                </a:cubicBezTo>
                <a:cubicBezTo>
                  <a:pt x="2550" y="1245"/>
                  <a:pt x="1750" y="1467"/>
                  <a:pt x="967" y="1467"/>
                </a:cubicBezTo>
                <a:cubicBezTo>
                  <a:pt x="640" y="1467"/>
                  <a:pt x="317" y="1429"/>
                  <a:pt x="1" y="1336"/>
                </a:cubicBezTo>
                <a:lnTo>
                  <a:pt x="1" y="1336"/>
                </a:lnTo>
                <a:cubicBezTo>
                  <a:pt x="947" y="2294"/>
                  <a:pt x="2312" y="2744"/>
                  <a:pt x="3653" y="2744"/>
                </a:cubicBezTo>
                <a:cubicBezTo>
                  <a:pt x="4062" y="2744"/>
                  <a:pt x="4468" y="2703"/>
                  <a:pt x="4859" y="2620"/>
                </a:cubicBezTo>
                <a:cubicBezTo>
                  <a:pt x="6230" y="2334"/>
                  <a:pt x="7555" y="1822"/>
                  <a:pt x="8940" y="1617"/>
                </a:cubicBezTo>
                <a:cubicBezTo>
                  <a:pt x="9291" y="1564"/>
                  <a:pt x="9652" y="1535"/>
                  <a:pt x="10012" y="1535"/>
                </a:cubicBezTo>
                <a:cubicBezTo>
                  <a:pt x="11072" y="1535"/>
                  <a:pt x="12129" y="1789"/>
                  <a:pt x="12930" y="2460"/>
                </a:cubicBezTo>
                <a:cubicBezTo>
                  <a:pt x="11603" y="1036"/>
                  <a:pt x="9384" y="1"/>
                  <a:pt x="7380" y="1"/>
                </a:cubicBezTo>
                <a:close/>
              </a:path>
            </a:pathLst>
          </a:custGeom>
          <a:solidFill>
            <a:srgbClr val="FFFFFF">
              <a:alpha val="803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605" name="Google Shape;5605;p27"/>
          <p:cNvGrpSpPr/>
          <p:nvPr/>
        </p:nvGrpSpPr>
        <p:grpSpPr>
          <a:xfrm>
            <a:off x="7203011" y="4655327"/>
            <a:ext cx="1790243" cy="587151"/>
            <a:chOff x="1656825" y="3872400"/>
            <a:chExt cx="835625" cy="274075"/>
          </a:xfrm>
        </p:grpSpPr>
        <p:sp>
          <p:nvSpPr>
            <p:cNvPr id="5606" name="Google Shape;5606;p27"/>
            <p:cNvSpPr/>
            <p:nvPr/>
          </p:nvSpPr>
          <p:spPr>
            <a:xfrm>
              <a:off x="1725475" y="4015575"/>
              <a:ext cx="191500" cy="105050"/>
            </a:xfrm>
            <a:custGeom>
              <a:rect b="b" l="l" r="r" t="t"/>
              <a:pathLst>
                <a:path extrusionOk="0" h="4202" w="7660">
                  <a:moveTo>
                    <a:pt x="2329" y="0"/>
                  </a:moveTo>
                  <a:cubicBezTo>
                    <a:pt x="1792" y="633"/>
                    <a:pt x="1320" y="1310"/>
                    <a:pt x="924" y="2023"/>
                  </a:cubicBezTo>
                  <a:cubicBezTo>
                    <a:pt x="542" y="2716"/>
                    <a:pt x="231" y="3443"/>
                    <a:pt x="0" y="4201"/>
                  </a:cubicBezTo>
                  <a:lnTo>
                    <a:pt x="7660" y="4201"/>
                  </a:lnTo>
                  <a:cubicBezTo>
                    <a:pt x="5963" y="2721"/>
                    <a:pt x="4096" y="1395"/>
                    <a:pt x="232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7" name="Google Shape;5607;p27"/>
            <p:cNvSpPr/>
            <p:nvPr/>
          </p:nvSpPr>
          <p:spPr>
            <a:xfrm>
              <a:off x="1916575" y="3874275"/>
              <a:ext cx="173200" cy="246350"/>
            </a:xfrm>
            <a:custGeom>
              <a:rect b="b" l="l" r="r" t="t"/>
              <a:pathLst>
                <a:path extrusionOk="0" h="9854" w="6928">
                  <a:moveTo>
                    <a:pt x="5768" y="0"/>
                  </a:moveTo>
                  <a:cubicBezTo>
                    <a:pt x="3830" y="196"/>
                    <a:pt x="1843" y="758"/>
                    <a:pt x="0" y="1642"/>
                  </a:cubicBezTo>
                  <a:cubicBezTo>
                    <a:pt x="1521" y="4382"/>
                    <a:pt x="3042" y="7118"/>
                    <a:pt x="4563" y="9853"/>
                  </a:cubicBezTo>
                  <a:lnTo>
                    <a:pt x="6927" y="9853"/>
                  </a:lnTo>
                  <a:cubicBezTo>
                    <a:pt x="6701" y="6581"/>
                    <a:pt x="6516" y="3308"/>
                    <a:pt x="6370" y="25"/>
                  </a:cubicBezTo>
                  <a:lnTo>
                    <a:pt x="57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8" name="Google Shape;5608;p27"/>
            <p:cNvSpPr/>
            <p:nvPr/>
          </p:nvSpPr>
          <p:spPr>
            <a:xfrm>
              <a:off x="2123000" y="3883300"/>
              <a:ext cx="110450" cy="237325"/>
            </a:xfrm>
            <a:custGeom>
              <a:rect b="b" l="l" r="r" t="t"/>
              <a:pathLst>
                <a:path extrusionOk="0" h="9493" w="4418">
                  <a:moveTo>
                    <a:pt x="2500" y="1"/>
                  </a:moveTo>
                  <a:lnTo>
                    <a:pt x="2485" y="41"/>
                  </a:lnTo>
                  <a:cubicBezTo>
                    <a:pt x="1611" y="3178"/>
                    <a:pt x="788" y="6330"/>
                    <a:pt x="0" y="9492"/>
                  </a:cubicBezTo>
                  <a:lnTo>
                    <a:pt x="1481" y="9492"/>
                  </a:lnTo>
                  <a:cubicBezTo>
                    <a:pt x="2550" y="6596"/>
                    <a:pt x="3514" y="3660"/>
                    <a:pt x="4382" y="698"/>
                  </a:cubicBezTo>
                  <a:lnTo>
                    <a:pt x="4417" y="613"/>
                  </a:lnTo>
                  <a:cubicBezTo>
                    <a:pt x="3790" y="367"/>
                    <a:pt x="3147" y="161"/>
                    <a:pt x="250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9" name="Google Shape;5609;p27"/>
            <p:cNvSpPr/>
            <p:nvPr/>
          </p:nvSpPr>
          <p:spPr>
            <a:xfrm>
              <a:off x="2160000" y="3898625"/>
              <a:ext cx="244600" cy="222000"/>
            </a:xfrm>
            <a:custGeom>
              <a:rect b="b" l="l" r="r" t="t"/>
              <a:pathLst>
                <a:path extrusionOk="0" h="8880" w="9784">
                  <a:moveTo>
                    <a:pt x="2937" y="0"/>
                  </a:moveTo>
                  <a:lnTo>
                    <a:pt x="2902" y="85"/>
                  </a:lnTo>
                  <a:cubicBezTo>
                    <a:pt x="2034" y="3047"/>
                    <a:pt x="1070" y="5983"/>
                    <a:pt x="1" y="8879"/>
                  </a:cubicBezTo>
                  <a:lnTo>
                    <a:pt x="5121" y="8879"/>
                  </a:lnTo>
                  <a:cubicBezTo>
                    <a:pt x="6702" y="7685"/>
                    <a:pt x="8253" y="6445"/>
                    <a:pt x="9774" y="5165"/>
                  </a:cubicBezTo>
                  <a:lnTo>
                    <a:pt x="9784" y="5165"/>
                  </a:lnTo>
                  <a:cubicBezTo>
                    <a:pt x="9272" y="4482"/>
                    <a:pt x="8699" y="3850"/>
                    <a:pt x="8082" y="3268"/>
                  </a:cubicBezTo>
                  <a:cubicBezTo>
                    <a:pt x="6601" y="1862"/>
                    <a:pt x="4845" y="743"/>
                    <a:pt x="293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0" name="Google Shape;5610;p27"/>
            <p:cNvSpPr/>
            <p:nvPr/>
          </p:nvSpPr>
          <p:spPr>
            <a:xfrm>
              <a:off x="1895625" y="3915300"/>
              <a:ext cx="135050" cy="205325"/>
            </a:xfrm>
            <a:custGeom>
              <a:rect b="b" l="l" r="r" t="t"/>
              <a:pathLst>
                <a:path extrusionOk="0" h="8213" w="5402">
                  <a:moveTo>
                    <a:pt x="838" y="1"/>
                  </a:moveTo>
                  <a:cubicBezTo>
                    <a:pt x="557" y="136"/>
                    <a:pt x="276" y="282"/>
                    <a:pt x="0" y="432"/>
                  </a:cubicBezTo>
                  <a:lnTo>
                    <a:pt x="55" y="533"/>
                  </a:lnTo>
                  <a:cubicBezTo>
                    <a:pt x="1360" y="3148"/>
                    <a:pt x="2766" y="5713"/>
                    <a:pt x="4267" y="8212"/>
                  </a:cubicBezTo>
                  <a:lnTo>
                    <a:pt x="5401" y="8212"/>
                  </a:lnTo>
                  <a:cubicBezTo>
                    <a:pt x="3880" y="5477"/>
                    <a:pt x="2359" y="2741"/>
                    <a:pt x="8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1" name="Google Shape;5611;p27"/>
            <p:cNvSpPr/>
            <p:nvPr/>
          </p:nvSpPr>
          <p:spPr>
            <a:xfrm>
              <a:off x="1783675" y="3926100"/>
              <a:ext cx="218625" cy="194525"/>
            </a:xfrm>
            <a:custGeom>
              <a:rect b="b" l="l" r="r" t="t"/>
              <a:pathLst>
                <a:path extrusionOk="0" h="7781" w="8745">
                  <a:moveTo>
                    <a:pt x="4478" y="0"/>
                  </a:moveTo>
                  <a:cubicBezTo>
                    <a:pt x="3690" y="427"/>
                    <a:pt x="2937" y="914"/>
                    <a:pt x="2235" y="1461"/>
                  </a:cubicBezTo>
                  <a:cubicBezTo>
                    <a:pt x="1989" y="1652"/>
                    <a:pt x="1748" y="1847"/>
                    <a:pt x="1512" y="2053"/>
                  </a:cubicBezTo>
                  <a:cubicBezTo>
                    <a:pt x="970" y="2525"/>
                    <a:pt x="463" y="3037"/>
                    <a:pt x="1" y="3579"/>
                  </a:cubicBezTo>
                  <a:cubicBezTo>
                    <a:pt x="1768" y="4974"/>
                    <a:pt x="3635" y="6305"/>
                    <a:pt x="5332" y="7780"/>
                  </a:cubicBezTo>
                  <a:lnTo>
                    <a:pt x="8745" y="7780"/>
                  </a:lnTo>
                  <a:cubicBezTo>
                    <a:pt x="7244" y="5281"/>
                    <a:pt x="5838" y="2716"/>
                    <a:pt x="4533" y="101"/>
                  </a:cubicBezTo>
                  <a:lnTo>
                    <a:pt x="447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2" name="Google Shape;5612;p27"/>
            <p:cNvSpPr/>
            <p:nvPr/>
          </p:nvSpPr>
          <p:spPr>
            <a:xfrm>
              <a:off x="2288000" y="4027725"/>
              <a:ext cx="166800" cy="92900"/>
            </a:xfrm>
            <a:custGeom>
              <a:rect b="b" l="l" r="r" t="t"/>
              <a:pathLst>
                <a:path extrusionOk="0" h="3716" w="6672">
                  <a:moveTo>
                    <a:pt x="4654" y="1"/>
                  </a:moveTo>
                  <a:cubicBezTo>
                    <a:pt x="3133" y="1281"/>
                    <a:pt x="1582" y="2521"/>
                    <a:pt x="1" y="3715"/>
                  </a:cubicBezTo>
                  <a:lnTo>
                    <a:pt x="6671" y="3715"/>
                  </a:lnTo>
                  <a:cubicBezTo>
                    <a:pt x="6380" y="2892"/>
                    <a:pt x="6009" y="2109"/>
                    <a:pt x="5567" y="1361"/>
                  </a:cubicBezTo>
                  <a:cubicBezTo>
                    <a:pt x="5291" y="889"/>
                    <a:pt x="4990" y="433"/>
                    <a:pt x="46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3" name="Google Shape;5613;p27"/>
            <p:cNvSpPr/>
            <p:nvPr/>
          </p:nvSpPr>
          <p:spPr>
            <a:xfrm>
              <a:off x="2060750" y="3872400"/>
              <a:ext cx="124750" cy="248225"/>
            </a:xfrm>
            <a:custGeom>
              <a:rect b="b" l="l" r="r" t="t"/>
              <a:pathLst>
                <a:path extrusionOk="0" h="9929" w="4990">
                  <a:moveTo>
                    <a:pt x="1535" y="1"/>
                  </a:moveTo>
                  <a:cubicBezTo>
                    <a:pt x="1030" y="1"/>
                    <a:pt x="517" y="27"/>
                    <a:pt x="1" y="75"/>
                  </a:cubicBezTo>
                  <a:lnTo>
                    <a:pt x="603" y="100"/>
                  </a:lnTo>
                  <a:cubicBezTo>
                    <a:pt x="749" y="3383"/>
                    <a:pt x="934" y="6656"/>
                    <a:pt x="1160" y="9928"/>
                  </a:cubicBezTo>
                  <a:lnTo>
                    <a:pt x="2490" y="9928"/>
                  </a:lnTo>
                  <a:cubicBezTo>
                    <a:pt x="3278" y="6766"/>
                    <a:pt x="4101" y="3614"/>
                    <a:pt x="4975" y="477"/>
                  </a:cubicBezTo>
                  <a:lnTo>
                    <a:pt x="4990" y="437"/>
                  </a:lnTo>
                  <a:cubicBezTo>
                    <a:pt x="3976" y="181"/>
                    <a:pt x="2932" y="35"/>
                    <a:pt x="1888" y="5"/>
                  </a:cubicBezTo>
                  <a:cubicBezTo>
                    <a:pt x="1771" y="2"/>
                    <a:pt x="1653" y="1"/>
                    <a:pt x="15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4" name="Google Shape;5614;p27"/>
            <p:cNvSpPr/>
            <p:nvPr/>
          </p:nvSpPr>
          <p:spPr>
            <a:xfrm>
              <a:off x="1783425" y="4015450"/>
              <a:ext cx="147850" cy="118100"/>
            </a:xfrm>
            <a:custGeom>
              <a:rect b="b" l="l" r="r" t="t"/>
              <a:pathLst>
                <a:path extrusionOk="0" fill="none" h="4724" w="5914">
                  <a:moveTo>
                    <a:pt x="1" y="0"/>
                  </a:moveTo>
                  <a:cubicBezTo>
                    <a:pt x="6" y="0"/>
                    <a:pt x="11" y="5"/>
                    <a:pt x="11" y="5"/>
                  </a:cubicBezTo>
                  <a:cubicBezTo>
                    <a:pt x="1778" y="1400"/>
                    <a:pt x="3645" y="2726"/>
                    <a:pt x="5342" y="4206"/>
                  </a:cubicBezTo>
                  <a:cubicBezTo>
                    <a:pt x="5537" y="4377"/>
                    <a:pt x="5728" y="4548"/>
                    <a:pt x="5914" y="4723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5" name="Google Shape;5615;p27"/>
            <p:cNvSpPr/>
            <p:nvPr/>
          </p:nvSpPr>
          <p:spPr>
            <a:xfrm>
              <a:off x="2075800" y="3874900"/>
              <a:ext cx="14850" cy="258275"/>
            </a:xfrm>
            <a:custGeom>
              <a:rect b="b" l="l" r="r" t="t"/>
              <a:pathLst>
                <a:path extrusionOk="0" fill="none" h="10331" w="594">
                  <a:moveTo>
                    <a:pt x="1" y="0"/>
                  </a:moveTo>
                  <a:cubicBezTo>
                    <a:pt x="147" y="3283"/>
                    <a:pt x="332" y="6556"/>
                    <a:pt x="558" y="9828"/>
                  </a:cubicBezTo>
                  <a:cubicBezTo>
                    <a:pt x="573" y="9999"/>
                    <a:pt x="583" y="10165"/>
                    <a:pt x="593" y="10330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6" name="Google Shape;5616;p27"/>
            <p:cNvSpPr/>
            <p:nvPr/>
          </p:nvSpPr>
          <p:spPr>
            <a:xfrm>
              <a:off x="2118600" y="3884300"/>
              <a:ext cx="66525" cy="254250"/>
            </a:xfrm>
            <a:custGeom>
              <a:rect b="b" l="l" r="r" t="t"/>
              <a:pathLst>
                <a:path extrusionOk="0" fill="none" h="10170" w="2661">
                  <a:moveTo>
                    <a:pt x="2661" y="1"/>
                  </a:moveTo>
                  <a:cubicBezTo>
                    <a:pt x="1787" y="3138"/>
                    <a:pt x="964" y="6290"/>
                    <a:pt x="176" y="9452"/>
                  </a:cubicBezTo>
                  <a:cubicBezTo>
                    <a:pt x="116" y="9693"/>
                    <a:pt x="61" y="9934"/>
                    <a:pt x="1" y="10170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7" name="Google Shape;5617;p27"/>
            <p:cNvSpPr/>
            <p:nvPr/>
          </p:nvSpPr>
          <p:spPr>
            <a:xfrm>
              <a:off x="2152225" y="3900750"/>
              <a:ext cx="80350" cy="241075"/>
            </a:xfrm>
            <a:custGeom>
              <a:rect b="b" l="l" r="r" t="t"/>
              <a:pathLst>
                <a:path extrusionOk="0" fill="none" h="9643" w="3214">
                  <a:moveTo>
                    <a:pt x="3213" y="0"/>
                  </a:moveTo>
                  <a:cubicBezTo>
                    <a:pt x="2345" y="2962"/>
                    <a:pt x="1381" y="5898"/>
                    <a:pt x="312" y="8794"/>
                  </a:cubicBezTo>
                  <a:cubicBezTo>
                    <a:pt x="212" y="9080"/>
                    <a:pt x="106" y="9361"/>
                    <a:pt x="1" y="9642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8" name="Google Shape;5618;p27"/>
            <p:cNvSpPr/>
            <p:nvPr/>
          </p:nvSpPr>
          <p:spPr>
            <a:xfrm>
              <a:off x="2242700" y="3994850"/>
              <a:ext cx="21350" cy="38425"/>
            </a:xfrm>
            <a:custGeom>
              <a:rect b="b" l="l" r="r" t="t"/>
              <a:pathLst>
                <a:path extrusionOk="0" fill="none" h="1537" w="854">
                  <a:moveTo>
                    <a:pt x="854" y="1"/>
                  </a:moveTo>
                  <a:cubicBezTo>
                    <a:pt x="523" y="483"/>
                    <a:pt x="237" y="1000"/>
                    <a:pt x="1" y="1537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9" name="Google Shape;5619;p27"/>
            <p:cNvSpPr/>
            <p:nvPr/>
          </p:nvSpPr>
          <p:spPr>
            <a:xfrm>
              <a:off x="2272325" y="4004025"/>
              <a:ext cx="20975" cy="29625"/>
            </a:xfrm>
            <a:custGeom>
              <a:rect b="b" l="l" r="r" t="t"/>
              <a:pathLst>
                <a:path extrusionOk="0" fill="none" h="1185" w="839">
                  <a:moveTo>
                    <a:pt x="838" y="0"/>
                  </a:moveTo>
                  <a:cubicBezTo>
                    <a:pt x="557" y="392"/>
                    <a:pt x="281" y="788"/>
                    <a:pt x="0" y="1185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0" name="Google Shape;5620;p27"/>
            <p:cNvSpPr/>
            <p:nvPr/>
          </p:nvSpPr>
          <p:spPr>
            <a:xfrm>
              <a:off x="2254875" y="4027725"/>
              <a:ext cx="149475" cy="117750"/>
            </a:xfrm>
            <a:custGeom>
              <a:rect b="b" l="l" r="r" t="t"/>
              <a:pathLst>
                <a:path extrusionOk="0" fill="none" h="4710" w="5979">
                  <a:moveTo>
                    <a:pt x="5979" y="1"/>
                  </a:moveTo>
                  <a:cubicBezTo>
                    <a:pt x="4458" y="1281"/>
                    <a:pt x="2907" y="2521"/>
                    <a:pt x="1326" y="3715"/>
                  </a:cubicBezTo>
                  <a:cubicBezTo>
                    <a:pt x="884" y="4052"/>
                    <a:pt x="442" y="4383"/>
                    <a:pt x="1" y="4709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1" name="Google Shape;5621;p27"/>
            <p:cNvSpPr/>
            <p:nvPr/>
          </p:nvSpPr>
          <p:spPr>
            <a:xfrm>
              <a:off x="1897000" y="3928600"/>
              <a:ext cx="116725" cy="210975"/>
            </a:xfrm>
            <a:custGeom>
              <a:rect b="b" l="l" r="r" t="t"/>
              <a:pathLst>
                <a:path extrusionOk="0" fill="none" h="8439" w="4669">
                  <a:moveTo>
                    <a:pt x="0" y="1"/>
                  </a:moveTo>
                  <a:cubicBezTo>
                    <a:pt x="1305" y="2616"/>
                    <a:pt x="2711" y="5181"/>
                    <a:pt x="4212" y="7680"/>
                  </a:cubicBezTo>
                  <a:cubicBezTo>
                    <a:pt x="4362" y="7936"/>
                    <a:pt x="4513" y="8187"/>
                    <a:pt x="4668" y="8438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2" name="Google Shape;5622;p27"/>
            <p:cNvSpPr/>
            <p:nvPr/>
          </p:nvSpPr>
          <p:spPr>
            <a:xfrm>
              <a:off x="1916075" y="3914425"/>
              <a:ext cx="128900" cy="232050"/>
            </a:xfrm>
            <a:custGeom>
              <a:rect b="b" l="l" r="r" t="t"/>
              <a:pathLst>
                <a:path extrusionOk="0" fill="none" h="9282" w="5156">
                  <a:moveTo>
                    <a:pt x="0" y="1"/>
                  </a:moveTo>
                  <a:cubicBezTo>
                    <a:pt x="10" y="11"/>
                    <a:pt x="15" y="26"/>
                    <a:pt x="20" y="36"/>
                  </a:cubicBezTo>
                  <a:cubicBezTo>
                    <a:pt x="1541" y="2776"/>
                    <a:pt x="3062" y="5512"/>
                    <a:pt x="4583" y="8247"/>
                  </a:cubicBezTo>
                  <a:cubicBezTo>
                    <a:pt x="4774" y="8594"/>
                    <a:pt x="4964" y="8940"/>
                    <a:pt x="5155" y="9281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3" name="Google Shape;5623;p27"/>
            <p:cNvSpPr/>
            <p:nvPr/>
          </p:nvSpPr>
          <p:spPr>
            <a:xfrm>
              <a:off x="2000775" y="3951325"/>
              <a:ext cx="19600" cy="43800"/>
            </a:xfrm>
            <a:custGeom>
              <a:rect b="b" l="l" r="r" t="t"/>
              <a:pathLst>
                <a:path extrusionOk="0" fill="none" h="1752" w="784">
                  <a:moveTo>
                    <a:pt x="0" y="0"/>
                  </a:moveTo>
                  <a:cubicBezTo>
                    <a:pt x="231" y="597"/>
                    <a:pt x="492" y="1180"/>
                    <a:pt x="783" y="1752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4" name="Google Shape;5624;p27"/>
            <p:cNvSpPr/>
            <p:nvPr/>
          </p:nvSpPr>
          <p:spPr>
            <a:xfrm>
              <a:off x="2033025" y="3944175"/>
              <a:ext cx="9550" cy="34400"/>
            </a:xfrm>
            <a:custGeom>
              <a:rect b="b" l="l" r="r" t="t"/>
              <a:pathLst>
                <a:path extrusionOk="0" fill="none" h="1376" w="382">
                  <a:moveTo>
                    <a:pt x="0" y="0"/>
                  </a:moveTo>
                  <a:cubicBezTo>
                    <a:pt x="126" y="462"/>
                    <a:pt x="256" y="919"/>
                    <a:pt x="382" y="1375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5" name="Google Shape;5625;p27"/>
            <p:cNvSpPr/>
            <p:nvPr/>
          </p:nvSpPr>
          <p:spPr>
            <a:xfrm>
              <a:off x="1813300" y="3964125"/>
              <a:ext cx="20225" cy="27250"/>
            </a:xfrm>
            <a:custGeom>
              <a:rect b="b" l="l" r="r" t="t"/>
              <a:pathLst>
                <a:path extrusionOk="0" fill="none" h="1090" w="809">
                  <a:moveTo>
                    <a:pt x="1" y="0"/>
                  </a:moveTo>
                  <a:cubicBezTo>
                    <a:pt x="96" y="186"/>
                    <a:pt x="201" y="367"/>
                    <a:pt x="327" y="532"/>
                  </a:cubicBezTo>
                  <a:cubicBezTo>
                    <a:pt x="467" y="733"/>
                    <a:pt x="628" y="919"/>
                    <a:pt x="809" y="1089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6" name="Google Shape;5626;p27"/>
            <p:cNvSpPr/>
            <p:nvPr/>
          </p:nvSpPr>
          <p:spPr>
            <a:xfrm>
              <a:off x="1831500" y="3949550"/>
              <a:ext cx="18100" cy="29275"/>
            </a:xfrm>
            <a:custGeom>
              <a:rect b="b" l="l" r="r" t="t"/>
              <a:pathLst>
                <a:path extrusionOk="0" fill="none" h="1171" w="724">
                  <a:moveTo>
                    <a:pt x="0" y="1"/>
                  </a:moveTo>
                  <a:cubicBezTo>
                    <a:pt x="111" y="177"/>
                    <a:pt x="216" y="352"/>
                    <a:pt x="322" y="523"/>
                  </a:cubicBezTo>
                  <a:cubicBezTo>
                    <a:pt x="452" y="739"/>
                    <a:pt x="588" y="955"/>
                    <a:pt x="723" y="1170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7" name="Google Shape;5627;p27"/>
            <p:cNvSpPr/>
            <p:nvPr/>
          </p:nvSpPr>
          <p:spPr>
            <a:xfrm>
              <a:off x="1733250" y="4053325"/>
              <a:ext cx="23850" cy="19850"/>
            </a:xfrm>
            <a:custGeom>
              <a:rect b="b" l="l" r="r" t="t"/>
              <a:pathLst>
                <a:path extrusionOk="0" fill="none" h="794" w="954">
                  <a:moveTo>
                    <a:pt x="0" y="1"/>
                  </a:moveTo>
                  <a:cubicBezTo>
                    <a:pt x="206" y="172"/>
                    <a:pt x="412" y="342"/>
                    <a:pt x="613" y="513"/>
                  </a:cubicBezTo>
                  <a:cubicBezTo>
                    <a:pt x="728" y="608"/>
                    <a:pt x="838" y="704"/>
                    <a:pt x="954" y="794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8" name="Google Shape;5628;p27"/>
            <p:cNvSpPr/>
            <p:nvPr/>
          </p:nvSpPr>
          <p:spPr>
            <a:xfrm>
              <a:off x="2347850" y="3969775"/>
              <a:ext cx="24125" cy="21475"/>
            </a:xfrm>
            <a:custGeom>
              <a:rect b="b" l="l" r="r" t="t"/>
              <a:pathLst>
                <a:path extrusionOk="0" fill="none" h="859" w="965">
                  <a:moveTo>
                    <a:pt x="1" y="858"/>
                  </a:moveTo>
                  <a:cubicBezTo>
                    <a:pt x="207" y="733"/>
                    <a:pt x="397" y="587"/>
                    <a:pt x="568" y="422"/>
                  </a:cubicBezTo>
                  <a:cubicBezTo>
                    <a:pt x="714" y="291"/>
                    <a:pt x="844" y="151"/>
                    <a:pt x="965" y="0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9" name="Google Shape;5629;p27"/>
            <p:cNvSpPr/>
            <p:nvPr/>
          </p:nvSpPr>
          <p:spPr>
            <a:xfrm>
              <a:off x="2417250" y="4053075"/>
              <a:ext cx="28875" cy="13200"/>
            </a:xfrm>
            <a:custGeom>
              <a:rect b="b" l="l" r="r" t="t"/>
              <a:pathLst>
                <a:path extrusionOk="0" fill="none" h="528" w="1155">
                  <a:moveTo>
                    <a:pt x="1" y="528"/>
                  </a:moveTo>
                  <a:cubicBezTo>
                    <a:pt x="131" y="468"/>
                    <a:pt x="262" y="407"/>
                    <a:pt x="397" y="347"/>
                  </a:cubicBezTo>
                  <a:cubicBezTo>
                    <a:pt x="648" y="232"/>
                    <a:pt x="904" y="116"/>
                    <a:pt x="1155" y="1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0" name="Google Shape;5630;p27"/>
            <p:cNvSpPr/>
            <p:nvPr/>
          </p:nvSpPr>
          <p:spPr>
            <a:xfrm>
              <a:off x="1709900" y="4120600"/>
              <a:ext cx="782550" cy="25"/>
            </a:xfrm>
            <a:custGeom>
              <a:rect b="b" l="l" r="r" t="t"/>
              <a:pathLst>
                <a:path extrusionOk="0" fill="none" h="1" w="31302">
                  <a:moveTo>
                    <a:pt x="1" y="0"/>
                  </a:moveTo>
                  <a:lnTo>
                    <a:pt x="623" y="0"/>
                  </a:lnTo>
                  <a:lnTo>
                    <a:pt x="8283" y="0"/>
                  </a:lnTo>
                  <a:lnTo>
                    <a:pt x="11696" y="0"/>
                  </a:lnTo>
                  <a:lnTo>
                    <a:pt x="12830" y="0"/>
                  </a:lnTo>
                  <a:lnTo>
                    <a:pt x="15194" y="0"/>
                  </a:lnTo>
                  <a:lnTo>
                    <a:pt x="16524" y="0"/>
                  </a:lnTo>
                  <a:lnTo>
                    <a:pt x="18005" y="0"/>
                  </a:lnTo>
                  <a:lnTo>
                    <a:pt x="23125" y="0"/>
                  </a:lnTo>
                  <a:lnTo>
                    <a:pt x="29795" y="0"/>
                  </a:lnTo>
                  <a:lnTo>
                    <a:pt x="31301" y="0"/>
                  </a:ln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1" name="Google Shape;5631;p27"/>
            <p:cNvSpPr/>
            <p:nvPr/>
          </p:nvSpPr>
          <p:spPr>
            <a:xfrm>
              <a:off x="1656825" y="4109800"/>
              <a:ext cx="830225" cy="25"/>
            </a:xfrm>
            <a:custGeom>
              <a:rect b="b" l="l" r="r" t="t"/>
              <a:pathLst>
                <a:path extrusionOk="0" fill="none" h="1" w="33209">
                  <a:moveTo>
                    <a:pt x="33208" y="1"/>
                  </a:moveTo>
                  <a:lnTo>
                    <a:pt x="32987" y="1"/>
                  </a:lnTo>
                  <a:lnTo>
                    <a:pt x="0" y="1"/>
                  </a:ln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632" name="Google Shape;5632;p27"/>
          <p:cNvGrpSpPr/>
          <p:nvPr/>
        </p:nvGrpSpPr>
        <p:grpSpPr>
          <a:xfrm>
            <a:off x="-98087" y="-94781"/>
            <a:ext cx="9242087" cy="4038422"/>
            <a:chOff x="-98087" y="-94781"/>
            <a:chExt cx="9242087" cy="4038422"/>
          </a:xfrm>
        </p:grpSpPr>
        <p:grpSp>
          <p:nvGrpSpPr>
            <p:cNvPr id="5633" name="Google Shape;5633;p27"/>
            <p:cNvGrpSpPr/>
            <p:nvPr/>
          </p:nvGrpSpPr>
          <p:grpSpPr>
            <a:xfrm>
              <a:off x="-98087" y="1332300"/>
              <a:ext cx="316899" cy="316978"/>
              <a:chOff x="5052650" y="3025125"/>
              <a:chExt cx="316899" cy="316978"/>
            </a:xfrm>
          </p:grpSpPr>
          <p:sp>
            <p:nvSpPr>
              <p:cNvPr id="5634" name="Google Shape;5634;p27"/>
              <p:cNvSpPr/>
              <p:nvPr/>
            </p:nvSpPr>
            <p:spPr>
              <a:xfrm>
                <a:off x="5052650" y="3025125"/>
                <a:ext cx="316899" cy="316978"/>
              </a:xfrm>
              <a:custGeom>
                <a:rect b="b" l="l" r="r" t="t"/>
                <a:pathLst>
                  <a:path extrusionOk="0" h="4012" w="4011">
                    <a:moveTo>
                      <a:pt x="2008" y="1"/>
                    </a:moveTo>
                    <a:cubicBezTo>
                      <a:pt x="899" y="1"/>
                      <a:pt x="0" y="899"/>
                      <a:pt x="0" y="2003"/>
                    </a:cubicBezTo>
                    <a:cubicBezTo>
                      <a:pt x="0" y="3113"/>
                      <a:pt x="899" y="4011"/>
                      <a:pt x="2008" y="4011"/>
                    </a:cubicBezTo>
                    <a:cubicBezTo>
                      <a:pt x="3112" y="4011"/>
                      <a:pt x="4011" y="3113"/>
                      <a:pt x="4011" y="2003"/>
                    </a:cubicBezTo>
                    <a:cubicBezTo>
                      <a:pt x="4011" y="899"/>
                      <a:pt x="3112" y="1"/>
                      <a:pt x="200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35" name="Google Shape;5635;p27"/>
              <p:cNvSpPr/>
              <p:nvPr/>
            </p:nvSpPr>
            <p:spPr>
              <a:xfrm>
                <a:off x="5108192" y="3195308"/>
                <a:ext cx="85723" cy="84933"/>
              </a:xfrm>
              <a:custGeom>
                <a:rect b="b" l="l" r="r" t="t"/>
                <a:pathLst>
                  <a:path extrusionOk="0" fill="none" h="1075" w="1085">
                    <a:moveTo>
                      <a:pt x="0" y="0"/>
                    </a:moveTo>
                    <a:cubicBezTo>
                      <a:pt x="146" y="512"/>
                      <a:pt x="572" y="934"/>
                      <a:pt x="1084" y="1074"/>
                    </a:cubicBezTo>
                  </a:path>
                </a:pathLst>
              </a:custGeom>
              <a:noFill/>
              <a:ln cap="flat" cmpd="sng" w="5275">
                <a:solidFill>
                  <a:schemeClr val="accent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36" name="Google Shape;5636;p27"/>
              <p:cNvSpPr/>
              <p:nvPr/>
            </p:nvSpPr>
            <p:spPr>
              <a:xfrm>
                <a:off x="5164051" y="3190488"/>
                <a:ext cx="35395" cy="31840"/>
              </a:xfrm>
              <a:custGeom>
                <a:rect b="b" l="l" r="r" t="t"/>
                <a:pathLst>
                  <a:path extrusionOk="0" fill="none" h="403" w="448">
                    <a:moveTo>
                      <a:pt x="1" y="1"/>
                    </a:moveTo>
                    <a:cubicBezTo>
                      <a:pt x="36" y="217"/>
                      <a:pt x="232" y="392"/>
                      <a:pt x="448" y="402"/>
                    </a:cubicBezTo>
                  </a:path>
                </a:pathLst>
              </a:custGeom>
              <a:noFill/>
              <a:ln cap="flat" cmpd="sng" w="5275">
                <a:solidFill>
                  <a:schemeClr val="accent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637" name="Google Shape;5637;p27"/>
            <p:cNvGrpSpPr/>
            <p:nvPr/>
          </p:nvGrpSpPr>
          <p:grpSpPr>
            <a:xfrm>
              <a:off x="8706363" y="1175988"/>
              <a:ext cx="120739" cy="120769"/>
              <a:chOff x="5052650" y="3025125"/>
              <a:chExt cx="316899" cy="316978"/>
            </a:xfrm>
          </p:grpSpPr>
          <p:sp>
            <p:nvSpPr>
              <p:cNvPr id="5638" name="Google Shape;5638;p27"/>
              <p:cNvSpPr/>
              <p:nvPr/>
            </p:nvSpPr>
            <p:spPr>
              <a:xfrm>
                <a:off x="5052650" y="3025125"/>
                <a:ext cx="316899" cy="316978"/>
              </a:xfrm>
              <a:custGeom>
                <a:rect b="b" l="l" r="r" t="t"/>
                <a:pathLst>
                  <a:path extrusionOk="0" h="4012" w="4011">
                    <a:moveTo>
                      <a:pt x="2008" y="1"/>
                    </a:moveTo>
                    <a:cubicBezTo>
                      <a:pt x="899" y="1"/>
                      <a:pt x="0" y="899"/>
                      <a:pt x="0" y="2003"/>
                    </a:cubicBezTo>
                    <a:cubicBezTo>
                      <a:pt x="0" y="3113"/>
                      <a:pt x="899" y="4011"/>
                      <a:pt x="2008" y="4011"/>
                    </a:cubicBezTo>
                    <a:cubicBezTo>
                      <a:pt x="3112" y="4011"/>
                      <a:pt x="4011" y="3113"/>
                      <a:pt x="4011" y="2003"/>
                    </a:cubicBezTo>
                    <a:cubicBezTo>
                      <a:pt x="4011" y="899"/>
                      <a:pt x="3112" y="1"/>
                      <a:pt x="200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39" name="Google Shape;5639;p27"/>
              <p:cNvSpPr/>
              <p:nvPr/>
            </p:nvSpPr>
            <p:spPr>
              <a:xfrm>
                <a:off x="5108192" y="3195308"/>
                <a:ext cx="85723" cy="84933"/>
              </a:xfrm>
              <a:custGeom>
                <a:rect b="b" l="l" r="r" t="t"/>
                <a:pathLst>
                  <a:path extrusionOk="0" fill="none" h="1075" w="1085">
                    <a:moveTo>
                      <a:pt x="0" y="0"/>
                    </a:moveTo>
                    <a:cubicBezTo>
                      <a:pt x="146" y="512"/>
                      <a:pt x="572" y="934"/>
                      <a:pt x="1084" y="1074"/>
                    </a:cubicBezTo>
                  </a:path>
                </a:pathLst>
              </a:custGeom>
              <a:noFill/>
              <a:ln cap="flat" cmpd="sng" w="5275">
                <a:solidFill>
                  <a:srgbClr val="002255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40" name="Google Shape;5640;p27"/>
              <p:cNvSpPr/>
              <p:nvPr/>
            </p:nvSpPr>
            <p:spPr>
              <a:xfrm>
                <a:off x="5164051" y="3190488"/>
                <a:ext cx="35395" cy="31840"/>
              </a:xfrm>
              <a:custGeom>
                <a:rect b="b" l="l" r="r" t="t"/>
                <a:pathLst>
                  <a:path extrusionOk="0" fill="none" h="403" w="448">
                    <a:moveTo>
                      <a:pt x="1" y="1"/>
                    </a:moveTo>
                    <a:cubicBezTo>
                      <a:pt x="36" y="217"/>
                      <a:pt x="232" y="392"/>
                      <a:pt x="448" y="402"/>
                    </a:cubicBezTo>
                  </a:path>
                </a:pathLst>
              </a:custGeom>
              <a:noFill/>
              <a:ln cap="flat" cmpd="sng" w="5275">
                <a:solidFill>
                  <a:srgbClr val="002255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641" name="Google Shape;5641;p27"/>
            <p:cNvGrpSpPr/>
            <p:nvPr/>
          </p:nvGrpSpPr>
          <p:grpSpPr>
            <a:xfrm>
              <a:off x="8827100" y="3101213"/>
              <a:ext cx="316899" cy="316978"/>
              <a:chOff x="5052650" y="3025125"/>
              <a:chExt cx="316899" cy="316978"/>
            </a:xfrm>
          </p:grpSpPr>
          <p:sp>
            <p:nvSpPr>
              <p:cNvPr id="5642" name="Google Shape;5642;p27"/>
              <p:cNvSpPr/>
              <p:nvPr/>
            </p:nvSpPr>
            <p:spPr>
              <a:xfrm>
                <a:off x="5052650" y="3025125"/>
                <a:ext cx="316899" cy="316978"/>
              </a:xfrm>
              <a:custGeom>
                <a:rect b="b" l="l" r="r" t="t"/>
                <a:pathLst>
                  <a:path extrusionOk="0" h="4012" w="4011">
                    <a:moveTo>
                      <a:pt x="2008" y="1"/>
                    </a:moveTo>
                    <a:cubicBezTo>
                      <a:pt x="899" y="1"/>
                      <a:pt x="0" y="899"/>
                      <a:pt x="0" y="2003"/>
                    </a:cubicBezTo>
                    <a:cubicBezTo>
                      <a:pt x="0" y="3113"/>
                      <a:pt x="899" y="4011"/>
                      <a:pt x="2008" y="4011"/>
                    </a:cubicBezTo>
                    <a:cubicBezTo>
                      <a:pt x="3112" y="4011"/>
                      <a:pt x="4011" y="3113"/>
                      <a:pt x="4011" y="2003"/>
                    </a:cubicBezTo>
                    <a:cubicBezTo>
                      <a:pt x="4011" y="899"/>
                      <a:pt x="3112" y="1"/>
                      <a:pt x="200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43" name="Google Shape;5643;p27"/>
              <p:cNvSpPr/>
              <p:nvPr/>
            </p:nvSpPr>
            <p:spPr>
              <a:xfrm>
                <a:off x="5108192" y="3195308"/>
                <a:ext cx="85723" cy="84933"/>
              </a:xfrm>
              <a:custGeom>
                <a:rect b="b" l="l" r="r" t="t"/>
                <a:pathLst>
                  <a:path extrusionOk="0" fill="none" h="1075" w="1085">
                    <a:moveTo>
                      <a:pt x="0" y="0"/>
                    </a:moveTo>
                    <a:cubicBezTo>
                      <a:pt x="146" y="512"/>
                      <a:pt x="572" y="934"/>
                      <a:pt x="1084" y="1074"/>
                    </a:cubicBezTo>
                  </a:path>
                </a:pathLst>
              </a:custGeom>
              <a:noFill/>
              <a:ln cap="flat" cmpd="sng" w="5275">
                <a:solidFill>
                  <a:schemeClr val="accent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44" name="Google Shape;5644;p27"/>
              <p:cNvSpPr/>
              <p:nvPr/>
            </p:nvSpPr>
            <p:spPr>
              <a:xfrm>
                <a:off x="5164051" y="3190488"/>
                <a:ext cx="35395" cy="31840"/>
              </a:xfrm>
              <a:custGeom>
                <a:rect b="b" l="l" r="r" t="t"/>
                <a:pathLst>
                  <a:path extrusionOk="0" fill="none" h="403" w="448">
                    <a:moveTo>
                      <a:pt x="1" y="1"/>
                    </a:moveTo>
                    <a:cubicBezTo>
                      <a:pt x="36" y="217"/>
                      <a:pt x="232" y="392"/>
                      <a:pt x="448" y="402"/>
                    </a:cubicBezTo>
                  </a:path>
                </a:pathLst>
              </a:custGeom>
              <a:noFill/>
              <a:ln cap="flat" cmpd="sng" w="5275">
                <a:solidFill>
                  <a:schemeClr val="accent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645" name="Google Shape;5645;p27"/>
            <p:cNvGrpSpPr/>
            <p:nvPr/>
          </p:nvGrpSpPr>
          <p:grpSpPr>
            <a:xfrm>
              <a:off x="8691874" y="3823032"/>
              <a:ext cx="120724" cy="120609"/>
              <a:chOff x="4788500" y="2618450"/>
              <a:chExt cx="130400" cy="130275"/>
            </a:xfrm>
          </p:grpSpPr>
          <p:sp>
            <p:nvSpPr>
              <p:cNvPr id="5646" name="Google Shape;5646;p27"/>
              <p:cNvSpPr/>
              <p:nvPr/>
            </p:nvSpPr>
            <p:spPr>
              <a:xfrm>
                <a:off x="4788500" y="2618450"/>
                <a:ext cx="130400" cy="130275"/>
              </a:xfrm>
              <a:custGeom>
                <a:rect b="b" l="l" r="r" t="t"/>
                <a:pathLst>
                  <a:path extrusionOk="0" h="5211" w="5216">
                    <a:moveTo>
                      <a:pt x="2606" y="0"/>
                    </a:moveTo>
                    <a:cubicBezTo>
                      <a:pt x="1170" y="0"/>
                      <a:pt x="1" y="1170"/>
                      <a:pt x="1" y="2605"/>
                    </a:cubicBezTo>
                    <a:cubicBezTo>
                      <a:pt x="1" y="4046"/>
                      <a:pt x="1170" y="5210"/>
                      <a:pt x="2606" y="5210"/>
                    </a:cubicBezTo>
                    <a:cubicBezTo>
                      <a:pt x="4046" y="5210"/>
                      <a:pt x="5216" y="4046"/>
                      <a:pt x="5216" y="2605"/>
                    </a:cubicBezTo>
                    <a:cubicBezTo>
                      <a:pt x="5216" y="1170"/>
                      <a:pt x="4046" y="0"/>
                      <a:pt x="260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47" name="Google Shape;5647;p27"/>
              <p:cNvSpPr/>
              <p:nvPr/>
            </p:nvSpPr>
            <p:spPr>
              <a:xfrm>
                <a:off x="4800425" y="2652075"/>
                <a:ext cx="17725" cy="56125"/>
              </a:xfrm>
              <a:custGeom>
                <a:rect b="b" l="l" r="r" t="t"/>
                <a:pathLst>
                  <a:path extrusionOk="0" fill="none" h="2245" w="709">
                    <a:moveTo>
                      <a:pt x="452" y="0"/>
                    </a:moveTo>
                    <a:cubicBezTo>
                      <a:pt x="1" y="683"/>
                      <a:pt x="111" y="1682"/>
                      <a:pt x="708" y="2244"/>
                    </a:cubicBezTo>
                  </a:path>
                </a:pathLst>
              </a:custGeom>
              <a:noFill/>
              <a:ln cap="flat" cmpd="sng" w="5275">
                <a:solidFill>
                  <a:srgbClr val="002255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648" name="Google Shape;5648;p27"/>
            <p:cNvGrpSpPr/>
            <p:nvPr/>
          </p:nvGrpSpPr>
          <p:grpSpPr>
            <a:xfrm>
              <a:off x="4049395" y="197252"/>
              <a:ext cx="89598" cy="89499"/>
              <a:chOff x="4788500" y="2618450"/>
              <a:chExt cx="130400" cy="130275"/>
            </a:xfrm>
          </p:grpSpPr>
          <p:sp>
            <p:nvSpPr>
              <p:cNvPr id="5649" name="Google Shape;5649;p27"/>
              <p:cNvSpPr/>
              <p:nvPr/>
            </p:nvSpPr>
            <p:spPr>
              <a:xfrm>
                <a:off x="4788500" y="2618450"/>
                <a:ext cx="130400" cy="130275"/>
              </a:xfrm>
              <a:custGeom>
                <a:rect b="b" l="l" r="r" t="t"/>
                <a:pathLst>
                  <a:path extrusionOk="0" h="5211" w="5216">
                    <a:moveTo>
                      <a:pt x="2606" y="0"/>
                    </a:moveTo>
                    <a:cubicBezTo>
                      <a:pt x="1170" y="0"/>
                      <a:pt x="1" y="1170"/>
                      <a:pt x="1" y="2605"/>
                    </a:cubicBezTo>
                    <a:cubicBezTo>
                      <a:pt x="1" y="4046"/>
                      <a:pt x="1170" y="5210"/>
                      <a:pt x="2606" y="5210"/>
                    </a:cubicBezTo>
                    <a:cubicBezTo>
                      <a:pt x="4046" y="5210"/>
                      <a:pt x="5216" y="4046"/>
                      <a:pt x="5216" y="2605"/>
                    </a:cubicBezTo>
                    <a:cubicBezTo>
                      <a:pt x="5216" y="1170"/>
                      <a:pt x="4046" y="0"/>
                      <a:pt x="260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50" name="Google Shape;5650;p27"/>
              <p:cNvSpPr/>
              <p:nvPr/>
            </p:nvSpPr>
            <p:spPr>
              <a:xfrm>
                <a:off x="4800425" y="2652075"/>
                <a:ext cx="17725" cy="56125"/>
              </a:xfrm>
              <a:custGeom>
                <a:rect b="b" l="l" r="r" t="t"/>
                <a:pathLst>
                  <a:path extrusionOk="0" fill="none" h="2245" w="709">
                    <a:moveTo>
                      <a:pt x="452" y="0"/>
                    </a:moveTo>
                    <a:cubicBezTo>
                      <a:pt x="1" y="683"/>
                      <a:pt x="111" y="1682"/>
                      <a:pt x="708" y="2244"/>
                    </a:cubicBezTo>
                  </a:path>
                </a:pathLst>
              </a:custGeom>
              <a:noFill/>
              <a:ln cap="flat" cmpd="sng" w="5275">
                <a:solidFill>
                  <a:srgbClr val="002255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651" name="Google Shape;5651;p27"/>
            <p:cNvGrpSpPr/>
            <p:nvPr/>
          </p:nvGrpSpPr>
          <p:grpSpPr>
            <a:xfrm>
              <a:off x="3639388" y="-94781"/>
              <a:ext cx="215491" cy="215545"/>
              <a:chOff x="5052650" y="3025125"/>
              <a:chExt cx="316899" cy="316978"/>
            </a:xfrm>
          </p:grpSpPr>
          <p:sp>
            <p:nvSpPr>
              <p:cNvPr id="5652" name="Google Shape;5652;p27"/>
              <p:cNvSpPr/>
              <p:nvPr/>
            </p:nvSpPr>
            <p:spPr>
              <a:xfrm>
                <a:off x="5052650" y="3025125"/>
                <a:ext cx="316899" cy="316978"/>
              </a:xfrm>
              <a:custGeom>
                <a:rect b="b" l="l" r="r" t="t"/>
                <a:pathLst>
                  <a:path extrusionOk="0" h="4012" w="4011">
                    <a:moveTo>
                      <a:pt x="2008" y="1"/>
                    </a:moveTo>
                    <a:cubicBezTo>
                      <a:pt x="899" y="1"/>
                      <a:pt x="0" y="899"/>
                      <a:pt x="0" y="2003"/>
                    </a:cubicBezTo>
                    <a:cubicBezTo>
                      <a:pt x="0" y="3113"/>
                      <a:pt x="899" y="4011"/>
                      <a:pt x="2008" y="4011"/>
                    </a:cubicBezTo>
                    <a:cubicBezTo>
                      <a:pt x="3112" y="4011"/>
                      <a:pt x="4011" y="3113"/>
                      <a:pt x="4011" y="2003"/>
                    </a:cubicBezTo>
                    <a:cubicBezTo>
                      <a:pt x="4011" y="899"/>
                      <a:pt x="3112" y="1"/>
                      <a:pt x="200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53" name="Google Shape;5653;p27"/>
              <p:cNvSpPr/>
              <p:nvPr/>
            </p:nvSpPr>
            <p:spPr>
              <a:xfrm>
                <a:off x="5108192" y="3195308"/>
                <a:ext cx="85723" cy="84933"/>
              </a:xfrm>
              <a:custGeom>
                <a:rect b="b" l="l" r="r" t="t"/>
                <a:pathLst>
                  <a:path extrusionOk="0" fill="none" h="1075" w="1085">
                    <a:moveTo>
                      <a:pt x="0" y="0"/>
                    </a:moveTo>
                    <a:cubicBezTo>
                      <a:pt x="146" y="512"/>
                      <a:pt x="572" y="934"/>
                      <a:pt x="1084" y="1074"/>
                    </a:cubicBezTo>
                  </a:path>
                </a:pathLst>
              </a:custGeom>
              <a:noFill/>
              <a:ln cap="flat" cmpd="sng" w="5275">
                <a:solidFill>
                  <a:schemeClr val="accent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54" name="Google Shape;5654;p27"/>
              <p:cNvSpPr/>
              <p:nvPr/>
            </p:nvSpPr>
            <p:spPr>
              <a:xfrm>
                <a:off x="5164051" y="3190488"/>
                <a:ext cx="35395" cy="31840"/>
              </a:xfrm>
              <a:custGeom>
                <a:rect b="b" l="l" r="r" t="t"/>
                <a:pathLst>
                  <a:path extrusionOk="0" fill="none" h="403" w="448">
                    <a:moveTo>
                      <a:pt x="1" y="1"/>
                    </a:moveTo>
                    <a:cubicBezTo>
                      <a:pt x="36" y="217"/>
                      <a:pt x="232" y="392"/>
                      <a:pt x="448" y="402"/>
                    </a:cubicBezTo>
                  </a:path>
                </a:pathLst>
              </a:custGeom>
              <a:noFill/>
              <a:ln cap="flat" cmpd="sng" w="5275">
                <a:solidFill>
                  <a:schemeClr val="accent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655" name="Google Shape;5655;p27"/>
            <p:cNvGrpSpPr/>
            <p:nvPr/>
          </p:nvGrpSpPr>
          <p:grpSpPr>
            <a:xfrm>
              <a:off x="7468496" y="197137"/>
              <a:ext cx="89587" cy="89610"/>
              <a:chOff x="5052650" y="3025125"/>
              <a:chExt cx="316899" cy="316978"/>
            </a:xfrm>
          </p:grpSpPr>
          <p:sp>
            <p:nvSpPr>
              <p:cNvPr id="5656" name="Google Shape;5656;p27"/>
              <p:cNvSpPr/>
              <p:nvPr/>
            </p:nvSpPr>
            <p:spPr>
              <a:xfrm>
                <a:off x="5052650" y="3025125"/>
                <a:ext cx="316899" cy="316978"/>
              </a:xfrm>
              <a:custGeom>
                <a:rect b="b" l="l" r="r" t="t"/>
                <a:pathLst>
                  <a:path extrusionOk="0" h="4012" w="4011">
                    <a:moveTo>
                      <a:pt x="2008" y="1"/>
                    </a:moveTo>
                    <a:cubicBezTo>
                      <a:pt x="899" y="1"/>
                      <a:pt x="0" y="899"/>
                      <a:pt x="0" y="2003"/>
                    </a:cubicBezTo>
                    <a:cubicBezTo>
                      <a:pt x="0" y="3113"/>
                      <a:pt x="899" y="4011"/>
                      <a:pt x="2008" y="4011"/>
                    </a:cubicBezTo>
                    <a:cubicBezTo>
                      <a:pt x="3112" y="4011"/>
                      <a:pt x="4011" y="3113"/>
                      <a:pt x="4011" y="2003"/>
                    </a:cubicBezTo>
                    <a:cubicBezTo>
                      <a:pt x="4011" y="899"/>
                      <a:pt x="3112" y="1"/>
                      <a:pt x="200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57" name="Google Shape;5657;p27"/>
              <p:cNvSpPr/>
              <p:nvPr/>
            </p:nvSpPr>
            <p:spPr>
              <a:xfrm>
                <a:off x="5108192" y="3195308"/>
                <a:ext cx="85723" cy="84933"/>
              </a:xfrm>
              <a:custGeom>
                <a:rect b="b" l="l" r="r" t="t"/>
                <a:pathLst>
                  <a:path extrusionOk="0" fill="none" h="1075" w="1085">
                    <a:moveTo>
                      <a:pt x="0" y="0"/>
                    </a:moveTo>
                    <a:cubicBezTo>
                      <a:pt x="146" y="512"/>
                      <a:pt x="572" y="934"/>
                      <a:pt x="1084" y="1074"/>
                    </a:cubicBezTo>
                  </a:path>
                </a:pathLst>
              </a:custGeom>
              <a:noFill/>
              <a:ln cap="flat" cmpd="sng" w="5275">
                <a:solidFill>
                  <a:srgbClr val="002255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58" name="Google Shape;5658;p27"/>
              <p:cNvSpPr/>
              <p:nvPr/>
            </p:nvSpPr>
            <p:spPr>
              <a:xfrm>
                <a:off x="5164051" y="3190488"/>
                <a:ext cx="35395" cy="31840"/>
              </a:xfrm>
              <a:custGeom>
                <a:rect b="b" l="l" r="r" t="t"/>
                <a:pathLst>
                  <a:path extrusionOk="0" fill="none" h="403" w="448">
                    <a:moveTo>
                      <a:pt x="1" y="1"/>
                    </a:moveTo>
                    <a:cubicBezTo>
                      <a:pt x="36" y="217"/>
                      <a:pt x="232" y="392"/>
                      <a:pt x="448" y="402"/>
                    </a:cubicBezTo>
                  </a:path>
                </a:pathLst>
              </a:custGeom>
              <a:noFill/>
              <a:ln cap="flat" cmpd="sng" w="5275">
                <a:solidFill>
                  <a:srgbClr val="002255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659" name="Google Shape;5659;p27"/>
            <p:cNvGrpSpPr/>
            <p:nvPr/>
          </p:nvGrpSpPr>
          <p:grpSpPr>
            <a:xfrm>
              <a:off x="8691870" y="1818139"/>
              <a:ext cx="89598" cy="89512"/>
              <a:chOff x="4788500" y="2618450"/>
              <a:chExt cx="130400" cy="130275"/>
            </a:xfrm>
          </p:grpSpPr>
          <p:sp>
            <p:nvSpPr>
              <p:cNvPr id="5660" name="Google Shape;5660;p27"/>
              <p:cNvSpPr/>
              <p:nvPr/>
            </p:nvSpPr>
            <p:spPr>
              <a:xfrm>
                <a:off x="4788500" y="2618450"/>
                <a:ext cx="130400" cy="130275"/>
              </a:xfrm>
              <a:custGeom>
                <a:rect b="b" l="l" r="r" t="t"/>
                <a:pathLst>
                  <a:path extrusionOk="0" h="5211" w="5216">
                    <a:moveTo>
                      <a:pt x="2606" y="0"/>
                    </a:moveTo>
                    <a:cubicBezTo>
                      <a:pt x="1170" y="0"/>
                      <a:pt x="1" y="1170"/>
                      <a:pt x="1" y="2605"/>
                    </a:cubicBezTo>
                    <a:cubicBezTo>
                      <a:pt x="1" y="4046"/>
                      <a:pt x="1170" y="5210"/>
                      <a:pt x="2606" y="5210"/>
                    </a:cubicBezTo>
                    <a:cubicBezTo>
                      <a:pt x="4046" y="5210"/>
                      <a:pt x="5216" y="4046"/>
                      <a:pt x="5216" y="2605"/>
                    </a:cubicBezTo>
                    <a:cubicBezTo>
                      <a:pt x="5216" y="1170"/>
                      <a:pt x="4046" y="0"/>
                      <a:pt x="260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61" name="Google Shape;5661;p27"/>
              <p:cNvSpPr/>
              <p:nvPr/>
            </p:nvSpPr>
            <p:spPr>
              <a:xfrm>
                <a:off x="4800425" y="2652075"/>
                <a:ext cx="17725" cy="56125"/>
              </a:xfrm>
              <a:custGeom>
                <a:rect b="b" l="l" r="r" t="t"/>
                <a:pathLst>
                  <a:path extrusionOk="0" fill="none" h="2245" w="709">
                    <a:moveTo>
                      <a:pt x="452" y="0"/>
                    </a:moveTo>
                    <a:cubicBezTo>
                      <a:pt x="1" y="683"/>
                      <a:pt x="111" y="1682"/>
                      <a:pt x="708" y="2244"/>
                    </a:cubicBezTo>
                  </a:path>
                </a:pathLst>
              </a:custGeom>
              <a:noFill/>
              <a:ln cap="flat" cmpd="sng" w="5275">
                <a:solidFill>
                  <a:srgbClr val="002255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662" name="Google Shape;5662;p27"/>
            <p:cNvGrpSpPr/>
            <p:nvPr/>
          </p:nvGrpSpPr>
          <p:grpSpPr>
            <a:xfrm>
              <a:off x="-12" y="3199325"/>
              <a:ext cx="120739" cy="120769"/>
              <a:chOff x="5052650" y="3025125"/>
              <a:chExt cx="316899" cy="316978"/>
            </a:xfrm>
          </p:grpSpPr>
          <p:sp>
            <p:nvSpPr>
              <p:cNvPr id="5663" name="Google Shape;5663;p27"/>
              <p:cNvSpPr/>
              <p:nvPr/>
            </p:nvSpPr>
            <p:spPr>
              <a:xfrm>
                <a:off x="5052650" y="3025125"/>
                <a:ext cx="316899" cy="316978"/>
              </a:xfrm>
              <a:custGeom>
                <a:rect b="b" l="l" r="r" t="t"/>
                <a:pathLst>
                  <a:path extrusionOk="0" h="4012" w="4011">
                    <a:moveTo>
                      <a:pt x="2008" y="1"/>
                    </a:moveTo>
                    <a:cubicBezTo>
                      <a:pt x="899" y="1"/>
                      <a:pt x="0" y="899"/>
                      <a:pt x="0" y="2003"/>
                    </a:cubicBezTo>
                    <a:cubicBezTo>
                      <a:pt x="0" y="3113"/>
                      <a:pt x="899" y="4011"/>
                      <a:pt x="2008" y="4011"/>
                    </a:cubicBezTo>
                    <a:cubicBezTo>
                      <a:pt x="3112" y="4011"/>
                      <a:pt x="4011" y="3113"/>
                      <a:pt x="4011" y="2003"/>
                    </a:cubicBezTo>
                    <a:cubicBezTo>
                      <a:pt x="4011" y="899"/>
                      <a:pt x="3112" y="1"/>
                      <a:pt x="200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64" name="Google Shape;5664;p27"/>
              <p:cNvSpPr/>
              <p:nvPr/>
            </p:nvSpPr>
            <p:spPr>
              <a:xfrm>
                <a:off x="5108192" y="3195308"/>
                <a:ext cx="85723" cy="84933"/>
              </a:xfrm>
              <a:custGeom>
                <a:rect b="b" l="l" r="r" t="t"/>
                <a:pathLst>
                  <a:path extrusionOk="0" fill="none" h="1075" w="1085">
                    <a:moveTo>
                      <a:pt x="0" y="0"/>
                    </a:moveTo>
                    <a:cubicBezTo>
                      <a:pt x="146" y="512"/>
                      <a:pt x="572" y="934"/>
                      <a:pt x="1084" y="1074"/>
                    </a:cubicBezTo>
                  </a:path>
                </a:pathLst>
              </a:custGeom>
              <a:noFill/>
              <a:ln cap="flat" cmpd="sng" w="5275">
                <a:solidFill>
                  <a:srgbClr val="002255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65" name="Google Shape;5665;p27"/>
              <p:cNvSpPr/>
              <p:nvPr/>
            </p:nvSpPr>
            <p:spPr>
              <a:xfrm>
                <a:off x="5164051" y="3190488"/>
                <a:ext cx="35395" cy="31840"/>
              </a:xfrm>
              <a:custGeom>
                <a:rect b="b" l="l" r="r" t="t"/>
                <a:pathLst>
                  <a:path extrusionOk="0" fill="none" h="403" w="448">
                    <a:moveTo>
                      <a:pt x="1" y="1"/>
                    </a:moveTo>
                    <a:cubicBezTo>
                      <a:pt x="36" y="217"/>
                      <a:pt x="232" y="392"/>
                      <a:pt x="448" y="402"/>
                    </a:cubicBezTo>
                  </a:path>
                </a:pathLst>
              </a:custGeom>
              <a:noFill/>
              <a:ln cap="flat" cmpd="sng" w="5275">
                <a:solidFill>
                  <a:srgbClr val="002255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666" name="Google Shape;5666;p27"/>
            <p:cNvGrpSpPr/>
            <p:nvPr/>
          </p:nvGrpSpPr>
          <p:grpSpPr>
            <a:xfrm>
              <a:off x="378483" y="2526915"/>
              <a:ext cx="89598" cy="89499"/>
              <a:chOff x="4788500" y="2618450"/>
              <a:chExt cx="130400" cy="130275"/>
            </a:xfrm>
          </p:grpSpPr>
          <p:sp>
            <p:nvSpPr>
              <p:cNvPr id="5667" name="Google Shape;5667;p27"/>
              <p:cNvSpPr/>
              <p:nvPr/>
            </p:nvSpPr>
            <p:spPr>
              <a:xfrm>
                <a:off x="4788500" y="2618450"/>
                <a:ext cx="130400" cy="130275"/>
              </a:xfrm>
              <a:custGeom>
                <a:rect b="b" l="l" r="r" t="t"/>
                <a:pathLst>
                  <a:path extrusionOk="0" h="5211" w="5216">
                    <a:moveTo>
                      <a:pt x="2606" y="0"/>
                    </a:moveTo>
                    <a:cubicBezTo>
                      <a:pt x="1170" y="0"/>
                      <a:pt x="1" y="1170"/>
                      <a:pt x="1" y="2605"/>
                    </a:cubicBezTo>
                    <a:cubicBezTo>
                      <a:pt x="1" y="4046"/>
                      <a:pt x="1170" y="5210"/>
                      <a:pt x="2606" y="5210"/>
                    </a:cubicBezTo>
                    <a:cubicBezTo>
                      <a:pt x="4046" y="5210"/>
                      <a:pt x="5216" y="4046"/>
                      <a:pt x="5216" y="2605"/>
                    </a:cubicBezTo>
                    <a:cubicBezTo>
                      <a:pt x="5216" y="1170"/>
                      <a:pt x="4046" y="0"/>
                      <a:pt x="260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68" name="Google Shape;5668;p27"/>
              <p:cNvSpPr/>
              <p:nvPr/>
            </p:nvSpPr>
            <p:spPr>
              <a:xfrm>
                <a:off x="4800425" y="2652075"/>
                <a:ext cx="17725" cy="56125"/>
              </a:xfrm>
              <a:custGeom>
                <a:rect b="b" l="l" r="r" t="t"/>
                <a:pathLst>
                  <a:path extrusionOk="0" fill="none" h="2245" w="709">
                    <a:moveTo>
                      <a:pt x="452" y="0"/>
                    </a:moveTo>
                    <a:cubicBezTo>
                      <a:pt x="1" y="683"/>
                      <a:pt x="111" y="1682"/>
                      <a:pt x="708" y="2244"/>
                    </a:cubicBezTo>
                  </a:path>
                </a:pathLst>
              </a:custGeom>
              <a:noFill/>
              <a:ln cap="flat" cmpd="sng" w="5275">
                <a:solidFill>
                  <a:srgbClr val="002255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5669" name="Google Shape;5669;p27"/>
          <p:cNvGrpSpPr/>
          <p:nvPr/>
        </p:nvGrpSpPr>
        <p:grpSpPr>
          <a:xfrm>
            <a:off x="-1504672" y="3453275"/>
            <a:ext cx="2074856" cy="1830674"/>
            <a:chOff x="2489900" y="3367200"/>
            <a:chExt cx="903250" cy="796950"/>
          </a:xfrm>
        </p:grpSpPr>
        <p:sp>
          <p:nvSpPr>
            <p:cNvPr id="5670" name="Google Shape;5670;p27"/>
            <p:cNvSpPr/>
            <p:nvPr/>
          </p:nvSpPr>
          <p:spPr>
            <a:xfrm>
              <a:off x="2713025" y="3820200"/>
              <a:ext cx="71425" cy="42300"/>
            </a:xfrm>
            <a:custGeom>
              <a:rect b="b" l="l" r="r" t="t"/>
              <a:pathLst>
                <a:path extrusionOk="0" h="1692" w="2857">
                  <a:moveTo>
                    <a:pt x="1817" y="0"/>
                  </a:moveTo>
                  <a:cubicBezTo>
                    <a:pt x="1205" y="131"/>
                    <a:pt x="597" y="286"/>
                    <a:pt x="0" y="477"/>
                  </a:cubicBezTo>
                  <a:cubicBezTo>
                    <a:pt x="226" y="868"/>
                    <a:pt x="417" y="1290"/>
                    <a:pt x="633" y="1692"/>
                  </a:cubicBezTo>
                  <a:cubicBezTo>
                    <a:pt x="1365" y="1521"/>
                    <a:pt x="2108" y="1395"/>
                    <a:pt x="2856" y="1300"/>
                  </a:cubicBezTo>
                  <a:cubicBezTo>
                    <a:pt x="2610" y="1104"/>
                    <a:pt x="2389" y="888"/>
                    <a:pt x="2199" y="637"/>
                  </a:cubicBezTo>
                  <a:cubicBezTo>
                    <a:pt x="2053" y="442"/>
                    <a:pt x="1928" y="221"/>
                    <a:pt x="181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1" name="Google Shape;5671;p27"/>
            <p:cNvSpPr/>
            <p:nvPr/>
          </p:nvSpPr>
          <p:spPr>
            <a:xfrm>
              <a:off x="2908525" y="3960850"/>
              <a:ext cx="141175" cy="150100"/>
            </a:xfrm>
            <a:custGeom>
              <a:rect b="b" l="l" r="r" t="t"/>
              <a:pathLst>
                <a:path extrusionOk="0" h="6004" w="5647">
                  <a:moveTo>
                    <a:pt x="0" y="1"/>
                  </a:moveTo>
                  <a:cubicBezTo>
                    <a:pt x="141" y="764"/>
                    <a:pt x="276" y="1527"/>
                    <a:pt x="412" y="2294"/>
                  </a:cubicBezTo>
                  <a:cubicBezTo>
                    <a:pt x="1747" y="3444"/>
                    <a:pt x="3233" y="4498"/>
                    <a:pt x="3840" y="6004"/>
                  </a:cubicBezTo>
                  <a:lnTo>
                    <a:pt x="5647" y="6004"/>
                  </a:lnTo>
                  <a:cubicBezTo>
                    <a:pt x="5361" y="4307"/>
                    <a:pt x="4056" y="3273"/>
                    <a:pt x="2675" y="2274"/>
                  </a:cubicBezTo>
                  <a:cubicBezTo>
                    <a:pt x="1712" y="1572"/>
                    <a:pt x="713" y="884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2" name="Google Shape;5672;p27"/>
            <p:cNvSpPr/>
            <p:nvPr/>
          </p:nvSpPr>
          <p:spPr>
            <a:xfrm>
              <a:off x="2671350" y="3718300"/>
              <a:ext cx="89875" cy="101925"/>
            </a:xfrm>
            <a:custGeom>
              <a:rect b="b" l="l" r="r" t="t"/>
              <a:pathLst>
                <a:path extrusionOk="0" h="4077" w="3595">
                  <a:moveTo>
                    <a:pt x="16" y="0"/>
                  </a:moveTo>
                  <a:lnTo>
                    <a:pt x="1" y="41"/>
                  </a:lnTo>
                  <a:cubicBezTo>
                    <a:pt x="181" y="487"/>
                    <a:pt x="297" y="954"/>
                    <a:pt x="472" y="1396"/>
                  </a:cubicBezTo>
                  <a:cubicBezTo>
                    <a:pt x="1195" y="1662"/>
                    <a:pt x="1963" y="1868"/>
                    <a:pt x="2505" y="2410"/>
                  </a:cubicBezTo>
                  <a:cubicBezTo>
                    <a:pt x="2967" y="2866"/>
                    <a:pt x="3193" y="3494"/>
                    <a:pt x="3484" y="4076"/>
                  </a:cubicBezTo>
                  <a:cubicBezTo>
                    <a:pt x="3494" y="4071"/>
                    <a:pt x="3504" y="4071"/>
                    <a:pt x="3514" y="4066"/>
                  </a:cubicBezTo>
                  <a:cubicBezTo>
                    <a:pt x="3564" y="3238"/>
                    <a:pt x="3595" y="2400"/>
                    <a:pt x="3564" y="1566"/>
                  </a:cubicBezTo>
                  <a:lnTo>
                    <a:pt x="3579" y="1556"/>
                  </a:lnTo>
                  <a:cubicBezTo>
                    <a:pt x="3208" y="1004"/>
                    <a:pt x="2781" y="537"/>
                    <a:pt x="2149" y="342"/>
                  </a:cubicBezTo>
                  <a:cubicBezTo>
                    <a:pt x="1617" y="176"/>
                    <a:pt x="1050" y="246"/>
                    <a:pt x="508" y="141"/>
                  </a:cubicBezTo>
                  <a:cubicBezTo>
                    <a:pt x="342" y="111"/>
                    <a:pt x="176" y="61"/>
                    <a:pt x="1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3" name="Google Shape;5673;p27"/>
            <p:cNvSpPr/>
            <p:nvPr/>
          </p:nvSpPr>
          <p:spPr>
            <a:xfrm>
              <a:off x="3088950" y="3831350"/>
              <a:ext cx="93025" cy="154125"/>
            </a:xfrm>
            <a:custGeom>
              <a:rect b="b" l="l" r="r" t="t"/>
              <a:pathLst>
                <a:path extrusionOk="0" h="6165" w="3721">
                  <a:moveTo>
                    <a:pt x="1045" y="1"/>
                  </a:moveTo>
                  <a:cubicBezTo>
                    <a:pt x="739" y="959"/>
                    <a:pt x="327" y="1893"/>
                    <a:pt x="1" y="2852"/>
                  </a:cubicBezTo>
                  <a:lnTo>
                    <a:pt x="66" y="2877"/>
                  </a:lnTo>
                  <a:cubicBezTo>
                    <a:pt x="935" y="4006"/>
                    <a:pt x="1848" y="5105"/>
                    <a:pt x="2807" y="6164"/>
                  </a:cubicBezTo>
                  <a:cubicBezTo>
                    <a:pt x="3123" y="5135"/>
                    <a:pt x="3494" y="4112"/>
                    <a:pt x="3720" y="3073"/>
                  </a:cubicBezTo>
                  <a:cubicBezTo>
                    <a:pt x="2772" y="2099"/>
                    <a:pt x="1878" y="1070"/>
                    <a:pt x="10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4" name="Google Shape;5674;p27"/>
            <p:cNvSpPr/>
            <p:nvPr/>
          </p:nvSpPr>
          <p:spPr>
            <a:xfrm>
              <a:off x="3157725" y="3563950"/>
              <a:ext cx="41800" cy="101425"/>
            </a:xfrm>
            <a:custGeom>
              <a:rect b="b" l="l" r="r" t="t"/>
              <a:pathLst>
                <a:path extrusionOk="0" h="4057" w="1672">
                  <a:moveTo>
                    <a:pt x="1401" y="1"/>
                  </a:moveTo>
                  <a:cubicBezTo>
                    <a:pt x="1014" y="819"/>
                    <a:pt x="578" y="1667"/>
                    <a:pt x="156" y="2465"/>
                  </a:cubicBezTo>
                  <a:cubicBezTo>
                    <a:pt x="136" y="2445"/>
                    <a:pt x="116" y="2425"/>
                    <a:pt x="96" y="2400"/>
                  </a:cubicBezTo>
                  <a:cubicBezTo>
                    <a:pt x="61" y="2922"/>
                    <a:pt x="21" y="3444"/>
                    <a:pt x="1" y="3966"/>
                  </a:cubicBezTo>
                  <a:cubicBezTo>
                    <a:pt x="31" y="3996"/>
                    <a:pt x="61" y="4026"/>
                    <a:pt x="91" y="4056"/>
                  </a:cubicBezTo>
                  <a:cubicBezTo>
                    <a:pt x="618" y="3379"/>
                    <a:pt x="1080" y="2691"/>
                    <a:pt x="1607" y="2013"/>
                  </a:cubicBezTo>
                  <a:lnTo>
                    <a:pt x="1672" y="2003"/>
                  </a:lnTo>
                  <a:cubicBezTo>
                    <a:pt x="1592" y="1336"/>
                    <a:pt x="1516" y="668"/>
                    <a:pt x="14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5" name="Google Shape;5675;p27"/>
            <p:cNvSpPr/>
            <p:nvPr/>
          </p:nvSpPr>
          <p:spPr>
            <a:xfrm>
              <a:off x="2728825" y="3852700"/>
              <a:ext cx="190125" cy="166275"/>
            </a:xfrm>
            <a:custGeom>
              <a:rect b="b" l="l" r="r" t="t"/>
              <a:pathLst>
                <a:path extrusionOk="0" h="6651" w="7605">
                  <a:moveTo>
                    <a:pt x="2224" y="0"/>
                  </a:moveTo>
                  <a:cubicBezTo>
                    <a:pt x="1476" y="95"/>
                    <a:pt x="733" y="221"/>
                    <a:pt x="1" y="392"/>
                  </a:cubicBezTo>
                  <a:cubicBezTo>
                    <a:pt x="201" y="758"/>
                    <a:pt x="422" y="1109"/>
                    <a:pt x="708" y="1410"/>
                  </a:cubicBezTo>
                  <a:cubicBezTo>
                    <a:pt x="1481" y="2229"/>
                    <a:pt x="2651" y="2610"/>
                    <a:pt x="3353" y="3493"/>
                  </a:cubicBezTo>
                  <a:cubicBezTo>
                    <a:pt x="3966" y="4261"/>
                    <a:pt x="4126" y="5285"/>
                    <a:pt x="4443" y="6214"/>
                  </a:cubicBezTo>
                  <a:cubicBezTo>
                    <a:pt x="4458" y="6259"/>
                    <a:pt x="4473" y="6299"/>
                    <a:pt x="4488" y="6339"/>
                  </a:cubicBezTo>
                  <a:lnTo>
                    <a:pt x="4548" y="6319"/>
                  </a:lnTo>
                  <a:cubicBezTo>
                    <a:pt x="4814" y="6334"/>
                    <a:pt x="5080" y="6354"/>
                    <a:pt x="5346" y="6380"/>
                  </a:cubicBezTo>
                  <a:cubicBezTo>
                    <a:pt x="6104" y="6450"/>
                    <a:pt x="6857" y="6545"/>
                    <a:pt x="7605" y="6651"/>
                  </a:cubicBezTo>
                  <a:cubicBezTo>
                    <a:pt x="7605" y="6641"/>
                    <a:pt x="7600" y="6631"/>
                    <a:pt x="7600" y="6620"/>
                  </a:cubicBezTo>
                  <a:cubicBezTo>
                    <a:pt x="6606" y="5767"/>
                    <a:pt x="5692" y="4864"/>
                    <a:pt x="5271" y="3679"/>
                  </a:cubicBezTo>
                  <a:cubicBezTo>
                    <a:pt x="5090" y="3177"/>
                    <a:pt x="5005" y="2640"/>
                    <a:pt x="4754" y="2173"/>
                  </a:cubicBezTo>
                  <a:cubicBezTo>
                    <a:pt x="4227" y="1180"/>
                    <a:pt x="3097" y="708"/>
                    <a:pt x="22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6" name="Google Shape;5676;p27"/>
            <p:cNvSpPr/>
            <p:nvPr/>
          </p:nvSpPr>
          <p:spPr>
            <a:xfrm>
              <a:off x="2512875" y="3681350"/>
              <a:ext cx="170425" cy="86025"/>
            </a:xfrm>
            <a:custGeom>
              <a:rect b="b" l="l" r="r" t="t"/>
              <a:pathLst>
                <a:path extrusionOk="0" h="3441" w="6817">
                  <a:moveTo>
                    <a:pt x="371" y="1"/>
                  </a:moveTo>
                  <a:cubicBezTo>
                    <a:pt x="252" y="1"/>
                    <a:pt x="132" y="6"/>
                    <a:pt x="10" y="18"/>
                  </a:cubicBezTo>
                  <a:lnTo>
                    <a:pt x="0" y="98"/>
                  </a:lnTo>
                  <a:cubicBezTo>
                    <a:pt x="849" y="203"/>
                    <a:pt x="1777" y="821"/>
                    <a:pt x="2329" y="1403"/>
                  </a:cubicBezTo>
                  <a:cubicBezTo>
                    <a:pt x="2957" y="2071"/>
                    <a:pt x="3474" y="2874"/>
                    <a:pt x="4176" y="3441"/>
                  </a:cubicBezTo>
                  <a:cubicBezTo>
                    <a:pt x="4508" y="3371"/>
                    <a:pt x="4839" y="3300"/>
                    <a:pt x="5165" y="3230"/>
                  </a:cubicBezTo>
                  <a:cubicBezTo>
                    <a:pt x="5717" y="3115"/>
                    <a:pt x="6264" y="2994"/>
                    <a:pt x="6817" y="2879"/>
                  </a:cubicBezTo>
                  <a:cubicBezTo>
                    <a:pt x="6817" y="2879"/>
                    <a:pt x="6811" y="2879"/>
                    <a:pt x="6811" y="2874"/>
                  </a:cubicBezTo>
                  <a:cubicBezTo>
                    <a:pt x="6726" y="2844"/>
                    <a:pt x="6641" y="2808"/>
                    <a:pt x="6556" y="2778"/>
                  </a:cubicBezTo>
                  <a:cubicBezTo>
                    <a:pt x="4435" y="1930"/>
                    <a:pt x="2600" y="1"/>
                    <a:pt x="3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7" name="Google Shape;5677;p27"/>
            <p:cNvSpPr/>
            <p:nvPr/>
          </p:nvSpPr>
          <p:spPr>
            <a:xfrm>
              <a:off x="2758450" y="3757200"/>
              <a:ext cx="28625" cy="95525"/>
            </a:xfrm>
            <a:custGeom>
              <a:rect b="b" l="l" r="r" t="t"/>
              <a:pathLst>
                <a:path extrusionOk="0" h="3821" w="1145">
                  <a:moveTo>
                    <a:pt x="95" y="0"/>
                  </a:moveTo>
                  <a:lnTo>
                    <a:pt x="80" y="10"/>
                  </a:lnTo>
                  <a:cubicBezTo>
                    <a:pt x="111" y="844"/>
                    <a:pt x="80" y="1682"/>
                    <a:pt x="30" y="2510"/>
                  </a:cubicBezTo>
                  <a:cubicBezTo>
                    <a:pt x="20" y="2515"/>
                    <a:pt x="10" y="2515"/>
                    <a:pt x="0" y="2520"/>
                  </a:cubicBezTo>
                  <a:cubicBezTo>
                    <a:pt x="111" y="2741"/>
                    <a:pt x="236" y="2962"/>
                    <a:pt x="382" y="3157"/>
                  </a:cubicBezTo>
                  <a:cubicBezTo>
                    <a:pt x="572" y="3408"/>
                    <a:pt x="793" y="3624"/>
                    <a:pt x="1039" y="3820"/>
                  </a:cubicBezTo>
                  <a:cubicBezTo>
                    <a:pt x="1064" y="3815"/>
                    <a:pt x="1089" y="3815"/>
                    <a:pt x="1114" y="3810"/>
                  </a:cubicBezTo>
                  <a:cubicBezTo>
                    <a:pt x="1144" y="3107"/>
                    <a:pt x="1104" y="2369"/>
                    <a:pt x="1124" y="1667"/>
                  </a:cubicBezTo>
                  <a:cubicBezTo>
                    <a:pt x="748" y="1135"/>
                    <a:pt x="447" y="527"/>
                    <a:pt x="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8" name="Google Shape;5678;p27"/>
            <p:cNvSpPr/>
            <p:nvPr/>
          </p:nvSpPr>
          <p:spPr>
            <a:xfrm>
              <a:off x="3069250" y="3902625"/>
              <a:ext cx="89875" cy="208325"/>
            </a:xfrm>
            <a:custGeom>
              <a:rect b="b" l="l" r="r" t="t"/>
              <a:pathLst>
                <a:path extrusionOk="0" h="8333" w="3595">
                  <a:moveTo>
                    <a:pt x="789" y="1"/>
                  </a:moveTo>
                  <a:cubicBezTo>
                    <a:pt x="754" y="101"/>
                    <a:pt x="719" y="201"/>
                    <a:pt x="689" y="302"/>
                  </a:cubicBezTo>
                  <a:cubicBezTo>
                    <a:pt x="302" y="1522"/>
                    <a:pt x="1" y="2917"/>
                    <a:pt x="237" y="4202"/>
                  </a:cubicBezTo>
                  <a:cubicBezTo>
                    <a:pt x="458" y="4694"/>
                    <a:pt x="684" y="5181"/>
                    <a:pt x="874" y="5688"/>
                  </a:cubicBezTo>
                  <a:cubicBezTo>
                    <a:pt x="1196" y="6521"/>
                    <a:pt x="1421" y="7444"/>
                    <a:pt x="1411" y="8333"/>
                  </a:cubicBezTo>
                  <a:lnTo>
                    <a:pt x="3063" y="8333"/>
                  </a:lnTo>
                  <a:cubicBezTo>
                    <a:pt x="3033" y="7650"/>
                    <a:pt x="2967" y="6957"/>
                    <a:pt x="2997" y="6275"/>
                  </a:cubicBezTo>
                  <a:cubicBezTo>
                    <a:pt x="3043" y="5271"/>
                    <a:pt x="3299" y="4287"/>
                    <a:pt x="3595" y="3313"/>
                  </a:cubicBezTo>
                  <a:cubicBezTo>
                    <a:pt x="2636" y="2254"/>
                    <a:pt x="1723" y="1155"/>
                    <a:pt x="854" y="26"/>
                  </a:cubicBezTo>
                  <a:lnTo>
                    <a:pt x="78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9" name="Google Shape;5679;p27"/>
            <p:cNvSpPr/>
            <p:nvPr/>
          </p:nvSpPr>
          <p:spPr>
            <a:xfrm>
              <a:off x="3156850" y="3614025"/>
              <a:ext cx="95650" cy="296775"/>
            </a:xfrm>
            <a:custGeom>
              <a:rect b="b" l="l" r="r" t="t"/>
              <a:pathLst>
                <a:path extrusionOk="0" h="11871" w="3826">
                  <a:moveTo>
                    <a:pt x="1707" y="0"/>
                  </a:moveTo>
                  <a:lnTo>
                    <a:pt x="1642" y="10"/>
                  </a:lnTo>
                  <a:cubicBezTo>
                    <a:pt x="1115" y="688"/>
                    <a:pt x="653" y="1376"/>
                    <a:pt x="126" y="2053"/>
                  </a:cubicBezTo>
                  <a:cubicBezTo>
                    <a:pt x="96" y="2023"/>
                    <a:pt x="66" y="1993"/>
                    <a:pt x="36" y="1963"/>
                  </a:cubicBezTo>
                  <a:lnTo>
                    <a:pt x="36" y="1963"/>
                  </a:lnTo>
                  <a:cubicBezTo>
                    <a:pt x="0" y="2826"/>
                    <a:pt x="10" y="3690"/>
                    <a:pt x="141" y="4543"/>
                  </a:cubicBezTo>
                  <a:cubicBezTo>
                    <a:pt x="407" y="6295"/>
                    <a:pt x="1175" y="7961"/>
                    <a:pt x="1225" y="9733"/>
                  </a:cubicBezTo>
                  <a:cubicBezTo>
                    <a:pt x="1245" y="10420"/>
                    <a:pt x="1155" y="11093"/>
                    <a:pt x="1004" y="11766"/>
                  </a:cubicBezTo>
                  <a:cubicBezTo>
                    <a:pt x="1039" y="11801"/>
                    <a:pt x="1075" y="11836"/>
                    <a:pt x="1105" y="11871"/>
                  </a:cubicBezTo>
                  <a:cubicBezTo>
                    <a:pt x="2013" y="10601"/>
                    <a:pt x="2927" y="9276"/>
                    <a:pt x="3825" y="8006"/>
                  </a:cubicBezTo>
                  <a:cubicBezTo>
                    <a:pt x="3785" y="7765"/>
                    <a:pt x="3735" y="7524"/>
                    <a:pt x="3675" y="7288"/>
                  </a:cubicBezTo>
                  <a:cubicBezTo>
                    <a:pt x="3514" y="6666"/>
                    <a:pt x="3293" y="6054"/>
                    <a:pt x="3062" y="5441"/>
                  </a:cubicBezTo>
                  <a:cubicBezTo>
                    <a:pt x="2751" y="4608"/>
                    <a:pt x="2415" y="3780"/>
                    <a:pt x="2189" y="2922"/>
                  </a:cubicBezTo>
                  <a:cubicBezTo>
                    <a:pt x="1938" y="1968"/>
                    <a:pt x="1817" y="984"/>
                    <a:pt x="17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0" name="Google Shape;5680;p27"/>
            <p:cNvSpPr/>
            <p:nvPr/>
          </p:nvSpPr>
          <p:spPr>
            <a:xfrm>
              <a:off x="3123350" y="3437975"/>
              <a:ext cx="69400" cy="187625"/>
            </a:xfrm>
            <a:custGeom>
              <a:rect b="b" l="l" r="r" t="t"/>
              <a:pathLst>
                <a:path extrusionOk="0" h="7505" w="2776">
                  <a:moveTo>
                    <a:pt x="0" y="0"/>
                  </a:moveTo>
                  <a:lnTo>
                    <a:pt x="0" y="0"/>
                  </a:lnTo>
                  <a:cubicBezTo>
                    <a:pt x="1325" y="1476"/>
                    <a:pt x="1627" y="3609"/>
                    <a:pt x="1576" y="5597"/>
                  </a:cubicBezTo>
                  <a:cubicBezTo>
                    <a:pt x="1561" y="6214"/>
                    <a:pt x="1516" y="6827"/>
                    <a:pt x="1471" y="7439"/>
                  </a:cubicBezTo>
                  <a:cubicBezTo>
                    <a:pt x="1491" y="7464"/>
                    <a:pt x="1511" y="7484"/>
                    <a:pt x="1531" y="7504"/>
                  </a:cubicBezTo>
                  <a:cubicBezTo>
                    <a:pt x="1953" y="6706"/>
                    <a:pt x="2389" y="5858"/>
                    <a:pt x="2776" y="5040"/>
                  </a:cubicBezTo>
                  <a:cubicBezTo>
                    <a:pt x="2736" y="4829"/>
                    <a:pt x="2701" y="4623"/>
                    <a:pt x="2650" y="4412"/>
                  </a:cubicBezTo>
                  <a:cubicBezTo>
                    <a:pt x="2284" y="2741"/>
                    <a:pt x="1441" y="894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1" name="Google Shape;5681;p27"/>
            <p:cNvSpPr/>
            <p:nvPr/>
          </p:nvSpPr>
          <p:spPr>
            <a:xfrm>
              <a:off x="3095100" y="3562075"/>
              <a:ext cx="65025" cy="101025"/>
            </a:xfrm>
            <a:custGeom>
              <a:rect b="b" l="l" r="r" t="t"/>
              <a:pathLst>
                <a:path extrusionOk="0" h="4041" w="2601">
                  <a:moveTo>
                    <a:pt x="242" y="0"/>
                  </a:moveTo>
                  <a:cubicBezTo>
                    <a:pt x="101" y="527"/>
                    <a:pt x="1" y="1054"/>
                    <a:pt x="6" y="1602"/>
                  </a:cubicBezTo>
                  <a:cubicBezTo>
                    <a:pt x="6" y="1637"/>
                    <a:pt x="11" y="1672"/>
                    <a:pt x="11" y="1702"/>
                  </a:cubicBezTo>
                  <a:cubicBezTo>
                    <a:pt x="864" y="2460"/>
                    <a:pt x="1692" y="3243"/>
                    <a:pt x="2506" y="4041"/>
                  </a:cubicBezTo>
                  <a:cubicBezTo>
                    <a:pt x="2526" y="3519"/>
                    <a:pt x="2566" y="2997"/>
                    <a:pt x="2601" y="2475"/>
                  </a:cubicBezTo>
                  <a:cubicBezTo>
                    <a:pt x="1833" y="1657"/>
                    <a:pt x="1065" y="834"/>
                    <a:pt x="297" y="15"/>
                  </a:cubicBezTo>
                  <a:lnTo>
                    <a:pt x="2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2" name="Google Shape;5682;p27"/>
            <p:cNvSpPr/>
            <p:nvPr/>
          </p:nvSpPr>
          <p:spPr>
            <a:xfrm>
              <a:off x="2841000" y="4010675"/>
              <a:ext cx="163525" cy="100275"/>
            </a:xfrm>
            <a:custGeom>
              <a:rect b="b" l="l" r="r" t="t"/>
              <a:pathLst>
                <a:path extrusionOk="0" h="4011" w="6541">
                  <a:moveTo>
                    <a:pt x="61" y="0"/>
                  </a:moveTo>
                  <a:lnTo>
                    <a:pt x="1" y="20"/>
                  </a:lnTo>
                  <a:cubicBezTo>
                    <a:pt x="583" y="1657"/>
                    <a:pt x="1743" y="3057"/>
                    <a:pt x="3198" y="4011"/>
                  </a:cubicBezTo>
                  <a:lnTo>
                    <a:pt x="6541" y="4011"/>
                  </a:lnTo>
                  <a:cubicBezTo>
                    <a:pt x="5934" y="2505"/>
                    <a:pt x="4448" y="1451"/>
                    <a:pt x="3113" y="301"/>
                  </a:cubicBezTo>
                  <a:lnTo>
                    <a:pt x="3113" y="301"/>
                  </a:lnTo>
                  <a:cubicBezTo>
                    <a:pt x="3113" y="312"/>
                    <a:pt x="3118" y="322"/>
                    <a:pt x="3118" y="332"/>
                  </a:cubicBezTo>
                  <a:cubicBezTo>
                    <a:pt x="2370" y="226"/>
                    <a:pt x="1617" y="131"/>
                    <a:pt x="859" y="61"/>
                  </a:cubicBezTo>
                  <a:cubicBezTo>
                    <a:pt x="593" y="35"/>
                    <a:pt x="327" y="15"/>
                    <a:pt x="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3" name="Google Shape;5683;p27"/>
            <p:cNvSpPr/>
            <p:nvPr/>
          </p:nvSpPr>
          <p:spPr>
            <a:xfrm>
              <a:off x="2489900" y="3671900"/>
              <a:ext cx="193275" cy="81300"/>
            </a:xfrm>
            <a:custGeom>
              <a:rect b="b" l="l" r="r" t="t"/>
              <a:pathLst>
                <a:path extrusionOk="0" h="3252" w="7731">
                  <a:moveTo>
                    <a:pt x="2535" y="1"/>
                  </a:moveTo>
                  <a:cubicBezTo>
                    <a:pt x="1659" y="1"/>
                    <a:pt x="783" y="199"/>
                    <a:pt x="1" y="597"/>
                  </a:cubicBezTo>
                  <a:cubicBezTo>
                    <a:pt x="201" y="502"/>
                    <a:pt x="423" y="457"/>
                    <a:pt x="654" y="457"/>
                  </a:cubicBezTo>
                  <a:cubicBezTo>
                    <a:pt x="741" y="457"/>
                    <a:pt x="830" y="464"/>
                    <a:pt x="919" y="476"/>
                  </a:cubicBezTo>
                  <a:lnTo>
                    <a:pt x="929" y="396"/>
                  </a:lnTo>
                  <a:cubicBezTo>
                    <a:pt x="1051" y="384"/>
                    <a:pt x="1171" y="379"/>
                    <a:pt x="1290" y="379"/>
                  </a:cubicBezTo>
                  <a:cubicBezTo>
                    <a:pt x="3519" y="379"/>
                    <a:pt x="5354" y="2308"/>
                    <a:pt x="7475" y="3156"/>
                  </a:cubicBezTo>
                  <a:cubicBezTo>
                    <a:pt x="7560" y="3186"/>
                    <a:pt x="7645" y="3222"/>
                    <a:pt x="7730" y="3252"/>
                  </a:cubicBezTo>
                  <a:cubicBezTo>
                    <a:pt x="7555" y="2810"/>
                    <a:pt x="7439" y="2343"/>
                    <a:pt x="7259" y="1897"/>
                  </a:cubicBezTo>
                  <a:lnTo>
                    <a:pt x="7274" y="1856"/>
                  </a:lnTo>
                  <a:cubicBezTo>
                    <a:pt x="6531" y="1575"/>
                    <a:pt x="5888" y="1033"/>
                    <a:pt x="5181" y="652"/>
                  </a:cubicBezTo>
                  <a:cubicBezTo>
                    <a:pt x="4370" y="218"/>
                    <a:pt x="3452" y="1"/>
                    <a:pt x="25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4" name="Google Shape;5684;p27"/>
            <p:cNvSpPr/>
            <p:nvPr/>
          </p:nvSpPr>
          <p:spPr>
            <a:xfrm>
              <a:off x="2617275" y="3753175"/>
              <a:ext cx="141200" cy="78950"/>
            </a:xfrm>
            <a:custGeom>
              <a:rect b="b" l="l" r="r" t="t"/>
              <a:pathLst>
                <a:path extrusionOk="0" h="3158" w="5648">
                  <a:moveTo>
                    <a:pt x="2635" y="1"/>
                  </a:moveTo>
                  <a:cubicBezTo>
                    <a:pt x="2635" y="6"/>
                    <a:pt x="2641" y="6"/>
                    <a:pt x="2641" y="6"/>
                  </a:cubicBezTo>
                  <a:cubicBezTo>
                    <a:pt x="2088" y="121"/>
                    <a:pt x="1541" y="242"/>
                    <a:pt x="989" y="357"/>
                  </a:cubicBezTo>
                  <a:cubicBezTo>
                    <a:pt x="663" y="427"/>
                    <a:pt x="332" y="498"/>
                    <a:pt x="0" y="568"/>
                  </a:cubicBezTo>
                  <a:cubicBezTo>
                    <a:pt x="151" y="688"/>
                    <a:pt x="307" y="799"/>
                    <a:pt x="477" y="894"/>
                  </a:cubicBezTo>
                  <a:cubicBezTo>
                    <a:pt x="1215" y="1311"/>
                    <a:pt x="2103" y="1411"/>
                    <a:pt x="2791" y="1898"/>
                  </a:cubicBezTo>
                  <a:cubicBezTo>
                    <a:pt x="3248" y="2219"/>
                    <a:pt x="3559" y="2671"/>
                    <a:pt x="3830" y="3158"/>
                  </a:cubicBezTo>
                  <a:cubicBezTo>
                    <a:pt x="4427" y="2967"/>
                    <a:pt x="5035" y="2812"/>
                    <a:pt x="5647" y="2681"/>
                  </a:cubicBezTo>
                  <a:cubicBezTo>
                    <a:pt x="5356" y="2099"/>
                    <a:pt x="5130" y="1471"/>
                    <a:pt x="4668" y="1015"/>
                  </a:cubicBezTo>
                  <a:cubicBezTo>
                    <a:pt x="4126" y="473"/>
                    <a:pt x="3358" y="267"/>
                    <a:pt x="26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5" name="Google Shape;5685;p27"/>
            <p:cNvSpPr/>
            <p:nvPr/>
          </p:nvSpPr>
          <p:spPr>
            <a:xfrm>
              <a:off x="2784425" y="3798850"/>
              <a:ext cx="134400" cy="219375"/>
            </a:xfrm>
            <a:custGeom>
              <a:rect b="b" l="l" r="r" t="t"/>
              <a:pathLst>
                <a:path extrusionOk="0" h="8775" w="5376">
                  <a:moveTo>
                    <a:pt x="85" y="1"/>
                  </a:moveTo>
                  <a:cubicBezTo>
                    <a:pt x="65" y="703"/>
                    <a:pt x="105" y="1441"/>
                    <a:pt x="75" y="2144"/>
                  </a:cubicBezTo>
                  <a:cubicBezTo>
                    <a:pt x="50" y="2149"/>
                    <a:pt x="25" y="2149"/>
                    <a:pt x="0" y="2154"/>
                  </a:cubicBezTo>
                  <a:cubicBezTo>
                    <a:pt x="873" y="2862"/>
                    <a:pt x="2003" y="3334"/>
                    <a:pt x="2530" y="4327"/>
                  </a:cubicBezTo>
                  <a:cubicBezTo>
                    <a:pt x="2781" y="4794"/>
                    <a:pt x="2866" y="5331"/>
                    <a:pt x="3047" y="5833"/>
                  </a:cubicBezTo>
                  <a:cubicBezTo>
                    <a:pt x="3468" y="7018"/>
                    <a:pt x="4382" y="7921"/>
                    <a:pt x="5376" y="8774"/>
                  </a:cubicBezTo>
                  <a:cubicBezTo>
                    <a:pt x="5240" y="8007"/>
                    <a:pt x="5105" y="7244"/>
                    <a:pt x="4964" y="6481"/>
                  </a:cubicBezTo>
                  <a:cubicBezTo>
                    <a:pt x="4658" y="6099"/>
                    <a:pt x="4402" y="5678"/>
                    <a:pt x="4231" y="5206"/>
                  </a:cubicBezTo>
                  <a:cubicBezTo>
                    <a:pt x="3800" y="4041"/>
                    <a:pt x="3473" y="2761"/>
                    <a:pt x="2540" y="1943"/>
                  </a:cubicBezTo>
                  <a:cubicBezTo>
                    <a:pt x="1968" y="1441"/>
                    <a:pt x="1225" y="1165"/>
                    <a:pt x="658" y="653"/>
                  </a:cubicBezTo>
                  <a:cubicBezTo>
                    <a:pt x="442" y="463"/>
                    <a:pt x="256" y="237"/>
                    <a:pt x="8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6" name="Google Shape;5686;p27"/>
            <p:cNvSpPr/>
            <p:nvPr/>
          </p:nvSpPr>
          <p:spPr>
            <a:xfrm>
              <a:off x="3101125" y="3432075"/>
              <a:ext cx="62900" cy="191875"/>
            </a:xfrm>
            <a:custGeom>
              <a:rect b="b" l="l" r="r" t="t"/>
              <a:pathLst>
                <a:path extrusionOk="0" h="7675" w="2516">
                  <a:moveTo>
                    <a:pt x="453" y="0"/>
                  </a:moveTo>
                  <a:cubicBezTo>
                    <a:pt x="1030" y="1014"/>
                    <a:pt x="869" y="2279"/>
                    <a:pt x="548" y="3403"/>
                  </a:cubicBezTo>
                  <a:cubicBezTo>
                    <a:pt x="377" y="4001"/>
                    <a:pt x="161" y="4598"/>
                    <a:pt x="1" y="5200"/>
                  </a:cubicBezTo>
                  <a:lnTo>
                    <a:pt x="56" y="5215"/>
                  </a:lnTo>
                  <a:cubicBezTo>
                    <a:pt x="824" y="6034"/>
                    <a:pt x="1592" y="6857"/>
                    <a:pt x="2360" y="7675"/>
                  </a:cubicBezTo>
                  <a:cubicBezTo>
                    <a:pt x="2405" y="7063"/>
                    <a:pt x="2450" y="6450"/>
                    <a:pt x="2465" y="5833"/>
                  </a:cubicBezTo>
                  <a:cubicBezTo>
                    <a:pt x="2516" y="3845"/>
                    <a:pt x="2214" y="1712"/>
                    <a:pt x="889" y="236"/>
                  </a:cubicBezTo>
                  <a:cubicBezTo>
                    <a:pt x="749" y="146"/>
                    <a:pt x="608" y="71"/>
                    <a:pt x="4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7" name="Google Shape;5687;p27"/>
            <p:cNvSpPr/>
            <p:nvPr/>
          </p:nvSpPr>
          <p:spPr>
            <a:xfrm>
              <a:off x="3143425" y="3814175"/>
              <a:ext cx="114325" cy="296775"/>
            </a:xfrm>
            <a:custGeom>
              <a:rect b="b" l="l" r="r" t="t"/>
              <a:pathLst>
                <a:path extrusionOk="0" h="11871" w="4573">
                  <a:moveTo>
                    <a:pt x="4362" y="0"/>
                  </a:moveTo>
                  <a:cubicBezTo>
                    <a:pt x="3464" y="1270"/>
                    <a:pt x="2550" y="2595"/>
                    <a:pt x="1642" y="3865"/>
                  </a:cubicBezTo>
                  <a:cubicBezTo>
                    <a:pt x="1612" y="3830"/>
                    <a:pt x="1576" y="3795"/>
                    <a:pt x="1541" y="3760"/>
                  </a:cubicBezTo>
                  <a:cubicBezTo>
                    <a:pt x="1315" y="4799"/>
                    <a:pt x="944" y="5822"/>
                    <a:pt x="628" y="6851"/>
                  </a:cubicBezTo>
                  <a:cubicBezTo>
                    <a:pt x="327" y="7825"/>
                    <a:pt x="76" y="8809"/>
                    <a:pt x="30" y="9813"/>
                  </a:cubicBezTo>
                  <a:cubicBezTo>
                    <a:pt x="0" y="10495"/>
                    <a:pt x="66" y="11188"/>
                    <a:pt x="96" y="11871"/>
                  </a:cubicBezTo>
                  <a:lnTo>
                    <a:pt x="3147" y="11871"/>
                  </a:lnTo>
                  <a:cubicBezTo>
                    <a:pt x="3599" y="11253"/>
                    <a:pt x="3875" y="10470"/>
                    <a:pt x="3981" y="9707"/>
                  </a:cubicBezTo>
                  <a:cubicBezTo>
                    <a:pt x="4166" y="8322"/>
                    <a:pt x="3941" y="6912"/>
                    <a:pt x="4006" y="5511"/>
                  </a:cubicBezTo>
                  <a:cubicBezTo>
                    <a:pt x="4081" y="3865"/>
                    <a:pt x="4573" y="2229"/>
                    <a:pt x="4437" y="582"/>
                  </a:cubicBezTo>
                  <a:cubicBezTo>
                    <a:pt x="4422" y="387"/>
                    <a:pt x="4397" y="191"/>
                    <a:pt x="43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8" name="Google Shape;5688;p27"/>
            <p:cNvSpPr/>
            <p:nvPr/>
          </p:nvSpPr>
          <p:spPr>
            <a:xfrm>
              <a:off x="3095350" y="3604600"/>
              <a:ext cx="92650" cy="303575"/>
            </a:xfrm>
            <a:custGeom>
              <a:rect b="b" l="l" r="r" t="t"/>
              <a:pathLst>
                <a:path extrusionOk="0" h="12143" w="3706">
                  <a:moveTo>
                    <a:pt x="1" y="1"/>
                  </a:moveTo>
                  <a:lnTo>
                    <a:pt x="1" y="1"/>
                  </a:lnTo>
                  <a:cubicBezTo>
                    <a:pt x="41" y="1291"/>
                    <a:pt x="638" y="2495"/>
                    <a:pt x="975" y="3750"/>
                  </a:cubicBezTo>
                  <a:cubicBezTo>
                    <a:pt x="1351" y="5161"/>
                    <a:pt x="1381" y="6667"/>
                    <a:pt x="1060" y="8092"/>
                  </a:cubicBezTo>
                  <a:cubicBezTo>
                    <a:pt x="985" y="8423"/>
                    <a:pt x="894" y="8750"/>
                    <a:pt x="789" y="9071"/>
                  </a:cubicBezTo>
                  <a:cubicBezTo>
                    <a:pt x="1622" y="10140"/>
                    <a:pt x="2516" y="11169"/>
                    <a:pt x="3464" y="12143"/>
                  </a:cubicBezTo>
                  <a:cubicBezTo>
                    <a:pt x="3615" y="11470"/>
                    <a:pt x="3705" y="10797"/>
                    <a:pt x="3685" y="10110"/>
                  </a:cubicBezTo>
                  <a:cubicBezTo>
                    <a:pt x="3635" y="8338"/>
                    <a:pt x="2867" y="6672"/>
                    <a:pt x="2601" y="4920"/>
                  </a:cubicBezTo>
                  <a:cubicBezTo>
                    <a:pt x="2470" y="4067"/>
                    <a:pt x="2460" y="3203"/>
                    <a:pt x="2496" y="2340"/>
                  </a:cubicBezTo>
                  <a:cubicBezTo>
                    <a:pt x="1682" y="1542"/>
                    <a:pt x="854" y="759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9" name="Google Shape;5689;p27"/>
            <p:cNvSpPr/>
            <p:nvPr/>
          </p:nvSpPr>
          <p:spPr>
            <a:xfrm>
              <a:off x="2990700" y="3914175"/>
              <a:ext cx="114100" cy="196775"/>
            </a:xfrm>
            <a:custGeom>
              <a:rect b="b" l="l" r="r" t="t"/>
              <a:pathLst>
                <a:path extrusionOk="0" h="7871" w="4564">
                  <a:moveTo>
                    <a:pt x="2174" y="0"/>
                  </a:moveTo>
                  <a:lnTo>
                    <a:pt x="2099" y="11"/>
                  </a:lnTo>
                  <a:cubicBezTo>
                    <a:pt x="1441" y="849"/>
                    <a:pt x="829" y="1772"/>
                    <a:pt x="237" y="2661"/>
                  </a:cubicBezTo>
                  <a:cubicBezTo>
                    <a:pt x="161" y="2636"/>
                    <a:pt x="81" y="2605"/>
                    <a:pt x="1" y="2575"/>
                  </a:cubicBezTo>
                  <a:lnTo>
                    <a:pt x="1" y="2575"/>
                  </a:lnTo>
                  <a:cubicBezTo>
                    <a:pt x="929" y="4357"/>
                    <a:pt x="2305" y="5999"/>
                    <a:pt x="2686" y="7871"/>
                  </a:cubicBezTo>
                  <a:lnTo>
                    <a:pt x="4553" y="7871"/>
                  </a:lnTo>
                  <a:cubicBezTo>
                    <a:pt x="4563" y="6982"/>
                    <a:pt x="4338" y="6059"/>
                    <a:pt x="4016" y="5226"/>
                  </a:cubicBezTo>
                  <a:cubicBezTo>
                    <a:pt x="3826" y="4719"/>
                    <a:pt x="3600" y="4232"/>
                    <a:pt x="3379" y="3740"/>
                  </a:cubicBezTo>
                  <a:cubicBezTo>
                    <a:pt x="2942" y="2786"/>
                    <a:pt x="2505" y="1833"/>
                    <a:pt x="2295" y="809"/>
                  </a:cubicBezTo>
                  <a:cubicBezTo>
                    <a:pt x="2239" y="543"/>
                    <a:pt x="2199" y="272"/>
                    <a:pt x="217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0" name="Google Shape;5690;p27"/>
            <p:cNvSpPr/>
            <p:nvPr/>
          </p:nvSpPr>
          <p:spPr>
            <a:xfrm>
              <a:off x="2880525" y="3568850"/>
              <a:ext cx="52875" cy="114200"/>
            </a:xfrm>
            <a:custGeom>
              <a:rect b="b" l="l" r="r" t="t"/>
              <a:pathLst>
                <a:path extrusionOk="0" h="4568" w="2115">
                  <a:moveTo>
                    <a:pt x="689" y="0"/>
                  </a:moveTo>
                  <a:cubicBezTo>
                    <a:pt x="438" y="487"/>
                    <a:pt x="182" y="979"/>
                    <a:pt x="1" y="1491"/>
                  </a:cubicBezTo>
                  <a:cubicBezTo>
                    <a:pt x="558" y="2535"/>
                    <a:pt x="1150" y="3564"/>
                    <a:pt x="1783" y="4568"/>
                  </a:cubicBezTo>
                  <a:cubicBezTo>
                    <a:pt x="1738" y="3780"/>
                    <a:pt x="1898" y="2997"/>
                    <a:pt x="2114" y="2219"/>
                  </a:cubicBezTo>
                  <a:cubicBezTo>
                    <a:pt x="1587" y="1526"/>
                    <a:pt x="1125" y="788"/>
                    <a:pt x="724" y="15"/>
                  </a:cubicBezTo>
                  <a:lnTo>
                    <a:pt x="68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1" name="Google Shape;5691;p27"/>
            <p:cNvSpPr/>
            <p:nvPr/>
          </p:nvSpPr>
          <p:spPr>
            <a:xfrm>
              <a:off x="2933375" y="3367825"/>
              <a:ext cx="86350" cy="258775"/>
            </a:xfrm>
            <a:custGeom>
              <a:rect b="b" l="l" r="r" t="t"/>
              <a:pathLst>
                <a:path extrusionOk="0" h="10351" w="3454">
                  <a:moveTo>
                    <a:pt x="2695" y="0"/>
                  </a:moveTo>
                  <a:lnTo>
                    <a:pt x="2695" y="0"/>
                  </a:lnTo>
                  <a:cubicBezTo>
                    <a:pt x="2670" y="11"/>
                    <a:pt x="2650" y="26"/>
                    <a:pt x="2625" y="36"/>
                  </a:cubicBezTo>
                  <a:cubicBezTo>
                    <a:pt x="1727" y="999"/>
                    <a:pt x="1340" y="2339"/>
                    <a:pt x="1170" y="3644"/>
                  </a:cubicBezTo>
                  <a:cubicBezTo>
                    <a:pt x="994" y="4975"/>
                    <a:pt x="1009" y="6340"/>
                    <a:pt x="733" y="7655"/>
                  </a:cubicBezTo>
                  <a:cubicBezTo>
                    <a:pt x="547" y="8528"/>
                    <a:pt x="236" y="9397"/>
                    <a:pt x="0" y="10260"/>
                  </a:cubicBezTo>
                  <a:cubicBezTo>
                    <a:pt x="20" y="10295"/>
                    <a:pt x="40" y="10320"/>
                    <a:pt x="65" y="10350"/>
                  </a:cubicBezTo>
                  <a:cubicBezTo>
                    <a:pt x="502" y="9964"/>
                    <a:pt x="939" y="9562"/>
                    <a:pt x="1365" y="9151"/>
                  </a:cubicBezTo>
                  <a:cubicBezTo>
                    <a:pt x="1687" y="8839"/>
                    <a:pt x="2008" y="8533"/>
                    <a:pt x="2314" y="8227"/>
                  </a:cubicBezTo>
                  <a:lnTo>
                    <a:pt x="2349" y="8232"/>
                  </a:lnTo>
                  <a:cubicBezTo>
                    <a:pt x="2660" y="5466"/>
                    <a:pt x="3453" y="2590"/>
                    <a:pt x="269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2" name="Google Shape;5692;p27"/>
            <p:cNvSpPr/>
            <p:nvPr/>
          </p:nvSpPr>
          <p:spPr>
            <a:xfrm>
              <a:off x="2903000" y="3799975"/>
              <a:ext cx="87725" cy="178600"/>
            </a:xfrm>
            <a:custGeom>
              <a:rect b="b" l="l" r="r" t="t"/>
              <a:pathLst>
                <a:path extrusionOk="0" h="7144" w="3509">
                  <a:moveTo>
                    <a:pt x="71" y="1"/>
                  </a:moveTo>
                  <a:lnTo>
                    <a:pt x="71" y="1"/>
                  </a:lnTo>
                  <a:cubicBezTo>
                    <a:pt x="86" y="1025"/>
                    <a:pt x="0" y="2054"/>
                    <a:pt x="96" y="3073"/>
                  </a:cubicBezTo>
                  <a:cubicBezTo>
                    <a:pt x="176" y="3981"/>
                    <a:pt x="412" y="4875"/>
                    <a:pt x="773" y="5713"/>
                  </a:cubicBezTo>
                  <a:cubicBezTo>
                    <a:pt x="1205" y="5934"/>
                    <a:pt x="1576" y="6285"/>
                    <a:pt x="2023" y="6506"/>
                  </a:cubicBezTo>
                  <a:cubicBezTo>
                    <a:pt x="2505" y="6742"/>
                    <a:pt x="3002" y="6958"/>
                    <a:pt x="3509" y="7143"/>
                  </a:cubicBezTo>
                  <a:cubicBezTo>
                    <a:pt x="3157" y="6466"/>
                    <a:pt x="2871" y="5773"/>
                    <a:pt x="2731" y="5035"/>
                  </a:cubicBezTo>
                  <a:cubicBezTo>
                    <a:pt x="2520" y="3966"/>
                    <a:pt x="2620" y="2862"/>
                    <a:pt x="2620" y="1768"/>
                  </a:cubicBezTo>
                  <a:cubicBezTo>
                    <a:pt x="1772" y="1180"/>
                    <a:pt x="919" y="588"/>
                    <a:pt x="7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3" name="Google Shape;5693;p27"/>
            <p:cNvSpPr/>
            <p:nvPr/>
          </p:nvSpPr>
          <p:spPr>
            <a:xfrm>
              <a:off x="2925075" y="3621300"/>
              <a:ext cx="109075" cy="223375"/>
            </a:xfrm>
            <a:custGeom>
              <a:rect b="b" l="l" r="r" t="t"/>
              <a:pathLst>
                <a:path extrusionOk="0" h="8935" w="4363">
                  <a:moveTo>
                    <a:pt x="2556" y="0"/>
                  </a:moveTo>
                  <a:cubicBezTo>
                    <a:pt x="2254" y="327"/>
                    <a:pt x="1948" y="643"/>
                    <a:pt x="1637" y="959"/>
                  </a:cubicBezTo>
                  <a:cubicBezTo>
                    <a:pt x="1115" y="1491"/>
                    <a:pt x="583" y="2018"/>
                    <a:pt x="41" y="2535"/>
                  </a:cubicBezTo>
                  <a:cubicBezTo>
                    <a:pt x="31" y="2515"/>
                    <a:pt x="16" y="2490"/>
                    <a:pt x="1" y="2470"/>
                  </a:cubicBezTo>
                  <a:lnTo>
                    <a:pt x="1" y="2470"/>
                  </a:lnTo>
                  <a:cubicBezTo>
                    <a:pt x="6" y="2600"/>
                    <a:pt x="21" y="2726"/>
                    <a:pt x="36" y="2851"/>
                  </a:cubicBezTo>
                  <a:cubicBezTo>
                    <a:pt x="247" y="4337"/>
                    <a:pt x="1215" y="5612"/>
                    <a:pt x="1562" y="7073"/>
                  </a:cubicBezTo>
                  <a:cubicBezTo>
                    <a:pt x="1707" y="7675"/>
                    <a:pt x="1737" y="8292"/>
                    <a:pt x="1737" y="8915"/>
                  </a:cubicBezTo>
                  <a:cubicBezTo>
                    <a:pt x="1752" y="8920"/>
                    <a:pt x="1763" y="8930"/>
                    <a:pt x="1773" y="8935"/>
                  </a:cubicBezTo>
                  <a:cubicBezTo>
                    <a:pt x="2586" y="7780"/>
                    <a:pt x="3474" y="6601"/>
                    <a:pt x="4363" y="5497"/>
                  </a:cubicBezTo>
                  <a:cubicBezTo>
                    <a:pt x="4363" y="5492"/>
                    <a:pt x="4358" y="5482"/>
                    <a:pt x="4352" y="5471"/>
                  </a:cubicBezTo>
                  <a:cubicBezTo>
                    <a:pt x="4031" y="4603"/>
                    <a:pt x="3484" y="3825"/>
                    <a:pt x="3123" y="2967"/>
                  </a:cubicBezTo>
                  <a:cubicBezTo>
                    <a:pt x="2726" y="2023"/>
                    <a:pt x="2576" y="1024"/>
                    <a:pt x="257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4" name="Google Shape;5694;p27"/>
            <p:cNvSpPr/>
            <p:nvPr/>
          </p:nvSpPr>
          <p:spPr>
            <a:xfrm>
              <a:off x="2897725" y="3368700"/>
              <a:ext cx="101300" cy="255625"/>
            </a:xfrm>
            <a:custGeom>
              <a:rect b="b" l="l" r="r" t="t"/>
              <a:pathLst>
                <a:path extrusionOk="0" h="10225" w="4052">
                  <a:moveTo>
                    <a:pt x="4051" y="1"/>
                  </a:moveTo>
                  <a:cubicBezTo>
                    <a:pt x="2706" y="613"/>
                    <a:pt x="1662" y="1863"/>
                    <a:pt x="1306" y="3298"/>
                  </a:cubicBezTo>
                  <a:cubicBezTo>
                    <a:pt x="1095" y="4172"/>
                    <a:pt x="1120" y="5090"/>
                    <a:pt x="894" y="5959"/>
                  </a:cubicBezTo>
                  <a:cubicBezTo>
                    <a:pt x="708" y="6676"/>
                    <a:pt x="352" y="7344"/>
                    <a:pt x="1" y="8006"/>
                  </a:cubicBezTo>
                  <a:lnTo>
                    <a:pt x="36" y="8021"/>
                  </a:lnTo>
                  <a:cubicBezTo>
                    <a:pt x="437" y="8794"/>
                    <a:pt x="899" y="9532"/>
                    <a:pt x="1426" y="10225"/>
                  </a:cubicBezTo>
                  <a:cubicBezTo>
                    <a:pt x="1662" y="9362"/>
                    <a:pt x="1973" y="8493"/>
                    <a:pt x="2159" y="7620"/>
                  </a:cubicBezTo>
                  <a:cubicBezTo>
                    <a:pt x="2435" y="6305"/>
                    <a:pt x="2420" y="4940"/>
                    <a:pt x="2596" y="3609"/>
                  </a:cubicBezTo>
                  <a:cubicBezTo>
                    <a:pt x="2766" y="2304"/>
                    <a:pt x="3153" y="964"/>
                    <a:pt x="405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5" name="Google Shape;5695;p27"/>
            <p:cNvSpPr/>
            <p:nvPr/>
          </p:nvSpPr>
          <p:spPr>
            <a:xfrm>
              <a:off x="2965100" y="3573500"/>
              <a:ext cx="27025" cy="71800"/>
            </a:xfrm>
            <a:custGeom>
              <a:rect b="b" l="l" r="r" t="t"/>
              <a:pathLst>
                <a:path extrusionOk="0" h="2872" w="1081">
                  <a:moveTo>
                    <a:pt x="1045" y="0"/>
                  </a:moveTo>
                  <a:cubicBezTo>
                    <a:pt x="739" y="306"/>
                    <a:pt x="418" y="612"/>
                    <a:pt x="96" y="924"/>
                  </a:cubicBezTo>
                  <a:cubicBezTo>
                    <a:pt x="61" y="1260"/>
                    <a:pt x="36" y="1601"/>
                    <a:pt x="16" y="1938"/>
                  </a:cubicBezTo>
                  <a:cubicBezTo>
                    <a:pt x="1" y="2244"/>
                    <a:pt x="11" y="2560"/>
                    <a:pt x="36" y="2871"/>
                  </a:cubicBezTo>
                  <a:cubicBezTo>
                    <a:pt x="347" y="2555"/>
                    <a:pt x="653" y="2239"/>
                    <a:pt x="955" y="1912"/>
                  </a:cubicBezTo>
                  <a:lnTo>
                    <a:pt x="970" y="1912"/>
                  </a:lnTo>
                  <a:cubicBezTo>
                    <a:pt x="960" y="1285"/>
                    <a:pt x="1005" y="648"/>
                    <a:pt x="1080" y="5"/>
                  </a:cubicBezTo>
                  <a:lnTo>
                    <a:pt x="10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6" name="Google Shape;5696;p27"/>
            <p:cNvSpPr/>
            <p:nvPr/>
          </p:nvSpPr>
          <p:spPr>
            <a:xfrm>
              <a:off x="2923950" y="3596575"/>
              <a:ext cx="43575" cy="88125"/>
            </a:xfrm>
            <a:custGeom>
              <a:rect b="b" l="l" r="r" t="t"/>
              <a:pathLst>
                <a:path extrusionOk="0" h="3525" w="1743">
                  <a:moveTo>
                    <a:pt x="1742" y="1"/>
                  </a:moveTo>
                  <a:cubicBezTo>
                    <a:pt x="1316" y="412"/>
                    <a:pt x="879" y="814"/>
                    <a:pt x="442" y="1200"/>
                  </a:cubicBezTo>
                  <a:cubicBezTo>
                    <a:pt x="417" y="1170"/>
                    <a:pt x="397" y="1145"/>
                    <a:pt x="377" y="1110"/>
                  </a:cubicBezTo>
                  <a:cubicBezTo>
                    <a:pt x="161" y="1888"/>
                    <a:pt x="1" y="2671"/>
                    <a:pt x="46" y="3459"/>
                  </a:cubicBezTo>
                  <a:cubicBezTo>
                    <a:pt x="61" y="3479"/>
                    <a:pt x="76" y="3504"/>
                    <a:pt x="86" y="3524"/>
                  </a:cubicBezTo>
                  <a:cubicBezTo>
                    <a:pt x="628" y="3007"/>
                    <a:pt x="1160" y="2480"/>
                    <a:pt x="1682" y="1948"/>
                  </a:cubicBezTo>
                  <a:cubicBezTo>
                    <a:pt x="1657" y="1637"/>
                    <a:pt x="1647" y="1321"/>
                    <a:pt x="1662" y="1015"/>
                  </a:cubicBezTo>
                  <a:cubicBezTo>
                    <a:pt x="1682" y="678"/>
                    <a:pt x="1707" y="337"/>
                    <a:pt x="174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7" name="Google Shape;5697;p27"/>
            <p:cNvSpPr/>
            <p:nvPr/>
          </p:nvSpPr>
          <p:spPr>
            <a:xfrm>
              <a:off x="2867600" y="3606125"/>
              <a:ext cx="100925" cy="238050"/>
            </a:xfrm>
            <a:custGeom>
              <a:rect b="b" l="l" r="r" t="t"/>
              <a:pathLst>
                <a:path extrusionOk="0" h="9522" w="4037">
                  <a:moveTo>
                    <a:pt x="518" y="0"/>
                  </a:moveTo>
                  <a:cubicBezTo>
                    <a:pt x="423" y="266"/>
                    <a:pt x="347" y="537"/>
                    <a:pt x="302" y="818"/>
                  </a:cubicBezTo>
                  <a:cubicBezTo>
                    <a:pt x="1" y="2711"/>
                    <a:pt x="1080" y="4528"/>
                    <a:pt x="1381" y="6420"/>
                  </a:cubicBezTo>
                  <a:cubicBezTo>
                    <a:pt x="1451" y="6861"/>
                    <a:pt x="1477" y="7308"/>
                    <a:pt x="1487" y="7755"/>
                  </a:cubicBezTo>
                  <a:cubicBezTo>
                    <a:pt x="2335" y="8342"/>
                    <a:pt x="3188" y="8934"/>
                    <a:pt x="4036" y="9522"/>
                  </a:cubicBezTo>
                  <a:cubicBezTo>
                    <a:pt x="4036" y="8899"/>
                    <a:pt x="4006" y="8282"/>
                    <a:pt x="3861" y="7680"/>
                  </a:cubicBezTo>
                  <a:cubicBezTo>
                    <a:pt x="3514" y="6219"/>
                    <a:pt x="2546" y="4944"/>
                    <a:pt x="2335" y="3458"/>
                  </a:cubicBezTo>
                  <a:cubicBezTo>
                    <a:pt x="2320" y="3333"/>
                    <a:pt x="2305" y="3207"/>
                    <a:pt x="2300" y="3077"/>
                  </a:cubicBezTo>
                  <a:cubicBezTo>
                    <a:pt x="1667" y="2073"/>
                    <a:pt x="1075" y="1044"/>
                    <a:pt x="51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8" name="Google Shape;5698;p27"/>
            <p:cNvSpPr/>
            <p:nvPr/>
          </p:nvSpPr>
          <p:spPr>
            <a:xfrm>
              <a:off x="2966000" y="3758700"/>
              <a:ext cx="85975" cy="222000"/>
            </a:xfrm>
            <a:custGeom>
              <a:rect b="b" l="l" r="r" t="t"/>
              <a:pathLst>
                <a:path extrusionOk="0" h="8880" w="3439">
                  <a:moveTo>
                    <a:pt x="2726" y="1"/>
                  </a:moveTo>
                  <a:cubicBezTo>
                    <a:pt x="1837" y="1105"/>
                    <a:pt x="949" y="2284"/>
                    <a:pt x="136" y="3439"/>
                  </a:cubicBezTo>
                  <a:cubicBezTo>
                    <a:pt x="126" y="3434"/>
                    <a:pt x="115" y="3424"/>
                    <a:pt x="100" y="3419"/>
                  </a:cubicBezTo>
                  <a:lnTo>
                    <a:pt x="100" y="3419"/>
                  </a:lnTo>
                  <a:cubicBezTo>
                    <a:pt x="100" y="4513"/>
                    <a:pt x="0" y="5617"/>
                    <a:pt x="211" y="6686"/>
                  </a:cubicBezTo>
                  <a:cubicBezTo>
                    <a:pt x="351" y="7424"/>
                    <a:pt x="637" y="8117"/>
                    <a:pt x="989" y="8794"/>
                  </a:cubicBezTo>
                  <a:cubicBezTo>
                    <a:pt x="1069" y="8824"/>
                    <a:pt x="1149" y="8855"/>
                    <a:pt x="1225" y="8880"/>
                  </a:cubicBezTo>
                  <a:cubicBezTo>
                    <a:pt x="1817" y="7991"/>
                    <a:pt x="2429" y="7068"/>
                    <a:pt x="3087" y="6230"/>
                  </a:cubicBezTo>
                  <a:lnTo>
                    <a:pt x="3162" y="6219"/>
                  </a:lnTo>
                  <a:cubicBezTo>
                    <a:pt x="2956" y="4141"/>
                    <a:pt x="3438" y="1963"/>
                    <a:pt x="272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9" name="Google Shape;5699;p27"/>
            <p:cNvSpPr/>
            <p:nvPr/>
          </p:nvSpPr>
          <p:spPr>
            <a:xfrm>
              <a:off x="2922325" y="3942775"/>
              <a:ext cx="135550" cy="168175"/>
            </a:xfrm>
            <a:custGeom>
              <a:rect b="b" l="l" r="r" t="t"/>
              <a:pathLst>
                <a:path extrusionOk="0" h="6727" w="5422">
                  <a:moveTo>
                    <a:pt x="0" y="1"/>
                  </a:moveTo>
                  <a:lnTo>
                    <a:pt x="0" y="1"/>
                  </a:lnTo>
                  <a:cubicBezTo>
                    <a:pt x="492" y="1135"/>
                    <a:pt x="1215" y="2164"/>
                    <a:pt x="2123" y="2992"/>
                  </a:cubicBezTo>
                  <a:lnTo>
                    <a:pt x="2123" y="2997"/>
                  </a:lnTo>
                  <a:cubicBezTo>
                    <a:pt x="3504" y="3996"/>
                    <a:pt x="4809" y="5030"/>
                    <a:pt x="5095" y="6727"/>
                  </a:cubicBezTo>
                  <a:lnTo>
                    <a:pt x="5421" y="6727"/>
                  </a:lnTo>
                  <a:cubicBezTo>
                    <a:pt x="5040" y="4855"/>
                    <a:pt x="3664" y="3213"/>
                    <a:pt x="2736" y="1431"/>
                  </a:cubicBezTo>
                  <a:cubicBezTo>
                    <a:pt x="2229" y="1246"/>
                    <a:pt x="1732" y="1030"/>
                    <a:pt x="1250" y="794"/>
                  </a:cubicBezTo>
                  <a:cubicBezTo>
                    <a:pt x="803" y="573"/>
                    <a:pt x="432" y="222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0" name="Google Shape;5700;p27"/>
            <p:cNvSpPr/>
            <p:nvPr/>
          </p:nvSpPr>
          <p:spPr>
            <a:xfrm>
              <a:off x="3233400" y="3647900"/>
              <a:ext cx="42925" cy="148350"/>
            </a:xfrm>
            <a:custGeom>
              <a:rect b="b" l="l" r="r" t="t"/>
              <a:pathLst>
                <a:path extrusionOk="0" h="5934" w="1717">
                  <a:moveTo>
                    <a:pt x="1190" y="1"/>
                  </a:moveTo>
                  <a:cubicBezTo>
                    <a:pt x="261" y="1050"/>
                    <a:pt x="70" y="2631"/>
                    <a:pt x="45" y="4066"/>
                  </a:cubicBezTo>
                  <a:lnTo>
                    <a:pt x="0" y="4086"/>
                  </a:lnTo>
                  <a:cubicBezTo>
                    <a:pt x="231" y="4699"/>
                    <a:pt x="452" y="5311"/>
                    <a:pt x="613" y="5933"/>
                  </a:cubicBezTo>
                  <a:lnTo>
                    <a:pt x="628" y="5928"/>
                  </a:lnTo>
                  <a:cubicBezTo>
                    <a:pt x="407" y="4518"/>
                    <a:pt x="813" y="3017"/>
                    <a:pt x="1717" y="1913"/>
                  </a:cubicBezTo>
                  <a:lnTo>
                    <a:pt x="1707" y="1903"/>
                  </a:lnTo>
                  <a:cubicBezTo>
                    <a:pt x="1431" y="1301"/>
                    <a:pt x="1250" y="658"/>
                    <a:pt x="11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1" name="Google Shape;5701;p27"/>
            <p:cNvSpPr/>
            <p:nvPr/>
          </p:nvSpPr>
          <p:spPr>
            <a:xfrm>
              <a:off x="3282700" y="3499825"/>
              <a:ext cx="110450" cy="173325"/>
            </a:xfrm>
            <a:custGeom>
              <a:rect b="b" l="l" r="r" t="t"/>
              <a:pathLst>
                <a:path extrusionOk="0" h="6933" w="4418">
                  <a:moveTo>
                    <a:pt x="4418" y="1"/>
                  </a:moveTo>
                  <a:lnTo>
                    <a:pt x="4418" y="1"/>
                  </a:lnTo>
                  <a:cubicBezTo>
                    <a:pt x="3449" y="332"/>
                    <a:pt x="2626" y="1075"/>
                    <a:pt x="2194" y="2003"/>
                  </a:cubicBezTo>
                  <a:cubicBezTo>
                    <a:pt x="1818" y="2812"/>
                    <a:pt x="1712" y="3765"/>
                    <a:pt x="1120" y="4433"/>
                  </a:cubicBezTo>
                  <a:cubicBezTo>
                    <a:pt x="809" y="4779"/>
                    <a:pt x="392" y="5010"/>
                    <a:pt x="1" y="5266"/>
                  </a:cubicBezTo>
                  <a:cubicBezTo>
                    <a:pt x="141" y="5838"/>
                    <a:pt x="347" y="6400"/>
                    <a:pt x="603" y="6932"/>
                  </a:cubicBezTo>
                  <a:cubicBezTo>
                    <a:pt x="739" y="6802"/>
                    <a:pt x="869" y="6661"/>
                    <a:pt x="990" y="6516"/>
                  </a:cubicBezTo>
                  <a:cubicBezTo>
                    <a:pt x="2521" y="4674"/>
                    <a:pt x="2435" y="1768"/>
                    <a:pt x="4242" y="197"/>
                  </a:cubicBezTo>
                  <a:lnTo>
                    <a:pt x="4363" y="227"/>
                  </a:lnTo>
                  <a:cubicBezTo>
                    <a:pt x="4383" y="151"/>
                    <a:pt x="4398" y="76"/>
                    <a:pt x="441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2" name="Google Shape;5702;p27"/>
            <p:cNvSpPr/>
            <p:nvPr/>
          </p:nvSpPr>
          <p:spPr>
            <a:xfrm>
              <a:off x="3263125" y="3631475"/>
              <a:ext cx="34675" cy="64250"/>
            </a:xfrm>
            <a:custGeom>
              <a:rect b="b" l="l" r="r" t="t"/>
              <a:pathLst>
                <a:path extrusionOk="0" h="2570" w="1387">
                  <a:moveTo>
                    <a:pt x="784" y="0"/>
                  </a:moveTo>
                  <a:cubicBezTo>
                    <a:pt x="638" y="95"/>
                    <a:pt x="493" y="196"/>
                    <a:pt x="357" y="306"/>
                  </a:cubicBezTo>
                  <a:cubicBezTo>
                    <a:pt x="227" y="417"/>
                    <a:pt x="106" y="532"/>
                    <a:pt x="1" y="658"/>
                  </a:cubicBezTo>
                  <a:cubicBezTo>
                    <a:pt x="61" y="1315"/>
                    <a:pt x="242" y="1958"/>
                    <a:pt x="518" y="2560"/>
                  </a:cubicBezTo>
                  <a:lnTo>
                    <a:pt x="528" y="2570"/>
                  </a:lnTo>
                  <a:cubicBezTo>
                    <a:pt x="563" y="2525"/>
                    <a:pt x="603" y="2475"/>
                    <a:pt x="643" y="2429"/>
                  </a:cubicBezTo>
                  <a:cubicBezTo>
                    <a:pt x="874" y="2163"/>
                    <a:pt x="1135" y="1922"/>
                    <a:pt x="1386" y="1666"/>
                  </a:cubicBezTo>
                  <a:cubicBezTo>
                    <a:pt x="1130" y="1134"/>
                    <a:pt x="924" y="572"/>
                    <a:pt x="7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3" name="Google Shape;5703;p27"/>
            <p:cNvSpPr/>
            <p:nvPr/>
          </p:nvSpPr>
          <p:spPr>
            <a:xfrm>
              <a:off x="3222100" y="3504725"/>
              <a:ext cx="169675" cy="606225"/>
            </a:xfrm>
            <a:custGeom>
              <a:rect b="b" l="l" r="r" t="t"/>
              <a:pathLst>
                <a:path extrusionOk="0" h="24249" w="6787">
                  <a:moveTo>
                    <a:pt x="6666" y="1"/>
                  </a:moveTo>
                  <a:cubicBezTo>
                    <a:pt x="4859" y="1572"/>
                    <a:pt x="4945" y="4478"/>
                    <a:pt x="3414" y="6320"/>
                  </a:cubicBezTo>
                  <a:cubicBezTo>
                    <a:pt x="3293" y="6465"/>
                    <a:pt x="3163" y="6606"/>
                    <a:pt x="3027" y="6736"/>
                  </a:cubicBezTo>
                  <a:cubicBezTo>
                    <a:pt x="2776" y="6992"/>
                    <a:pt x="2515" y="7233"/>
                    <a:pt x="2284" y="7499"/>
                  </a:cubicBezTo>
                  <a:cubicBezTo>
                    <a:pt x="2244" y="7545"/>
                    <a:pt x="2204" y="7595"/>
                    <a:pt x="2169" y="7640"/>
                  </a:cubicBezTo>
                  <a:cubicBezTo>
                    <a:pt x="1265" y="8744"/>
                    <a:pt x="859" y="10245"/>
                    <a:pt x="1080" y="11655"/>
                  </a:cubicBezTo>
                  <a:lnTo>
                    <a:pt x="1065" y="11660"/>
                  </a:lnTo>
                  <a:cubicBezTo>
                    <a:pt x="1125" y="11896"/>
                    <a:pt x="1175" y="12137"/>
                    <a:pt x="1215" y="12378"/>
                  </a:cubicBezTo>
                  <a:cubicBezTo>
                    <a:pt x="1250" y="12569"/>
                    <a:pt x="1275" y="12765"/>
                    <a:pt x="1290" y="12960"/>
                  </a:cubicBezTo>
                  <a:cubicBezTo>
                    <a:pt x="1426" y="14607"/>
                    <a:pt x="934" y="16243"/>
                    <a:pt x="859" y="17889"/>
                  </a:cubicBezTo>
                  <a:cubicBezTo>
                    <a:pt x="794" y="19290"/>
                    <a:pt x="1019" y="20700"/>
                    <a:pt x="834" y="22085"/>
                  </a:cubicBezTo>
                  <a:cubicBezTo>
                    <a:pt x="728" y="22848"/>
                    <a:pt x="452" y="23631"/>
                    <a:pt x="0" y="24249"/>
                  </a:cubicBezTo>
                  <a:lnTo>
                    <a:pt x="2053" y="24249"/>
                  </a:lnTo>
                  <a:cubicBezTo>
                    <a:pt x="2219" y="23039"/>
                    <a:pt x="2028" y="21769"/>
                    <a:pt x="2194" y="20545"/>
                  </a:cubicBezTo>
                  <a:cubicBezTo>
                    <a:pt x="2390" y="19089"/>
                    <a:pt x="3087" y="17729"/>
                    <a:pt x="3188" y="16268"/>
                  </a:cubicBezTo>
                  <a:cubicBezTo>
                    <a:pt x="3288" y="14883"/>
                    <a:pt x="2851" y="13533"/>
                    <a:pt x="2646" y="12162"/>
                  </a:cubicBezTo>
                  <a:cubicBezTo>
                    <a:pt x="2440" y="10792"/>
                    <a:pt x="2520" y="9246"/>
                    <a:pt x="3459" y="8227"/>
                  </a:cubicBezTo>
                  <a:cubicBezTo>
                    <a:pt x="3906" y="7745"/>
                    <a:pt x="4523" y="7409"/>
                    <a:pt x="4874" y="6852"/>
                  </a:cubicBezTo>
                  <a:cubicBezTo>
                    <a:pt x="5090" y="6511"/>
                    <a:pt x="5185" y="6119"/>
                    <a:pt x="5281" y="5733"/>
                  </a:cubicBezTo>
                  <a:cubicBezTo>
                    <a:pt x="5728" y="3906"/>
                    <a:pt x="6325" y="1873"/>
                    <a:pt x="6787" y="31"/>
                  </a:cubicBezTo>
                  <a:lnTo>
                    <a:pt x="666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4" name="Google Shape;5704;p27"/>
            <p:cNvSpPr/>
            <p:nvPr/>
          </p:nvSpPr>
          <p:spPr>
            <a:xfrm>
              <a:off x="2908525" y="3960850"/>
              <a:ext cx="142575" cy="163525"/>
            </a:xfrm>
            <a:custGeom>
              <a:rect b="b" l="l" r="r" t="t"/>
              <a:pathLst>
                <a:path extrusionOk="0" fill="none" h="6541" w="5703">
                  <a:moveTo>
                    <a:pt x="5702" y="6541"/>
                  </a:moveTo>
                  <a:cubicBezTo>
                    <a:pt x="5697" y="6355"/>
                    <a:pt x="5677" y="6174"/>
                    <a:pt x="5647" y="6004"/>
                  </a:cubicBezTo>
                  <a:cubicBezTo>
                    <a:pt x="5361" y="4307"/>
                    <a:pt x="4056" y="3273"/>
                    <a:pt x="2675" y="2274"/>
                  </a:cubicBezTo>
                  <a:cubicBezTo>
                    <a:pt x="1712" y="1572"/>
                    <a:pt x="713" y="884"/>
                    <a:pt x="0" y="1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5" name="Google Shape;5705;p27"/>
            <p:cNvSpPr/>
            <p:nvPr/>
          </p:nvSpPr>
          <p:spPr>
            <a:xfrm>
              <a:off x="3075150" y="4007650"/>
              <a:ext cx="29650" cy="151875"/>
            </a:xfrm>
            <a:custGeom>
              <a:rect b="b" l="l" r="r" t="t"/>
              <a:pathLst>
                <a:path extrusionOk="0" fill="none" h="6075" w="1186">
                  <a:moveTo>
                    <a:pt x="1" y="1"/>
                  </a:moveTo>
                  <a:cubicBezTo>
                    <a:pt x="222" y="493"/>
                    <a:pt x="448" y="980"/>
                    <a:pt x="638" y="1487"/>
                  </a:cubicBezTo>
                  <a:cubicBezTo>
                    <a:pt x="960" y="2320"/>
                    <a:pt x="1185" y="3243"/>
                    <a:pt x="1175" y="4132"/>
                  </a:cubicBezTo>
                  <a:cubicBezTo>
                    <a:pt x="1170" y="4814"/>
                    <a:pt x="1025" y="5477"/>
                    <a:pt x="678" y="6074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6" name="Google Shape;5706;p27"/>
            <p:cNvSpPr/>
            <p:nvPr/>
          </p:nvSpPr>
          <p:spPr>
            <a:xfrm>
              <a:off x="3185950" y="3750050"/>
              <a:ext cx="71800" cy="388500"/>
            </a:xfrm>
            <a:custGeom>
              <a:rect b="b" l="l" r="r" t="t"/>
              <a:pathLst>
                <a:path extrusionOk="0" fill="none" h="15540" w="2872">
                  <a:moveTo>
                    <a:pt x="1898" y="0"/>
                  </a:moveTo>
                  <a:cubicBezTo>
                    <a:pt x="2129" y="613"/>
                    <a:pt x="2350" y="1225"/>
                    <a:pt x="2511" y="1847"/>
                  </a:cubicBezTo>
                  <a:cubicBezTo>
                    <a:pt x="2571" y="2083"/>
                    <a:pt x="2621" y="2324"/>
                    <a:pt x="2661" y="2565"/>
                  </a:cubicBezTo>
                  <a:cubicBezTo>
                    <a:pt x="2696" y="2756"/>
                    <a:pt x="2721" y="2952"/>
                    <a:pt x="2736" y="3147"/>
                  </a:cubicBezTo>
                  <a:cubicBezTo>
                    <a:pt x="2872" y="4794"/>
                    <a:pt x="2380" y="6430"/>
                    <a:pt x="2305" y="8076"/>
                  </a:cubicBezTo>
                  <a:cubicBezTo>
                    <a:pt x="2240" y="9477"/>
                    <a:pt x="2465" y="10887"/>
                    <a:pt x="2280" y="12272"/>
                  </a:cubicBezTo>
                  <a:cubicBezTo>
                    <a:pt x="2174" y="13035"/>
                    <a:pt x="1898" y="13818"/>
                    <a:pt x="1446" y="14436"/>
                  </a:cubicBezTo>
                  <a:cubicBezTo>
                    <a:pt x="1080" y="14943"/>
                    <a:pt x="598" y="15344"/>
                    <a:pt x="1" y="15540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7" name="Google Shape;5707;p27"/>
            <p:cNvSpPr/>
            <p:nvPr/>
          </p:nvSpPr>
          <p:spPr>
            <a:xfrm>
              <a:off x="2815275" y="4110925"/>
              <a:ext cx="498950" cy="25"/>
            </a:xfrm>
            <a:custGeom>
              <a:rect b="b" l="l" r="r" t="t"/>
              <a:pathLst>
                <a:path extrusionOk="0" fill="none" h="1" w="19958">
                  <a:moveTo>
                    <a:pt x="19958" y="1"/>
                  </a:moveTo>
                  <a:lnTo>
                    <a:pt x="19762" y="1"/>
                  </a:lnTo>
                  <a:lnTo>
                    <a:pt x="18326" y="1"/>
                  </a:lnTo>
                  <a:lnTo>
                    <a:pt x="16273" y="1"/>
                  </a:lnTo>
                  <a:lnTo>
                    <a:pt x="13222" y="1"/>
                  </a:lnTo>
                  <a:lnTo>
                    <a:pt x="11570" y="1"/>
                  </a:lnTo>
                  <a:lnTo>
                    <a:pt x="9703" y="1"/>
                  </a:lnTo>
                  <a:lnTo>
                    <a:pt x="9377" y="1"/>
                  </a:lnTo>
                  <a:lnTo>
                    <a:pt x="7570" y="1"/>
                  </a:lnTo>
                  <a:lnTo>
                    <a:pt x="4227" y="1"/>
                  </a:lnTo>
                  <a:lnTo>
                    <a:pt x="1" y="1"/>
                  </a:ln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8" name="Google Shape;5708;p27"/>
            <p:cNvSpPr/>
            <p:nvPr/>
          </p:nvSpPr>
          <p:spPr>
            <a:xfrm>
              <a:off x="3122725" y="3437225"/>
              <a:ext cx="65275" cy="726925"/>
            </a:xfrm>
            <a:custGeom>
              <a:rect b="b" l="l" r="r" t="t"/>
              <a:pathLst>
                <a:path extrusionOk="0" fill="none" h="29077" w="2611">
                  <a:moveTo>
                    <a:pt x="0" y="0"/>
                  </a:moveTo>
                  <a:cubicBezTo>
                    <a:pt x="10" y="10"/>
                    <a:pt x="20" y="20"/>
                    <a:pt x="25" y="30"/>
                  </a:cubicBezTo>
                  <a:cubicBezTo>
                    <a:pt x="1350" y="1506"/>
                    <a:pt x="1652" y="3639"/>
                    <a:pt x="1601" y="5627"/>
                  </a:cubicBezTo>
                  <a:cubicBezTo>
                    <a:pt x="1586" y="6244"/>
                    <a:pt x="1541" y="6857"/>
                    <a:pt x="1496" y="7469"/>
                  </a:cubicBezTo>
                  <a:cubicBezTo>
                    <a:pt x="1461" y="7991"/>
                    <a:pt x="1421" y="8513"/>
                    <a:pt x="1401" y="9035"/>
                  </a:cubicBezTo>
                  <a:cubicBezTo>
                    <a:pt x="1365" y="9898"/>
                    <a:pt x="1375" y="10762"/>
                    <a:pt x="1506" y="11615"/>
                  </a:cubicBezTo>
                  <a:cubicBezTo>
                    <a:pt x="1772" y="13367"/>
                    <a:pt x="2540" y="15033"/>
                    <a:pt x="2590" y="16805"/>
                  </a:cubicBezTo>
                  <a:cubicBezTo>
                    <a:pt x="2610" y="17492"/>
                    <a:pt x="2520" y="18165"/>
                    <a:pt x="2369" y="18838"/>
                  </a:cubicBezTo>
                  <a:cubicBezTo>
                    <a:pt x="2143" y="19877"/>
                    <a:pt x="1772" y="20900"/>
                    <a:pt x="1456" y="21929"/>
                  </a:cubicBezTo>
                  <a:cubicBezTo>
                    <a:pt x="1155" y="22903"/>
                    <a:pt x="904" y="23887"/>
                    <a:pt x="858" y="24891"/>
                  </a:cubicBezTo>
                  <a:cubicBezTo>
                    <a:pt x="828" y="25573"/>
                    <a:pt x="894" y="26266"/>
                    <a:pt x="924" y="26949"/>
                  </a:cubicBezTo>
                  <a:cubicBezTo>
                    <a:pt x="954" y="27672"/>
                    <a:pt x="954" y="28384"/>
                    <a:pt x="763" y="29077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9" name="Google Shape;5709;p27"/>
            <p:cNvSpPr/>
            <p:nvPr/>
          </p:nvSpPr>
          <p:spPr>
            <a:xfrm>
              <a:off x="2966000" y="3844150"/>
              <a:ext cx="94750" cy="296175"/>
            </a:xfrm>
            <a:custGeom>
              <a:rect b="b" l="l" r="r" t="t"/>
              <a:pathLst>
                <a:path extrusionOk="0" fill="none" h="11847" w="3790">
                  <a:moveTo>
                    <a:pt x="100" y="1"/>
                  </a:moveTo>
                  <a:cubicBezTo>
                    <a:pt x="100" y="1095"/>
                    <a:pt x="0" y="2199"/>
                    <a:pt x="211" y="3268"/>
                  </a:cubicBezTo>
                  <a:cubicBezTo>
                    <a:pt x="351" y="4006"/>
                    <a:pt x="637" y="4699"/>
                    <a:pt x="989" y="5376"/>
                  </a:cubicBezTo>
                  <a:cubicBezTo>
                    <a:pt x="1917" y="7158"/>
                    <a:pt x="3293" y="8800"/>
                    <a:pt x="3674" y="10672"/>
                  </a:cubicBezTo>
                  <a:cubicBezTo>
                    <a:pt x="3754" y="11053"/>
                    <a:pt x="3790" y="11445"/>
                    <a:pt x="3775" y="11846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0" name="Google Shape;5710;p27"/>
            <p:cNvSpPr/>
            <p:nvPr/>
          </p:nvSpPr>
          <p:spPr>
            <a:xfrm>
              <a:off x="2923950" y="3367200"/>
              <a:ext cx="76450" cy="476975"/>
            </a:xfrm>
            <a:custGeom>
              <a:rect b="b" l="l" r="r" t="t"/>
              <a:pathLst>
                <a:path extrusionOk="0" fill="none" h="19079" w="3058">
                  <a:moveTo>
                    <a:pt x="3057" y="0"/>
                  </a:moveTo>
                  <a:cubicBezTo>
                    <a:pt x="3037" y="20"/>
                    <a:pt x="3022" y="41"/>
                    <a:pt x="3002" y="61"/>
                  </a:cubicBezTo>
                  <a:cubicBezTo>
                    <a:pt x="2104" y="1024"/>
                    <a:pt x="1717" y="2359"/>
                    <a:pt x="1547" y="3669"/>
                  </a:cubicBezTo>
                  <a:cubicBezTo>
                    <a:pt x="1371" y="5000"/>
                    <a:pt x="1386" y="6365"/>
                    <a:pt x="1110" y="7680"/>
                  </a:cubicBezTo>
                  <a:cubicBezTo>
                    <a:pt x="924" y="8553"/>
                    <a:pt x="613" y="9422"/>
                    <a:pt x="377" y="10285"/>
                  </a:cubicBezTo>
                  <a:cubicBezTo>
                    <a:pt x="161" y="11063"/>
                    <a:pt x="1" y="11846"/>
                    <a:pt x="46" y="12634"/>
                  </a:cubicBezTo>
                  <a:cubicBezTo>
                    <a:pt x="51" y="12764"/>
                    <a:pt x="66" y="12890"/>
                    <a:pt x="81" y="13015"/>
                  </a:cubicBezTo>
                  <a:cubicBezTo>
                    <a:pt x="292" y="14501"/>
                    <a:pt x="1260" y="15776"/>
                    <a:pt x="1607" y="17237"/>
                  </a:cubicBezTo>
                  <a:cubicBezTo>
                    <a:pt x="1752" y="17839"/>
                    <a:pt x="1782" y="18456"/>
                    <a:pt x="1782" y="19079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1" name="Google Shape;5711;p27"/>
            <p:cNvSpPr/>
            <p:nvPr/>
          </p:nvSpPr>
          <p:spPr>
            <a:xfrm>
              <a:off x="2513125" y="3676125"/>
              <a:ext cx="497175" cy="454900"/>
            </a:xfrm>
            <a:custGeom>
              <a:rect b="b" l="l" r="r" t="t"/>
              <a:pathLst>
                <a:path extrusionOk="0" fill="none" h="18196" w="19887">
                  <a:moveTo>
                    <a:pt x="0" y="227"/>
                  </a:moveTo>
                  <a:cubicBezTo>
                    <a:pt x="2395" y="1"/>
                    <a:pt x="4312" y="2094"/>
                    <a:pt x="6546" y="2987"/>
                  </a:cubicBezTo>
                  <a:cubicBezTo>
                    <a:pt x="6631" y="3017"/>
                    <a:pt x="6716" y="3053"/>
                    <a:pt x="6801" y="3083"/>
                  </a:cubicBezTo>
                  <a:cubicBezTo>
                    <a:pt x="7524" y="3349"/>
                    <a:pt x="8292" y="3555"/>
                    <a:pt x="8834" y="4097"/>
                  </a:cubicBezTo>
                  <a:cubicBezTo>
                    <a:pt x="9296" y="4553"/>
                    <a:pt x="9522" y="5181"/>
                    <a:pt x="9813" y="5763"/>
                  </a:cubicBezTo>
                  <a:cubicBezTo>
                    <a:pt x="9924" y="5984"/>
                    <a:pt x="10049" y="6205"/>
                    <a:pt x="10195" y="6400"/>
                  </a:cubicBezTo>
                  <a:cubicBezTo>
                    <a:pt x="10385" y="6651"/>
                    <a:pt x="10606" y="6867"/>
                    <a:pt x="10852" y="7063"/>
                  </a:cubicBezTo>
                  <a:cubicBezTo>
                    <a:pt x="11725" y="7771"/>
                    <a:pt x="12855" y="8243"/>
                    <a:pt x="13382" y="9236"/>
                  </a:cubicBezTo>
                  <a:cubicBezTo>
                    <a:pt x="13633" y="9703"/>
                    <a:pt x="13718" y="10240"/>
                    <a:pt x="13899" y="10742"/>
                  </a:cubicBezTo>
                  <a:cubicBezTo>
                    <a:pt x="14320" y="11927"/>
                    <a:pt x="15234" y="12830"/>
                    <a:pt x="16228" y="13683"/>
                  </a:cubicBezTo>
                  <a:cubicBezTo>
                    <a:pt x="17563" y="14833"/>
                    <a:pt x="19049" y="15887"/>
                    <a:pt x="19656" y="17393"/>
                  </a:cubicBezTo>
                  <a:cubicBezTo>
                    <a:pt x="19756" y="17649"/>
                    <a:pt x="19837" y="17915"/>
                    <a:pt x="19887" y="18196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2" name="Google Shape;5712;p27"/>
            <p:cNvSpPr/>
            <p:nvPr/>
          </p:nvSpPr>
          <p:spPr>
            <a:xfrm>
              <a:off x="3243550" y="3504725"/>
              <a:ext cx="145225" cy="291400"/>
            </a:xfrm>
            <a:custGeom>
              <a:rect b="b" l="l" r="r" t="t"/>
              <a:pathLst>
                <a:path extrusionOk="0" fill="none" h="11656" w="5809">
                  <a:moveTo>
                    <a:pt x="5808" y="1"/>
                  </a:moveTo>
                  <a:cubicBezTo>
                    <a:pt x="4001" y="1572"/>
                    <a:pt x="4087" y="4478"/>
                    <a:pt x="2556" y="6320"/>
                  </a:cubicBezTo>
                  <a:cubicBezTo>
                    <a:pt x="2435" y="6465"/>
                    <a:pt x="2305" y="6606"/>
                    <a:pt x="2169" y="6736"/>
                  </a:cubicBezTo>
                  <a:cubicBezTo>
                    <a:pt x="1918" y="6992"/>
                    <a:pt x="1657" y="7233"/>
                    <a:pt x="1426" y="7499"/>
                  </a:cubicBezTo>
                  <a:cubicBezTo>
                    <a:pt x="1386" y="7545"/>
                    <a:pt x="1346" y="7595"/>
                    <a:pt x="1311" y="7640"/>
                  </a:cubicBezTo>
                  <a:cubicBezTo>
                    <a:pt x="407" y="8744"/>
                    <a:pt x="1" y="10245"/>
                    <a:pt x="222" y="11655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3" name="Google Shape;5713;p27"/>
            <p:cNvSpPr/>
            <p:nvPr/>
          </p:nvSpPr>
          <p:spPr>
            <a:xfrm>
              <a:off x="3102525" y="3562450"/>
              <a:ext cx="90475" cy="63150"/>
            </a:xfrm>
            <a:custGeom>
              <a:rect b="b" l="l" r="r" t="t"/>
              <a:pathLst>
                <a:path extrusionOk="0" fill="none" h="2526" w="3619">
                  <a:moveTo>
                    <a:pt x="0" y="0"/>
                  </a:moveTo>
                  <a:cubicBezTo>
                    <a:pt x="768" y="819"/>
                    <a:pt x="1536" y="1642"/>
                    <a:pt x="2304" y="2460"/>
                  </a:cubicBezTo>
                  <a:cubicBezTo>
                    <a:pt x="2324" y="2485"/>
                    <a:pt x="2344" y="2505"/>
                    <a:pt x="2364" y="2525"/>
                  </a:cubicBezTo>
                  <a:cubicBezTo>
                    <a:pt x="2786" y="1727"/>
                    <a:pt x="3222" y="879"/>
                    <a:pt x="3609" y="61"/>
                  </a:cubicBezTo>
                  <a:cubicBezTo>
                    <a:pt x="3614" y="56"/>
                    <a:pt x="3614" y="46"/>
                    <a:pt x="3619" y="41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4" name="Google Shape;5714;p27"/>
            <p:cNvSpPr/>
            <p:nvPr/>
          </p:nvSpPr>
          <p:spPr>
            <a:xfrm>
              <a:off x="3094475" y="3603850"/>
              <a:ext cx="103425" cy="61525"/>
            </a:xfrm>
            <a:custGeom>
              <a:rect b="b" l="l" r="r" t="t"/>
              <a:pathLst>
                <a:path extrusionOk="0" fill="none" h="2461" w="4137">
                  <a:moveTo>
                    <a:pt x="1" y="1"/>
                  </a:moveTo>
                  <a:cubicBezTo>
                    <a:pt x="16" y="11"/>
                    <a:pt x="26" y="21"/>
                    <a:pt x="36" y="31"/>
                  </a:cubicBezTo>
                  <a:cubicBezTo>
                    <a:pt x="889" y="789"/>
                    <a:pt x="1717" y="1572"/>
                    <a:pt x="2531" y="2370"/>
                  </a:cubicBezTo>
                  <a:cubicBezTo>
                    <a:pt x="2561" y="2400"/>
                    <a:pt x="2591" y="2430"/>
                    <a:pt x="2621" y="2460"/>
                  </a:cubicBezTo>
                  <a:cubicBezTo>
                    <a:pt x="3148" y="1783"/>
                    <a:pt x="3610" y="1095"/>
                    <a:pt x="4137" y="417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5" name="Google Shape;5715;p27"/>
            <p:cNvSpPr/>
            <p:nvPr/>
          </p:nvSpPr>
          <p:spPr>
            <a:xfrm>
              <a:off x="3113425" y="3813925"/>
              <a:ext cx="139325" cy="96875"/>
            </a:xfrm>
            <a:custGeom>
              <a:rect b="b" l="l" r="r" t="t"/>
              <a:pathLst>
                <a:path extrusionOk="0" fill="none" h="3875" w="5573">
                  <a:moveTo>
                    <a:pt x="1" y="617"/>
                  </a:moveTo>
                  <a:cubicBezTo>
                    <a:pt x="26" y="643"/>
                    <a:pt x="46" y="668"/>
                    <a:pt x="66" y="698"/>
                  </a:cubicBezTo>
                  <a:cubicBezTo>
                    <a:pt x="899" y="1767"/>
                    <a:pt x="1793" y="2796"/>
                    <a:pt x="2741" y="3770"/>
                  </a:cubicBezTo>
                  <a:cubicBezTo>
                    <a:pt x="2776" y="3805"/>
                    <a:pt x="2812" y="3840"/>
                    <a:pt x="2842" y="3875"/>
                  </a:cubicBezTo>
                  <a:cubicBezTo>
                    <a:pt x="3750" y="2605"/>
                    <a:pt x="4664" y="1280"/>
                    <a:pt x="5562" y="10"/>
                  </a:cubicBezTo>
                  <a:cubicBezTo>
                    <a:pt x="5567" y="5"/>
                    <a:pt x="5572" y="5"/>
                    <a:pt x="5572" y="0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6" name="Google Shape;5716;p27"/>
            <p:cNvSpPr/>
            <p:nvPr/>
          </p:nvSpPr>
          <p:spPr>
            <a:xfrm>
              <a:off x="3195000" y="3746275"/>
              <a:ext cx="15950" cy="38175"/>
            </a:xfrm>
            <a:custGeom>
              <a:rect b="b" l="l" r="r" t="t"/>
              <a:pathLst>
                <a:path extrusionOk="0" fill="none" h="1527" w="638">
                  <a:moveTo>
                    <a:pt x="638" y="1"/>
                  </a:moveTo>
                  <a:cubicBezTo>
                    <a:pt x="427" y="513"/>
                    <a:pt x="211" y="1020"/>
                    <a:pt x="0" y="1527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7" name="Google Shape;5717;p27"/>
            <p:cNvSpPr/>
            <p:nvPr/>
          </p:nvSpPr>
          <p:spPr>
            <a:xfrm>
              <a:off x="3206175" y="3770125"/>
              <a:ext cx="12675" cy="30250"/>
            </a:xfrm>
            <a:custGeom>
              <a:rect b="b" l="l" r="r" t="t"/>
              <a:pathLst>
                <a:path extrusionOk="0" fill="none" h="1210" w="507">
                  <a:moveTo>
                    <a:pt x="507" y="0"/>
                  </a:moveTo>
                  <a:cubicBezTo>
                    <a:pt x="381" y="422"/>
                    <a:pt x="211" y="824"/>
                    <a:pt x="0" y="1210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8" name="Google Shape;5718;p27"/>
            <p:cNvSpPr/>
            <p:nvPr/>
          </p:nvSpPr>
          <p:spPr>
            <a:xfrm>
              <a:off x="3090600" y="3903250"/>
              <a:ext cx="69275" cy="83100"/>
            </a:xfrm>
            <a:custGeom>
              <a:rect b="b" l="l" r="r" t="t"/>
              <a:pathLst>
                <a:path extrusionOk="0" fill="none" h="3324" w="2771">
                  <a:moveTo>
                    <a:pt x="0" y="1"/>
                  </a:moveTo>
                  <a:cubicBezTo>
                    <a:pt x="869" y="1130"/>
                    <a:pt x="1782" y="2229"/>
                    <a:pt x="2741" y="3288"/>
                  </a:cubicBezTo>
                  <a:cubicBezTo>
                    <a:pt x="2746" y="3298"/>
                    <a:pt x="2756" y="3314"/>
                    <a:pt x="2771" y="3324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9" name="Google Shape;5719;p27"/>
            <p:cNvSpPr/>
            <p:nvPr/>
          </p:nvSpPr>
          <p:spPr>
            <a:xfrm>
              <a:off x="3262875" y="3646275"/>
              <a:ext cx="13200" cy="49200"/>
            </a:xfrm>
            <a:custGeom>
              <a:rect b="b" l="l" r="r" t="t"/>
              <a:pathLst>
                <a:path extrusionOk="0" fill="none" h="1968" w="528">
                  <a:moveTo>
                    <a:pt x="1" y="0"/>
                  </a:moveTo>
                  <a:cubicBezTo>
                    <a:pt x="1" y="20"/>
                    <a:pt x="6" y="45"/>
                    <a:pt x="11" y="66"/>
                  </a:cubicBezTo>
                  <a:cubicBezTo>
                    <a:pt x="71" y="723"/>
                    <a:pt x="252" y="1366"/>
                    <a:pt x="528" y="1968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0" name="Google Shape;5720;p27"/>
            <p:cNvSpPr/>
            <p:nvPr/>
          </p:nvSpPr>
          <p:spPr>
            <a:xfrm>
              <a:off x="3282325" y="3630325"/>
              <a:ext cx="15600" cy="43200"/>
            </a:xfrm>
            <a:custGeom>
              <a:rect b="b" l="l" r="r" t="t"/>
              <a:pathLst>
                <a:path extrusionOk="0" fill="none" h="1728" w="624">
                  <a:moveTo>
                    <a:pt x="1" y="1"/>
                  </a:moveTo>
                  <a:cubicBezTo>
                    <a:pt x="6" y="16"/>
                    <a:pt x="11" y="31"/>
                    <a:pt x="16" y="46"/>
                  </a:cubicBezTo>
                  <a:cubicBezTo>
                    <a:pt x="156" y="618"/>
                    <a:pt x="362" y="1180"/>
                    <a:pt x="618" y="1712"/>
                  </a:cubicBezTo>
                  <a:cubicBezTo>
                    <a:pt x="618" y="1717"/>
                    <a:pt x="623" y="1722"/>
                    <a:pt x="623" y="1727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1" name="Google Shape;5721;p27"/>
            <p:cNvSpPr/>
            <p:nvPr/>
          </p:nvSpPr>
          <p:spPr>
            <a:xfrm>
              <a:off x="3271675" y="3824075"/>
              <a:ext cx="17950" cy="109825"/>
            </a:xfrm>
            <a:custGeom>
              <a:rect b="b" l="l" r="r" t="t"/>
              <a:pathLst>
                <a:path extrusionOk="0" fill="none" h="4393" w="718">
                  <a:moveTo>
                    <a:pt x="0" y="1"/>
                  </a:moveTo>
                  <a:cubicBezTo>
                    <a:pt x="206" y="1471"/>
                    <a:pt x="718" y="2992"/>
                    <a:pt x="241" y="4393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2" name="Google Shape;5722;p27"/>
            <p:cNvSpPr/>
            <p:nvPr/>
          </p:nvSpPr>
          <p:spPr>
            <a:xfrm>
              <a:off x="2880275" y="3605750"/>
              <a:ext cx="108700" cy="78950"/>
            </a:xfrm>
            <a:custGeom>
              <a:rect b="b" l="l" r="r" t="t"/>
              <a:pathLst>
                <a:path extrusionOk="0" fill="none" h="3158" w="4348">
                  <a:moveTo>
                    <a:pt x="1" y="0"/>
                  </a:moveTo>
                  <a:cubicBezTo>
                    <a:pt x="6" y="5"/>
                    <a:pt x="6" y="10"/>
                    <a:pt x="11" y="15"/>
                  </a:cubicBezTo>
                  <a:cubicBezTo>
                    <a:pt x="568" y="1059"/>
                    <a:pt x="1160" y="2088"/>
                    <a:pt x="1793" y="3092"/>
                  </a:cubicBezTo>
                  <a:cubicBezTo>
                    <a:pt x="1808" y="3112"/>
                    <a:pt x="1823" y="3137"/>
                    <a:pt x="1833" y="3157"/>
                  </a:cubicBezTo>
                  <a:cubicBezTo>
                    <a:pt x="2375" y="2640"/>
                    <a:pt x="2907" y="2113"/>
                    <a:pt x="3429" y="1581"/>
                  </a:cubicBezTo>
                  <a:cubicBezTo>
                    <a:pt x="3740" y="1265"/>
                    <a:pt x="4046" y="949"/>
                    <a:pt x="4348" y="622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3" name="Google Shape;5723;p27"/>
            <p:cNvSpPr/>
            <p:nvPr/>
          </p:nvSpPr>
          <p:spPr>
            <a:xfrm>
              <a:off x="2898600" y="3569225"/>
              <a:ext cx="92625" cy="57375"/>
            </a:xfrm>
            <a:custGeom>
              <a:rect b="b" l="l" r="r" t="t"/>
              <a:pathLst>
                <a:path extrusionOk="0" fill="none" h="2295" w="3705">
                  <a:moveTo>
                    <a:pt x="1" y="0"/>
                  </a:moveTo>
                  <a:cubicBezTo>
                    <a:pt x="402" y="773"/>
                    <a:pt x="864" y="1511"/>
                    <a:pt x="1391" y="2204"/>
                  </a:cubicBezTo>
                  <a:cubicBezTo>
                    <a:pt x="1411" y="2239"/>
                    <a:pt x="1431" y="2264"/>
                    <a:pt x="1456" y="2294"/>
                  </a:cubicBezTo>
                  <a:cubicBezTo>
                    <a:pt x="1893" y="1908"/>
                    <a:pt x="2330" y="1506"/>
                    <a:pt x="2756" y="1095"/>
                  </a:cubicBezTo>
                  <a:cubicBezTo>
                    <a:pt x="3078" y="783"/>
                    <a:pt x="3399" y="477"/>
                    <a:pt x="3705" y="171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4" name="Google Shape;5724;p27"/>
            <p:cNvSpPr/>
            <p:nvPr/>
          </p:nvSpPr>
          <p:spPr>
            <a:xfrm>
              <a:off x="2965100" y="3433325"/>
              <a:ext cx="29150" cy="278100"/>
            </a:xfrm>
            <a:custGeom>
              <a:rect b="b" l="l" r="r" t="t"/>
              <a:pathLst>
                <a:path extrusionOk="0" fill="none" h="11124" w="1166">
                  <a:moveTo>
                    <a:pt x="1075" y="1"/>
                  </a:moveTo>
                  <a:cubicBezTo>
                    <a:pt x="1165" y="553"/>
                    <a:pt x="1000" y="1009"/>
                    <a:pt x="919" y="1552"/>
                  </a:cubicBezTo>
                  <a:cubicBezTo>
                    <a:pt x="824" y="2229"/>
                    <a:pt x="699" y="2902"/>
                    <a:pt x="573" y="3574"/>
                  </a:cubicBezTo>
                  <a:cubicBezTo>
                    <a:pt x="392" y="4558"/>
                    <a:pt x="207" y="5542"/>
                    <a:pt x="96" y="6531"/>
                  </a:cubicBezTo>
                  <a:cubicBezTo>
                    <a:pt x="61" y="6867"/>
                    <a:pt x="36" y="7208"/>
                    <a:pt x="16" y="7545"/>
                  </a:cubicBezTo>
                  <a:cubicBezTo>
                    <a:pt x="1" y="7851"/>
                    <a:pt x="11" y="8167"/>
                    <a:pt x="36" y="8478"/>
                  </a:cubicBezTo>
                  <a:cubicBezTo>
                    <a:pt x="126" y="9452"/>
                    <a:pt x="443" y="10401"/>
                    <a:pt x="1090" y="11123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5" name="Google Shape;5725;p27"/>
            <p:cNvSpPr/>
            <p:nvPr/>
          </p:nvSpPr>
          <p:spPr>
            <a:xfrm>
              <a:off x="2904000" y="3758325"/>
              <a:ext cx="130525" cy="86350"/>
            </a:xfrm>
            <a:custGeom>
              <a:rect b="b" l="l" r="r" t="t"/>
              <a:pathLst>
                <a:path extrusionOk="0" fill="none" h="3454" w="5221">
                  <a:moveTo>
                    <a:pt x="0" y="1647"/>
                  </a:moveTo>
                  <a:cubicBezTo>
                    <a:pt x="11" y="1657"/>
                    <a:pt x="16" y="1662"/>
                    <a:pt x="31" y="1667"/>
                  </a:cubicBezTo>
                  <a:cubicBezTo>
                    <a:pt x="879" y="2254"/>
                    <a:pt x="1732" y="2846"/>
                    <a:pt x="2580" y="3434"/>
                  </a:cubicBezTo>
                  <a:lnTo>
                    <a:pt x="2580" y="3434"/>
                  </a:lnTo>
                  <a:cubicBezTo>
                    <a:pt x="2595" y="3439"/>
                    <a:pt x="2606" y="3449"/>
                    <a:pt x="2616" y="3454"/>
                  </a:cubicBezTo>
                  <a:cubicBezTo>
                    <a:pt x="3429" y="2299"/>
                    <a:pt x="4317" y="1120"/>
                    <a:pt x="5206" y="16"/>
                  </a:cubicBezTo>
                  <a:cubicBezTo>
                    <a:pt x="5211" y="11"/>
                    <a:pt x="5216" y="6"/>
                    <a:pt x="5221" y="1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6" name="Google Shape;5726;p27"/>
            <p:cNvSpPr/>
            <p:nvPr/>
          </p:nvSpPr>
          <p:spPr>
            <a:xfrm>
              <a:off x="2919800" y="3914425"/>
              <a:ext cx="123375" cy="66275"/>
            </a:xfrm>
            <a:custGeom>
              <a:rect b="b" l="l" r="r" t="t"/>
              <a:pathLst>
                <a:path extrusionOk="0" fill="none" h="2651" w="4935">
                  <a:moveTo>
                    <a:pt x="1" y="1085"/>
                  </a:moveTo>
                  <a:cubicBezTo>
                    <a:pt x="36" y="1100"/>
                    <a:pt x="66" y="1120"/>
                    <a:pt x="101" y="1135"/>
                  </a:cubicBezTo>
                  <a:cubicBezTo>
                    <a:pt x="533" y="1356"/>
                    <a:pt x="904" y="1707"/>
                    <a:pt x="1351" y="1928"/>
                  </a:cubicBezTo>
                  <a:cubicBezTo>
                    <a:pt x="1833" y="2164"/>
                    <a:pt x="2330" y="2380"/>
                    <a:pt x="2837" y="2565"/>
                  </a:cubicBezTo>
                  <a:cubicBezTo>
                    <a:pt x="2917" y="2595"/>
                    <a:pt x="2997" y="2626"/>
                    <a:pt x="3073" y="2651"/>
                  </a:cubicBezTo>
                  <a:cubicBezTo>
                    <a:pt x="3665" y="1762"/>
                    <a:pt x="4277" y="839"/>
                    <a:pt x="4935" y="1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7" name="Google Shape;5727;p27"/>
            <p:cNvSpPr/>
            <p:nvPr/>
          </p:nvSpPr>
          <p:spPr>
            <a:xfrm>
              <a:off x="2613375" y="3719300"/>
              <a:ext cx="69925" cy="48975"/>
            </a:xfrm>
            <a:custGeom>
              <a:rect b="b" l="l" r="r" t="t"/>
              <a:pathLst>
                <a:path extrusionOk="0" fill="none" h="1959" w="2797">
                  <a:moveTo>
                    <a:pt x="1" y="1958"/>
                  </a:moveTo>
                  <a:cubicBezTo>
                    <a:pt x="51" y="1948"/>
                    <a:pt x="106" y="1933"/>
                    <a:pt x="156" y="1923"/>
                  </a:cubicBezTo>
                  <a:cubicBezTo>
                    <a:pt x="488" y="1853"/>
                    <a:pt x="819" y="1782"/>
                    <a:pt x="1145" y="1712"/>
                  </a:cubicBezTo>
                  <a:cubicBezTo>
                    <a:pt x="1697" y="1597"/>
                    <a:pt x="2244" y="1476"/>
                    <a:pt x="2797" y="1361"/>
                  </a:cubicBezTo>
                  <a:cubicBezTo>
                    <a:pt x="2797" y="1361"/>
                    <a:pt x="2791" y="1361"/>
                    <a:pt x="2791" y="1356"/>
                  </a:cubicBezTo>
                  <a:cubicBezTo>
                    <a:pt x="2616" y="914"/>
                    <a:pt x="2500" y="447"/>
                    <a:pt x="2320" y="1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8" name="Google Shape;5728;p27"/>
            <p:cNvSpPr/>
            <p:nvPr/>
          </p:nvSpPr>
          <p:spPr>
            <a:xfrm>
              <a:off x="2712125" y="3757450"/>
              <a:ext cx="49100" cy="74925"/>
            </a:xfrm>
            <a:custGeom>
              <a:rect b="b" l="l" r="r" t="t"/>
              <a:pathLst>
                <a:path extrusionOk="0" fill="none" h="2997" w="1964">
                  <a:moveTo>
                    <a:pt x="1" y="2997"/>
                  </a:moveTo>
                  <a:cubicBezTo>
                    <a:pt x="11" y="2992"/>
                    <a:pt x="26" y="2987"/>
                    <a:pt x="36" y="2987"/>
                  </a:cubicBezTo>
                  <a:cubicBezTo>
                    <a:pt x="633" y="2796"/>
                    <a:pt x="1241" y="2641"/>
                    <a:pt x="1853" y="2510"/>
                  </a:cubicBezTo>
                  <a:cubicBezTo>
                    <a:pt x="1863" y="2505"/>
                    <a:pt x="1873" y="2505"/>
                    <a:pt x="1883" y="2500"/>
                  </a:cubicBezTo>
                  <a:cubicBezTo>
                    <a:pt x="1933" y="1672"/>
                    <a:pt x="1964" y="834"/>
                    <a:pt x="1933" y="0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9" name="Google Shape;5729;p27"/>
            <p:cNvSpPr/>
            <p:nvPr/>
          </p:nvSpPr>
          <p:spPr>
            <a:xfrm>
              <a:off x="2617025" y="3739875"/>
              <a:ext cx="95525" cy="59875"/>
            </a:xfrm>
            <a:custGeom>
              <a:rect b="b" l="l" r="r" t="t"/>
              <a:pathLst>
                <a:path extrusionOk="0" fill="none" h="2395" w="3821">
                  <a:moveTo>
                    <a:pt x="0" y="1"/>
                  </a:moveTo>
                  <a:cubicBezTo>
                    <a:pt x="236" y="392"/>
                    <a:pt x="598" y="673"/>
                    <a:pt x="999" y="889"/>
                  </a:cubicBezTo>
                  <a:cubicBezTo>
                    <a:pt x="1280" y="1035"/>
                    <a:pt x="1571" y="1155"/>
                    <a:pt x="1862" y="1266"/>
                  </a:cubicBezTo>
                  <a:cubicBezTo>
                    <a:pt x="2580" y="1537"/>
                    <a:pt x="3338" y="1803"/>
                    <a:pt x="3820" y="2395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0" name="Google Shape;5730;p27"/>
            <p:cNvSpPr/>
            <p:nvPr/>
          </p:nvSpPr>
          <p:spPr>
            <a:xfrm>
              <a:off x="2727325" y="3796975"/>
              <a:ext cx="59750" cy="65775"/>
            </a:xfrm>
            <a:custGeom>
              <a:rect b="b" l="l" r="r" t="t"/>
              <a:pathLst>
                <a:path extrusionOk="0" fill="none" h="2631" w="2390">
                  <a:moveTo>
                    <a:pt x="0" y="2631"/>
                  </a:moveTo>
                  <a:cubicBezTo>
                    <a:pt x="20" y="2626"/>
                    <a:pt x="40" y="2621"/>
                    <a:pt x="61" y="2621"/>
                  </a:cubicBezTo>
                  <a:cubicBezTo>
                    <a:pt x="793" y="2450"/>
                    <a:pt x="1536" y="2324"/>
                    <a:pt x="2284" y="2229"/>
                  </a:cubicBezTo>
                  <a:cubicBezTo>
                    <a:pt x="2309" y="2224"/>
                    <a:pt x="2334" y="2224"/>
                    <a:pt x="2359" y="2219"/>
                  </a:cubicBezTo>
                  <a:cubicBezTo>
                    <a:pt x="2389" y="1516"/>
                    <a:pt x="2349" y="778"/>
                    <a:pt x="2369" y="76"/>
                  </a:cubicBezTo>
                  <a:cubicBezTo>
                    <a:pt x="2369" y="51"/>
                    <a:pt x="2374" y="26"/>
                    <a:pt x="2374" y="0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1" name="Google Shape;5731;p27"/>
            <p:cNvSpPr/>
            <p:nvPr/>
          </p:nvSpPr>
          <p:spPr>
            <a:xfrm>
              <a:off x="2842525" y="3960100"/>
              <a:ext cx="76425" cy="58875"/>
            </a:xfrm>
            <a:custGeom>
              <a:rect b="b" l="l" r="r" t="t"/>
              <a:pathLst>
                <a:path extrusionOk="0" fill="none" h="2355" w="3057">
                  <a:moveTo>
                    <a:pt x="0" y="2023"/>
                  </a:moveTo>
                  <a:cubicBezTo>
                    <a:pt x="266" y="2038"/>
                    <a:pt x="532" y="2058"/>
                    <a:pt x="798" y="2084"/>
                  </a:cubicBezTo>
                  <a:cubicBezTo>
                    <a:pt x="1556" y="2154"/>
                    <a:pt x="2309" y="2249"/>
                    <a:pt x="3057" y="2355"/>
                  </a:cubicBezTo>
                  <a:cubicBezTo>
                    <a:pt x="3057" y="2345"/>
                    <a:pt x="3052" y="2335"/>
                    <a:pt x="3052" y="2324"/>
                  </a:cubicBezTo>
                  <a:cubicBezTo>
                    <a:pt x="2916" y="1557"/>
                    <a:pt x="2781" y="794"/>
                    <a:pt x="2640" y="31"/>
                  </a:cubicBezTo>
                  <a:cubicBezTo>
                    <a:pt x="2640" y="21"/>
                    <a:pt x="2640" y="11"/>
                    <a:pt x="2635" y="1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2" name="Google Shape;5732;p27"/>
            <p:cNvSpPr/>
            <p:nvPr/>
          </p:nvSpPr>
          <p:spPr>
            <a:xfrm>
              <a:off x="2851800" y="3980550"/>
              <a:ext cx="51600" cy="80475"/>
            </a:xfrm>
            <a:custGeom>
              <a:rect b="b" l="l" r="r" t="t"/>
              <a:pathLst>
                <a:path extrusionOk="0" fill="none" h="3219" w="2064">
                  <a:moveTo>
                    <a:pt x="0" y="1"/>
                  </a:moveTo>
                  <a:cubicBezTo>
                    <a:pt x="86" y="442"/>
                    <a:pt x="226" y="864"/>
                    <a:pt x="422" y="1266"/>
                  </a:cubicBezTo>
                  <a:cubicBezTo>
                    <a:pt x="799" y="2039"/>
                    <a:pt x="1361" y="2721"/>
                    <a:pt x="2063" y="3218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33" name="Google Shape;5733;p27"/>
          <p:cNvSpPr txBox="1"/>
          <p:nvPr>
            <p:ph type="title"/>
          </p:nvPr>
        </p:nvSpPr>
        <p:spPr>
          <a:xfrm>
            <a:off x="1530274" y="1175988"/>
            <a:ext cx="2867100" cy="415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734" name="Google Shape;5734;p27"/>
          <p:cNvSpPr txBox="1"/>
          <p:nvPr>
            <p:ph idx="1" type="subTitle"/>
          </p:nvPr>
        </p:nvSpPr>
        <p:spPr>
          <a:xfrm>
            <a:off x="1530274" y="1591688"/>
            <a:ext cx="2867100" cy="542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5735" name="Google Shape;5735;p27"/>
          <p:cNvSpPr txBox="1"/>
          <p:nvPr>
            <p:ph idx="2" type="title"/>
          </p:nvPr>
        </p:nvSpPr>
        <p:spPr>
          <a:xfrm>
            <a:off x="1530274" y="3487025"/>
            <a:ext cx="2867100" cy="415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736" name="Google Shape;5736;p27"/>
          <p:cNvSpPr txBox="1"/>
          <p:nvPr>
            <p:ph idx="3" type="subTitle"/>
          </p:nvPr>
        </p:nvSpPr>
        <p:spPr>
          <a:xfrm>
            <a:off x="1530274" y="3902825"/>
            <a:ext cx="2867100" cy="542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5737" name="Google Shape;5737;p27"/>
          <p:cNvSpPr txBox="1"/>
          <p:nvPr>
            <p:ph idx="4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5738" name="Google Shape;5738;p27"/>
          <p:cNvSpPr txBox="1"/>
          <p:nvPr>
            <p:ph idx="5" type="title"/>
          </p:nvPr>
        </p:nvSpPr>
        <p:spPr>
          <a:xfrm>
            <a:off x="1530274" y="2353850"/>
            <a:ext cx="2867100" cy="415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739" name="Google Shape;5739;p27"/>
          <p:cNvSpPr txBox="1"/>
          <p:nvPr>
            <p:ph idx="6" type="subTitle"/>
          </p:nvPr>
        </p:nvSpPr>
        <p:spPr>
          <a:xfrm>
            <a:off x="1530274" y="2769550"/>
            <a:ext cx="2867100" cy="542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5740" name="Google Shape;5740;p27"/>
          <p:cNvSpPr txBox="1"/>
          <p:nvPr>
            <p:ph idx="7" type="title"/>
          </p:nvPr>
        </p:nvSpPr>
        <p:spPr>
          <a:xfrm>
            <a:off x="5556899" y="1175988"/>
            <a:ext cx="2867100" cy="415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741" name="Google Shape;5741;p27"/>
          <p:cNvSpPr txBox="1"/>
          <p:nvPr>
            <p:ph idx="8" type="subTitle"/>
          </p:nvPr>
        </p:nvSpPr>
        <p:spPr>
          <a:xfrm>
            <a:off x="5556899" y="1591688"/>
            <a:ext cx="2867100" cy="542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5742" name="Google Shape;5742;p27"/>
          <p:cNvSpPr txBox="1"/>
          <p:nvPr>
            <p:ph idx="9" type="title"/>
          </p:nvPr>
        </p:nvSpPr>
        <p:spPr>
          <a:xfrm>
            <a:off x="5556899" y="3487025"/>
            <a:ext cx="2867100" cy="415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743" name="Google Shape;5743;p27"/>
          <p:cNvSpPr txBox="1"/>
          <p:nvPr>
            <p:ph idx="13" type="subTitle"/>
          </p:nvPr>
        </p:nvSpPr>
        <p:spPr>
          <a:xfrm>
            <a:off x="5556899" y="3902825"/>
            <a:ext cx="2867100" cy="542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5744" name="Google Shape;5744;p27"/>
          <p:cNvSpPr txBox="1"/>
          <p:nvPr>
            <p:ph idx="14" type="title"/>
          </p:nvPr>
        </p:nvSpPr>
        <p:spPr>
          <a:xfrm>
            <a:off x="5556899" y="2353850"/>
            <a:ext cx="2867100" cy="415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745" name="Google Shape;5745;p27"/>
          <p:cNvSpPr txBox="1"/>
          <p:nvPr>
            <p:ph idx="15" type="subTitle"/>
          </p:nvPr>
        </p:nvSpPr>
        <p:spPr>
          <a:xfrm>
            <a:off x="5556899" y="2769550"/>
            <a:ext cx="2867100" cy="542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BLANK_1_1_1_1_1_1">
    <p:spTree>
      <p:nvGrpSpPr>
        <p:cNvPr id="5746" name="Shape 5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7" name="Google Shape;5747;p28"/>
          <p:cNvSpPr/>
          <p:nvPr/>
        </p:nvSpPr>
        <p:spPr>
          <a:xfrm>
            <a:off x="-277575" y="2431775"/>
            <a:ext cx="9523639" cy="2806115"/>
          </a:xfrm>
          <a:custGeom>
            <a:rect b="b" l="l" r="r" t="t"/>
            <a:pathLst>
              <a:path extrusionOk="0" h="80897" w="118908">
                <a:moveTo>
                  <a:pt x="2987" y="1"/>
                </a:moveTo>
                <a:lnTo>
                  <a:pt x="0" y="80596"/>
                </a:lnTo>
                <a:lnTo>
                  <a:pt x="117924" y="80596"/>
                </a:lnTo>
                <a:cubicBezTo>
                  <a:pt x="118004" y="80596"/>
                  <a:pt x="118828" y="80897"/>
                  <a:pt x="118908" y="80897"/>
                </a:cubicBezTo>
                <a:lnTo>
                  <a:pt x="118908" y="12007"/>
                </a:lnTo>
                <a:cubicBezTo>
                  <a:pt x="102670" y="14597"/>
                  <a:pt x="89982" y="28887"/>
                  <a:pt x="73654" y="30799"/>
                </a:cubicBezTo>
                <a:cubicBezTo>
                  <a:pt x="72398" y="30946"/>
                  <a:pt x="71145" y="31016"/>
                  <a:pt x="69894" y="31016"/>
                </a:cubicBezTo>
                <a:cubicBezTo>
                  <a:pt x="60336" y="31016"/>
                  <a:pt x="50986" y="26926"/>
                  <a:pt x="42770" y="21835"/>
                </a:cubicBezTo>
                <a:cubicBezTo>
                  <a:pt x="33484" y="16083"/>
                  <a:pt x="25032" y="8960"/>
                  <a:pt x="15294" y="4006"/>
                </a:cubicBezTo>
                <a:cubicBezTo>
                  <a:pt x="11429" y="2034"/>
                  <a:pt x="7308" y="402"/>
                  <a:pt x="2987" y="1"/>
                </a:cubicBezTo>
                <a:close/>
              </a:path>
            </a:pathLst>
          </a:custGeom>
          <a:solidFill>
            <a:srgbClr val="FFFFFF">
              <a:alpha val="803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748" name="Google Shape;5748;p28"/>
          <p:cNvGrpSpPr/>
          <p:nvPr/>
        </p:nvGrpSpPr>
        <p:grpSpPr>
          <a:xfrm>
            <a:off x="6536175" y="0"/>
            <a:ext cx="2440158" cy="4362437"/>
            <a:chOff x="6536175" y="0"/>
            <a:chExt cx="2440158" cy="4362437"/>
          </a:xfrm>
        </p:grpSpPr>
        <p:sp>
          <p:nvSpPr>
            <p:cNvPr id="5749" name="Google Shape;5749;p28"/>
            <p:cNvSpPr/>
            <p:nvPr/>
          </p:nvSpPr>
          <p:spPr>
            <a:xfrm>
              <a:off x="6536175" y="0"/>
              <a:ext cx="2229678" cy="4362437"/>
            </a:xfrm>
            <a:custGeom>
              <a:rect b="b" l="l" r="r" t="t"/>
              <a:pathLst>
                <a:path extrusionOk="0" h="119339" w="64279">
                  <a:moveTo>
                    <a:pt x="59254" y="0"/>
                  </a:moveTo>
                  <a:cubicBezTo>
                    <a:pt x="59043" y="628"/>
                    <a:pt x="1" y="119339"/>
                    <a:pt x="1" y="119339"/>
                  </a:cubicBezTo>
                  <a:lnTo>
                    <a:pt x="19265" y="119339"/>
                  </a:lnTo>
                  <a:lnTo>
                    <a:pt x="64278" y="0"/>
                  </a:lnTo>
                  <a:close/>
                </a:path>
              </a:pathLst>
            </a:custGeom>
            <a:solidFill>
              <a:srgbClr val="FFFFFF">
                <a:alpha val="80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0" name="Google Shape;5750;p28"/>
            <p:cNvSpPr/>
            <p:nvPr/>
          </p:nvSpPr>
          <p:spPr>
            <a:xfrm>
              <a:off x="7385842" y="0"/>
              <a:ext cx="1590491" cy="4362437"/>
            </a:xfrm>
            <a:custGeom>
              <a:rect b="b" l="l" r="r" t="t"/>
              <a:pathLst>
                <a:path extrusionOk="0" h="119339" w="45852">
                  <a:moveTo>
                    <a:pt x="42504" y="0"/>
                  </a:moveTo>
                  <a:lnTo>
                    <a:pt x="0" y="119339"/>
                  </a:lnTo>
                  <a:lnTo>
                    <a:pt x="10054" y="119339"/>
                  </a:lnTo>
                  <a:lnTo>
                    <a:pt x="45852" y="0"/>
                  </a:lnTo>
                  <a:close/>
                </a:path>
              </a:pathLst>
            </a:custGeom>
            <a:solidFill>
              <a:srgbClr val="FFFFFF">
                <a:alpha val="80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51" name="Google Shape;5751;p28"/>
          <p:cNvSpPr/>
          <p:nvPr/>
        </p:nvSpPr>
        <p:spPr>
          <a:xfrm>
            <a:off x="3118664" y="4057318"/>
            <a:ext cx="6025358" cy="771850"/>
          </a:xfrm>
          <a:custGeom>
            <a:rect b="b" l="l" r="r" t="t"/>
            <a:pathLst>
              <a:path extrusionOk="0" h="21506" w="71325">
                <a:moveTo>
                  <a:pt x="66486" y="1"/>
                </a:moveTo>
                <a:cubicBezTo>
                  <a:pt x="57639" y="1"/>
                  <a:pt x="48667" y="1874"/>
                  <a:pt x="39989" y="3894"/>
                </a:cubicBezTo>
                <a:cubicBezTo>
                  <a:pt x="33911" y="5309"/>
                  <a:pt x="27832" y="6780"/>
                  <a:pt x="21658" y="7743"/>
                </a:cubicBezTo>
                <a:cubicBezTo>
                  <a:pt x="17551" y="8389"/>
                  <a:pt x="13389" y="8805"/>
                  <a:pt x="9228" y="8805"/>
                </a:cubicBezTo>
                <a:cubicBezTo>
                  <a:pt x="7182" y="8805"/>
                  <a:pt x="5136" y="8705"/>
                  <a:pt x="3097" y="8481"/>
                </a:cubicBezTo>
                <a:cubicBezTo>
                  <a:pt x="2058" y="8366"/>
                  <a:pt x="1029" y="8230"/>
                  <a:pt x="0" y="8050"/>
                </a:cubicBezTo>
                <a:lnTo>
                  <a:pt x="0" y="8050"/>
                </a:lnTo>
                <a:cubicBezTo>
                  <a:pt x="8438" y="12356"/>
                  <a:pt x="16850" y="16788"/>
                  <a:pt x="25985" y="19192"/>
                </a:cubicBezTo>
                <a:cubicBezTo>
                  <a:pt x="32371" y="20871"/>
                  <a:pt x="38900" y="21505"/>
                  <a:pt x="45482" y="21505"/>
                </a:cubicBezTo>
                <a:cubicBezTo>
                  <a:pt x="54073" y="21505"/>
                  <a:pt x="62753" y="20425"/>
                  <a:pt x="71325" y="19177"/>
                </a:cubicBezTo>
                <a:lnTo>
                  <a:pt x="71325" y="199"/>
                </a:lnTo>
                <a:cubicBezTo>
                  <a:pt x="69718" y="64"/>
                  <a:pt x="68104" y="1"/>
                  <a:pt x="66486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752" name="Google Shape;5752;p28"/>
          <p:cNvGrpSpPr/>
          <p:nvPr/>
        </p:nvGrpSpPr>
        <p:grpSpPr>
          <a:xfrm rot="559299">
            <a:off x="4355725" y="4358482"/>
            <a:ext cx="1494022" cy="490021"/>
            <a:chOff x="1656825" y="3872400"/>
            <a:chExt cx="835625" cy="274075"/>
          </a:xfrm>
        </p:grpSpPr>
        <p:sp>
          <p:nvSpPr>
            <p:cNvPr id="5753" name="Google Shape;5753;p28"/>
            <p:cNvSpPr/>
            <p:nvPr/>
          </p:nvSpPr>
          <p:spPr>
            <a:xfrm>
              <a:off x="1725475" y="4015575"/>
              <a:ext cx="191500" cy="105050"/>
            </a:xfrm>
            <a:custGeom>
              <a:rect b="b" l="l" r="r" t="t"/>
              <a:pathLst>
                <a:path extrusionOk="0" h="4202" w="7660">
                  <a:moveTo>
                    <a:pt x="2329" y="0"/>
                  </a:moveTo>
                  <a:cubicBezTo>
                    <a:pt x="1792" y="633"/>
                    <a:pt x="1320" y="1310"/>
                    <a:pt x="924" y="2023"/>
                  </a:cubicBezTo>
                  <a:cubicBezTo>
                    <a:pt x="542" y="2716"/>
                    <a:pt x="231" y="3443"/>
                    <a:pt x="0" y="4201"/>
                  </a:cubicBezTo>
                  <a:lnTo>
                    <a:pt x="7660" y="4201"/>
                  </a:lnTo>
                  <a:cubicBezTo>
                    <a:pt x="5963" y="2721"/>
                    <a:pt x="4096" y="1395"/>
                    <a:pt x="23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4" name="Google Shape;5754;p28"/>
            <p:cNvSpPr/>
            <p:nvPr/>
          </p:nvSpPr>
          <p:spPr>
            <a:xfrm>
              <a:off x="1916575" y="3874275"/>
              <a:ext cx="173200" cy="246350"/>
            </a:xfrm>
            <a:custGeom>
              <a:rect b="b" l="l" r="r" t="t"/>
              <a:pathLst>
                <a:path extrusionOk="0" h="9854" w="6928">
                  <a:moveTo>
                    <a:pt x="5768" y="0"/>
                  </a:moveTo>
                  <a:cubicBezTo>
                    <a:pt x="3830" y="196"/>
                    <a:pt x="1843" y="758"/>
                    <a:pt x="0" y="1642"/>
                  </a:cubicBezTo>
                  <a:cubicBezTo>
                    <a:pt x="1521" y="4382"/>
                    <a:pt x="3042" y="7118"/>
                    <a:pt x="4563" y="9853"/>
                  </a:cubicBezTo>
                  <a:lnTo>
                    <a:pt x="6927" y="9853"/>
                  </a:lnTo>
                  <a:cubicBezTo>
                    <a:pt x="6701" y="6581"/>
                    <a:pt x="6516" y="3308"/>
                    <a:pt x="6370" y="25"/>
                  </a:cubicBezTo>
                  <a:lnTo>
                    <a:pt x="576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5" name="Google Shape;5755;p28"/>
            <p:cNvSpPr/>
            <p:nvPr/>
          </p:nvSpPr>
          <p:spPr>
            <a:xfrm>
              <a:off x="2123000" y="3883300"/>
              <a:ext cx="110450" cy="237325"/>
            </a:xfrm>
            <a:custGeom>
              <a:rect b="b" l="l" r="r" t="t"/>
              <a:pathLst>
                <a:path extrusionOk="0" h="9493" w="4418">
                  <a:moveTo>
                    <a:pt x="2500" y="1"/>
                  </a:moveTo>
                  <a:lnTo>
                    <a:pt x="2485" y="41"/>
                  </a:lnTo>
                  <a:cubicBezTo>
                    <a:pt x="1611" y="3178"/>
                    <a:pt x="788" y="6330"/>
                    <a:pt x="0" y="9492"/>
                  </a:cubicBezTo>
                  <a:lnTo>
                    <a:pt x="1481" y="9492"/>
                  </a:lnTo>
                  <a:cubicBezTo>
                    <a:pt x="2550" y="6596"/>
                    <a:pt x="3514" y="3660"/>
                    <a:pt x="4382" y="698"/>
                  </a:cubicBezTo>
                  <a:lnTo>
                    <a:pt x="4417" y="613"/>
                  </a:lnTo>
                  <a:cubicBezTo>
                    <a:pt x="3790" y="367"/>
                    <a:pt x="3147" y="161"/>
                    <a:pt x="250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6" name="Google Shape;5756;p28"/>
            <p:cNvSpPr/>
            <p:nvPr/>
          </p:nvSpPr>
          <p:spPr>
            <a:xfrm>
              <a:off x="2160000" y="3898625"/>
              <a:ext cx="244600" cy="222000"/>
            </a:xfrm>
            <a:custGeom>
              <a:rect b="b" l="l" r="r" t="t"/>
              <a:pathLst>
                <a:path extrusionOk="0" h="8880" w="9784">
                  <a:moveTo>
                    <a:pt x="2937" y="0"/>
                  </a:moveTo>
                  <a:lnTo>
                    <a:pt x="2902" y="85"/>
                  </a:lnTo>
                  <a:cubicBezTo>
                    <a:pt x="2034" y="3047"/>
                    <a:pt x="1070" y="5983"/>
                    <a:pt x="1" y="8879"/>
                  </a:cubicBezTo>
                  <a:lnTo>
                    <a:pt x="5121" y="8879"/>
                  </a:lnTo>
                  <a:cubicBezTo>
                    <a:pt x="6702" y="7685"/>
                    <a:pt x="8253" y="6445"/>
                    <a:pt x="9774" y="5165"/>
                  </a:cubicBezTo>
                  <a:lnTo>
                    <a:pt x="9784" y="5165"/>
                  </a:lnTo>
                  <a:cubicBezTo>
                    <a:pt x="9272" y="4482"/>
                    <a:pt x="8699" y="3850"/>
                    <a:pt x="8082" y="3268"/>
                  </a:cubicBezTo>
                  <a:cubicBezTo>
                    <a:pt x="6601" y="1862"/>
                    <a:pt x="4845" y="743"/>
                    <a:pt x="29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7" name="Google Shape;5757;p28"/>
            <p:cNvSpPr/>
            <p:nvPr/>
          </p:nvSpPr>
          <p:spPr>
            <a:xfrm>
              <a:off x="1895625" y="3915300"/>
              <a:ext cx="135050" cy="205325"/>
            </a:xfrm>
            <a:custGeom>
              <a:rect b="b" l="l" r="r" t="t"/>
              <a:pathLst>
                <a:path extrusionOk="0" h="8213" w="5402">
                  <a:moveTo>
                    <a:pt x="838" y="1"/>
                  </a:moveTo>
                  <a:cubicBezTo>
                    <a:pt x="557" y="136"/>
                    <a:pt x="276" y="282"/>
                    <a:pt x="0" y="432"/>
                  </a:cubicBezTo>
                  <a:lnTo>
                    <a:pt x="55" y="533"/>
                  </a:lnTo>
                  <a:cubicBezTo>
                    <a:pt x="1360" y="3148"/>
                    <a:pt x="2766" y="5713"/>
                    <a:pt x="4267" y="8212"/>
                  </a:cubicBezTo>
                  <a:lnTo>
                    <a:pt x="5401" y="8212"/>
                  </a:lnTo>
                  <a:cubicBezTo>
                    <a:pt x="3880" y="5477"/>
                    <a:pt x="2359" y="2741"/>
                    <a:pt x="8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8" name="Google Shape;5758;p28"/>
            <p:cNvSpPr/>
            <p:nvPr/>
          </p:nvSpPr>
          <p:spPr>
            <a:xfrm>
              <a:off x="1783675" y="3926100"/>
              <a:ext cx="218625" cy="194525"/>
            </a:xfrm>
            <a:custGeom>
              <a:rect b="b" l="l" r="r" t="t"/>
              <a:pathLst>
                <a:path extrusionOk="0" h="7781" w="8745">
                  <a:moveTo>
                    <a:pt x="4478" y="0"/>
                  </a:moveTo>
                  <a:cubicBezTo>
                    <a:pt x="3690" y="427"/>
                    <a:pt x="2937" y="914"/>
                    <a:pt x="2235" y="1461"/>
                  </a:cubicBezTo>
                  <a:cubicBezTo>
                    <a:pt x="1989" y="1652"/>
                    <a:pt x="1748" y="1847"/>
                    <a:pt x="1512" y="2053"/>
                  </a:cubicBezTo>
                  <a:cubicBezTo>
                    <a:pt x="970" y="2525"/>
                    <a:pt x="463" y="3037"/>
                    <a:pt x="1" y="3579"/>
                  </a:cubicBezTo>
                  <a:cubicBezTo>
                    <a:pt x="1768" y="4974"/>
                    <a:pt x="3635" y="6305"/>
                    <a:pt x="5332" y="7780"/>
                  </a:cubicBezTo>
                  <a:lnTo>
                    <a:pt x="8745" y="7780"/>
                  </a:lnTo>
                  <a:cubicBezTo>
                    <a:pt x="7244" y="5281"/>
                    <a:pt x="5838" y="2716"/>
                    <a:pt x="4533" y="101"/>
                  </a:cubicBezTo>
                  <a:lnTo>
                    <a:pt x="447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9" name="Google Shape;5759;p28"/>
            <p:cNvSpPr/>
            <p:nvPr/>
          </p:nvSpPr>
          <p:spPr>
            <a:xfrm>
              <a:off x="2288000" y="4027725"/>
              <a:ext cx="166800" cy="92900"/>
            </a:xfrm>
            <a:custGeom>
              <a:rect b="b" l="l" r="r" t="t"/>
              <a:pathLst>
                <a:path extrusionOk="0" h="3716" w="6672">
                  <a:moveTo>
                    <a:pt x="4654" y="1"/>
                  </a:moveTo>
                  <a:cubicBezTo>
                    <a:pt x="3133" y="1281"/>
                    <a:pt x="1582" y="2521"/>
                    <a:pt x="1" y="3715"/>
                  </a:cubicBezTo>
                  <a:lnTo>
                    <a:pt x="6671" y="3715"/>
                  </a:lnTo>
                  <a:cubicBezTo>
                    <a:pt x="6380" y="2892"/>
                    <a:pt x="6009" y="2109"/>
                    <a:pt x="5567" y="1361"/>
                  </a:cubicBezTo>
                  <a:cubicBezTo>
                    <a:pt x="5291" y="889"/>
                    <a:pt x="4990" y="433"/>
                    <a:pt x="46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0" name="Google Shape;5760;p28"/>
            <p:cNvSpPr/>
            <p:nvPr/>
          </p:nvSpPr>
          <p:spPr>
            <a:xfrm>
              <a:off x="2060750" y="3872400"/>
              <a:ext cx="124750" cy="248225"/>
            </a:xfrm>
            <a:custGeom>
              <a:rect b="b" l="l" r="r" t="t"/>
              <a:pathLst>
                <a:path extrusionOk="0" h="9929" w="4990">
                  <a:moveTo>
                    <a:pt x="1535" y="1"/>
                  </a:moveTo>
                  <a:cubicBezTo>
                    <a:pt x="1030" y="1"/>
                    <a:pt x="517" y="27"/>
                    <a:pt x="1" y="75"/>
                  </a:cubicBezTo>
                  <a:lnTo>
                    <a:pt x="603" y="100"/>
                  </a:lnTo>
                  <a:cubicBezTo>
                    <a:pt x="749" y="3383"/>
                    <a:pt x="934" y="6656"/>
                    <a:pt x="1160" y="9928"/>
                  </a:cubicBezTo>
                  <a:lnTo>
                    <a:pt x="2490" y="9928"/>
                  </a:lnTo>
                  <a:cubicBezTo>
                    <a:pt x="3278" y="6766"/>
                    <a:pt x="4101" y="3614"/>
                    <a:pt x="4975" y="477"/>
                  </a:cubicBezTo>
                  <a:lnTo>
                    <a:pt x="4990" y="437"/>
                  </a:lnTo>
                  <a:cubicBezTo>
                    <a:pt x="3976" y="181"/>
                    <a:pt x="2932" y="35"/>
                    <a:pt x="1888" y="5"/>
                  </a:cubicBezTo>
                  <a:cubicBezTo>
                    <a:pt x="1771" y="2"/>
                    <a:pt x="1653" y="1"/>
                    <a:pt x="15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1" name="Google Shape;5761;p28"/>
            <p:cNvSpPr/>
            <p:nvPr/>
          </p:nvSpPr>
          <p:spPr>
            <a:xfrm>
              <a:off x="1783425" y="4015450"/>
              <a:ext cx="147850" cy="118100"/>
            </a:xfrm>
            <a:custGeom>
              <a:rect b="b" l="l" r="r" t="t"/>
              <a:pathLst>
                <a:path extrusionOk="0" fill="none" h="4724" w="5914">
                  <a:moveTo>
                    <a:pt x="1" y="0"/>
                  </a:moveTo>
                  <a:cubicBezTo>
                    <a:pt x="6" y="0"/>
                    <a:pt x="11" y="5"/>
                    <a:pt x="11" y="5"/>
                  </a:cubicBezTo>
                  <a:cubicBezTo>
                    <a:pt x="1778" y="1400"/>
                    <a:pt x="3645" y="2726"/>
                    <a:pt x="5342" y="4206"/>
                  </a:cubicBezTo>
                  <a:cubicBezTo>
                    <a:pt x="5537" y="4377"/>
                    <a:pt x="5728" y="4548"/>
                    <a:pt x="5914" y="4723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2" name="Google Shape;5762;p28"/>
            <p:cNvSpPr/>
            <p:nvPr/>
          </p:nvSpPr>
          <p:spPr>
            <a:xfrm>
              <a:off x="2075800" y="3874900"/>
              <a:ext cx="14850" cy="258275"/>
            </a:xfrm>
            <a:custGeom>
              <a:rect b="b" l="l" r="r" t="t"/>
              <a:pathLst>
                <a:path extrusionOk="0" fill="none" h="10331" w="594">
                  <a:moveTo>
                    <a:pt x="1" y="0"/>
                  </a:moveTo>
                  <a:cubicBezTo>
                    <a:pt x="147" y="3283"/>
                    <a:pt x="332" y="6556"/>
                    <a:pt x="558" y="9828"/>
                  </a:cubicBezTo>
                  <a:cubicBezTo>
                    <a:pt x="573" y="9999"/>
                    <a:pt x="583" y="10165"/>
                    <a:pt x="593" y="10330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3" name="Google Shape;5763;p28"/>
            <p:cNvSpPr/>
            <p:nvPr/>
          </p:nvSpPr>
          <p:spPr>
            <a:xfrm>
              <a:off x="2118600" y="3884300"/>
              <a:ext cx="66525" cy="254250"/>
            </a:xfrm>
            <a:custGeom>
              <a:rect b="b" l="l" r="r" t="t"/>
              <a:pathLst>
                <a:path extrusionOk="0" fill="none" h="10170" w="2661">
                  <a:moveTo>
                    <a:pt x="2661" y="1"/>
                  </a:moveTo>
                  <a:cubicBezTo>
                    <a:pt x="1787" y="3138"/>
                    <a:pt x="964" y="6290"/>
                    <a:pt x="176" y="9452"/>
                  </a:cubicBezTo>
                  <a:cubicBezTo>
                    <a:pt x="116" y="9693"/>
                    <a:pt x="61" y="9934"/>
                    <a:pt x="1" y="10170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4" name="Google Shape;5764;p28"/>
            <p:cNvSpPr/>
            <p:nvPr/>
          </p:nvSpPr>
          <p:spPr>
            <a:xfrm>
              <a:off x="2152225" y="3900750"/>
              <a:ext cx="80350" cy="241075"/>
            </a:xfrm>
            <a:custGeom>
              <a:rect b="b" l="l" r="r" t="t"/>
              <a:pathLst>
                <a:path extrusionOk="0" fill="none" h="9643" w="3214">
                  <a:moveTo>
                    <a:pt x="3213" y="0"/>
                  </a:moveTo>
                  <a:cubicBezTo>
                    <a:pt x="2345" y="2962"/>
                    <a:pt x="1381" y="5898"/>
                    <a:pt x="312" y="8794"/>
                  </a:cubicBezTo>
                  <a:cubicBezTo>
                    <a:pt x="212" y="9080"/>
                    <a:pt x="106" y="9361"/>
                    <a:pt x="1" y="9642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5" name="Google Shape;5765;p28"/>
            <p:cNvSpPr/>
            <p:nvPr/>
          </p:nvSpPr>
          <p:spPr>
            <a:xfrm>
              <a:off x="2242700" y="3994850"/>
              <a:ext cx="21350" cy="38425"/>
            </a:xfrm>
            <a:custGeom>
              <a:rect b="b" l="l" r="r" t="t"/>
              <a:pathLst>
                <a:path extrusionOk="0" fill="none" h="1537" w="854">
                  <a:moveTo>
                    <a:pt x="854" y="1"/>
                  </a:moveTo>
                  <a:cubicBezTo>
                    <a:pt x="523" y="483"/>
                    <a:pt x="237" y="1000"/>
                    <a:pt x="1" y="1537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6" name="Google Shape;5766;p28"/>
            <p:cNvSpPr/>
            <p:nvPr/>
          </p:nvSpPr>
          <p:spPr>
            <a:xfrm>
              <a:off x="2272325" y="4004025"/>
              <a:ext cx="20975" cy="29625"/>
            </a:xfrm>
            <a:custGeom>
              <a:rect b="b" l="l" r="r" t="t"/>
              <a:pathLst>
                <a:path extrusionOk="0" fill="none" h="1185" w="839">
                  <a:moveTo>
                    <a:pt x="838" y="0"/>
                  </a:moveTo>
                  <a:cubicBezTo>
                    <a:pt x="557" y="392"/>
                    <a:pt x="281" y="788"/>
                    <a:pt x="0" y="1185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7" name="Google Shape;5767;p28"/>
            <p:cNvSpPr/>
            <p:nvPr/>
          </p:nvSpPr>
          <p:spPr>
            <a:xfrm>
              <a:off x="2254875" y="4027725"/>
              <a:ext cx="149475" cy="117750"/>
            </a:xfrm>
            <a:custGeom>
              <a:rect b="b" l="l" r="r" t="t"/>
              <a:pathLst>
                <a:path extrusionOk="0" fill="none" h="4710" w="5979">
                  <a:moveTo>
                    <a:pt x="5979" y="1"/>
                  </a:moveTo>
                  <a:cubicBezTo>
                    <a:pt x="4458" y="1281"/>
                    <a:pt x="2907" y="2521"/>
                    <a:pt x="1326" y="3715"/>
                  </a:cubicBezTo>
                  <a:cubicBezTo>
                    <a:pt x="884" y="4052"/>
                    <a:pt x="442" y="4383"/>
                    <a:pt x="1" y="4709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8" name="Google Shape;5768;p28"/>
            <p:cNvSpPr/>
            <p:nvPr/>
          </p:nvSpPr>
          <p:spPr>
            <a:xfrm>
              <a:off x="1897000" y="3928600"/>
              <a:ext cx="116725" cy="210975"/>
            </a:xfrm>
            <a:custGeom>
              <a:rect b="b" l="l" r="r" t="t"/>
              <a:pathLst>
                <a:path extrusionOk="0" fill="none" h="8439" w="4669">
                  <a:moveTo>
                    <a:pt x="0" y="1"/>
                  </a:moveTo>
                  <a:cubicBezTo>
                    <a:pt x="1305" y="2616"/>
                    <a:pt x="2711" y="5181"/>
                    <a:pt x="4212" y="7680"/>
                  </a:cubicBezTo>
                  <a:cubicBezTo>
                    <a:pt x="4362" y="7936"/>
                    <a:pt x="4513" y="8187"/>
                    <a:pt x="4668" y="8438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9" name="Google Shape;5769;p28"/>
            <p:cNvSpPr/>
            <p:nvPr/>
          </p:nvSpPr>
          <p:spPr>
            <a:xfrm>
              <a:off x="1916075" y="3914425"/>
              <a:ext cx="128900" cy="232050"/>
            </a:xfrm>
            <a:custGeom>
              <a:rect b="b" l="l" r="r" t="t"/>
              <a:pathLst>
                <a:path extrusionOk="0" fill="none" h="9282" w="5156">
                  <a:moveTo>
                    <a:pt x="0" y="1"/>
                  </a:moveTo>
                  <a:cubicBezTo>
                    <a:pt x="10" y="11"/>
                    <a:pt x="15" y="26"/>
                    <a:pt x="20" y="36"/>
                  </a:cubicBezTo>
                  <a:cubicBezTo>
                    <a:pt x="1541" y="2776"/>
                    <a:pt x="3062" y="5512"/>
                    <a:pt x="4583" y="8247"/>
                  </a:cubicBezTo>
                  <a:cubicBezTo>
                    <a:pt x="4774" y="8594"/>
                    <a:pt x="4964" y="8940"/>
                    <a:pt x="5155" y="9281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0" name="Google Shape;5770;p28"/>
            <p:cNvSpPr/>
            <p:nvPr/>
          </p:nvSpPr>
          <p:spPr>
            <a:xfrm>
              <a:off x="2000775" y="3951325"/>
              <a:ext cx="19600" cy="43800"/>
            </a:xfrm>
            <a:custGeom>
              <a:rect b="b" l="l" r="r" t="t"/>
              <a:pathLst>
                <a:path extrusionOk="0" fill="none" h="1752" w="784">
                  <a:moveTo>
                    <a:pt x="0" y="0"/>
                  </a:moveTo>
                  <a:cubicBezTo>
                    <a:pt x="231" y="597"/>
                    <a:pt x="492" y="1180"/>
                    <a:pt x="783" y="1752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1" name="Google Shape;5771;p28"/>
            <p:cNvSpPr/>
            <p:nvPr/>
          </p:nvSpPr>
          <p:spPr>
            <a:xfrm>
              <a:off x="2033025" y="3944175"/>
              <a:ext cx="9550" cy="34400"/>
            </a:xfrm>
            <a:custGeom>
              <a:rect b="b" l="l" r="r" t="t"/>
              <a:pathLst>
                <a:path extrusionOk="0" fill="none" h="1376" w="382">
                  <a:moveTo>
                    <a:pt x="0" y="0"/>
                  </a:moveTo>
                  <a:cubicBezTo>
                    <a:pt x="126" y="462"/>
                    <a:pt x="256" y="919"/>
                    <a:pt x="382" y="1375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2" name="Google Shape;5772;p28"/>
            <p:cNvSpPr/>
            <p:nvPr/>
          </p:nvSpPr>
          <p:spPr>
            <a:xfrm>
              <a:off x="1813300" y="3964125"/>
              <a:ext cx="20225" cy="27250"/>
            </a:xfrm>
            <a:custGeom>
              <a:rect b="b" l="l" r="r" t="t"/>
              <a:pathLst>
                <a:path extrusionOk="0" fill="none" h="1090" w="809">
                  <a:moveTo>
                    <a:pt x="1" y="0"/>
                  </a:moveTo>
                  <a:cubicBezTo>
                    <a:pt x="96" y="186"/>
                    <a:pt x="201" y="367"/>
                    <a:pt x="327" y="532"/>
                  </a:cubicBezTo>
                  <a:cubicBezTo>
                    <a:pt x="467" y="733"/>
                    <a:pt x="628" y="919"/>
                    <a:pt x="809" y="1089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3" name="Google Shape;5773;p28"/>
            <p:cNvSpPr/>
            <p:nvPr/>
          </p:nvSpPr>
          <p:spPr>
            <a:xfrm>
              <a:off x="1831500" y="3949550"/>
              <a:ext cx="18100" cy="29275"/>
            </a:xfrm>
            <a:custGeom>
              <a:rect b="b" l="l" r="r" t="t"/>
              <a:pathLst>
                <a:path extrusionOk="0" fill="none" h="1171" w="724">
                  <a:moveTo>
                    <a:pt x="0" y="1"/>
                  </a:moveTo>
                  <a:cubicBezTo>
                    <a:pt x="111" y="177"/>
                    <a:pt x="216" y="352"/>
                    <a:pt x="322" y="523"/>
                  </a:cubicBezTo>
                  <a:cubicBezTo>
                    <a:pt x="452" y="739"/>
                    <a:pt x="588" y="955"/>
                    <a:pt x="723" y="1170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4" name="Google Shape;5774;p28"/>
            <p:cNvSpPr/>
            <p:nvPr/>
          </p:nvSpPr>
          <p:spPr>
            <a:xfrm>
              <a:off x="1733250" y="4053325"/>
              <a:ext cx="23850" cy="19850"/>
            </a:xfrm>
            <a:custGeom>
              <a:rect b="b" l="l" r="r" t="t"/>
              <a:pathLst>
                <a:path extrusionOk="0" fill="none" h="794" w="954">
                  <a:moveTo>
                    <a:pt x="0" y="1"/>
                  </a:moveTo>
                  <a:cubicBezTo>
                    <a:pt x="206" y="172"/>
                    <a:pt x="412" y="342"/>
                    <a:pt x="613" y="513"/>
                  </a:cubicBezTo>
                  <a:cubicBezTo>
                    <a:pt x="728" y="608"/>
                    <a:pt x="838" y="704"/>
                    <a:pt x="954" y="794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5" name="Google Shape;5775;p28"/>
            <p:cNvSpPr/>
            <p:nvPr/>
          </p:nvSpPr>
          <p:spPr>
            <a:xfrm>
              <a:off x="2347850" y="3969775"/>
              <a:ext cx="24125" cy="21475"/>
            </a:xfrm>
            <a:custGeom>
              <a:rect b="b" l="l" r="r" t="t"/>
              <a:pathLst>
                <a:path extrusionOk="0" fill="none" h="859" w="965">
                  <a:moveTo>
                    <a:pt x="1" y="858"/>
                  </a:moveTo>
                  <a:cubicBezTo>
                    <a:pt x="207" y="733"/>
                    <a:pt x="397" y="587"/>
                    <a:pt x="568" y="422"/>
                  </a:cubicBezTo>
                  <a:cubicBezTo>
                    <a:pt x="714" y="291"/>
                    <a:pt x="844" y="151"/>
                    <a:pt x="965" y="0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6" name="Google Shape;5776;p28"/>
            <p:cNvSpPr/>
            <p:nvPr/>
          </p:nvSpPr>
          <p:spPr>
            <a:xfrm>
              <a:off x="2417250" y="4053075"/>
              <a:ext cx="28875" cy="13200"/>
            </a:xfrm>
            <a:custGeom>
              <a:rect b="b" l="l" r="r" t="t"/>
              <a:pathLst>
                <a:path extrusionOk="0" fill="none" h="528" w="1155">
                  <a:moveTo>
                    <a:pt x="1" y="528"/>
                  </a:moveTo>
                  <a:cubicBezTo>
                    <a:pt x="131" y="468"/>
                    <a:pt x="262" y="407"/>
                    <a:pt x="397" y="347"/>
                  </a:cubicBezTo>
                  <a:cubicBezTo>
                    <a:pt x="648" y="232"/>
                    <a:pt x="904" y="116"/>
                    <a:pt x="1155" y="1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7" name="Google Shape;5777;p28"/>
            <p:cNvSpPr/>
            <p:nvPr/>
          </p:nvSpPr>
          <p:spPr>
            <a:xfrm>
              <a:off x="1709900" y="4120600"/>
              <a:ext cx="782550" cy="25"/>
            </a:xfrm>
            <a:custGeom>
              <a:rect b="b" l="l" r="r" t="t"/>
              <a:pathLst>
                <a:path extrusionOk="0" fill="none" h="1" w="31302">
                  <a:moveTo>
                    <a:pt x="1" y="0"/>
                  </a:moveTo>
                  <a:lnTo>
                    <a:pt x="623" y="0"/>
                  </a:lnTo>
                  <a:lnTo>
                    <a:pt x="8283" y="0"/>
                  </a:lnTo>
                  <a:lnTo>
                    <a:pt x="11696" y="0"/>
                  </a:lnTo>
                  <a:lnTo>
                    <a:pt x="12830" y="0"/>
                  </a:lnTo>
                  <a:lnTo>
                    <a:pt x="15194" y="0"/>
                  </a:lnTo>
                  <a:lnTo>
                    <a:pt x="16524" y="0"/>
                  </a:lnTo>
                  <a:lnTo>
                    <a:pt x="18005" y="0"/>
                  </a:lnTo>
                  <a:lnTo>
                    <a:pt x="23125" y="0"/>
                  </a:lnTo>
                  <a:lnTo>
                    <a:pt x="29795" y="0"/>
                  </a:lnTo>
                  <a:lnTo>
                    <a:pt x="31301" y="0"/>
                  </a:ln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8" name="Google Shape;5778;p28"/>
            <p:cNvSpPr/>
            <p:nvPr/>
          </p:nvSpPr>
          <p:spPr>
            <a:xfrm>
              <a:off x="1656825" y="4109800"/>
              <a:ext cx="830225" cy="25"/>
            </a:xfrm>
            <a:custGeom>
              <a:rect b="b" l="l" r="r" t="t"/>
              <a:pathLst>
                <a:path extrusionOk="0" fill="none" h="1" w="33209">
                  <a:moveTo>
                    <a:pt x="33208" y="1"/>
                  </a:moveTo>
                  <a:lnTo>
                    <a:pt x="32987" y="1"/>
                  </a:lnTo>
                  <a:lnTo>
                    <a:pt x="0" y="1"/>
                  </a:ln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79" name="Google Shape;5779;p28"/>
          <p:cNvSpPr/>
          <p:nvPr/>
        </p:nvSpPr>
        <p:spPr>
          <a:xfrm>
            <a:off x="0" y="3938375"/>
            <a:ext cx="9144014" cy="1221911"/>
          </a:xfrm>
          <a:custGeom>
            <a:rect b="b" l="l" r="r" t="t"/>
            <a:pathLst>
              <a:path extrusionOk="0" h="34046" w="108242">
                <a:moveTo>
                  <a:pt x="1249" y="1"/>
                </a:moveTo>
                <a:cubicBezTo>
                  <a:pt x="833" y="1"/>
                  <a:pt x="417" y="7"/>
                  <a:pt x="0" y="20"/>
                </a:cubicBezTo>
                <a:lnTo>
                  <a:pt x="0" y="34046"/>
                </a:lnTo>
                <a:lnTo>
                  <a:pt x="108242" y="34046"/>
                </a:lnTo>
                <a:lnTo>
                  <a:pt x="108242" y="22491"/>
                </a:lnTo>
                <a:cubicBezTo>
                  <a:pt x="99670" y="23739"/>
                  <a:pt x="90990" y="24819"/>
                  <a:pt x="82399" y="24819"/>
                </a:cubicBezTo>
                <a:cubicBezTo>
                  <a:pt x="75817" y="24819"/>
                  <a:pt x="69288" y="24185"/>
                  <a:pt x="62902" y="22506"/>
                </a:cubicBezTo>
                <a:cubicBezTo>
                  <a:pt x="53767" y="20102"/>
                  <a:pt x="45355" y="15670"/>
                  <a:pt x="36917" y="11364"/>
                </a:cubicBezTo>
                <a:cubicBezTo>
                  <a:pt x="35175" y="10475"/>
                  <a:pt x="33429" y="9592"/>
                  <a:pt x="31677" y="8733"/>
                </a:cubicBezTo>
                <a:cubicBezTo>
                  <a:pt x="22119" y="4054"/>
                  <a:pt x="11836" y="1"/>
                  <a:pt x="1249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780" name="Google Shape;5780;p28"/>
          <p:cNvGrpSpPr/>
          <p:nvPr/>
        </p:nvGrpSpPr>
        <p:grpSpPr>
          <a:xfrm flipH="1">
            <a:off x="7156179" y="4244363"/>
            <a:ext cx="2535643" cy="824556"/>
            <a:chOff x="937925" y="2699200"/>
            <a:chExt cx="1529800" cy="497500"/>
          </a:xfrm>
        </p:grpSpPr>
        <p:sp>
          <p:nvSpPr>
            <p:cNvPr id="5781" name="Google Shape;5781;p28"/>
            <p:cNvSpPr/>
            <p:nvPr/>
          </p:nvSpPr>
          <p:spPr>
            <a:xfrm>
              <a:off x="1785700" y="3061650"/>
              <a:ext cx="161650" cy="135050"/>
            </a:xfrm>
            <a:custGeom>
              <a:rect b="b" l="l" r="r" t="t"/>
              <a:pathLst>
                <a:path extrusionOk="0" h="5402" w="6466">
                  <a:moveTo>
                    <a:pt x="773" y="0"/>
                  </a:moveTo>
                  <a:cubicBezTo>
                    <a:pt x="226" y="1742"/>
                    <a:pt x="0" y="3584"/>
                    <a:pt x="126" y="5401"/>
                  </a:cubicBezTo>
                  <a:cubicBezTo>
                    <a:pt x="2535" y="4126"/>
                    <a:pt x="4708" y="2304"/>
                    <a:pt x="6465" y="161"/>
                  </a:cubicBezTo>
                  <a:lnTo>
                    <a:pt x="6465" y="161"/>
                  </a:lnTo>
                  <a:cubicBezTo>
                    <a:pt x="5917" y="185"/>
                    <a:pt x="5368" y="196"/>
                    <a:pt x="4820" y="196"/>
                  </a:cubicBezTo>
                  <a:cubicBezTo>
                    <a:pt x="3979" y="196"/>
                    <a:pt x="3138" y="169"/>
                    <a:pt x="2299" y="121"/>
                  </a:cubicBezTo>
                  <a:cubicBezTo>
                    <a:pt x="2058" y="106"/>
                    <a:pt x="1817" y="91"/>
                    <a:pt x="1581" y="71"/>
                  </a:cubicBezTo>
                  <a:cubicBezTo>
                    <a:pt x="1310" y="51"/>
                    <a:pt x="1044" y="31"/>
                    <a:pt x="773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2" name="Google Shape;5782;p28"/>
            <p:cNvSpPr/>
            <p:nvPr/>
          </p:nvSpPr>
          <p:spPr>
            <a:xfrm>
              <a:off x="1586550" y="2699200"/>
              <a:ext cx="281225" cy="130950"/>
            </a:xfrm>
            <a:custGeom>
              <a:rect b="b" l="l" r="r" t="t"/>
              <a:pathLst>
                <a:path extrusionOk="0" h="5238" w="11249">
                  <a:moveTo>
                    <a:pt x="1060" y="0"/>
                  </a:moveTo>
                  <a:cubicBezTo>
                    <a:pt x="707" y="0"/>
                    <a:pt x="353" y="14"/>
                    <a:pt x="1" y="43"/>
                  </a:cubicBezTo>
                  <a:cubicBezTo>
                    <a:pt x="101" y="1719"/>
                    <a:pt x="422" y="3657"/>
                    <a:pt x="979" y="5238"/>
                  </a:cubicBezTo>
                  <a:cubicBezTo>
                    <a:pt x="4393" y="5238"/>
                    <a:pt x="7816" y="4932"/>
                    <a:pt x="11249" y="4560"/>
                  </a:cubicBezTo>
                  <a:lnTo>
                    <a:pt x="11234" y="4430"/>
                  </a:lnTo>
                  <a:cubicBezTo>
                    <a:pt x="8653" y="1633"/>
                    <a:pt x="4862" y="0"/>
                    <a:pt x="10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3" name="Google Shape;5783;p28"/>
            <p:cNvSpPr/>
            <p:nvPr/>
          </p:nvSpPr>
          <p:spPr>
            <a:xfrm>
              <a:off x="1805025" y="3001050"/>
              <a:ext cx="188000" cy="65525"/>
            </a:xfrm>
            <a:custGeom>
              <a:rect b="b" l="l" r="r" t="t"/>
              <a:pathLst>
                <a:path extrusionOk="0" h="2621" w="7520">
                  <a:moveTo>
                    <a:pt x="1004" y="0"/>
                  </a:moveTo>
                  <a:cubicBezTo>
                    <a:pt x="598" y="778"/>
                    <a:pt x="261" y="1591"/>
                    <a:pt x="0" y="2424"/>
                  </a:cubicBezTo>
                  <a:cubicBezTo>
                    <a:pt x="271" y="2455"/>
                    <a:pt x="537" y="2475"/>
                    <a:pt x="808" y="2495"/>
                  </a:cubicBezTo>
                  <a:cubicBezTo>
                    <a:pt x="1044" y="2515"/>
                    <a:pt x="1285" y="2530"/>
                    <a:pt x="1526" y="2545"/>
                  </a:cubicBezTo>
                  <a:cubicBezTo>
                    <a:pt x="2365" y="2593"/>
                    <a:pt x="3206" y="2620"/>
                    <a:pt x="4047" y="2620"/>
                  </a:cubicBezTo>
                  <a:cubicBezTo>
                    <a:pt x="4595" y="2620"/>
                    <a:pt x="5144" y="2609"/>
                    <a:pt x="5692" y="2585"/>
                  </a:cubicBezTo>
                  <a:cubicBezTo>
                    <a:pt x="6365" y="1767"/>
                    <a:pt x="6977" y="899"/>
                    <a:pt x="7519" y="0"/>
                  </a:cubicBezTo>
                  <a:lnTo>
                    <a:pt x="7519" y="0"/>
                  </a:lnTo>
                  <a:cubicBezTo>
                    <a:pt x="6490" y="178"/>
                    <a:pt x="5451" y="258"/>
                    <a:pt x="4407" y="258"/>
                  </a:cubicBezTo>
                  <a:cubicBezTo>
                    <a:pt x="3276" y="258"/>
                    <a:pt x="2139" y="165"/>
                    <a:pt x="1004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4" name="Google Shape;5784;p28"/>
            <p:cNvSpPr/>
            <p:nvPr/>
          </p:nvSpPr>
          <p:spPr>
            <a:xfrm>
              <a:off x="937925" y="2731125"/>
              <a:ext cx="1529800" cy="276400"/>
            </a:xfrm>
            <a:custGeom>
              <a:rect b="b" l="l" r="r" t="t"/>
              <a:pathLst>
                <a:path extrusionOk="0" h="11056" w="61192">
                  <a:moveTo>
                    <a:pt x="50047" y="4171"/>
                  </a:moveTo>
                  <a:cubicBezTo>
                    <a:pt x="50209" y="4171"/>
                    <a:pt x="50350" y="4305"/>
                    <a:pt x="50355" y="4473"/>
                  </a:cubicBezTo>
                  <a:cubicBezTo>
                    <a:pt x="50360" y="4643"/>
                    <a:pt x="50224" y="4784"/>
                    <a:pt x="50053" y="4789"/>
                  </a:cubicBezTo>
                  <a:cubicBezTo>
                    <a:pt x="50050" y="4789"/>
                    <a:pt x="50047" y="4789"/>
                    <a:pt x="50044" y="4789"/>
                  </a:cubicBezTo>
                  <a:cubicBezTo>
                    <a:pt x="49878" y="4789"/>
                    <a:pt x="49742" y="4660"/>
                    <a:pt x="49737" y="4488"/>
                  </a:cubicBezTo>
                  <a:cubicBezTo>
                    <a:pt x="49732" y="4322"/>
                    <a:pt x="49863" y="4177"/>
                    <a:pt x="50038" y="4172"/>
                  </a:cubicBezTo>
                  <a:cubicBezTo>
                    <a:pt x="50041" y="4172"/>
                    <a:pt x="50044" y="4171"/>
                    <a:pt x="50047" y="4171"/>
                  </a:cubicBezTo>
                  <a:close/>
                  <a:moveTo>
                    <a:pt x="25820" y="5135"/>
                  </a:moveTo>
                  <a:cubicBezTo>
                    <a:pt x="25986" y="5135"/>
                    <a:pt x="26121" y="5264"/>
                    <a:pt x="26131" y="5436"/>
                  </a:cubicBezTo>
                  <a:cubicBezTo>
                    <a:pt x="26131" y="5602"/>
                    <a:pt x="26001" y="5748"/>
                    <a:pt x="25830" y="5753"/>
                  </a:cubicBezTo>
                  <a:cubicBezTo>
                    <a:pt x="25827" y="5753"/>
                    <a:pt x="25824" y="5753"/>
                    <a:pt x="25821" y="5753"/>
                  </a:cubicBezTo>
                  <a:cubicBezTo>
                    <a:pt x="25654" y="5753"/>
                    <a:pt x="25514" y="5619"/>
                    <a:pt x="25514" y="5452"/>
                  </a:cubicBezTo>
                  <a:cubicBezTo>
                    <a:pt x="25504" y="5281"/>
                    <a:pt x="25639" y="5140"/>
                    <a:pt x="25810" y="5135"/>
                  </a:cubicBezTo>
                  <a:cubicBezTo>
                    <a:pt x="25813" y="5135"/>
                    <a:pt x="25816" y="5135"/>
                    <a:pt x="25820" y="5135"/>
                  </a:cubicBezTo>
                  <a:close/>
                  <a:moveTo>
                    <a:pt x="48707" y="5356"/>
                  </a:moveTo>
                  <a:cubicBezTo>
                    <a:pt x="48874" y="5356"/>
                    <a:pt x="49010" y="5490"/>
                    <a:pt x="49014" y="5657"/>
                  </a:cubicBezTo>
                  <a:cubicBezTo>
                    <a:pt x="49019" y="5828"/>
                    <a:pt x="48889" y="5969"/>
                    <a:pt x="48718" y="5974"/>
                  </a:cubicBezTo>
                  <a:cubicBezTo>
                    <a:pt x="48715" y="5974"/>
                    <a:pt x="48712" y="5974"/>
                    <a:pt x="48709" y="5974"/>
                  </a:cubicBezTo>
                  <a:cubicBezTo>
                    <a:pt x="48542" y="5974"/>
                    <a:pt x="48402" y="5845"/>
                    <a:pt x="48397" y="5677"/>
                  </a:cubicBezTo>
                  <a:cubicBezTo>
                    <a:pt x="48392" y="5507"/>
                    <a:pt x="48528" y="5361"/>
                    <a:pt x="48698" y="5356"/>
                  </a:cubicBezTo>
                  <a:cubicBezTo>
                    <a:pt x="48701" y="5356"/>
                    <a:pt x="48704" y="5356"/>
                    <a:pt x="48707" y="5356"/>
                  </a:cubicBezTo>
                  <a:close/>
                  <a:moveTo>
                    <a:pt x="33156" y="5627"/>
                  </a:moveTo>
                  <a:cubicBezTo>
                    <a:pt x="33319" y="5627"/>
                    <a:pt x="33455" y="5759"/>
                    <a:pt x="33460" y="5923"/>
                  </a:cubicBezTo>
                  <a:cubicBezTo>
                    <a:pt x="33465" y="6094"/>
                    <a:pt x="33329" y="6240"/>
                    <a:pt x="33158" y="6245"/>
                  </a:cubicBezTo>
                  <a:cubicBezTo>
                    <a:pt x="33155" y="6245"/>
                    <a:pt x="33152" y="6245"/>
                    <a:pt x="33149" y="6245"/>
                  </a:cubicBezTo>
                  <a:cubicBezTo>
                    <a:pt x="32983" y="6245"/>
                    <a:pt x="32847" y="6111"/>
                    <a:pt x="32842" y="5943"/>
                  </a:cubicBezTo>
                  <a:cubicBezTo>
                    <a:pt x="32837" y="5773"/>
                    <a:pt x="32973" y="5627"/>
                    <a:pt x="33138" y="5627"/>
                  </a:cubicBezTo>
                  <a:cubicBezTo>
                    <a:pt x="33144" y="5627"/>
                    <a:pt x="33150" y="5627"/>
                    <a:pt x="33156" y="5627"/>
                  </a:cubicBezTo>
                  <a:close/>
                  <a:moveTo>
                    <a:pt x="54133" y="4111"/>
                  </a:moveTo>
                  <a:cubicBezTo>
                    <a:pt x="54167" y="4111"/>
                    <a:pt x="54200" y="4114"/>
                    <a:pt x="54235" y="4121"/>
                  </a:cubicBezTo>
                  <a:cubicBezTo>
                    <a:pt x="54501" y="4172"/>
                    <a:pt x="54671" y="4428"/>
                    <a:pt x="54616" y="4694"/>
                  </a:cubicBezTo>
                  <a:cubicBezTo>
                    <a:pt x="54581" y="4874"/>
                    <a:pt x="54445" y="5015"/>
                    <a:pt x="54280" y="5060"/>
                  </a:cubicBezTo>
                  <a:cubicBezTo>
                    <a:pt x="54325" y="5165"/>
                    <a:pt x="54350" y="5281"/>
                    <a:pt x="54360" y="5401"/>
                  </a:cubicBezTo>
                  <a:cubicBezTo>
                    <a:pt x="54390" y="5974"/>
                    <a:pt x="53953" y="6470"/>
                    <a:pt x="53376" y="6506"/>
                  </a:cubicBezTo>
                  <a:cubicBezTo>
                    <a:pt x="53357" y="6507"/>
                    <a:pt x="53339" y="6507"/>
                    <a:pt x="53320" y="6507"/>
                  </a:cubicBezTo>
                  <a:cubicBezTo>
                    <a:pt x="52767" y="6507"/>
                    <a:pt x="52301" y="6080"/>
                    <a:pt x="52272" y="5522"/>
                  </a:cubicBezTo>
                  <a:cubicBezTo>
                    <a:pt x="52237" y="4945"/>
                    <a:pt x="52679" y="4448"/>
                    <a:pt x="53251" y="4413"/>
                  </a:cubicBezTo>
                  <a:cubicBezTo>
                    <a:pt x="53266" y="4412"/>
                    <a:pt x="53280" y="4412"/>
                    <a:pt x="53295" y="4412"/>
                  </a:cubicBezTo>
                  <a:cubicBezTo>
                    <a:pt x="53428" y="4412"/>
                    <a:pt x="53550" y="4433"/>
                    <a:pt x="53667" y="4478"/>
                  </a:cubicBezTo>
                  <a:cubicBezTo>
                    <a:pt x="53724" y="4260"/>
                    <a:pt x="53916" y="4111"/>
                    <a:pt x="54133" y="4111"/>
                  </a:cubicBezTo>
                  <a:close/>
                  <a:moveTo>
                    <a:pt x="31213" y="6626"/>
                  </a:moveTo>
                  <a:cubicBezTo>
                    <a:pt x="31371" y="6626"/>
                    <a:pt x="31507" y="6757"/>
                    <a:pt x="31512" y="6922"/>
                  </a:cubicBezTo>
                  <a:cubicBezTo>
                    <a:pt x="31517" y="7093"/>
                    <a:pt x="31382" y="7233"/>
                    <a:pt x="31211" y="7243"/>
                  </a:cubicBezTo>
                  <a:cubicBezTo>
                    <a:pt x="31040" y="7243"/>
                    <a:pt x="30900" y="7113"/>
                    <a:pt x="30895" y="6942"/>
                  </a:cubicBezTo>
                  <a:cubicBezTo>
                    <a:pt x="30890" y="6772"/>
                    <a:pt x="31020" y="6626"/>
                    <a:pt x="31196" y="6626"/>
                  </a:cubicBezTo>
                  <a:cubicBezTo>
                    <a:pt x="31202" y="6626"/>
                    <a:pt x="31207" y="6626"/>
                    <a:pt x="31213" y="6626"/>
                  </a:cubicBezTo>
                  <a:close/>
                  <a:moveTo>
                    <a:pt x="34172" y="7976"/>
                  </a:moveTo>
                  <a:cubicBezTo>
                    <a:pt x="34343" y="7976"/>
                    <a:pt x="34479" y="8105"/>
                    <a:pt x="34484" y="8272"/>
                  </a:cubicBezTo>
                  <a:cubicBezTo>
                    <a:pt x="34489" y="8443"/>
                    <a:pt x="34353" y="8589"/>
                    <a:pt x="34182" y="8594"/>
                  </a:cubicBezTo>
                  <a:cubicBezTo>
                    <a:pt x="34179" y="8594"/>
                    <a:pt x="34176" y="8594"/>
                    <a:pt x="34173" y="8594"/>
                  </a:cubicBezTo>
                  <a:cubicBezTo>
                    <a:pt x="34007" y="8594"/>
                    <a:pt x="33871" y="8460"/>
                    <a:pt x="33866" y="8292"/>
                  </a:cubicBezTo>
                  <a:cubicBezTo>
                    <a:pt x="33861" y="8122"/>
                    <a:pt x="33997" y="7981"/>
                    <a:pt x="34162" y="7976"/>
                  </a:cubicBezTo>
                  <a:cubicBezTo>
                    <a:pt x="34166" y="7976"/>
                    <a:pt x="34169" y="7976"/>
                    <a:pt x="34172" y="7976"/>
                  </a:cubicBezTo>
                  <a:close/>
                  <a:moveTo>
                    <a:pt x="1" y="1"/>
                  </a:moveTo>
                  <a:cubicBezTo>
                    <a:pt x="914" y="899"/>
                    <a:pt x="2139" y="1637"/>
                    <a:pt x="3379" y="1958"/>
                  </a:cubicBezTo>
                  <a:cubicBezTo>
                    <a:pt x="2244" y="2746"/>
                    <a:pt x="1190" y="4227"/>
                    <a:pt x="944" y="5587"/>
                  </a:cubicBezTo>
                  <a:cubicBezTo>
                    <a:pt x="2335" y="5010"/>
                    <a:pt x="3851" y="4036"/>
                    <a:pt x="4578" y="2721"/>
                  </a:cubicBezTo>
                  <a:cubicBezTo>
                    <a:pt x="7028" y="3218"/>
                    <a:pt x="9332" y="4147"/>
                    <a:pt x="11585" y="5226"/>
                  </a:cubicBezTo>
                  <a:cubicBezTo>
                    <a:pt x="11920" y="5209"/>
                    <a:pt x="12254" y="5201"/>
                    <a:pt x="12587" y="5201"/>
                  </a:cubicBezTo>
                  <a:cubicBezTo>
                    <a:pt x="17641" y="5201"/>
                    <a:pt x="22565" y="7059"/>
                    <a:pt x="27391" y="8669"/>
                  </a:cubicBezTo>
                  <a:cubicBezTo>
                    <a:pt x="30082" y="9562"/>
                    <a:pt x="32877" y="10396"/>
                    <a:pt x="35688" y="10797"/>
                  </a:cubicBezTo>
                  <a:cubicBezTo>
                    <a:pt x="36823" y="10962"/>
                    <a:pt x="37960" y="11055"/>
                    <a:pt x="39091" y="11055"/>
                  </a:cubicBezTo>
                  <a:cubicBezTo>
                    <a:pt x="40135" y="11055"/>
                    <a:pt x="41174" y="10975"/>
                    <a:pt x="42203" y="10797"/>
                  </a:cubicBezTo>
                  <a:cubicBezTo>
                    <a:pt x="42750" y="10702"/>
                    <a:pt x="43292" y="10581"/>
                    <a:pt x="43829" y="10426"/>
                  </a:cubicBezTo>
                  <a:cubicBezTo>
                    <a:pt x="46234" y="9748"/>
                    <a:pt x="48342" y="8453"/>
                    <a:pt x="50846" y="7951"/>
                  </a:cubicBezTo>
                  <a:cubicBezTo>
                    <a:pt x="52281" y="7664"/>
                    <a:pt x="53747" y="7517"/>
                    <a:pt x="55213" y="7517"/>
                  </a:cubicBezTo>
                  <a:cubicBezTo>
                    <a:pt x="55824" y="7517"/>
                    <a:pt x="56436" y="7543"/>
                    <a:pt x="57045" y="7595"/>
                  </a:cubicBezTo>
                  <a:cubicBezTo>
                    <a:pt x="57577" y="7163"/>
                    <a:pt x="58084" y="6706"/>
                    <a:pt x="58576" y="6230"/>
                  </a:cubicBezTo>
                  <a:cubicBezTo>
                    <a:pt x="59530" y="5296"/>
                    <a:pt x="60408" y="4282"/>
                    <a:pt x="61191" y="3203"/>
                  </a:cubicBezTo>
                  <a:cubicBezTo>
                    <a:pt x="59364" y="2299"/>
                    <a:pt x="57281" y="2089"/>
                    <a:pt x="55248" y="2013"/>
                  </a:cubicBezTo>
                  <a:cubicBezTo>
                    <a:pt x="54580" y="1989"/>
                    <a:pt x="53911" y="1977"/>
                    <a:pt x="53243" y="1977"/>
                  </a:cubicBezTo>
                  <a:cubicBezTo>
                    <a:pt x="47891" y="1977"/>
                    <a:pt x="42535" y="2708"/>
                    <a:pt x="37194" y="3283"/>
                  </a:cubicBezTo>
                  <a:cubicBezTo>
                    <a:pt x="33761" y="3655"/>
                    <a:pt x="30338" y="3961"/>
                    <a:pt x="26924" y="3961"/>
                  </a:cubicBezTo>
                  <a:cubicBezTo>
                    <a:pt x="26885" y="3961"/>
                    <a:pt x="26846" y="3961"/>
                    <a:pt x="26807" y="3961"/>
                  </a:cubicBezTo>
                  <a:cubicBezTo>
                    <a:pt x="24407" y="3961"/>
                    <a:pt x="22012" y="3809"/>
                    <a:pt x="19621" y="3429"/>
                  </a:cubicBezTo>
                  <a:cubicBezTo>
                    <a:pt x="15634" y="2791"/>
                    <a:pt x="11625" y="1509"/>
                    <a:pt x="7644" y="1509"/>
                  </a:cubicBezTo>
                  <a:cubicBezTo>
                    <a:pt x="6643" y="1509"/>
                    <a:pt x="5645" y="1590"/>
                    <a:pt x="4649" y="1782"/>
                  </a:cubicBezTo>
                  <a:cubicBezTo>
                    <a:pt x="4619" y="1602"/>
                    <a:pt x="4458" y="1456"/>
                    <a:pt x="4332" y="1321"/>
                  </a:cubicBezTo>
                  <a:cubicBezTo>
                    <a:pt x="3795" y="764"/>
                    <a:pt x="3068" y="412"/>
                    <a:pt x="2310" y="221"/>
                  </a:cubicBezTo>
                  <a:cubicBezTo>
                    <a:pt x="1562" y="36"/>
                    <a:pt x="779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5" name="Google Shape;5785;p28"/>
            <p:cNvSpPr/>
            <p:nvPr/>
          </p:nvSpPr>
          <p:spPr>
            <a:xfrm>
              <a:off x="1227550" y="2861125"/>
              <a:ext cx="602600" cy="200550"/>
            </a:xfrm>
            <a:custGeom>
              <a:rect b="b" l="l" r="r" t="t"/>
              <a:pathLst>
                <a:path extrusionOk="0" h="8022" w="24104">
                  <a:moveTo>
                    <a:pt x="1002" y="1"/>
                  </a:moveTo>
                  <a:cubicBezTo>
                    <a:pt x="669" y="1"/>
                    <a:pt x="335" y="9"/>
                    <a:pt x="0" y="26"/>
                  </a:cubicBezTo>
                  <a:cubicBezTo>
                    <a:pt x="2686" y="1306"/>
                    <a:pt x="5296" y="2796"/>
                    <a:pt x="8001" y="4026"/>
                  </a:cubicBezTo>
                  <a:cubicBezTo>
                    <a:pt x="12764" y="6184"/>
                    <a:pt x="17894" y="7540"/>
                    <a:pt x="23099" y="8021"/>
                  </a:cubicBezTo>
                  <a:cubicBezTo>
                    <a:pt x="23360" y="7188"/>
                    <a:pt x="23697" y="6375"/>
                    <a:pt x="24103" y="5597"/>
                  </a:cubicBezTo>
                  <a:cubicBezTo>
                    <a:pt x="21292" y="5196"/>
                    <a:pt x="18497" y="4362"/>
                    <a:pt x="15806" y="3469"/>
                  </a:cubicBezTo>
                  <a:cubicBezTo>
                    <a:pt x="10980" y="1859"/>
                    <a:pt x="6056" y="1"/>
                    <a:pt x="100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6" name="Google Shape;5786;p28"/>
            <p:cNvSpPr/>
            <p:nvPr/>
          </p:nvSpPr>
          <p:spPr>
            <a:xfrm>
              <a:off x="1947325" y="2919050"/>
              <a:ext cx="416750" cy="146650"/>
            </a:xfrm>
            <a:custGeom>
              <a:rect b="b" l="l" r="r" t="t"/>
              <a:pathLst>
                <a:path extrusionOk="0" h="5866" w="16670">
                  <a:moveTo>
                    <a:pt x="14837" y="0"/>
                  </a:moveTo>
                  <a:cubicBezTo>
                    <a:pt x="13371" y="0"/>
                    <a:pt x="11905" y="147"/>
                    <a:pt x="10470" y="434"/>
                  </a:cubicBezTo>
                  <a:cubicBezTo>
                    <a:pt x="7966" y="936"/>
                    <a:pt x="5858" y="2231"/>
                    <a:pt x="3453" y="2909"/>
                  </a:cubicBezTo>
                  <a:cubicBezTo>
                    <a:pt x="2916" y="3064"/>
                    <a:pt x="2374" y="3185"/>
                    <a:pt x="1827" y="3280"/>
                  </a:cubicBezTo>
                  <a:cubicBezTo>
                    <a:pt x="1285" y="4179"/>
                    <a:pt x="673" y="5047"/>
                    <a:pt x="0" y="5865"/>
                  </a:cubicBezTo>
                  <a:cubicBezTo>
                    <a:pt x="3187" y="5740"/>
                    <a:pt x="6355" y="5218"/>
                    <a:pt x="9366" y="4174"/>
                  </a:cubicBezTo>
                  <a:cubicBezTo>
                    <a:pt x="12011" y="3260"/>
                    <a:pt x="14501" y="1860"/>
                    <a:pt x="16669" y="78"/>
                  </a:cubicBezTo>
                  <a:cubicBezTo>
                    <a:pt x="16060" y="26"/>
                    <a:pt x="15448" y="0"/>
                    <a:pt x="1483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7" name="Google Shape;5787;p28"/>
            <p:cNvSpPr/>
            <p:nvPr/>
          </p:nvSpPr>
          <p:spPr>
            <a:xfrm>
              <a:off x="2279600" y="2833875"/>
              <a:ext cx="25125" cy="23775"/>
            </a:xfrm>
            <a:custGeom>
              <a:rect b="b" l="l" r="r" t="t"/>
              <a:pathLst>
                <a:path extrusionOk="0" h="951" w="1005">
                  <a:moveTo>
                    <a:pt x="466" y="1"/>
                  </a:moveTo>
                  <a:cubicBezTo>
                    <a:pt x="249" y="1"/>
                    <a:pt x="57" y="150"/>
                    <a:pt x="0" y="368"/>
                  </a:cubicBezTo>
                  <a:cubicBezTo>
                    <a:pt x="276" y="463"/>
                    <a:pt x="502" y="679"/>
                    <a:pt x="613" y="950"/>
                  </a:cubicBezTo>
                  <a:cubicBezTo>
                    <a:pt x="778" y="905"/>
                    <a:pt x="914" y="764"/>
                    <a:pt x="949" y="584"/>
                  </a:cubicBezTo>
                  <a:cubicBezTo>
                    <a:pt x="1004" y="318"/>
                    <a:pt x="834" y="62"/>
                    <a:pt x="568" y="11"/>
                  </a:cubicBezTo>
                  <a:cubicBezTo>
                    <a:pt x="533" y="4"/>
                    <a:pt x="500" y="1"/>
                    <a:pt x="46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8" name="Google Shape;5788;p28"/>
            <p:cNvSpPr/>
            <p:nvPr/>
          </p:nvSpPr>
          <p:spPr>
            <a:xfrm>
              <a:off x="2278100" y="2843050"/>
              <a:ext cx="16825" cy="15225"/>
            </a:xfrm>
            <a:custGeom>
              <a:rect b="b" l="l" r="r" t="t"/>
              <a:pathLst>
                <a:path extrusionOk="0" h="609" w="673">
                  <a:moveTo>
                    <a:pt x="60" y="1"/>
                  </a:moveTo>
                  <a:cubicBezTo>
                    <a:pt x="55" y="6"/>
                    <a:pt x="55" y="16"/>
                    <a:pt x="55" y="26"/>
                  </a:cubicBezTo>
                  <a:cubicBezTo>
                    <a:pt x="0" y="287"/>
                    <a:pt x="171" y="543"/>
                    <a:pt x="437" y="598"/>
                  </a:cubicBezTo>
                  <a:cubicBezTo>
                    <a:pt x="466" y="605"/>
                    <a:pt x="496" y="609"/>
                    <a:pt x="526" y="609"/>
                  </a:cubicBezTo>
                  <a:cubicBezTo>
                    <a:pt x="578" y="609"/>
                    <a:pt x="628" y="599"/>
                    <a:pt x="673" y="583"/>
                  </a:cubicBezTo>
                  <a:cubicBezTo>
                    <a:pt x="562" y="312"/>
                    <a:pt x="336" y="96"/>
                    <a:pt x="6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9" name="Google Shape;5789;p28"/>
            <p:cNvSpPr/>
            <p:nvPr/>
          </p:nvSpPr>
          <p:spPr>
            <a:xfrm>
              <a:off x="2243825" y="2841400"/>
              <a:ext cx="53875" cy="52425"/>
            </a:xfrm>
            <a:custGeom>
              <a:rect b="b" l="l" r="r" t="t"/>
              <a:pathLst>
                <a:path extrusionOk="0" h="2097" w="2155">
                  <a:moveTo>
                    <a:pt x="1059" y="1"/>
                  </a:moveTo>
                  <a:cubicBezTo>
                    <a:pt x="1044" y="1"/>
                    <a:pt x="1030" y="1"/>
                    <a:pt x="1015" y="2"/>
                  </a:cubicBezTo>
                  <a:cubicBezTo>
                    <a:pt x="443" y="37"/>
                    <a:pt x="1" y="534"/>
                    <a:pt x="36" y="1111"/>
                  </a:cubicBezTo>
                  <a:cubicBezTo>
                    <a:pt x="65" y="1669"/>
                    <a:pt x="531" y="2096"/>
                    <a:pt x="1084" y="2096"/>
                  </a:cubicBezTo>
                  <a:cubicBezTo>
                    <a:pt x="1103" y="2096"/>
                    <a:pt x="1121" y="2096"/>
                    <a:pt x="1140" y="2095"/>
                  </a:cubicBezTo>
                  <a:cubicBezTo>
                    <a:pt x="1717" y="2059"/>
                    <a:pt x="2154" y="1563"/>
                    <a:pt x="2124" y="985"/>
                  </a:cubicBezTo>
                  <a:cubicBezTo>
                    <a:pt x="2114" y="870"/>
                    <a:pt x="2089" y="754"/>
                    <a:pt x="2044" y="649"/>
                  </a:cubicBezTo>
                  <a:cubicBezTo>
                    <a:pt x="1999" y="665"/>
                    <a:pt x="1949" y="675"/>
                    <a:pt x="1897" y="675"/>
                  </a:cubicBezTo>
                  <a:cubicBezTo>
                    <a:pt x="1867" y="675"/>
                    <a:pt x="1837" y="671"/>
                    <a:pt x="1808" y="664"/>
                  </a:cubicBezTo>
                  <a:cubicBezTo>
                    <a:pt x="1542" y="609"/>
                    <a:pt x="1371" y="353"/>
                    <a:pt x="1426" y="92"/>
                  </a:cubicBezTo>
                  <a:cubicBezTo>
                    <a:pt x="1426" y="82"/>
                    <a:pt x="1426" y="72"/>
                    <a:pt x="1431" y="67"/>
                  </a:cubicBezTo>
                  <a:cubicBezTo>
                    <a:pt x="1314" y="22"/>
                    <a:pt x="1192" y="1"/>
                    <a:pt x="105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0" name="Google Shape;5790;p28"/>
            <p:cNvSpPr/>
            <p:nvPr/>
          </p:nvSpPr>
          <p:spPr>
            <a:xfrm>
              <a:off x="2181225" y="2835400"/>
              <a:ext cx="15700" cy="15475"/>
            </a:xfrm>
            <a:custGeom>
              <a:rect b="b" l="l" r="r" t="t"/>
              <a:pathLst>
                <a:path extrusionOk="0" h="619" w="628">
                  <a:moveTo>
                    <a:pt x="315" y="0"/>
                  </a:moveTo>
                  <a:cubicBezTo>
                    <a:pt x="312" y="0"/>
                    <a:pt x="309" y="1"/>
                    <a:pt x="306" y="1"/>
                  </a:cubicBezTo>
                  <a:cubicBezTo>
                    <a:pt x="131" y="6"/>
                    <a:pt x="0" y="151"/>
                    <a:pt x="5" y="317"/>
                  </a:cubicBezTo>
                  <a:cubicBezTo>
                    <a:pt x="10" y="489"/>
                    <a:pt x="146" y="618"/>
                    <a:pt x="312" y="618"/>
                  </a:cubicBezTo>
                  <a:cubicBezTo>
                    <a:pt x="315" y="618"/>
                    <a:pt x="318" y="618"/>
                    <a:pt x="321" y="618"/>
                  </a:cubicBezTo>
                  <a:cubicBezTo>
                    <a:pt x="492" y="613"/>
                    <a:pt x="628" y="472"/>
                    <a:pt x="623" y="302"/>
                  </a:cubicBezTo>
                  <a:cubicBezTo>
                    <a:pt x="618" y="134"/>
                    <a:pt x="477" y="0"/>
                    <a:pt x="3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1" name="Google Shape;5791;p28"/>
            <p:cNvSpPr/>
            <p:nvPr/>
          </p:nvSpPr>
          <p:spPr>
            <a:xfrm>
              <a:off x="2147725" y="2865025"/>
              <a:ext cx="15700" cy="15450"/>
            </a:xfrm>
            <a:custGeom>
              <a:rect b="b" l="l" r="r" t="t"/>
              <a:pathLst>
                <a:path extrusionOk="0" h="618" w="628">
                  <a:moveTo>
                    <a:pt x="315" y="0"/>
                  </a:moveTo>
                  <a:cubicBezTo>
                    <a:pt x="312" y="0"/>
                    <a:pt x="309" y="0"/>
                    <a:pt x="306" y="0"/>
                  </a:cubicBezTo>
                  <a:cubicBezTo>
                    <a:pt x="136" y="5"/>
                    <a:pt x="0" y="151"/>
                    <a:pt x="5" y="321"/>
                  </a:cubicBezTo>
                  <a:cubicBezTo>
                    <a:pt x="10" y="489"/>
                    <a:pt x="150" y="618"/>
                    <a:pt x="317" y="618"/>
                  </a:cubicBezTo>
                  <a:cubicBezTo>
                    <a:pt x="320" y="618"/>
                    <a:pt x="323" y="618"/>
                    <a:pt x="326" y="618"/>
                  </a:cubicBezTo>
                  <a:cubicBezTo>
                    <a:pt x="497" y="613"/>
                    <a:pt x="627" y="472"/>
                    <a:pt x="622" y="301"/>
                  </a:cubicBezTo>
                  <a:cubicBezTo>
                    <a:pt x="618" y="134"/>
                    <a:pt x="482" y="0"/>
                    <a:pt x="3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2" name="Google Shape;5792;p28"/>
            <p:cNvSpPr/>
            <p:nvPr/>
          </p:nvSpPr>
          <p:spPr>
            <a:xfrm>
              <a:off x="1784450" y="2930525"/>
              <a:ext cx="15700" cy="15450"/>
            </a:xfrm>
            <a:custGeom>
              <a:rect b="b" l="l" r="r" t="t"/>
              <a:pathLst>
                <a:path extrusionOk="0" h="618" w="628">
                  <a:moveTo>
                    <a:pt x="311" y="0"/>
                  </a:moveTo>
                  <a:cubicBezTo>
                    <a:pt x="308" y="0"/>
                    <a:pt x="305" y="0"/>
                    <a:pt x="301" y="0"/>
                  </a:cubicBezTo>
                  <a:cubicBezTo>
                    <a:pt x="136" y="5"/>
                    <a:pt x="0" y="146"/>
                    <a:pt x="5" y="316"/>
                  </a:cubicBezTo>
                  <a:cubicBezTo>
                    <a:pt x="10" y="484"/>
                    <a:pt x="146" y="618"/>
                    <a:pt x="312" y="618"/>
                  </a:cubicBezTo>
                  <a:cubicBezTo>
                    <a:pt x="315" y="618"/>
                    <a:pt x="318" y="618"/>
                    <a:pt x="321" y="618"/>
                  </a:cubicBezTo>
                  <a:cubicBezTo>
                    <a:pt x="492" y="613"/>
                    <a:pt x="628" y="467"/>
                    <a:pt x="623" y="296"/>
                  </a:cubicBezTo>
                  <a:cubicBezTo>
                    <a:pt x="618" y="129"/>
                    <a:pt x="482" y="0"/>
                    <a:pt x="3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3" name="Google Shape;5793;p28"/>
            <p:cNvSpPr/>
            <p:nvPr/>
          </p:nvSpPr>
          <p:spPr>
            <a:xfrm>
              <a:off x="1758850" y="2871775"/>
              <a:ext cx="15700" cy="15475"/>
            </a:xfrm>
            <a:custGeom>
              <a:rect b="b" l="l" r="r" t="t"/>
              <a:pathLst>
                <a:path extrusionOk="0" h="619" w="628">
                  <a:moveTo>
                    <a:pt x="319" y="1"/>
                  </a:moveTo>
                  <a:cubicBezTo>
                    <a:pt x="313" y="1"/>
                    <a:pt x="307" y="1"/>
                    <a:pt x="301" y="1"/>
                  </a:cubicBezTo>
                  <a:cubicBezTo>
                    <a:pt x="136" y="1"/>
                    <a:pt x="0" y="147"/>
                    <a:pt x="5" y="317"/>
                  </a:cubicBezTo>
                  <a:cubicBezTo>
                    <a:pt x="10" y="485"/>
                    <a:pt x="146" y="619"/>
                    <a:pt x="312" y="619"/>
                  </a:cubicBezTo>
                  <a:cubicBezTo>
                    <a:pt x="315" y="619"/>
                    <a:pt x="318" y="619"/>
                    <a:pt x="321" y="619"/>
                  </a:cubicBezTo>
                  <a:cubicBezTo>
                    <a:pt x="492" y="614"/>
                    <a:pt x="628" y="468"/>
                    <a:pt x="623" y="297"/>
                  </a:cubicBezTo>
                  <a:cubicBezTo>
                    <a:pt x="618" y="133"/>
                    <a:pt x="482" y="1"/>
                    <a:pt x="3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4" name="Google Shape;5794;p28"/>
            <p:cNvSpPr/>
            <p:nvPr/>
          </p:nvSpPr>
          <p:spPr>
            <a:xfrm>
              <a:off x="1710150" y="2896750"/>
              <a:ext cx="15725" cy="15475"/>
            </a:xfrm>
            <a:custGeom>
              <a:rect b="b" l="l" r="r" t="t"/>
              <a:pathLst>
                <a:path extrusionOk="0" h="619" w="629">
                  <a:moveTo>
                    <a:pt x="324" y="1"/>
                  </a:moveTo>
                  <a:cubicBezTo>
                    <a:pt x="318" y="1"/>
                    <a:pt x="313" y="1"/>
                    <a:pt x="307" y="1"/>
                  </a:cubicBezTo>
                  <a:cubicBezTo>
                    <a:pt x="131" y="1"/>
                    <a:pt x="1" y="147"/>
                    <a:pt x="6" y="317"/>
                  </a:cubicBezTo>
                  <a:cubicBezTo>
                    <a:pt x="11" y="488"/>
                    <a:pt x="151" y="618"/>
                    <a:pt x="322" y="618"/>
                  </a:cubicBezTo>
                  <a:cubicBezTo>
                    <a:pt x="493" y="608"/>
                    <a:pt x="628" y="468"/>
                    <a:pt x="623" y="297"/>
                  </a:cubicBezTo>
                  <a:cubicBezTo>
                    <a:pt x="618" y="132"/>
                    <a:pt x="482" y="1"/>
                    <a:pt x="3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5" name="Google Shape;5795;p28"/>
            <p:cNvSpPr/>
            <p:nvPr/>
          </p:nvSpPr>
          <p:spPr>
            <a:xfrm>
              <a:off x="1575500" y="2859500"/>
              <a:ext cx="15725" cy="15450"/>
            </a:xfrm>
            <a:custGeom>
              <a:rect b="b" l="l" r="r" t="t"/>
              <a:pathLst>
                <a:path extrusionOk="0" h="618" w="629">
                  <a:moveTo>
                    <a:pt x="317" y="0"/>
                  </a:moveTo>
                  <a:cubicBezTo>
                    <a:pt x="313" y="0"/>
                    <a:pt x="310" y="0"/>
                    <a:pt x="307" y="0"/>
                  </a:cubicBezTo>
                  <a:cubicBezTo>
                    <a:pt x="136" y="5"/>
                    <a:pt x="1" y="146"/>
                    <a:pt x="11" y="317"/>
                  </a:cubicBezTo>
                  <a:cubicBezTo>
                    <a:pt x="11" y="484"/>
                    <a:pt x="151" y="618"/>
                    <a:pt x="318" y="618"/>
                  </a:cubicBezTo>
                  <a:cubicBezTo>
                    <a:pt x="321" y="618"/>
                    <a:pt x="324" y="618"/>
                    <a:pt x="327" y="618"/>
                  </a:cubicBezTo>
                  <a:cubicBezTo>
                    <a:pt x="498" y="613"/>
                    <a:pt x="628" y="467"/>
                    <a:pt x="628" y="301"/>
                  </a:cubicBezTo>
                  <a:cubicBezTo>
                    <a:pt x="618" y="129"/>
                    <a:pt x="483" y="0"/>
                    <a:pt x="3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6" name="Google Shape;5796;p28"/>
            <p:cNvSpPr/>
            <p:nvPr/>
          </p:nvSpPr>
          <p:spPr>
            <a:xfrm>
              <a:off x="1611025" y="2813200"/>
              <a:ext cx="256750" cy="16950"/>
            </a:xfrm>
            <a:custGeom>
              <a:rect b="b" l="l" r="r" t="t"/>
              <a:pathLst>
                <a:path extrusionOk="0" fill="none" h="678" w="10270">
                  <a:moveTo>
                    <a:pt x="10270" y="0"/>
                  </a:moveTo>
                  <a:cubicBezTo>
                    <a:pt x="6837" y="372"/>
                    <a:pt x="3414" y="678"/>
                    <a:pt x="0" y="678"/>
                  </a:cubicBezTo>
                </a:path>
              </a:pathLst>
            </a:custGeom>
            <a:solidFill>
              <a:schemeClr val="accent6"/>
            </a:solidFill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7" name="Google Shape;5797;p28"/>
            <p:cNvSpPr/>
            <p:nvPr/>
          </p:nvSpPr>
          <p:spPr>
            <a:xfrm>
              <a:off x="1002925" y="2799525"/>
              <a:ext cx="24375" cy="28500"/>
            </a:xfrm>
            <a:custGeom>
              <a:rect b="b" l="l" r="r" t="t"/>
              <a:pathLst>
                <a:path extrusionOk="0" fill="none" h="1140" w="975">
                  <a:moveTo>
                    <a:pt x="1" y="1139"/>
                  </a:moveTo>
                  <a:cubicBezTo>
                    <a:pt x="387" y="823"/>
                    <a:pt x="719" y="432"/>
                    <a:pt x="975" y="0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8" name="Google Shape;5798;p28"/>
            <p:cNvSpPr/>
            <p:nvPr/>
          </p:nvSpPr>
          <p:spPr>
            <a:xfrm>
              <a:off x="1947325" y="2966775"/>
              <a:ext cx="64525" cy="98925"/>
            </a:xfrm>
            <a:custGeom>
              <a:rect b="b" l="l" r="r" t="t"/>
              <a:pathLst>
                <a:path extrusionOk="0" fill="none" h="3957" w="2581">
                  <a:moveTo>
                    <a:pt x="0" y="3956"/>
                  </a:moveTo>
                  <a:cubicBezTo>
                    <a:pt x="673" y="3138"/>
                    <a:pt x="1285" y="2270"/>
                    <a:pt x="1827" y="1371"/>
                  </a:cubicBezTo>
                  <a:cubicBezTo>
                    <a:pt x="2098" y="924"/>
                    <a:pt x="2349" y="468"/>
                    <a:pt x="2580" y="1"/>
                  </a:cubicBezTo>
                </a:path>
              </a:pathLst>
            </a:custGeom>
            <a:solidFill>
              <a:schemeClr val="accent6"/>
            </a:solidFill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9" name="Google Shape;5799;p28"/>
            <p:cNvSpPr/>
            <p:nvPr/>
          </p:nvSpPr>
          <p:spPr>
            <a:xfrm>
              <a:off x="1805025" y="2955375"/>
              <a:ext cx="53350" cy="106300"/>
            </a:xfrm>
            <a:custGeom>
              <a:rect b="b" l="l" r="r" t="t"/>
              <a:pathLst>
                <a:path extrusionOk="0" fill="none" h="4252" w="2134">
                  <a:moveTo>
                    <a:pt x="2133" y="0"/>
                  </a:moveTo>
                  <a:cubicBezTo>
                    <a:pt x="1712" y="577"/>
                    <a:pt x="1330" y="1190"/>
                    <a:pt x="1004" y="1827"/>
                  </a:cubicBezTo>
                  <a:cubicBezTo>
                    <a:pt x="598" y="2605"/>
                    <a:pt x="261" y="3418"/>
                    <a:pt x="0" y="4251"/>
                  </a:cubicBezTo>
                </a:path>
              </a:pathLst>
            </a:custGeom>
            <a:solidFill>
              <a:schemeClr val="accent6"/>
            </a:solidFill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0" name="Google Shape;5800;p28"/>
            <p:cNvSpPr/>
            <p:nvPr/>
          </p:nvSpPr>
          <p:spPr>
            <a:xfrm>
              <a:off x="1993000" y="2916600"/>
              <a:ext cx="371075" cy="84475"/>
            </a:xfrm>
            <a:custGeom>
              <a:rect b="b" l="l" r="r" t="t"/>
              <a:pathLst>
                <a:path extrusionOk="0" fill="none" h="3379" w="14843">
                  <a:moveTo>
                    <a:pt x="0" y="3378"/>
                  </a:moveTo>
                  <a:cubicBezTo>
                    <a:pt x="547" y="3283"/>
                    <a:pt x="1089" y="3162"/>
                    <a:pt x="1626" y="3007"/>
                  </a:cubicBezTo>
                  <a:cubicBezTo>
                    <a:pt x="4031" y="2329"/>
                    <a:pt x="6139" y="1034"/>
                    <a:pt x="8643" y="532"/>
                  </a:cubicBezTo>
                  <a:cubicBezTo>
                    <a:pt x="10676" y="126"/>
                    <a:pt x="12774" y="0"/>
                    <a:pt x="14842" y="176"/>
                  </a:cubicBezTo>
                </a:path>
              </a:pathLst>
            </a:custGeom>
            <a:solidFill>
              <a:schemeClr val="accent6"/>
            </a:solidFill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1" name="Google Shape;5801;p28"/>
            <p:cNvSpPr/>
            <p:nvPr/>
          </p:nvSpPr>
          <p:spPr>
            <a:xfrm>
              <a:off x="1227550" y="2854975"/>
              <a:ext cx="602600" cy="146100"/>
            </a:xfrm>
            <a:custGeom>
              <a:rect b="b" l="l" r="r" t="t"/>
              <a:pathLst>
                <a:path extrusionOk="0" fill="none" h="5844" w="24104">
                  <a:moveTo>
                    <a:pt x="0" y="272"/>
                  </a:moveTo>
                  <a:cubicBezTo>
                    <a:pt x="5406" y="1"/>
                    <a:pt x="10661" y="1998"/>
                    <a:pt x="15811" y="3715"/>
                  </a:cubicBezTo>
                  <a:cubicBezTo>
                    <a:pt x="18497" y="4608"/>
                    <a:pt x="21292" y="5442"/>
                    <a:pt x="24103" y="5843"/>
                  </a:cubicBezTo>
                </a:path>
              </a:pathLst>
            </a:custGeom>
            <a:solidFill>
              <a:schemeClr val="accent6"/>
            </a:solidFill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2" name="Google Shape;5802;p28"/>
            <p:cNvSpPr/>
            <p:nvPr/>
          </p:nvSpPr>
          <p:spPr>
            <a:xfrm>
              <a:off x="1657575" y="2734400"/>
              <a:ext cx="126275" cy="41425"/>
            </a:xfrm>
            <a:custGeom>
              <a:rect b="b" l="l" r="r" t="t"/>
              <a:pathLst>
                <a:path extrusionOk="0" fill="none" h="1657" w="5051">
                  <a:moveTo>
                    <a:pt x="1" y="0"/>
                  </a:moveTo>
                  <a:cubicBezTo>
                    <a:pt x="1762" y="271"/>
                    <a:pt x="3474" y="833"/>
                    <a:pt x="5050" y="1656"/>
                  </a:cubicBezTo>
                </a:path>
              </a:pathLst>
            </a:custGeom>
            <a:solidFill>
              <a:schemeClr val="accent6"/>
            </a:solidFill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3" name="Google Shape;5803;p28"/>
            <p:cNvSpPr/>
            <p:nvPr/>
          </p:nvSpPr>
          <p:spPr>
            <a:xfrm>
              <a:off x="1823475" y="3027650"/>
              <a:ext cx="34400" cy="103675"/>
            </a:xfrm>
            <a:custGeom>
              <a:rect b="b" l="l" r="r" t="t"/>
              <a:pathLst>
                <a:path extrusionOk="0" fill="none" h="4147" w="1376">
                  <a:moveTo>
                    <a:pt x="0" y="4146"/>
                  </a:moveTo>
                  <a:cubicBezTo>
                    <a:pt x="211" y="3243"/>
                    <a:pt x="472" y="2354"/>
                    <a:pt x="788" y="1481"/>
                  </a:cubicBezTo>
                  <a:cubicBezTo>
                    <a:pt x="964" y="979"/>
                    <a:pt x="1165" y="487"/>
                    <a:pt x="1375" y="0"/>
                  </a:cubicBezTo>
                </a:path>
              </a:pathLst>
            </a:custGeom>
            <a:solidFill>
              <a:schemeClr val="accent6"/>
            </a:solidFill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4" name="Google Shape;5804;p28"/>
            <p:cNvSpPr/>
            <p:nvPr/>
          </p:nvSpPr>
          <p:spPr>
            <a:xfrm>
              <a:off x="1207225" y="2807675"/>
              <a:ext cx="22100" cy="23875"/>
            </a:xfrm>
            <a:custGeom>
              <a:rect b="b" l="l" r="r" t="t"/>
              <a:pathLst>
                <a:path extrusionOk="0" fill="none" h="955" w="884">
                  <a:moveTo>
                    <a:pt x="0" y="0"/>
                  </a:moveTo>
                  <a:cubicBezTo>
                    <a:pt x="316" y="296"/>
                    <a:pt x="613" y="618"/>
                    <a:pt x="884" y="954"/>
                  </a:cubicBezTo>
                </a:path>
              </a:pathLst>
            </a:custGeom>
            <a:solidFill>
              <a:schemeClr val="accent6"/>
            </a:solidFill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5" name="Google Shape;5805;p28"/>
            <p:cNvSpPr/>
            <p:nvPr/>
          </p:nvSpPr>
          <p:spPr>
            <a:xfrm>
              <a:off x="1230175" y="2806550"/>
              <a:ext cx="23625" cy="22350"/>
            </a:xfrm>
            <a:custGeom>
              <a:rect b="b" l="l" r="r" t="t"/>
              <a:pathLst>
                <a:path extrusionOk="0" fill="none" h="894" w="945">
                  <a:moveTo>
                    <a:pt x="1" y="0"/>
                  </a:moveTo>
                  <a:cubicBezTo>
                    <a:pt x="332" y="281"/>
                    <a:pt x="648" y="582"/>
                    <a:pt x="944" y="894"/>
                  </a:cubicBezTo>
                </a:path>
              </a:pathLst>
            </a:custGeom>
            <a:solidFill>
              <a:schemeClr val="accent6"/>
            </a:solidFill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6" name="Google Shape;5806;p28"/>
            <p:cNvSpPr/>
            <p:nvPr/>
          </p:nvSpPr>
          <p:spPr>
            <a:xfrm>
              <a:off x="2041925" y="2893750"/>
              <a:ext cx="5675" cy="55375"/>
            </a:xfrm>
            <a:custGeom>
              <a:rect b="b" l="l" r="r" t="t"/>
              <a:pathLst>
                <a:path extrusionOk="0" fill="none" h="2215" w="227">
                  <a:moveTo>
                    <a:pt x="1" y="1"/>
                  </a:moveTo>
                  <a:cubicBezTo>
                    <a:pt x="76" y="738"/>
                    <a:pt x="151" y="1476"/>
                    <a:pt x="227" y="2214"/>
                  </a:cubicBezTo>
                </a:path>
              </a:pathLst>
            </a:custGeom>
            <a:solidFill>
              <a:schemeClr val="accent6"/>
            </a:solidFill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7" name="Google Shape;5807;p28"/>
            <p:cNvSpPr/>
            <p:nvPr/>
          </p:nvSpPr>
          <p:spPr>
            <a:xfrm>
              <a:off x="2065775" y="2898900"/>
              <a:ext cx="6800" cy="42925"/>
            </a:xfrm>
            <a:custGeom>
              <a:rect b="b" l="l" r="r" t="t"/>
              <a:pathLst>
                <a:path extrusionOk="0" fill="none" h="1717" w="272">
                  <a:moveTo>
                    <a:pt x="0" y="0"/>
                  </a:moveTo>
                  <a:cubicBezTo>
                    <a:pt x="91" y="573"/>
                    <a:pt x="181" y="1145"/>
                    <a:pt x="271" y="1717"/>
                  </a:cubicBezTo>
                </a:path>
              </a:pathLst>
            </a:custGeom>
            <a:solidFill>
              <a:schemeClr val="accent6"/>
            </a:solidFill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8" name="Google Shape;5808;p28"/>
            <p:cNvSpPr/>
            <p:nvPr/>
          </p:nvSpPr>
          <p:spPr>
            <a:xfrm>
              <a:off x="2092000" y="2893250"/>
              <a:ext cx="5550" cy="36800"/>
            </a:xfrm>
            <a:custGeom>
              <a:rect b="b" l="l" r="r" t="t"/>
              <a:pathLst>
                <a:path extrusionOk="0" fill="none" h="1472" w="222">
                  <a:moveTo>
                    <a:pt x="0" y="1"/>
                  </a:moveTo>
                  <a:cubicBezTo>
                    <a:pt x="76" y="492"/>
                    <a:pt x="146" y="979"/>
                    <a:pt x="221" y="1471"/>
                  </a:cubicBezTo>
                </a:path>
              </a:pathLst>
            </a:custGeom>
            <a:solidFill>
              <a:schemeClr val="accent6"/>
            </a:solidFill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9" name="Google Shape;5809;p28"/>
            <p:cNvSpPr/>
            <p:nvPr/>
          </p:nvSpPr>
          <p:spPr>
            <a:xfrm>
              <a:off x="2312975" y="2873925"/>
              <a:ext cx="93750" cy="20975"/>
            </a:xfrm>
            <a:custGeom>
              <a:rect b="b" l="l" r="r" t="t"/>
              <a:pathLst>
                <a:path extrusionOk="0" fill="none" h="839" w="3750">
                  <a:moveTo>
                    <a:pt x="3750" y="467"/>
                  </a:moveTo>
                  <a:cubicBezTo>
                    <a:pt x="3695" y="482"/>
                    <a:pt x="3634" y="502"/>
                    <a:pt x="3574" y="518"/>
                  </a:cubicBezTo>
                  <a:cubicBezTo>
                    <a:pt x="2385" y="839"/>
                    <a:pt x="1065" y="653"/>
                    <a:pt x="16" y="11"/>
                  </a:cubicBezTo>
                  <a:cubicBezTo>
                    <a:pt x="16" y="11"/>
                    <a:pt x="6" y="6"/>
                    <a:pt x="0" y="1"/>
                  </a:cubicBezTo>
                </a:path>
              </a:pathLst>
            </a:custGeom>
            <a:solidFill>
              <a:schemeClr val="accent6"/>
            </a:solidFill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0" name="Google Shape;5810;p28"/>
            <p:cNvSpPr/>
            <p:nvPr/>
          </p:nvSpPr>
          <p:spPr>
            <a:xfrm>
              <a:off x="2309700" y="2864650"/>
              <a:ext cx="9200" cy="22100"/>
            </a:xfrm>
            <a:custGeom>
              <a:rect b="b" l="l" r="r" t="t"/>
              <a:pathLst>
                <a:path extrusionOk="0" fill="none" h="884" w="368">
                  <a:moveTo>
                    <a:pt x="1" y="883"/>
                  </a:moveTo>
                  <a:cubicBezTo>
                    <a:pt x="31" y="713"/>
                    <a:pt x="76" y="542"/>
                    <a:pt x="147" y="382"/>
                  </a:cubicBezTo>
                  <a:cubicBezTo>
                    <a:pt x="207" y="246"/>
                    <a:pt x="277" y="121"/>
                    <a:pt x="367" y="0"/>
                  </a:cubicBezTo>
                </a:path>
              </a:pathLst>
            </a:custGeom>
            <a:solidFill>
              <a:schemeClr val="accent6"/>
            </a:solidFill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1" name="Google Shape;5811;p28"/>
            <p:cNvSpPr/>
            <p:nvPr/>
          </p:nvSpPr>
          <p:spPr>
            <a:xfrm>
              <a:off x="2237925" y="2799900"/>
              <a:ext cx="48725" cy="42800"/>
            </a:xfrm>
            <a:custGeom>
              <a:rect b="b" l="l" r="r" t="t"/>
              <a:pathLst>
                <a:path extrusionOk="0" fill="none" h="1712" w="1949">
                  <a:moveTo>
                    <a:pt x="1948" y="40"/>
                  </a:moveTo>
                  <a:cubicBezTo>
                    <a:pt x="919" y="0"/>
                    <a:pt x="121" y="778"/>
                    <a:pt x="1" y="1712"/>
                  </a:cubicBezTo>
                </a:path>
              </a:pathLst>
            </a:custGeom>
            <a:noFill/>
            <a:ln cap="rnd" cmpd="sng" w="10425">
              <a:solidFill>
                <a:schemeClr val="accent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812" name="Google Shape;5812;p28"/>
          <p:cNvGrpSpPr/>
          <p:nvPr/>
        </p:nvGrpSpPr>
        <p:grpSpPr>
          <a:xfrm flipH="1">
            <a:off x="-122399" y="312965"/>
            <a:ext cx="1684792" cy="579111"/>
            <a:chOff x="2360400" y="1877425"/>
            <a:chExt cx="873900" cy="300400"/>
          </a:xfrm>
        </p:grpSpPr>
        <p:sp>
          <p:nvSpPr>
            <p:cNvPr id="5813" name="Google Shape;5813;p28"/>
            <p:cNvSpPr/>
            <p:nvPr/>
          </p:nvSpPr>
          <p:spPr>
            <a:xfrm>
              <a:off x="2666825" y="2122925"/>
              <a:ext cx="173325" cy="54900"/>
            </a:xfrm>
            <a:custGeom>
              <a:rect b="b" l="l" r="r" t="t"/>
              <a:pathLst>
                <a:path extrusionOk="0" h="2196" w="6933">
                  <a:moveTo>
                    <a:pt x="5552" y="0"/>
                  </a:moveTo>
                  <a:cubicBezTo>
                    <a:pt x="4557" y="90"/>
                    <a:pt x="3549" y="137"/>
                    <a:pt x="2541" y="137"/>
                  </a:cubicBezTo>
                  <a:cubicBezTo>
                    <a:pt x="1694" y="137"/>
                    <a:pt x="847" y="104"/>
                    <a:pt x="6" y="35"/>
                  </a:cubicBezTo>
                  <a:lnTo>
                    <a:pt x="1" y="85"/>
                  </a:lnTo>
                  <a:cubicBezTo>
                    <a:pt x="1554" y="1442"/>
                    <a:pt x="3610" y="2195"/>
                    <a:pt x="5667" y="2195"/>
                  </a:cubicBezTo>
                  <a:cubicBezTo>
                    <a:pt x="6090" y="2195"/>
                    <a:pt x="6514" y="2163"/>
                    <a:pt x="6933" y="2098"/>
                  </a:cubicBezTo>
                  <a:cubicBezTo>
                    <a:pt x="6611" y="1315"/>
                    <a:pt x="6175" y="572"/>
                    <a:pt x="55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4" name="Google Shape;5814;p28"/>
            <p:cNvSpPr/>
            <p:nvPr/>
          </p:nvSpPr>
          <p:spPr>
            <a:xfrm>
              <a:off x="2675875" y="2014250"/>
              <a:ext cx="173325" cy="63950"/>
            </a:xfrm>
            <a:custGeom>
              <a:rect b="b" l="l" r="r" t="t"/>
              <a:pathLst>
                <a:path extrusionOk="0" h="2558" w="6933">
                  <a:moveTo>
                    <a:pt x="3445" y="0"/>
                  </a:moveTo>
                  <a:cubicBezTo>
                    <a:pt x="2099" y="0"/>
                    <a:pt x="884" y="835"/>
                    <a:pt x="0" y="1852"/>
                  </a:cubicBezTo>
                  <a:cubicBezTo>
                    <a:pt x="1053" y="2323"/>
                    <a:pt x="2205" y="2558"/>
                    <a:pt x="3357" y="2558"/>
                  </a:cubicBezTo>
                  <a:cubicBezTo>
                    <a:pt x="4589" y="2558"/>
                    <a:pt x="5822" y="2289"/>
                    <a:pt x="6932" y="1752"/>
                  </a:cubicBezTo>
                  <a:cubicBezTo>
                    <a:pt x="6064" y="718"/>
                    <a:pt x="4819" y="10"/>
                    <a:pt x="3469" y="0"/>
                  </a:cubicBezTo>
                  <a:cubicBezTo>
                    <a:pt x="3461" y="0"/>
                    <a:pt x="3453" y="0"/>
                    <a:pt x="34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5" name="Google Shape;5815;p28"/>
            <p:cNvSpPr/>
            <p:nvPr/>
          </p:nvSpPr>
          <p:spPr>
            <a:xfrm>
              <a:off x="2674875" y="1877425"/>
              <a:ext cx="176825" cy="50400"/>
            </a:xfrm>
            <a:custGeom>
              <a:rect b="b" l="l" r="r" t="t"/>
              <a:pathLst>
                <a:path extrusionOk="0" h="2016" w="7073">
                  <a:moveTo>
                    <a:pt x="5441" y="1"/>
                  </a:moveTo>
                  <a:cubicBezTo>
                    <a:pt x="3490" y="1"/>
                    <a:pt x="1537" y="657"/>
                    <a:pt x="0" y="1864"/>
                  </a:cubicBezTo>
                  <a:lnTo>
                    <a:pt x="0" y="1920"/>
                  </a:lnTo>
                  <a:cubicBezTo>
                    <a:pt x="751" y="1866"/>
                    <a:pt x="1505" y="1840"/>
                    <a:pt x="2257" y="1840"/>
                  </a:cubicBezTo>
                  <a:cubicBezTo>
                    <a:pt x="3400" y="1840"/>
                    <a:pt x="4541" y="1900"/>
                    <a:pt x="5667" y="2015"/>
                  </a:cubicBezTo>
                  <a:cubicBezTo>
                    <a:pt x="6249" y="1518"/>
                    <a:pt x="6761" y="856"/>
                    <a:pt x="7072" y="158"/>
                  </a:cubicBezTo>
                  <a:cubicBezTo>
                    <a:pt x="6535" y="52"/>
                    <a:pt x="5988" y="1"/>
                    <a:pt x="54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6" name="Google Shape;5816;p28"/>
            <p:cNvSpPr/>
            <p:nvPr/>
          </p:nvSpPr>
          <p:spPr>
            <a:xfrm>
              <a:off x="2360400" y="1936450"/>
              <a:ext cx="255400" cy="177825"/>
            </a:xfrm>
            <a:custGeom>
              <a:rect b="b" l="l" r="r" t="t"/>
              <a:pathLst>
                <a:path extrusionOk="0" h="7113" w="10216">
                  <a:moveTo>
                    <a:pt x="4861" y="2930"/>
                  </a:moveTo>
                  <a:cubicBezTo>
                    <a:pt x="5057" y="2930"/>
                    <a:pt x="5232" y="3063"/>
                    <a:pt x="5276" y="3263"/>
                  </a:cubicBezTo>
                  <a:cubicBezTo>
                    <a:pt x="5372" y="3230"/>
                    <a:pt x="5474" y="3210"/>
                    <a:pt x="5581" y="3210"/>
                  </a:cubicBezTo>
                  <a:cubicBezTo>
                    <a:pt x="5603" y="3210"/>
                    <a:pt x="5625" y="3211"/>
                    <a:pt x="5648" y="3213"/>
                  </a:cubicBezTo>
                  <a:cubicBezTo>
                    <a:pt x="6160" y="3253"/>
                    <a:pt x="6541" y="3700"/>
                    <a:pt x="6501" y="4212"/>
                  </a:cubicBezTo>
                  <a:cubicBezTo>
                    <a:pt x="6467" y="4699"/>
                    <a:pt x="6061" y="5068"/>
                    <a:pt x="5581" y="5068"/>
                  </a:cubicBezTo>
                  <a:cubicBezTo>
                    <a:pt x="5556" y="5068"/>
                    <a:pt x="5532" y="5067"/>
                    <a:pt x="5507" y="5065"/>
                  </a:cubicBezTo>
                  <a:cubicBezTo>
                    <a:pt x="4995" y="5025"/>
                    <a:pt x="4614" y="4578"/>
                    <a:pt x="4654" y="4071"/>
                  </a:cubicBezTo>
                  <a:cubicBezTo>
                    <a:pt x="4659" y="3966"/>
                    <a:pt x="4684" y="3865"/>
                    <a:pt x="4724" y="3770"/>
                  </a:cubicBezTo>
                  <a:cubicBezTo>
                    <a:pt x="4578" y="3725"/>
                    <a:pt x="4463" y="3599"/>
                    <a:pt x="4433" y="3439"/>
                  </a:cubicBezTo>
                  <a:cubicBezTo>
                    <a:pt x="4393" y="3203"/>
                    <a:pt x="4543" y="2977"/>
                    <a:pt x="4784" y="2937"/>
                  </a:cubicBezTo>
                  <a:cubicBezTo>
                    <a:pt x="4810" y="2932"/>
                    <a:pt x="4836" y="2930"/>
                    <a:pt x="4861" y="2930"/>
                  </a:cubicBezTo>
                  <a:close/>
                  <a:moveTo>
                    <a:pt x="9211" y="0"/>
                  </a:moveTo>
                  <a:cubicBezTo>
                    <a:pt x="7224" y="392"/>
                    <a:pt x="5296" y="1014"/>
                    <a:pt x="3509" y="1918"/>
                  </a:cubicBezTo>
                  <a:cubicBezTo>
                    <a:pt x="2402" y="2474"/>
                    <a:pt x="1280" y="3153"/>
                    <a:pt x="41" y="3153"/>
                  </a:cubicBezTo>
                  <a:cubicBezTo>
                    <a:pt x="28" y="3153"/>
                    <a:pt x="14" y="3153"/>
                    <a:pt x="1" y="3152"/>
                  </a:cubicBezTo>
                  <a:lnTo>
                    <a:pt x="1" y="3890"/>
                  </a:lnTo>
                  <a:cubicBezTo>
                    <a:pt x="56" y="3905"/>
                    <a:pt x="106" y="3915"/>
                    <a:pt x="161" y="3925"/>
                  </a:cubicBezTo>
                  <a:cubicBezTo>
                    <a:pt x="382" y="3930"/>
                    <a:pt x="603" y="3961"/>
                    <a:pt x="824" y="4011"/>
                  </a:cubicBezTo>
                  <a:cubicBezTo>
                    <a:pt x="1763" y="4207"/>
                    <a:pt x="2641" y="4719"/>
                    <a:pt x="3509" y="5155"/>
                  </a:cubicBezTo>
                  <a:cubicBezTo>
                    <a:pt x="5366" y="6089"/>
                    <a:pt x="7364" y="6726"/>
                    <a:pt x="9432" y="7113"/>
                  </a:cubicBezTo>
                  <a:cubicBezTo>
                    <a:pt x="10215" y="5773"/>
                    <a:pt x="10210" y="4121"/>
                    <a:pt x="10095" y="2565"/>
                  </a:cubicBezTo>
                  <a:cubicBezTo>
                    <a:pt x="10029" y="1642"/>
                    <a:pt x="9889" y="628"/>
                    <a:pt x="9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7" name="Google Shape;5817;p28"/>
            <p:cNvSpPr/>
            <p:nvPr/>
          </p:nvSpPr>
          <p:spPr>
            <a:xfrm>
              <a:off x="2590675" y="1923400"/>
              <a:ext cx="643625" cy="202975"/>
            </a:xfrm>
            <a:custGeom>
              <a:rect b="b" l="l" r="r" t="t"/>
              <a:pathLst>
                <a:path extrusionOk="0" h="8119" w="25745">
                  <a:moveTo>
                    <a:pt x="11307" y="1496"/>
                  </a:moveTo>
                  <a:cubicBezTo>
                    <a:pt x="11450" y="1496"/>
                    <a:pt x="11570" y="1608"/>
                    <a:pt x="11575" y="1752"/>
                  </a:cubicBezTo>
                  <a:cubicBezTo>
                    <a:pt x="11585" y="1908"/>
                    <a:pt x="11469" y="2033"/>
                    <a:pt x="11319" y="2043"/>
                  </a:cubicBezTo>
                  <a:cubicBezTo>
                    <a:pt x="11316" y="2043"/>
                    <a:pt x="11313" y="2043"/>
                    <a:pt x="11309" y="2043"/>
                  </a:cubicBezTo>
                  <a:cubicBezTo>
                    <a:pt x="11163" y="2043"/>
                    <a:pt x="11038" y="1930"/>
                    <a:pt x="11033" y="1782"/>
                  </a:cubicBezTo>
                  <a:cubicBezTo>
                    <a:pt x="11023" y="1632"/>
                    <a:pt x="11138" y="1501"/>
                    <a:pt x="11289" y="1496"/>
                  </a:cubicBezTo>
                  <a:cubicBezTo>
                    <a:pt x="11295" y="1496"/>
                    <a:pt x="11301" y="1496"/>
                    <a:pt x="11307" y="1496"/>
                  </a:cubicBezTo>
                  <a:close/>
                  <a:moveTo>
                    <a:pt x="14029" y="2184"/>
                  </a:moveTo>
                  <a:cubicBezTo>
                    <a:pt x="14180" y="2184"/>
                    <a:pt x="14301" y="2297"/>
                    <a:pt x="14310" y="2445"/>
                  </a:cubicBezTo>
                  <a:cubicBezTo>
                    <a:pt x="14315" y="2595"/>
                    <a:pt x="14200" y="2721"/>
                    <a:pt x="14049" y="2731"/>
                  </a:cubicBezTo>
                  <a:cubicBezTo>
                    <a:pt x="14046" y="2731"/>
                    <a:pt x="14043" y="2731"/>
                    <a:pt x="14040" y="2731"/>
                  </a:cubicBezTo>
                  <a:cubicBezTo>
                    <a:pt x="13893" y="2731"/>
                    <a:pt x="13768" y="2617"/>
                    <a:pt x="13763" y="2470"/>
                  </a:cubicBezTo>
                  <a:cubicBezTo>
                    <a:pt x="13753" y="2319"/>
                    <a:pt x="13869" y="2194"/>
                    <a:pt x="14019" y="2184"/>
                  </a:cubicBezTo>
                  <a:cubicBezTo>
                    <a:pt x="14022" y="2184"/>
                    <a:pt x="14026" y="2184"/>
                    <a:pt x="14029" y="2184"/>
                  </a:cubicBezTo>
                  <a:close/>
                  <a:moveTo>
                    <a:pt x="12257" y="2635"/>
                  </a:moveTo>
                  <a:cubicBezTo>
                    <a:pt x="12403" y="2635"/>
                    <a:pt x="12529" y="2749"/>
                    <a:pt x="12533" y="2897"/>
                  </a:cubicBezTo>
                  <a:cubicBezTo>
                    <a:pt x="12544" y="3047"/>
                    <a:pt x="12423" y="3178"/>
                    <a:pt x="12272" y="3183"/>
                  </a:cubicBezTo>
                  <a:cubicBezTo>
                    <a:pt x="12269" y="3183"/>
                    <a:pt x="12266" y="3183"/>
                    <a:pt x="12263" y="3183"/>
                  </a:cubicBezTo>
                  <a:cubicBezTo>
                    <a:pt x="12116" y="3183"/>
                    <a:pt x="11996" y="3074"/>
                    <a:pt x="11986" y="2922"/>
                  </a:cubicBezTo>
                  <a:cubicBezTo>
                    <a:pt x="11981" y="2771"/>
                    <a:pt x="12097" y="2646"/>
                    <a:pt x="12247" y="2636"/>
                  </a:cubicBezTo>
                  <a:cubicBezTo>
                    <a:pt x="12251" y="2635"/>
                    <a:pt x="12254" y="2635"/>
                    <a:pt x="12257" y="2635"/>
                  </a:cubicBezTo>
                  <a:close/>
                  <a:moveTo>
                    <a:pt x="20283" y="3895"/>
                  </a:moveTo>
                  <a:cubicBezTo>
                    <a:pt x="20429" y="3895"/>
                    <a:pt x="20554" y="4009"/>
                    <a:pt x="20559" y="4156"/>
                  </a:cubicBezTo>
                  <a:cubicBezTo>
                    <a:pt x="20569" y="4312"/>
                    <a:pt x="20454" y="4437"/>
                    <a:pt x="20303" y="4447"/>
                  </a:cubicBezTo>
                  <a:cubicBezTo>
                    <a:pt x="20300" y="4448"/>
                    <a:pt x="20297" y="4448"/>
                    <a:pt x="20294" y="4448"/>
                  </a:cubicBezTo>
                  <a:cubicBezTo>
                    <a:pt x="20143" y="4448"/>
                    <a:pt x="20022" y="4334"/>
                    <a:pt x="20012" y="4186"/>
                  </a:cubicBezTo>
                  <a:cubicBezTo>
                    <a:pt x="20007" y="4036"/>
                    <a:pt x="20123" y="3905"/>
                    <a:pt x="20273" y="3895"/>
                  </a:cubicBezTo>
                  <a:cubicBezTo>
                    <a:pt x="20276" y="3895"/>
                    <a:pt x="20280" y="3895"/>
                    <a:pt x="20283" y="3895"/>
                  </a:cubicBezTo>
                  <a:close/>
                  <a:moveTo>
                    <a:pt x="16533" y="4011"/>
                  </a:moveTo>
                  <a:cubicBezTo>
                    <a:pt x="16680" y="4011"/>
                    <a:pt x="16805" y="4129"/>
                    <a:pt x="16810" y="4277"/>
                  </a:cubicBezTo>
                  <a:cubicBezTo>
                    <a:pt x="16820" y="4427"/>
                    <a:pt x="16700" y="4553"/>
                    <a:pt x="16549" y="4563"/>
                  </a:cubicBezTo>
                  <a:cubicBezTo>
                    <a:pt x="16546" y="4563"/>
                    <a:pt x="16543" y="4563"/>
                    <a:pt x="16540" y="4563"/>
                  </a:cubicBezTo>
                  <a:cubicBezTo>
                    <a:pt x="16393" y="4563"/>
                    <a:pt x="16268" y="4449"/>
                    <a:pt x="16263" y="4302"/>
                  </a:cubicBezTo>
                  <a:cubicBezTo>
                    <a:pt x="16253" y="4151"/>
                    <a:pt x="16373" y="4021"/>
                    <a:pt x="16524" y="4011"/>
                  </a:cubicBezTo>
                  <a:cubicBezTo>
                    <a:pt x="16527" y="4011"/>
                    <a:pt x="16530" y="4011"/>
                    <a:pt x="16533" y="4011"/>
                  </a:cubicBezTo>
                  <a:close/>
                  <a:moveTo>
                    <a:pt x="15472" y="5260"/>
                  </a:moveTo>
                  <a:cubicBezTo>
                    <a:pt x="15615" y="5260"/>
                    <a:pt x="15731" y="5377"/>
                    <a:pt x="15741" y="5522"/>
                  </a:cubicBezTo>
                  <a:cubicBezTo>
                    <a:pt x="15746" y="5672"/>
                    <a:pt x="15630" y="5803"/>
                    <a:pt x="15480" y="5808"/>
                  </a:cubicBezTo>
                  <a:cubicBezTo>
                    <a:pt x="15474" y="5808"/>
                    <a:pt x="15468" y="5808"/>
                    <a:pt x="15462" y="5808"/>
                  </a:cubicBezTo>
                  <a:cubicBezTo>
                    <a:pt x="15320" y="5808"/>
                    <a:pt x="15203" y="5691"/>
                    <a:pt x="15194" y="5547"/>
                  </a:cubicBezTo>
                  <a:cubicBezTo>
                    <a:pt x="15189" y="5396"/>
                    <a:pt x="15304" y="5266"/>
                    <a:pt x="15455" y="5261"/>
                  </a:cubicBezTo>
                  <a:cubicBezTo>
                    <a:pt x="15461" y="5260"/>
                    <a:pt x="15466" y="5260"/>
                    <a:pt x="15472" y="5260"/>
                  </a:cubicBezTo>
                  <a:close/>
                  <a:moveTo>
                    <a:pt x="6853" y="3634"/>
                  </a:moveTo>
                  <a:cubicBezTo>
                    <a:pt x="6861" y="3634"/>
                    <a:pt x="6869" y="3634"/>
                    <a:pt x="6877" y="3634"/>
                  </a:cubicBezTo>
                  <a:cubicBezTo>
                    <a:pt x="8227" y="3644"/>
                    <a:pt x="9472" y="4352"/>
                    <a:pt x="10340" y="5386"/>
                  </a:cubicBezTo>
                  <a:cubicBezTo>
                    <a:pt x="9230" y="5923"/>
                    <a:pt x="7997" y="6192"/>
                    <a:pt x="6765" y="6192"/>
                  </a:cubicBezTo>
                  <a:cubicBezTo>
                    <a:pt x="5613" y="6192"/>
                    <a:pt x="4461" y="5957"/>
                    <a:pt x="3408" y="5486"/>
                  </a:cubicBezTo>
                  <a:cubicBezTo>
                    <a:pt x="4292" y="4469"/>
                    <a:pt x="5507" y="3634"/>
                    <a:pt x="6853" y="3634"/>
                  </a:cubicBezTo>
                  <a:close/>
                  <a:moveTo>
                    <a:pt x="5625" y="1"/>
                  </a:moveTo>
                  <a:cubicBezTo>
                    <a:pt x="4873" y="1"/>
                    <a:pt x="4119" y="27"/>
                    <a:pt x="3368" y="81"/>
                  </a:cubicBezTo>
                  <a:cubicBezTo>
                    <a:pt x="2234" y="161"/>
                    <a:pt x="1105" y="307"/>
                    <a:pt x="0" y="522"/>
                  </a:cubicBezTo>
                  <a:cubicBezTo>
                    <a:pt x="678" y="1150"/>
                    <a:pt x="818" y="2164"/>
                    <a:pt x="884" y="3087"/>
                  </a:cubicBezTo>
                  <a:cubicBezTo>
                    <a:pt x="999" y="4643"/>
                    <a:pt x="1004" y="6295"/>
                    <a:pt x="221" y="7635"/>
                  </a:cubicBezTo>
                  <a:cubicBezTo>
                    <a:pt x="1155" y="7810"/>
                    <a:pt x="2098" y="7936"/>
                    <a:pt x="3052" y="8016"/>
                  </a:cubicBezTo>
                  <a:cubicBezTo>
                    <a:pt x="3893" y="8085"/>
                    <a:pt x="4740" y="8118"/>
                    <a:pt x="5587" y="8118"/>
                  </a:cubicBezTo>
                  <a:cubicBezTo>
                    <a:pt x="6595" y="8118"/>
                    <a:pt x="7603" y="8071"/>
                    <a:pt x="8598" y="7981"/>
                  </a:cubicBezTo>
                  <a:cubicBezTo>
                    <a:pt x="9863" y="7876"/>
                    <a:pt x="11113" y="7695"/>
                    <a:pt x="12328" y="7459"/>
                  </a:cubicBezTo>
                  <a:cubicBezTo>
                    <a:pt x="15831" y="6781"/>
                    <a:pt x="19284" y="5848"/>
                    <a:pt x="22647" y="4668"/>
                  </a:cubicBezTo>
                  <a:cubicBezTo>
                    <a:pt x="23430" y="5416"/>
                    <a:pt x="24665" y="5567"/>
                    <a:pt x="25744" y="5647"/>
                  </a:cubicBezTo>
                  <a:cubicBezTo>
                    <a:pt x="25428" y="5271"/>
                    <a:pt x="25062" y="4919"/>
                    <a:pt x="24655" y="4638"/>
                  </a:cubicBezTo>
                  <a:cubicBezTo>
                    <a:pt x="24249" y="4357"/>
                    <a:pt x="23802" y="4141"/>
                    <a:pt x="23320" y="4031"/>
                  </a:cubicBezTo>
                  <a:cubicBezTo>
                    <a:pt x="24279" y="3815"/>
                    <a:pt x="25112" y="3223"/>
                    <a:pt x="25744" y="2470"/>
                  </a:cubicBezTo>
                  <a:lnTo>
                    <a:pt x="25744" y="2470"/>
                  </a:lnTo>
                  <a:cubicBezTo>
                    <a:pt x="24665" y="2555"/>
                    <a:pt x="23430" y="2701"/>
                    <a:pt x="22647" y="3449"/>
                  </a:cubicBezTo>
                  <a:cubicBezTo>
                    <a:pt x="19284" y="2269"/>
                    <a:pt x="15831" y="1336"/>
                    <a:pt x="12328" y="658"/>
                  </a:cubicBezTo>
                  <a:cubicBezTo>
                    <a:pt x="11254" y="452"/>
                    <a:pt x="10149" y="286"/>
                    <a:pt x="9035" y="176"/>
                  </a:cubicBezTo>
                  <a:cubicBezTo>
                    <a:pt x="7909" y="61"/>
                    <a:pt x="6768" y="1"/>
                    <a:pt x="56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8" name="Google Shape;5818;p28"/>
            <p:cNvSpPr/>
            <p:nvPr/>
          </p:nvSpPr>
          <p:spPr>
            <a:xfrm>
              <a:off x="3090850" y="2020775"/>
              <a:ext cx="14075" cy="13825"/>
            </a:xfrm>
            <a:custGeom>
              <a:rect b="b" l="l" r="r" t="t"/>
              <a:pathLst>
                <a:path extrusionOk="0" h="553" w="563">
                  <a:moveTo>
                    <a:pt x="276" y="0"/>
                  </a:moveTo>
                  <a:cubicBezTo>
                    <a:pt x="273" y="0"/>
                    <a:pt x="269" y="0"/>
                    <a:pt x="266" y="0"/>
                  </a:cubicBezTo>
                  <a:cubicBezTo>
                    <a:pt x="116" y="10"/>
                    <a:pt x="0" y="141"/>
                    <a:pt x="5" y="291"/>
                  </a:cubicBezTo>
                  <a:cubicBezTo>
                    <a:pt x="15" y="439"/>
                    <a:pt x="136" y="553"/>
                    <a:pt x="287" y="553"/>
                  </a:cubicBezTo>
                  <a:cubicBezTo>
                    <a:pt x="290" y="553"/>
                    <a:pt x="293" y="553"/>
                    <a:pt x="296" y="552"/>
                  </a:cubicBezTo>
                  <a:cubicBezTo>
                    <a:pt x="447" y="542"/>
                    <a:pt x="562" y="417"/>
                    <a:pt x="552" y="261"/>
                  </a:cubicBezTo>
                  <a:cubicBezTo>
                    <a:pt x="547" y="114"/>
                    <a:pt x="422" y="0"/>
                    <a:pt x="27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9" name="Google Shape;5819;p28"/>
            <p:cNvSpPr/>
            <p:nvPr/>
          </p:nvSpPr>
          <p:spPr>
            <a:xfrm>
              <a:off x="2996975" y="2023650"/>
              <a:ext cx="14200" cy="13850"/>
            </a:xfrm>
            <a:custGeom>
              <a:rect b="b" l="l" r="r" t="t"/>
              <a:pathLst>
                <a:path extrusionOk="0" h="554" w="568">
                  <a:moveTo>
                    <a:pt x="281" y="1"/>
                  </a:moveTo>
                  <a:cubicBezTo>
                    <a:pt x="278" y="1"/>
                    <a:pt x="275" y="1"/>
                    <a:pt x="272" y="1"/>
                  </a:cubicBezTo>
                  <a:cubicBezTo>
                    <a:pt x="121" y="11"/>
                    <a:pt x="1" y="141"/>
                    <a:pt x="11" y="292"/>
                  </a:cubicBezTo>
                  <a:cubicBezTo>
                    <a:pt x="16" y="439"/>
                    <a:pt x="141" y="553"/>
                    <a:pt x="288" y="553"/>
                  </a:cubicBezTo>
                  <a:cubicBezTo>
                    <a:pt x="291" y="553"/>
                    <a:pt x="294" y="553"/>
                    <a:pt x="297" y="553"/>
                  </a:cubicBezTo>
                  <a:cubicBezTo>
                    <a:pt x="448" y="543"/>
                    <a:pt x="568" y="417"/>
                    <a:pt x="558" y="267"/>
                  </a:cubicBezTo>
                  <a:cubicBezTo>
                    <a:pt x="553" y="119"/>
                    <a:pt x="428" y="1"/>
                    <a:pt x="28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0" name="Google Shape;5820;p28"/>
            <p:cNvSpPr/>
            <p:nvPr/>
          </p:nvSpPr>
          <p:spPr>
            <a:xfrm>
              <a:off x="2970375" y="2054900"/>
              <a:ext cx="13950" cy="13725"/>
            </a:xfrm>
            <a:custGeom>
              <a:rect b="b" l="l" r="r" t="t"/>
              <a:pathLst>
                <a:path extrusionOk="0" h="549" w="558">
                  <a:moveTo>
                    <a:pt x="284" y="0"/>
                  </a:moveTo>
                  <a:cubicBezTo>
                    <a:pt x="278" y="0"/>
                    <a:pt x="273" y="0"/>
                    <a:pt x="267" y="1"/>
                  </a:cubicBezTo>
                  <a:cubicBezTo>
                    <a:pt x="116" y="6"/>
                    <a:pt x="1" y="136"/>
                    <a:pt x="6" y="287"/>
                  </a:cubicBezTo>
                  <a:cubicBezTo>
                    <a:pt x="15" y="431"/>
                    <a:pt x="132" y="548"/>
                    <a:pt x="274" y="548"/>
                  </a:cubicBezTo>
                  <a:cubicBezTo>
                    <a:pt x="280" y="548"/>
                    <a:pt x="286" y="548"/>
                    <a:pt x="292" y="548"/>
                  </a:cubicBezTo>
                  <a:cubicBezTo>
                    <a:pt x="442" y="543"/>
                    <a:pt x="558" y="412"/>
                    <a:pt x="553" y="262"/>
                  </a:cubicBezTo>
                  <a:cubicBezTo>
                    <a:pt x="543" y="117"/>
                    <a:pt x="427" y="0"/>
                    <a:pt x="28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1" name="Google Shape;5821;p28"/>
            <p:cNvSpPr/>
            <p:nvPr/>
          </p:nvSpPr>
          <p:spPr>
            <a:xfrm>
              <a:off x="2934500" y="1977975"/>
              <a:ext cx="14075" cy="13725"/>
            </a:xfrm>
            <a:custGeom>
              <a:rect b="b" l="l" r="r" t="t"/>
              <a:pathLst>
                <a:path extrusionOk="0" h="549" w="563">
                  <a:moveTo>
                    <a:pt x="276" y="1"/>
                  </a:moveTo>
                  <a:cubicBezTo>
                    <a:pt x="273" y="1"/>
                    <a:pt x="269" y="1"/>
                    <a:pt x="266" y="1"/>
                  </a:cubicBezTo>
                  <a:cubicBezTo>
                    <a:pt x="116" y="11"/>
                    <a:pt x="0" y="136"/>
                    <a:pt x="10" y="287"/>
                  </a:cubicBezTo>
                  <a:cubicBezTo>
                    <a:pt x="15" y="434"/>
                    <a:pt x="140" y="548"/>
                    <a:pt x="287" y="548"/>
                  </a:cubicBezTo>
                  <a:cubicBezTo>
                    <a:pt x="290" y="548"/>
                    <a:pt x="293" y="548"/>
                    <a:pt x="296" y="548"/>
                  </a:cubicBezTo>
                  <a:cubicBezTo>
                    <a:pt x="447" y="538"/>
                    <a:pt x="562" y="412"/>
                    <a:pt x="557" y="262"/>
                  </a:cubicBezTo>
                  <a:cubicBezTo>
                    <a:pt x="548" y="114"/>
                    <a:pt x="427" y="1"/>
                    <a:pt x="27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2" name="Google Shape;5822;p28"/>
            <p:cNvSpPr/>
            <p:nvPr/>
          </p:nvSpPr>
          <p:spPr>
            <a:xfrm>
              <a:off x="2890200" y="1989275"/>
              <a:ext cx="14075" cy="13700"/>
            </a:xfrm>
            <a:custGeom>
              <a:rect b="b" l="l" r="r" t="t"/>
              <a:pathLst>
                <a:path extrusionOk="0" h="548" w="563">
                  <a:moveTo>
                    <a:pt x="276" y="0"/>
                  </a:moveTo>
                  <a:cubicBezTo>
                    <a:pt x="273" y="0"/>
                    <a:pt x="270" y="0"/>
                    <a:pt x="266" y="1"/>
                  </a:cubicBezTo>
                  <a:cubicBezTo>
                    <a:pt x="116" y="11"/>
                    <a:pt x="0" y="136"/>
                    <a:pt x="5" y="287"/>
                  </a:cubicBezTo>
                  <a:cubicBezTo>
                    <a:pt x="10" y="439"/>
                    <a:pt x="135" y="548"/>
                    <a:pt x="282" y="548"/>
                  </a:cubicBezTo>
                  <a:cubicBezTo>
                    <a:pt x="285" y="548"/>
                    <a:pt x="288" y="548"/>
                    <a:pt x="291" y="548"/>
                  </a:cubicBezTo>
                  <a:cubicBezTo>
                    <a:pt x="442" y="543"/>
                    <a:pt x="563" y="412"/>
                    <a:pt x="552" y="262"/>
                  </a:cubicBezTo>
                  <a:cubicBezTo>
                    <a:pt x="548" y="114"/>
                    <a:pt x="422" y="0"/>
                    <a:pt x="27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3" name="Google Shape;5823;p28"/>
            <p:cNvSpPr/>
            <p:nvPr/>
          </p:nvSpPr>
          <p:spPr>
            <a:xfrm>
              <a:off x="2866225" y="1960775"/>
              <a:ext cx="14075" cy="13725"/>
            </a:xfrm>
            <a:custGeom>
              <a:rect b="b" l="l" r="r" t="t"/>
              <a:pathLst>
                <a:path extrusionOk="0" h="549" w="563">
                  <a:moveTo>
                    <a:pt x="285" y="1"/>
                  </a:moveTo>
                  <a:cubicBezTo>
                    <a:pt x="279" y="1"/>
                    <a:pt x="273" y="1"/>
                    <a:pt x="267" y="1"/>
                  </a:cubicBezTo>
                  <a:cubicBezTo>
                    <a:pt x="116" y="6"/>
                    <a:pt x="1" y="137"/>
                    <a:pt x="11" y="287"/>
                  </a:cubicBezTo>
                  <a:cubicBezTo>
                    <a:pt x="16" y="435"/>
                    <a:pt x="141" y="548"/>
                    <a:pt x="287" y="548"/>
                  </a:cubicBezTo>
                  <a:cubicBezTo>
                    <a:pt x="291" y="548"/>
                    <a:pt x="294" y="548"/>
                    <a:pt x="297" y="548"/>
                  </a:cubicBezTo>
                  <a:cubicBezTo>
                    <a:pt x="447" y="538"/>
                    <a:pt x="563" y="413"/>
                    <a:pt x="553" y="257"/>
                  </a:cubicBezTo>
                  <a:cubicBezTo>
                    <a:pt x="548" y="113"/>
                    <a:pt x="428" y="1"/>
                    <a:pt x="28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4" name="Google Shape;5824;p28"/>
            <p:cNvSpPr/>
            <p:nvPr/>
          </p:nvSpPr>
          <p:spPr>
            <a:xfrm>
              <a:off x="2475725" y="2016700"/>
              <a:ext cx="48200" cy="46450"/>
            </a:xfrm>
            <a:custGeom>
              <a:rect b="b" l="l" r="r" t="t"/>
              <a:pathLst>
                <a:path extrusionOk="0" h="1858" w="1928">
                  <a:moveTo>
                    <a:pt x="968" y="0"/>
                  </a:moveTo>
                  <a:cubicBezTo>
                    <a:pt x="861" y="0"/>
                    <a:pt x="759" y="20"/>
                    <a:pt x="663" y="53"/>
                  </a:cubicBezTo>
                  <a:cubicBezTo>
                    <a:pt x="668" y="58"/>
                    <a:pt x="668" y="68"/>
                    <a:pt x="673" y="73"/>
                  </a:cubicBezTo>
                  <a:cubicBezTo>
                    <a:pt x="713" y="309"/>
                    <a:pt x="558" y="535"/>
                    <a:pt x="322" y="575"/>
                  </a:cubicBezTo>
                  <a:cubicBezTo>
                    <a:pt x="295" y="581"/>
                    <a:pt x="268" y="583"/>
                    <a:pt x="241" y="583"/>
                  </a:cubicBezTo>
                  <a:cubicBezTo>
                    <a:pt x="196" y="583"/>
                    <a:pt x="152" y="576"/>
                    <a:pt x="111" y="560"/>
                  </a:cubicBezTo>
                  <a:cubicBezTo>
                    <a:pt x="71" y="655"/>
                    <a:pt x="46" y="756"/>
                    <a:pt x="41" y="861"/>
                  </a:cubicBezTo>
                  <a:cubicBezTo>
                    <a:pt x="1" y="1368"/>
                    <a:pt x="382" y="1815"/>
                    <a:pt x="894" y="1855"/>
                  </a:cubicBezTo>
                  <a:cubicBezTo>
                    <a:pt x="919" y="1857"/>
                    <a:pt x="943" y="1858"/>
                    <a:pt x="968" y="1858"/>
                  </a:cubicBezTo>
                  <a:cubicBezTo>
                    <a:pt x="1448" y="1858"/>
                    <a:pt x="1854" y="1489"/>
                    <a:pt x="1888" y="1002"/>
                  </a:cubicBezTo>
                  <a:cubicBezTo>
                    <a:pt x="1928" y="490"/>
                    <a:pt x="1547" y="43"/>
                    <a:pt x="1035" y="3"/>
                  </a:cubicBezTo>
                  <a:cubicBezTo>
                    <a:pt x="1012" y="1"/>
                    <a:pt x="990" y="0"/>
                    <a:pt x="9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5" name="Google Shape;5825;p28"/>
            <p:cNvSpPr/>
            <p:nvPr/>
          </p:nvSpPr>
          <p:spPr>
            <a:xfrm>
              <a:off x="2478475" y="2018000"/>
              <a:ext cx="15100" cy="13300"/>
            </a:xfrm>
            <a:custGeom>
              <a:rect b="b" l="l" r="r" t="t"/>
              <a:pathLst>
                <a:path extrusionOk="0" h="532" w="604">
                  <a:moveTo>
                    <a:pt x="553" y="1"/>
                  </a:moveTo>
                  <a:cubicBezTo>
                    <a:pt x="307" y="81"/>
                    <a:pt x="106" y="267"/>
                    <a:pt x="1" y="508"/>
                  </a:cubicBezTo>
                  <a:cubicBezTo>
                    <a:pt x="42" y="524"/>
                    <a:pt x="86" y="531"/>
                    <a:pt x="131" y="531"/>
                  </a:cubicBezTo>
                  <a:cubicBezTo>
                    <a:pt x="158" y="531"/>
                    <a:pt x="185" y="529"/>
                    <a:pt x="212" y="523"/>
                  </a:cubicBezTo>
                  <a:cubicBezTo>
                    <a:pt x="448" y="483"/>
                    <a:pt x="603" y="257"/>
                    <a:pt x="563" y="21"/>
                  </a:cubicBezTo>
                  <a:cubicBezTo>
                    <a:pt x="558" y="16"/>
                    <a:pt x="558" y="6"/>
                    <a:pt x="55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6" name="Google Shape;5826;p28"/>
            <p:cNvSpPr/>
            <p:nvPr/>
          </p:nvSpPr>
          <p:spPr>
            <a:xfrm>
              <a:off x="2470200" y="2009675"/>
              <a:ext cx="22125" cy="21025"/>
            </a:xfrm>
            <a:custGeom>
              <a:rect b="b" l="l" r="r" t="t"/>
              <a:pathLst>
                <a:path extrusionOk="0" h="841" w="885">
                  <a:moveTo>
                    <a:pt x="469" y="1"/>
                  </a:moveTo>
                  <a:cubicBezTo>
                    <a:pt x="444" y="1"/>
                    <a:pt x="418" y="3"/>
                    <a:pt x="392" y="8"/>
                  </a:cubicBezTo>
                  <a:cubicBezTo>
                    <a:pt x="151" y="48"/>
                    <a:pt x="1" y="274"/>
                    <a:pt x="41" y="510"/>
                  </a:cubicBezTo>
                  <a:cubicBezTo>
                    <a:pt x="71" y="670"/>
                    <a:pt x="186" y="796"/>
                    <a:pt x="332" y="841"/>
                  </a:cubicBezTo>
                  <a:cubicBezTo>
                    <a:pt x="437" y="600"/>
                    <a:pt x="638" y="414"/>
                    <a:pt x="884" y="334"/>
                  </a:cubicBezTo>
                  <a:cubicBezTo>
                    <a:pt x="840" y="134"/>
                    <a:pt x="665" y="1"/>
                    <a:pt x="46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7" name="Google Shape;5827;p28"/>
            <p:cNvSpPr/>
            <p:nvPr/>
          </p:nvSpPr>
          <p:spPr>
            <a:xfrm>
              <a:off x="2666975" y="2122925"/>
              <a:ext cx="138675" cy="4650"/>
            </a:xfrm>
            <a:custGeom>
              <a:rect b="b" l="l" r="r" t="t"/>
              <a:pathLst>
                <a:path extrusionOk="0" fill="none" h="186" w="5547">
                  <a:moveTo>
                    <a:pt x="5546" y="0"/>
                  </a:moveTo>
                  <a:cubicBezTo>
                    <a:pt x="3714" y="166"/>
                    <a:pt x="1842" y="186"/>
                    <a:pt x="0" y="35"/>
                  </a:cubicBezTo>
                </a:path>
              </a:pathLst>
            </a:custGeom>
            <a:solidFill>
              <a:schemeClr val="accent6"/>
            </a:solidFill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8" name="Google Shape;5828;p28"/>
            <p:cNvSpPr/>
            <p:nvPr/>
          </p:nvSpPr>
          <p:spPr>
            <a:xfrm>
              <a:off x="2674875" y="1922025"/>
              <a:ext cx="141700" cy="5800"/>
            </a:xfrm>
            <a:custGeom>
              <a:rect b="b" l="l" r="r" t="t"/>
              <a:pathLst>
                <a:path extrusionOk="0" fill="none" h="232" w="5668">
                  <a:moveTo>
                    <a:pt x="0" y="136"/>
                  </a:moveTo>
                  <a:cubicBezTo>
                    <a:pt x="1893" y="0"/>
                    <a:pt x="3800" y="40"/>
                    <a:pt x="5667" y="231"/>
                  </a:cubicBezTo>
                </a:path>
              </a:pathLst>
            </a:custGeom>
            <a:solidFill>
              <a:schemeClr val="accent6"/>
            </a:solidFill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9" name="Google Shape;5829;p28"/>
            <p:cNvSpPr/>
            <p:nvPr/>
          </p:nvSpPr>
          <p:spPr>
            <a:xfrm>
              <a:off x="2360400" y="2026175"/>
              <a:ext cx="85475" cy="11675"/>
            </a:xfrm>
            <a:custGeom>
              <a:rect b="b" l="l" r="r" t="t"/>
              <a:pathLst>
                <a:path extrusionOk="0" fill="none" h="467" w="3419">
                  <a:moveTo>
                    <a:pt x="1" y="301"/>
                  </a:moveTo>
                  <a:lnTo>
                    <a:pt x="1" y="301"/>
                  </a:lnTo>
                  <a:cubicBezTo>
                    <a:pt x="56" y="316"/>
                    <a:pt x="106" y="326"/>
                    <a:pt x="161" y="336"/>
                  </a:cubicBezTo>
                  <a:cubicBezTo>
                    <a:pt x="377" y="382"/>
                    <a:pt x="603" y="407"/>
                    <a:pt x="824" y="422"/>
                  </a:cubicBezTo>
                  <a:cubicBezTo>
                    <a:pt x="824" y="417"/>
                    <a:pt x="824" y="422"/>
                    <a:pt x="824" y="422"/>
                  </a:cubicBezTo>
                  <a:cubicBezTo>
                    <a:pt x="1697" y="467"/>
                    <a:pt x="2586" y="286"/>
                    <a:pt x="3419" y="0"/>
                  </a:cubicBezTo>
                </a:path>
              </a:pathLst>
            </a:custGeom>
            <a:solidFill>
              <a:schemeClr val="accent6"/>
            </a:solidFill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0" name="Google Shape;5830;p28"/>
            <p:cNvSpPr/>
            <p:nvPr/>
          </p:nvSpPr>
          <p:spPr>
            <a:xfrm>
              <a:off x="2436450" y="2014750"/>
              <a:ext cx="14575" cy="19100"/>
            </a:xfrm>
            <a:custGeom>
              <a:rect b="b" l="l" r="r" t="t"/>
              <a:pathLst>
                <a:path extrusionOk="0" fill="none" h="764" w="583">
                  <a:moveTo>
                    <a:pt x="1" y="0"/>
                  </a:moveTo>
                  <a:cubicBezTo>
                    <a:pt x="241" y="216"/>
                    <a:pt x="437" y="477"/>
                    <a:pt x="583" y="763"/>
                  </a:cubicBezTo>
                </a:path>
              </a:pathLst>
            </a:custGeom>
            <a:solidFill>
              <a:schemeClr val="accent6"/>
            </a:solidFill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1" name="Google Shape;5831;p28"/>
            <p:cNvSpPr/>
            <p:nvPr/>
          </p:nvSpPr>
          <p:spPr>
            <a:xfrm>
              <a:off x="2590050" y="1935825"/>
              <a:ext cx="25750" cy="179325"/>
            </a:xfrm>
            <a:custGeom>
              <a:rect b="b" l="l" r="r" t="t"/>
              <a:pathLst>
                <a:path extrusionOk="0" fill="none" h="7173" w="1030">
                  <a:moveTo>
                    <a:pt x="0" y="0"/>
                  </a:moveTo>
                  <a:cubicBezTo>
                    <a:pt x="5" y="10"/>
                    <a:pt x="15" y="15"/>
                    <a:pt x="25" y="25"/>
                  </a:cubicBezTo>
                  <a:cubicBezTo>
                    <a:pt x="703" y="653"/>
                    <a:pt x="843" y="1667"/>
                    <a:pt x="909" y="2590"/>
                  </a:cubicBezTo>
                  <a:cubicBezTo>
                    <a:pt x="1024" y="4146"/>
                    <a:pt x="1029" y="5798"/>
                    <a:pt x="246" y="7138"/>
                  </a:cubicBezTo>
                  <a:cubicBezTo>
                    <a:pt x="241" y="7153"/>
                    <a:pt x="236" y="7163"/>
                    <a:pt x="231" y="7173"/>
                  </a:cubicBezTo>
                </a:path>
              </a:pathLst>
            </a:custGeom>
            <a:solidFill>
              <a:schemeClr val="accent6"/>
            </a:solidFill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2" name="Google Shape;5832;p28"/>
            <p:cNvSpPr/>
            <p:nvPr/>
          </p:nvSpPr>
          <p:spPr>
            <a:xfrm>
              <a:off x="2726575" y="2141100"/>
              <a:ext cx="64275" cy="16600"/>
            </a:xfrm>
            <a:custGeom>
              <a:rect b="b" l="l" r="r" t="t"/>
              <a:pathLst>
                <a:path extrusionOk="0" fill="none" h="664" w="2571">
                  <a:moveTo>
                    <a:pt x="0" y="1"/>
                  </a:moveTo>
                  <a:cubicBezTo>
                    <a:pt x="798" y="392"/>
                    <a:pt x="1682" y="618"/>
                    <a:pt x="2570" y="663"/>
                  </a:cubicBezTo>
                </a:path>
              </a:pathLst>
            </a:custGeom>
            <a:solidFill>
              <a:schemeClr val="accent6"/>
            </a:solidFill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3" name="Google Shape;5833;p28"/>
            <p:cNvSpPr/>
            <p:nvPr/>
          </p:nvSpPr>
          <p:spPr>
            <a:xfrm>
              <a:off x="2675875" y="2014000"/>
              <a:ext cx="173325" cy="70925"/>
            </a:xfrm>
            <a:custGeom>
              <a:rect b="b" l="l" r="r" t="t"/>
              <a:pathLst>
                <a:path extrusionOk="0" fill="none" h="2837" w="6933">
                  <a:moveTo>
                    <a:pt x="0" y="1862"/>
                  </a:moveTo>
                  <a:cubicBezTo>
                    <a:pt x="2179" y="2836"/>
                    <a:pt x="4784" y="2801"/>
                    <a:pt x="6932" y="1762"/>
                  </a:cubicBezTo>
                  <a:cubicBezTo>
                    <a:pt x="6064" y="728"/>
                    <a:pt x="4819" y="20"/>
                    <a:pt x="3469" y="10"/>
                  </a:cubicBezTo>
                  <a:cubicBezTo>
                    <a:pt x="2114" y="0"/>
                    <a:pt x="889" y="839"/>
                    <a:pt x="0" y="1862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4" name="Google Shape;5834;p28"/>
            <p:cNvSpPr/>
            <p:nvPr/>
          </p:nvSpPr>
          <p:spPr>
            <a:xfrm>
              <a:off x="2568325" y="2076850"/>
              <a:ext cx="21375" cy="6950"/>
            </a:xfrm>
            <a:custGeom>
              <a:rect b="b" l="l" r="r" t="t"/>
              <a:pathLst>
                <a:path extrusionOk="0" fill="none" h="278" w="855">
                  <a:moveTo>
                    <a:pt x="1" y="1"/>
                  </a:moveTo>
                  <a:cubicBezTo>
                    <a:pt x="277" y="116"/>
                    <a:pt x="563" y="207"/>
                    <a:pt x="854" y="277"/>
                  </a:cubicBezTo>
                </a:path>
              </a:pathLst>
            </a:custGeom>
            <a:solidFill>
              <a:schemeClr val="accent6"/>
            </a:solidFill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5" name="Google Shape;5835;p28"/>
            <p:cNvSpPr/>
            <p:nvPr/>
          </p:nvSpPr>
          <p:spPr>
            <a:xfrm>
              <a:off x="2572850" y="2063675"/>
              <a:ext cx="17475" cy="3425"/>
            </a:xfrm>
            <a:custGeom>
              <a:rect b="b" l="l" r="r" t="t"/>
              <a:pathLst>
                <a:path extrusionOk="0" fill="none" h="137" w="699">
                  <a:moveTo>
                    <a:pt x="1" y="1"/>
                  </a:moveTo>
                  <a:cubicBezTo>
                    <a:pt x="236" y="46"/>
                    <a:pt x="467" y="91"/>
                    <a:pt x="698" y="136"/>
                  </a:cubicBezTo>
                </a:path>
              </a:pathLst>
            </a:custGeom>
            <a:solidFill>
              <a:schemeClr val="accent6"/>
            </a:solidFill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6" name="Google Shape;5836;p28"/>
            <p:cNvSpPr/>
            <p:nvPr/>
          </p:nvSpPr>
          <p:spPr>
            <a:xfrm>
              <a:off x="2558675" y="1982500"/>
              <a:ext cx="32900" cy="4800"/>
            </a:xfrm>
            <a:custGeom>
              <a:rect b="b" l="l" r="r" t="t"/>
              <a:pathLst>
                <a:path extrusionOk="0" fill="none" h="192" w="1316">
                  <a:moveTo>
                    <a:pt x="0" y="191"/>
                  </a:moveTo>
                  <a:cubicBezTo>
                    <a:pt x="442" y="126"/>
                    <a:pt x="879" y="61"/>
                    <a:pt x="1315" y="0"/>
                  </a:cubicBezTo>
                </a:path>
              </a:pathLst>
            </a:custGeom>
            <a:solidFill>
              <a:schemeClr val="accent6"/>
            </a:solidFill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7" name="Google Shape;5837;p28"/>
            <p:cNvSpPr/>
            <p:nvPr/>
          </p:nvSpPr>
          <p:spPr>
            <a:xfrm>
              <a:off x="2486900" y="1980125"/>
              <a:ext cx="42425" cy="38275"/>
            </a:xfrm>
            <a:custGeom>
              <a:rect b="b" l="l" r="r" t="t"/>
              <a:pathLst>
                <a:path extrusionOk="0" fill="none" h="1531" w="1697">
                  <a:moveTo>
                    <a:pt x="0" y="15"/>
                  </a:moveTo>
                  <a:cubicBezTo>
                    <a:pt x="909" y="0"/>
                    <a:pt x="1606" y="698"/>
                    <a:pt x="1697" y="1531"/>
                  </a:cubicBezTo>
                </a:path>
              </a:pathLst>
            </a:custGeom>
            <a:noFill/>
            <a:ln cap="rnd" cmpd="sng" w="10425">
              <a:solidFill>
                <a:schemeClr val="accent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838" name="Google Shape;5838;p28"/>
          <p:cNvGrpSpPr/>
          <p:nvPr/>
        </p:nvGrpSpPr>
        <p:grpSpPr>
          <a:xfrm flipH="1">
            <a:off x="7952405" y="174900"/>
            <a:ext cx="1363184" cy="1295774"/>
            <a:chOff x="522905" y="174900"/>
            <a:chExt cx="1363184" cy="1295774"/>
          </a:xfrm>
        </p:grpSpPr>
        <p:sp>
          <p:nvSpPr>
            <p:cNvPr id="5839" name="Google Shape;5839;p28"/>
            <p:cNvSpPr/>
            <p:nvPr/>
          </p:nvSpPr>
          <p:spPr>
            <a:xfrm>
              <a:off x="827274" y="271039"/>
              <a:ext cx="847440" cy="268972"/>
            </a:xfrm>
            <a:custGeom>
              <a:rect b="b" l="l" r="r" t="t"/>
              <a:pathLst>
                <a:path extrusionOk="0" h="6113" w="19260">
                  <a:moveTo>
                    <a:pt x="3800" y="0"/>
                  </a:moveTo>
                  <a:cubicBezTo>
                    <a:pt x="2305" y="0"/>
                    <a:pt x="813" y="518"/>
                    <a:pt x="1" y="1735"/>
                  </a:cubicBezTo>
                  <a:cubicBezTo>
                    <a:pt x="2029" y="1761"/>
                    <a:pt x="3695" y="3337"/>
                    <a:pt x="5437" y="4371"/>
                  </a:cubicBezTo>
                  <a:cubicBezTo>
                    <a:pt x="7274" y="5460"/>
                    <a:pt x="9399" y="6113"/>
                    <a:pt x="11528" y="6113"/>
                  </a:cubicBezTo>
                  <a:cubicBezTo>
                    <a:pt x="11929" y="6113"/>
                    <a:pt x="12330" y="6090"/>
                    <a:pt x="12730" y="6042"/>
                  </a:cubicBezTo>
                  <a:cubicBezTo>
                    <a:pt x="15249" y="5741"/>
                    <a:pt x="17839" y="4340"/>
                    <a:pt x="19260" y="2237"/>
                  </a:cubicBezTo>
                  <a:lnTo>
                    <a:pt x="19260" y="2237"/>
                  </a:lnTo>
                  <a:cubicBezTo>
                    <a:pt x="18398" y="3107"/>
                    <a:pt x="17140" y="3374"/>
                    <a:pt x="15892" y="3374"/>
                  </a:cubicBezTo>
                  <a:cubicBezTo>
                    <a:pt x="15569" y="3374"/>
                    <a:pt x="15247" y="3356"/>
                    <a:pt x="14933" y="3327"/>
                  </a:cubicBezTo>
                  <a:cubicBezTo>
                    <a:pt x="13437" y="3186"/>
                    <a:pt x="11957" y="2835"/>
                    <a:pt x="10551" y="2283"/>
                  </a:cubicBezTo>
                  <a:cubicBezTo>
                    <a:pt x="8759" y="1580"/>
                    <a:pt x="7078" y="556"/>
                    <a:pt x="5196" y="149"/>
                  </a:cubicBezTo>
                  <a:cubicBezTo>
                    <a:pt x="4744" y="52"/>
                    <a:pt x="4272" y="0"/>
                    <a:pt x="3800" y="0"/>
                  </a:cubicBezTo>
                  <a:close/>
                </a:path>
              </a:pathLst>
            </a:custGeom>
            <a:solidFill>
              <a:srgbClr val="FFFFFF">
                <a:alpha val="80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0" name="Google Shape;5840;p28"/>
            <p:cNvSpPr/>
            <p:nvPr/>
          </p:nvSpPr>
          <p:spPr>
            <a:xfrm>
              <a:off x="1317124" y="174900"/>
              <a:ext cx="568964" cy="120780"/>
            </a:xfrm>
            <a:custGeom>
              <a:rect b="b" l="l" r="r" t="t"/>
              <a:pathLst>
                <a:path extrusionOk="0" h="2745" w="12931">
                  <a:moveTo>
                    <a:pt x="7380" y="1"/>
                  </a:moveTo>
                  <a:cubicBezTo>
                    <a:pt x="7095" y="1"/>
                    <a:pt x="6814" y="22"/>
                    <a:pt x="6541" y="66"/>
                  </a:cubicBezTo>
                  <a:cubicBezTo>
                    <a:pt x="5432" y="241"/>
                    <a:pt x="4388" y="688"/>
                    <a:pt x="3308" y="1014"/>
                  </a:cubicBezTo>
                  <a:cubicBezTo>
                    <a:pt x="2550" y="1245"/>
                    <a:pt x="1750" y="1467"/>
                    <a:pt x="967" y="1467"/>
                  </a:cubicBezTo>
                  <a:cubicBezTo>
                    <a:pt x="640" y="1467"/>
                    <a:pt x="317" y="1429"/>
                    <a:pt x="1" y="1336"/>
                  </a:cubicBezTo>
                  <a:lnTo>
                    <a:pt x="1" y="1336"/>
                  </a:lnTo>
                  <a:cubicBezTo>
                    <a:pt x="947" y="2294"/>
                    <a:pt x="2312" y="2744"/>
                    <a:pt x="3653" y="2744"/>
                  </a:cubicBezTo>
                  <a:cubicBezTo>
                    <a:pt x="4062" y="2744"/>
                    <a:pt x="4468" y="2703"/>
                    <a:pt x="4859" y="2620"/>
                  </a:cubicBezTo>
                  <a:cubicBezTo>
                    <a:pt x="6230" y="2334"/>
                    <a:pt x="7555" y="1822"/>
                    <a:pt x="8940" y="1617"/>
                  </a:cubicBezTo>
                  <a:cubicBezTo>
                    <a:pt x="9291" y="1564"/>
                    <a:pt x="9652" y="1535"/>
                    <a:pt x="10012" y="1535"/>
                  </a:cubicBezTo>
                  <a:cubicBezTo>
                    <a:pt x="11072" y="1535"/>
                    <a:pt x="12129" y="1789"/>
                    <a:pt x="12930" y="2460"/>
                  </a:cubicBezTo>
                  <a:cubicBezTo>
                    <a:pt x="11603" y="1036"/>
                    <a:pt x="9384" y="1"/>
                    <a:pt x="7380" y="1"/>
                  </a:cubicBezTo>
                  <a:close/>
                </a:path>
              </a:pathLst>
            </a:custGeom>
            <a:solidFill>
              <a:srgbClr val="FFFFFF">
                <a:alpha val="80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841" name="Google Shape;5841;p28"/>
            <p:cNvGrpSpPr/>
            <p:nvPr/>
          </p:nvGrpSpPr>
          <p:grpSpPr>
            <a:xfrm>
              <a:off x="522905" y="439930"/>
              <a:ext cx="1235256" cy="1030744"/>
              <a:chOff x="763250" y="1835425"/>
              <a:chExt cx="701850" cy="585650"/>
            </a:xfrm>
          </p:grpSpPr>
          <p:sp>
            <p:nvSpPr>
              <p:cNvPr id="5842" name="Google Shape;5842;p28"/>
              <p:cNvSpPr/>
              <p:nvPr/>
            </p:nvSpPr>
            <p:spPr>
              <a:xfrm>
                <a:off x="763250" y="1987000"/>
                <a:ext cx="701850" cy="434075"/>
              </a:xfrm>
              <a:custGeom>
                <a:rect b="b" l="l" r="r" t="t"/>
                <a:pathLst>
                  <a:path extrusionOk="0" h="17363" w="28074">
                    <a:moveTo>
                      <a:pt x="24625" y="4664"/>
                    </a:moveTo>
                    <a:cubicBezTo>
                      <a:pt x="24802" y="4664"/>
                      <a:pt x="24952" y="4803"/>
                      <a:pt x="24957" y="4980"/>
                    </a:cubicBezTo>
                    <a:cubicBezTo>
                      <a:pt x="24967" y="5161"/>
                      <a:pt x="24831" y="5312"/>
                      <a:pt x="24646" y="5322"/>
                    </a:cubicBezTo>
                    <a:cubicBezTo>
                      <a:pt x="24640" y="5322"/>
                      <a:pt x="24634" y="5322"/>
                      <a:pt x="24628" y="5322"/>
                    </a:cubicBezTo>
                    <a:cubicBezTo>
                      <a:pt x="24455" y="5322"/>
                      <a:pt x="24314" y="5185"/>
                      <a:pt x="24304" y="5010"/>
                    </a:cubicBezTo>
                    <a:cubicBezTo>
                      <a:pt x="24294" y="4830"/>
                      <a:pt x="24435" y="4674"/>
                      <a:pt x="24616" y="4664"/>
                    </a:cubicBezTo>
                    <a:cubicBezTo>
                      <a:pt x="24619" y="4664"/>
                      <a:pt x="24622" y="4664"/>
                      <a:pt x="24625" y="4664"/>
                    </a:cubicBezTo>
                    <a:close/>
                    <a:moveTo>
                      <a:pt x="22974" y="5321"/>
                    </a:moveTo>
                    <a:cubicBezTo>
                      <a:pt x="23145" y="5321"/>
                      <a:pt x="23296" y="5455"/>
                      <a:pt x="23306" y="5633"/>
                    </a:cubicBezTo>
                    <a:cubicBezTo>
                      <a:pt x="23316" y="5814"/>
                      <a:pt x="23175" y="5969"/>
                      <a:pt x="22994" y="5979"/>
                    </a:cubicBezTo>
                    <a:cubicBezTo>
                      <a:pt x="22988" y="5979"/>
                      <a:pt x="22982" y="5980"/>
                      <a:pt x="22976" y="5980"/>
                    </a:cubicBezTo>
                    <a:cubicBezTo>
                      <a:pt x="22803" y="5980"/>
                      <a:pt x="22658" y="5843"/>
                      <a:pt x="22648" y="5668"/>
                    </a:cubicBezTo>
                    <a:cubicBezTo>
                      <a:pt x="22643" y="5487"/>
                      <a:pt x="22779" y="5332"/>
                      <a:pt x="22964" y="5322"/>
                    </a:cubicBezTo>
                    <a:cubicBezTo>
                      <a:pt x="22967" y="5322"/>
                      <a:pt x="22971" y="5321"/>
                      <a:pt x="22974" y="5321"/>
                    </a:cubicBezTo>
                    <a:close/>
                    <a:moveTo>
                      <a:pt x="23635" y="7650"/>
                    </a:moveTo>
                    <a:cubicBezTo>
                      <a:pt x="23808" y="7650"/>
                      <a:pt x="23953" y="7787"/>
                      <a:pt x="23963" y="7962"/>
                    </a:cubicBezTo>
                    <a:cubicBezTo>
                      <a:pt x="23973" y="8142"/>
                      <a:pt x="23833" y="8298"/>
                      <a:pt x="23652" y="8308"/>
                    </a:cubicBezTo>
                    <a:cubicBezTo>
                      <a:pt x="23649" y="8308"/>
                      <a:pt x="23645" y="8308"/>
                      <a:pt x="23642" y="8308"/>
                    </a:cubicBezTo>
                    <a:cubicBezTo>
                      <a:pt x="23461" y="8308"/>
                      <a:pt x="23315" y="8170"/>
                      <a:pt x="23306" y="7997"/>
                    </a:cubicBezTo>
                    <a:cubicBezTo>
                      <a:pt x="23296" y="7811"/>
                      <a:pt x="23436" y="7661"/>
                      <a:pt x="23617" y="7651"/>
                    </a:cubicBezTo>
                    <a:cubicBezTo>
                      <a:pt x="23623" y="7650"/>
                      <a:pt x="23629" y="7650"/>
                      <a:pt x="23635" y="7650"/>
                    </a:cubicBezTo>
                    <a:close/>
                    <a:moveTo>
                      <a:pt x="6671" y="8679"/>
                    </a:moveTo>
                    <a:cubicBezTo>
                      <a:pt x="6848" y="8679"/>
                      <a:pt x="6998" y="8813"/>
                      <a:pt x="7008" y="8996"/>
                    </a:cubicBezTo>
                    <a:cubicBezTo>
                      <a:pt x="7013" y="9171"/>
                      <a:pt x="6877" y="9327"/>
                      <a:pt x="6697" y="9337"/>
                    </a:cubicBezTo>
                    <a:cubicBezTo>
                      <a:pt x="6691" y="9337"/>
                      <a:pt x="6684" y="9338"/>
                      <a:pt x="6678" y="9338"/>
                    </a:cubicBezTo>
                    <a:cubicBezTo>
                      <a:pt x="6506" y="9338"/>
                      <a:pt x="6360" y="9200"/>
                      <a:pt x="6350" y="9026"/>
                    </a:cubicBezTo>
                    <a:cubicBezTo>
                      <a:pt x="6340" y="8845"/>
                      <a:pt x="6481" y="8690"/>
                      <a:pt x="6662" y="8680"/>
                    </a:cubicBezTo>
                    <a:cubicBezTo>
                      <a:pt x="6665" y="8679"/>
                      <a:pt x="6668" y="8679"/>
                      <a:pt x="6671" y="8679"/>
                    </a:cubicBezTo>
                    <a:close/>
                    <a:moveTo>
                      <a:pt x="6345" y="10255"/>
                    </a:moveTo>
                    <a:cubicBezTo>
                      <a:pt x="6521" y="10255"/>
                      <a:pt x="6672" y="10394"/>
                      <a:pt x="6677" y="10572"/>
                    </a:cubicBezTo>
                    <a:cubicBezTo>
                      <a:pt x="6687" y="10752"/>
                      <a:pt x="6546" y="10903"/>
                      <a:pt x="6365" y="10913"/>
                    </a:cubicBezTo>
                    <a:cubicBezTo>
                      <a:pt x="6359" y="10913"/>
                      <a:pt x="6353" y="10914"/>
                      <a:pt x="6347" y="10914"/>
                    </a:cubicBezTo>
                    <a:cubicBezTo>
                      <a:pt x="6174" y="10914"/>
                      <a:pt x="6029" y="10777"/>
                      <a:pt x="6024" y="10602"/>
                    </a:cubicBezTo>
                    <a:cubicBezTo>
                      <a:pt x="6014" y="10421"/>
                      <a:pt x="6155" y="10266"/>
                      <a:pt x="6335" y="10256"/>
                    </a:cubicBezTo>
                    <a:cubicBezTo>
                      <a:pt x="6338" y="10255"/>
                      <a:pt x="6342" y="10255"/>
                      <a:pt x="6345" y="10255"/>
                    </a:cubicBezTo>
                    <a:close/>
                    <a:moveTo>
                      <a:pt x="8648" y="10877"/>
                    </a:moveTo>
                    <a:cubicBezTo>
                      <a:pt x="8825" y="10877"/>
                      <a:pt x="8966" y="11015"/>
                      <a:pt x="8975" y="11189"/>
                    </a:cubicBezTo>
                    <a:cubicBezTo>
                      <a:pt x="8985" y="11370"/>
                      <a:pt x="8845" y="11525"/>
                      <a:pt x="8664" y="11535"/>
                    </a:cubicBezTo>
                    <a:cubicBezTo>
                      <a:pt x="8661" y="11536"/>
                      <a:pt x="8658" y="11536"/>
                      <a:pt x="8655" y="11536"/>
                    </a:cubicBezTo>
                    <a:cubicBezTo>
                      <a:pt x="8478" y="11536"/>
                      <a:pt x="8328" y="11402"/>
                      <a:pt x="8318" y="11219"/>
                    </a:cubicBezTo>
                    <a:cubicBezTo>
                      <a:pt x="8313" y="11039"/>
                      <a:pt x="8448" y="10888"/>
                      <a:pt x="8629" y="10878"/>
                    </a:cubicBezTo>
                    <a:cubicBezTo>
                      <a:pt x="8635" y="10878"/>
                      <a:pt x="8642" y="10877"/>
                      <a:pt x="8648" y="10877"/>
                    </a:cubicBezTo>
                    <a:close/>
                    <a:moveTo>
                      <a:pt x="21454" y="11391"/>
                    </a:moveTo>
                    <a:cubicBezTo>
                      <a:pt x="21618" y="11391"/>
                      <a:pt x="21784" y="11438"/>
                      <a:pt x="21930" y="11535"/>
                    </a:cubicBezTo>
                    <a:cubicBezTo>
                      <a:pt x="22327" y="11802"/>
                      <a:pt x="22427" y="12334"/>
                      <a:pt x="22166" y="12730"/>
                    </a:cubicBezTo>
                    <a:cubicBezTo>
                      <a:pt x="22000" y="12975"/>
                      <a:pt x="21729" y="13108"/>
                      <a:pt x="21453" y="13108"/>
                    </a:cubicBezTo>
                    <a:cubicBezTo>
                      <a:pt x="21287" y="13108"/>
                      <a:pt x="21120" y="13061"/>
                      <a:pt x="20972" y="12961"/>
                    </a:cubicBezTo>
                    <a:cubicBezTo>
                      <a:pt x="20891" y="12906"/>
                      <a:pt x="20826" y="12835"/>
                      <a:pt x="20771" y="12765"/>
                    </a:cubicBezTo>
                    <a:cubicBezTo>
                      <a:pt x="20698" y="12831"/>
                      <a:pt x="20603" y="12868"/>
                      <a:pt x="20504" y="12868"/>
                    </a:cubicBezTo>
                    <a:cubicBezTo>
                      <a:pt x="20459" y="12868"/>
                      <a:pt x="20414" y="12861"/>
                      <a:pt x="20369" y="12846"/>
                    </a:cubicBezTo>
                    <a:cubicBezTo>
                      <a:pt x="20158" y="12775"/>
                      <a:pt x="20048" y="12544"/>
                      <a:pt x="20123" y="12339"/>
                    </a:cubicBezTo>
                    <a:cubicBezTo>
                      <a:pt x="20181" y="12175"/>
                      <a:pt x="20335" y="12071"/>
                      <a:pt x="20499" y="12071"/>
                    </a:cubicBezTo>
                    <a:cubicBezTo>
                      <a:pt x="20536" y="12071"/>
                      <a:pt x="20573" y="12077"/>
                      <a:pt x="20610" y="12088"/>
                    </a:cubicBezTo>
                    <a:cubicBezTo>
                      <a:pt x="20630" y="11977"/>
                      <a:pt x="20675" y="11867"/>
                      <a:pt x="20741" y="11771"/>
                    </a:cubicBezTo>
                    <a:cubicBezTo>
                      <a:pt x="20907" y="11523"/>
                      <a:pt x="21178" y="11391"/>
                      <a:pt x="21454" y="11391"/>
                    </a:cubicBezTo>
                    <a:close/>
                    <a:moveTo>
                      <a:pt x="16587" y="13898"/>
                    </a:moveTo>
                    <a:cubicBezTo>
                      <a:pt x="16644" y="13898"/>
                      <a:pt x="16701" y="13909"/>
                      <a:pt x="16755" y="13935"/>
                    </a:cubicBezTo>
                    <a:cubicBezTo>
                      <a:pt x="16956" y="14025"/>
                      <a:pt x="17041" y="14261"/>
                      <a:pt x="16951" y="14462"/>
                    </a:cubicBezTo>
                    <a:cubicBezTo>
                      <a:pt x="16891" y="14602"/>
                      <a:pt x="16755" y="14688"/>
                      <a:pt x="16615" y="14693"/>
                    </a:cubicBezTo>
                    <a:cubicBezTo>
                      <a:pt x="16630" y="14788"/>
                      <a:pt x="16630" y="14878"/>
                      <a:pt x="16615" y="14979"/>
                    </a:cubicBezTo>
                    <a:cubicBezTo>
                      <a:pt x="16543" y="15396"/>
                      <a:pt x="16182" y="15689"/>
                      <a:pt x="15773" y="15689"/>
                    </a:cubicBezTo>
                    <a:cubicBezTo>
                      <a:pt x="15725" y="15689"/>
                      <a:pt x="15675" y="15685"/>
                      <a:pt x="15626" y="15676"/>
                    </a:cubicBezTo>
                    <a:cubicBezTo>
                      <a:pt x="15159" y="15596"/>
                      <a:pt x="14843" y="15154"/>
                      <a:pt x="14923" y="14688"/>
                    </a:cubicBezTo>
                    <a:cubicBezTo>
                      <a:pt x="14996" y="14268"/>
                      <a:pt x="15360" y="13974"/>
                      <a:pt x="15776" y="13974"/>
                    </a:cubicBezTo>
                    <a:cubicBezTo>
                      <a:pt x="15823" y="13974"/>
                      <a:pt x="15870" y="13977"/>
                      <a:pt x="15917" y="13985"/>
                    </a:cubicBezTo>
                    <a:cubicBezTo>
                      <a:pt x="16033" y="14010"/>
                      <a:pt x="16143" y="14050"/>
                      <a:pt x="16233" y="14110"/>
                    </a:cubicBezTo>
                    <a:cubicBezTo>
                      <a:pt x="16306" y="13977"/>
                      <a:pt x="16443" y="13898"/>
                      <a:pt x="16587" y="13898"/>
                    </a:cubicBezTo>
                    <a:close/>
                    <a:moveTo>
                      <a:pt x="11770" y="15220"/>
                    </a:moveTo>
                    <a:cubicBezTo>
                      <a:pt x="11942" y="15220"/>
                      <a:pt x="12093" y="15358"/>
                      <a:pt x="12102" y="15536"/>
                    </a:cubicBezTo>
                    <a:cubicBezTo>
                      <a:pt x="12112" y="15717"/>
                      <a:pt x="11972" y="15867"/>
                      <a:pt x="11791" y="15877"/>
                    </a:cubicBezTo>
                    <a:cubicBezTo>
                      <a:pt x="11785" y="15878"/>
                      <a:pt x="11779" y="15878"/>
                      <a:pt x="11773" y="15878"/>
                    </a:cubicBezTo>
                    <a:cubicBezTo>
                      <a:pt x="11600" y="15878"/>
                      <a:pt x="11455" y="15741"/>
                      <a:pt x="11445" y="15566"/>
                    </a:cubicBezTo>
                    <a:cubicBezTo>
                      <a:pt x="11435" y="15385"/>
                      <a:pt x="11575" y="15235"/>
                      <a:pt x="11761" y="15220"/>
                    </a:cubicBezTo>
                    <a:cubicBezTo>
                      <a:pt x="11764" y="15220"/>
                      <a:pt x="11767" y="15220"/>
                      <a:pt x="11770" y="15220"/>
                    </a:cubicBezTo>
                    <a:close/>
                    <a:moveTo>
                      <a:pt x="25811" y="1"/>
                    </a:moveTo>
                    <a:cubicBezTo>
                      <a:pt x="23747" y="1"/>
                      <a:pt x="21650" y="418"/>
                      <a:pt x="19807" y="1261"/>
                    </a:cubicBezTo>
                    <a:cubicBezTo>
                      <a:pt x="18020" y="2074"/>
                      <a:pt x="16409" y="3259"/>
                      <a:pt x="14582" y="3991"/>
                    </a:cubicBezTo>
                    <a:cubicBezTo>
                      <a:pt x="12469" y="4840"/>
                      <a:pt x="10155" y="5056"/>
                      <a:pt x="8002" y="5793"/>
                    </a:cubicBezTo>
                    <a:cubicBezTo>
                      <a:pt x="4533" y="6983"/>
                      <a:pt x="1652" y="9809"/>
                      <a:pt x="1" y="13081"/>
                    </a:cubicBezTo>
                    <a:cubicBezTo>
                      <a:pt x="3399" y="15079"/>
                      <a:pt x="7073" y="16741"/>
                      <a:pt x="10978" y="17227"/>
                    </a:cubicBezTo>
                    <a:cubicBezTo>
                      <a:pt x="11696" y="17317"/>
                      <a:pt x="12423" y="17363"/>
                      <a:pt x="13151" y="17363"/>
                    </a:cubicBezTo>
                    <a:cubicBezTo>
                      <a:pt x="16389" y="17363"/>
                      <a:pt x="19640" y="16455"/>
                      <a:pt x="22131" y="14427"/>
                    </a:cubicBezTo>
                    <a:cubicBezTo>
                      <a:pt x="26232" y="11084"/>
                      <a:pt x="27597" y="5442"/>
                      <a:pt x="28074" y="172"/>
                    </a:cubicBezTo>
                    <a:cubicBezTo>
                      <a:pt x="27334" y="58"/>
                      <a:pt x="26575" y="1"/>
                      <a:pt x="2581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43" name="Google Shape;5843;p28"/>
              <p:cNvSpPr/>
              <p:nvPr/>
            </p:nvSpPr>
            <p:spPr>
              <a:xfrm>
                <a:off x="1370600" y="2103575"/>
                <a:ext cx="16825" cy="16500"/>
              </a:xfrm>
              <a:custGeom>
                <a:rect b="b" l="l" r="r" t="t"/>
                <a:pathLst>
                  <a:path extrusionOk="0" h="660" w="673">
                    <a:moveTo>
                      <a:pt x="331" y="1"/>
                    </a:moveTo>
                    <a:cubicBezTo>
                      <a:pt x="328" y="1"/>
                      <a:pt x="325" y="1"/>
                      <a:pt x="322" y="1"/>
                    </a:cubicBezTo>
                    <a:cubicBezTo>
                      <a:pt x="141" y="11"/>
                      <a:pt x="0" y="167"/>
                      <a:pt x="10" y="347"/>
                    </a:cubicBezTo>
                    <a:cubicBezTo>
                      <a:pt x="20" y="522"/>
                      <a:pt x="161" y="659"/>
                      <a:pt x="334" y="659"/>
                    </a:cubicBezTo>
                    <a:cubicBezTo>
                      <a:pt x="340" y="659"/>
                      <a:pt x="346" y="659"/>
                      <a:pt x="352" y="659"/>
                    </a:cubicBezTo>
                    <a:cubicBezTo>
                      <a:pt x="537" y="649"/>
                      <a:pt x="673" y="498"/>
                      <a:pt x="663" y="317"/>
                    </a:cubicBezTo>
                    <a:cubicBezTo>
                      <a:pt x="658" y="140"/>
                      <a:pt x="508" y="1"/>
                      <a:pt x="3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44" name="Google Shape;5844;p28"/>
              <p:cNvSpPr/>
              <p:nvPr/>
            </p:nvSpPr>
            <p:spPr>
              <a:xfrm>
                <a:off x="1345625" y="2178250"/>
                <a:ext cx="16975" cy="16475"/>
              </a:xfrm>
              <a:custGeom>
                <a:rect b="b" l="l" r="r" t="t"/>
                <a:pathLst>
                  <a:path extrusionOk="0" h="659" w="679">
                    <a:moveTo>
                      <a:pt x="340" y="0"/>
                    </a:moveTo>
                    <a:cubicBezTo>
                      <a:pt x="334" y="0"/>
                      <a:pt x="328" y="0"/>
                      <a:pt x="322" y="1"/>
                    </a:cubicBezTo>
                    <a:cubicBezTo>
                      <a:pt x="141" y="11"/>
                      <a:pt x="1" y="161"/>
                      <a:pt x="11" y="347"/>
                    </a:cubicBezTo>
                    <a:cubicBezTo>
                      <a:pt x="20" y="520"/>
                      <a:pt x="166" y="658"/>
                      <a:pt x="347" y="658"/>
                    </a:cubicBezTo>
                    <a:cubicBezTo>
                      <a:pt x="350" y="658"/>
                      <a:pt x="354" y="658"/>
                      <a:pt x="357" y="658"/>
                    </a:cubicBezTo>
                    <a:cubicBezTo>
                      <a:pt x="538" y="648"/>
                      <a:pt x="678" y="492"/>
                      <a:pt x="668" y="312"/>
                    </a:cubicBezTo>
                    <a:cubicBezTo>
                      <a:pt x="658" y="137"/>
                      <a:pt x="513" y="0"/>
                      <a:pt x="34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45" name="Google Shape;5845;p28"/>
              <p:cNvSpPr/>
              <p:nvPr/>
            </p:nvSpPr>
            <p:spPr>
              <a:xfrm>
                <a:off x="1329325" y="2120025"/>
                <a:ext cx="16825" cy="16475"/>
              </a:xfrm>
              <a:custGeom>
                <a:rect b="b" l="l" r="r" t="t"/>
                <a:pathLst>
                  <a:path extrusionOk="0" h="659" w="673">
                    <a:moveTo>
                      <a:pt x="331" y="0"/>
                    </a:moveTo>
                    <a:cubicBezTo>
                      <a:pt x="328" y="0"/>
                      <a:pt x="324" y="1"/>
                      <a:pt x="321" y="1"/>
                    </a:cubicBezTo>
                    <a:cubicBezTo>
                      <a:pt x="136" y="11"/>
                      <a:pt x="0" y="166"/>
                      <a:pt x="5" y="347"/>
                    </a:cubicBezTo>
                    <a:cubicBezTo>
                      <a:pt x="15" y="522"/>
                      <a:pt x="160" y="659"/>
                      <a:pt x="333" y="659"/>
                    </a:cubicBezTo>
                    <a:cubicBezTo>
                      <a:pt x="339" y="659"/>
                      <a:pt x="345" y="658"/>
                      <a:pt x="351" y="658"/>
                    </a:cubicBezTo>
                    <a:cubicBezTo>
                      <a:pt x="532" y="648"/>
                      <a:pt x="673" y="493"/>
                      <a:pt x="663" y="312"/>
                    </a:cubicBezTo>
                    <a:cubicBezTo>
                      <a:pt x="653" y="134"/>
                      <a:pt x="502" y="0"/>
                      <a:pt x="3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46" name="Google Shape;5846;p28"/>
              <p:cNvSpPr/>
              <p:nvPr/>
            </p:nvSpPr>
            <p:spPr>
              <a:xfrm>
                <a:off x="1278500" y="2271750"/>
                <a:ext cx="45450" cy="42975"/>
              </a:xfrm>
              <a:custGeom>
                <a:rect b="b" l="l" r="r" t="t"/>
                <a:pathLst>
                  <a:path extrusionOk="0" h="1719" w="1818">
                    <a:moveTo>
                      <a:pt x="844" y="1"/>
                    </a:moveTo>
                    <a:cubicBezTo>
                      <a:pt x="568" y="1"/>
                      <a:pt x="297" y="133"/>
                      <a:pt x="131" y="381"/>
                    </a:cubicBezTo>
                    <a:cubicBezTo>
                      <a:pt x="65" y="477"/>
                      <a:pt x="20" y="587"/>
                      <a:pt x="0" y="698"/>
                    </a:cubicBezTo>
                    <a:cubicBezTo>
                      <a:pt x="5" y="698"/>
                      <a:pt x="15" y="698"/>
                      <a:pt x="20" y="703"/>
                    </a:cubicBezTo>
                    <a:cubicBezTo>
                      <a:pt x="231" y="773"/>
                      <a:pt x="342" y="1004"/>
                      <a:pt x="271" y="1215"/>
                    </a:cubicBezTo>
                    <a:cubicBezTo>
                      <a:pt x="246" y="1280"/>
                      <a:pt x="206" y="1330"/>
                      <a:pt x="161" y="1375"/>
                    </a:cubicBezTo>
                    <a:cubicBezTo>
                      <a:pt x="216" y="1445"/>
                      <a:pt x="281" y="1516"/>
                      <a:pt x="362" y="1571"/>
                    </a:cubicBezTo>
                    <a:cubicBezTo>
                      <a:pt x="510" y="1671"/>
                      <a:pt x="677" y="1718"/>
                      <a:pt x="843" y="1718"/>
                    </a:cubicBezTo>
                    <a:cubicBezTo>
                      <a:pt x="1119" y="1718"/>
                      <a:pt x="1390" y="1585"/>
                      <a:pt x="1556" y="1340"/>
                    </a:cubicBezTo>
                    <a:cubicBezTo>
                      <a:pt x="1817" y="944"/>
                      <a:pt x="1717" y="412"/>
                      <a:pt x="1320" y="145"/>
                    </a:cubicBezTo>
                    <a:cubicBezTo>
                      <a:pt x="1174" y="48"/>
                      <a:pt x="1008" y="1"/>
                      <a:pt x="8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47" name="Google Shape;5847;p28"/>
              <p:cNvSpPr/>
              <p:nvPr/>
            </p:nvSpPr>
            <p:spPr>
              <a:xfrm>
                <a:off x="1277375" y="2289175"/>
                <a:ext cx="9675" cy="16975"/>
              </a:xfrm>
              <a:custGeom>
                <a:rect b="b" l="l" r="r" t="t"/>
                <a:pathLst>
                  <a:path extrusionOk="0" h="679" w="387">
                    <a:moveTo>
                      <a:pt x="45" y="1"/>
                    </a:moveTo>
                    <a:cubicBezTo>
                      <a:pt x="0" y="237"/>
                      <a:pt x="55" y="482"/>
                      <a:pt x="206" y="678"/>
                    </a:cubicBezTo>
                    <a:cubicBezTo>
                      <a:pt x="251" y="633"/>
                      <a:pt x="291" y="583"/>
                      <a:pt x="316" y="518"/>
                    </a:cubicBezTo>
                    <a:cubicBezTo>
                      <a:pt x="387" y="307"/>
                      <a:pt x="276" y="76"/>
                      <a:pt x="65" y="6"/>
                    </a:cubicBezTo>
                    <a:cubicBezTo>
                      <a:pt x="60" y="1"/>
                      <a:pt x="50" y="1"/>
                      <a:pt x="45" y="1"/>
                    </a:cubicBezTo>
                    <a:close/>
                  </a:path>
                </a:pathLst>
              </a:custGeom>
              <a:solidFill>
                <a:srgbClr val="0010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48" name="Google Shape;5848;p28"/>
              <p:cNvSpPr/>
              <p:nvPr/>
            </p:nvSpPr>
            <p:spPr>
              <a:xfrm>
                <a:off x="1264450" y="2288775"/>
                <a:ext cx="18075" cy="19950"/>
              </a:xfrm>
              <a:custGeom>
                <a:rect b="b" l="l" r="r" t="t"/>
                <a:pathLst>
                  <a:path extrusionOk="0" h="798" w="723">
                    <a:moveTo>
                      <a:pt x="451" y="0"/>
                    </a:moveTo>
                    <a:cubicBezTo>
                      <a:pt x="287" y="0"/>
                      <a:pt x="133" y="104"/>
                      <a:pt x="75" y="268"/>
                    </a:cubicBezTo>
                    <a:cubicBezTo>
                      <a:pt x="0" y="473"/>
                      <a:pt x="110" y="704"/>
                      <a:pt x="321" y="775"/>
                    </a:cubicBezTo>
                    <a:cubicBezTo>
                      <a:pt x="366" y="790"/>
                      <a:pt x="411" y="797"/>
                      <a:pt x="456" y="797"/>
                    </a:cubicBezTo>
                    <a:cubicBezTo>
                      <a:pt x="555" y="797"/>
                      <a:pt x="650" y="760"/>
                      <a:pt x="723" y="694"/>
                    </a:cubicBezTo>
                    <a:cubicBezTo>
                      <a:pt x="572" y="498"/>
                      <a:pt x="517" y="253"/>
                      <a:pt x="562" y="17"/>
                    </a:cubicBezTo>
                    <a:cubicBezTo>
                      <a:pt x="525" y="6"/>
                      <a:pt x="488" y="0"/>
                      <a:pt x="45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49" name="Google Shape;5849;p28"/>
              <p:cNvSpPr/>
              <p:nvPr/>
            </p:nvSpPr>
            <p:spPr>
              <a:xfrm>
                <a:off x="1169075" y="2334425"/>
                <a:ext cx="20225" cy="19900"/>
              </a:xfrm>
              <a:custGeom>
                <a:rect b="b" l="l" r="r" t="t"/>
                <a:pathLst>
                  <a:path extrusionOk="0" h="796" w="809">
                    <a:moveTo>
                      <a:pt x="354" y="1"/>
                    </a:moveTo>
                    <a:cubicBezTo>
                      <a:pt x="210" y="1"/>
                      <a:pt x="73" y="80"/>
                      <a:pt x="0" y="213"/>
                    </a:cubicBezTo>
                    <a:cubicBezTo>
                      <a:pt x="206" y="344"/>
                      <a:pt x="342" y="560"/>
                      <a:pt x="382" y="796"/>
                    </a:cubicBezTo>
                    <a:cubicBezTo>
                      <a:pt x="522" y="791"/>
                      <a:pt x="658" y="705"/>
                      <a:pt x="718" y="565"/>
                    </a:cubicBezTo>
                    <a:cubicBezTo>
                      <a:pt x="808" y="364"/>
                      <a:pt x="723" y="128"/>
                      <a:pt x="522" y="38"/>
                    </a:cubicBezTo>
                    <a:cubicBezTo>
                      <a:pt x="468" y="12"/>
                      <a:pt x="411" y="1"/>
                      <a:pt x="35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50" name="Google Shape;5850;p28"/>
              <p:cNvSpPr/>
              <p:nvPr/>
            </p:nvSpPr>
            <p:spPr>
              <a:xfrm>
                <a:off x="1134300" y="2336325"/>
                <a:ext cx="44700" cy="42925"/>
              </a:xfrm>
              <a:custGeom>
                <a:rect b="b" l="l" r="r" t="t"/>
                <a:pathLst>
                  <a:path extrusionOk="0" h="1717" w="1788">
                    <a:moveTo>
                      <a:pt x="934" y="1"/>
                    </a:moveTo>
                    <a:cubicBezTo>
                      <a:pt x="518" y="1"/>
                      <a:pt x="154" y="295"/>
                      <a:pt x="81" y="715"/>
                    </a:cubicBezTo>
                    <a:cubicBezTo>
                      <a:pt x="1" y="1181"/>
                      <a:pt x="317" y="1623"/>
                      <a:pt x="784" y="1703"/>
                    </a:cubicBezTo>
                    <a:cubicBezTo>
                      <a:pt x="833" y="1712"/>
                      <a:pt x="883" y="1716"/>
                      <a:pt x="931" y="1716"/>
                    </a:cubicBezTo>
                    <a:cubicBezTo>
                      <a:pt x="1340" y="1716"/>
                      <a:pt x="1701" y="1423"/>
                      <a:pt x="1773" y="1006"/>
                    </a:cubicBezTo>
                    <a:cubicBezTo>
                      <a:pt x="1788" y="905"/>
                      <a:pt x="1788" y="815"/>
                      <a:pt x="1773" y="720"/>
                    </a:cubicBezTo>
                    <a:cubicBezTo>
                      <a:pt x="1757" y="722"/>
                      <a:pt x="1740" y="723"/>
                      <a:pt x="1724" y="723"/>
                    </a:cubicBezTo>
                    <a:cubicBezTo>
                      <a:pt x="1675" y="723"/>
                      <a:pt x="1627" y="712"/>
                      <a:pt x="1582" y="690"/>
                    </a:cubicBezTo>
                    <a:cubicBezTo>
                      <a:pt x="1381" y="594"/>
                      <a:pt x="1291" y="358"/>
                      <a:pt x="1381" y="157"/>
                    </a:cubicBezTo>
                    <a:cubicBezTo>
                      <a:pt x="1386" y="152"/>
                      <a:pt x="1391" y="147"/>
                      <a:pt x="1391" y="137"/>
                    </a:cubicBezTo>
                    <a:cubicBezTo>
                      <a:pt x="1301" y="77"/>
                      <a:pt x="1191" y="37"/>
                      <a:pt x="1075" y="12"/>
                    </a:cubicBezTo>
                    <a:cubicBezTo>
                      <a:pt x="1028" y="4"/>
                      <a:pt x="981" y="1"/>
                      <a:pt x="93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51" name="Google Shape;5851;p28"/>
              <p:cNvSpPr/>
              <p:nvPr/>
            </p:nvSpPr>
            <p:spPr>
              <a:xfrm>
                <a:off x="1166550" y="2339750"/>
                <a:ext cx="12075" cy="14675"/>
              </a:xfrm>
              <a:custGeom>
                <a:rect b="b" l="l" r="r" t="t"/>
                <a:pathLst>
                  <a:path extrusionOk="0" h="587" w="483">
                    <a:moveTo>
                      <a:pt x="101" y="0"/>
                    </a:moveTo>
                    <a:cubicBezTo>
                      <a:pt x="101" y="10"/>
                      <a:pt x="96" y="15"/>
                      <a:pt x="91" y="20"/>
                    </a:cubicBezTo>
                    <a:cubicBezTo>
                      <a:pt x="1" y="221"/>
                      <a:pt x="91" y="457"/>
                      <a:pt x="292" y="553"/>
                    </a:cubicBezTo>
                    <a:cubicBezTo>
                      <a:pt x="337" y="575"/>
                      <a:pt x="385" y="586"/>
                      <a:pt x="434" y="586"/>
                    </a:cubicBezTo>
                    <a:cubicBezTo>
                      <a:pt x="450" y="586"/>
                      <a:pt x="467" y="585"/>
                      <a:pt x="483" y="583"/>
                    </a:cubicBezTo>
                    <a:cubicBezTo>
                      <a:pt x="443" y="347"/>
                      <a:pt x="307" y="131"/>
                      <a:pt x="10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52" name="Google Shape;5852;p28"/>
              <p:cNvSpPr/>
              <p:nvPr/>
            </p:nvSpPr>
            <p:spPr>
              <a:xfrm>
                <a:off x="1049100" y="2367475"/>
                <a:ext cx="16975" cy="16475"/>
              </a:xfrm>
              <a:custGeom>
                <a:rect b="b" l="l" r="r" t="t"/>
                <a:pathLst>
                  <a:path extrusionOk="0" h="659" w="679">
                    <a:moveTo>
                      <a:pt x="336" y="1"/>
                    </a:moveTo>
                    <a:cubicBezTo>
                      <a:pt x="333" y="1"/>
                      <a:pt x="330" y="1"/>
                      <a:pt x="327" y="1"/>
                    </a:cubicBezTo>
                    <a:cubicBezTo>
                      <a:pt x="141" y="16"/>
                      <a:pt x="1" y="166"/>
                      <a:pt x="11" y="347"/>
                    </a:cubicBezTo>
                    <a:cubicBezTo>
                      <a:pt x="21" y="522"/>
                      <a:pt x="166" y="659"/>
                      <a:pt x="339" y="659"/>
                    </a:cubicBezTo>
                    <a:cubicBezTo>
                      <a:pt x="345" y="659"/>
                      <a:pt x="351" y="659"/>
                      <a:pt x="357" y="658"/>
                    </a:cubicBezTo>
                    <a:cubicBezTo>
                      <a:pt x="538" y="648"/>
                      <a:pt x="678" y="498"/>
                      <a:pt x="668" y="317"/>
                    </a:cubicBezTo>
                    <a:cubicBezTo>
                      <a:pt x="659" y="139"/>
                      <a:pt x="508" y="1"/>
                      <a:pt x="33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53" name="Google Shape;5853;p28"/>
              <p:cNvSpPr/>
              <p:nvPr/>
            </p:nvSpPr>
            <p:spPr>
              <a:xfrm>
                <a:off x="971050" y="2258925"/>
                <a:ext cx="16850" cy="16350"/>
              </a:xfrm>
              <a:custGeom>
                <a:rect b="b" l="l" r="r" t="t"/>
                <a:pathLst>
                  <a:path extrusionOk="0" h="654" w="674">
                    <a:moveTo>
                      <a:pt x="336" y="0"/>
                    </a:moveTo>
                    <a:cubicBezTo>
                      <a:pt x="330" y="0"/>
                      <a:pt x="323" y="1"/>
                      <a:pt x="317" y="1"/>
                    </a:cubicBezTo>
                    <a:cubicBezTo>
                      <a:pt x="136" y="11"/>
                      <a:pt x="1" y="162"/>
                      <a:pt x="6" y="342"/>
                    </a:cubicBezTo>
                    <a:cubicBezTo>
                      <a:pt x="16" y="522"/>
                      <a:pt x="161" y="654"/>
                      <a:pt x="333" y="654"/>
                    </a:cubicBezTo>
                    <a:cubicBezTo>
                      <a:pt x="340" y="654"/>
                      <a:pt x="346" y="654"/>
                      <a:pt x="352" y="653"/>
                    </a:cubicBezTo>
                    <a:cubicBezTo>
                      <a:pt x="533" y="648"/>
                      <a:pt x="673" y="493"/>
                      <a:pt x="663" y="312"/>
                    </a:cubicBezTo>
                    <a:cubicBezTo>
                      <a:pt x="654" y="138"/>
                      <a:pt x="513" y="0"/>
                      <a:pt x="33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54" name="Google Shape;5854;p28"/>
              <p:cNvSpPr/>
              <p:nvPr/>
            </p:nvSpPr>
            <p:spPr>
              <a:xfrm>
                <a:off x="921750" y="2203975"/>
                <a:ext cx="16825" cy="16475"/>
              </a:xfrm>
              <a:custGeom>
                <a:rect b="b" l="l" r="r" t="t"/>
                <a:pathLst>
                  <a:path extrusionOk="0" h="659" w="673">
                    <a:moveTo>
                      <a:pt x="331" y="0"/>
                    </a:moveTo>
                    <a:cubicBezTo>
                      <a:pt x="328" y="0"/>
                      <a:pt x="325" y="0"/>
                      <a:pt x="322" y="1"/>
                    </a:cubicBezTo>
                    <a:cubicBezTo>
                      <a:pt x="141" y="11"/>
                      <a:pt x="0" y="166"/>
                      <a:pt x="10" y="347"/>
                    </a:cubicBezTo>
                    <a:cubicBezTo>
                      <a:pt x="20" y="521"/>
                      <a:pt x="166" y="659"/>
                      <a:pt x="338" y="659"/>
                    </a:cubicBezTo>
                    <a:cubicBezTo>
                      <a:pt x="344" y="659"/>
                      <a:pt x="351" y="658"/>
                      <a:pt x="357" y="658"/>
                    </a:cubicBezTo>
                    <a:cubicBezTo>
                      <a:pt x="537" y="648"/>
                      <a:pt x="673" y="492"/>
                      <a:pt x="668" y="317"/>
                    </a:cubicBezTo>
                    <a:cubicBezTo>
                      <a:pt x="658" y="134"/>
                      <a:pt x="508" y="0"/>
                      <a:pt x="3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55" name="Google Shape;5855;p28"/>
              <p:cNvSpPr/>
              <p:nvPr/>
            </p:nvSpPr>
            <p:spPr>
              <a:xfrm>
                <a:off x="913600" y="2243375"/>
                <a:ext cx="16825" cy="16475"/>
              </a:xfrm>
              <a:custGeom>
                <a:rect b="b" l="l" r="r" t="t"/>
                <a:pathLst>
                  <a:path extrusionOk="0" h="659" w="673">
                    <a:moveTo>
                      <a:pt x="331" y="0"/>
                    </a:moveTo>
                    <a:cubicBezTo>
                      <a:pt x="328" y="0"/>
                      <a:pt x="324" y="0"/>
                      <a:pt x="321" y="1"/>
                    </a:cubicBezTo>
                    <a:cubicBezTo>
                      <a:pt x="141" y="11"/>
                      <a:pt x="0" y="166"/>
                      <a:pt x="10" y="347"/>
                    </a:cubicBezTo>
                    <a:cubicBezTo>
                      <a:pt x="15" y="522"/>
                      <a:pt x="160" y="659"/>
                      <a:pt x="333" y="659"/>
                    </a:cubicBezTo>
                    <a:cubicBezTo>
                      <a:pt x="339" y="659"/>
                      <a:pt x="345" y="658"/>
                      <a:pt x="351" y="658"/>
                    </a:cubicBezTo>
                    <a:cubicBezTo>
                      <a:pt x="532" y="648"/>
                      <a:pt x="673" y="497"/>
                      <a:pt x="663" y="317"/>
                    </a:cubicBezTo>
                    <a:cubicBezTo>
                      <a:pt x="658" y="139"/>
                      <a:pt x="507" y="0"/>
                      <a:pt x="3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56" name="Google Shape;5856;p28"/>
              <p:cNvSpPr/>
              <p:nvPr/>
            </p:nvSpPr>
            <p:spPr>
              <a:xfrm>
                <a:off x="1135825" y="2301975"/>
                <a:ext cx="46700" cy="29900"/>
              </a:xfrm>
              <a:custGeom>
                <a:rect b="b" l="l" r="r" t="t"/>
                <a:pathLst>
                  <a:path extrusionOk="0" fill="none" h="1196" w="1868">
                    <a:moveTo>
                      <a:pt x="1867" y="221"/>
                    </a:moveTo>
                    <a:cubicBezTo>
                      <a:pt x="1054" y="1"/>
                      <a:pt x="276" y="472"/>
                      <a:pt x="0" y="1195"/>
                    </a:cubicBezTo>
                  </a:path>
                </a:pathLst>
              </a:custGeom>
              <a:solidFill>
                <a:schemeClr val="accent6"/>
              </a:solidFill>
              <a:ln cap="rnd" cmpd="sng" w="10425">
                <a:solidFill>
                  <a:srgbClr val="4B2D95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57" name="Google Shape;5857;p28"/>
              <p:cNvSpPr/>
              <p:nvPr/>
            </p:nvSpPr>
            <p:spPr>
              <a:xfrm>
                <a:off x="1245875" y="2252025"/>
                <a:ext cx="49825" cy="24500"/>
              </a:xfrm>
              <a:custGeom>
                <a:rect b="b" l="l" r="r" t="t"/>
                <a:pathLst>
                  <a:path extrusionOk="0" fill="none" h="980" w="1993">
                    <a:moveTo>
                      <a:pt x="0" y="980"/>
                    </a:moveTo>
                    <a:cubicBezTo>
                      <a:pt x="402" y="237"/>
                      <a:pt x="1285" y="1"/>
                      <a:pt x="1993" y="307"/>
                    </a:cubicBezTo>
                  </a:path>
                </a:pathLst>
              </a:custGeom>
              <a:solidFill>
                <a:schemeClr val="accent6"/>
              </a:solidFill>
              <a:ln cap="rnd" cmpd="sng" w="10425">
                <a:solidFill>
                  <a:srgbClr val="4B2D95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58" name="Google Shape;5858;p28"/>
              <p:cNvSpPr/>
              <p:nvPr/>
            </p:nvSpPr>
            <p:spPr>
              <a:xfrm>
                <a:off x="899525" y="1835425"/>
                <a:ext cx="204575" cy="259275"/>
              </a:xfrm>
              <a:custGeom>
                <a:rect b="b" l="l" r="r" t="t"/>
                <a:pathLst>
                  <a:path extrusionOk="0" fill="none" h="10371" w="8183">
                    <a:moveTo>
                      <a:pt x="8182" y="10371"/>
                    </a:moveTo>
                    <a:cubicBezTo>
                      <a:pt x="8032" y="9251"/>
                      <a:pt x="7344" y="8217"/>
                      <a:pt x="6365" y="7655"/>
                    </a:cubicBezTo>
                    <a:cubicBezTo>
                      <a:pt x="4498" y="6576"/>
                      <a:pt x="2465" y="7339"/>
                      <a:pt x="980" y="5346"/>
                    </a:cubicBezTo>
                    <a:cubicBezTo>
                      <a:pt x="247" y="4358"/>
                      <a:pt x="1" y="2977"/>
                      <a:pt x="513" y="1858"/>
                    </a:cubicBezTo>
                    <a:cubicBezTo>
                      <a:pt x="1020" y="739"/>
                      <a:pt x="2340" y="1"/>
                      <a:pt x="3529" y="302"/>
                    </a:cubicBezTo>
                  </a:path>
                </a:pathLst>
              </a:custGeom>
              <a:solidFill>
                <a:schemeClr val="accent6"/>
              </a:solidFill>
              <a:ln cap="flat" cmpd="sng" w="5275">
                <a:solidFill>
                  <a:srgbClr val="00003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59" name="Google Shape;5859;p28"/>
              <p:cNvSpPr/>
              <p:nvPr/>
            </p:nvSpPr>
            <p:spPr>
              <a:xfrm>
                <a:off x="808800" y="2305750"/>
                <a:ext cx="172200" cy="62750"/>
              </a:xfrm>
              <a:custGeom>
                <a:rect b="b" l="l" r="r" t="t"/>
                <a:pathLst>
                  <a:path extrusionOk="0" fill="none" h="2510" w="6888">
                    <a:moveTo>
                      <a:pt x="1" y="0"/>
                    </a:moveTo>
                    <a:cubicBezTo>
                      <a:pt x="2079" y="1325"/>
                      <a:pt x="4448" y="2189"/>
                      <a:pt x="6887" y="2510"/>
                    </a:cubicBezTo>
                  </a:path>
                </a:pathLst>
              </a:custGeom>
              <a:solidFill>
                <a:schemeClr val="accent6"/>
              </a:solidFill>
              <a:ln cap="flat" cmpd="sng" w="5275">
                <a:solidFill>
                  <a:srgbClr val="00003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60" name="Google Shape;5860;p28"/>
              <p:cNvSpPr/>
              <p:nvPr/>
            </p:nvSpPr>
            <p:spPr>
              <a:xfrm>
                <a:off x="1395075" y="2023400"/>
                <a:ext cx="2900" cy="37175"/>
              </a:xfrm>
              <a:custGeom>
                <a:rect b="b" l="l" r="r" t="t"/>
                <a:pathLst>
                  <a:path extrusionOk="0" fill="none" h="1487" w="116">
                    <a:moveTo>
                      <a:pt x="116" y="1"/>
                    </a:moveTo>
                    <a:cubicBezTo>
                      <a:pt x="30" y="493"/>
                      <a:pt x="0" y="990"/>
                      <a:pt x="20" y="1486"/>
                    </a:cubicBezTo>
                  </a:path>
                </a:pathLst>
              </a:custGeom>
              <a:solidFill>
                <a:schemeClr val="accent6"/>
              </a:solidFill>
              <a:ln cap="flat" cmpd="sng" w="5275">
                <a:solidFill>
                  <a:srgbClr val="00003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61" name="Google Shape;5861;p28"/>
              <p:cNvSpPr/>
              <p:nvPr/>
            </p:nvSpPr>
            <p:spPr>
              <a:xfrm>
                <a:off x="1414525" y="2025925"/>
                <a:ext cx="4650" cy="29750"/>
              </a:xfrm>
              <a:custGeom>
                <a:rect b="b" l="l" r="r" t="t"/>
                <a:pathLst>
                  <a:path extrusionOk="0" fill="none" h="1190" w="186">
                    <a:moveTo>
                      <a:pt x="186" y="0"/>
                    </a:moveTo>
                    <a:cubicBezTo>
                      <a:pt x="121" y="397"/>
                      <a:pt x="60" y="793"/>
                      <a:pt x="0" y="1190"/>
                    </a:cubicBezTo>
                  </a:path>
                </a:pathLst>
              </a:custGeom>
              <a:solidFill>
                <a:schemeClr val="accent6"/>
              </a:solidFill>
              <a:ln cap="flat" cmpd="sng" w="5275">
                <a:solidFill>
                  <a:srgbClr val="00003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62" name="Google Shape;5862;p28"/>
              <p:cNvSpPr/>
              <p:nvPr/>
            </p:nvSpPr>
            <p:spPr>
              <a:xfrm>
                <a:off x="1180375" y="2353675"/>
                <a:ext cx="90350" cy="37675"/>
              </a:xfrm>
              <a:custGeom>
                <a:rect b="b" l="l" r="r" t="t"/>
                <a:pathLst>
                  <a:path extrusionOk="0" fill="none" h="1507" w="3614">
                    <a:moveTo>
                      <a:pt x="0" y="819"/>
                    </a:moveTo>
                    <a:cubicBezTo>
                      <a:pt x="1210" y="1506"/>
                      <a:pt x="2756" y="1029"/>
                      <a:pt x="3614" y="1"/>
                    </a:cubicBezTo>
                  </a:path>
                </a:pathLst>
              </a:custGeom>
              <a:solidFill>
                <a:schemeClr val="accent6"/>
              </a:solidFill>
              <a:ln cap="flat" cmpd="sng" w="5275">
                <a:solidFill>
                  <a:srgbClr val="00003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63" name="Google Shape;5863;p28"/>
              <p:cNvSpPr/>
              <p:nvPr/>
            </p:nvSpPr>
            <p:spPr>
              <a:xfrm>
                <a:off x="1177975" y="2362700"/>
                <a:ext cx="7175" cy="26125"/>
              </a:xfrm>
              <a:custGeom>
                <a:rect b="b" l="l" r="r" t="t"/>
                <a:pathLst>
                  <a:path extrusionOk="0" fill="none" h="1045" w="287">
                    <a:moveTo>
                      <a:pt x="101" y="1045"/>
                    </a:moveTo>
                    <a:cubicBezTo>
                      <a:pt x="1" y="694"/>
                      <a:pt x="71" y="297"/>
                      <a:pt x="287" y="1"/>
                    </a:cubicBezTo>
                  </a:path>
                </a:pathLst>
              </a:custGeom>
              <a:solidFill>
                <a:schemeClr val="accent6"/>
              </a:solidFill>
              <a:ln cap="flat" cmpd="sng" w="5275">
                <a:solidFill>
                  <a:srgbClr val="00003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64" name="Google Shape;5864;p28"/>
              <p:cNvSpPr/>
              <p:nvPr/>
            </p:nvSpPr>
            <p:spPr>
              <a:xfrm>
                <a:off x="1225925" y="2093300"/>
                <a:ext cx="11675" cy="62900"/>
              </a:xfrm>
              <a:custGeom>
                <a:rect b="b" l="l" r="r" t="t"/>
                <a:pathLst>
                  <a:path extrusionOk="0" fill="none" h="2516" w="467">
                    <a:moveTo>
                      <a:pt x="0" y="1"/>
                    </a:moveTo>
                    <a:cubicBezTo>
                      <a:pt x="156" y="839"/>
                      <a:pt x="311" y="1677"/>
                      <a:pt x="467" y="2515"/>
                    </a:cubicBezTo>
                  </a:path>
                </a:pathLst>
              </a:custGeom>
              <a:solidFill>
                <a:schemeClr val="accent6"/>
              </a:solidFill>
              <a:ln cap="flat" cmpd="sng" w="5275">
                <a:solidFill>
                  <a:srgbClr val="00003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5865" name="Google Shape;5865;p28"/>
          <p:cNvGrpSpPr/>
          <p:nvPr/>
        </p:nvGrpSpPr>
        <p:grpSpPr>
          <a:xfrm>
            <a:off x="8531123" y="2844100"/>
            <a:ext cx="259983" cy="259766"/>
            <a:chOff x="4788503" y="2618451"/>
            <a:chExt cx="106980" cy="106891"/>
          </a:xfrm>
        </p:grpSpPr>
        <p:sp>
          <p:nvSpPr>
            <p:cNvPr id="5866" name="Google Shape;5866;p28"/>
            <p:cNvSpPr/>
            <p:nvPr/>
          </p:nvSpPr>
          <p:spPr>
            <a:xfrm>
              <a:off x="4788503" y="2618451"/>
              <a:ext cx="106980" cy="106891"/>
            </a:xfrm>
            <a:custGeom>
              <a:rect b="b" l="l" r="r" t="t"/>
              <a:pathLst>
                <a:path extrusionOk="0" h="5211" w="5216">
                  <a:moveTo>
                    <a:pt x="2606" y="0"/>
                  </a:moveTo>
                  <a:cubicBezTo>
                    <a:pt x="1170" y="0"/>
                    <a:pt x="1" y="1170"/>
                    <a:pt x="1" y="2605"/>
                  </a:cubicBezTo>
                  <a:cubicBezTo>
                    <a:pt x="1" y="4046"/>
                    <a:pt x="1170" y="5210"/>
                    <a:pt x="2606" y="5210"/>
                  </a:cubicBezTo>
                  <a:cubicBezTo>
                    <a:pt x="4046" y="5210"/>
                    <a:pt x="5216" y="4046"/>
                    <a:pt x="5216" y="2605"/>
                  </a:cubicBezTo>
                  <a:cubicBezTo>
                    <a:pt x="5216" y="1170"/>
                    <a:pt x="4046" y="0"/>
                    <a:pt x="260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7" name="Google Shape;5867;p28"/>
            <p:cNvSpPr/>
            <p:nvPr/>
          </p:nvSpPr>
          <p:spPr>
            <a:xfrm>
              <a:off x="4800425" y="2652075"/>
              <a:ext cx="17725" cy="56125"/>
            </a:xfrm>
            <a:custGeom>
              <a:rect b="b" l="l" r="r" t="t"/>
              <a:pathLst>
                <a:path extrusionOk="0" fill="none" h="2245" w="709">
                  <a:moveTo>
                    <a:pt x="452" y="0"/>
                  </a:moveTo>
                  <a:cubicBezTo>
                    <a:pt x="1" y="683"/>
                    <a:pt x="111" y="1682"/>
                    <a:pt x="708" y="2244"/>
                  </a:cubicBezTo>
                </a:path>
              </a:pathLst>
            </a:custGeom>
            <a:noFill/>
            <a:ln cap="flat" cmpd="sng" w="5275">
              <a:solidFill>
                <a:srgbClr val="002255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868" name="Google Shape;5868;p28"/>
          <p:cNvGrpSpPr/>
          <p:nvPr/>
        </p:nvGrpSpPr>
        <p:grpSpPr>
          <a:xfrm>
            <a:off x="224625" y="2201800"/>
            <a:ext cx="316899" cy="316978"/>
            <a:chOff x="5052650" y="3025125"/>
            <a:chExt cx="316899" cy="316978"/>
          </a:xfrm>
        </p:grpSpPr>
        <p:sp>
          <p:nvSpPr>
            <p:cNvPr id="5869" name="Google Shape;5869;p28"/>
            <p:cNvSpPr/>
            <p:nvPr/>
          </p:nvSpPr>
          <p:spPr>
            <a:xfrm>
              <a:off x="5052650" y="3025125"/>
              <a:ext cx="316899" cy="316978"/>
            </a:xfrm>
            <a:custGeom>
              <a:rect b="b" l="l" r="r" t="t"/>
              <a:pathLst>
                <a:path extrusionOk="0" h="4012" w="4011">
                  <a:moveTo>
                    <a:pt x="2008" y="1"/>
                  </a:moveTo>
                  <a:cubicBezTo>
                    <a:pt x="899" y="1"/>
                    <a:pt x="0" y="899"/>
                    <a:pt x="0" y="2003"/>
                  </a:cubicBezTo>
                  <a:cubicBezTo>
                    <a:pt x="0" y="3113"/>
                    <a:pt x="899" y="4011"/>
                    <a:pt x="2008" y="4011"/>
                  </a:cubicBezTo>
                  <a:cubicBezTo>
                    <a:pt x="3112" y="4011"/>
                    <a:pt x="4011" y="3113"/>
                    <a:pt x="4011" y="2003"/>
                  </a:cubicBezTo>
                  <a:cubicBezTo>
                    <a:pt x="4011" y="899"/>
                    <a:pt x="3112" y="1"/>
                    <a:pt x="200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0" name="Google Shape;5870;p28"/>
            <p:cNvSpPr/>
            <p:nvPr/>
          </p:nvSpPr>
          <p:spPr>
            <a:xfrm>
              <a:off x="5108192" y="3195308"/>
              <a:ext cx="85723" cy="84933"/>
            </a:xfrm>
            <a:custGeom>
              <a:rect b="b" l="l" r="r" t="t"/>
              <a:pathLst>
                <a:path extrusionOk="0" fill="none" h="1075" w="1085">
                  <a:moveTo>
                    <a:pt x="0" y="0"/>
                  </a:moveTo>
                  <a:cubicBezTo>
                    <a:pt x="146" y="512"/>
                    <a:pt x="572" y="934"/>
                    <a:pt x="1084" y="1074"/>
                  </a:cubicBezTo>
                </a:path>
              </a:pathLst>
            </a:custGeom>
            <a:noFill/>
            <a:ln cap="flat" cmpd="sng" w="5275">
              <a:solidFill>
                <a:srgbClr val="002255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1" name="Google Shape;5871;p28"/>
            <p:cNvSpPr/>
            <p:nvPr/>
          </p:nvSpPr>
          <p:spPr>
            <a:xfrm>
              <a:off x="5164051" y="3190488"/>
              <a:ext cx="35395" cy="31840"/>
            </a:xfrm>
            <a:custGeom>
              <a:rect b="b" l="l" r="r" t="t"/>
              <a:pathLst>
                <a:path extrusionOk="0" fill="none" h="403" w="448">
                  <a:moveTo>
                    <a:pt x="1" y="1"/>
                  </a:moveTo>
                  <a:cubicBezTo>
                    <a:pt x="36" y="217"/>
                    <a:pt x="232" y="392"/>
                    <a:pt x="448" y="402"/>
                  </a:cubicBezTo>
                </a:path>
              </a:pathLst>
            </a:custGeom>
            <a:noFill/>
            <a:ln cap="flat" cmpd="sng" w="5275">
              <a:solidFill>
                <a:srgbClr val="002255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872" name="Google Shape;5872;p28"/>
          <p:cNvGrpSpPr/>
          <p:nvPr/>
        </p:nvGrpSpPr>
        <p:grpSpPr>
          <a:xfrm>
            <a:off x="5042363" y="354963"/>
            <a:ext cx="120739" cy="120769"/>
            <a:chOff x="5052650" y="3025125"/>
            <a:chExt cx="316899" cy="316978"/>
          </a:xfrm>
        </p:grpSpPr>
        <p:sp>
          <p:nvSpPr>
            <p:cNvPr id="5873" name="Google Shape;5873;p28"/>
            <p:cNvSpPr/>
            <p:nvPr/>
          </p:nvSpPr>
          <p:spPr>
            <a:xfrm>
              <a:off x="5052650" y="3025125"/>
              <a:ext cx="316899" cy="316978"/>
            </a:xfrm>
            <a:custGeom>
              <a:rect b="b" l="l" r="r" t="t"/>
              <a:pathLst>
                <a:path extrusionOk="0" h="4012" w="4011">
                  <a:moveTo>
                    <a:pt x="2008" y="1"/>
                  </a:moveTo>
                  <a:cubicBezTo>
                    <a:pt x="899" y="1"/>
                    <a:pt x="0" y="899"/>
                    <a:pt x="0" y="2003"/>
                  </a:cubicBezTo>
                  <a:cubicBezTo>
                    <a:pt x="0" y="3113"/>
                    <a:pt x="899" y="4011"/>
                    <a:pt x="2008" y="4011"/>
                  </a:cubicBezTo>
                  <a:cubicBezTo>
                    <a:pt x="3112" y="4011"/>
                    <a:pt x="4011" y="3113"/>
                    <a:pt x="4011" y="2003"/>
                  </a:cubicBezTo>
                  <a:cubicBezTo>
                    <a:pt x="4011" y="899"/>
                    <a:pt x="3112" y="1"/>
                    <a:pt x="200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4" name="Google Shape;5874;p28"/>
            <p:cNvSpPr/>
            <p:nvPr/>
          </p:nvSpPr>
          <p:spPr>
            <a:xfrm>
              <a:off x="5108192" y="3195308"/>
              <a:ext cx="85723" cy="84933"/>
            </a:xfrm>
            <a:custGeom>
              <a:rect b="b" l="l" r="r" t="t"/>
              <a:pathLst>
                <a:path extrusionOk="0" fill="none" h="1075" w="1085">
                  <a:moveTo>
                    <a:pt x="0" y="0"/>
                  </a:moveTo>
                  <a:cubicBezTo>
                    <a:pt x="146" y="512"/>
                    <a:pt x="572" y="934"/>
                    <a:pt x="1084" y="1074"/>
                  </a:cubicBezTo>
                </a:path>
              </a:pathLst>
            </a:custGeom>
            <a:noFill/>
            <a:ln cap="flat" cmpd="sng" w="5275">
              <a:solidFill>
                <a:srgbClr val="002255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5" name="Google Shape;5875;p28"/>
            <p:cNvSpPr/>
            <p:nvPr/>
          </p:nvSpPr>
          <p:spPr>
            <a:xfrm>
              <a:off x="5164051" y="3190488"/>
              <a:ext cx="35395" cy="31840"/>
            </a:xfrm>
            <a:custGeom>
              <a:rect b="b" l="l" r="r" t="t"/>
              <a:pathLst>
                <a:path extrusionOk="0" fill="none" h="403" w="448">
                  <a:moveTo>
                    <a:pt x="1" y="1"/>
                  </a:moveTo>
                  <a:cubicBezTo>
                    <a:pt x="36" y="217"/>
                    <a:pt x="232" y="392"/>
                    <a:pt x="448" y="402"/>
                  </a:cubicBezTo>
                </a:path>
              </a:pathLst>
            </a:custGeom>
            <a:noFill/>
            <a:ln cap="flat" cmpd="sng" w="5275">
              <a:solidFill>
                <a:srgbClr val="002255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876" name="Google Shape;5876;p28"/>
          <p:cNvGrpSpPr/>
          <p:nvPr/>
        </p:nvGrpSpPr>
        <p:grpSpPr>
          <a:xfrm>
            <a:off x="559087" y="1532682"/>
            <a:ext cx="120724" cy="120609"/>
            <a:chOff x="4788500" y="2618450"/>
            <a:chExt cx="130400" cy="130275"/>
          </a:xfrm>
        </p:grpSpPr>
        <p:sp>
          <p:nvSpPr>
            <p:cNvPr id="5877" name="Google Shape;5877;p28"/>
            <p:cNvSpPr/>
            <p:nvPr/>
          </p:nvSpPr>
          <p:spPr>
            <a:xfrm>
              <a:off x="4788500" y="2618450"/>
              <a:ext cx="130400" cy="130275"/>
            </a:xfrm>
            <a:custGeom>
              <a:rect b="b" l="l" r="r" t="t"/>
              <a:pathLst>
                <a:path extrusionOk="0" h="5211" w="5216">
                  <a:moveTo>
                    <a:pt x="2606" y="0"/>
                  </a:moveTo>
                  <a:cubicBezTo>
                    <a:pt x="1170" y="0"/>
                    <a:pt x="1" y="1170"/>
                    <a:pt x="1" y="2605"/>
                  </a:cubicBezTo>
                  <a:cubicBezTo>
                    <a:pt x="1" y="4046"/>
                    <a:pt x="1170" y="5210"/>
                    <a:pt x="2606" y="5210"/>
                  </a:cubicBezTo>
                  <a:cubicBezTo>
                    <a:pt x="4046" y="5210"/>
                    <a:pt x="5216" y="4046"/>
                    <a:pt x="5216" y="2605"/>
                  </a:cubicBezTo>
                  <a:cubicBezTo>
                    <a:pt x="5216" y="1170"/>
                    <a:pt x="4046" y="0"/>
                    <a:pt x="260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8" name="Google Shape;5878;p28"/>
            <p:cNvSpPr/>
            <p:nvPr/>
          </p:nvSpPr>
          <p:spPr>
            <a:xfrm>
              <a:off x="4800425" y="2652075"/>
              <a:ext cx="17725" cy="56125"/>
            </a:xfrm>
            <a:custGeom>
              <a:rect b="b" l="l" r="r" t="t"/>
              <a:pathLst>
                <a:path extrusionOk="0" fill="none" h="2245" w="709">
                  <a:moveTo>
                    <a:pt x="452" y="0"/>
                  </a:moveTo>
                  <a:cubicBezTo>
                    <a:pt x="1" y="683"/>
                    <a:pt x="111" y="1682"/>
                    <a:pt x="708" y="2244"/>
                  </a:cubicBezTo>
                </a:path>
              </a:pathLst>
            </a:custGeom>
            <a:noFill/>
            <a:ln cap="flat" cmpd="sng" w="5275">
              <a:solidFill>
                <a:srgbClr val="002255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879" name="Google Shape;5879;p28"/>
          <p:cNvGrpSpPr/>
          <p:nvPr/>
        </p:nvGrpSpPr>
        <p:grpSpPr>
          <a:xfrm>
            <a:off x="635314" y="3103846"/>
            <a:ext cx="169351" cy="169361"/>
            <a:chOff x="5052650" y="3025125"/>
            <a:chExt cx="316899" cy="316978"/>
          </a:xfrm>
        </p:grpSpPr>
        <p:sp>
          <p:nvSpPr>
            <p:cNvPr id="5880" name="Google Shape;5880;p28"/>
            <p:cNvSpPr/>
            <p:nvPr/>
          </p:nvSpPr>
          <p:spPr>
            <a:xfrm>
              <a:off x="5052650" y="3025125"/>
              <a:ext cx="316899" cy="316978"/>
            </a:xfrm>
            <a:custGeom>
              <a:rect b="b" l="l" r="r" t="t"/>
              <a:pathLst>
                <a:path extrusionOk="0" h="4012" w="4011">
                  <a:moveTo>
                    <a:pt x="2008" y="1"/>
                  </a:moveTo>
                  <a:cubicBezTo>
                    <a:pt x="899" y="1"/>
                    <a:pt x="0" y="899"/>
                    <a:pt x="0" y="2003"/>
                  </a:cubicBezTo>
                  <a:cubicBezTo>
                    <a:pt x="0" y="3113"/>
                    <a:pt x="899" y="4011"/>
                    <a:pt x="2008" y="4011"/>
                  </a:cubicBezTo>
                  <a:cubicBezTo>
                    <a:pt x="3112" y="4011"/>
                    <a:pt x="4011" y="3113"/>
                    <a:pt x="4011" y="2003"/>
                  </a:cubicBezTo>
                  <a:cubicBezTo>
                    <a:pt x="4011" y="899"/>
                    <a:pt x="3112" y="1"/>
                    <a:pt x="200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1" name="Google Shape;5881;p28"/>
            <p:cNvSpPr/>
            <p:nvPr/>
          </p:nvSpPr>
          <p:spPr>
            <a:xfrm>
              <a:off x="5108192" y="3195308"/>
              <a:ext cx="85723" cy="84933"/>
            </a:xfrm>
            <a:custGeom>
              <a:rect b="b" l="l" r="r" t="t"/>
              <a:pathLst>
                <a:path extrusionOk="0" fill="none" h="1075" w="1085">
                  <a:moveTo>
                    <a:pt x="0" y="0"/>
                  </a:moveTo>
                  <a:cubicBezTo>
                    <a:pt x="146" y="512"/>
                    <a:pt x="572" y="934"/>
                    <a:pt x="1084" y="1074"/>
                  </a:cubicBezTo>
                </a:path>
              </a:pathLst>
            </a:custGeom>
            <a:noFill/>
            <a:ln cap="flat" cmpd="sng" w="5275">
              <a:solidFill>
                <a:srgbClr val="002255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2" name="Google Shape;5882;p28"/>
            <p:cNvSpPr/>
            <p:nvPr/>
          </p:nvSpPr>
          <p:spPr>
            <a:xfrm>
              <a:off x="5164051" y="3190488"/>
              <a:ext cx="35395" cy="31840"/>
            </a:xfrm>
            <a:custGeom>
              <a:rect b="b" l="l" r="r" t="t"/>
              <a:pathLst>
                <a:path extrusionOk="0" fill="none" h="403" w="448">
                  <a:moveTo>
                    <a:pt x="1" y="1"/>
                  </a:moveTo>
                  <a:cubicBezTo>
                    <a:pt x="36" y="217"/>
                    <a:pt x="232" y="392"/>
                    <a:pt x="448" y="402"/>
                  </a:cubicBezTo>
                </a:path>
              </a:pathLst>
            </a:custGeom>
            <a:noFill/>
            <a:ln cap="flat" cmpd="sng" w="5275">
              <a:solidFill>
                <a:srgbClr val="002255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883" name="Google Shape;5883;p28"/>
          <p:cNvGrpSpPr/>
          <p:nvPr/>
        </p:nvGrpSpPr>
        <p:grpSpPr>
          <a:xfrm>
            <a:off x="8153891" y="2186912"/>
            <a:ext cx="169350" cy="169175"/>
            <a:chOff x="4788500" y="2618450"/>
            <a:chExt cx="130400" cy="130275"/>
          </a:xfrm>
        </p:grpSpPr>
        <p:sp>
          <p:nvSpPr>
            <p:cNvPr id="5884" name="Google Shape;5884;p28"/>
            <p:cNvSpPr/>
            <p:nvPr/>
          </p:nvSpPr>
          <p:spPr>
            <a:xfrm>
              <a:off x="4788500" y="2618450"/>
              <a:ext cx="130400" cy="130275"/>
            </a:xfrm>
            <a:custGeom>
              <a:rect b="b" l="l" r="r" t="t"/>
              <a:pathLst>
                <a:path extrusionOk="0" h="5211" w="5216">
                  <a:moveTo>
                    <a:pt x="2606" y="0"/>
                  </a:moveTo>
                  <a:cubicBezTo>
                    <a:pt x="1170" y="0"/>
                    <a:pt x="1" y="1170"/>
                    <a:pt x="1" y="2605"/>
                  </a:cubicBezTo>
                  <a:cubicBezTo>
                    <a:pt x="1" y="4046"/>
                    <a:pt x="1170" y="5210"/>
                    <a:pt x="2606" y="5210"/>
                  </a:cubicBezTo>
                  <a:cubicBezTo>
                    <a:pt x="4046" y="5210"/>
                    <a:pt x="5216" y="4046"/>
                    <a:pt x="5216" y="2605"/>
                  </a:cubicBezTo>
                  <a:cubicBezTo>
                    <a:pt x="5216" y="1170"/>
                    <a:pt x="4046" y="0"/>
                    <a:pt x="26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5" name="Google Shape;5885;p28"/>
            <p:cNvSpPr/>
            <p:nvPr/>
          </p:nvSpPr>
          <p:spPr>
            <a:xfrm>
              <a:off x="4800425" y="2652075"/>
              <a:ext cx="17725" cy="56125"/>
            </a:xfrm>
            <a:custGeom>
              <a:rect b="b" l="l" r="r" t="t"/>
              <a:pathLst>
                <a:path extrusionOk="0" fill="none" h="2245" w="709">
                  <a:moveTo>
                    <a:pt x="452" y="0"/>
                  </a:moveTo>
                  <a:cubicBezTo>
                    <a:pt x="1" y="683"/>
                    <a:pt x="111" y="1682"/>
                    <a:pt x="708" y="2244"/>
                  </a:cubicBezTo>
                </a:path>
              </a:pathLst>
            </a:custGeom>
            <a:noFill/>
            <a:ln cap="flat" cmpd="sng" w="5275">
              <a:solidFill>
                <a:srgbClr val="002255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886" name="Google Shape;5886;p28"/>
          <p:cNvGrpSpPr/>
          <p:nvPr/>
        </p:nvGrpSpPr>
        <p:grpSpPr>
          <a:xfrm>
            <a:off x="4712826" y="977794"/>
            <a:ext cx="93353" cy="93251"/>
            <a:chOff x="4788500" y="2618450"/>
            <a:chExt cx="130400" cy="130275"/>
          </a:xfrm>
        </p:grpSpPr>
        <p:sp>
          <p:nvSpPr>
            <p:cNvPr id="5887" name="Google Shape;5887;p28"/>
            <p:cNvSpPr/>
            <p:nvPr/>
          </p:nvSpPr>
          <p:spPr>
            <a:xfrm>
              <a:off x="4788500" y="2618450"/>
              <a:ext cx="130400" cy="130275"/>
            </a:xfrm>
            <a:custGeom>
              <a:rect b="b" l="l" r="r" t="t"/>
              <a:pathLst>
                <a:path extrusionOk="0" h="5211" w="5216">
                  <a:moveTo>
                    <a:pt x="2606" y="0"/>
                  </a:moveTo>
                  <a:cubicBezTo>
                    <a:pt x="1170" y="0"/>
                    <a:pt x="1" y="1170"/>
                    <a:pt x="1" y="2605"/>
                  </a:cubicBezTo>
                  <a:cubicBezTo>
                    <a:pt x="1" y="4046"/>
                    <a:pt x="1170" y="5210"/>
                    <a:pt x="2606" y="5210"/>
                  </a:cubicBezTo>
                  <a:cubicBezTo>
                    <a:pt x="4046" y="5210"/>
                    <a:pt x="5216" y="4046"/>
                    <a:pt x="5216" y="2605"/>
                  </a:cubicBezTo>
                  <a:cubicBezTo>
                    <a:pt x="5216" y="1170"/>
                    <a:pt x="4046" y="0"/>
                    <a:pt x="260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8" name="Google Shape;5888;p28"/>
            <p:cNvSpPr/>
            <p:nvPr/>
          </p:nvSpPr>
          <p:spPr>
            <a:xfrm>
              <a:off x="4800425" y="2652075"/>
              <a:ext cx="17725" cy="56125"/>
            </a:xfrm>
            <a:custGeom>
              <a:rect b="b" l="l" r="r" t="t"/>
              <a:pathLst>
                <a:path extrusionOk="0" fill="none" h="2245" w="709">
                  <a:moveTo>
                    <a:pt x="452" y="0"/>
                  </a:moveTo>
                  <a:cubicBezTo>
                    <a:pt x="1" y="683"/>
                    <a:pt x="111" y="1682"/>
                    <a:pt x="708" y="2244"/>
                  </a:cubicBezTo>
                </a:path>
              </a:pathLst>
            </a:custGeom>
            <a:noFill/>
            <a:ln cap="flat" cmpd="sng" w="5275">
              <a:solidFill>
                <a:srgbClr val="002255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889" name="Google Shape;5889;p28"/>
          <p:cNvGrpSpPr/>
          <p:nvPr/>
        </p:nvGrpSpPr>
        <p:grpSpPr>
          <a:xfrm>
            <a:off x="-704939" y="3472170"/>
            <a:ext cx="1876687" cy="1761812"/>
            <a:chOff x="7099611" y="3472170"/>
            <a:chExt cx="1876687" cy="1761812"/>
          </a:xfrm>
        </p:grpSpPr>
        <p:sp>
          <p:nvSpPr>
            <p:cNvPr id="5890" name="Google Shape;5890;p28"/>
            <p:cNvSpPr/>
            <p:nvPr/>
          </p:nvSpPr>
          <p:spPr>
            <a:xfrm flipH="1">
              <a:off x="7953851" y="3546625"/>
              <a:ext cx="64199" cy="169352"/>
            </a:xfrm>
            <a:custGeom>
              <a:rect b="b" l="l" r="r" t="t"/>
              <a:pathLst>
                <a:path extrusionOk="0" h="4493" w="1703">
                  <a:moveTo>
                    <a:pt x="1065" y="0"/>
                  </a:moveTo>
                  <a:cubicBezTo>
                    <a:pt x="939" y="116"/>
                    <a:pt x="824" y="246"/>
                    <a:pt x="708" y="382"/>
                  </a:cubicBezTo>
                  <a:cubicBezTo>
                    <a:pt x="427" y="728"/>
                    <a:pt x="196" y="1105"/>
                    <a:pt x="1" y="1496"/>
                  </a:cubicBezTo>
                  <a:cubicBezTo>
                    <a:pt x="262" y="2540"/>
                    <a:pt x="658" y="3549"/>
                    <a:pt x="1170" y="4493"/>
                  </a:cubicBezTo>
                  <a:cubicBezTo>
                    <a:pt x="1331" y="3659"/>
                    <a:pt x="1441" y="2801"/>
                    <a:pt x="1702" y="2023"/>
                  </a:cubicBezTo>
                  <a:lnTo>
                    <a:pt x="1702" y="2023"/>
                  </a:lnTo>
                  <a:cubicBezTo>
                    <a:pt x="1682" y="2033"/>
                    <a:pt x="1662" y="2038"/>
                    <a:pt x="1642" y="2043"/>
                  </a:cubicBezTo>
                  <a:cubicBezTo>
                    <a:pt x="1411" y="1376"/>
                    <a:pt x="1215" y="693"/>
                    <a:pt x="10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891" name="Google Shape;5891;p28"/>
            <p:cNvGrpSpPr/>
            <p:nvPr/>
          </p:nvGrpSpPr>
          <p:grpSpPr>
            <a:xfrm flipH="1">
              <a:off x="7099611" y="3472170"/>
              <a:ext cx="1876687" cy="1761812"/>
              <a:chOff x="578800" y="3042675"/>
              <a:chExt cx="1185975" cy="1113450"/>
            </a:xfrm>
          </p:grpSpPr>
          <p:sp>
            <p:nvSpPr>
              <p:cNvPr id="5892" name="Google Shape;5892;p28"/>
              <p:cNvSpPr/>
              <p:nvPr/>
            </p:nvSpPr>
            <p:spPr>
              <a:xfrm>
                <a:off x="1600225" y="3982700"/>
                <a:ext cx="16350" cy="38400"/>
              </a:xfrm>
              <a:custGeom>
                <a:rect b="b" l="l" r="r" t="t"/>
                <a:pathLst>
                  <a:path extrusionOk="0" fill="none" h="1536" w="654">
                    <a:moveTo>
                      <a:pt x="1" y="0"/>
                    </a:moveTo>
                    <a:cubicBezTo>
                      <a:pt x="131" y="542"/>
                      <a:pt x="357" y="1064"/>
                      <a:pt x="653" y="1536"/>
                    </a:cubicBezTo>
                  </a:path>
                </a:pathLst>
              </a:custGeom>
              <a:noFill/>
              <a:ln cap="flat" cmpd="sng" w="5275">
                <a:solidFill>
                  <a:srgbClr val="00003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93" name="Google Shape;5893;p28"/>
              <p:cNvSpPr/>
              <p:nvPr/>
            </p:nvSpPr>
            <p:spPr>
              <a:xfrm>
                <a:off x="694500" y="3538975"/>
                <a:ext cx="55850" cy="73950"/>
              </a:xfrm>
              <a:custGeom>
                <a:rect b="b" l="l" r="r" t="t"/>
                <a:pathLst>
                  <a:path extrusionOk="0" fill="none" h="2958" w="2234">
                    <a:moveTo>
                      <a:pt x="0" y="2395"/>
                    </a:moveTo>
                    <a:cubicBezTo>
                      <a:pt x="608" y="2586"/>
                      <a:pt x="1220" y="2771"/>
                      <a:pt x="1827" y="2957"/>
                    </a:cubicBezTo>
                    <a:cubicBezTo>
                      <a:pt x="1908" y="1988"/>
                      <a:pt x="2108" y="970"/>
                      <a:pt x="2234" y="1"/>
                    </a:cubicBezTo>
                  </a:path>
                </a:pathLst>
              </a:custGeom>
              <a:noFill/>
              <a:ln cap="flat" cmpd="sng" w="5275">
                <a:solidFill>
                  <a:srgbClr val="00003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94" name="Google Shape;5894;p28"/>
              <p:cNvSpPr/>
              <p:nvPr/>
            </p:nvSpPr>
            <p:spPr>
              <a:xfrm>
                <a:off x="598250" y="3490300"/>
                <a:ext cx="171550" cy="221625"/>
              </a:xfrm>
              <a:custGeom>
                <a:rect b="b" l="l" r="r" t="t"/>
                <a:pathLst>
                  <a:path extrusionOk="0" h="8865" w="6862">
                    <a:moveTo>
                      <a:pt x="31" y="0"/>
                    </a:moveTo>
                    <a:lnTo>
                      <a:pt x="0" y="66"/>
                    </a:lnTo>
                    <a:cubicBezTo>
                      <a:pt x="2309" y="1220"/>
                      <a:pt x="3996" y="3584"/>
                      <a:pt x="4282" y="6159"/>
                    </a:cubicBezTo>
                    <a:cubicBezTo>
                      <a:pt x="4347" y="6721"/>
                      <a:pt x="4347" y="7288"/>
                      <a:pt x="4357" y="7856"/>
                    </a:cubicBezTo>
                    <a:lnTo>
                      <a:pt x="4377" y="7856"/>
                    </a:lnTo>
                    <a:cubicBezTo>
                      <a:pt x="4468" y="7911"/>
                      <a:pt x="4563" y="7961"/>
                      <a:pt x="4658" y="8006"/>
                    </a:cubicBezTo>
                    <a:cubicBezTo>
                      <a:pt x="4814" y="8071"/>
                      <a:pt x="4970" y="8122"/>
                      <a:pt x="5130" y="8172"/>
                    </a:cubicBezTo>
                    <a:cubicBezTo>
                      <a:pt x="5722" y="8367"/>
                      <a:pt x="6300" y="8603"/>
                      <a:pt x="6862" y="8864"/>
                    </a:cubicBezTo>
                    <a:cubicBezTo>
                      <a:pt x="6521" y="7886"/>
                      <a:pt x="6365" y="6837"/>
                      <a:pt x="6044" y="5848"/>
                    </a:cubicBezTo>
                    <a:cubicBezTo>
                      <a:pt x="5140" y="3082"/>
                      <a:pt x="2821" y="823"/>
                      <a:pt x="3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95" name="Google Shape;5895;p28"/>
              <p:cNvSpPr/>
              <p:nvPr/>
            </p:nvSpPr>
            <p:spPr>
              <a:xfrm>
                <a:off x="769775" y="3618675"/>
                <a:ext cx="124250" cy="254625"/>
              </a:xfrm>
              <a:custGeom>
                <a:rect b="b" l="l" r="r" t="t"/>
                <a:pathLst>
                  <a:path extrusionOk="0" h="10185" w="4970">
                    <a:moveTo>
                      <a:pt x="1195" y="0"/>
                    </a:moveTo>
                    <a:cubicBezTo>
                      <a:pt x="1065" y="462"/>
                      <a:pt x="929" y="924"/>
                      <a:pt x="784" y="1385"/>
                    </a:cubicBezTo>
                    <a:cubicBezTo>
                      <a:pt x="538" y="2173"/>
                      <a:pt x="272" y="2961"/>
                      <a:pt x="6" y="3734"/>
                    </a:cubicBezTo>
                    <a:lnTo>
                      <a:pt x="1" y="3729"/>
                    </a:lnTo>
                    <a:lnTo>
                      <a:pt x="1" y="3729"/>
                    </a:lnTo>
                    <a:cubicBezTo>
                      <a:pt x="121" y="4071"/>
                      <a:pt x="257" y="4402"/>
                      <a:pt x="438" y="4718"/>
                    </a:cubicBezTo>
                    <a:cubicBezTo>
                      <a:pt x="879" y="5506"/>
                      <a:pt x="1537" y="6164"/>
                      <a:pt x="1963" y="6962"/>
                    </a:cubicBezTo>
                    <a:cubicBezTo>
                      <a:pt x="2490" y="7946"/>
                      <a:pt x="2621" y="9045"/>
                      <a:pt x="2701" y="10169"/>
                    </a:cubicBezTo>
                    <a:cubicBezTo>
                      <a:pt x="2711" y="10174"/>
                      <a:pt x="2721" y="10179"/>
                      <a:pt x="2731" y="10184"/>
                    </a:cubicBezTo>
                    <a:cubicBezTo>
                      <a:pt x="3364" y="8432"/>
                      <a:pt x="4072" y="6691"/>
                      <a:pt x="4940" y="5039"/>
                    </a:cubicBezTo>
                    <a:lnTo>
                      <a:pt x="4970" y="5029"/>
                    </a:lnTo>
                    <a:cubicBezTo>
                      <a:pt x="4714" y="4442"/>
                      <a:pt x="4282" y="3925"/>
                      <a:pt x="3811" y="3509"/>
                    </a:cubicBezTo>
                    <a:cubicBezTo>
                      <a:pt x="3188" y="2956"/>
                      <a:pt x="2480" y="2480"/>
                      <a:pt x="1999" y="1802"/>
                    </a:cubicBezTo>
                    <a:cubicBezTo>
                      <a:pt x="1612" y="1265"/>
                      <a:pt x="1401" y="632"/>
                      <a:pt x="12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96" name="Google Shape;5896;p28"/>
              <p:cNvSpPr/>
              <p:nvPr/>
            </p:nvSpPr>
            <p:spPr>
              <a:xfrm>
                <a:off x="578800" y="3483525"/>
                <a:ext cx="221125" cy="228525"/>
              </a:xfrm>
              <a:custGeom>
                <a:rect b="b" l="l" r="r" t="t"/>
                <a:pathLst>
                  <a:path extrusionOk="0" h="9141" w="8845">
                    <a:moveTo>
                      <a:pt x="0" y="0"/>
                    </a:moveTo>
                    <a:cubicBezTo>
                      <a:pt x="3" y="1"/>
                      <a:pt x="5" y="2"/>
                      <a:pt x="7" y="2"/>
                    </a:cubicBezTo>
                    <a:lnTo>
                      <a:pt x="7" y="2"/>
                    </a:lnTo>
                    <a:cubicBezTo>
                      <a:pt x="5" y="2"/>
                      <a:pt x="3" y="1"/>
                      <a:pt x="0" y="0"/>
                    </a:cubicBezTo>
                    <a:close/>
                    <a:moveTo>
                      <a:pt x="7" y="2"/>
                    </a:moveTo>
                    <a:cubicBezTo>
                      <a:pt x="271" y="97"/>
                      <a:pt x="529" y="212"/>
                      <a:pt x="778" y="337"/>
                    </a:cubicBezTo>
                    <a:lnTo>
                      <a:pt x="809" y="271"/>
                    </a:lnTo>
                    <a:cubicBezTo>
                      <a:pt x="3599" y="1094"/>
                      <a:pt x="5918" y="3353"/>
                      <a:pt x="6822" y="6119"/>
                    </a:cubicBezTo>
                    <a:cubicBezTo>
                      <a:pt x="7143" y="7108"/>
                      <a:pt x="7299" y="8157"/>
                      <a:pt x="7640" y="9135"/>
                    </a:cubicBezTo>
                    <a:lnTo>
                      <a:pt x="7645" y="9140"/>
                    </a:lnTo>
                    <a:cubicBezTo>
                      <a:pt x="7911" y="8367"/>
                      <a:pt x="8177" y="7579"/>
                      <a:pt x="8423" y="6791"/>
                    </a:cubicBezTo>
                    <a:cubicBezTo>
                      <a:pt x="8568" y="6330"/>
                      <a:pt x="8704" y="5868"/>
                      <a:pt x="8834" y="5406"/>
                    </a:cubicBezTo>
                    <a:lnTo>
                      <a:pt x="8845" y="5406"/>
                    </a:lnTo>
                    <a:cubicBezTo>
                      <a:pt x="8619" y="4703"/>
                      <a:pt x="8408" y="3986"/>
                      <a:pt x="7996" y="3383"/>
                    </a:cubicBezTo>
                    <a:cubicBezTo>
                      <a:pt x="7610" y="2811"/>
                      <a:pt x="7058" y="2364"/>
                      <a:pt x="6495" y="1963"/>
                    </a:cubicBezTo>
                    <a:cubicBezTo>
                      <a:pt x="5547" y="1280"/>
                      <a:pt x="4663" y="793"/>
                      <a:pt x="3569" y="452"/>
                    </a:cubicBezTo>
                    <a:cubicBezTo>
                      <a:pt x="2467" y="111"/>
                      <a:pt x="981" y="351"/>
                      <a:pt x="7" y="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97" name="Google Shape;5897;p28"/>
              <p:cNvSpPr/>
              <p:nvPr/>
            </p:nvSpPr>
            <p:spPr>
              <a:xfrm>
                <a:off x="898400" y="3972775"/>
                <a:ext cx="69800" cy="136175"/>
              </a:xfrm>
              <a:custGeom>
                <a:rect b="b" l="l" r="r" t="t"/>
                <a:pathLst>
                  <a:path extrusionOk="0" h="5447" w="2792">
                    <a:moveTo>
                      <a:pt x="1351" y="0"/>
                    </a:moveTo>
                    <a:lnTo>
                      <a:pt x="1301" y="16"/>
                    </a:lnTo>
                    <a:cubicBezTo>
                      <a:pt x="964" y="809"/>
                      <a:pt x="623" y="1602"/>
                      <a:pt x="287" y="2395"/>
                    </a:cubicBezTo>
                    <a:cubicBezTo>
                      <a:pt x="176" y="2656"/>
                      <a:pt x="41" y="2977"/>
                      <a:pt x="1" y="3258"/>
                    </a:cubicBezTo>
                    <a:cubicBezTo>
                      <a:pt x="56" y="3373"/>
                      <a:pt x="106" y="3489"/>
                      <a:pt x="156" y="3609"/>
                    </a:cubicBezTo>
                    <a:cubicBezTo>
                      <a:pt x="392" y="4202"/>
                      <a:pt x="558" y="4874"/>
                      <a:pt x="839" y="5446"/>
                    </a:cubicBezTo>
                    <a:lnTo>
                      <a:pt x="2791" y="5446"/>
                    </a:lnTo>
                    <a:cubicBezTo>
                      <a:pt x="2375" y="5025"/>
                      <a:pt x="2079" y="4443"/>
                      <a:pt x="1933" y="3865"/>
                    </a:cubicBezTo>
                    <a:cubicBezTo>
                      <a:pt x="1667" y="2806"/>
                      <a:pt x="1742" y="1682"/>
                      <a:pt x="1517" y="613"/>
                    </a:cubicBezTo>
                    <a:cubicBezTo>
                      <a:pt x="1471" y="407"/>
                      <a:pt x="1416" y="201"/>
                      <a:pt x="135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98" name="Google Shape;5898;p28"/>
              <p:cNvSpPr/>
              <p:nvPr/>
            </p:nvSpPr>
            <p:spPr>
              <a:xfrm>
                <a:off x="760375" y="3842775"/>
                <a:ext cx="138050" cy="212225"/>
              </a:xfrm>
              <a:custGeom>
                <a:rect b="b" l="l" r="r" t="t"/>
                <a:pathLst>
                  <a:path extrusionOk="0" h="8489" w="5522">
                    <a:moveTo>
                      <a:pt x="26" y="1"/>
                    </a:moveTo>
                    <a:lnTo>
                      <a:pt x="0" y="6"/>
                    </a:lnTo>
                    <a:cubicBezTo>
                      <a:pt x="502" y="1948"/>
                      <a:pt x="206" y="4066"/>
                      <a:pt x="352" y="6094"/>
                    </a:cubicBezTo>
                    <a:cubicBezTo>
                      <a:pt x="377" y="6455"/>
                      <a:pt x="427" y="6827"/>
                      <a:pt x="497" y="7198"/>
                    </a:cubicBezTo>
                    <a:cubicBezTo>
                      <a:pt x="2149" y="7725"/>
                      <a:pt x="3820" y="8157"/>
                      <a:pt x="5517" y="8488"/>
                    </a:cubicBezTo>
                    <a:cubicBezTo>
                      <a:pt x="5522" y="8478"/>
                      <a:pt x="5522" y="8468"/>
                      <a:pt x="5522" y="8458"/>
                    </a:cubicBezTo>
                    <a:cubicBezTo>
                      <a:pt x="4970" y="7294"/>
                      <a:pt x="4096" y="6280"/>
                      <a:pt x="3639" y="5070"/>
                    </a:cubicBezTo>
                    <a:cubicBezTo>
                      <a:pt x="3183" y="3855"/>
                      <a:pt x="3173" y="2515"/>
                      <a:pt x="3077" y="1205"/>
                    </a:cubicBezTo>
                    <a:cubicBezTo>
                      <a:pt x="2083" y="748"/>
                      <a:pt x="1065" y="347"/>
                      <a:pt x="2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99" name="Google Shape;5899;p28"/>
              <p:cNvSpPr/>
              <p:nvPr/>
            </p:nvSpPr>
            <p:spPr>
              <a:xfrm>
                <a:off x="707175" y="3686675"/>
                <a:ext cx="130150" cy="186250"/>
              </a:xfrm>
              <a:custGeom>
                <a:rect b="b" l="l" r="r" t="t"/>
                <a:pathLst>
                  <a:path extrusionOk="0" h="7450" w="5206">
                    <a:moveTo>
                      <a:pt x="0" y="1"/>
                    </a:moveTo>
                    <a:cubicBezTo>
                      <a:pt x="20" y="718"/>
                      <a:pt x="55" y="1431"/>
                      <a:pt x="256" y="2119"/>
                    </a:cubicBezTo>
                    <a:cubicBezTo>
                      <a:pt x="593" y="3278"/>
                      <a:pt x="1381" y="4257"/>
                      <a:pt x="1842" y="5376"/>
                    </a:cubicBezTo>
                    <a:cubicBezTo>
                      <a:pt x="1958" y="5662"/>
                      <a:pt x="2053" y="5953"/>
                      <a:pt x="2128" y="6250"/>
                    </a:cubicBezTo>
                    <a:lnTo>
                      <a:pt x="2154" y="6245"/>
                    </a:lnTo>
                    <a:cubicBezTo>
                      <a:pt x="3193" y="6591"/>
                      <a:pt x="4211" y="6992"/>
                      <a:pt x="5205" y="7449"/>
                    </a:cubicBezTo>
                    <a:cubicBezTo>
                      <a:pt x="5125" y="6325"/>
                      <a:pt x="4994" y="5226"/>
                      <a:pt x="4467" y="4242"/>
                    </a:cubicBezTo>
                    <a:cubicBezTo>
                      <a:pt x="4041" y="3444"/>
                      <a:pt x="3383" y="2786"/>
                      <a:pt x="2942" y="1998"/>
                    </a:cubicBezTo>
                    <a:cubicBezTo>
                      <a:pt x="2761" y="1682"/>
                      <a:pt x="2625" y="1351"/>
                      <a:pt x="2505" y="1009"/>
                    </a:cubicBezTo>
                    <a:cubicBezTo>
                      <a:pt x="1943" y="748"/>
                      <a:pt x="1365" y="512"/>
                      <a:pt x="773" y="317"/>
                    </a:cubicBezTo>
                    <a:cubicBezTo>
                      <a:pt x="613" y="267"/>
                      <a:pt x="457" y="216"/>
                      <a:pt x="301" y="151"/>
                    </a:cubicBezTo>
                    <a:cubicBezTo>
                      <a:pt x="206" y="106"/>
                      <a:pt x="111" y="56"/>
                      <a:pt x="2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00" name="Google Shape;5900;p28"/>
              <p:cNvSpPr/>
              <p:nvPr/>
            </p:nvSpPr>
            <p:spPr>
              <a:xfrm>
                <a:off x="837300" y="3744400"/>
                <a:ext cx="94875" cy="309850"/>
              </a:xfrm>
              <a:custGeom>
                <a:rect b="b" l="l" r="r" t="t"/>
                <a:pathLst>
                  <a:path extrusionOk="0" h="12394" w="3795">
                    <a:moveTo>
                      <a:pt x="2269" y="0"/>
                    </a:moveTo>
                    <a:lnTo>
                      <a:pt x="2239" y="10"/>
                    </a:lnTo>
                    <a:cubicBezTo>
                      <a:pt x="1371" y="1662"/>
                      <a:pt x="663" y="3403"/>
                      <a:pt x="30" y="5155"/>
                    </a:cubicBezTo>
                    <a:cubicBezTo>
                      <a:pt x="20" y="5150"/>
                      <a:pt x="10" y="5145"/>
                      <a:pt x="0" y="5140"/>
                    </a:cubicBezTo>
                    <a:lnTo>
                      <a:pt x="0" y="5140"/>
                    </a:lnTo>
                    <a:cubicBezTo>
                      <a:pt x="96" y="6450"/>
                      <a:pt x="106" y="7790"/>
                      <a:pt x="562" y="9005"/>
                    </a:cubicBezTo>
                    <a:cubicBezTo>
                      <a:pt x="1019" y="10215"/>
                      <a:pt x="1893" y="11229"/>
                      <a:pt x="2445" y="12393"/>
                    </a:cubicBezTo>
                    <a:cubicBezTo>
                      <a:pt x="2485" y="12112"/>
                      <a:pt x="2620" y="11791"/>
                      <a:pt x="2731" y="11530"/>
                    </a:cubicBezTo>
                    <a:cubicBezTo>
                      <a:pt x="3067" y="10737"/>
                      <a:pt x="3408" y="9944"/>
                      <a:pt x="3745" y="9151"/>
                    </a:cubicBezTo>
                    <a:lnTo>
                      <a:pt x="3795" y="9135"/>
                    </a:lnTo>
                    <a:cubicBezTo>
                      <a:pt x="3469" y="8097"/>
                      <a:pt x="2937" y="7118"/>
                      <a:pt x="2650" y="6059"/>
                    </a:cubicBezTo>
                    <a:cubicBezTo>
                      <a:pt x="2164" y="4232"/>
                      <a:pt x="2450" y="2289"/>
                      <a:pt x="2430" y="397"/>
                    </a:cubicBezTo>
                    <a:lnTo>
                      <a:pt x="2405" y="397"/>
                    </a:lnTo>
                    <a:cubicBezTo>
                      <a:pt x="2369" y="261"/>
                      <a:pt x="2319" y="131"/>
                      <a:pt x="226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01" name="Google Shape;5901;p28"/>
              <p:cNvSpPr/>
              <p:nvPr/>
            </p:nvSpPr>
            <p:spPr>
              <a:xfrm>
                <a:off x="772800" y="4022725"/>
                <a:ext cx="146575" cy="86225"/>
              </a:xfrm>
              <a:custGeom>
                <a:rect b="b" l="l" r="r" t="t"/>
                <a:pathLst>
                  <a:path extrusionOk="0" h="3449" w="5863">
                    <a:moveTo>
                      <a:pt x="0" y="0"/>
                    </a:moveTo>
                    <a:cubicBezTo>
                      <a:pt x="266" y="1320"/>
                      <a:pt x="849" y="2620"/>
                      <a:pt x="1772" y="3448"/>
                    </a:cubicBezTo>
                    <a:lnTo>
                      <a:pt x="5863" y="3448"/>
                    </a:lnTo>
                    <a:cubicBezTo>
                      <a:pt x="5582" y="2876"/>
                      <a:pt x="5416" y="2204"/>
                      <a:pt x="5180" y="1611"/>
                    </a:cubicBezTo>
                    <a:cubicBezTo>
                      <a:pt x="5130" y="1491"/>
                      <a:pt x="5080" y="1375"/>
                      <a:pt x="5025" y="1260"/>
                    </a:cubicBezTo>
                    <a:cubicBezTo>
                      <a:pt x="5025" y="1270"/>
                      <a:pt x="5025" y="1280"/>
                      <a:pt x="5020" y="1290"/>
                    </a:cubicBezTo>
                    <a:cubicBezTo>
                      <a:pt x="3323" y="959"/>
                      <a:pt x="1652" y="527"/>
                      <a:pt x="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02" name="Google Shape;5902;p28"/>
              <p:cNvSpPr/>
              <p:nvPr/>
            </p:nvSpPr>
            <p:spPr>
              <a:xfrm>
                <a:off x="1256150" y="4024100"/>
                <a:ext cx="186375" cy="84850"/>
              </a:xfrm>
              <a:custGeom>
                <a:rect b="b" l="l" r="r" t="t"/>
                <a:pathLst>
                  <a:path extrusionOk="0" h="3394" w="7455">
                    <a:moveTo>
                      <a:pt x="7439" y="0"/>
                    </a:moveTo>
                    <a:cubicBezTo>
                      <a:pt x="6159" y="86"/>
                      <a:pt x="4849" y="181"/>
                      <a:pt x="3564" y="261"/>
                    </a:cubicBezTo>
                    <a:cubicBezTo>
                      <a:pt x="3564" y="251"/>
                      <a:pt x="3559" y="246"/>
                      <a:pt x="3554" y="236"/>
                    </a:cubicBezTo>
                    <a:cubicBezTo>
                      <a:pt x="2541" y="824"/>
                      <a:pt x="1431" y="1285"/>
                      <a:pt x="678" y="2174"/>
                    </a:cubicBezTo>
                    <a:cubicBezTo>
                      <a:pt x="377" y="2530"/>
                      <a:pt x="146" y="2947"/>
                      <a:pt x="1" y="3393"/>
                    </a:cubicBezTo>
                    <a:lnTo>
                      <a:pt x="2470" y="3393"/>
                    </a:lnTo>
                    <a:cubicBezTo>
                      <a:pt x="2731" y="2932"/>
                      <a:pt x="3093" y="2525"/>
                      <a:pt x="3529" y="2224"/>
                    </a:cubicBezTo>
                    <a:cubicBezTo>
                      <a:pt x="4779" y="1361"/>
                      <a:pt x="6596" y="1240"/>
                      <a:pt x="7454" y="10"/>
                    </a:cubicBezTo>
                    <a:lnTo>
                      <a:pt x="743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03" name="Google Shape;5903;p28"/>
              <p:cNvSpPr/>
              <p:nvPr/>
            </p:nvSpPr>
            <p:spPr>
              <a:xfrm>
                <a:off x="1418150" y="3831975"/>
                <a:ext cx="177475" cy="124500"/>
              </a:xfrm>
              <a:custGeom>
                <a:rect b="b" l="l" r="r" t="t"/>
                <a:pathLst>
                  <a:path extrusionOk="0" h="4980" w="7099">
                    <a:moveTo>
                      <a:pt x="7098" y="1"/>
                    </a:moveTo>
                    <a:cubicBezTo>
                      <a:pt x="6681" y="91"/>
                      <a:pt x="6265" y="151"/>
                      <a:pt x="5848" y="212"/>
                    </a:cubicBezTo>
                    <a:cubicBezTo>
                      <a:pt x="5296" y="292"/>
                      <a:pt x="4749" y="357"/>
                      <a:pt x="4202" y="448"/>
                    </a:cubicBezTo>
                    <a:cubicBezTo>
                      <a:pt x="4112" y="583"/>
                      <a:pt x="4031" y="719"/>
                      <a:pt x="3961" y="864"/>
                    </a:cubicBezTo>
                    <a:cubicBezTo>
                      <a:pt x="3750" y="1286"/>
                      <a:pt x="3595" y="1743"/>
                      <a:pt x="3283" y="2099"/>
                    </a:cubicBezTo>
                    <a:cubicBezTo>
                      <a:pt x="2917" y="2516"/>
                      <a:pt x="2380" y="2731"/>
                      <a:pt x="1913" y="3027"/>
                    </a:cubicBezTo>
                    <a:cubicBezTo>
                      <a:pt x="1135" y="3519"/>
                      <a:pt x="558" y="4237"/>
                      <a:pt x="1" y="4980"/>
                    </a:cubicBezTo>
                    <a:cubicBezTo>
                      <a:pt x="1251" y="4709"/>
                      <a:pt x="2535" y="4553"/>
                      <a:pt x="3810" y="4403"/>
                    </a:cubicBezTo>
                    <a:cubicBezTo>
                      <a:pt x="4081" y="4262"/>
                      <a:pt x="4337" y="4107"/>
                      <a:pt x="4563" y="3916"/>
                    </a:cubicBezTo>
                    <a:cubicBezTo>
                      <a:pt x="5743" y="2887"/>
                      <a:pt x="5924" y="1050"/>
                      <a:pt x="70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04" name="Google Shape;5904;p28"/>
              <p:cNvSpPr/>
              <p:nvPr/>
            </p:nvSpPr>
            <p:spPr>
              <a:xfrm>
                <a:off x="1520550" y="3746400"/>
                <a:ext cx="64025" cy="97025"/>
              </a:xfrm>
              <a:custGeom>
                <a:rect b="b" l="l" r="r" t="t"/>
                <a:pathLst>
                  <a:path extrusionOk="0" h="3881" w="2561">
                    <a:moveTo>
                      <a:pt x="2550" y="1"/>
                    </a:moveTo>
                    <a:cubicBezTo>
                      <a:pt x="2470" y="16"/>
                      <a:pt x="2390" y="41"/>
                      <a:pt x="2309" y="66"/>
                    </a:cubicBezTo>
                    <a:cubicBezTo>
                      <a:pt x="1406" y="357"/>
                      <a:pt x="768" y="1035"/>
                      <a:pt x="106" y="1677"/>
                    </a:cubicBezTo>
                    <a:lnTo>
                      <a:pt x="126" y="1697"/>
                    </a:lnTo>
                    <a:cubicBezTo>
                      <a:pt x="21" y="2420"/>
                      <a:pt x="0" y="3153"/>
                      <a:pt x="61" y="3881"/>
                    </a:cubicBezTo>
                    <a:cubicBezTo>
                      <a:pt x="71" y="3876"/>
                      <a:pt x="91" y="3876"/>
                      <a:pt x="106" y="3871"/>
                    </a:cubicBezTo>
                    <a:cubicBezTo>
                      <a:pt x="543" y="3178"/>
                      <a:pt x="1165" y="2601"/>
                      <a:pt x="1888" y="2209"/>
                    </a:cubicBezTo>
                    <a:cubicBezTo>
                      <a:pt x="2053" y="1466"/>
                      <a:pt x="2279" y="739"/>
                      <a:pt x="2560" y="36"/>
                    </a:cubicBezTo>
                    <a:lnTo>
                      <a:pt x="255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05" name="Google Shape;5905;p28"/>
              <p:cNvSpPr/>
              <p:nvPr/>
            </p:nvSpPr>
            <p:spPr>
              <a:xfrm>
                <a:off x="1567725" y="3718300"/>
                <a:ext cx="197050" cy="83475"/>
              </a:xfrm>
              <a:custGeom>
                <a:rect b="b" l="l" r="r" t="t"/>
                <a:pathLst>
                  <a:path extrusionOk="0" h="3339" w="7882">
                    <a:moveTo>
                      <a:pt x="7200" y="0"/>
                    </a:moveTo>
                    <a:cubicBezTo>
                      <a:pt x="5989" y="0"/>
                      <a:pt x="4784" y="494"/>
                      <a:pt x="3936" y="1356"/>
                    </a:cubicBezTo>
                    <a:cubicBezTo>
                      <a:pt x="3590" y="1707"/>
                      <a:pt x="3293" y="2113"/>
                      <a:pt x="2872" y="2374"/>
                    </a:cubicBezTo>
                    <a:cubicBezTo>
                      <a:pt x="2355" y="2696"/>
                      <a:pt x="1712" y="2741"/>
                      <a:pt x="1120" y="2891"/>
                    </a:cubicBezTo>
                    <a:cubicBezTo>
                      <a:pt x="729" y="2987"/>
                      <a:pt x="352" y="3137"/>
                      <a:pt x="1" y="3333"/>
                    </a:cubicBezTo>
                    <a:cubicBezTo>
                      <a:pt x="1" y="3333"/>
                      <a:pt x="1" y="3333"/>
                      <a:pt x="1" y="3338"/>
                    </a:cubicBezTo>
                    <a:cubicBezTo>
                      <a:pt x="599" y="3296"/>
                      <a:pt x="1205" y="3282"/>
                      <a:pt x="1811" y="3282"/>
                    </a:cubicBezTo>
                    <a:cubicBezTo>
                      <a:pt x="2363" y="3282"/>
                      <a:pt x="2916" y="3294"/>
                      <a:pt x="3464" y="3308"/>
                    </a:cubicBezTo>
                    <a:cubicBezTo>
                      <a:pt x="5005" y="2309"/>
                      <a:pt x="6079" y="482"/>
                      <a:pt x="7881" y="141"/>
                    </a:cubicBezTo>
                    <a:cubicBezTo>
                      <a:pt x="7781" y="86"/>
                      <a:pt x="7675" y="41"/>
                      <a:pt x="7570" y="0"/>
                    </a:cubicBezTo>
                    <a:lnTo>
                      <a:pt x="7565" y="15"/>
                    </a:lnTo>
                    <a:cubicBezTo>
                      <a:pt x="7443" y="5"/>
                      <a:pt x="7322" y="0"/>
                      <a:pt x="720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06" name="Google Shape;5906;p28"/>
              <p:cNvSpPr/>
              <p:nvPr/>
            </p:nvSpPr>
            <p:spPr>
              <a:xfrm>
                <a:off x="1338850" y="3895100"/>
                <a:ext cx="79325" cy="134925"/>
              </a:xfrm>
              <a:custGeom>
                <a:rect b="b" l="l" r="r" t="t"/>
                <a:pathLst>
                  <a:path extrusionOk="0" h="5397" w="3173">
                    <a:moveTo>
                      <a:pt x="3112" y="1"/>
                    </a:moveTo>
                    <a:cubicBezTo>
                      <a:pt x="2756" y="723"/>
                      <a:pt x="2415" y="1466"/>
                      <a:pt x="1787" y="1953"/>
                    </a:cubicBezTo>
                    <a:cubicBezTo>
                      <a:pt x="1285" y="2340"/>
                      <a:pt x="658" y="2505"/>
                      <a:pt x="46" y="2696"/>
                    </a:cubicBezTo>
                    <a:cubicBezTo>
                      <a:pt x="141" y="3594"/>
                      <a:pt x="0" y="4523"/>
                      <a:pt x="246" y="5396"/>
                    </a:cubicBezTo>
                    <a:cubicBezTo>
                      <a:pt x="583" y="5196"/>
                      <a:pt x="909" y="4990"/>
                      <a:pt x="1210" y="4744"/>
                    </a:cubicBezTo>
                    <a:cubicBezTo>
                      <a:pt x="1988" y="4111"/>
                      <a:pt x="2565" y="3268"/>
                      <a:pt x="3173" y="2455"/>
                    </a:cubicBezTo>
                    <a:lnTo>
                      <a:pt x="3173" y="2455"/>
                    </a:lnTo>
                    <a:cubicBezTo>
                      <a:pt x="3168" y="2460"/>
                      <a:pt x="3163" y="2460"/>
                      <a:pt x="3158" y="2460"/>
                    </a:cubicBezTo>
                    <a:cubicBezTo>
                      <a:pt x="3012" y="1652"/>
                      <a:pt x="3002" y="824"/>
                      <a:pt x="3123" y="11"/>
                    </a:cubicBezTo>
                    <a:lnTo>
                      <a:pt x="311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07" name="Google Shape;5907;p28"/>
              <p:cNvSpPr/>
              <p:nvPr/>
            </p:nvSpPr>
            <p:spPr>
              <a:xfrm>
                <a:off x="1523175" y="3800325"/>
                <a:ext cx="131175" cy="42850"/>
              </a:xfrm>
              <a:custGeom>
                <a:rect b="b" l="l" r="r" t="t"/>
                <a:pathLst>
                  <a:path extrusionOk="0" h="1714" w="5247">
                    <a:moveTo>
                      <a:pt x="3593" y="1"/>
                    </a:moveTo>
                    <a:cubicBezTo>
                      <a:pt x="2987" y="1"/>
                      <a:pt x="2381" y="15"/>
                      <a:pt x="1783" y="57"/>
                    </a:cubicBezTo>
                    <a:cubicBezTo>
                      <a:pt x="1783" y="52"/>
                      <a:pt x="1783" y="52"/>
                      <a:pt x="1783" y="52"/>
                    </a:cubicBezTo>
                    <a:cubicBezTo>
                      <a:pt x="1060" y="444"/>
                      <a:pt x="438" y="1021"/>
                      <a:pt x="1" y="1714"/>
                    </a:cubicBezTo>
                    <a:cubicBezTo>
                      <a:pt x="548" y="1623"/>
                      <a:pt x="1095" y="1558"/>
                      <a:pt x="1647" y="1478"/>
                    </a:cubicBezTo>
                    <a:cubicBezTo>
                      <a:pt x="2064" y="1417"/>
                      <a:pt x="2480" y="1357"/>
                      <a:pt x="2897" y="1267"/>
                    </a:cubicBezTo>
                    <a:cubicBezTo>
                      <a:pt x="2972" y="1192"/>
                      <a:pt x="3063" y="1121"/>
                      <a:pt x="3153" y="1056"/>
                    </a:cubicBezTo>
                    <a:cubicBezTo>
                      <a:pt x="3635" y="715"/>
                      <a:pt x="4227" y="564"/>
                      <a:pt x="4759" y="303"/>
                    </a:cubicBezTo>
                    <a:cubicBezTo>
                      <a:pt x="4930" y="223"/>
                      <a:pt x="5090" y="127"/>
                      <a:pt x="5246" y="27"/>
                    </a:cubicBezTo>
                    <a:cubicBezTo>
                      <a:pt x="4698" y="13"/>
                      <a:pt x="4145" y="1"/>
                      <a:pt x="359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08" name="Google Shape;5908;p28"/>
              <p:cNvSpPr/>
              <p:nvPr/>
            </p:nvSpPr>
            <p:spPr>
              <a:xfrm>
                <a:off x="1567725" y="3711775"/>
                <a:ext cx="189250" cy="89875"/>
              </a:xfrm>
              <a:custGeom>
                <a:rect b="b" l="l" r="r" t="t"/>
                <a:pathLst>
                  <a:path extrusionOk="0" h="3595" w="7570">
                    <a:moveTo>
                      <a:pt x="6178" y="0"/>
                    </a:moveTo>
                    <a:cubicBezTo>
                      <a:pt x="5587" y="0"/>
                      <a:pt x="4997" y="135"/>
                      <a:pt x="4468" y="402"/>
                    </a:cubicBezTo>
                    <a:cubicBezTo>
                      <a:pt x="4097" y="593"/>
                      <a:pt x="3755" y="844"/>
                      <a:pt x="3364" y="999"/>
                    </a:cubicBezTo>
                    <a:cubicBezTo>
                      <a:pt x="2515" y="1335"/>
                      <a:pt x="1547" y="1180"/>
                      <a:pt x="663" y="1386"/>
                    </a:cubicBezTo>
                    <a:lnTo>
                      <a:pt x="673" y="1421"/>
                    </a:lnTo>
                    <a:cubicBezTo>
                      <a:pt x="392" y="2124"/>
                      <a:pt x="166" y="2851"/>
                      <a:pt x="1" y="3594"/>
                    </a:cubicBezTo>
                    <a:cubicBezTo>
                      <a:pt x="352" y="3398"/>
                      <a:pt x="729" y="3248"/>
                      <a:pt x="1120" y="3152"/>
                    </a:cubicBezTo>
                    <a:cubicBezTo>
                      <a:pt x="1712" y="3002"/>
                      <a:pt x="2355" y="2957"/>
                      <a:pt x="2872" y="2635"/>
                    </a:cubicBezTo>
                    <a:cubicBezTo>
                      <a:pt x="3293" y="2374"/>
                      <a:pt x="3590" y="1968"/>
                      <a:pt x="3936" y="1617"/>
                    </a:cubicBezTo>
                    <a:cubicBezTo>
                      <a:pt x="4784" y="755"/>
                      <a:pt x="5989" y="261"/>
                      <a:pt x="7200" y="261"/>
                    </a:cubicBezTo>
                    <a:cubicBezTo>
                      <a:pt x="7322" y="261"/>
                      <a:pt x="7443" y="266"/>
                      <a:pt x="7565" y="276"/>
                    </a:cubicBezTo>
                    <a:lnTo>
                      <a:pt x="7570" y="261"/>
                    </a:lnTo>
                    <a:cubicBezTo>
                      <a:pt x="7127" y="87"/>
                      <a:pt x="6653" y="0"/>
                      <a:pt x="617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09" name="Google Shape;5909;p28"/>
              <p:cNvSpPr/>
              <p:nvPr/>
            </p:nvSpPr>
            <p:spPr>
              <a:xfrm>
                <a:off x="1413900" y="3788325"/>
                <a:ext cx="109800" cy="168275"/>
              </a:xfrm>
              <a:custGeom>
                <a:rect b="b" l="l" r="r" t="t"/>
                <a:pathLst>
                  <a:path extrusionOk="0" h="6731" w="4392">
                    <a:moveTo>
                      <a:pt x="4372" y="0"/>
                    </a:moveTo>
                    <a:cubicBezTo>
                      <a:pt x="4031" y="326"/>
                      <a:pt x="3679" y="648"/>
                      <a:pt x="3288" y="899"/>
                    </a:cubicBezTo>
                    <a:cubicBezTo>
                      <a:pt x="1998" y="1722"/>
                      <a:pt x="1064" y="2460"/>
                      <a:pt x="306" y="3885"/>
                    </a:cubicBezTo>
                    <a:cubicBezTo>
                      <a:pt x="241" y="4016"/>
                      <a:pt x="176" y="4146"/>
                      <a:pt x="110" y="4272"/>
                    </a:cubicBezTo>
                    <a:lnTo>
                      <a:pt x="121" y="4282"/>
                    </a:lnTo>
                    <a:cubicBezTo>
                      <a:pt x="0" y="5095"/>
                      <a:pt x="10" y="5923"/>
                      <a:pt x="156" y="6731"/>
                    </a:cubicBezTo>
                    <a:cubicBezTo>
                      <a:pt x="161" y="6731"/>
                      <a:pt x="166" y="6731"/>
                      <a:pt x="171" y="6726"/>
                    </a:cubicBezTo>
                    <a:cubicBezTo>
                      <a:pt x="728" y="5983"/>
                      <a:pt x="1305" y="5265"/>
                      <a:pt x="2083" y="4773"/>
                    </a:cubicBezTo>
                    <a:cubicBezTo>
                      <a:pt x="2550" y="4477"/>
                      <a:pt x="3087" y="4262"/>
                      <a:pt x="3453" y="3845"/>
                    </a:cubicBezTo>
                    <a:cubicBezTo>
                      <a:pt x="3765" y="3489"/>
                      <a:pt x="3920" y="3032"/>
                      <a:pt x="4131" y="2610"/>
                    </a:cubicBezTo>
                    <a:cubicBezTo>
                      <a:pt x="4201" y="2465"/>
                      <a:pt x="4282" y="2329"/>
                      <a:pt x="4372" y="2194"/>
                    </a:cubicBezTo>
                    <a:lnTo>
                      <a:pt x="4372" y="2194"/>
                    </a:lnTo>
                    <a:cubicBezTo>
                      <a:pt x="4357" y="2199"/>
                      <a:pt x="4337" y="2199"/>
                      <a:pt x="4327" y="2204"/>
                    </a:cubicBezTo>
                    <a:cubicBezTo>
                      <a:pt x="4266" y="1476"/>
                      <a:pt x="4287" y="743"/>
                      <a:pt x="4392" y="20"/>
                    </a:cubicBezTo>
                    <a:lnTo>
                      <a:pt x="437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10" name="Google Shape;5910;p28"/>
              <p:cNvSpPr/>
              <p:nvPr/>
            </p:nvSpPr>
            <p:spPr>
              <a:xfrm>
                <a:off x="1345000" y="3942025"/>
                <a:ext cx="168425" cy="88625"/>
              </a:xfrm>
              <a:custGeom>
                <a:rect b="b" l="l" r="r" t="t"/>
                <a:pathLst>
                  <a:path extrusionOk="0" h="3545" w="6737">
                    <a:moveTo>
                      <a:pt x="6736" y="1"/>
                    </a:moveTo>
                    <a:lnTo>
                      <a:pt x="6736" y="1"/>
                    </a:lnTo>
                    <a:cubicBezTo>
                      <a:pt x="5461" y="151"/>
                      <a:pt x="4177" y="307"/>
                      <a:pt x="2927" y="578"/>
                    </a:cubicBezTo>
                    <a:cubicBezTo>
                      <a:pt x="2319" y="1391"/>
                      <a:pt x="1742" y="2234"/>
                      <a:pt x="964" y="2867"/>
                    </a:cubicBezTo>
                    <a:cubicBezTo>
                      <a:pt x="663" y="3113"/>
                      <a:pt x="337" y="3319"/>
                      <a:pt x="0" y="3519"/>
                    </a:cubicBezTo>
                    <a:cubicBezTo>
                      <a:pt x="5" y="3529"/>
                      <a:pt x="10" y="3534"/>
                      <a:pt x="10" y="3544"/>
                    </a:cubicBezTo>
                    <a:cubicBezTo>
                      <a:pt x="1295" y="3464"/>
                      <a:pt x="2605" y="3369"/>
                      <a:pt x="3885" y="3283"/>
                    </a:cubicBezTo>
                    <a:lnTo>
                      <a:pt x="3900" y="3293"/>
                    </a:lnTo>
                    <a:cubicBezTo>
                      <a:pt x="3926" y="3263"/>
                      <a:pt x="3946" y="3228"/>
                      <a:pt x="3966" y="3193"/>
                    </a:cubicBezTo>
                    <a:cubicBezTo>
                      <a:pt x="4357" y="2576"/>
                      <a:pt x="4433" y="1783"/>
                      <a:pt x="4879" y="1195"/>
                    </a:cubicBezTo>
                    <a:cubicBezTo>
                      <a:pt x="5331" y="603"/>
                      <a:pt x="6064" y="347"/>
                      <a:pt x="67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11" name="Google Shape;5911;p28"/>
              <p:cNvSpPr/>
              <p:nvPr/>
            </p:nvSpPr>
            <p:spPr>
              <a:xfrm>
                <a:off x="1220775" y="3962475"/>
                <a:ext cx="124250" cy="146475"/>
              </a:xfrm>
              <a:custGeom>
                <a:rect b="b" l="l" r="r" t="t"/>
                <a:pathLst>
                  <a:path extrusionOk="0" h="5859" w="4970">
                    <a:moveTo>
                      <a:pt x="4769" y="1"/>
                    </a:moveTo>
                    <a:lnTo>
                      <a:pt x="4769" y="1"/>
                    </a:lnTo>
                    <a:cubicBezTo>
                      <a:pt x="4633" y="41"/>
                      <a:pt x="4503" y="86"/>
                      <a:pt x="4372" y="131"/>
                    </a:cubicBezTo>
                    <a:cubicBezTo>
                      <a:pt x="2329" y="849"/>
                      <a:pt x="788" y="2536"/>
                      <a:pt x="66" y="4548"/>
                    </a:cubicBezTo>
                    <a:cubicBezTo>
                      <a:pt x="76" y="4995"/>
                      <a:pt x="66" y="5437"/>
                      <a:pt x="0" y="5858"/>
                    </a:cubicBezTo>
                    <a:lnTo>
                      <a:pt x="1416" y="5858"/>
                    </a:lnTo>
                    <a:cubicBezTo>
                      <a:pt x="1561" y="5412"/>
                      <a:pt x="1792" y="4995"/>
                      <a:pt x="2093" y="4639"/>
                    </a:cubicBezTo>
                    <a:cubicBezTo>
                      <a:pt x="2846" y="3750"/>
                      <a:pt x="3956" y="3289"/>
                      <a:pt x="4969" y="2701"/>
                    </a:cubicBezTo>
                    <a:cubicBezTo>
                      <a:pt x="4723" y="1828"/>
                      <a:pt x="4864" y="899"/>
                      <a:pt x="476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12" name="Google Shape;5912;p28"/>
              <p:cNvSpPr/>
              <p:nvPr/>
            </p:nvSpPr>
            <p:spPr>
              <a:xfrm>
                <a:off x="1150250" y="3159275"/>
                <a:ext cx="156250" cy="151600"/>
              </a:xfrm>
              <a:custGeom>
                <a:rect b="b" l="l" r="r" t="t"/>
                <a:pathLst>
                  <a:path extrusionOk="0" h="6064" w="6250">
                    <a:moveTo>
                      <a:pt x="6250" y="0"/>
                    </a:moveTo>
                    <a:lnTo>
                      <a:pt x="6250" y="0"/>
                    </a:lnTo>
                    <a:cubicBezTo>
                      <a:pt x="5948" y="131"/>
                      <a:pt x="5647" y="261"/>
                      <a:pt x="5346" y="392"/>
                    </a:cubicBezTo>
                    <a:cubicBezTo>
                      <a:pt x="4844" y="613"/>
                      <a:pt x="4337" y="829"/>
                      <a:pt x="3835" y="1049"/>
                    </a:cubicBezTo>
                    <a:cubicBezTo>
                      <a:pt x="3574" y="1165"/>
                      <a:pt x="3313" y="1280"/>
                      <a:pt x="3052" y="1396"/>
                    </a:cubicBezTo>
                    <a:cubicBezTo>
                      <a:pt x="2887" y="1471"/>
                      <a:pt x="2605" y="1516"/>
                      <a:pt x="2505" y="1672"/>
                    </a:cubicBezTo>
                    <a:lnTo>
                      <a:pt x="2490" y="1632"/>
                    </a:lnTo>
                    <a:cubicBezTo>
                      <a:pt x="2370" y="2249"/>
                      <a:pt x="2219" y="2851"/>
                      <a:pt x="1958" y="3409"/>
                    </a:cubicBezTo>
                    <a:cubicBezTo>
                      <a:pt x="1496" y="4407"/>
                      <a:pt x="698" y="5210"/>
                      <a:pt x="0" y="6064"/>
                    </a:cubicBezTo>
                    <a:cubicBezTo>
                      <a:pt x="1250" y="5697"/>
                      <a:pt x="2550" y="5351"/>
                      <a:pt x="3800" y="4985"/>
                    </a:cubicBezTo>
                    <a:cubicBezTo>
                      <a:pt x="4362" y="4448"/>
                      <a:pt x="4939" y="3920"/>
                      <a:pt x="5336" y="3258"/>
                    </a:cubicBezTo>
                    <a:cubicBezTo>
                      <a:pt x="5913" y="2284"/>
                      <a:pt x="6029" y="1125"/>
                      <a:pt x="62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13" name="Google Shape;5913;p28"/>
              <p:cNvSpPr/>
              <p:nvPr/>
            </p:nvSpPr>
            <p:spPr>
              <a:xfrm>
                <a:off x="1126025" y="3283875"/>
                <a:ext cx="119250" cy="62775"/>
              </a:xfrm>
              <a:custGeom>
                <a:rect b="b" l="l" r="r" t="t"/>
                <a:pathLst>
                  <a:path extrusionOk="0" h="2511" w="4770">
                    <a:moveTo>
                      <a:pt x="4769" y="1"/>
                    </a:moveTo>
                    <a:lnTo>
                      <a:pt x="4769" y="1"/>
                    </a:lnTo>
                    <a:cubicBezTo>
                      <a:pt x="3519" y="367"/>
                      <a:pt x="2219" y="713"/>
                      <a:pt x="969" y="1080"/>
                    </a:cubicBezTo>
                    <a:cubicBezTo>
                      <a:pt x="598" y="1526"/>
                      <a:pt x="257" y="1993"/>
                      <a:pt x="1" y="2510"/>
                    </a:cubicBezTo>
                    <a:cubicBezTo>
                      <a:pt x="257" y="2355"/>
                      <a:pt x="613" y="2314"/>
                      <a:pt x="899" y="2234"/>
                    </a:cubicBezTo>
                    <a:cubicBezTo>
                      <a:pt x="1768" y="1993"/>
                      <a:pt x="2636" y="1752"/>
                      <a:pt x="3499" y="1506"/>
                    </a:cubicBezTo>
                    <a:cubicBezTo>
                      <a:pt x="3820" y="934"/>
                      <a:pt x="4287" y="467"/>
                      <a:pt x="476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14" name="Google Shape;5914;p28"/>
              <p:cNvSpPr/>
              <p:nvPr/>
            </p:nvSpPr>
            <p:spPr>
              <a:xfrm>
                <a:off x="1162800" y="3470850"/>
                <a:ext cx="53225" cy="72550"/>
              </a:xfrm>
              <a:custGeom>
                <a:rect b="b" l="l" r="r" t="t"/>
                <a:pathLst>
                  <a:path extrusionOk="0" h="2902" w="2129">
                    <a:moveTo>
                      <a:pt x="2109" y="0"/>
                    </a:moveTo>
                    <a:cubicBezTo>
                      <a:pt x="1622" y="342"/>
                      <a:pt x="1145" y="693"/>
                      <a:pt x="668" y="1044"/>
                    </a:cubicBezTo>
                    <a:cubicBezTo>
                      <a:pt x="578" y="1386"/>
                      <a:pt x="462" y="1717"/>
                      <a:pt x="342" y="2043"/>
                    </a:cubicBezTo>
                    <a:cubicBezTo>
                      <a:pt x="236" y="2329"/>
                      <a:pt x="121" y="2615"/>
                      <a:pt x="0" y="2901"/>
                    </a:cubicBezTo>
                    <a:cubicBezTo>
                      <a:pt x="638" y="2400"/>
                      <a:pt x="1290" y="1923"/>
                      <a:pt x="1918" y="1411"/>
                    </a:cubicBezTo>
                    <a:lnTo>
                      <a:pt x="1968" y="1426"/>
                    </a:lnTo>
                    <a:cubicBezTo>
                      <a:pt x="2093" y="964"/>
                      <a:pt x="2129" y="487"/>
                      <a:pt x="2109" y="0"/>
                    </a:cubicBezTo>
                    <a:close/>
                  </a:path>
                </a:pathLst>
              </a:custGeom>
              <a:solidFill>
                <a:srgbClr val="59C7D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15" name="Google Shape;5915;p28"/>
              <p:cNvSpPr/>
              <p:nvPr/>
            </p:nvSpPr>
            <p:spPr>
              <a:xfrm>
                <a:off x="1094650" y="3496950"/>
                <a:ext cx="84850" cy="90550"/>
              </a:xfrm>
              <a:custGeom>
                <a:rect b="b" l="l" r="r" t="t"/>
                <a:pathLst>
                  <a:path extrusionOk="0" h="3622" w="3394">
                    <a:moveTo>
                      <a:pt x="3394" y="0"/>
                    </a:moveTo>
                    <a:cubicBezTo>
                      <a:pt x="2495" y="668"/>
                      <a:pt x="1612" y="1346"/>
                      <a:pt x="719" y="2003"/>
                    </a:cubicBezTo>
                    <a:cubicBezTo>
                      <a:pt x="704" y="1983"/>
                      <a:pt x="684" y="1963"/>
                      <a:pt x="668" y="1943"/>
                    </a:cubicBezTo>
                    <a:cubicBezTo>
                      <a:pt x="498" y="2515"/>
                      <a:pt x="257" y="3067"/>
                      <a:pt x="1" y="3614"/>
                    </a:cubicBezTo>
                    <a:cubicBezTo>
                      <a:pt x="7" y="3619"/>
                      <a:pt x="17" y="3621"/>
                      <a:pt x="30" y="3621"/>
                    </a:cubicBezTo>
                    <a:cubicBezTo>
                      <a:pt x="311" y="3621"/>
                      <a:pt x="2023" y="2422"/>
                      <a:pt x="2234" y="2249"/>
                    </a:cubicBezTo>
                    <a:cubicBezTo>
                      <a:pt x="2395" y="2118"/>
                      <a:pt x="2561" y="1983"/>
                      <a:pt x="2726" y="1857"/>
                    </a:cubicBezTo>
                    <a:cubicBezTo>
                      <a:pt x="2847" y="1571"/>
                      <a:pt x="2962" y="1285"/>
                      <a:pt x="3068" y="999"/>
                    </a:cubicBezTo>
                    <a:cubicBezTo>
                      <a:pt x="3188" y="673"/>
                      <a:pt x="3304" y="342"/>
                      <a:pt x="33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16" name="Google Shape;5916;p28"/>
              <p:cNvSpPr/>
              <p:nvPr/>
            </p:nvSpPr>
            <p:spPr>
              <a:xfrm>
                <a:off x="1080100" y="3771375"/>
                <a:ext cx="117600" cy="243575"/>
              </a:xfrm>
              <a:custGeom>
                <a:rect b="b" l="l" r="r" t="t"/>
                <a:pathLst>
                  <a:path extrusionOk="0" h="9743" w="4704">
                    <a:moveTo>
                      <a:pt x="4548" y="1"/>
                    </a:moveTo>
                    <a:cubicBezTo>
                      <a:pt x="3022" y="1491"/>
                      <a:pt x="1557" y="3047"/>
                      <a:pt x="131" y="4643"/>
                    </a:cubicBezTo>
                    <a:cubicBezTo>
                      <a:pt x="121" y="4633"/>
                      <a:pt x="111" y="4623"/>
                      <a:pt x="96" y="4613"/>
                    </a:cubicBezTo>
                    <a:cubicBezTo>
                      <a:pt x="41" y="5271"/>
                      <a:pt x="1" y="5923"/>
                      <a:pt x="96" y="6571"/>
                    </a:cubicBezTo>
                    <a:cubicBezTo>
                      <a:pt x="272" y="7816"/>
                      <a:pt x="964" y="8985"/>
                      <a:pt x="1973" y="9743"/>
                    </a:cubicBezTo>
                    <a:cubicBezTo>
                      <a:pt x="1958" y="8845"/>
                      <a:pt x="2028" y="7956"/>
                      <a:pt x="2234" y="7113"/>
                    </a:cubicBezTo>
                    <a:cubicBezTo>
                      <a:pt x="2410" y="6390"/>
                      <a:pt x="2691" y="5692"/>
                      <a:pt x="3103" y="5045"/>
                    </a:cubicBezTo>
                    <a:cubicBezTo>
                      <a:pt x="3449" y="4503"/>
                      <a:pt x="3881" y="4016"/>
                      <a:pt x="4292" y="3524"/>
                    </a:cubicBezTo>
                    <a:lnTo>
                      <a:pt x="4277" y="3509"/>
                    </a:lnTo>
                    <a:cubicBezTo>
                      <a:pt x="4699" y="2385"/>
                      <a:pt x="4704" y="1200"/>
                      <a:pt x="454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17" name="Google Shape;5917;p28"/>
              <p:cNvSpPr/>
              <p:nvPr/>
            </p:nvSpPr>
            <p:spPr>
              <a:xfrm>
                <a:off x="1046475" y="3461050"/>
                <a:ext cx="64900" cy="126275"/>
              </a:xfrm>
              <a:custGeom>
                <a:rect b="b" l="l" r="r" t="t"/>
                <a:pathLst>
                  <a:path extrusionOk="0" h="5051" w="2596">
                    <a:moveTo>
                      <a:pt x="81" y="1"/>
                    </a:moveTo>
                    <a:lnTo>
                      <a:pt x="81" y="1"/>
                    </a:lnTo>
                    <a:cubicBezTo>
                      <a:pt x="141" y="924"/>
                      <a:pt x="191" y="1853"/>
                      <a:pt x="0" y="2736"/>
                    </a:cubicBezTo>
                    <a:cubicBezTo>
                      <a:pt x="588" y="3549"/>
                      <a:pt x="1230" y="4322"/>
                      <a:pt x="1923" y="5050"/>
                    </a:cubicBezTo>
                    <a:lnTo>
                      <a:pt x="1928" y="5050"/>
                    </a:lnTo>
                    <a:cubicBezTo>
                      <a:pt x="2184" y="4503"/>
                      <a:pt x="2425" y="3951"/>
                      <a:pt x="2595" y="3379"/>
                    </a:cubicBezTo>
                    <a:cubicBezTo>
                      <a:pt x="1682" y="2310"/>
                      <a:pt x="844" y="1180"/>
                      <a:pt x="8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18" name="Google Shape;5918;p28"/>
              <p:cNvSpPr/>
              <p:nvPr/>
            </p:nvSpPr>
            <p:spPr>
              <a:xfrm>
                <a:off x="989750" y="3632725"/>
                <a:ext cx="95775" cy="254000"/>
              </a:xfrm>
              <a:custGeom>
                <a:rect b="b" l="l" r="r" t="t"/>
                <a:pathLst>
                  <a:path extrusionOk="0" h="10160" w="3831">
                    <a:moveTo>
                      <a:pt x="422" y="0"/>
                    </a:moveTo>
                    <a:cubicBezTo>
                      <a:pt x="322" y="301"/>
                      <a:pt x="242" y="608"/>
                      <a:pt x="202" y="924"/>
                    </a:cubicBezTo>
                    <a:cubicBezTo>
                      <a:pt x="1" y="2495"/>
                      <a:pt x="754" y="4016"/>
                      <a:pt x="980" y="5582"/>
                    </a:cubicBezTo>
                    <a:cubicBezTo>
                      <a:pt x="1090" y="6340"/>
                      <a:pt x="1075" y="7103"/>
                      <a:pt x="1000" y="7860"/>
                    </a:cubicBezTo>
                    <a:cubicBezTo>
                      <a:pt x="1868" y="8669"/>
                      <a:pt x="2776" y="9436"/>
                      <a:pt x="3710" y="10159"/>
                    </a:cubicBezTo>
                    <a:cubicBezTo>
                      <a:pt x="3760" y="9607"/>
                      <a:pt x="3820" y="9055"/>
                      <a:pt x="3825" y="8503"/>
                    </a:cubicBezTo>
                    <a:cubicBezTo>
                      <a:pt x="3830" y="6666"/>
                      <a:pt x="3203" y="4839"/>
                      <a:pt x="3052" y="3032"/>
                    </a:cubicBezTo>
                    <a:cubicBezTo>
                      <a:pt x="2119" y="2073"/>
                      <a:pt x="1235" y="1064"/>
                      <a:pt x="42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19" name="Google Shape;5919;p28"/>
              <p:cNvSpPr/>
              <p:nvPr/>
            </p:nvSpPr>
            <p:spPr>
              <a:xfrm>
                <a:off x="1139325" y="3506100"/>
                <a:ext cx="72675" cy="140200"/>
              </a:xfrm>
              <a:custGeom>
                <a:rect b="b" l="l" r="r" t="t"/>
                <a:pathLst>
                  <a:path extrusionOk="0" h="5608" w="2907">
                    <a:moveTo>
                      <a:pt x="2857" y="1"/>
                    </a:moveTo>
                    <a:cubicBezTo>
                      <a:pt x="2229" y="513"/>
                      <a:pt x="1577" y="990"/>
                      <a:pt x="939" y="1491"/>
                    </a:cubicBezTo>
                    <a:cubicBezTo>
                      <a:pt x="568" y="2405"/>
                      <a:pt x="186" y="3324"/>
                      <a:pt x="61" y="4297"/>
                    </a:cubicBezTo>
                    <a:cubicBezTo>
                      <a:pt x="6" y="4739"/>
                      <a:pt x="1" y="5171"/>
                      <a:pt x="36" y="5607"/>
                    </a:cubicBezTo>
                    <a:cubicBezTo>
                      <a:pt x="427" y="5281"/>
                      <a:pt x="814" y="4955"/>
                      <a:pt x="1200" y="4639"/>
                    </a:cubicBezTo>
                    <a:lnTo>
                      <a:pt x="1291" y="4644"/>
                    </a:lnTo>
                    <a:cubicBezTo>
                      <a:pt x="1306" y="3946"/>
                      <a:pt x="1421" y="3258"/>
                      <a:pt x="1687" y="2596"/>
                    </a:cubicBezTo>
                    <a:cubicBezTo>
                      <a:pt x="2044" y="1717"/>
                      <a:pt x="2641" y="949"/>
                      <a:pt x="2902" y="36"/>
                    </a:cubicBezTo>
                    <a:cubicBezTo>
                      <a:pt x="2902" y="31"/>
                      <a:pt x="2907" y="26"/>
                      <a:pt x="2907" y="16"/>
                    </a:cubicBezTo>
                    <a:lnTo>
                      <a:pt x="285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20" name="Google Shape;5920;p28"/>
              <p:cNvSpPr/>
              <p:nvPr/>
            </p:nvSpPr>
            <p:spPr>
              <a:xfrm>
                <a:off x="1064550" y="3543375"/>
                <a:ext cx="98275" cy="165150"/>
              </a:xfrm>
              <a:custGeom>
                <a:rect b="b" l="l" r="r" t="t"/>
                <a:pathLst>
                  <a:path extrusionOk="0" h="6606" w="3931">
                    <a:moveTo>
                      <a:pt x="3930" y="0"/>
                    </a:moveTo>
                    <a:cubicBezTo>
                      <a:pt x="3765" y="126"/>
                      <a:pt x="3599" y="261"/>
                      <a:pt x="3438" y="392"/>
                    </a:cubicBezTo>
                    <a:cubicBezTo>
                      <a:pt x="3227" y="565"/>
                      <a:pt x="1515" y="1764"/>
                      <a:pt x="1234" y="1764"/>
                    </a:cubicBezTo>
                    <a:cubicBezTo>
                      <a:pt x="1221" y="1764"/>
                      <a:pt x="1211" y="1762"/>
                      <a:pt x="1205" y="1757"/>
                    </a:cubicBezTo>
                    <a:cubicBezTo>
                      <a:pt x="788" y="2671"/>
                      <a:pt x="342" y="3579"/>
                      <a:pt x="146" y="4558"/>
                    </a:cubicBezTo>
                    <a:cubicBezTo>
                      <a:pt x="10" y="5241"/>
                      <a:pt x="0" y="5918"/>
                      <a:pt x="60" y="6606"/>
                    </a:cubicBezTo>
                    <a:lnTo>
                      <a:pt x="66" y="6606"/>
                    </a:lnTo>
                    <a:cubicBezTo>
                      <a:pt x="1044" y="5798"/>
                      <a:pt x="2038" y="4949"/>
                      <a:pt x="3027" y="4116"/>
                    </a:cubicBezTo>
                    <a:cubicBezTo>
                      <a:pt x="2992" y="3680"/>
                      <a:pt x="2997" y="3248"/>
                      <a:pt x="3052" y="2806"/>
                    </a:cubicBezTo>
                    <a:cubicBezTo>
                      <a:pt x="3177" y="1833"/>
                      <a:pt x="3559" y="914"/>
                      <a:pt x="393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21" name="Google Shape;5921;p28"/>
              <p:cNvSpPr/>
              <p:nvPr/>
            </p:nvSpPr>
            <p:spPr>
              <a:xfrm>
                <a:off x="1044475" y="3297425"/>
                <a:ext cx="81700" cy="248100"/>
              </a:xfrm>
              <a:custGeom>
                <a:rect b="b" l="l" r="r" t="t"/>
                <a:pathLst>
                  <a:path extrusionOk="0" h="9924" w="3268">
                    <a:moveTo>
                      <a:pt x="2691" y="1"/>
                    </a:moveTo>
                    <a:cubicBezTo>
                      <a:pt x="1872" y="979"/>
                      <a:pt x="894" y="1853"/>
                      <a:pt x="437" y="3032"/>
                    </a:cubicBezTo>
                    <a:cubicBezTo>
                      <a:pt x="0" y="4142"/>
                      <a:pt x="85" y="5341"/>
                      <a:pt x="161" y="6546"/>
                    </a:cubicBezTo>
                    <a:cubicBezTo>
                      <a:pt x="924" y="7725"/>
                      <a:pt x="1762" y="8855"/>
                      <a:pt x="2675" y="9924"/>
                    </a:cubicBezTo>
                    <a:cubicBezTo>
                      <a:pt x="2736" y="9713"/>
                      <a:pt x="2791" y="9497"/>
                      <a:pt x="2836" y="9276"/>
                    </a:cubicBezTo>
                    <a:cubicBezTo>
                      <a:pt x="3268" y="6977"/>
                      <a:pt x="2244" y="4493"/>
                      <a:pt x="3107" y="2315"/>
                    </a:cubicBezTo>
                    <a:cubicBezTo>
                      <a:pt x="3152" y="2199"/>
                      <a:pt x="3208" y="2079"/>
                      <a:pt x="3263" y="1968"/>
                    </a:cubicBezTo>
                    <a:lnTo>
                      <a:pt x="3253" y="1968"/>
                    </a:lnTo>
                    <a:cubicBezTo>
                      <a:pt x="3067" y="1316"/>
                      <a:pt x="2876" y="658"/>
                      <a:pt x="26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22" name="Google Shape;5922;p28"/>
              <p:cNvSpPr/>
              <p:nvPr/>
            </p:nvSpPr>
            <p:spPr>
              <a:xfrm>
                <a:off x="1111725" y="3257775"/>
                <a:ext cx="38550" cy="88875"/>
              </a:xfrm>
              <a:custGeom>
                <a:rect b="b" l="l" r="r" t="t"/>
                <a:pathLst>
                  <a:path extrusionOk="0" h="3555" w="1542">
                    <a:moveTo>
                      <a:pt x="1040" y="1"/>
                    </a:moveTo>
                    <a:cubicBezTo>
                      <a:pt x="919" y="262"/>
                      <a:pt x="784" y="508"/>
                      <a:pt x="628" y="748"/>
                    </a:cubicBezTo>
                    <a:cubicBezTo>
                      <a:pt x="442" y="1045"/>
                      <a:pt x="226" y="1321"/>
                      <a:pt x="1" y="1587"/>
                    </a:cubicBezTo>
                    <a:cubicBezTo>
                      <a:pt x="186" y="2244"/>
                      <a:pt x="377" y="2902"/>
                      <a:pt x="563" y="3554"/>
                    </a:cubicBezTo>
                    <a:lnTo>
                      <a:pt x="573" y="3554"/>
                    </a:lnTo>
                    <a:cubicBezTo>
                      <a:pt x="829" y="3037"/>
                      <a:pt x="1170" y="2570"/>
                      <a:pt x="1541" y="2124"/>
                    </a:cubicBezTo>
                    <a:lnTo>
                      <a:pt x="1541" y="2124"/>
                    </a:lnTo>
                    <a:cubicBezTo>
                      <a:pt x="1516" y="2129"/>
                      <a:pt x="1486" y="2139"/>
                      <a:pt x="1461" y="2144"/>
                    </a:cubicBezTo>
                    <a:cubicBezTo>
                      <a:pt x="1280" y="1441"/>
                      <a:pt x="1140" y="723"/>
                      <a:pt x="10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23" name="Google Shape;5923;p28"/>
              <p:cNvSpPr/>
              <p:nvPr/>
            </p:nvSpPr>
            <p:spPr>
              <a:xfrm>
                <a:off x="1283900" y="3107825"/>
                <a:ext cx="41675" cy="61250"/>
              </a:xfrm>
              <a:custGeom>
                <a:rect b="b" l="l" r="r" t="t"/>
                <a:pathLst>
                  <a:path extrusionOk="0" h="2450" w="1667">
                    <a:moveTo>
                      <a:pt x="1666" y="0"/>
                    </a:moveTo>
                    <a:cubicBezTo>
                      <a:pt x="1305" y="96"/>
                      <a:pt x="939" y="196"/>
                      <a:pt x="572" y="307"/>
                    </a:cubicBezTo>
                    <a:cubicBezTo>
                      <a:pt x="457" y="623"/>
                      <a:pt x="356" y="949"/>
                      <a:pt x="276" y="1275"/>
                    </a:cubicBezTo>
                    <a:cubicBezTo>
                      <a:pt x="181" y="1667"/>
                      <a:pt x="95" y="2058"/>
                      <a:pt x="0" y="2450"/>
                    </a:cubicBezTo>
                    <a:cubicBezTo>
                      <a:pt x="301" y="2319"/>
                      <a:pt x="602" y="2189"/>
                      <a:pt x="904" y="2058"/>
                    </a:cubicBezTo>
                    <a:cubicBezTo>
                      <a:pt x="954" y="1802"/>
                      <a:pt x="1009" y="1551"/>
                      <a:pt x="1074" y="1306"/>
                    </a:cubicBezTo>
                    <a:cubicBezTo>
                      <a:pt x="1210" y="804"/>
                      <a:pt x="1405" y="372"/>
                      <a:pt x="166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24" name="Google Shape;5924;p28"/>
              <p:cNvSpPr/>
              <p:nvPr/>
            </p:nvSpPr>
            <p:spPr>
              <a:xfrm>
                <a:off x="1212500" y="3115475"/>
                <a:ext cx="85725" cy="85600"/>
              </a:xfrm>
              <a:custGeom>
                <a:rect b="b" l="l" r="r" t="t"/>
                <a:pathLst>
                  <a:path extrusionOk="0" h="3424" w="3429">
                    <a:moveTo>
                      <a:pt x="3428" y="1"/>
                    </a:moveTo>
                    <a:lnTo>
                      <a:pt x="3428" y="1"/>
                    </a:lnTo>
                    <a:cubicBezTo>
                      <a:pt x="2460" y="287"/>
                      <a:pt x="1476" y="608"/>
                      <a:pt x="532" y="914"/>
                    </a:cubicBezTo>
                    <a:cubicBezTo>
                      <a:pt x="271" y="1692"/>
                      <a:pt x="161" y="2550"/>
                      <a:pt x="0" y="3384"/>
                    </a:cubicBezTo>
                    <a:cubicBezTo>
                      <a:pt x="5" y="3399"/>
                      <a:pt x="10" y="3409"/>
                      <a:pt x="15" y="3424"/>
                    </a:cubicBezTo>
                    <a:cubicBezTo>
                      <a:pt x="115" y="3268"/>
                      <a:pt x="397" y="3223"/>
                      <a:pt x="562" y="3148"/>
                    </a:cubicBezTo>
                    <a:cubicBezTo>
                      <a:pt x="823" y="3032"/>
                      <a:pt x="1084" y="2917"/>
                      <a:pt x="1340" y="2801"/>
                    </a:cubicBezTo>
                    <a:cubicBezTo>
                      <a:pt x="1847" y="2581"/>
                      <a:pt x="2354" y="2365"/>
                      <a:pt x="2856" y="2144"/>
                    </a:cubicBezTo>
                    <a:cubicBezTo>
                      <a:pt x="2951" y="1752"/>
                      <a:pt x="3037" y="1361"/>
                      <a:pt x="3132" y="969"/>
                    </a:cubicBezTo>
                    <a:cubicBezTo>
                      <a:pt x="3212" y="643"/>
                      <a:pt x="3313" y="317"/>
                      <a:pt x="342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25" name="Google Shape;5925;p28"/>
              <p:cNvSpPr/>
              <p:nvPr/>
            </p:nvSpPr>
            <p:spPr>
              <a:xfrm>
                <a:off x="1209850" y="3042675"/>
                <a:ext cx="193900" cy="96175"/>
              </a:xfrm>
              <a:custGeom>
                <a:rect b="b" l="l" r="r" t="t"/>
                <a:pathLst>
                  <a:path extrusionOk="0" h="3847" w="7756">
                    <a:moveTo>
                      <a:pt x="5922" y="0"/>
                    </a:moveTo>
                    <a:cubicBezTo>
                      <a:pt x="3688" y="0"/>
                      <a:pt x="1477" y="343"/>
                      <a:pt x="1" y="1803"/>
                    </a:cubicBezTo>
                    <a:cubicBezTo>
                      <a:pt x="151" y="2496"/>
                      <a:pt x="347" y="3179"/>
                      <a:pt x="578" y="3846"/>
                    </a:cubicBezTo>
                    <a:cubicBezTo>
                      <a:pt x="598" y="3841"/>
                      <a:pt x="618" y="3836"/>
                      <a:pt x="638" y="3826"/>
                    </a:cubicBezTo>
                    <a:cubicBezTo>
                      <a:pt x="814" y="3294"/>
                      <a:pt x="1060" y="2792"/>
                      <a:pt x="1446" y="2361"/>
                    </a:cubicBezTo>
                    <a:cubicBezTo>
                      <a:pt x="1943" y="1803"/>
                      <a:pt x="2621" y="1432"/>
                      <a:pt x="3308" y="1136"/>
                    </a:cubicBezTo>
                    <a:cubicBezTo>
                      <a:pt x="4714" y="523"/>
                      <a:pt x="6225" y="162"/>
                      <a:pt x="7755" y="62"/>
                    </a:cubicBezTo>
                    <a:cubicBezTo>
                      <a:pt x="7153" y="26"/>
                      <a:pt x="6537" y="0"/>
                      <a:pt x="592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26" name="Google Shape;5926;p28"/>
              <p:cNvSpPr/>
              <p:nvPr/>
            </p:nvSpPr>
            <p:spPr>
              <a:xfrm>
                <a:off x="1225800" y="3044200"/>
                <a:ext cx="202300" cy="94150"/>
              </a:xfrm>
              <a:custGeom>
                <a:rect b="b" l="l" r="r" t="t"/>
                <a:pathLst>
                  <a:path extrusionOk="0" h="3766" w="8092">
                    <a:moveTo>
                      <a:pt x="8091" y="71"/>
                    </a:moveTo>
                    <a:cubicBezTo>
                      <a:pt x="8091" y="71"/>
                      <a:pt x="8091" y="71"/>
                      <a:pt x="8091" y="71"/>
                    </a:cubicBezTo>
                    <a:cubicBezTo>
                      <a:pt x="8091" y="71"/>
                      <a:pt x="8091" y="71"/>
                      <a:pt x="8091" y="71"/>
                    </a:cubicBezTo>
                    <a:close/>
                    <a:moveTo>
                      <a:pt x="7117" y="1"/>
                    </a:moveTo>
                    <a:cubicBezTo>
                      <a:pt x="5587" y="101"/>
                      <a:pt x="4076" y="462"/>
                      <a:pt x="2670" y="1075"/>
                    </a:cubicBezTo>
                    <a:cubicBezTo>
                      <a:pt x="1983" y="1371"/>
                      <a:pt x="1305" y="1742"/>
                      <a:pt x="808" y="2300"/>
                    </a:cubicBezTo>
                    <a:cubicBezTo>
                      <a:pt x="422" y="2731"/>
                      <a:pt x="176" y="3233"/>
                      <a:pt x="0" y="3765"/>
                    </a:cubicBezTo>
                    <a:cubicBezTo>
                      <a:pt x="944" y="3459"/>
                      <a:pt x="1928" y="3138"/>
                      <a:pt x="2896" y="2852"/>
                    </a:cubicBezTo>
                    <a:cubicBezTo>
                      <a:pt x="3263" y="2741"/>
                      <a:pt x="3629" y="2641"/>
                      <a:pt x="3990" y="2545"/>
                    </a:cubicBezTo>
                    <a:cubicBezTo>
                      <a:pt x="4332" y="2039"/>
                      <a:pt x="4799" y="1627"/>
                      <a:pt x="5386" y="1281"/>
                    </a:cubicBezTo>
                    <a:cubicBezTo>
                      <a:pt x="6017" y="907"/>
                      <a:pt x="7240" y="68"/>
                      <a:pt x="8014" y="68"/>
                    </a:cubicBezTo>
                    <a:cubicBezTo>
                      <a:pt x="8040" y="68"/>
                      <a:pt x="8066" y="69"/>
                      <a:pt x="8091" y="71"/>
                    </a:cubicBezTo>
                    <a:lnTo>
                      <a:pt x="8091" y="71"/>
                    </a:lnTo>
                    <a:cubicBezTo>
                      <a:pt x="7770" y="46"/>
                      <a:pt x="7444" y="26"/>
                      <a:pt x="711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27" name="Google Shape;5927;p28"/>
              <p:cNvSpPr/>
              <p:nvPr/>
            </p:nvSpPr>
            <p:spPr>
              <a:xfrm>
                <a:off x="1137700" y="3125150"/>
                <a:ext cx="74825" cy="186225"/>
              </a:xfrm>
              <a:custGeom>
                <a:rect b="b" l="l" r="r" t="t"/>
                <a:pathLst>
                  <a:path extrusionOk="0" h="7449" w="2993">
                    <a:moveTo>
                      <a:pt x="1823" y="0"/>
                    </a:moveTo>
                    <a:cubicBezTo>
                      <a:pt x="999" y="1646"/>
                      <a:pt x="799" y="3629"/>
                      <a:pt x="1" y="5306"/>
                    </a:cubicBezTo>
                    <a:cubicBezTo>
                      <a:pt x="101" y="6028"/>
                      <a:pt x="241" y="6746"/>
                      <a:pt x="422" y="7449"/>
                    </a:cubicBezTo>
                    <a:cubicBezTo>
                      <a:pt x="447" y="7444"/>
                      <a:pt x="477" y="7434"/>
                      <a:pt x="502" y="7429"/>
                    </a:cubicBezTo>
                    <a:cubicBezTo>
                      <a:pt x="1200" y="6575"/>
                      <a:pt x="1998" y="5772"/>
                      <a:pt x="2460" y="4774"/>
                    </a:cubicBezTo>
                    <a:cubicBezTo>
                      <a:pt x="2721" y="4216"/>
                      <a:pt x="2872" y="3614"/>
                      <a:pt x="2992" y="2997"/>
                    </a:cubicBezTo>
                    <a:cubicBezTo>
                      <a:pt x="2480" y="2053"/>
                      <a:pt x="2084" y="1044"/>
                      <a:pt x="182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28" name="Google Shape;5928;p28"/>
              <p:cNvSpPr/>
              <p:nvPr/>
            </p:nvSpPr>
            <p:spPr>
              <a:xfrm>
                <a:off x="1100550" y="3321525"/>
                <a:ext cx="114975" cy="225525"/>
              </a:xfrm>
              <a:custGeom>
                <a:rect b="b" l="l" r="r" t="t"/>
                <a:pathLst>
                  <a:path extrusionOk="0" h="9021" w="4599">
                    <a:moveTo>
                      <a:pt x="4518" y="0"/>
                    </a:moveTo>
                    <a:lnTo>
                      <a:pt x="4518" y="0"/>
                    </a:lnTo>
                    <a:cubicBezTo>
                      <a:pt x="3655" y="246"/>
                      <a:pt x="2787" y="487"/>
                      <a:pt x="1918" y="728"/>
                    </a:cubicBezTo>
                    <a:cubicBezTo>
                      <a:pt x="1632" y="808"/>
                      <a:pt x="1276" y="849"/>
                      <a:pt x="1020" y="1004"/>
                    </a:cubicBezTo>
                    <a:cubicBezTo>
                      <a:pt x="965" y="1115"/>
                      <a:pt x="909" y="1235"/>
                      <a:pt x="864" y="1351"/>
                    </a:cubicBezTo>
                    <a:cubicBezTo>
                      <a:pt x="1" y="3529"/>
                      <a:pt x="1025" y="6013"/>
                      <a:pt x="593" y="8312"/>
                    </a:cubicBezTo>
                    <a:cubicBezTo>
                      <a:pt x="548" y="8533"/>
                      <a:pt x="493" y="8749"/>
                      <a:pt x="432" y="8960"/>
                    </a:cubicBezTo>
                    <a:cubicBezTo>
                      <a:pt x="448" y="8980"/>
                      <a:pt x="468" y="9000"/>
                      <a:pt x="483" y="9020"/>
                    </a:cubicBezTo>
                    <a:cubicBezTo>
                      <a:pt x="1376" y="8363"/>
                      <a:pt x="2259" y="7685"/>
                      <a:pt x="3158" y="7017"/>
                    </a:cubicBezTo>
                    <a:cubicBezTo>
                      <a:pt x="3635" y="6666"/>
                      <a:pt x="4112" y="6315"/>
                      <a:pt x="4599" y="5973"/>
                    </a:cubicBezTo>
                    <a:cubicBezTo>
                      <a:pt x="4528" y="4061"/>
                      <a:pt x="3610" y="2048"/>
                      <a:pt x="4378" y="291"/>
                    </a:cubicBezTo>
                    <a:cubicBezTo>
                      <a:pt x="4418" y="191"/>
                      <a:pt x="4468" y="96"/>
                      <a:pt x="451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29" name="Google Shape;5929;p28"/>
              <p:cNvSpPr/>
              <p:nvPr/>
            </p:nvSpPr>
            <p:spPr>
              <a:xfrm>
                <a:off x="1000300" y="3529450"/>
                <a:ext cx="94375" cy="179075"/>
              </a:xfrm>
              <a:custGeom>
                <a:rect b="b" l="l" r="r" t="t"/>
                <a:pathLst>
                  <a:path extrusionOk="0" h="7163" w="3775">
                    <a:moveTo>
                      <a:pt x="1847" y="0"/>
                    </a:moveTo>
                    <a:cubicBezTo>
                      <a:pt x="1837" y="51"/>
                      <a:pt x="1822" y="106"/>
                      <a:pt x="1812" y="156"/>
                    </a:cubicBezTo>
                    <a:cubicBezTo>
                      <a:pt x="1546" y="1225"/>
                      <a:pt x="919" y="2169"/>
                      <a:pt x="422" y="3152"/>
                    </a:cubicBezTo>
                    <a:cubicBezTo>
                      <a:pt x="261" y="3474"/>
                      <a:pt x="116" y="3800"/>
                      <a:pt x="0" y="4131"/>
                    </a:cubicBezTo>
                    <a:cubicBezTo>
                      <a:pt x="813" y="5195"/>
                      <a:pt x="1697" y="6204"/>
                      <a:pt x="2630" y="7163"/>
                    </a:cubicBezTo>
                    <a:cubicBezTo>
                      <a:pt x="2570" y="6475"/>
                      <a:pt x="2580" y="5798"/>
                      <a:pt x="2716" y="5115"/>
                    </a:cubicBezTo>
                    <a:cubicBezTo>
                      <a:pt x="2912" y="4136"/>
                      <a:pt x="3358" y="3228"/>
                      <a:pt x="3775" y="2314"/>
                    </a:cubicBezTo>
                    <a:lnTo>
                      <a:pt x="3770" y="2314"/>
                    </a:lnTo>
                    <a:cubicBezTo>
                      <a:pt x="3077" y="1586"/>
                      <a:pt x="2435" y="813"/>
                      <a:pt x="184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30" name="Google Shape;5930;p28"/>
              <p:cNvSpPr/>
              <p:nvPr/>
            </p:nvSpPr>
            <p:spPr>
              <a:xfrm>
                <a:off x="1066050" y="3622050"/>
                <a:ext cx="127775" cy="265425"/>
              </a:xfrm>
              <a:custGeom>
                <a:rect b="b" l="l" r="r" t="t"/>
                <a:pathLst>
                  <a:path extrusionOk="0" h="10617" w="5111">
                    <a:moveTo>
                      <a:pt x="4131" y="1"/>
                    </a:moveTo>
                    <a:cubicBezTo>
                      <a:pt x="3745" y="317"/>
                      <a:pt x="3358" y="643"/>
                      <a:pt x="2967" y="969"/>
                    </a:cubicBezTo>
                    <a:cubicBezTo>
                      <a:pt x="1978" y="1802"/>
                      <a:pt x="984" y="2651"/>
                      <a:pt x="6" y="3459"/>
                    </a:cubicBezTo>
                    <a:lnTo>
                      <a:pt x="0" y="3459"/>
                    </a:lnTo>
                    <a:cubicBezTo>
                      <a:pt x="151" y="5266"/>
                      <a:pt x="778" y="7093"/>
                      <a:pt x="773" y="8930"/>
                    </a:cubicBezTo>
                    <a:cubicBezTo>
                      <a:pt x="768" y="9482"/>
                      <a:pt x="708" y="10034"/>
                      <a:pt x="658" y="10586"/>
                    </a:cubicBezTo>
                    <a:cubicBezTo>
                      <a:pt x="673" y="10596"/>
                      <a:pt x="683" y="10606"/>
                      <a:pt x="693" y="10616"/>
                    </a:cubicBezTo>
                    <a:cubicBezTo>
                      <a:pt x="2119" y="9020"/>
                      <a:pt x="3584" y="7464"/>
                      <a:pt x="5110" y="5974"/>
                    </a:cubicBezTo>
                    <a:cubicBezTo>
                      <a:pt x="4854" y="3986"/>
                      <a:pt x="4167" y="1943"/>
                      <a:pt x="4222" y="6"/>
                    </a:cubicBezTo>
                    <a:lnTo>
                      <a:pt x="413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31" name="Google Shape;5931;p28"/>
              <p:cNvSpPr/>
              <p:nvPr/>
            </p:nvSpPr>
            <p:spPr>
              <a:xfrm>
                <a:off x="998675" y="3829225"/>
                <a:ext cx="140925" cy="279725"/>
              </a:xfrm>
              <a:custGeom>
                <a:rect b="b" l="l" r="r" t="t"/>
                <a:pathLst>
                  <a:path extrusionOk="0" h="11189" w="5637">
                    <a:moveTo>
                      <a:pt x="643" y="0"/>
                    </a:moveTo>
                    <a:cubicBezTo>
                      <a:pt x="527" y="1190"/>
                      <a:pt x="271" y="2385"/>
                      <a:pt x="126" y="3579"/>
                    </a:cubicBezTo>
                    <a:cubicBezTo>
                      <a:pt x="55" y="4096"/>
                      <a:pt x="15" y="4618"/>
                      <a:pt x="10" y="5140"/>
                    </a:cubicBezTo>
                    <a:cubicBezTo>
                      <a:pt x="0" y="7309"/>
                      <a:pt x="743" y="9467"/>
                      <a:pt x="2063" y="11188"/>
                    </a:cubicBezTo>
                    <a:lnTo>
                      <a:pt x="5637" y="11188"/>
                    </a:lnTo>
                    <a:cubicBezTo>
                      <a:pt x="5431" y="9959"/>
                      <a:pt x="5245" y="8684"/>
                      <a:pt x="5230" y="7429"/>
                    </a:cubicBezTo>
                    <a:cubicBezTo>
                      <a:pt x="4221" y="6671"/>
                      <a:pt x="3529" y="5502"/>
                      <a:pt x="3353" y="4257"/>
                    </a:cubicBezTo>
                    <a:cubicBezTo>
                      <a:pt x="3258" y="3609"/>
                      <a:pt x="3298" y="2957"/>
                      <a:pt x="3353" y="2299"/>
                    </a:cubicBezTo>
                    <a:cubicBezTo>
                      <a:pt x="2419" y="1576"/>
                      <a:pt x="1511" y="809"/>
                      <a:pt x="64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32" name="Google Shape;5932;p28"/>
              <p:cNvSpPr/>
              <p:nvPr/>
            </p:nvSpPr>
            <p:spPr>
              <a:xfrm>
                <a:off x="1465725" y="3292150"/>
                <a:ext cx="136800" cy="98525"/>
              </a:xfrm>
              <a:custGeom>
                <a:rect b="b" l="l" r="r" t="t"/>
                <a:pathLst>
                  <a:path extrusionOk="0" h="3941" w="5472">
                    <a:moveTo>
                      <a:pt x="5471" y="1"/>
                    </a:moveTo>
                    <a:lnTo>
                      <a:pt x="5471" y="1"/>
                    </a:lnTo>
                    <a:cubicBezTo>
                      <a:pt x="4608" y="578"/>
                      <a:pt x="3744" y="1150"/>
                      <a:pt x="2886" y="1727"/>
                    </a:cubicBezTo>
                    <a:cubicBezTo>
                      <a:pt x="1877" y="2395"/>
                      <a:pt x="848" y="3088"/>
                      <a:pt x="0" y="3936"/>
                    </a:cubicBezTo>
                    <a:lnTo>
                      <a:pt x="0" y="3941"/>
                    </a:lnTo>
                    <a:cubicBezTo>
                      <a:pt x="1044" y="3750"/>
                      <a:pt x="2133" y="3529"/>
                      <a:pt x="3177" y="3339"/>
                    </a:cubicBezTo>
                    <a:cubicBezTo>
                      <a:pt x="3258" y="3273"/>
                      <a:pt x="3338" y="3213"/>
                      <a:pt x="3418" y="3148"/>
                    </a:cubicBezTo>
                    <a:cubicBezTo>
                      <a:pt x="4437" y="2340"/>
                      <a:pt x="5441" y="1276"/>
                      <a:pt x="547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33" name="Google Shape;5933;p28"/>
              <p:cNvSpPr/>
              <p:nvPr/>
            </p:nvSpPr>
            <p:spPr>
              <a:xfrm>
                <a:off x="1436975" y="3341350"/>
                <a:ext cx="35675" cy="84100"/>
              </a:xfrm>
              <a:custGeom>
                <a:rect b="b" l="l" r="r" t="t"/>
                <a:pathLst>
                  <a:path extrusionOk="0" h="3364" w="1427">
                    <a:moveTo>
                      <a:pt x="1426" y="0"/>
                    </a:moveTo>
                    <a:lnTo>
                      <a:pt x="1426" y="0"/>
                    </a:lnTo>
                    <a:cubicBezTo>
                      <a:pt x="934" y="312"/>
                      <a:pt x="472" y="658"/>
                      <a:pt x="51" y="1054"/>
                    </a:cubicBezTo>
                    <a:cubicBezTo>
                      <a:pt x="6" y="1822"/>
                      <a:pt x="1" y="2595"/>
                      <a:pt x="36" y="3363"/>
                    </a:cubicBezTo>
                    <a:cubicBezTo>
                      <a:pt x="347" y="2851"/>
                      <a:pt x="723" y="2390"/>
                      <a:pt x="1150" y="1968"/>
                    </a:cubicBezTo>
                    <a:cubicBezTo>
                      <a:pt x="1260" y="1315"/>
                      <a:pt x="1311" y="653"/>
                      <a:pt x="142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34" name="Google Shape;5934;p28"/>
              <p:cNvSpPr/>
              <p:nvPr/>
            </p:nvSpPr>
            <p:spPr>
              <a:xfrm>
                <a:off x="1305600" y="3521800"/>
                <a:ext cx="143575" cy="114200"/>
              </a:xfrm>
              <a:custGeom>
                <a:rect b="b" l="l" r="r" t="t"/>
                <a:pathLst>
                  <a:path extrusionOk="0" h="4568" w="5743">
                    <a:moveTo>
                      <a:pt x="5742" y="0"/>
                    </a:moveTo>
                    <a:lnTo>
                      <a:pt x="5742" y="0"/>
                    </a:lnTo>
                    <a:cubicBezTo>
                      <a:pt x="4588" y="447"/>
                      <a:pt x="3393" y="979"/>
                      <a:pt x="2259" y="1491"/>
                    </a:cubicBezTo>
                    <a:cubicBezTo>
                      <a:pt x="1923" y="1807"/>
                      <a:pt x="1581" y="2123"/>
                      <a:pt x="1280" y="2470"/>
                    </a:cubicBezTo>
                    <a:cubicBezTo>
                      <a:pt x="733" y="3082"/>
                      <a:pt x="297" y="3800"/>
                      <a:pt x="0" y="4568"/>
                    </a:cubicBezTo>
                    <a:cubicBezTo>
                      <a:pt x="728" y="4292"/>
                      <a:pt x="1466" y="4011"/>
                      <a:pt x="2194" y="3735"/>
                    </a:cubicBezTo>
                    <a:lnTo>
                      <a:pt x="2239" y="3760"/>
                    </a:lnTo>
                    <a:cubicBezTo>
                      <a:pt x="2395" y="3463"/>
                      <a:pt x="2605" y="3187"/>
                      <a:pt x="2876" y="2936"/>
                    </a:cubicBezTo>
                    <a:cubicBezTo>
                      <a:pt x="3444" y="2424"/>
                      <a:pt x="4202" y="2158"/>
                      <a:pt x="4764" y="1641"/>
                    </a:cubicBezTo>
                    <a:cubicBezTo>
                      <a:pt x="5246" y="1190"/>
                      <a:pt x="5532" y="623"/>
                      <a:pt x="574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35" name="Google Shape;5935;p28"/>
              <p:cNvSpPr/>
              <p:nvPr/>
            </p:nvSpPr>
            <p:spPr>
              <a:xfrm>
                <a:off x="1167700" y="3949425"/>
                <a:ext cx="89475" cy="159525"/>
              </a:xfrm>
              <a:custGeom>
                <a:rect b="b" l="l" r="r" t="t"/>
                <a:pathLst>
                  <a:path extrusionOk="0" h="6381" w="3579">
                    <a:moveTo>
                      <a:pt x="3564" y="1"/>
                    </a:moveTo>
                    <a:cubicBezTo>
                      <a:pt x="2364" y="704"/>
                      <a:pt x="1185" y="1451"/>
                      <a:pt x="65" y="2285"/>
                    </a:cubicBezTo>
                    <a:cubicBezTo>
                      <a:pt x="55" y="2390"/>
                      <a:pt x="50" y="2495"/>
                      <a:pt x="45" y="2606"/>
                    </a:cubicBezTo>
                    <a:cubicBezTo>
                      <a:pt x="0" y="3866"/>
                      <a:pt x="346" y="5131"/>
                      <a:pt x="377" y="6380"/>
                    </a:cubicBezTo>
                    <a:lnTo>
                      <a:pt x="2123" y="6380"/>
                    </a:lnTo>
                    <a:cubicBezTo>
                      <a:pt x="2189" y="5959"/>
                      <a:pt x="2199" y="5517"/>
                      <a:pt x="2189" y="5070"/>
                    </a:cubicBezTo>
                    <a:cubicBezTo>
                      <a:pt x="2179" y="3504"/>
                      <a:pt x="1973" y="1873"/>
                      <a:pt x="2901" y="689"/>
                    </a:cubicBezTo>
                    <a:cubicBezTo>
                      <a:pt x="3097" y="443"/>
                      <a:pt x="3338" y="227"/>
                      <a:pt x="3579" y="11"/>
                    </a:cubicBezTo>
                    <a:lnTo>
                      <a:pt x="356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36" name="Google Shape;5936;p28"/>
              <p:cNvSpPr/>
              <p:nvPr/>
            </p:nvSpPr>
            <p:spPr>
              <a:xfrm>
                <a:off x="1135950" y="3822575"/>
                <a:ext cx="95900" cy="185350"/>
              </a:xfrm>
              <a:custGeom>
                <a:rect b="b" l="l" r="r" t="t"/>
                <a:pathLst>
                  <a:path extrusionOk="0" h="7414" w="3836">
                    <a:moveTo>
                      <a:pt x="3107" y="0"/>
                    </a:moveTo>
                    <a:cubicBezTo>
                      <a:pt x="3052" y="106"/>
                      <a:pt x="2992" y="206"/>
                      <a:pt x="2932" y="307"/>
                    </a:cubicBezTo>
                    <a:cubicBezTo>
                      <a:pt x="2676" y="723"/>
                      <a:pt x="2374" y="1100"/>
                      <a:pt x="2058" y="1476"/>
                    </a:cubicBezTo>
                    <a:cubicBezTo>
                      <a:pt x="1647" y="1968"/>
                      <a:pt x="1215" y="2455"/>
                      <a:pt x="869" y="2997"/>
                    </a:cubicBezTo>
                    <a:cubicBezTo>
                      <a:pt x="457" y="3644"/>
                      <a:pt x="176" y="4342"/>
                      <a:pt x="0" y="5065"/>
                    </a:cubicBezTo>
                    <a:cubicBezTo>
                      <a:pt x="337" y="5893"/>
                      <a:pt x="753" y="6681"/>
                      <a:pt x="1260" y="7414"/>
                    </a:cubicBezTo>
                    <a:cubicBezTo>
                      <a:pt x="1285" y="7394"/>
                      <a:pt x="1310" y="7374"/>
                      <a:pt x="1335" y="7359"/>
                    </a:cubicBezTo>
                    <a:cubicBezTo>
                      <a:pt x="1526" y="5311"/>
                      <a:pt x="2686" y="3539"/>
                      <a:pt x="3835" y="1752"/>
                    </a:cubicBezTo>
                    <a:lnTo>
                      <a:pt x="3835" y="1752"/>
                    </a:lnTo>
                    <a:cubicBezTo>
                      <a:pt x="3825" y="1762"/>
                      <a:pt x="3815" y="1767"/>
                      <a:pt x="3805" y="1772"/>
                    </a:cubicBezTo>
                    <a:cubicBezTo>
                      <a:pt x="3524" y="1210"/>
                      <a:pt x="3303" y="623"/>
                      <a:pt x="3137" y="15"/>
                    </a:cubicBezTo>
                    <a:lnTo>
                      <a:pt x="310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37" name="Google Shape;5937;p28"/>
              <p:cNvSpPr/>
              <p:nvPr/>
            </p:nvSpPr>
            <p:spPr>
              <a:xfrm>
                <a:off x="1231825" y="3751550"/>
                <a:ext cx="117725" cy="114850"/>
              </a:xfrm>
              <a:custGeom>
                <a:rect b="b" l="l" r="r" t="t"/>
                <a:pathLst>
                  <a:path extrusionOk="0" h="4594" w="4709">
                    <a:moveTo>
                      <a:pt x="4708" y="0"/>
                    </a:moveTo>
                    <a:lnTo>
                      <a:pt x="4708" y="0"/>
                    </a:lnTo>
                    <a:cubicBezTo>
                      <a:pt x="3564" y="884"/>
                      <a:pt x="2399" y="1787"/>
                      <a:pt x="1220" y="2621"/>
                    </a:cubicBezTo>
                    <a:cubicBezTo>
                      <a:pt x="1215" y="2616"/>
                      <a:pt x="1215" y="2611"/>
                      <a:pt x="1210" y="2605"/>
                    </a:cubicBezTo>
                    <a:cubicBezTo>
                      <a:pt x="843" y="3283"/>
                      <a:pt x="422" y="3941"/>
                      <a:pt x="0" y="4593"/>
                    </a:cubicBezTo>
                    <a:cubicBezTo>
                      <a:pt x="1456" y="3800"/>
                      <a:pt x="2881" y="2887"/>
                      <a:pt x="4256" y="1968"/>
                    </a:cubicBezTo>
                    <a:cubicBezTo>
                      <a:pt x="4548" y="1371"/>
                      <a:pt x="4663" y="698"/>
                      <a:pt x="470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38" name="Google Shape;5938;p28"/>
              <p:cNvSpPr/>
              <p:nvPr/>
            </p:nvSpPr>
            <p:spPr>
              <a:xfrm>
                <a:off x="1236950" y="3554175"/>
                <a:ext cx="68675" cy="262525"/>
              </a:xfrm>
              <a:custGeom>
                <a:rect b="b" l="l" r="r" t="t"/>
                <a:pathLst>
                  <a:path extrusionOk="0" h="10501" w="2747">
                    <a:moveTo>
                      <a:pt x="2425" y="0"/>
                    </a:moveTo>
                    <a:cubicBezTo>
                      <a:pt x="2149" y="261"/>
                      <a:pt x="1893" y="532"/>
                      <a:pt x="1662" y="833"/>
                    </a:cubicBezTo>
                    <a:cubicBezTo>
                      <a:pt x="292" y="2640"/>
                      <a:pt x="292" y="5045"/>
                      <a:pt x="1" y="7338"/>
                    </a:cubicBezTo>
                    <a:cubicBezTo>
                      <a:pt x="232" y="8357"/>
                      <a:pt x="468" y="9607"/>
                      <a:pt x="1005" y="10500"/>
                    </a:cubicBezTo>
                    <a:cubicBezTo>
                      <a:pt x="1532" y="9537"/>
                      <a:pt x="1948" y="8538"/>
                      <a:pt x="2119" y="7464"/>
                    </a:cubicBezTo>
                    <a:cubicBezTo>
                      <a:pt x="2270" y="6545"/>
                      <a:pt x="2224" y="5602"/>
                      <a:pt x="2370" y="4678"/>
                    </a:cubicBezTo>
                    <a:cubicBezTo>
                      <a:pt x="2445" y="4201"/>
                      <a:pt x="2576" y="3724"/>
                      <a:pt x="2746" y="3273"/>
                    </a:cubicBezTo>
                    <a:lnTo>
                      <a:pt x="2746" y="3273"/>
                    </a:lnTo>
                    <a:cubicBezTo>
                      <a:pt x="2726" y="3283"/>
                      <a:pt x="2706" y="3288"/>
                      <a:pt x="2691" y="3298"/>
                    </a:cubicBezTo>
                    <a:cubicBezTo>
                      <a:pt x="2576" y="2535"/>
                      <a:pt x="2500" y="1772"/>
                      <a:pt x="2460" y="1004"/>
                    </a:cubicBezTo>
                    <a:cubicBezTo>
                      <a:pt x="2440" y="668"/>
                      <a:pt x="2430" y="336"/>
                      <a:pt x="242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39" name="Google Shape;5939;p28"/>
              <p:cNvSpPr/>
              <p:nvPr/>
            </p:nvSpPr>
            <p:spPr>
              <a:xfrm>
                <a:off x="1359925" y="3367700"/>
                <a:ext cx="78325" cy="191875"/>
              </a:xfrm>
              <a:custGeom>
                <a:rect b="b" l="l" r="r" t="t"/>
                <a:pathLst>
                  <a:path extrusionOk="0" h="7675" w="3133">
                    <a:moveTo>
                      <a:pt x="3133" y="0"/>
                    </a:moveTo>
                    <a:lnTo>
                      <a:pt x="3133" y="0"/>
                    </a:lnTo>
                    <a:cubicBezTo>
                      <a:pt x="2571" y="517"/>
                      <a:pt x="2089" y="1115"/>
                      <a:pt x="1722" y="1812"/>
                    </a:cubicBezTo>
                    <a:cubicBezTo>
                      <a:pt x="1215" y="2766"/>
                      <a:pt x="954" y="3845"/>
                      <a:pt x="352" y="4744"/>
                    </a:cubicBezTo>
                    <a:cubicBezTo>
                      <a:pt x="267" y="4874"/>
                      <a:pt x="171" y="5005"/>
                      <a:pt x="66" y="5125"/>
                    </a:cubicBezTo>
                    <a:cubicBezTo>
                      <a:pt x="11" y="5973"/>
                      <a:pt x="1" y="6827"/>
                      <a:pt x="46" y="7675"/>
                    </a:cubicBezTo>
                    <a:cubicBezTo>
                      <a:pt x="61" y="7670"/>
                      <a:pt x="71" y="7660"/>
                      <a:pt x="86" y="7655"/>
                    </a:cubicBezTo>
                    <a:cubicBezTo>
                      <a:pt x="543" y="7228"/>
                      <a:pt x="995" y="6797"/>
                      <a:pt x="1346" y="6285"/>
                    </a:cubicBezTo>
                    <a:cubicBezTo>
                      <a:pt x="2114" y="5160"/>
                      <a:pt x="2335" y="3750"/>
                      <a:pt x="2977" y="2555"/>
                    </a:cubicBezTo>
                    <a:cubicBezTo>
                      <a:pt x="3022" y="2470"/>
                      <a:pt x="3068" y="2390"/>
                      <a:pt x="3118" y="2309"/>
                    </a:cubicBezTo>
                    <a:cubicBezTo>
                      <a:pt x="3083" y="1541"/>
                      <a:pt x="3088" y="768"/>
                      <a:pt x="313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40" name="Google Shape;5940;p28"/>
              <p:cNvSpPr/>
              <p:nvPr/>
            </p:nvSpPr>
            <p:spPr>
              <a:xfrm>
                <a:off x="1437850" y="3375600"/>
                <a:ext cx="107325" cy="49975"/>
              </a:xfrm>
              <a:custGeom>
                <a:rect b="b" l="l" r="r" t="t"/>
                <a:pathLst>
                  <a:path extrusionOk="0" h="1999" w="4293">
                    <a:moveTo>
                      <a:pt x="4292" y="1"/>
                    </a:moveTo>
                    <a:lnTo>
                      <a:pt x="4292" y="1"/>
                    </a:lnTo>
                    <a:cubicBezTo>
                      <a:pt x="3248" y="191"/>
                      <a:pt x="2159" y="412"/>
                      <a:pt x="1115" y="603"/>
                    </a:cubicBezTo>
                    <a:lnTo>
                      <a:pt x="1115" y="598"/>
                    </a:lnTo>
                    <a:cubicBezTo>
                      <a:pt x="688" y="1020"/>
                      <a:pt x="312" y="1481"/>
                      <a:pt x="1" y="1993"/>
                    </a:cubicBezTo>
                    <a:lnTo>
                      <a:pt x="1" y="1998"/>
                    </a:lnTo>
                    <a:cubicBezTo>
                      <a:pt x="789" y="1793"/>
                      <a:pt x="1607" y="1577"/>
                      <a:pt x="2410" y="1501"/>
                    </a:cubicBezTo>
                    <a:cubicBezTo>
                      <a:pt x="2982" y="954"/>
                      <a:pt x="3660" y="488"/>
                      <a:pt x="429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41" name="Google Shape;5941;p28"/>
              <p:cNvSpPr/>
              <p:nvPr/>
            </p:nvSpPr>
            <p:spPr>
              <a:xfrm>
                <a:off x="1465725" y="3286500"/>
                <a:ext cx="136800" cy="104050"/>
              </a:xfrm>
              <a:custGeom>
                <a:rect b="b" l="l" r="r" t="t"/>
                <a:pathLst>
                  <a:path extrusionOk="0" h="4162" w="5472">
                    <a:moveTo>
                      <a:pt x="5466" y="1"/>
                    </a:moveTo>
                    <a:cubicBezTo>
                      <a:pt x="3699" y="563"/>
                      <a:pt x="1832" y="1206"/>
                      <a:pt x="276" y="2194"/>
                    </a:cubicBezTo>
                    <a:cubicBezTo>
                      <a:pt x="161" y="2847"/>
                      <a:pt x="110" y="3509"/>
                      <a:pt x="0" y="4162"/>
                    </a:cubicBezTo>
                    <a:cubicBezTo>
                      <a:pt x="848" y="3314"/>
                      <a:pt x="1877" y="2621"/>
                      <a:pt x="2886" y="1953"/>
                    </a:cubicBezTo>
                    <a:cubicBezTo>
                      <a:pt x="3744" y="1376"/>
                      <a:pt x="4608" y="804"/>
                      <a:pt x="5471" y="227"/>
                    </a:cubicBezTo>
                    <a:cubicBezTo>
                      <a:pt x="5471" y="152"/>
                      <a:pt x="5471" y="76"/>
                      <a:pt x="546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42" name="Google Shape;5942;p28"/>
              <p:cNvSpPr/>
              <p:nvPr/>
            </p:nvSpPr>
            <p:spPr>
              <a:xfrm>
                <a:off x="1362075" y="3413125"/>
                <a:ext cx="136050" cy="145950"/>
              </a:xfrm>
              <a:custGeom>
                <a:rect b="b" l="l" r="r" t="t"/>
                <a:pathLst>
                  <a:path extrusionOk="0" h="5838" w="5442">
                    <a:moveTo>
                      <a:pt x="5441" y="0"/>
                    </a:moveTo>
                    <a:lnTo>
                      <a:pt x="5441" y="0"/>
                    </a:lnTo>
                    <a:cubicBezTo>
                      <a:pt x="4638" y="76"/>
                      <a:pt x="3820" y="292"/>
                      <a:pt x="3032" y="497"/>
                    </a:cubicBezTo>
                    <a:lnTo>
                      <a:pt x="3032" y="492"/>
                    </a:lnTo>
                    <a:cubicBezTo>
                      <a:pt x="2982" y="573"/>
                      <a:pt x="2936" y="653"/>
                      <a:pt x="2891" y="738"/>
                    </a:cubicBezTo>
                    <a:cubicBezTo>
                      <a:pt x="2249" y="1933"/>
                      <a:pt x="2028" y="3343"/>
                      <a:pt x="1260" y="4468"/>
                    </a:cubicBezTo>
                    <a:cubicBezTo>
                      <a:pt x="909" y="4980"/>
                      <a:pt x="457" y="5411"/>
                      <a:pt x="0" y="5838"/>
                    </a:cubicBezTo>
                    <a:cubicBezTo>
                      <a:pt x="1129" y="5326"/>
                      <a:pt x="2329" y="4794"/>
                      <a:pt x="3483" y="4347"/>
                    </a:cubicBezTo>
                    <a:cubicBezTo>
                      <a:pt x="3845" y="3288"/>
                      <a:pt x="3990" y="2078"/>
                      <a:pt x="4553" y="1105"/>
                    </a:cubicBezTo>
                    <a:cubicBezTo>
                      <a:pt x="4794" y="688"/>
                      <a:pt x="5100" y="332"/>
                      <a:pt x="544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43" name="Google Shape;5943;p28"/>
              <p:cNvSpPr/>
              <p:nvPr/>
            </p:nvSpPr>
            <p:spPr>
              <a:xfrm>
                <a:off x="1297575" y="3495825"/>
                <a:ext cx="64525" cy="140800"/>
              </a:xfrm>
              <a:custGeom>
                <a:rect b="b" l="l" r="r" t="t"/>
                <a:pathLst>
                  <a:path extrusionOk="0" h="5632" w="2581">
                    <a:moveTo>
                      <a:pt x="2560" y="0"/>
                    </a:moveTo>
                    <a:cubicBezTo>
                      <a:pt x="1842" y="889"/>
                      <a:pt x="843" y="1541"/>
                      <a:pt x="0" y="2334"/>
                    </a:cubicBezTo>
                    <a:cubicBezTo>
                      <a:pt x="5" y="2670"/>
                      <a:pt x="15" y="3002"/>
                      <a:pt x="35" y="3338"/>
                    </a:cubicBezTo>
                    <a:cubicBezTo>
                      <a:pt x="75" y="4106"/>
                      <a:pt x="151" y="4869"/>
                      <a:pt x="266" y="5632"/>
                    </a:cubicBezTo>
                    <a:cubicBezTo>
                      <a:pt x="281" y="5622"/>
                      <a:pt x="301" y="5617"/>
                      <a:pt x="321" y="5607"/>
                    </a:cubicBezTo>
                    <a:cubicBezTo>
                      <a:pt x="618" y="4839"/>
                      <a:pt x="1054" y="4121"/>
                      <a:pt x="1601" y="3509"/>
                    </a:cubicBezTo>
                    <a:cubicBezTo>
                      <a:pt x="1902" y="3162"/>
                      <a:pt x="2244" y="2846"/>
                      <a:pt x="2580" y="2530"/>
                    </a:cubicBezTo>
                    <a:lnTo>
                      <a:pt x="2580" y="2530"/>
                    </a:lnTo>
                    <a:cubicBezTo>
                      <a:pt x="2565" y="2535"/>
                      <a:pt x="2555" y="2545"/>
                      <a:pt x="2540" y="2550"/>
                    </a:cubicBezTo>
                    <a:cubicBezTo>
                      <a:pt x="2495" y="1702"/>
                      <a:pt x="2505" y="848"/>
                      <a:pt x="256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44" name="Google Shape;5944;p28"/>
              <p:cNvSpPr/>
              <p:nvPr/>
            </p:nvSpPr>
            <p:spPr>
              <a:xfrm>
                <a:off x="1262050" y="3615150"/>
                <a:ext cx="99525" cy="201925"/>
              </a:xfrm>
              <a:custGeom>
                <a:rect b="b" l="l" r="r" t="t"/>
                <a:pathLst>
                  <a:path extrusionOk="0" h="8077" w="3981">
                    <a:moveTo>
                      <a:pt x="3936" y="1"/>
                    </a:moveTo>
                    <a:cubicBezTo>
                      <a:pt x="3208" y="277"/>
                      <a:pt x="2470" y="558"/>
                      <a:pt x="1742" y="834"/>
                    </a:cubicBezTo>
                    <a:cubicBezTo>
                      <a:pt x="1572" y="1285"/>
                      <a:pt x="1441" y="1762"/>
                      <a:pt x="1366" y="2239"/>
                    </a:cubicBezTo>
                    <a:cubicBezTo>
                      <a:pt x="1220" y="3163"/>
                      <a:pt x="1266" y="4106"/>
                      <a:pt x="1115" y="5025"/>
                    </a:cubicBezTo>
                    <a:cubicBezTo>
                      <a:pt x="944" y="6099"/>
                      <a:pt x="528" y="7098"/>
                      <a:pt x="1" y="8061"/>
                    </a:cubicBezTo>
                    <a:cubicBezTo>
                      <a:pt x="6" y="8067"/>
                      <a:pt x="6" y="8072"/>
                      <a:pt x="11" y="8077"/>
                    </a:cubicBezTo>
                    <a:cubicBezTo>
                      <a:pt x="1190" y="7243"/>
                      <a:pt x="2355" y="6340"/>
                      <a:pt x="3499" y="5456"/>
                    </a:cubicBezTo>
                    <a:cubicBezTo>
                      <a:pt x="3615" y="3589"/>
                      <a:pt x="3193" y="1516"/>
                      <a:pt x="3981" y="26"/>
                    </a:cubicBezTo>
                    <a:lnTo>
                      <a:pt x="393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45" name="Google Shape;5945;p28"/>
              <p:cNvSpPr/>
              <p:nvPr/>
            </p:nvSpPr>
            <p:spPr>
              <a:xfrm>
                <a:off x="1213625" y="3737625"/>
                <a:ext cx="48450" cy="129275"/>
              </a:xfrm>
              <a:custGeom>
                <a:rect b="b" l="l" r="r" t="t"/>
                <a:pathLst>
                  <a:path extrusionOk="0" h="5171" w="1938">
                    <a:moveTo>
                      <a:pt x="934" y="0"/>
                    </a:moveTo>
                    <a:cubicBezTo>
                      <a:pt x="778" y="1200"/>
                      <a:pt x="547" y="2359"/>
                      <a:pt x="0" y="3398"/>
                    </a:cubicBezTo>
                    <a:lnTo>
                      <a:pt x="30" y="3413"/>
                    </a:lnTo>
                    <a:cubicBezTo>
                      <a:pt x="196" y="4021"/>
                      <a:pt x="417" y="4608"/>
                      <a:pt x="698" y="5170"/>
                    </a:cubicBezTo>
                    <a:cubicBezTo>
                      <a:pt x="708" y="5165"/>
                      <a:pt x="718" y="5160"/>
                      <a:pt x="728" y="5150"/>
                    </a:cubicBezTo>
                    <a:cubicBezTo>
                      <a:pt x="1150" y="4498"/>
                      <a:pt x="1571" y="3840"/>
                      <a:pt x="1938" y="3162"/>
                    </a:cubicBezTo>
                    <a:cubicBezTo>
                      <a:pt x="1401" y="2269"/>
                      <a:pt x="1165" y="1019"/>
                      <a:pt x="93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46" name="Google Shape;5946;p28"/>
              <p:cNvSpPr/>
              <p:nvPr/>
            </p:nvSpPr>
            <p:spPr>
              <a:xfrm>
                <a:off x="1169325" y="3800750"/>
                <a:ext cx="168925" cy="205800"/>
              </a:xfrm>
              <a:custGeom>
                <a:rect b="b" l="l" r="r" t="t"/>
                <a:pathLst>
                  <a:path extrusionOk="0" h="8232" w="6757">
                    <a:moveTo>
                      <a:pt x="6756" y="0"/>
                    </a:moveTo>
                    <a:lnTo>
                      <a:pt x="6756" y="0"/>
                    </a:lnTo>
                    <a:cubicBezTo>
                      <a:pt x="5381" y="919"/>
                      <a:pt x="3956" y="1832"/>
                      <a:pt x="2500" y="2625"/>
                    </a:cubicBezTo>
                    <a:cubicBezTo>
                      <a:pt x="1351" y="4412"/>
                      <a:pt x="191" y="6184"/>
                      <a:pt x="0" y="8232"/>
                    </a:cubicBezTo>
                    <a:cubicBezTo>
                      <a:pt x="1120" y="7398"/>
                      <a:pt x="2299" y="6651"/>
                      <a:pt x="3499" y="5948"/>
                    </a:cubicBezTo>
                    <a:lnTo>
                      <a:pt x="3514" y="5958"/>
                    </a:lnTo>
                    <a:cubicBezTo>
                      <a:pt x="3805" y="5697"/>
                      <a:pt x="4096" y="5436"/>
                      <a:pt x="4312" y="5110"/>
                    </a:cubicBezTo>
                    <a:cubicBezTo>
                      <a:pt x="4939" y="4161"/>
                      <a:pt x="4779" y="2866"/>
                      <a:pt x="5356" y="1882"/>
                    </a:cubicBezTo>
                    <a:cubicBezTo>
                      <a:pt x="5647" y="1385"/>
                      <a:pt x="6114" y="1004"/>
                      <a:pt x="6450" y="532"/>
                    </a:cubicBezTo>
                    <a:cubicBezTo>
                      <a:pt x="6571" y="361"/>
                      <a:pt x="6671" y="186"/>
                      <a:pt x="675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47" name="Google Shape;5947;p28"/>
              <p:cNvSpPr/>
              <p:nvPr/>
            </p:nvSpPr>
            <p:spPr>
              <a:xfrm>
                <a:off x="1129050" y="3949175"/>
                <a:ext cx="48075" cy="159775"/>
              </a:xfrm>
              <a:custGeom>
                <a:rect b="b" l="l" r="r" t="t"/>
                <a:pathLst>
                  <a:path extrusionOk="0" h="6391" w="1923">
                    <a:moveTo>
                      <a:pt x="276" y="1"/>
                    </a:moveTo>
                    <a:cubicBezTo>
                      <a:pt x="70" y="844"/>
                      <a:pt x="0" y="1733"/>
                      <a:pt x="15" y="2631"/>
                    </a:cubicBezTo>
                    <a:cubicBezTo>
                      <a:pt x="35" y="3886"/>
                      <a:pt x="216" y="5161"/>
                      <a:pt x="422" y="6390"/>
                    </a:cubicBezTo>
                    <a:lnTo>
                      <a:pt x="1923" y="6390"/>
                    </a:lnTo>
                    <a:cubicBezTo>
                      <a:pt x="1892" y="5141"/>
                      <a:pt x="1546" y="3876"/>
                      <a:pt x="1591" y="2616"/>
                    </a:cubicBezTo>
                    <a:cubicBezTo>
                      <a:pt x="1596" y="2505"/>
                      <a:pt x="1601" y="2400"/>
                      <a:pt x="1611" y="2295"/>
                    </a:cubicBezTo>
                    <a:lnTo>
                      <a:pt x="1611" y="2295"/>
                    </a:lnTo>
                    <a:cubicBezTo>
                      <a:pt x="1586" y="2310"/>
                      <a:pt x="1561" y="2330"/>
                      <a:pt x="1536" y="2350"/>
                    </a:cubicBezTo>
                    <a:cubicBezTo>
                      <a:pt x="1029" y="1617"/>
                      <a:pt x="613" y="829"/>
                      <a:pt x="27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48" name="Google Shape;5948;p28"/>
              <p:cNvSpPr/>
              <p:nvPr/>
            </p:nvSpPr>
            <p:spPr>
              <a:xfrm>
                <a:off x="836425" y="3177350"/>
                <a:ext cx="59750" cy="163150"/>
              </a:xfrm>
              <a:custGeom>
                <a:rect b="b" l="l" r="r" t="t"/>
                <a:pathLst>
                  <a:path extrusionOk="0" h="6526" w="2390">
                    <a:moveTo>
                      <a:pt x="1014" y="0"/>
                    </a:moveTo>
                    <a:cubicBezTo>
                      <a:pt x="713" y="954"/>
                      <a:pt x="387" y="1963"/>
                      <a:pt x="40" y="2901"/>
                    </a:cubicBezTo>
                    <a:cubicBezTo>
                      <a:pt x="30" y="2896"/>
                      <a:pt x="15" y="2881"/>
                      <a:pt x="0" y="2876"/>
                    </a:cubicBezTo>
                    <a:lnTo>
                      <a:pt x="0" y="2876"/>
                    </a:lnTo>
                    <a:cubicBezTo>
                      <a:pt x="171" y="3735"/>
                      <a:pt x="341" y="4588"/>
                      <a:pt x="673" y="5396"/>
                    </a:cubicBezTo>
                    <a:cubicBezTo>
                      <a:pt x="823" y="5777"/>
                      <a:pt x="1014" y="6139"/>
                      <a:pt x="1200" y="6505"/>
                    </a:cubicBezTo>
                    <a:cubicBezTo>
                      <a:pt x="1215" y="6510"/>
                      <a:pt x="1230" y="6520"/>
                      <a:pt x="1250" y="6525"/>
                    </a:cubicBezTo>
                    <a:cubicBezTo>
                      <a:pt x="1536" y="5351"/>
                      <a:pt x="1907" y="4186"/>
                      <a:pt x="2389" y="3072"/>
                    </a:cubicBezTo>
                    <a:cubicBezTo>
                      <a:pt x="2359" y="2921"/>
                      <a:pt x="2334" y="2771"/>
                      <a:pt x="2304" y="2620"/>
                    </a:cubicBezTo>
                    <a:cubicBezTo>
                      <a:pt x="2103" y="1647"/>
                      <a:pt x="1646" y="753"/>
                      <a:pt x="101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49" name="Google Shape;5949;p28"/>
              <p:cNvSpPr/>
              <p:nvPr/>
            </p:nvSpPr>
            <p:spPr>
              <a:xfrm>
                <a:off x="744825" y="3120625"/>
                <a:ext cx="91625" cy="128650"/>
              </a:xfrm>
              <a:custGeom>
                <a:rect b="b" l="l" r="r" t="t"/>
                <a:pathLst>
                  <a:path extrusionOk="0" h="5146" w="3665">
                    <a:moveTo>
                      <a:pt x="0" y="0"/>
                    </a:moveTo>
                    <a:cubicBezTo>
                      <a:pt x="1034" y="256"/>
                      <a:pt x="1511" y="1617"/>
                      <a:pt x="1702" y="2661"/>
                    </a:cubicBezTo>
                    <a:cubicBezTo>
                      <a:pt x="1782" y="3107"/>
                      <a:pt x="1807" y="3554"/>
                      <a:pt x="1832" y="4006"/>
                    </a:cubicBezTo>
                    <a:lnTo>
                      <a:pt x="1847" y="4006"/>
                    </a:lnTo>
                    <a:cubicBezTo>
                      <a:pt x="2449" y="4387"/>
                      <a:pt x="3057" y="4764"/>
                      <a:pt x="3664" y="5145"/>
                    </a:cubicBezTo>
                    <a:cubicBezTo>
                      <a:pt x="3539" y="4508"/>
                      <a:pt x="3413" y="3870"/>
                      <a:pt x="3222" y="3248"/>
                    </a:cubicBezTo>
                    <a:cubicBezTo>
                      <a:pt x="2786" y="1827"/>
                      <a:pt x="1862" y="397"/>
                      <a:pt x="437" y="21"/>
                    </a:cubicBezTo>
                    <a:cubicBezTo>
                      <a:pt x="291" y="5"/>
                      <a:pt x="146" y="0"/>
                      <a:pt x="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50" name="Google Shape;5950;p28"/>
              <p:cNvSpPr/>
              <p:nvPr/>
            </p:nvSpPr>
            <p:spPr>
              <a:xfrm>
                <a:off x="755725" y="3121125"/>
                <a:ext cx="106075" cy="128775"/>
              </a:xfrm>
              <a:custGeom>
                <a:rect b="b" l="l" r="r" t="t"/>
                <a:pathLst>
                  <a:path extrusionOk="0" h="5151" w="4243">
                    <a:moveTo>
                      <a:pt x="1" y="1"/>
                    </a:moveTo>
                    <a:cubicBezTo>
                      <a:pt x="1426" y="377"/>
                      <a:pt x="2350" y="1807"/>
                      <a:pt x="2786" y="3228"/>
                    </a:cubicBezTo>
                    <a:cubicBezTo>
                      <a:pt x="2977" y="3850"/>
                      <a:pt x="3103" y="4488"/>
                      <a:pt x="3228" y="5125"/>
                    </a:cubicBezTo>
                    <a:cubicBezTo>
                      <a:pt x="3243" y="5130"/>
                      <a:pt x="3258" y="5145"/>
                      <a:pt x="3268" y="5150"/>
                    </a:cubicBezTo>
                    <a:cubicBezTo>
                      <a:pt x="3615" y="4212"/>
                      <a:pt x="3941" y="3203"/>
                      <a:pt x="4242" y="2249"/>
                    </a:cubicBezTo>
                    <a:cubicBezTo>
                      <a:pt x="3183" y="989"/>
                      <a:pt x="1637" y="131"/>
                      <a:pt x="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51" name="Google Shape;5951;p28"/>
              <p:cNvSpPr/>
              <p:nvPr/>
            </p:nvSpPr>
            <p:spPr>
              <a:xfrm>
                <a:off x="790625" y="3220750"/>
                <a:ext cx="75800" cy="119250"/>
              </a:xfrm>
              <a:custGeom>
                <a:rect b="b" l="l" r="r" t="t"/>
                <a:pathLst>
                  <a:path extrusionOk="0" h="4770" w="3032">
                    <a:moveTo>
                      <a:pt x="0" y="1"/>
                    </a:moveTo>
                    <a:cubicBezTo>
                      <a:pt x="30" y="618"/>
                      <a:pt x="45" y="1236"/>
                      <a:pt x="171" y="1833"/>
                    </a:cubicBezTo>
                    <a:cubicBezTo>
                      <a:pt x="306" y="2465"/>
                      <a:pt x="552" y="3058"/>
                      <a:pt x="818" y="3645"/>
                    </a:cubicBezTo>
                    <a:lnTo>
                      <a:pt x="823" y="3645"/>
                    </a:lnTo>
                    <a:cubicBezTo>
                      <a:pt x="1144" y="3836"/>
                      <a:pt x="1471" y="4016"/>
                      <a:pt x="1807" y="4192"/>
                    </a:cubicBezTo>
                    <a:cubicBezTo>
                      <a:pt x="2204" y="4398"/>
                      <a:pt x="2615" y="4594"/>
                      <a:pt x="3032" y="4769"/>
                    </a:cubicBezTo>
                    <a:cubicBezTo>
                      <a:pt x="2846" y="4403"/>
                      <a:pt x="2655" y="4041"/>
                      <a:pt x="2505" y="3660"/>
                    </a:cubicBezTo>
                    <a:cubicBezTo>
                      <a:pt x="2173" y="2852"/>
                      <a:pt x="2003" y="1999"/>
                      <a:pt x="1832" y="1140"/>
                    </a:cubicBezTo>
                    <a:cubicBezTo>
                      <a:pt x="1225" y="759"/>
                      <a:pt x="617" y="382"/>
                      <a:pt x="1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52" name="Google Shape;5952;p28"/>
              <p:cNvSpPr/>
              <p:nvPr/>
            </p:nvSpPr>
            <p:spPr>
              <a:xfrm>
                <a:off x="866400" y="3254125"/>
                <a:ext cx="88375" cy="311975"/>
              </a:xfrm>
              <a:custGeom>
                <a:rect b="b" l="l" r="r" t="t"/>
                <a:pathLst>
                  <a:path extrusionOk="0" h="12479" w="3535">
                    <a:moveTo>
                      <a:pt x="1190" y="1"/>
                    </a:moveTo>
                    <a:cubicBezTo>
                      <a:pt x="708" y="1115"/>
                      <a:pt x="337" y="2280"/>
                      <a:pt x="51" y="3454"/>
                    </a:cubicBezTo>
                    <a:cubicBezTo>
                      <a:pt x="31" y="3449"/>
                      <a:pt x="16" y="3439"/>
                      <a:pt x="1" y="3434"/>
                    </a:cubicBezTo>
                    <a:lnTo>
                      <a:pt x="1" y="3434"/>
                    </a:lnTo>
                    <a:cubicBezTo>
                      <a:pt x="262" y="3951"/>
                      <a:pt x="528" y="4463"/>
                      <a:pt x="688" y="5015"/>
                    </a:cubicBezTo>
                    <a:cubicBezTo>
                      <a:pt x="1391" y="7359"/>
                      <a:pt x="252" y="9999"/>
                      <a:pt x="1125" y="12283"/>
                    </a:cubicBezTo>
                    <a:cubicBezTo>
                      <a:pt x="1145" y="12343"/>
                      <a:pt x="1170" y="12404"/>
                      <a:pt x="1195" y="12464"/>
                    </a:cubicBezTo>
                    <a:cubicBezTo>
                      <a:pt x="1205" y="12469"/>
                      <a:pt x="1215" y="12474"/>
                      <a:pt x="1225" y="12479"/>
                    </a:cubicBezTo>
                    <a:cubicBezTo>
                      <a:pt x="1943" y="11028"/>
                      <a:pt x="2636" y="9538"/>
                      <a:pt x="3349" y="8092"/>
                    </a:cubicBezTo>
                    <a:lnTo>
                      <a:pt x="3394" y="8077"/>
                    </a:lnTo>
                    <a:cubicBezTo>
                      <a:pt x="2822" y="6250"/>
                      <a:pt x="3534" y="3891"/>
                      <a:pt x="2495" y="2355"/>
                    </a:cubicBezTo>
                    <a:cubicBezTo>
                      <a:pt x="2219" y="1954"/>
                      <a:pt x="1813" y="1652"/>
                      <a:pt x="1562" y="1231"/>
                    </a:cubicBezTo>
                    <a:cubicBezTo>
                      <a:pt x="1341" y="859"/>
                      <a:pt x="1261" y="433"/>
                      <a:pt x="119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53" name="Google Shape;5953;p28"/>
              <p:cNvSpPr/>
              <p:nvPr/>
            </p:nvSpPr>
            <p:spPr>
              <a:xfrm>
                <a:off x="934425" y="3529950"/>
                <a:ext cx="82575" cy="388775"/>
              </a:xfrm>
              <a:custGeom>
                <a:rect b="b" l="l" r="r" t="t"/>
                <a:pathLst>
                  <a:path extrusionOk="0" h="15551" w="3303">
                    <a:moveTo>
                      <a:pt x="2199" y="0"/>
                    </a:moveTo>
                    <a:cubicBezTo>
                      <a:pt x="1340" y="1501"/>
                      <a:pt x="648" y="3087"/>
                      <a:pt x="10" y="4693"/>
                    </a:cubicBezTo>
                    <a:lnTo>
                      <a:pt x="0" y="4693"/>
                    </a:lnTo>
                    <a:cubicBezTo>
                      <a:pt x="427" y="6275"/>
                      <a:pt x="417" y="7986"/>
                      <a:pt x="522" y="9642"/>
                    </a:cubicBezTo>
                    <a:cubicBezTo>
                      <a:pt x="663" y="11791"/>
                      <a:pt x="1099" y="14110"/>
                      <a:pt x="2696" y="15550"/>
                    </a:cubicBezTo>
                    <a:cubicBezTo>
                      <a:pt x="2841" y="14356"/>
                      <a:pt x="3097" y="13161"/>
                      <a:pt x="3213" y="11971"/>
                    </a:cubicBezTo>
                    <a:cubicBezTo>
                      <a:pt x="3288" y="11214"/>
                      <a:pt x="3303" y="10451"/>
                      <a:pt x="3193" y="9693"/>
                    </a:cubicBezTo>
                    <a:cubicBezTo>
                      <a:pt x="2967" y="8127"/>
                      <a:pt x="2214" y="6606"/>
                      <a:pt x="2415" y="5035"/>
                    </a:cubicBezTo>
                    <a:cubicBezTo>
                      <a:pt x="2455" y="4719"/>
                      <a:pt x="2535" y="4412"/>
                      <a:pt x="2635" y="4111"/>
                    </a:cubicBezTo>
                    <a:cubicBezTo>
                      <a:pt x="2751" y="3780"/>
                      <a:pt x="2896" y="3454"/>
                      <a:pt x="3057" y="3132"/>
                    </a:cubicBezTo>
                    <a:lnTo>
                      <a:pt x="3027" y="3117"/>
                    </a:lnTo>
                    <a:cubicBezTo>
                      <a:pt x="3127" y="1988"/>
                      <a:pt x="2721" y="974"/>
                      <a:pt x="219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54" name="Google Shape;5954;p28"/>
              <p:cNvSpPr/>
              <p:nvPr/>
            </p:nvSpPr>
            <p:spPr>
              <a:xfrm>
                <a:off x="830900" y="3535725"/>
                <a:ext cx="103550" cy="111575"/>
              </a:xfrm>
              <a:custGeom>
                <a:rect b="b" l="l" r="r" t="t"/>
                <a:pathLst>
                  <a:path extrusionOk="0" h="4463" w="4142">
                    <a:moveTo>
                      <a:pt x="0" y="0"/>
                    </a:moveTo>
                    <a:cubicBezTo>
                      <a:pt x="20" y="311"/>
                      <a:pt x="61" y="618"/>
                      <a:pt x="126" y="924"/>
                    </a:cubicBezTo>
                    <a:cubicBezTo>
                      <a:pt x="352" y="1998"/>
                      <a:pt x="884" y="2972"/>
                      <a:pt x="1396" y="3955"/>
                    </a:cubicBezTo>
                    <a:cubicBezTo>
                      <a:pt x="2309" y="4121"/>
                      <a:pt x="3223" y="4292"/>
                      <a:pt x="4141" y="4462"/>
                    </a:cubicBezTo>
                    <a:cubicBezTo>
                      <a:pt x="4011" y="3986"/>
                      <a:pt x="3845" y="3519"/>
                      <a:pt x="3624" y="3072"/>
                    </a:cubicBezTo>
                    <a:cubicBezTo>
                      <a:pt x="3313" y="2435"/>
                      <a:pt x="2896" y="1847"/>
                      <a:pt x="2615" y="1200"/>
                    </a:cubicBezTo>
                    <a:cubicBezTo>
                      <a:pt x="1923" y="889"/>
                      <a:pt x="1225" y="578"/>
                      <a:pt x="527" y="271"/>
                    </a:cubicBezTo>
                    <a:cubicBezTo>
                      <a:pt x="347" y="186"/>
                      <a:pt x="166" y="106"/>
                      <a:pt x="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55" name="Google Shape;5955;p28"/>
              <p:cNvSpPr/>
              <p:nvPr/>
            </p:nvSpPr>
            <p:spPr>
              <a:xfrm>
                <a:off x="811075" y="3311850"/>
                <a:ext cx="90125" cy="253875"/>
              </a:xfrm>
              <a:custGeom>
                <a:rect b="b" l="l" r="r" t="t"/>
                <a:pathLst>
                  <a:path extrusionOk="0" h="10155" w="3605">
                    <a:moveTo>
                      <a:pt x="0" y="1"/>
                    </a:moveTo>
                    <a:cubicBezTo>
                      <a:pt x="352" y="774"/>
                      <a:pt x="733" y="1532"/>
                      <a:pt x="929" y="2355"/>
                    </a:cubicBezTo>
                    <a:cubicBezTo>
                      <a:pt x="1446" y="4498"/>
                      <a:pt x="643" y="6767"/>
                      <a:pt x="793" y="8955"/>
                    </a:cubicBezTo>
                    <a:cubicBezTo>
                      <a:pt x="959" y="9061"/>
                      <a:pt x="1140" y="9141"/>
                      <a:pt x="1320" y="9226"/>
                    </a:cubicBezTo>
                    <a:cubicBezTo>
                      <a:pt x="2018" y="9533"/>
                      <a:pt x="2716" y="9844"/>
                      <a:pt x="3408" y="10155"/>
                    </a:cubicBezTo>
                    <a:cubicBezTo>
                      <a:pt x="3383" y="10095"/>
                      <a:pt x="3358" y="10034"/>
                      <a:pt x="3338" y="9974"/>
                    </a:cubicBezTo>
                    <a:cubicBezTo>
                      <a:pt x="2465" y="7690"/>
                      <a:pt x="3604" y="5050"/>
                      <a:pt x="2901" y="2706"/>
                    </a:cubicBezTo>
                    <a:cubicBezTo>
                      <a:pt x="2741" y="2154"/>
                      <a:pt x="2475" y="1642"/>
                      <a:pt x="2214" y="1125"/>
                    </a:cubicBezTo>
                    <a:cubicBezTo>
                      <a:pt x="1797" y="950"/>
                      <a:pt x="1386" y="754"/>
                      <a:pt x="989" y="548"/>
                    </a:cubicBezTo>
                    <a:cubicBezTo>
                      <a:pt x="653" y="372"/>
                      <a:pt x="326" y="192"/>
                      <a:pt x="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56" name="Google Shape;5956;p28"/>
              <p:cNvSpPr/>
              <p:nvPr/>
            </p:nvSpPr>
            <p:spPr>
              <a:xfrm>
                <a:off x="896275" y="3456050"/>
                <a:ext cx="93125" cy="191250"/>
              </a:xfrm>
              <a:custGeom>
                <a:rect b="b" l="l" r="r" t="t"/>
                <a:pathLst>
                  <a:path extrusionOk="0" h="7650" w="3725">
                    <a:moveTo>
                      <a:pt x="2199" y="0"/>
                    </a:moveTo>
                    <a:lnTo>
                      <a:pt x="2154" y="15"/>
                    </a:lnTo>
                    <a:cubicBezTo>
                      <a:pt x="1441" y="1461"/>
                      <a:pt x="748" y="2951"/>
                      <a:pt x="30" y="4402"/>
                    </a:cubicBezTo>
                    <a:cubicBezTo>
                      <a:pt x="20" y="4397"/>
                      <a:pt x="10" y="4392"/>
                      <a:pt x="0" y="4387"/>
                    </a:cubicBezTo>
                    <a:lnTo>
                      <a:pt x="0" y="4387"/>
                    </a:lnTo>
                    <a:cubicBezTo>
                      <a:pt x="281" y="5034"/>
                      <a:pt x="698" y="5622"/>
                      <a:pt x="1009" y="6259"/>
                    </a:cubicBezTo>
                    <a:cubicBezTo>
                      <a:pt x="1230" y="6706"/>
                      <a:pt x="1396" y="7173"/>
                      <a:pt x="1526" y="7649"/>
                    </a:cubicBezTo>
                    <a:lnTo>
                      <a:pt x="1536" y="7649"/>
                    </a:lnTo>
                    <a:cubicBezTo>
                      <a:pt x="2174" y="6043"/>
                      <a:pt x="2866" y="4457"/>
                      <a:pt x="3725" y="2956"/>
                    </a:cubicBezTo>
                    <a:cubicBezTo>
                      <a:pt x="3258" y="2073"/>
                      <a:pt x="2686" y="1220"/>
                      <a:pt x="2314" y="326"/>
                    </a:cubicBezTo>
                    <a:cubicBezTo>
                      <a:pt x="2269" y="221"/>
                      <a:pt x="2234" y="110"/>
                      <a:pt x="21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57" name="Google Shape;5957;p28"/>
              <p:cNvSpPr/>
              <p:nvPr/>
            </p:nvSpPr>
            <p:spPr>
              <a:xfrm>
                <a:off x="865775" y="3634600"/>
                <a:ext cx="184500" cy="474350"/>
              </a:xfrm>
              <a:custGeom>
                <a:rect b="b" l="l" r="r" t="t"/>
                <a:pathLst>
                  <a:path extrusionOk="0" h="18974" w="7380">
                    <a:moveTo>
                      <a:pt x="1" y="0"/>
                    </a:moveTo>
                    <a:lnTo>
                      <a:pt x="1" y="0"/>
                    </a:lnTo>
                    <a:cubicBezTo>
                      <a:pt x="377" y="733"/>
                      <a:pt x="749" y="1471"/>
                      <a:pt x="974" y="2259"/>
                    </a:cubicBezTo>
                    <a:cubicBezTo>
                      <a:pt x="1210" y="3082"/>
                      <a:pt x="1281" y="3931"/>
                      <a:pt x="1291" y="4789"/>
                    </a:cubicBezTo>
                    <a:cubicBezTo>
                      <a:pt x="1311" y="6681"/>
                      <a:pt x="1025" y="8624"/>
                      <a:pt x="1511" y="10451"/>
                    </a:cubicBezTo>
                    <a:cubicBezTo>
                      <a:pt x="1798" y="11510"/>
                      <a:pt x="2330" y="12489"/>
                      <a:pt x="2656" y="13527"/>
                    </a:cubicBezTo>
                    <a:cubicBezTo>
                      <a:pt x="2721" y="13728"/>
                      <a:pt x="2776" y="13934"/>
                      <a:pt x="2822" y="14140"/>
                    </a:cubicBezTo>
                    <a:cubicBezTo>
                      <a:pt x="3047" y="15209"/>
                      <a:pt x="2972" y="16333"/>
                      <a:pt x="3238" y="17392"/>
                    </a:cubicBezTo>
                    <a:cubicBezTo>
                      <a:pt x="3384" y="17970"/>
                      <a:pt x="3680" y="18552"/>
                      <a:pt x="4096" y="18973"/>
                    </a:cubicBezTo>
                    <a:lnTo>
                      <a:pt x="7379" y="18973"/>
                    </a:lnTo>
                    <a:cubicBezTo>
                      <a:pt x="6059" y="17252"/>
                      <a:pt x="5316" y="15094"/>
                      <a:pt x="5326" y="12925"/>
                    </a:cubicBezTo>
                    <a:cubicBezTo>
                      <a:pt x="5331" y="12403"/>
                      <a:pt x="5371" y="11881"/>
                      <a:pt x="5442" y="11364"/>
                    </a:cubicBezTo>
                    <a:cubicBezTo>
                      <a:pt x="3845" y="9924"/>
                      <a:pt x="3409" y="7605"/>
                      <a:pt x="3268" y="5456"/>
                    </a:cubicBezTo>
                    <a:cubicBezTo>
                      <a:pt x="3163" y="3800"/>
                      <a:pt x="3173" y="2089"/>
                      <a:pt x="2746" y="507"/>
                    </a:cubicBezTo>
                    <a:cubicBezTo>
                      <a:pt x="1828" y="337"/>
                      <a:pt x="914" y="166"/>
                      <a:pt x="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58" name="Google Shape;5958;p28"/>
              <p:cNvSpPr/>
              <p:nvPr/>
            </p:nvSpPr>
            <p:spPr>
              <a:xfrm>
                <a:off x="1205575" y="4076175"/>
                <a:ext cx="17100" cy="74050"/>
              </a:xfrm>
              <a:custGeom>
                <a:rect b="b" l="l" r="r" t="t"/>
                <a:pathLst>
                  <a:path extrusionOk="0" fill="none" h="2962" w="684">
                    <a:moveTo>
                      <a:pt x="674" y="0"/>
                    </a:moveTo>
                    <a:cubicBezTo>
                      <a:pt x="684" y="447"/>
                      <a:pt x="674" y="889"/>
                      <a:pt x="608" y="1310"/>
                    </a:cubicBezTo>
                    <a:cubicBezTo>
                      <a:pt x="533" y="1908"/>
                      <a:pt x="357" y="2470"/>
                      <a:pt x="1" y="2962"/>
                    </a:cubicBezTo>
                  </a:path>
                </a:pathLst>
              </a:custGeom>
              <a:noFill/>
              <a:ln cap="flat" cmpd="sng" w="5275">
                <a:solidFill>
                  <a:srgbClr val="00003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59" name="Google Shape;5959;p28"/>
              <p:cNvSpPr/>
              <p:nvPr/>
            </p:nvSpPr>
            <p:spPr>
              <a:xfrm>
                <a:off x="1129050" y="3859475"/>
                <a:ext cx="58375" cy="256875"/>
              </a:xfrm>
              <a:custGeom>
                <a:rect b="b" l="l" r="r" t="t"/>
                <a:pathLst>
                  <a:path extrusionOk="0" fill="none" h="10275" w="2335">
                    <a:moveTo>
                      <a:pt x="472" y="10275"/>
                    </a:moveTo>
                    <a:cubicBezTo>
                      <a:pt x="452" y="10174"/>
                      <a:pt x="437" y="10079"/>
                      <a:pt x="422" y="9978"/>
                    </a:cubicBezTo>
                    <a:cubicBezTo>
                      <a:pt x="216" y="8749"/>
                      <a:pt x="35" y="7474"/>
                      <a:pt x="15" y="6219"/>
                    </a:cubicBezTo>
                    <a:cubicBezTo>
                      <a:pt x="0" y="5321"/>
                      <a:pt x="70" y="4432"/>
                      <a:pt x="276" y="3589"/>
                    </a:cubicBezTo>
                    <a:cubicBezTo>
                      <a:pt x="452" y="2866"/>
                      <a:pt x="733" y="2168"/>
                      <a:pt x="1145" y="1521"/>
                    </a:cubicBezTo>
                    <a:cubicBezTo>
                      <a:pt x="1491" y="979"/>
                      <a:pt x="1923" y="492"/>
                      <a:pt x="2334" y="0"/>
                    </a:cubicBezTo>
                  </a:path>
                </a:pathLst>
              </a:custGeom>
              <a:noFill/>
              <a:ln cap="flat" cmpd="sng" w="5275">
                <a:solidFill>
                  <a:srgbClr val="00003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60" name="Google Shape;5960;p28"/>
              <p:cNvSpPr/>
              <p:nvPr/>
            </p:nvSpPr>
            <p:spPr>
              <a:xfrm>
                <a:off x="989750" y="3533325"/>
                <a:ext cx="87125" cy="605100"/>
              </a:xfrm>
              <a:custGeom>
                <a:rect b="b" l="l" r="r" t="t"/>
                <a:pathLst>
                  <a:path extrusionOk="0" fill="none" h="24204" w="3485">
                    <a:moveTo>
                      <a:pt x="2234" y="1"/>
                    </a:moveTo>
                    <a:cubicBezTo>
                      <a:pt x="1968" y="1070"/>
                      <a:pt x="1341" y="2014"/>
                      <a:pt x="844" y="2997"/>
                    </a:cubicBezTo>
                    <a:cubicBezTo>
                      <a:pt x="683" y="3319"/>
                      <a:pt x="538" y="3645"/>
                      <a:pt x="422" y="3976"/>
                    </a:cubicBezTo>
                    <a:cubicBezTo>
                      <a:pt x="322" y="4277"/>
                      <a:pt x="242" y="4584"/>
                      <a:pt x="202" y="4900"/>
                    </a:cubicBezTo>
                    <a:cubicBezTo>
                      <a:pt x="1" y="6471"/>
                      <a:pt x="754" y="7992"/>
                      <a:pt x="980" y="9558"/>
                    </a:cubicBezTo>
                    <a:cubicBezTo>
                      <a:pt x="1090" y="10316"/>
                      <a:pt x="1075" y="11079"/>
                      <a:pt x="1000" y="11836"/>
                    </a:cubicBezTo>
                    <a:cubicBezTo>
                      <a:pt x="884" y="13026"/>
                      <a:pt x="628" y="14221"/>
                      <a:pt x="483" y="15415"/>
                    </a:cubicBezTo>
                    <a:cubicBezTo>
                      <a:pt x="412" y="15932"/>
                      <a:pt x="372" y="16454"/>
                      <a:pt x="367" y="16976"/>
                    </a:cubicBezTo>
                    <a:cubicBezTo>
                      <a:pt x="357" y="19145"/>
                      <a:pt x="1100" y="21303"/>
                      <a:pt x="2420" y="23024"/>
                    </a:cubicBezTo>
                    <a:cubicBezTo>
                      <a:pt x="2736" y="23446"/>
                      <a:pt x="3098" y="23843"/>
                      <a:pt x="3484" y="24204"/>
                    </a:cubicBezTo>
                  </a:path>
                </a:pathLst>
              </a:custGeom>
              <a:noFill/>
              <a:ln cap="flat" cmpd="sng" w="5275">
                <a:solidFill>
                  <a:srgbClr val="00003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61" name="Google Shape;5961;p28"/>
              <p:cNvSpPr/>
              <p:nvPr/>
            </p:nvSpPr>
            <p:spPr>
              <a:xfrm>
                <a:off x="891375" y="3754300"/>
                <a:ext cx="108700" cy="370325"/>
              </a:xfrm>
              <a:custGeom>
                <a:rect b="b" l="l" r="r" t="t"/>
                <a:pathLst>
                  <a:path extrusionOk="0" fill="none" h="14813" w="4348">
                    <a:moveTo>
                      <a:pt x="267" y="1"/>
                    </a:moveTo>
                    <a:cubicBezTo>
                      <a:pt x="287" y="1893"/>
                      <a:pt x="1" y="3836"/>
                      <a:pt x="487" y="5663"/>
                    </a:cubicBezTo>
                    <a:cubicBezTo>
                      <a:pt x="774" y="6722"/>
                      <a:pt x="1306" y="7701"/>
                      <a:pt x="1632" y="8739"/>
                    </a:cubicBezTo>
                    <a:cubicBezTo>
                      <a:pt x="1697" y="8940"/>
                      <a:pt x="1752" y="9146"/>
                      <a:pt x="1798" y="9352"/>
                    </a:cubicBezTo>
                    <a:cubicBezTo>
                      <a:pt x="2023" y="10421"/>
                      <a:pt x="1948" y="11545"/>
                      <a:pt x="2214" y="12604"/>
                    </a:cubicBezTo>
                    <a:cubicBezTo>
                      <a:pt x="2360" y="13182"/>
                      <a:pt x="2656" y="13764"/>
                      <a:pt x="3072" y="14185"/>
                    </a:cubicBezTo>
                    <a:cubicBezTo>
                      <a:pt x="3424" y="14537"/>
                      <a:pt x="3850" y="14773"/>
                      <a:pt x="4347" y="14813"/>
                    </a:cubicBezTo>
                  </a:path>
                </a:pathLst>
              </a:custGeom>
              <a:noFill/>
              <a:ln cap="flat" cmpd="sng" w="5275">
                <a:solidFill>
                  <a:srgbClr val="00003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62" name="Google Shape;5962;p28"/>
              <p:cNvSpPr/>
              <p:nvPr/>
            </p:nvSpPr>
            <p:spPr>
              <a:xfrm>
                <a:off x="1167700" y="3291900"/>
                <a:ext cx="435325" cy="850425"/>
              </a:xfrm>
              <a:custGeom>
                <a:rect b="b" l="l" r="r" t="t"/>
                <a:pathLst>
                  <a:path extrusionOk="0" fill="none" h="34017" w="17413">
                    <a:moveTo>
                      <a:pt x="17412" y="1"/>
                    </a:moveTo>
                    <a:lnTo>
                      <a:pt x="17392" y="11"/>
                    </a:lnTo>
                    <a:cubicBezTo>
                      <a:pt x="16529" y="588"/>
                      <a:pt x="15665" y="1160"/>
                      <a:pt x="14807" y="1737"/>
                    </a:cubicBezTo>
                    <a:cubicBezTo>
                      <a:pt x="13798" y="2405"/>
                      <a:pt x="12769" y="3098"/>
                      <a:pt x="11921" y="3946"/>
                    </a:cubicBezTo>
                    <a:cubicBezTo>
                      <a:pt x="11494" y="4368"/>
                      <a:pt x="11118" y="4829"/>
                      <a:pt x="10807" y="5341"/>
                    </a:cubicBezTo>
                    <a:cubicBezTo>
                      <a:pt x="10757" y="5422"/>
                      <a:pt x="10711" y="5502"/>
                      <a:pt x="10666" y="5587"/>
                    </a:cubicBezTo>
                    <a:cubicBezTo>
                      <a:pt x="10024" y="6782"/>
                      <a:pt x="9803" y="8192"/>
                      <a:pt x="9035" y="9317"/>
                    </a:cubicBezTo>
                    <a:cubicBezTo>
                      <a:pt x="8684" y="9829"/>
                      <a:pt x="8232" y="10260"/>
                      <a:pt x="7775" y="10687"/>
                    </a:cubicBezTo>
                    <a:cubicBezTo>
                      <a:pt x="7439" y="11003"/>
                      <a:pt x="7097" y="11319"/>
                      <a:pt x="6796" y="11666"/>
                    </a:cubicBezTo>
                    <a:cubicBezTo>
                      <a:pt x="6249" y="12278"/>
                      <a:pt x="5813" y="12996"/>
                      <a:pt x="5516" y="13764"/>
                    </a:cubicBezTo>
                    <a:cubicBezTo>
                      <a:pt x="5346" y="14215"/>
                      <a:pt x="5215" y="14692"/>
                      <a:pt x="5140" y="15169"/>
                    </a:cubicBezTo>
                    <a:cubicBezTo>
                      <a:pt x="4994" y="16093"/>
                      <a:pt x="5040" y="17036"/>
                      <a:pt x="4889" y="17955"/>
                    </a:cubicBezTo>
                    <a:cubicBezTo>
                      <a:pt x="4718" y="19029"/>
                      <a:pt x="4302" y="20028"/>
                      <a:pt x="3775" y="20991"/>
                    </a:cubicBezTo>
                    <a:cubicBezTo>
                      <a:pt x="3408" y="21669"/>
                      <a:pt x="2987" y="22327"/>
                      <a:pt x="2565" y="22979"/>
                    </a:cubicBezTo>
                    <a:cubicBezTo>
                      <a:pt x="1416" y="24766"/>
                      <a:pt x="256" y="26538"/>
                      <a:pt x="65" y="28586"/>
                    </a:cubicBezTo>
                    <a:cubicBezTo>
                      <a:pt x="55" y="28691"/>
                      <a:pt x="50" y="28796"/>
                      <a:pt x="45" y="28907"/>
                    </a:cubicBezTo>
                    <a:cubicBezTo>
                      <a:pt x="0" y="30167"/>
                      <a:pt x="346" y="31432"/>
                      <a:pt x="377" y="32681"/>
                    </a:cubicBezTo>
                    <a:cubicBezTo>
                      <a:pt x="392" y="33128"/>
                      <a:pt x="362" y="33575"/>
                      <a:pt x="256" y="34017"/>
                    </a:cubicBezTo>
                  </a:path>
                </a:pathLst>
              </a:custGeom>
              <a:noFill/>
              <a:ln cap="flat" cmpd="sng" w="5275">
                <a:solidFill>
                  <a:srgbClr val="00003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63" name="Google Shape;5963;p28"/>
              <p:cNvSpPr/>
              <p:nvPr/>
            </p:nvSpPr>
            <p:spPr>
              <a:xfrm>
                <a:off x="1250125" y="3715925"/>
                <a:ext cx="506725" cy="440200"/>
              </a:xfrm>
              <a:custGeom>
                <a:rect b="b" l="l" r="r" t="t"/>
                <a:pathLst>
                  <a:path extrusionOk="0" fill="none" h="17608" w="20269">
                    <a:moveTo>
                      <a:pt x="20269" y="110"/>
                    </a:moveTo>
                    <a:cubicBezTo>
                      <a:pt x="18939" y="0"/>
                      <a:pt x="17573" y="502"/>
                      <a:pt x="16640" y="1451"/>
                    </a:cubicBezTo>
                    <a:cubicBezTo>
                      <a:pt x="16294" y="1802"/>
                      <a:pt x="15997" y="2208"/>
                      <a:pt x="15576" y="2469"/>
                    </a:cubicBezTo>
                    <a:cubicBezTo>
                      <a:pt x="15059" y="2791"/>
                      <a:pt x="14416" y="2836"/>
                      <a:pt x="13824" y="2986"/>
                    </a:cubicBezTo>
                    <a:cubicBezTo>
                      <a:pt x="13433" y="3082"/>
                      <a:pt x="13056" y="3232"/>
                      <a:pt x="12705" y="3428"/>
                    </a:cubicBezTo>
                    <a:cubicBezTo>
                      <a:pt x="11982" y="3820"/>
                      <a:pt x="11360" y="4397"/>
                      <a:pt x="10923" y="5090"/>
                    </a:cubicBezTo>
                    <a:cubicBezTo>
                      <a:pt x="10833" y="5225"/>
                      <a:pt x="10752" y="5361"/>
                      <a:pt x="10682" y="5506"/>
                    </a:cubicBezTo>
                    <a:cubicBezTo>
                      <a:pt x="10471" y="5928"/>
                      <a:pt x="10316" y="6385"/>
                      <a:pt x="10004" y="6741"/>
                    </a:cubicBezTo>
                    <a:cubicBezTo>
                      <a:pt x="9638" y="7158"/>
                      <a:pt x="9101" y="7373"/>
                      <a:pt x="8634" y="7669"/>
                    </a:cubicBezTo>
                    <a:cubicBezTo>
                      <a:pt x="7856" y="8161"/>
                      <a:pt x="7279" y="8879"/>
                      <a:pt x="6722" y="9622"/>
                    </a:cubicBezTo>
                    <a:cubicBezTo>
                      <a:pt x="6114" y="10435"/>
                      <a:pt x="5537" y="11278"/>
                      <a:pt x="4759" y="11911"/>
                    </a:cubicBezTo>
                    <a:cubicBezTo>
                      <a:pt x="4458" y="12157"/>
                      <a:pt x="4132" y="12363"/>
                      <a:pt x="3795" y="12563"/>
                    </a:cubicBezTo>
                    <a:cubicBezTo>
                      <a:pt x="2782" y="13151"/>
                      <a:pt x="1672" y="13612"/>
                      <a:pt x="919" y="14501"/>
                    </a:cubicBezTo>
                    <a:cubicBezTo>
                      <a:pt x="618" y="14857"/>
                      <a:pt x="387" y="15274"/>
                      <a:pt x="242" y="15720"/>
                    </a:cubicBezTo>
                    <a:cubicBezTo>
                      <a:pt x="46" y="16328"/>
                      <a:pt x="1" y="16980"/>
                      <a:pt x="136" y="17608"/>
                    </a:cubicBezTo>
                  </a:path>
                </a:pathLst>
              </a:custGeom>
              <a:noFill/>
              <a:ln cap="flat" cmpd="sng" w="5275">
                <a:solidFill>
                  <a:srgbClr val="00003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64" name="Google Shape;5964;p28"/>
              <p:cNvSpPr/>
              <p:nvPr/>
            </p:nvSpPr>
            <p:spPr>
              <a:xfrm>
                <a:off x="1064550" y="3043700"/>
                <a:ext cx="351750" cy="973525"/>
              </a:xfrm>
              <a:custGeom>
                <a:rect b="b" l="l" r="r" t="t"/>
                <a:pathLst>
                  <a:path extrusionOk="0" fill="none" h="38941" w="14070">
                    <a:moveTo>
                      <a:pt x="14069" y="1"/>
                    </a:moveTo>
                    <a:cubicBezTo>
                      <a:pt x="13899" y="6"/>
                      <a:pt x="13733" y="11"/>
                      <a:pt x="13567" y="21"/>
                    </a:cubicBezTo>
                    <a:cubicBezTo>
                      <a:pt x="12037" y="121"/>
                      <a:pt x="10526" y="482"/>
                      <a:pt x="9120" y="1095"/>
                    </a:cubicBezTo>
                    <a:cubicBezTo>
                      <a:pt x="8433" y="1391"/>
                      <a:pt x="7755" y="1762"/>
                      <a:pt x="7258" y="2320"/>
                    </a:cubicBezTo>
                    <a:cubicBezTo>
                      <a:pt x="6872" y="2751"/>
                      <a:pt x="6626" y="3253"/>
                      <a:pt x="6450" y="3785"/>
                    </a:cubicBezTo>
                    <a:cubicBezTo>
                      <a:pt x="6189" y="4563"/>
                      <a:pt x="6079" y="5421"/>
                      <a:pt x="5918" y="6255"/>
                    </a:cubicBezTo>
                    <a:cubicBezTo>
                      <a:pt x="5798" y="6872"/>
                      <a:pt x="5647" y="7474"/>
                      <a:pt x="5386" y="8032"/>
                    </a:cubicBezTo>
                    <a:cubicBezTo>
                      <a:pt x="4924" y="9030"/>
                      <a:pt x="4131" y="9833"/>
                      <a:pt x="3428" y="10687"/>
                    </a:cubicBezTo>
                    <a:cubicBezTo>
                      <a:pt x="3057" y="11133"/>
                      <a:pt x="2716" y="11600"/>
                      <a:pt x="2460" y="12117"/>
                    </a:cubicBezTo>
                    <a:cubicBezTo>
                      <a:pt x="2405" y="12228"/>
                      <a:pt x="2349" y="12348"/>
                      <a:pt x="2304" y="12464"/>
                    </a:cubicBezTo>
                    <a:cubicBezTo>
                      <a:pt x="1441" y="14642"/>
                      <a:pt x="2465" y="17126"/>
                      <a:pt x="2033" y="19425"/>
                    </a:cubicBezTo>
                    <a:cubicBezTo>
                      <a:pt x="1988" y="19646"/>
                      <a:pt x="1933" y="19862"/>
                      <a:pt x="1872" y="20073"/>
                    </a:cubicBezTo>
                    <a:cubicBezTo>
                      <a:pt x="1702" y="20645"/>
                      <a:pt x="1461" y="21197"/>
                      <a:pt x="1205" y="21744"/>
                    </a:cubicBezTo>
                    <a:cubicBezTo>
                      <a:pt x="788" y="22658"/>
                      <a:pt x="342" y="23566"/>
                      <a:pt x="146" y="24545"/>
                    </a:cubicBezTo>
                    <a:cubicBezTo>
                      <a:pt x="10" y="25228"/>
                      <a:pt x="0" y="25905"/>
                      <a:pt x="60" y="26593"/>
                    </a:cubicBezTo>
                    <a:cubicBezTo>
                      <a:pt x="211" y="28400"/>
                      <a:pt x="838" y="30227"/>
                      <a:pt x="833" y="32064"/>
                    </a:cubicBezTo>
                    <a:cubicBezTo>
                      <a:pt x="828" y="32616"/>
                      <a:pt x="768" y="33168"/>
                      <a:pt x="718" y="33720"/>
                    </a:cubicBezTo>
                    <a:cubicBezTo>
                      <a:pt x="663" y="34378"/>
                      <a:pt x="623" y="35030"/>
                      <a:pt x="718" y="35678"/>
                    </a:cubicBezTo>
                    <a:cubicBezTo>
                      <a:pt x="894" y="36923"/>
                      <a:pt x="1586" y="38092"/>
                      <a:pt x="2595" y="38850"/>
                    </a:cubicBezTo>
                    <a:cubicBezTo>
                      <a:pt x="2630" y="38885"/>
                      <a:pt x="2671" y="38910"/>
                      <a:pt x="2711" y="38940"/>
                    </a:cubicBezTo>
                  </a:path>
                </a:pathLst>
              </a:custGeom>
              <a:noFill/>
              <a:ln cap="flat" cmpd="sng" w="5275">
                <a:solidFill>
                  <a:srgbClr val="00003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65" name="Google Shape;5965;p28"/>
              <p:cNvSpPr/>
              <p:nvPr/>
            </p:nvSpPr>
            <p:spPr>
              <a:xfrm>
                <a:off x="753225" y="3120500"/>
                <a:ext cx="248850" cy="798475"/>
              </a:xfrm>
              <a:custGeom>
                <a:rect b="b" l="l" r="r" t="t"/>
                <a:pathLst>
                  <a:path extrusionOk="0" fill="none" h="31939" w="9954">
                    <a:moveTo>
                      <a:pt x="0" y="0"/>
                    </a:moveTo>
                    <a:cubicBezTo>
                      <a:pt x="35" y="5"/>
                      <a:pt x="66" y="16"/>
                      <a:pt x="101" y="26"/>
                    </a:cubicBezTo>
                    <a:cubicBezTo>
                      <a:pt x="1526" y="402"/>
                      <a:pt x="2450" y="1832"/>
                      <a:pt x="2886" y="3253"/>
                    </a:cubicBezTo>
                    <a:cubicBezTo>
                      <a:pt x="3077" y="3875"/>
                      <a:pt x="3203" y="4513"/>
                      <a:pt x="3328" y="5150"/>
                    </a:cubicBezTo>
                    <a:cubicBezTo>
                      <a:pt x="3499" y="6009"/>
                      <a:pt x="3669" y="6862"/>
                      <a:pt x="4001" y="7670"/>
                    </a:cubicBezTo>
                    <a:cubicBezTo>
                      <a:pt x="4151" y="8051"/>
                      <a:pt x="4342" y="8413"/>
                      <a:pt x="4528" y="8779"/>
                    </a:cubicBezTo>
                    <a:cubicBezTo>
                      <a:pt x="4789" y="9296"/>
                      <a:pt x="5055" y="9808"/>
                      <a:pt x="5215" y="10360"/>
                    </a:cubicBezTo>
                    <a:cubicBezTo>
                      <a:pt x="5918" y="12704"/>
                      <a:pt x="4779" y="15344"/>
                      <a:pt x="5652" y="17628"/>
                    </a:cubicBezTo>
                    <a:cubicBezTo>
                      <a:pt x="5672" y="17688"/>
                      <a:pt x="5697" y="17749"/>
                      <a:pt x="5722" y="17809"/>
                    </a:cubicBezTo>
                    <a:cubicBezTo>
                      <a:pt x="6003" y="18456"/>
                      <a:pt x="6420" y="19044"/>
                      <a:pt x="6731" y="19681"/>
                    </a:cubicBezTo>
                    <a:cubicBezTo>
                      <a:pt x="6952" y="20128"/>
                      <a:pt x="7118" y="20595"/>
                      <a:pt x="7248" y="21071"/>
                    </a:cubicBezTo>
                    <a:cubicBezTo>
                      <a:pt x="7675" y="22653"/>
                      <a:pt x="7665" y="24364"/>
                      <a:pt x="7770" y="26020"/>
                    </a:cubicBezTo>
                    <a:cubicBezTo>
                      <a:pt x="7911" y="28169"/>
                      <a:pt x="8347" y="30488"/>
                      <a:pt x="9944" y="31928"/>
                    </a:cubicBezTo>
                    <a:cubicBezTo>
                      <a:pt x="9949" y="31933"/>
                      <a:pt x="9949" y="31933"/>
                      <a:pt x="9954" y="31938"/>
                    </a:cubicBezTo>
                  </a:path>
                </a:pathLst>
              </a:custGeom>
              <a:noFill/>
              <a:ln cap="flat" cmpd="sng" w="5275">
                <a:solidFill>
                  <a:srgbClr val="00003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66" name="Google Shape;5966;p28"/>
              <p:cNvSpPr/>
              <p:nvPr/>
            </p:nvSpPr>
            <p:spPr>
              <a:xfrm>
                <a:off x="599000" y="3490300"/>
                <a:ext cx="342850" cy="644500"/>
              </a:xfrm>
              <a:custGeom>
                <a:rect b="b" l="l" r="r" t="t"/>
                <a:pathLst>
                  <a:path extrusionOk="0" fill="none" h="25780" w="13714">
                    <a:moveTo>
                      <a:pt x="1" y="0"/>
                    </a:moveTo>
                    <a:cubicBezTo>
                      <a:pt x="2791" y="823"/>
                      <a:pt x="5110" y="3082"/>
                      <a:pt x="6014" y="5848"/>
                    </a:cubicBezTo>
                    <a:cubicBezTo>
                      <a:pt x="6335" y="6837"/>
                      <a:pt x="6491" y="7886"/>
                      <a:pt x="6832" y="8864"/>
                    </a:cubicBezTo>
                    <a:cubicBezTo>
                      <a:pt x="6952" y="9206"/>
                      <a:pt x="7088" y="9537"/>
                      <a:pt x="7269" y="9853"/>
                    </a:cubicBezTo>
                    <a:cubicBezTo>
                      <a:pt x="7710" y="10641"/>
                      <a:pt x="8368" y="11299"/>
                      <a:pt x="8794" y="12097"/>
                    </a:cubicBezTo>
                    <a:cubicBezTo>
                      <a:pt x="9321" y="13081"/>
                      <a:pt x="9452" y="14180"/>
                      <a:pt x="9532" y="15304"/>
                    </a:cubicBezTo>
                    <a:cubicBezTo>
                      <a:pt x="9628" y="16614"/>
                      <a:pt x="9638" y="17954"/>
                      <a:pt x="10094" y="19169"/>
                    </a:cubicBezTo>
                    <a:cubicBezTo>
                      <a:pt x="10551" y="20379"/>
                      <a:pt x="11425" y="21393"/>
                      <a:pt x="11977" y="22557"/>
                    </a:cubicBezTo>
                    <a:cubicBezTo>
                      <a:pt x="12032" y="22672"/>
                      <a:pt x="12082" y="22788"/>
                      <a:pt x="12132" y="22908"/>
                    </a:cubicBezTo>
                    <a:cubicBezTo>
                      <a:pt x="12368" y="23501"/>
                      <a:pt x="12534" y="24173"/>
                      <a:pt x="12815" y="24745"/>
                    </a:cubicBezTo>
                    <a:cubicBezTo>
                      <a:pt x="13026" y="25172"/>
                      <a:pt x="13297" y="25543"/>
                      <a:pt x="13713" y="25779"/>
                    </a:cubicBezTo>
                  </a:path>
                </a:pathLst>
              </a:custGeom>
              <a:noFill/>
              <a:ln cap="flat" cmpd="sng" w="5275">
                <a:solidFill>
                  <a:srgbClr val="00003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67" name="Google Shape;5967;p28"/>
              <p:cNvSpPr/>
              <p:nvPr/>
            </p:nvSpPr>
            <p:spPr>
              <a:xfrm>
                <a:off x="743925" y="4108925"/>
                <a:ext cx="624575" cy="25"/>
              </a:xfrm>
              <a:custGeom>
                <a:rect b="b" l="l" r="r" t="t"/>
                <a:pathLst>
                  <a:path extrusionOk="0" fill="none" h="1" w="24983">
                    <a:moveTo>
                      <a:pt x="24982" y="0"/>
                    </a:moveTo>
                    <a:lnTo>
                      <a:pt x="24836" y="0"/>
                    </a:lnTo>
                    <a:lnTo>
                      <a:pt x="22959" y="0"/>
                    </a:lnTo>
                    <a:lnTo>
                      <a:pt x="20490" y="0"/>
                    </a:lnTo>
                    <a:lnTo>
                      <a:pt x="19074" y="0"/>
                    </a:lnTo>
                    <a:lnTo>
                      <a:pt x="17328" y="0"/>
                    </a:lnTo>
                    <a:lnTo>
                      <a:pt x="15827" y="0"/>
                    </a:lnTo>
                    <a:lnTo>
                      <a:pt x="12253" y="0"/>
                    </a:lnTo>
                    <a:lnTo>
                      <a:pt x="8970" y="0"/>
                    </a:lnTo>
                    <a:lnTo>
                      <a:pt x="7018" y="0"/>
                    </a:lnTo>
                    <a:lnTo>
                      <a:pt x="2927" y="0"/>
                    </a:lnTo>
                    <a:lnTo>
                      <a:pt x="1" y="0"/>
                    </a:lnTo>
                  </a:path>
                </a:pathLst>
              </a:custGeom>
              <a:noFill/>
              <a:ln cap="flat" cmpd="sng" w="5275">
                <a:solidFill>
                  <a:srgbClr val="00003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68" name="Google Shape;5968;p28"/>
              <p:cNvSpPr/>
              <p:nvPr/>
            </p:nvSpPr>
            <p:spPr>
              <a:xfrm>
                <a:off x="1209100" y="3084725"/>
                <a:ext cx="116725" cy="54125"/>
              </a:xfrm>
              <a:custGeom>
                <a:rect b="b" l="l" r="r" t="t"/>
                <a:pathLst>
                  <a:path extrusionOk="0" fill="none" h="2165" w="4669">
                    <a:moveTo>
                      <a:pt x="1" y="1"/>
                    </a:moveTo>
                    <a:cubicBezTo>
                      <a:pt x="11" y="41"/>
                      <a:pt x="21" y="81"/>
                      <a:pt x="31" y="121"/>
                    </a:cubicBezTo>
                    <a:cubicBezTo>
                      <a:pt x="181" y="814"/>
                      <a:pt x="377" y="1497"/>
                      <a:pt x="608" y="2164"/>
                    </a:cubicBezTo>
                    <a:cubicBezTo>
                      <a:pt x="628" y="2159"/>
                      <a:pt x="648" y="2154"/>
                      <a:pt x="668" y="2144"/>
                    </a:cubicBezTo>
                    <a:cubicBezTo>
                      <a:pt x="1612" y="1838"/>
                      <a:pt x="2596" y="1517"/>
                      <a:pt x="3564" y="1231"/>
                    </a:cubicBezTo>
                    <a:cubicBezTo>
                      <a:pt x="3931" y="1120"/>
                      <a:pt x="4297" y="1020"/>
                      <a:pt x="4658" y="924"/>
                    </a:cubicBezTo>
                    <a:cubicBezTo>
                      <a:pt x="4663" y="919"/>
                      <a:pt x="4663" y="919"/>
                      <a:pt x="4668" y="919"/>
                    </a:cubicBezTo>
                  </a:path>
                </a:pathLst>
              </a:custGeom>
              <a:noFill/>
              <a:ln cap="flat" cmpd="sng" w="5275">
                <a:solidFill>
                  <a:srgbClr val="00003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69" name="Google Shape;5969;p28"/>
              <p:cNvSpPr/>
              <p:nvPr/>
            </p:nvSpPr>
            <p:spPr>
              <a:xfrm>
                <a:off x="1183125" y="3124650"/>
                <a:ext cx="126000" cy="76425"/>
              </a:xfrm>
              <a:custGeom>
                <a:rect b="b" l="l" r="r" t="t"/>
                <a:pathLst>
                  <a:path extrusionOk="0" fill="none" h="3057" w="5040">
                    <a:moveTo>
                      <a:pt x="1" y="0"/>
                    </a:moveTo>
                    <a:cubicBezTo>
                      <a:pt x="1" y="10"/>
                      <a:pt x="6" y="15"/>
                      <a:pt x="6" y="20"/>
                    </a:cubicBezTo>
                    <a:cubicBezTo>
                      <a:pt x="267" y="1064"/>
                      <a:pt x="663" y="2073"/>
                      <a:pt x="1175" y="3017"/>
                    </a:cubicBezTo>
                    <a:cubicBezTo>
                      <a:pt x="1180" y="3032"/>
                      <a:pt x="1185" y="3042"/>
                      <a:pt x="1190" y="3057"/>
                    </a:cubicBezTo>
                    <a:cubicBezTo>
                      <a:pt x="1290" y="2901"/>
                      <a:pt x="1572" y="2856"/>
                      <a:pt x="1737" y="2781"/>
                    </a:cubicBezTo>
                    <a:cubicBezTo>
                      <a:pt x="1998" y="2665"/>
                      <a:pt x="2259" y="2550"/>
                      <a:pt x="2520" y="2434"/>
                    </a:cubicBezTo>
                    <a:cubicBezTo>
                      <a:pt x="3022" y="2214"/>
                      <a:pt x="3529" y="1998"/>
                      <a:pt x="4031" y="1777"/>
                    </a:cubicBezTo>
                    <a:cubicBezTo>
                      <a:pt x="4332" y="1646"/>
                      <a:pt x="4633" y="1516"/>
                      <a:pt x="4935" y="1385"/>
                    </a:cubicBezTo>
                    <a:cubicBezTo>
                      <a:pt x="4970" y="1365"/>
                      <a:pt x="5005" y="1355"/>
                      <a:pt x="5040" y="1340"/>
                    </a:cubicBezTo>
                  </a:path>
                </a:pathLst>
              </a:custGeom>
              <a:noFill/>
              <a:ln cap="flat" cmpd="sng" w="5275">
                <a:solidFill>
                  <a:srgbClr val="00003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70" name="Google Shape;5970;p28"/>
              <p:cNvSpPr/>
              <p:nvPr/>
            </p:nvSpPr>
            <p:spPr>
              <a:xfrm>
                <a:off x="1137700" y="3257275"/>
                <a:ext cx="109575" cy="54100"/>
              </a:xfrm>
              <a:custGeom>
                <a:rect b="b" l="l" r="r" t="t"/>
                <a:pathLst>
                  <a:path extrusionOk="0" fill="none" h="2164" w="4383">
                    <a:moveTo>
                      <a:pt x="1" y="0"/>
                    </a:moveTo>
                    <a:cubicBezTo>
                      <a:pt x="1" y="11"/>
                      <a:pt x="1" y="16"/>
                      <a:pt x="1" y="21"/>
                    </a:cubicBezTo>
                    <a:cubicBezTo>
                      <a:pt x="101" y="743"/>
                      <a:pt x="241" y="1461"/>
                      <a:pt x="422" y="2164"/>
                    </a:cubicBezTo>
                    <a:cubicBezTo>
                      <a:pt x="447" y="2159"/>
                      <a:pt x="477" y="2149"/>
                      <a:pt x="502" y="2144"/>
                    </a:cubicBezTo>
                    <a:cubicBezTo>
                      <a:pt x="1752" y="1777"/>
                      <a:pt x="3052" y="1431"/>
                      <a:pt x="4302" y="1065"/>
                    </a:cubicBezTo>
                    <a:cubicBezTo>
                      <a:pt x="4332" y="1055"/>
                      <a:pt x="4357" y="1050"/>
                      <a:pt x="4382" y="1039"/>
                    </a:cubicBezTo>
                  </a:path>
                </a:pathLst>
              </a:custGeom>
              <a:noFill/>
              <a:ln cap="flat" cmpd="sng" w="5275">
                <a:solidFill>
                  <a:srgbClr val="00003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71" name="Google Shape;5971;p28"/>
              <p:cNvSpPr/>
              <p:nvPr/>
            </p:nvSpPr>
            <p:spPr>
              <a:xfrm>
                <a:off x="1111725" y="3297300"/>
                <a:ext cx="102800" cy="49350"/>
              </a:xfrm>
              <a:custGeom>
                <a:rect b="b" l="l" r="r" t="t"/>
                <a:pathLst>
                  <a:path extrusionOk="0" fill="none" h="1974" w="4112">
                    <a:moveTo>
                      <a:pt x="1" y="1"/>
                    </a:moveTo>
                    <a:cubicBezTo>
                      <a:pt x="1" y="6"/>
                      <a:pt x="1" y="6"/>
                      <a:pt x="1" y="6"/>
                    </a:cubicBezTo>
                    <a:cubicBezTo>
                      <a:pt x="186" y="663"/>
                      <a:pt x="377" y="1321"/>
                      <a:pt x="563" y="1973"/>
                    </a:cubicBezTo>
                    <a:cubicBezTo>
                      <a:pt x="568" y="1973"/>
                      <a:pt x="573" y="1973"/>
                      <a:pt x="573" y="1973"/>
                    </a:cubicBezTo>
                    <a:cubicBezTo>
                      <a:pt x="829" y="1818"/>
                      <a:pt x="1185" y="1777"/>
                      <a:pt x="1471" y="1697"/>
                    </a:cubicBezTo>
                    <a:cubicBezTo>
                      <a:pt x="2340" y="1456"/>
                      <a:pt x="3208" y="1215"/>
                      <a:pt x="4071" y="969"/>
                    </a:cubicBezTo>
                    <a:cubicBezTo>
                      <a:pt x="4086" y="964"/>
                      <a:pt x="4096" y="964"/>
                      <a:pt x="4111" y="959"/>
                    </a:cubicBezTo>
                  </a:path>
                </a:pathLst>
              </a:custGeom>
              <a:noFill/>
              <a:ln cap="flat" cmpd="sng" w="5275">
                <a:solidFill>
                  <a:srgbClr val="00003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72" name="Google Shape;5972;p28"/>
              <p:cNvSpPr/>
              <p:nvPr/>
            </p:nvSpPr>
            <p:spPr>
              <a:xfrm>
                <a:off x="1241100" y="3081100"/>
                <a:ext cx="77950" cy="170175"/>
              </a:xfrm>
              <a:custGeom>
                <a:rect b="b" l="l" r="r" t="t"/>
                <a:pathLst>
                  <a:path extrusionOk="0" fill="none" h="6807" w="3118">
                    <a:moveTo>
                      <a:pt x="3117" y="0"/>
                    </a:moveTo>
                    <a:cubicBezTo>
                      <a:pt x="2741" y="392"/>
                      <a:pt x="2480" y="869"/>
                      <a:pt x="2284" y="1376"/>
                    </a:cubicBezTo>
                    <a:cubicBezTo>
                      <a:pt x="2169" y="1692"/>
                      <a:pt x="2068" y="2018"/>
                      <a:pt x="1988" y="2344"/>
                    </a:cubicBezTo>
                    <a:cubicBezTo>
                      <a:pt x="1893" y="2736"/>
                      <a:pt x="1807" y="3127"/>
                      <a:pt x="1712" y="3519"/>
                    </a:cubicBezTo>
                    <a:cubicBezTo>
                      <a:pt x="1602" y="3981"/>
                      <a:pt x="1471" y="4437"/>
                      <a:pt x="1280" y="4874"/>
                    </a:cubicBezTo>
                    <a:cubicBezTo>
                      <a:pt x="964" y="5582"/>
                      <a:pt x="497" y="6209"/>
                      <a:pt x="0" y="6807"/>
                    </a:cubicBezTo>
                  </a:path>
                </a:pathLst>
              </a:custGeom>
              <a:noFill/>
              <a:ln cap="flat" cmpd="sng" w="5275">
                <a:solidFill>
                  <a:srgbClr val="00003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73" name="Google Shape;5973;p28"/>
              <p:cNvSpPr/>
              <p:nvPr/>
            </p:nvSpPr>
            <p:spPr>
              <a:xfrm>
                <a:off x="1047350" y="3459425"/>
                <a:ext cx="168925" cy="87625"/>
              </a:xfrm>
              <a:custGeom>
                <a:rect b="b" l="l" r="r" t="t"/>
                <a:pathLst>
                  <a:path extrusionOk="0" fill="none" h="3505" w="6757">
                    <a:moveTo>
                      <a:pt x="1" y="1"/>
                    </a:moveTo>
                    <a:cubicBezTo>
                      <a:pt x="16" y="26"/>
                      <a:pt x="31" y="46"/>
                      <a:pt x="46" y="66"/>
                    </a:cubicBezTo>
                    <a:cubicBezTo>
                      <a:pt x="809" y="1245"/>
                      <a:pt x="1647" y="2375"/>
                      <a:pt x="2560" y="3444"/>
                    </a:cubicBezTo>
                    <a:cubicBezTo>
                      <a:pt x="2576" y="3464"/>
                      <a:pt x="2596" y="3484"/>
                      <a:pt x="2611" y="3504"/>
                    </a:cubicBezTo>
                    <a:cubicBezTo>
                      <a:pt x="3504" y="2847"/>
                      <a:pt x="4387" y="2169"/>
                      <a:pt x="5286" y="1501"/>
                    </a:cubicBezTo>
                    <a:cubicBezTo>
                      <a:pt x="5763" y="1150"/>
                      <a:pt x="6240" y="799"/>
                      <a:pt x="6727" y="457"/>
                    </a:cubicBezTo>
                    <a:cubicBezTo>
                      <a:pt x="6737" y="452"/>
                      <a:pt x="6747" y="447"/>
                      <a:pt x="6757" y="442"/>
                    </a:cubicBezTo>
                  </a:path>
                </a:pathLst>
              </a:custGeom>
              <a:noFill/>
              <a:ln cap="flat" cmpd="sng" w="5275">
                <a:solidFill>
                  <a:srgbClr val="00003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74" name="Google Shape;5974;p28"/>
              <p:cNvSpPr/>
              <p:nvPr/>
            </p:nvSpPr>
            <p:spPr>
              <a:xfrm>
                <a:off x="1045975" y="3506100"/>
                <a:ext cx="164775" cy="84100"/>
              </a:xfrm>
              <a:custGeom>
                <a:rect b="b" l="l" r="r" t="t"/>
                <a:pathLst>
                  <a:path extrusionOk="0" fill="none" h="3364" w="6591">
                    <a:moveTo>
                      <a:pt x="0" y="909"/>
                    </a:moveTo>
                    <a:cubicBezTo>
                      <a:pt x="10" y="919"/>
                      <a:pt x="10" y="924"/>
                      <a:pt x="20" y="934"/>
                    </a:cubicBezTo>
                    <a:cubicBezTo>
                      <a:pt x="608" y="1747"/>
                      <a:pt x="1250" y="2520"/>
                      <a:pt x="1943" y="3248"/>
                    </a:cubicBezTo>
                    <a:cubicBezTo>
                      <a:pt x="1948" y="3248"/>
                      <a:pt x="1948" y="3248"/>
                      <a:pt x="1948" y="3248"/>
                    </a:cubicBezTo>
                    <a:cubicBezTo>
                      <a:pt x="2103" y="3364"/>
                      <a:pt x="3961" y="2064"/>
                      <a:pt x="4181" y="1883"/>
                    </a:cubicBezTo>
                    <a:cubicBezTo>
                      <a:pt x="4342" y="1752"/>
                      <a:pt x="4508" y="1617"/>
                      <a:pt x="4673" y="1491"/>
                    </a:cubicBezTo>
                    <a:cubicBezTo>
                      <a:pt x="5311" y="990"/>
                      <a:pt x="5963" y="513"/>
                      <a:pt x="6591" y="1"/>
                    </a:cubicBezTo>
                  </a:path>
                </a:pathLst>
              </a:custGeom>
              <a:noFill/>
              <a:ln cap="flat" cmpd="sng" w="5275">
                <a:solidFill>
                  <a:srgbClr val="00003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75" name="Google Shape;5975;p28"/>
              <p:cNvSpPr/>
              <p:nvPr/>
            </p:nvSpPr>
            <p:spPr>
              <a:xfrm>
                <a:off x="1000050" y="3622050"/>
                <a:ext cx="169300" cy="86475"/>
              </a:xfrm>
              <a:custGeom>
                <a:rect b="b" l="l" r="r" t="t"/>
                <a:pathLst>
                  <a:path extrusionOk="0" fill="none" h="3459" w="6772">
                    <a:moveTo>
                      <a:pt x="0" y="417"/>
                    </a:moveTo>
                    <a:cubicBezTo>
                      <a:pt x="5" y="417"/>
                      <a:pt x="10" y="427"/>
                      <a:pt x="10" y="427"/>
                    </a:cubicBezTo>
                    <a:cubicBezTo>
                      <a:pt x="823" y="1491"/>
                      <a:pt x="1707" y="2500"/>
                      <a:pt x="2640" y="3459"/>
                    </a:cubicBezTo>
                    <a:lnTo>
                      <a:pt x="2646" y="3459"/>
                    </a:lnTo>
                    <a:cubicBezTo>
                      <a:pt x="3624" y="2651"/>
                      <a:pt x="4618" y="1802"/>
                      <a:pt x="5607" y="969"/>
                    </a:cubicBezTo>
                    <a:cubicBezTo>
                      <a:pt x="5998" y="643"/>
                      <a:pt x="6385" y="317"/>
                      <a:pt x="6771" y="1"/>
                    </a:cubicBezTo>
                  </a:path>
                </a:pathLst>
              </a:custGeom>
              <a:noFill/>
              <a:ln cap="flat" cmpd="sng" w="5275">
                <a:solidFill>
                  <a:srgbClr val="00003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76" name="Google Shape;5976;p28"/>
              <p:cNvSpPr/>
              <p:nvPr/>
            </p:nvSpPr>
            <p:spPr>
              <a:xfrm>
                <a:off x="1139325" y="3427300"/>
                <a:ext cx="48350" cy="308725"/>
              </a:xfrm>
              <a:custGeom>
                <a:rect b="b" l="l" r="r" t="t"/>
                <a:pathLst>
                  <a:path extrusionOk="0" fill="none" h="12349" w="1934">
                    <a:moveTo>
                      <a:pt x="1627" y="1"/>
                    </a:moveTo>
                    <a:cubicBezTo>
                      <a:pt x="1933" y="894"/>
                      <a:pt x="1853" y="1863"/>
                      <a:pt x="1607" y="2786"/>
                    </a:cubicBezTo>
                    <a:cubicBezTo>
                      <a:pt x="1517" y="3128"/>
                      <a:pt x="1401" y="3459"/>
                      <a:pt x="1281" y="3785"/>
                    </a:cubicBezTo>
                    <a:cubicBezTo>
                      <a:pt x="1175" y="4071"/>
                      <a:pt x="1060" y="4357"/>
                      <a:pt x="939" y="4643"/>
                    </a:cubicBezTo>
                    <a:cubicBezTo>
                      <a:pt x="568" y="5557"/>
                      <a:pt x="186" y="6476"/>
                      <a:pt x="61" y="7449"/>
                    </a:cubicBezTo>
                    <a:cubicBezTo>
                      <a:pt x="6" y="7891"/>
                      <a:pt x="1" y="8323"/>
                      <a:pt x="36" y="8759"/>
                    </a:cubicBezTo>
                    <a:cubicBezTo>
                      <a:pt x="126" y="9974"/>
                      <a:pt x="518" y="11179"/>
                      <a:pt x="909" y="12348"/>
                    </a:cubicBezTo>
                  </a:path>
                </a:pathLst>
              </a:custGeom>
              <a:noFill/>
              <a:ln cap="flat" cmpd="sng" w="5275">
                <a:solidFill>
                  <a:srgbClr val="00003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77" name="Google Shape;5977;p28"/>
              <p:cNvSpPr/>
              <p:nvPr/>
            </p:nvSpPr>
            <p:spPr>
              <a:xfrm>
                <a:off x="1013850" y="3770875"/>
                <a:ext cx="180475" cy="116600"/>
              </a:xfrm>
              <a:custGeom>
                <a:rect b="b" l="l" r="r" t="t"/>
                <a:pathLst>
                  <a:path extrusionOk="0" fill="none" h="4664" w="7219">
                    <a:moveTo>
                      <a:pt x="0" y="2304"/>
                    </a:moveTo>
                    <a:cubicBezTo>
                      <a:pt x="16" y="2314"/>
                      <a:pt x="26" y="2324"/>
                      <a:pt x="36" y="2334"/>
                    </a:cubicBezTo>
                    <a:cubicBezTo>
                      <a:pt x="904" y="3143"/>
                      <a:pt x="1812" y="3910"/>
                      <a:pt x="2746" y="4633"/>
                    </a:cubicBezTo>
                    <a:cubicBezTo>
                      <a:pt x="2761" y="4643"/>
                      <a:pt x="2771" y="4653"/>
                      <a:pt x="2781" y="4663"/>
                    </a:cubicBezTo>
                    <a:cubicBezTo>
                      <a:pt x="4207" y="3067"/>
                      <a:pt x="5672" y="1511"/>
                      <a:pt x="7198" y="21"/>
                    </a:cubicBezTo>
                    <a:cubicBezTo>
                      <a:pt x="7203" y="10"/>
                      <a:pt x="7208" y="5"/>
                      <a:pt x="7218" y="0"/>
                    </a:cubicBezTo>
                  </a:path>
                </a:pathLst>
              </a:custGeom>
              <a:noFill/>
              <a:ln cap="flat" cmpd="sng" w="5275">
                <a:solidFill>
                  <a:srgbClr val="00003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78" name="Google Shape;5978;p28"/>
              <p:cNvSpPr/>
              <p:nvPr/>
            </p:nvSpPr>
            <p:spPr>
              <a:xfrm>
                <a:off x="1013975" y="3947550"/>
                <a:ext cx="30525" cy="91875"/>
              </a:xfrm>
              <a:custGeom>
                <a:rect b="b" l="l" r="r" t="t"/>
                <a:pathLst>
                  <a:path extrusionOk="0" fill="none" h="3675" w="1221">
                    <a:moveTo>
                      <a:pt x="91" y="1"/>
                    </a:moveTo>
                    <a:cubicBezTo>
                      <a:pt x="0" y="1306"/>
                      <a:pt x="412" y="2641"/>
                      <a:pt x="1220" y="3675"/>
                    </a:cubicBezTo>
                  </a:path>
                </a:pathLst>
              </a:custGeom>
              <a:noFill/>
              <a:ln cap="flat" cmpd="sng" w="5275">
                <a:solidFill>
                  <a:srgbClr val="00003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79" name="Google Shape;5979;p28"/>
              <p:cNvSpPr/>
              <p:nvPr/>
            </p:nvSpPr>
            <p:spPr>
              <a:xfrm>
                <a:off x="791000" y="3176850"/>
                <a:ext cx="70800" cy="73050"/>
              </a:xfrm>
              <a:custGeom>
                <a:rect b="b" l="l" r="r" t="t"/>
                <a:pathLst>
                  <a:path extrusionOk="0" fill="none" h="2922" w="2832">
                    <a:moveTo>
                      <a:pt x="0" y="1757"/>
                    </a:moveTo>
                    <a:cubicBezTo>
                      <a:pt x="602" y="2138"/>
                      <a:pt x="1210" y="2515"/>
                      <a:pt x="1817" y="2896"/>
                    </a:cubicBezTo>
                    <a:cubicBezTo>
                      <a:pt x="1832" y="2901"/>
                      <a:pt x="1847" y="2916"/>
                      <a:pt x="1857" y="2921"/>
                    </a:cubicBezTo>
                    <a:cubicBezTo>
                      <a:pt x="2204" y="1983"/>
                      <a:pt x="2530" y="974"/>
                      <a:pt x="2831" y="20"/>
                    </a:cubicBezTo>
                    <a:cubicBezTo>
                      <a:pt x="2831" y="10"/>
                      <a:pt x="2831" y="10"/>
                      <a:pt x="2831" y="0"/>
                    </a:cubicBezTo>
                  </a:path>
                </a:pathLst>
              </a:custGeom>
              <a:noFill/>
              <a:ln cap="flat" cmpd="sng" w="5275">
                <a:solidFill>
                  <a:srgbClr val="00003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80" name="Google Shape;5980;p28"/>
              <p:cNvSpPr/>
              <p:nvPr/>
            </p:nvSpPr>
            <p:spPr>
              <a:xfrm>
                <a:off x="811200" y="3253625"/>
                <a:ext cx="85100" cy="86875"/>
              </a:xfrm>
              <a:custGeom>
                <a:rect b="b" l="l" r="r" t="t"/>
                <a:pathLst>
                  <a:path extrusionOk="0" fill="none" h="3475" w="3404">
                    <a:moveTo>
                      <a:pt x="0" y="2330"/>
                    </a:moveTo>
                    <a:cubicBezTo>
                      <a:pt x="321" y="2521"/>
                      <a:pt x="648" y="2701"/>
                      <a:pt x="984" y="2877"/>
                    </a:cubicBezTo>
                    <a:cubicBezTo>
                      <a:pt x="1381" y="3083"/>
                      <a:pt x="1792" y="3279"/>
                      <a:pt x="2209" y="3454"/>
                    </a:cubicBezTo>
                    <a:cubicBezTo>
                      <a:pt x="2224" y="3459"/>
                      <a:pt x="2239" y="3469"/>
                      <a:pt x="2259" y="3474"/>
                    </a:cubicBezTo>
                    <a:cubicBezTo>
                      <a:pt x="2545" y="2300"/>
                      <a:pt x="2916" y="1135"/>
                      <a:pt x="3398" y="21"/>
                    </a:cubicBezTo>
                    <a:cubicBezTo>
                      <a:pt x="3398" y="16"/>
                      <a:pt x="3403" y="6"/>
                      <a:pt x="3403" y="1"/>
                    </a:cubicBezTo>
                  </a:path>
                </a:pathLst>
              </a:custGeom>
              <a:noFill/>
              <a:ln cap="flat" cmpd="sng" w="5275">
                <a:solidFill>
                  <a:srgbClr val="00003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81" name="Google Shape;5981;p28"/>
              <p:cNvSpPr/>
              <p:nvPr/>
            </p:nvSpPr>
            <p:spPr>
              <a:xfrm>
                <a:off x="824250" y="3302075"/>
                <a:ext cx="35400" cy="146075"/>
              </a:xfrm>
              <a:custGeom>
                <a:rect b="b" l="l" r="r" t="t"/>
                <a:pathLst>
                  <a:path extrusionOk="0" fill="none" h="5843" w="1416">
                    <a:moveTo>
                      <a:pt x="0" y="0"/>
                    </a:moveTo>
                    <a:cubicBezTo>
                      <a:pt x="156" y="312"/>
                      <a:pt x="316" y="623"/>
                      <a:pt x="462" y="939"/>
                    </a:cubicBezTo>
                    <a:cubicBezTo>
                      <a:pt x="828" y="1717"/>
                      <a:pt x="1145" y="2515"/>
                      <a:pt x="1280" y="3363"/>
                    </a:cubicBezTo>
                    <a:cubicBezTo>
                      <a:pt x="1416" y="4181"/>
                      <a:pt x="1371" y="5020"/>
                      <a:pt x="1280" y="5843"/>
                    </a:cubicBezTo>
                  </a:path>
                </a:pathLst>
              </a:custGeom>
              <a:noFill/>
              <a:ln cap="flat" cmpd="sng" w="5275">
                <a:solidFill>
                  <a:srgbClr val="00003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82" name="Google Shape;5982;p28"/>
              <p:cNvSpPr/>
              <p:nvPr/>
            </p:nvSpPr>
            <p:spPr>
              <a:xfrm>
                <a:off x="830150" y="3456425"/>
                <a:ext cx="119975" cy="109675"/>
              </a:xfrm>
              <a:custGeom>
                <a:rect b="b" l="l" r="r" t="t"/>
                <a:pathLst>
                  <a:path extrusionOk="0" fill="none" h="4387" w="4799">
                    <a:moveTo>
                      <a:pt x="0" y="3157"/>
                    </a:moveTo>
                    <a:cubicBezTo>
                      <a:pt x="10" y="3162"/>
                      <a:pt x="20" y="3167"/>
                      <a:pt x="30" y="3172"/>
                    </a:cubicBezTo>
                    <a:cubicBezTo>
                      <a:pt x="196" y="3278"/>
                      <a:pt x="377" y="3358"/>
                      <a:pt x="557" y="3443"/>
                    </a:cubicBezTo>
                    <a:cubicBezTo>
                      <a:pt x="1255" y="3750"/>
                      <a:pt x="1953" y="4061"/>
                      <a:pt x="2645" y="4372"/>
                    </a:cubicBezTo>
                    <a:cubicBezTo>
                      <a:pt x="2655" y="4377"/>
                      <a:pt x="2665" y="4382"/>
                      <a:pt x="2675" y="4387"/>
                    </a:cubicBezTo>
                    <a:cubicBezTo>
                      <a:pt x="3393" y="2936"/>
                      <a:pt x="4086" y="1446"/>
                      <a:pt x="4799" y="0"/>
                    </a:cubicBezTo>
                  </a:path>
                </a:pathLst>
              </a:custGeom>
              <a:noFill/>
              <a:ln cap="flat" cmpd="sng" w="5275">
                <a:solidFill>
                  <a:srgbClr val="00003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83" name="Google Shape;5983;p28"/>
              <p:cNvSpPr/>
              <p:nvPr/>
            </p:nvSpPr>
            <p:spPr>
              <a:xfrm>
                <a:off x="974200" y="3734475"/>
                <a:ext cx="3900" cy="29650"/>
              </a:xfrm>
              <a:custGeom>
                <a:rect b="b" l="l" r="r" t="t"/>
                <a:pathLst>
                  <a:path extrusionOk="0" fill="none" h="1186" w="156">
                    <a:moveTo>
                      <a:pt x="156" y="1"/>
                    </a:moveTo>
                    <a:cubicBezTo>
                      <a:pt x="106" y="392"/>
                      <a:pt x="51" y="789"/>
                      <a:pt x="0" y="1185"/>
                    </a:cubicBezTo>
                  </a:path>
                </a:pathLst>
              </a:custGeom>
              <a:noFill/>
              <a:ln cap="flat" cmpd="sng" w="5275">
                <a:solidFill>
                  <a:srgbClr val="00003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84" name="Google Shape;5984;p28"/>
              <p:cNvSpPr/>
              <p:nvPr/>
            </p:nvSpPr>
            <p:spPr>
              <a:xfrm>
                <a:off x="988625" y="3749800"/>
                <a:ext cx="2025" cy="22475"/>
              </a:xfrm>
              <a:custGeom>
                <a:rect b="b" l="l" r="r" t="t"/>
                <a:pathLst>
                  <a:path extrusionOk="0" fill="none" h="899" w="81">
                    <a:moveTo>
                      <a:pt x="81" y="0"/>
                    </a:moveTo>
                    <a:cubicBezTo>
                      <a:pt x="26" y="296"/>
                      <a:pt x="1" y="598"/>
                      <a:pt x="1" y="899"/>
                    </a:cubicBezTo>
                  </a:path>
                </a:pathLst>
              </a:custGeom>
              <a:noFill/>
              <a:ln cap="flat" cmpd="sng" w="5275">
                <a:solidFill>
                  <a:srgbClr val="00003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85" name="Google Shape;5985;p28"/>
              <p:cNvSpPr/>
              <p:nvPr/>
            </p:nvSpPr>
            <p:spPr>
              <a:xfrm>
                <a:off x="865150" y="3529575"/>
                <a:ext cx="124500" cy="117725"/>
              </a:xfrm>
              <a:custGeom>
                <a:rect b="b" l="l" r="r" t="t"/>
                <a:pathLst>
                  <a:path extrusionOk="0" fill="none" h="4709" w="4980">
                    <a:moveTo>
                      <a:pt x="1" y="4196"/>
                    </a:moveTo>
                    <a:cubicBezTo>
                      <a:pt x="11" y="4201"/>
                      <a:pt x="16" y="4201"/>
                      <a:pt x="26" y="4201"/>
                    </a:cubicBezTo>
                    <a:cubicBezTo>
                      <a:pt x="939" y="4367"/>
                      <a:pt x="1853" y="4538"/>
                      <a:pt x="2771" y="4708"/>
                    </a:cubicBezTo>
                    <a:cubicBezTo>
                      <a:pt x="2771" y="4708"/>
                      <a:pt x="2781" y="4708"/>
                      <a:pt x="2781" y="4708"/>
                    </a:cubicBezTo>
                    <a:cubicBezTo>
                      <a:pt x="3419" y="3102"/>
                      <a:pt x="4111" y="1516"/>
                      <a:pt x="4970" y="15"/>
                    </a:cubicBezTo>
                    <a:cubicBezTo>
                      <a:pt x="4975" y="10"/>
                      <a:pt x="4980" y="5"/>
                      <a:pt x="4980" y="0"/>
                    </a:cubicBezTo>
                  </a:path>
                </a:pathLst>
              </a:custGeom>
              <a:noFill/>
              <a:ln cap="flat" cmpd="sng" w="5275">
                <a:solidFill>
                  <a:srgbClr val="00003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86" name="Google Shape;5986;p28"/>
              <p:cNvSpPr/>
              <p:nvPr/>
            </p:nvSpPr>
            <p:spPr>
              <a:xfrm>
                <a:off x="910450" y="3822075"/>
                <a:ext cx="47825" cy="162025"/>
              </a:xfrm>
              <a:custGeom>
                <a:rect b="b" l="l" r="r" t="t"/>
                <a:pathLst>
                  <a:path extrusionOk="0" fill="none" h="6481" w="1913">
                    <a:moveTo>
                      <a:pt x="201" y="0"/>
                    </a:moveTo>
                    <a:cubicBezTo>
                      <a:pt x="1" y="1110"/>
                      <a:pt x="327" y="2254"/>
                      <a:pt x="748" y="3303"/>
                    </a:cubicBezTo>
                    <a:cubicBezTo>
                      <a:pt x="1170" y="4352"/>
                      <a:pt x="1692" y="5371"/>
                      <a:pt x="1913" y="6480"/>
                    </a:cubicBezTo>
                  </a:path>
                </a:pathLst>
              </a:custGeom>
              <a:noFill/>
              <a:ln cap="flat" cmpd="sng" w="5275">
                <a:solidFill>
                  <a:srgbClr val="00003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87" name="Google Shape;5987;p28"/>
              <p:cNvSpPr/>
              <p:nvPr/>
            </p:nvSpPr>
            <p:spPr>
              <a:xfrm>
                <a:off x="1465725" y="3338975"/>
                <a:ext cx="80575" cy="51700"/>
              </a:xfrm>
              <a:custGeom>
                <a:rect b="b" l="l" r="r" t="t"/>
                <a:pathLst>
                  <a:path extrusionOk="0" fill="none" h="2068" w="3223">
                    <a:moveTo>
                      <a:pt x="296" y="0"/>
                    </a:moveTo>
                    <a:cubicBezTo>
                      <a:pt x="286" y="30"/>
                      <a:pt x="281" y="65"/>
                      <a:pt x="276" y="95"/>
                    </a:cubicBezTo>
                    <a:cubicBezTo>
                      <a:pt x="161" y="748"/>
                      <a:pt x="110" y="1410"/>
                      <a:pt x="0" y="2063"/>
                    </a:cubicBezTo>
                    <a:lnTo>
                      <a:pt x="0" y="2068"/>
                    </a:lnTo>
                    <a:cubicBezTo>
                      <a:pt x="1044" y="1877"/>
                      <a:pt x="2133" y="1656"/>
                      <a:pt x="3177" y="1466"/>
                    </a:cubicBezTo>
                    <a:cubicBezTo>
                      <a:pt x="3192" y="1461"/>
                      <a:pt x="3207" y="1456"/>
                      <a:pt x="3222" y="1456"/>
                    </a:cubicBezTo>
                  </a:path>
                </a:pathLst>
              </a:custGeom>
              <a:noFill/>
              <a:ln cap="flat" cmpd="sng" w="5275">
                <a:solidFill>
                  <a:srgbClr val="00003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88" name="Google Shape;5988;p28"/>
              <p:cNvSpPr/>
              <p:nvPr/>
            </p:nvSpPr>
            <p:spPr>
              <a:xfrm>
                <a:off x="1436975" y="3365325"/>
                <a:ext cx="61775" cy="60250"/>
              </a:xfrm>
              <a:custGeom>
                <a:rect b="b" l="l" r="r" t="t"/>
                <a:pathLst>
                  <a:path extrusionOk="0" fill="none" h="2410" w="2471">
                    <a:moveTo>
                      <a:pt x="56" y="0"/>
                    </a:moveTo>
                    <a:cubicBezTo>
                      <a:pt x="56" y="35"/>
                      <a:pt x="51" y="60"/>
                      <a:pt x="51" y="95"/>
                    </a:cubicBezTo>
                    <a:cubicBezTo>
                      <a:pt x="6" y="863"/>
                      <a:pt x="1" y="1636"/>
                      <a:pt x="36" y="2404"/>
                    </a:cubicBezTo>
                    <a:lnTo>
                      <a:pt x="36" y="2409"/>
                    </a:lnTo>
                    <a:cubicBezTo>
                      <a:pt x="824" y="2204"/>
                      <a:pt x="1642" y="1988"/>
                      <a:pt x="2445" y="1912"/>
                    </a:cubicBezTo>
                    <a:cubicBezTo>
                      <a:pt x="2455" y="1912"/>
                      <a:pt x="2460" y="1907"/>
                      <a:pt x="2470" y="1907"/>
                    </a:cubicBezTo>
                  </a:path>
                </a:pathLst>
              </a:custGeom>
              <a:noFill/>
              <a:ln cap="flat" cmpd="sng" w="5275">
                <a:solidFill>
                  <a:srgbClr val="00003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89" name="Google Shape;5989;p28"/>
              <p:cNvSpPr/>
              <p:nvPr/>
            </p:nvSpPr>
            <p:spPr>
              <a:xfrm>
                <a:off x="1359925" y="3494050"/>
                <a:ext cx="89250" cy="65525"/>
              </a:xfrm>
              <a:custGeom>
                <a:rect b="b" l="l" r="r" t="t"/>
                <a:pathLst>
                  <a:path extrusionOk="0" fill="none" h="2621" w="3570">
                    <a:moveTo>
                      <a:pt x="71" y="1"/>
                    </a:moveTo>
                    <a:cubicBezTo>
                      <a:pt x="71" y="26"/>
                      <a:pt x="66" y="46"/>
                      <a:pt x="66" y="71"/>
                    </a:cubicBezTo>
                    <a:cubicBezTo>
                      <a:pt x="11" y="919"/>
                      <a:pt x="1" y="1773"/>
                      <a:pt x="46" y="2621"/>
                    </a:cubicBezTo>
                    <a:cubicBezTo>
                      <a:pt x="61" y="2616"/>
                      <a:pt x="71" y="2606"/>
                      <a:pt x="86" y="2601"/>
                    </a:cubicBezTo>
                    <a:cubicBezTo>
                      <a:pt x="1215" y="2089"/>
                      <a:pt x="2415" y="1557"/>
                      <a:pt x="3569" y="1110"/>
                    </a:cubicBezTo>
                    <a:lnTo>
                      <a:pt x="3569" y="1110"/>
                    </a:lnTo>
                  </a:path>
                </a:pathLst>
              </a:custGeom>
              <a:noFill/>
              <a:ln cap="flat" cmpd="sng" w="5275">
                <a:solidFill>
                  <a:srgbClr val="00003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90" name="Google Shape;5990;p28"/>
              <p:cNvSpPr/>
              <p:nvPr/>
            </p:nvSpPr>
            <p:spPr>
              <a:xfrm>
                <a:off x="1297575" y="3553150"/>
                <a:ext cx="62875" cy="83475"/>
              </a:xfrm>
              <a:custGeom>
                <a:rect b="b" l="l" r="r" t="t"/>
                <a:pathLst>
                  <a:path extrusionOk="0" fill="none" h="3339" w="2515">
                    <a:moveTo>
                      <a:pt x="0" y="1"/>
                    </a:moveTo>
                    <a:lnTo>
                      <a:pt x="0" y="41"/>
                    </a:lnTo>
                    <a:cubicBezTo>
                      <a:pt x="5" y="377"/>
                      <a:pt x="15" y="709"/>
                      <a:pt x="35" y="1045"/>
                    </a:cubicBezTo>
                    <a:cubicBezTo>
                      <a:pt x="75" y="1813"/>
                      <a:pt x="151" y="2576"/>
                      <a:pt x="261" y="3339"/>
                    </a:cubicBezTo>
                    <a:cubicBezTo>
                      <a:pt x="281" y="3329"/>
                      <a:pt x="301" y="3324"/>
                      <a:pt x="321" y="3314"/>
                    </a:cubicBezTo>
                    <a:cubicBezTo>
                      <a:pt x="1049" y="3038"/>
                      <a:pt x="1787" y="2757"/>
                      <a:pt x="2515" y="2481"/>
                    </a:cubicBezTo>
                  </a:path>
                </a:pathLst>
              </a:custGeom>
              <a:noFill/>
              <a:ln cap="flat" cmpd="sng" w="5275">
                <a:solidFill>
                  <a:srgbClr val="00003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91" name="Google Shape;5991;p28"/>
              <p:cNvSpPr/>
              <p:nvPr/>
            </p:nvSpPr>
            <p:spPr>
              <a:xfrm>
                <a:off x="1236700" y="3736750"/>
                <a:ext cx="113100" cy="80325"/>
              </a:xfrm>
              <a:custGeom>
                <a:rect b="b" l="l" r="r" t="t"/>
                <a:pathLst>
                  <a:path extrusionOk="0" fill="none" h="3213" w="4524">
                    <a:moveTo>
                      <a:pt x="1" y="0"/>
                    </a:moveTo>
                    <a:cubicBezTo>
                      <a:pt x="1" y="10"/>
                      <a:pt x="6" y="25"/>
                      <a:pt x="11" y="35"/>
                    </a:cubicBezTo>
                    <a:cubicBezTo>
                      <a:pt x="242" y="1054"/>
                      <a:pt x="478" y="2304"/>
                      <a:pt x="1015" y="3197"/>
                    </a:cubicBezTo>
                    <a:cubicBezTo>
                      <a:pt x="1020" y="3203"/>
                      <a:pt x="1020" y="3208"/>
                      <a:pt x="1025" y="3213"/>
                    </a:cubicBezTo>
                    <a:cubicBezTo>
                      <a:pt x="2204" y="2379"/>
                      <a:pt x="3369" y="1476"/>
                      <a:pt x="4513" y="592"/>
                    </a:cubicBezTo>
                    <a:cubicBezTo>
                      <a:pt x="4518" y="587"/>
                      <a:pt x="4518" y="587"/>
                      <a:pt x="4523" y="582"/>
                    </a:cubicBezTo>
                  </a:path>
                </a:pathLst>
              </a:custGeom>
              <a:noFill/>
              <a:ln cap="flat" cmpd="sng" w="5275">
                <a:solidFill>
                  <a:srgbClr val="00003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92" name="Google Shape;5992;p28"/>
              <p:cNvSpPr/>
              <p:nvPr/>
            </p:nvSpPr>
            <p:spPr>
              <a:xfrm>
                <a:off x="1315875" y="3694825"/>
                <a:ext cx="11200" cy="18600"/>
              </a:xfrm>
              <a:custGeom>
                <a:rect b="b" l="l" r="r" t="t"/>
                <a:pathLst>
                  <a:path extrusionOk="0" fill="none" h="744" w="448">
                    <a:moveTo>
                      <a:pt x="448" y="1"/>
                    </a:moveTo>
                    <a:cubicBezTo>
                      <a:pt x="277" y="232"/>
                      <a:pt x="126" y="483"/>
                      <a:pt x="1" y="744"/>
                    </a:cubicBezTo>
                  </a:path>
                </a:pathLst>
              </a:custGeom>
              <a:noFill/>
              <a:ln cap="flat" cmpd="sng" w="5275">
                <a:solidFill>
                  <a:srgbClr val="00003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93" name="Google Shape;5993;p28"/>
              <p:cNvSpPr/>
              <p:nvPr/>
            </p:nvSpPr>
            <p:spPr>
              <a:xfrm>
                <a:off x="1322800" y="3708250"/>
                <a:ext cx="11425" cy="18225"/>
              </a:xfrm>
              <a:custGeom>
                <a:rect b="b" l="l" r="r" t="t"/>
                <a:pathLst>
                  <a:path extrusionOk="0" fill="none" h="729" w="457">
                    <a:moveTo>
                      <a:pt x="457" y="1"/>
                    </a:moveTo>
                    <a:cubicBezTo>
                      <a:pt x="316" y="252"/>
                      <a:pt x="166" y="493"/>
                      <a:pt x="0" y="729"/>
                    </a:cubicBezTo>
                  </a:path>
                </a:pathLst>
              </a:custGeom>
              <a:noFill/>
              <a:ln cap="flat" cmpd="sng" w="5275">
                <a:solidFill>
                  <a:srgbClr val="00003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94" name="Google Shape;5994;p28"/>
              <p:cNvSpPr/>
              <p:nvPr/>
            </p:nvSpPr>
            <p:spPr>
              <a:xfrm>
                <a:off x="1135450" y="3947925"/>
                <a:ext cx="121350" cy="60000"/>
              </a:xfrm>
              <a:custGeom>
                <a:rect b="b" l="l" r="r" t="t"/>
                <a:pathLst>
                  <a:path extrusionOk="0" fill="none" h="2400" w="4854">
                    <a:moveTo>
                      <a:pt x="0" y="1"/>
                    </a:moveTo>
                    <a:cubicBezTo>
                      <a:pt x="5" y="16"/>
                      <a:pt x="15" y="36"/>
                      <a:pt x="20" y="51"/>
                    </a:cubicBezTo>
                    <a:cubicBezTo>
                      <a:pt x="357" y="879"/>
                      <a:pt x="773" y="1667"/>
                      <a:pt x="1280" y="2400"/>
                    </a:cubicBezTo>
                    <a:cubicBezTo>
                      <a:pt x="1305" y="2380"/>
                      <a:pt x="1330" y="2360"/>
                      <a:pt x="1355" y="2345"/>
                    </a:cubicBezTo>
                    <a:cubicBezTo>
                      <a:pt x="2475" y="1511"/>
                      <a:pt x="3654" y="764"/>
                      <a:pt x="4854" y="61"/>
                    </a:cubicBezTo>
                  </a:path>
                </a:pathLst>
              </a:custGeom>
              <a:noFill/>
              <a:ln cap="flat" cmpd="sng" w="5275">
                <a:solidFill>
                  <a:srgbClr val="00003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95" name="Google Shape;5995;p28"/>
              <p:cNvSpPr/>
              <p:nvPr/>
            </p:nvSpPr>
            <p:spPr>
              <a:xfrm>
                <a:off x="1255400" y="3556050"/>
                <a:ext cx="66900" cy="168550"/>
              </a:xfrm>
              <a:custGeom>
                <a:rect b="b" l="l" r="r" t="t"/>
                <a:pathLst>
                  <a:path extrusionOk="0" fill="none" h="6742" w="2676">
                    <a:moveTo>
                      <a:pt x="1" y="6741"/>
                    </a:moveTo>
                    <a:cubicBezTo>
                      <a:pt x="91" y="5497"/>
                      <a:pt x="216" y="4242"/>
                      <a:pt x="603" y="3057"/>
                    </a:cubicBezTo>
                    <a:cubicBezTo>
                      <a:pt x="854" y="2294"/>
                      <a:pt x="1220" y="1556"/>
                      <a:pt x="1722" y="929"/>
                    </a:cubicBezTo>
                    <a:cubicBezTo>
                      <a:pt x="1998" y="578"/>
                      <a:pt x="2315" y="266"/>
                      <a:pt x="2676" y="0"/>
                    </a:cubicBezTo>
                  </a:path>
                </a:pathLst>
              </a:custGeom>
              <a:noFill/>
              <a:ln cap="flat" cmpd="sng" w="5275">
                <a:solidFill>
                  <a:srgbClr val="00003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96" name="Google Shape;5996;p28"/>
              <p:cNvSpPr/>
              <p:nvPr/>
            </p:nvSpPr>
            <p:spPr>
              <a:xfrm>
                <a:off x="1567725" y="3747275"/>
                <a:ext cx="89000" cy="54500"/>
              </a:xfrm>
              <a:custGeom>
                <a:rect b="b" l="l" r="r" t="t"/>
                <a:pathLst>
                  <a:path extrusionOk="0" fill="none" h="2180" w="3560">
                    <a:moveTo>
                      <a:pt x="673" y="1"/>
                    </a:moveTo>
                    <a:cubicBezTo>
                      <a:pt x="392" y="704"/>
                      <a:pt x="166" y="1431"/>
                      <a:pt x="1" y="2174"/>
                    </a:cubicBezTo>
                    <a:cubicBezTo>
                      <a:pt x="1" y="2174"/>
                      <a:pt x="1" y="2174"/>
                      <a:pt x="1" y="2179"/>
                    </a:cubicBezTo>
                    <a:cubicBezTo>
                      <a:pt x="1145" y="2099"/>
                      <a:pt x="2315" y="2119"/>
                      <a:pt x="3464" y="2149"/>
                    </a:cubicBezTo>
                    <a:cubicBezTo>
                      <a:pt x="3494" y="2149"/>
                      <a:pt x="3529" y="2149"/>
                      <a:pt x="3559" y="2149"/>
                    </a:cubicBezTo>
                  </a:path>
                </a:pathLst>
              </a:custGeom>
              <a:noFill/>
              <a:ln cap="flat" cmpd="sng" w="5275">
                <a:solidFill>
                  <a:srgbClr val="00003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97" name="Google Shape;5997;p28"/>
              <p:cNvSpPr/>
              <p:nvPr/>
            </p:nvSpPr>
            <p:spPr>
              <a:xfrm>
                <a:off x="1520550" y="3788825"/>
                <a:ext cx="76575" cy="54600"/>
              </a:xfrm>
              <a:custGeom>
                <a:rect b="b" l="l" r="r" t="t"/>
                <a:pathLst>
                  <a:path extrusionOk="0" fill="none" h="2184" w="3063">
                    <a:moveTo>
                      <a:pt x="126" y="0"/>
                    </a:moveTo>
                    <a:cubicBezTo>
                      <a:pt x="21" y="723"/>
                      <a:pt x="0" y="1456"/>
                      <a:pt x="61" y="2184"/>
                    </a:cubicBezTo>
                    <a:cubicBezTo>
                      <a:pt x="71" y="2179"/>
                      <a:pt x="91" y="2179"/>
                      <a:pt x="106" y="2174"/>
                    </a:cubicBezTo>
                    <a:cubicBezTo>
                      <a:pt x="653" y="2083"/>
                      <a:pt x="1200" y="2018"/>
                      <a:pt x="1752" y="1938"/>
                    </a:cubicBezTo>
                    <a:cubicBezTo>
                      <a:pt x="2169" y="1877"/>
                      <a:pt x="2585" y="1817"/>
                      <a:pt x="3002" y="1727"/>
                    </a:cubicBezTo>
                    <a:cubicBezTo>
                      <a:pt x="3022" y="1722"/>
                      <a:pt x="3042" y="1717"/>
                      <a:pt x="3062" y="1712"/>
                    </a:cubicBezTo>
                  </a:path>
                </a:pathLst>
              </a:custGeom>
              <a:noFill/>
              <a:ln cap="flat" cmpd="sng" w="5275">
                <a:solidFill>
                  <a:srgbClr val="00003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98" name="Google Shape;5998;p28"/>
              <p:cNvSpPr/>
              <p:nvPr/>
            </p:nvSpPr>
            <p:spPr>
              <a:xfrm>
                <a:off x="1413900" y="3895350"/>
                <a:ext cx="100650" cy="61250"/>
              </a:xfrm>
              <a:custGeom>
                <a:rect b="b" l="l" r="r" t="t"/>
                <a:pathLst>
                  <a:path extrusionOk="0" fill="none" h="2450" w="4026">
                    <a:moveTo>
                      <a:pt x="121" y="1"/>
                    </a:moveTo>
                    <a:cubicBezTo>
                      <a:pt x="0" y="814"/>
                      <a:pt x="10" y="1642"/>
                      <a:pt x="156" y="2450"/>
                    </a:cubicBezTo>
                    <a:cubicBezTo>
                      <a:pt x="161" y="2450"/>
                      <a:pt x="166" y="2450"/>
                      <a:pt x="171" y="2445"/>
                    </a:cubicBezTo>
                    <a:cubicBezTo>
                      <a:pt x="1421" y="2174"/>
                      <a:pt x="2705" y="2018"/>
                      <a:pt x="3980" y="1868"/>
                    </a:cubicBezTo>
                    <a:cubicBezTo>
                      <a:pt x="3995" y="1868"/>
                      <a:pt x="4010" y="1863"/>
                      <a:pt x="4026" y="1863"/>
                    </a:cubicBezTo>
                  </a:path>
                </a:pathLst>
              </a:custGeom>
              <a:noFill/>
              <a:ln cap="flat" cmpd="sng" w="5275">
                <a:solidFill>
                  <a:srgbClr val="00003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99" name="Google Shape;5999;p28"/>
              <p:cNvSpPr/>
              <p:nvPr/>
            </p:nvSpPr>
            <p:spPr>
              <a:xfrm>
                <a:off x="1338850" y="3960600"/>
                <a:ext cx="103300" cy="70050"/>
              </a:xfrm>
              <a:custGeom>
                <a:rect b="b" l="l" r="r" t="t"/>
                <a:pathLst>
                  <a:path extrusionOk="0" fill="none" h="2802" w="4132">
                    <a:moveTo>
                      <a:pt x="36" y="1"/>
                    </a:moveTo>
                    <a:cubicBezTo>
                      <a:pt x="41" y="26"/>
                      <a:pt x="41" y="51"/>
                      <a:pt x="46" y="76"/>
                    </a:cubicBezTo>
                    <a:cubicBezTo>
                      <a:pt x="141" y="974"/>
                      <a:pt x="0" y="1903"/>
                      <a:pt x="246" y="2776"/>
                    </a:cubicBezTo>
                    <a:cubicBezTo>
                      <a:pt x="251" y="2786"/>
                      <a:pt x="256" y="2791"/>
                      <a:pt x="256" y="2801"/>
                    </a:cubicBezTo>
                    <a:cubicBezTo>
                      <a:pt x="1541" y="2721"/>
                      <a:pt x="2851" y="2626"/>
                      <a:pt x="4131" y="2540"/>
                    </a:cubicBezTo>
                  </a:path>
                </a:pathLst>
              </a:custGeom>
              <a:noFill/>
              <a:ln cap="flat" cmpd="sng" w="5275">
                <a:solidFill>
                  <a:srgbClr val="00003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00" name="Google Shape;6000;p28"/>
              <p:cNvSpPr/>
              <p:nvPr/>
            </p:nvSpPr>
            <p:spPr>
              <a:xfrm>
                <a:off x="1462450" y="3857825"/>
                <a:ext cx="2650" cy="19600"/>
              </a:xfrm>
              <a:custGeom>
                <a:rect b="b" l="l" r="r" t="t"/>
                <a:pathLst>
                  <a:path extrusionOk="0" fill="none" h="784" w="106">
                    <a:moveTo>
                      <a:pt x="106" y="1"/>
                    </a:moveTo>
                    <a:cubicBezTo>
                      <a:pt x="71" y="262"/>
                      <a:pt x="36" y="518"/>
                      <a:pt x="1" y="784"/>
                    </a:cubicBezTo>
                  </a:path>
                </a:pathLst>
              </a:custGeom>
              <a:noFill/>
              <a:ln cap="flat" cmpd="sng" w="5275">
                <a:solidFill>
                  <a:srgbClr val="00003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01" name="Google Shape;6001;p28"/>
              <p:cNvSpPr/>
              <p:nvPr/>
            </p:nvSpPr>
            <p:spPr>
              <a:xfrm>
                <a:off x="1476875" y="3852700"/>
                <a:ext cx="3800" cy="22100"/>
              </a:xfrm>
              <a:custGeom>
                <a:rect b="b" l="l" r="r" t="t"/>
                <a:pathLst>
                  <a:path extrusionOk="0" fill="none" h="884" w="152">
                    <a:moveTo>
                      <a:pt x="151" y="0"/>
                    </a:moveTo>
                    <a:cubicBezTo>
                      <a:pt x="101" y="296"/>
                      <a:pt x="51" y="587"/>
                      <a:pt x="1" y="883"/>
                    </a:cubicBezTo>
                  </a:path>
                </a:pathLst>
              </a:custGeom>
              <a:noFill/>
              <a:ln cap="flat" cmpd="sng" w="5275">
                <a:solidFill>
                  <a:srgbClr val="00003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02" name="Google Shape;6002;p28"/>
              <p:cNvSpPr/>
              <p:nvPr/>
            </p:nvSpPr>
            <p:spPr>
              <a:xfrm>
                <a:off x="1525075" y="3816925"/>
                <a:ext cx="55350" cy="97525"/>
              </a:xfrm>
              <a:custGeom>
                <a:rect b="b" l="l" r="r" t="t"/>
                <a:pathLst>
                  <a:path extrusionOk="0" fill="none" h="3901" w="2214">
                    <a:moveTo>
                      <a:pt x="2214" y="1"/>
                    </a:moveTo>
                    <a:cubicBezTo>
                      <a:pt x="1948" y="231"/>
                      <a:pt x="1742" y="507"/>
                      <a:pt x="1571" y="814"/>
                    </a:cubicBezTo>
                    <a:cubicBezTo>
                      <a:pt x="1009" y="1807"/>
                      <a:pt x="818" y="3087"/>
                      <a:pt x="0" y="3901"/>
                    </a:cubicBezTo>
                  </a:path>
                </a:pathLst>
              </a:custGeom>
              <a:noFill/>
              <a:ln cap="flat" cmpd="sng" w="5275">
                <a:solidFill>
                  <a:srgbClr val="00003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03" name="Google Shape;6003;p28"/>
              <p:cNvSpPr/>
              <p:nvPr/>
            </p:nvSpPr>
            <p:spPr>
              <a:xfrm>
                <a:off x="707675" y="3618675"/>
                <a:ext cx="92000" cy="93375"/>
              </a:xfrm>
              <a:custGeom>
                <a:rect b="b" l="l" r="r" t="t"/>
                <a:pathLst>
                  <a:path extrusionOk="0" fill="none" h="3735" w="3680">
                    <a:moveTo>
                      <a:pt x="0" y="2721"/>
                    </a:moveTo>
                    <a:cubicBezTo>
                      <a:pt x="91" y="2776"/>
                      <a:pt x="186" y="2826"/>
                      <a:pt x="281" y="2871"/>
                    </a:cubicBezTo>
                    <a:cubicBezTo>
                      <a:pt x="437" y="2936"/>
                      <a:pt x="593" y="2987"/>
                      <a:pt x="753" y="3037"/>
                    </a:cubicBezTo>
                    <a:cubicBezTo>
                      <a:pt x="1345" y="3232"/>
                      <a:pt x="1923" y="3468"/>
                      <a:pt x="2485" y="3729"/>
                    </a:cubicBezTo>
                    <a:lnTo>
                      <a:pt x="2490" y="3734"/>
                    </a:lnTo>
                    <a:cubicBezTo>
                      <a:pt x="2756" y="2961"/>
                      <a:pt x="3022" y="2173"/>
                      <a:pt x="3268" y="1385"/>
                    </a:cubicBezTo>
                    <a:cubicBezTo>
                      <a:pt x="3413" y="924"/>
                      <a:pt x="3549" y="462"/>
                      <a:pt x="3679" y="0"/>
                    </a:cubicBezTo>
                  </a:path>
                </a:pathLst>
              </a:custGeom>
              <a:noFill/>
              <a:ln cap="flat" cmpd="sng" w="5275">
                <a:solidFill>
                  <a:srgbClr val="00003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04" name="Google Shape;6004;p28"/>
              <p:cNvSpPr/>
              <p:nvPr/>
            </p:nvSpPr>
            <p:spPr>
              <a:xfrm>
                <a:off x="761000" y="3744650"/>
                <a:ext cx="132275" cy="128650"/>
              </a:xfrm>
              <a:custGeom>
                <a:rect b="b" l="l" r="r" t="t"/>
                <a:pathLst>
                  <a:path extrusionOk="0" fill="none" h="5146" w="5291">
                    <a:moveTo>
                      <a:pt x="1" y="3926"/>
                    </a:moveTo>
                    <a:cubicBezTo>
                      <a:pt x="1040" y="4272"/>
                      <a:pt x="2058" y="4673"/>
                      <a:pt x="3052" y="5130"/>
                    </a:cubicBezTo>
                    <a:cubicBezTo>
                      <a:pt x="3062" y="5135"/>
                      <a:pt x="3072" y="5140"/>
                      <a:pt x="3082" y="5145"/>
                    </a:cubicBezTo>
                    <a:cubicBezTo>
                      <a:pt x="3715" y="3393"/>
                      <a:pt x="4423" y="1652"/>
                      <a:pt x="5291" y="0"/>
                    </a:cubicBezTo>
                  </a:path>
                </a:pathLst>
              </a:custGeom>
              <a:noFill/>
              <a:ln cap="flat" cmpd="sng" w="5275">
                <a:solidFill>
                  <a:srgbClr val="00003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05" name="Google Shape;6005;p28"/>
              <p:cNvSpPr/>
              <p:nvPr/>
            </p:nvSpPr>
            <p:spPr>
              <a:xfrm>
                <a:off x="771425" y="3973150"/>
                <a:ext cx="159500" cy="81850"/>
              </a:xfrm>
              <a:custGeom>
                <a:rect b="b" l="l" r="r" t="t"/>
                <a:pathLst>
                  <a:path extrusionOk="0" fill="none" h="3274" w="6380">
                    <a:moveTo>
                      <a:pt x="0" y="1968"/>
                    </a:moveTo>
                    <a:cubicBezTo>
                      <a:pt x="20" y="1973"/>
                      <a:pt x="40" y="1978"/>
                      <a:pt x="55" y="1983"/>
                    </a:cubicBezTo>
                    <a:cubicBezTo>
                      <a:pt x="1707" y="2510"/>
                      <a:pt x="3378" y="2942"/>
                      <a:pt x="5075" y="3273"/>
                    </a:cubicBezTo>
                    <a:cubicBezTo>
                      <a:pt x="5080" y="3263"/>
                      <a:pt x="5080" y="3253"/>
                      <a:pt x="5080" y="3243"/>
                    </a:cubicBezTo>
                    <a:cubicBezTo>
                      <a:pt x="5120" y="2962"/>
                      <a:pt x="5255" y="2641"/>
                      <a:pt x="5366" y="2380"/>
                    </a:cubicBezTo>
                    <a:cubicBezTo>
                      <a:pt x="5702" y="1587"/>
                      <a:pt x="6043" y="794"/>
                      <a:pt x="6380" y="1"/>
                    </a:cubicBezTo>
                  </a:path>
                </a:pathLst>
              </a:custGeom>
              <a:noFill/>
              <a:ln cap="flat" cmpd="sng" w="5275">
                <a:solidFill>
                  <a:srgbClr val="00003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06" name="Google Shape;6006;p28"/>
              <p:cNvSpPr/>
              <p:nvPr/>
            </p:nvSpPr>
            <p:spPr>
              <a:xfrm>
                <a:off x="793375" y="3953825"/>
                <a:ext cx="21600" cy="16225"/>
              </a:xfrm>
              <a:custGeom>
                <a:rect b="b" l="l" r="r" t="t"/>
                <a:pathLst>
                  <a:path extrusionOk="0" fill="none" h="649" w="864">
                    <a:moveTo>
                      <a:pt x="1" y="1"/>
                    </a:moveTo>
                    <a:cubicBezTo>
                      <a:pt x="277" y="231"/>
                      <a:pt x="563" y="447"/>
                      <a:pt x="864" y="648"/>
                    </a:cubicBezTo>
                  </a:path>
                </a:pathLst>
              </a:custGeom>
              <a:noFill/>
              <a:ln cap="flat" cmpd="sng" w="5275">
                <a:solidFill>
                  <a:srgbClr val="00003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07" name="Google Shape;6007;p28"/>
              <p:cNvSpPr/>
              <p:nvPr/>
            </p:nvSpPr>
            <p:spPr>
              <a:xfrm>
                <a:off x="795875" y="3930475"/>
                <a:ext cx="18475" cy="16475"/>
              </a:xfrm>
              <a:custGeom>
                <a:rect b="b" l="l" r="r" t="t"/>
                <a:pathLst>
                  <a:path extrusionOk="0" fill="none" h="659" w="739">
                    <a:moveTo>
                      <a:pt x="1" y="1"/>
                    </a:moveTo>
                    <a:cubicBezTo>
                      <a:pt x="287" y="162"/>
                      <a:pt x="543" y="387"/>
                      <a:pt x="739" y="659"/>
                    </a:cubicBezTo>
                  </a:path>
                </a:pathLst>
              </a:custGeom>
              <a:noFill/>
              <a:ln cap="flat" cmpd="sng" w="5275">
                <a:solidFill>
                  <a:srgbClr val="00003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08" name="Google Shape;6008;p28"/>
              <p:cNvSpPr/>
              <p:nvPr/>
            </p:nvSpPr>
            <p:spPr>
              <a:xfrm>
                <a:off x="765150" y="3597950"/>
                <a:ext cx="85725" cy="130775"/>
              </a:xfrm>
              <a:custGeom>
                <a:rect b="b" l="l" r="r" t="t"/>
                <a:pathLst>
                  <a:path extrusionOk="0" fill="none" h="5231" w="3429">
                    <a:moveTo>
                      <a:pt x="0" y="1"/>
                    </a:moveTo>
                    <a:cubicBezTo>
                      <a:pt x="216" y="779"/>
                      <a:pt x="542" y="1527"/>
                      <a:pt x="969" y="2214"/>
                    </a:cubicBezTo>
                    <a:cubicBezTo>
                      <a:pt x="1345" y="2827"/>
                      <a:pt x="1797" y="3389"/>
                      <a:pt x="2314" y="3891"/>
                    </a:cubicBezTo>
                    <a:cubicBezTo>
                      <a:pt x="2731" y="4302"/>
                      <a:pt x="3208" y="4689"/>
                      <a:pt x="3428" y="5231"/>
                    </a:cubicBezTo>
                  </a:path>
                </a:pathLst>
              </a:custGeom>
              <a:noFill/>
              <a:ln cap="flat" cmpd="sng" w="5275">
                <a:solidFill>
                  <a:srgbClr val="00003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09" name="Google Shape;6009;p28"/>
              <p:cNvSpPr/>
              <p:nvPr/>
            </p:nvSpPr>
            <p:spPr>
              <a:xfrm>
                <a:off x="1214375" y="3799850"/>
                <a:ext cx="125375" cy="67050"/>
              </a:xfrm>
              <a:custGeom>
                <a:rect b="b" l="l" r="r" t="t"/>
                <a:pathLst>
                  <a:path extrusionOk="0" fill="none" h="2682" w="5015">
                    <a:moveTo>
                      <a:pt x="0" y="924"/>
                    </a:moveTo>
                    <a:cubicBezTo>
                      <a:pt x="166" y="1532"/>
                      <a:pt x="387" y="2119"/>
                      <a:pt x="668" y="2681"/>
                    </a:cubicBezTo>
                    <a:cubicBezTo>
                      <a:pt x="678" y="2676"/>
                      <a:pt x="688" y="2671"/>
                      <a:pt x="698" y="2661"/>
                    </a:cubicBezTo>
                    <a:cubicBezTo>
                      <a:pt x="2154" y="1868"/>
                      <a:pt x="3579" y="960"/>
                      <a:pt x="4954" y="36"/>
                    </a:cubicBezTo>
                    <a:cubicBezTo>
                      <a:pt x="4974" y="26"/>
                      <a:pt x="4995" y="11"/>
                      <a:pt x="5015" y="1"/>
                    </a:cubicBezTo>
                  </a:path>
                </a:pathLst>
              </a:custGeom>
              <a:noFill/>
              <a:ln cap="flat" cmpd="sng" w="5275">
                <a:solidFill>
                  <a:srgbClr val="00003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010" name="Google Shape;6010;p28"/>
          <p:cNvGrpSpPr/>
          <p:nvPr/>
        </p:nvGrpSpPr>
        <p:grpSpPr>
          <a:xfrm>
            <a:off x="8202512" y="3728132"/>
            <a:ext cx="120724" cy="120609"/>
            <a:chOff x="4788500" y="2618450"/>
            <a:chExt cx="130400" cy="130275"/>
          </a:xfrm>
        </p:grpSpPr>
        <p:sp>
          <p:nvSpPr>
            <p:cNvPr id="6011" name="Google Shape;6011;p28"/>
            <p:cNvSpPr/>
            <p:nvPr/>
          </p:nvSpPr>
          <p:spPr>
            <a:xfrm>
              <a:off x="4788500" y="2618450"/>
              <a:ext cx="130400" cy="130275"/>
            </a:xfrm>
            <a:custGeom>
              <a:rect b="b" l="l" r="r" t="t"/>
              <a:pathLst>
                <a:path extrusionOk="0" h="5211" w="5216">
                  <a:moveTo>
                    <a:pt x="2606" y="0"/>
                  </a:moveTo>
                  <a:cubicBezTo>
                    <a:pt x="1170" y="0"/>
                    <a:pt x="1" y="1170"/>
                    <a:pt x="1" y="2605"/>
                  </a:cubicBezTo>
                  <a:cubicBezTo>
                    <a:pt x="1" y="4046"/>
                    <a:pt x="1170" y="5210"/>
                    <a:pt x="2606" y="5210"/>
                  </a:cubicBezTo>
                  <a:cubicBezTo>
                    <a:pt x="4046" y="5210"/>
                    <a:pt x="5216" y="4046"/>
                    <a:pt x="5216" y="2605"/>
                  </a:cubicBezTo>
                  <a:cubicBezTo>
                    <a:pt x="5216" y="1170"/>
                    <a:pt x="4046" y="0"/>
                    <a:pt x="260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2" name="Google Shape;6012;p28"/>
            <p:cNvSpPr/>
            <p:nvPr/>
          </p:nvSpPr>
          <p:spPr>
            <a:xfrm>
              <a:off x="4800425" y="2652075"/>
              <a:ext cx="17725" cy="56125"/>
            </a:xfrm>
            <a:custGeom>
              <a:rect b="b" l="l" r="r" t="t"/>
              <a:pathLst>
                <a:path extrusionOk="0" fill="none" h="2245" w="709">
                  <a:moveTo>
                    <a:pt x="452" y="0"/>
                  </a:moveTo>
                  <a:cubicBezTo>
                    <a:pt x="1" y="683"/>
                    <a:pt x="111" y="1682"/>
                    <a:pt x="708" y="2244"/>
                  </a:cubicBezTo>
                </a:path>
              </a:pathLst>
            </a:custGeom>
            <a:noFill/>
            <a:ln cap="flat" cmpd="sng" w="5275">
              <a:solidFill>
                <a:srgbClr val="002255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013" name="Google Shape;6013;p28"/>
          <p:cNvGrpSpPr/>
          <p:nvPr/>
        </p:nvGrpSpPr>
        <p:grpSpPr>
          <a:xfrm>
            <a:off x="1987520" y="4743968"/>
            <a:ext cx="1494014" cy="490019"/>
            <a:chOff x="1656825" y="3872400"/>
            <a:chExt cx="835625" cy="274075"/>
          </a:xfrm>
        </p:grpSpPr>
        <p:sp>
          <p:nvSpPr>
            <p:cNvPr id="6014" name="Google Shape;6014;p28"/>
            <p:cNvSpPr/>
            <p:nvPr/>
          </p:nvSpPr>
          <p:spPr>
            <a:xfrm>
              <a:off x="1725475" y="4015575"/>
              <a:ext cx="191500" cy="105050"/>
            </a:xfrm>
            <a:custGeom>
              <a:rect b="b" l="l" r="r" t="t"/>
              <a:pathLst>
                <a:path extrusionOk="0" h="4202" w="7660">
                  <a:moveTo>
                    <a:pt x="2329" y="0"/>
                  </a:moveTo>
                  <a:cubicBezTo>
                    <a:pt x="1792" y="633"/>
                    <a:pt x="1320" y="1310"/>
                    <a:pt x="924" y="2023"/>
                  </a:cubicBezTo>
                  <a:cubicBezTo>
                    <a:pt x="542" y="2716"/>
                    <a:pt x="231" y="3443"/>
                    <a:pt x="0" y="4201"/>
                  </a:cubicBezTo>
                  <a:lnTo>
                    <a:pt x="7660" y="4201"/>
                  </a:lnTo>
                  <a:cubicBezTo>
                    <a:pt x="5963" y="2721"/>
                    <a:pt x="4096" y="1395"/>
                    <a:pt x="232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5" name="Google Shape;6015;p28"/>
            <p:cNvSpPr/>
            <p:nvPr/>
          </p:nvSpPr>
          <p:spPr>
            <a:xfrm>
              <a:off x="1916575" y="3874275"/>
              <a:ext cx="173200" cy="246350"/>
            </a:xfrm>
            <a:custGeom>
              <a:rect b="b" l="l" r="r" t="t"/>
              <a:pathLst>
                <a:path extrusionOk="0" h="9854" w="6928">
                  <a:moveTo>
                    <a:pt x="5768" y="0"/>
                  </a:moveTo>
                  <a:cubicBezTo>
                    <a:pt x="3830" y="196"/>
                    <a:pt x="1843" y="758"/>
                    <a:pt x="0" y="1642"/>
                  </a:cubicBezTo>
                  <a:cubicBezTo>
                    <a:pt x="1521" y="4382"/>
                    <a:pt x="3042" y="7118"/>
                    <a:pt x="4563" y="9853"/>
                  </a:cubicBezTo>
                  <a:lnTo>
                    <a:pt x="6927" y="9853"/>
                  </a:lnTo>
                  <a:cubicBezTo>
                    <a:pt x="6701" y="6581"/>
                    <a:pt x="6516" y="3308"/>
                    <a:pt x="6370" y="25"/>
                  </a:cubicBezTo>
                  <a:lnTo>
                    <a:pt x="57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6" name="Google Shape;6016;p28"/>
            <p:cNvSpPr/>
            <p:nvPr/>
          </p:nvSpPr>
          <p:spPr>
            <a:xfrm>
              <a:off x="2123000" y="3883300"/>
              <a:ext cx="110450" cy="237325"/>
            </a:xfrm>
            <a:custGeom>
              <a:rect b="b" l="l" r="r" t="t"/>
              <a:pathLst>
                <a:path extrusionOk="0" h="9493" w="4418">
                  <a:moveTo>
                    <a:pt x="2500" y="1"/>
                  </a:moveTo>
                  <a:lnTo>
                    <a:pt x="2485" y="41"/>
                  </a:lnTo>
                  <a:cubicBezTo>
                    <a:pt x="1611" y="3178"/>
                    <a:pt x="788" y="6330"/>
                    <a:pt x="0" y="9492"/>
                  </a:cubicBezTo>
                  <a:lnTo>
                    <a:pt x="1481" y="9492"/>
                  </a:lnTo>
                  <a:cubicBezTo>
                    <a:pt x="2550" y="6596"/>
                    <a:pt x="3514" y="3660"/>
                    <a:pt x="4382" y="698"/>
                  </a:cubicBezTo>
                  <a:lnTo>
                    <a:pt x="4417" y="613"/>
                  </a:lnTo>
                  <a:cubicBezTo>
                    <a:pt x="3790" y="367"/>
                    <a:pt x="3147" y="161"/>
                    <a:pt x="250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7" name="Google Shape;6017;p28"/>
            <p:cNvSpPr/>
            <p:nvPr/>
          </p:nvSpPr>
          <p:spPr>
            <a:xfrm>
              <a:off x="2160000" y="3898625"/>
              <a:ext cx="244600" cy="222000"/>
            </a:xfrm>
            <a:custGeom>
              <a:rect b="b" l="l" r="r" t="t"/>
              <a:pathLst>
                <a:path extrusionOk="0" h="8880" w="9784">
                  <a:moveTo>
                    <a:pt x="2937" y="0"/>
                  </a:moveTo>
                  <a:lnTo>
                    <a:pt x="2902" y="85"/>
                  </a:lnTo>
                  <a:cubicBezTo>
                    <a:pt x="2034" y="3047"/>
                    <a:pt x="1070" y="5983"/>
                    <a:pt x="1" y="8879"/>
                  </a:cubicBezTo>
                  <a:lnTo>
                    <a:pt x="5121" y="8879"/>
                  </a:lnTo>
                  <a:cubicBezTo>
                    <a:pt x="6702" y="7685"/>
                    <a:pt x="8253" y="6445"/>
                    <a:pt x="9774" y="5165"/>
                  </a:cubicBezTo>
                  <a:lnTo>
                    <a:pt x="9784" y="5165"/>
                  </a:lnTo>
                  <a:cubicBezTo>
                    <a:pt x="9272" y="4482"/>
                    <a:pt x="8699" y="3850"/>
                    <a:pt x="8082" y="3268"/>
                  </a:cubicBezTo>
                  <a:cubicBezTo>
                    <a:pt x="6601" y="1862"/>
                    <a:pt x="4845" y="743"/>
                    <a:pt x="293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8" name="Google Shape;6018;p28"/>
            <p:cNvSpPr/>
            <p:nvPr/>
          </p:nvSpPr>
          <p:spPr>
            <a:xfrm>
              <a:off x="1895625" y="3915300"/>
              <a:ext cx="135050" cy="205325"/>
            </a:xfrm>
            <a:custGeom>
              <a:rect b="b" l="l" r="r" t="t"/>
              <a:pathLst>
                <a:path extrusionOk="0" h="8213" w="5402">
                  <a:moveTo>
                    <a:pt x="838" y="1"/>
                  </a:moveTo>
                  <a:cubicBezTo>
                    <a:pt x="557" y="136"/>
                    <a:pt x="276" y="282"/>
                    <a:pt x="0" y="432"/>
                  </a:cubicBezTo>
                  <a:lnTo>
                    <a:pt x="55" y="533"/>
                  </a:lnTo>
                  <a:cubicBezTo>
                    <a:pt x="1360" y="3148"/>
                    <a:pt x="2766" y="5713"/>
                    <a:pt x="4267" y="8212"/>
                  </a:cubicBezTo>
                  <a:lnTo>
                    <a:pt x="5401" y="8212"/>
                  </a:lnTo>
                  <a:cubicBezTo>
                    <a:pt x="3880" y="5477"/>
                    <a:pt x="2359" y="2741"/>
                    <a:pt x="8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9" name="Google Shape;6019;p28"/>
            <p:cNvSpPr/>
            <p:nvPr/>
          </p:nvSpPr>
          <p:spPr>
            <a:xfrm>
              <a:off x="1783675" y="3926100"/>
              <a:ext cx="218625" cy="194525"/>
            </a:xfrm>
            <a:custGeom>
              <a:rect b="b" l="l" r="r" t="t"/>
              <a:pathLst>
                <a:path extrusionOk="0" h="7781" w="8745">
                  <a:moveTo>
                    <a:pt x="4478" y="0"/>
                  </a:moveTo>
                  <a:cubicBezTo>
                    <a:pt x="3690" y="427"/>
                    <a:pt x="2937" y="914"/>
                    <a:pt x="2235" y="1461"/>
                  </a:cubicBezTo>
                  <a:cubicBezTo>
                    <a:pt x="1989" y="1652"/>
                    <a:pt x="1748" y="1847"/>
                    <a:pt x="1512" y="2053"/>
                  </a:cubicBezTo>
                  <a:cubicBezTo>
                    <a:pt x="970" y="2525"/>
                    <a:pt x="463" y="3037"/>
                    <a:pt x="1" y="3579"/>
                  </a:cubicBezTo>
                  <a:cubicBezTo>
                    <a:pt x="1768" y="4974"/>
                    <a:pt x="3635" y="6305"/>
                    <a:pt x="5332" y="7780"/>
                  </a:cubicBezTo>
                  <a:lnTo>
                    <a:pt x="8745" y="7780"/>
                  </a:lnTo>
                  <a:cubicBezTo>
                    <a:pt x="7244" y="5281"/>
                    <a:pt x="5838" y="2716"/>
                    <a:pt x="4533" y="101"/>
                  </a:cubicBezTo>
                  <a:lnTo>
                    <a:pt x="447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0" name="Google Shape;6020;p28"/>
            <p:cNvSpPr/>
            <p:nvPr/>
          </p:nvSpPr>
          <p:spPr>
            <a:xfrm>
              <a:off x="2288000" y="4027725"/>
              <a:ext cx="166800" cy="92900"/>
            </a:xfrm>
            <a:custGeom>
              <a:rect b="b" l="l" r="r" t="t"/>
              <a:pathLst>
                <a:path extrusionOk="0" h="3716" w="6672">
                  <a:moveTo>
                    <a:pt x="4654" y="1"/>
                  </a:moveTo>
                  <a:cubicBezTo>
                    <a:pt x="3133" y="1281"/>
                    <a:pt x="1582" y="2521"/>
                    <a:pt x="1" y="3715"/>
                  </a:cubicBezTo>
                  <a:lnTo>
                    <a:pt x="6671" y="3715"/>
                  </a:lnTo>
                  <a:cubicBezTo>
                    <a:pt x="6380" y="2892"/>
                    <a:pt x="6009" y="2109"/>
                    <a:pt x="5567" y="1361"/>
                  </a:cubicBezTo>
                  <a:cubicBezTo>
                    <a:pt x="5291" y="889"/>
                    <a:pt x="4990" y="433"/>
                    <a:pt x="46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1" name="Google Shape;6021;p28"/>
            <p:cNvSpPr/>
            <p:nvPr/>
          </p:nvSpPr>
          <p:spPr>
            <a:xfrm>
              <a:off x="2060750" y="3872400"/>
              <a:ext cx="124750" cy="248225"/>
            </a:xfrm>
            <a:custGeom>
              <a:rect b="b" l="l" r="r" t="t"/>
              <a:pathLst>
                <a:path extrusionOk="0" h="9929" w="4990">
                  <a:moveTo>
                    <a:pt x="1535" y="1"/>
                  </a:moveTo>
                  <a:cubicBezTo>
                    <a:pt x="1030" y="1"/>
                    <a:pt x="517" y="27"/>
                    <a:pt x="1" y="75"/>
                  </a:cubicBezTo>
                  <a:lnTo>
                    <a:pt x="603" y="100"/>
                  </a:lnTo>
                  <a:cubicBezTo>
                    <a:pt x="749" y="3383"/>
                    <a:pt x="934" y="6656"/>
                    <a:pt x="1160" y="9928"/>
                  </a:cubicBezTo>
                  <a:lnTo>
                    <a:pt x="2490" y="9928"/>
                  </a:lnTo>
                  <a:cubicBezTo>
                    <a:pt x="3278" y="6766"/>
                    <a:pt x="4101" y="3614"/>
                    <a:pt x="4975" y="477"/>
                  </a:cubicBezTo>
                  <a:lnTo>
                    <a:pt x="4990" y="437"/>
                  </a:lnTo>
                  <a:cubicBezTo>
                    <a:pt x="3976" y="181"/>
                    <a:pt x="2932" y="35"/>
                    <a:pt x="1888" y="5"/>
                  </a:cubicBezTo>
                  <a:cubicBezTo>
                    <a:pt x="1771" y="2"/>
                    <a:pt x="1653" y="1"/>
                    <a:pt x="15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2" name="Google Shape;6022;p28"/>
            <p:cNvSpPr/>
            <p:nvPr/>
          </p:nvSpPr>
          <p:spPr>
            <a:xfrm>
              <a:off x="1783425" y="4015450"/>
              <a:ext cx="147850" cy="118100"/>
            </a:xfrm>
            <a:custGeom>
              <a:rect b="b" l="l" r="r" t="t"/>
              <a:pathLst>
                <a:path extrusionOk="0" fill="none" h="4724" w="5914">
                  <a:moveTo>
                    <a:pt x="1" y="0"/>
                  </a:moveTo>
                  <a:cubicBezTo>
                    <a:pt x="6" y="0"/>
                    <a:pt x="11" y="5"/>
                    <a:pt x="11" y="5"/>
                  </a:cubicBezTo>
                  <a:cubicBezTo>
                    <a:pt x="1778" y="1400"/>
                    <a:pt x="3645" y="2726"/>
                    <a:pt x="5342" y="4206"/>
                  </a:cubicBezTo>
                  <a:cubicBezTo>
                    <a:pt x="5537" y="4377"/>
                    <a:pt x="5728" y="4548"/>
                    <a:pt x="5914" y="4723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3" name="Google Shape;6023;p28"/>
            <p:cNvSpPr/>
            <p:nvPr/>
          </p:nvSpPr>
          <p:spPr>
            <a:xfrm>
              <a:off x="2075800" y="3874900"/>
              <a:ext cx="14850" cy="258275"/>
            </a:xfrm>
            <a:custGeom>
              <a:rect b="b" l="l" r="r" t="t"/>
              <a:pathLst>
                <a:path extrusionOk="0" fill="none" h="10331" w="594">
                  <a:moveTo>
                    <a:pt x="1" y="0"/>
                  </a:moveTo>
                  <a:cubicBezTo>
                    <a:pt x="147" y="3283"/>
                    <a:pt x="332" y="6556"/>
                    <a:pt x="558" y="9828"/>
                  </a:cubicBezTo>
                  <a:cubicBezTo>
                    <a:pt x="573" y="9999"/>
                    <a:pt x="583" y="10165"/>
                    <a:pt x="593" y="10330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4" name="Google Shape;6024;p28"/>
            <p:cNvSpPr/>
            <p:nvPr/>
          </p:nvSpPr>
          <p:spPr>
            <a:xfrm>
              <a:off x="2118600" y="3884300"/>
              <a:ext cx="66525" cy="254250"/>
            </a:xfrm>
            <a:custGeom>
              <a:rect b="b" l="l" r="r" t="t"/>
              <a:pathLst>
                <a:path extrusionOk="0" fill="none" h="10170" w="2661">
                  <a:moveTo>
                    <a:pt x="2661" y="1"/>
                  </a:moveTo>
                  <a:cubicBezTo>
                    <a:pt x="1787" y="3138"/>
                    <a:pt x="964" y="6290"/>
                    <a:pt x="176" y="9452"/>
                  </a:cubicBezTo>
                  <a:cubicBezTo>
                    <a:pt x="116" y="9693"/>
                    <a:pt x="61" y="9934"/>
                    <a:pt x="1" y="10170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5" name="Google Shape;6025;p28"/>
            <p:cNvSpPr/>
            <p:nvPr/>
          </p:nvSpPr>
          <p:spPr>
            <a:xfrm>
              <a:off x="2152225" y="3900750"/>
              <a:ext cx="80350" cy="241075"/>
            </a:xfrm>
            <a:custGeom>
              <a:rect b="b" l="l" r="r" t="t"/>
              <a:pathLst>
                <a:path extrusionOk="0" fill="none" h="9643" w="3214">
                  <a:moveTo>
                    <a:pt x="3213" y="0"/>
                  </a:moveTo>
                  <a:cubicBezTo>
                    <a:pt x="2345" y="2962"/>
                    <a:pt x="1381" y="5898"/>
                    <a:pt x="312" y="8794"/>
                  </a:cubicBezTo>
                  <a:cubicBezTo>
                    <a:pt x="212" y="9080"/>
                    <a:pt x="106" y="9361"/>
                    <a:pt x="1" y="9642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6" name="Google Shape;6026;p28"/>
            <p:cNvSpPr/>
            <p:nvPr/>
          </p:nvSpPr>
          <p:spPr>
            <a:xfrm>
              <a:off x="2242700" y="3994850"/>
              <a:ext cx="21350" cy="38425"/>
            </a:xfrm>
            <a:custGeom>
              <a:rect b="b" l="l" r="r" t="t"/>
              <a:pathLst>
                <a:path extrusionOk="0" fill="none" h="1537" w="854">
                  <a:moveTo>
                    <a:pt x="854" y="1"/>
                  </a:moveTo>
                  <a:cubicBezTo>
                    <a:pt x="523" y="483"/>
                    <a:pt x="237" y="1000"/>
                    <a:pt x="1" y="1537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7" name="Google Shape;6027;p28"/>
            <p:cNvSpPr/>
            <p:nvPr/>
          </p:nvSpPr>
          <p:spPr>
            <a:xfrm>
              <a:off x="2272325" y="4004025"/>
              <a:ext cx="20975" cy="29625"/>
            </a:xfrm>
            <a:custGeom>
              <a:rect b="b" l="l" r="r" t="t"/>
              <a:pathLst>
                <a:path extrusionOk="0" fill="none" h="1185" w="839">
                  <a:moveTo>
                    <a:pt x="838" y="0"/>
                  </a:moveTo>
                  <a:cubicBezTo>
                    <a:pt x="557" y="392"/>
                    <a:pt x="281" y="788"/>
                    <a:pt x="0" y="1185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8" name="Google Shape;6028;p28"/>
            <p:cNvSpPr/>
            <p:nvPr/>
          </p:nvSpPr>
          <p:spPr>
            <a:xfrm>
              <a:off x="2254875" y="4027725"/>
              <a:ext cx="149475" cy="117750"/>
            </a:xfrm>
            <a:custGeom>
              <a:rect b="b" l="l" r="r" t="t"/>
              <a:pathLst>
                <a:path extrusionOk="0" fill="none" h="4710" w="5979">
                  <a:moveTo>
                    <a:pt x="5979" y="1"/>
                  </a:moveTo>
                  <a:cubicBezTo>
                    <a:pt x="4458" y="1281"/>
                    <a:pt x="2907" y="2521"/>
                    <a:pt x="1326" y="3715"/>
                  </a:cubicBezTo>
                  <a:cubicBezTo>
                    <a:pt x="884" y="4052"/>
                    <a:pt x="442" y="4383"/>
                    <a:pt x="1" y="4709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9" name="Google Shape;6029;p28"/>
            <p:cNvSpPr/>
            <p:nvPr/>
          </p:nvSpPr>
          <p:spPr>
            <a:xfrm>
              <a:off x="1897000" y="3928600"/>
              <a:ext cx="116725" cy="210975"/>
            </a:xfrm>
            <a:custGeom>
              <a:rect b="b" l="l" r="r" t="t"/>
              <a:pathLst>
                <a:path extrusionOk="0" fill="none" h="8439" w="4669">
                  <a:moveTo>
                    <a:pt x="0" y="1"/>
                  </a:moveTo>
                  <a:cubicBezTo>
                    <a:pt x="1305" y="2616"/>
                    <a:pt x="2711" y="5181"/>
                    <a:pt x="4212" y="7680"/>
                  </a:cubicBezTo>
                  <a:cubicBezTo>
                    <a:pt x="4362" y="7936"/>
                    <a:pt x="4513" y="8187"/>
                    <a:pt x="4668" y="8438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0" name="Google Shape;6030;p28"/>
            <p:cNvSpPr/>
            <p:nvPr/>
          </p:nvSpPr>
          <p:spPr>
            <a:xfrm>
              <a:off x="1916075" y="3914425"/>
              <a:ext cx="128900" cy="232050"/>
            </a:xfrm>
            <a:custGeom>
              <a:rect b="b" l="l" r="r" t="t"/>
              <a:pathLst>
                <a:path extrusionOk="0" fill="none" h="9282" w="5156">
                  <a:moveTo>
                    <a:pt x="0" y="1"/>
                  </a:moveTo>
                  <a:cubicBezTo>
                    <a:pt x="10" y="11"/>
                    <a:pt x="15" y="26"/>
                    <a:pt x="20" y="36"/>
                  </a:cubicBezTo>
                  <a:cubicBezTo>
                    <a:pt x="1541" y="2776"/>
                    <a:pt x="3062" y="5512"/>
                    <a:pt x="4583" y="8247"/>
                  </a:cubicBezTo>
                  <a:cubicBezTo>
                    <a:pt x="4774" y="8594"/>
                    <a:pt x="4964" y="8940"/>
                    <a:pt x="5155" y="9281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1" name="Google Shape;6031;p28"/>
            <p:cNvSpPr/>
            <p:nvPr/>
          </p:nvSpPr>
          <p:spPr>
            <a:xfrm>
              <a:off x="2000775" y="3951325"/>
              <a:ext cx="19600" cy="43800"/>
            </a:xfrm>
            <a:custGeom>
              <a:rect b="b" l="l" r="r" t="t"/>
              <a:pathLst>
                <a:path extrusionOk="0" fill="none" h="1752" w="784">
                  <a:moveTo>
                    <a:pt x="0" y="0"/>
                  </a:moveTo>
                  <a:cubicBezTo>
                    <a:pt x="231" y="597"/>
                    <a:pt x="492" y="1180"/>
                    <a:pt x="783" y="1752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2" name="Google Shape;6032;p28"/>
            <p:cNvSpPr/>
            <p:nvPr/>
          </p:nvSpPr>
          <p:spPr>
            <a:xfrm>
              <a:off x="2033025" y="3944175"/>
              <a:ext cx="9550" cy="34400"/>
            </a:xfrm>
            <a:custGeom>
              <a:rect b="b" l="l" r="r" t="t"/>
              <a:pathLst>
                <a:path extrusionOk="0" fill="none" h="1376" w="382">
                  <a:moveTo>
                    <a:pt x="0" y="0"/>
                  </a:moveTo>
                  <a:cubicBezTo>
                    <a:pt x="126" y="462"/>
                    <a:pt x="256" y="919"/>
                    <a:pt x="382" y="1375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3" name="Google Shape;6033;p28"/>
            <p:cNvSpPr/>
            <p:nvPr/>
          </p:nvSpPr>
          <p:spPr>
            <a:xfrm>
              <a:off x="1813300" y="3964125"/>
              <a:ext cx="20225" cy="27250"/>
            </a:xfrm>
            <a:custGeom>
              <a:rect b="b" l="l" r="r" t="t"/>
              <a:pathLst>
                <a:path extrusionOk="0" fill="none" h="1090" w="809">
                  <a:moveTo>
                    <a:pt x="1" y="0"/>
                  </a:moveTo>
                  <a:cubicBezTo>
                    <a:pt x="96" y="186"/>
                    <a:pt x="201" y="367"/>
                    <a:pt x="327" y="532"/>
                  </a:cubicBezTo>
                  <a:cubicBezTo>
                    <a:pt x="467" y="733"/>
                    <a:pt x="628" y="919"/>
                    <a:pt x="809" y="1089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4" name="Google Shape;6034;p28"/>
            <p:cNvSpPr/>
            <p:nvPr/>
          </p:nvSpPr>
          <p:spPr>
            <a:xfrm>
              <a:off x="1831500" y="3949550"/>
              <a:ext cx="18100" cy="29275"/>
            </a:xfrm>
            <a:custGeom>
              <a:rect b="b" l="l" r="r" t="t"/>
              <a:pathLst>
                <a:path extrusionOk="0" fill="none" h="1171" w="724">
                  <a:moveTo>
                    <a:pt x="0" y="1"/>
                  </a:moveTo>
                  <a:cubicBezTo>
                    <a:pt x="111" y="177"/>
                    <a:pt x="216" y="352"/>
                    <a:pt x="322" y="523"/>
                  </a:cubicBezTo>
                  <a:cubicBezTo>
                    <a:pt x="452" y="739"/>
                    <a:pt x="588" y="955"/>
                    <a:pt x="723" y="1170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5" name="Google Shape;6035;p28"/>
            <p:cNvSpPr/>
            <p:nvPr/>
          </p:nvSpPr>
          <p:spPr>
            <a:xfrm>
              <a:off x="1733250" y="4053325"/>
              <a:ext cx="23850" cy="19850"/>
            </a:xfrm>
            <a:custGeom>
              <a:rect b="b" l="l" r="r" t="t"/>
              <a:pathLst>
                <a:path extrusionOk="0" fill="none" h="794" w="954">
                  <a:moveTo>
                    <a:pt x="0" y="1"/>
                  </a:moveTo>
                  <a:cubicBezTo>
                    <a:pt x="206" y="172"/>
                    <a:pt x="412" y="342"/>
                    <a:pt x="613" y="513"/>
                  </a:cubicBezTo>
                  <a:cubicBezTo>
                    <a:pt x="728" y="608"/>
                    <a:pt x="838" y="704"/>
                    <a:pt x="954" y="794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6" name="Google Shape;6036;p28"/>
            <p:cNvSpPr/>
            <p:nvPr/>
          </p:nvSpPr>
          <p:spPr>
            <a:xfrm>
              <a:off x="2347850" y="3969775"/>
              <a:ext cx="24125" cy="21475"/>
            </a:xfrm>
            <a:custGeom>
              <a:rect b="b" l="l" r="r" t="t"/>
              <a:pathLst>
                <a:path extrusionOk="0" fill="none" h="859" w="965">
                  <a:moveTo>
                    <a:pt x="1" y="858"/>
                  </a:moveTo>
                  <a:cubicBezTo>
                    <a:pt x="207" y="733"/>
                    <a:pt x="397" y="587"/>
                    <a:pt x="568" y="422"/>
                  </a:cubicBezTo>
                  <a:cubicBezTo>
                    <a:pt x="714" y="291"/>
                    <a:pt x="844" y="151"/>
                    <a:pt x="965" y="0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7" name="Google Shape;6037;p28"/>
            <p:cNvSpPr/>
            <p:nvPr/>
          </p:nvSpPr>
          <p:spPr>
            <a:xfrm>
              <a:off x="2417250" y="4053075"/>
              <a:ext cx="28875" cy="13200"/>
            </a:xfrm>
            <a:custGeom>
              <a:rect b="b" l="l" r="r" t="t"/>
              <a:pathLst>
                <a:path extrusionOk="0" fill="none" h="528" w="1155">
                  <a:moveTo>
                    <a:pt x="1" y="528"/>
                  </a:moveTo>
                  <a:cubicBezTo>
                    <a:pt x="131" y="468"/>
                    <a:pt x="262" y="407"/>
                    <a:pt x="397" y="347"/>
                  </a:cubicBezTo>
                  <a:cubicBezTo>
                    <a:pt x="648" y="232"/>
                    <a:pt x="904" y="116"/>
                    <a:pt x="1155" y="1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8" name="Google Shape;6038;p28"/>
            <p:cNvSpPr/>
            <p:nvPr/>
          </p:nvSpPr>
          <p:spPr>
            <a:xfrm>
              <a:off x="1709900" y="4120600"/>
              <a:ext cx="782550" cy="25"/>
            </a:xfrm>
            <a:custGeom>
              <a:rect b="b" l="l" r="r" t="t"/>
              <a:pathLst>
                <a:path extrusionOk="0" fill="none" h="1" w="31302">
                  <a:moveTo>
                    <a:pt x="1" y="0"/>
                  </a:moveTo>
                  <a:lnTo>
                    <a:pt x="623" y="0"/>
                  </a:lnTo>
                  <a:lnTo>
                    <a:pt x="8283" y="0"/>
                  </a:lnTo>
                  <a:lnTo>
                    <a:pt x="11696" y="0"/>
                  </a:lnTo>
                  <a:lnTo>
                    <a:pt x="12830" y="0"/>
                  </a:lnTo>
                  <a:lnTo>
                    <a:pt x="15194" y="0"/>
                  </a:lnTo>
                  <a:lnTo>
                    <a:pt x="16524" y="0"/>
                  </a:lnTo>
                  <a:lnTo>
                    <a:pt x="18005" y="0"/>
                  </a:lnTo>
                  <a:lnTo>
                    <a:pt x="23125" y="0"/>
                  </a:lnTo>
                  <a:lnTo>
                    <a:pt x="29795" y="0"/>
                  </a:lnTo>
                  <a:lnTo>
                    <a:pt x="31301" y="0"/>
                  </a:ln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9" name="Google Shape;6039;p28"/>
            <p:cNvSpPr/>
            <p:nvPr/>
          </p:nvSpPr>
          <p:spPr>
            <a:xfrm>
              <a:off x="1656825" y="4109800"/>
              <a:ext cx="830225" cy="25"/>
            </a:xfrm>
            <a:custGeom>
              <a:rect b="b" l="l" r="r" t="t"/>
              <a:pathLst>
                <a:path extrusionOk="0" fill="none" h="1" w="33209">
                  <a:moveTo>
                    <a:pt x="33208" y="1"/>
                  </a:moveTo>
                  <a:lnTo>
                    <a:pt x="32987" y="1"/>
                  </a:lnTo>
                  <a:lnTo>
                    <a:pt x="0" y="1"/>
                  </a:ln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40" name="Google Shape;6040;p28"/>
          <p:cNvSpPr txBox="1"/>
          <p:nvPr>
            <p:ph hasCustomPrompt="1" type="title"/>
          </p:nvPr>
        </p:nvSpPr>
        <p:spPr>
          <a:xfrm>
            <a:off x="1934450" y="741538"/>
            <a:ext cx="2394900" cy="705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5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6041" name="Google Shape;6041;p28"/>
          <p:cNvSpPr txBox="1"/>
          <p:nvPr>
            <p:ph idx="1" type="subTitle"/>
          </p:nvPr>
        </p:nvSpPr>
        <p:spPr>
          <a:xfrm>
            <a:off x="1934450" y="1447549"/>
            <a:ext cx="2394900" cy="60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6042" name="Google Shape;6042;p28"/>
          <p:cNvSpPr txBox="1"/>
          <p:nvPr>
            <p:ph hasCustomPrompt="1" idx="2" type="title"/>
          </p:nvPr>
        </p:nvSpPr>
        <p:spPr>
          <a:xfrm>
            <a:off x="4814650" y="741541"/>
            <a:ext cx="2394900" cy="705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5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6043" name="Google Shape;6043;p28"/>
          <p:cNvSpPr txBox="1"/>
          <p:nvPr>
            <p:ph idx="3" type="subTitle"/>
          </p:nvPr>
        </p:nvSpPr>
        <p:spPr>
          <a:xfrm>
            <a:off x="4814650" y="1447543"/>
            <a:ext cx="2394900" cy="60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6044" name="Google Shape;6044;p28"/>
          <p:cNvSpPr txBox="1"/>
          <p:nvPr>
            <p:ph hasCustomPrompt="1" idx="4" type="title"/>
          </p:nvPr>
        </p:nvSpPr>
        <p:spPr>
          <a:xfrm>
            <a:off x="4814650" y="2492971"/>
            <a:ext cx="2394900" cy="705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5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6045" name="Google Shape;6045;p28"/>
          <p:cNvSpPr txBox="1"/>
          <p:nvPr>
            <p:ph idx="5" type="subTitle"/>
          </p:nvPr>
        </p:nvSpPr>
        <p:spPr>
          <a:xfrm>
            <a:off x="4814650" y="3198971"/>
            <a:ext cx="2394900" cy="60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6046" name="Google Shape;6046;p28"/>
          <p:cNvSpPr txBox="1"/>
          <p:nvPr>
            <p:ph hasCustomPrompt="1" idx="6" type="title"/>
          </p:nvPr>
        </p:nvSpPr>
        <p:spPr>
          <a:xfrm>
            <a:off x="1934450" y="2492950"/>
            <a:ext cx="2394900" cy="705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5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6047" name="Google Shape;6047;p28"/>
          <p:cNvSpPr txBox="1"/>
          <p:nvPr>
            <p:ph idx="7" type="subTitle"/>
          </p:nvPr>
        </p:nvSpPr>
        <p:spPr>
          <a:xfrm>
            <a:off x="1934450" y="3198961"/>
            <a:ext cx="2394900" cy="60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BLANK_1_1_1_1_1_1_3">
    <p:spTree>
      <p:nvGrpSpPr>
        <p:cNvPr id="6048" name="Shape 6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49" name="Google Shape;6049;p29"/>
          <p:cNvGrpSpPr/>
          <p:nvPr/>
        </p:nvGrpSpPr>
        <p:grpSpPr>
          <a:xfrm flipH="1">
            <a:off x="2524950" y="0"/>
            <a:ext cx="2440158" cy="4362437"/>
            <a:chOff x="6536175" y="0"/>
            <a:chExt cx="2440158" cy="4362437"/>
          </a:xfrm>
        </p:grpSpPr>
        <p:sp>
          <p:nvSpPr>
            <p:cNvPr id="6050" name="Google Shape;6050;p29"/>
            <p:cNvSpPr/>
            <p:nvPr/>
          </p:nvSpPr>
          <p:spPr>
            <a:xfrm>
              <a:off x="6536175" y="0"/>
              <a:ext cx="2229678" cy="4362437"/>
            </a:xfrm>
            <a:custGeom>
              <a:rect b="b" l="l" r="r" t="t"/>
              <a:pathLst>
                <a:path extrusionOk="0" h="119339" w="64279">
                  <a:moveTo>
                    <a:pt x="59254" y="0"/>
                  </a:moveTo>
                  <a:cubicBezTo>
                    <a:pt x="59043" y="628"/>
                    <a:pt x="1" y="119339"/>
                    <a:pt x="1" y="119339"/>
                  </a:cubicBezTo>
                  <a:lnTo>
                    <a:pt x="19265" y="119339"/>
                  </a:lnTo>
                  <a:lnTo>
                    <a:pt x="64278" y="0"/>
                  </a:lnTo>
                  <a:close/>
                </a:path>
              </a:pathLst>
            </a:custGeom>
            <a:solidFill>
              <a:srgbClr val="FFFFFF">
                <a:alpha val="80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1" name="Google Shape;6051;p29"/>
            <p:cNvSpPr/>
            <p:nvPr/>
          </p:nvSpPr>
          <p:spPr>
            <a:xfrm>
              <a:off x="7385842" y="0"/>
              <a:ext cx="1590491" cy="4362437"/>
            </a:xfrm>
            <a:custGeom>
              <a:rect b="b" l="l" r="r" t="t"/>
              <a:pathLst>
                <a:path extrusionOk="0" h="119339" w="45852">
                  <a:moveTo>
                    <a:pt x="42504" y="0"/>
                  </a:moveTo>
                  <a:lnTo>
                    <a:pt x="0" y="119339"/>
                  </a:lnTo>
                  <a:lnTo>
                    <a:pt x="10054" y="119339"/>
                  </a:lnTo>
                  <a:lnTo>
                    <a:pt x="45852" y="0"/>
                  </a:lnTo>
                  <a:close/>
                </a:path>
              </a:pathLst>
            </a:custGeom>
            <a:solidFill>
              <a:srgbClr val="FFFFFF">
                <a:alpha val="80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52" name="Google Shape;6052;p29"/>
          <p:cNvSpPr/>
          <p:nvPr/>
        </p:nvSpPr>
        <p:spPr>
          <a:xfrm>
            <a:off x="-277575" y="2431775"/>
            <a:ext cx="9523639" cy="2806115"/>
          </a:xfrm>
          <a:custGeom>
            <a:rect b="b" l="l" r="r" t="t"/>
            <a:pathLst>
              <a:path extrusionOk="0" h="80897" w="118908">
                <a:moveTo>
                  <a:pt x="2987" y="1"/>
                </a:moveTo>
                <a:lnTo>
                  <a:pt x="0" y="80596"/>
                </a:lnTo>
                <a:lnTo>
                  <a:pt x="117924" y="80596"/>
                </a:lnTo>
                <a:cubicBezTo>
                  <a:pt x="118004" y="80596"/>
                  <a:pt x="118828" y="80897"/>
                  <a:pt x="118908" y="80897"/>
                </a:cubicBezTo>
                <a:lnTo>
                  <a:pt x="118908" y="12007"/>
                </a:lnTo>
                <a:cubicBezTo>
                  <a:pt x="102670" y="14597"/>
                  <a:pt x="89982" y="28887"/>
                  <a:pt x="73654" y="30799"/>
                </a:cubicBezTo>
                <a:cubicBezTo>
                  <a:pt x="72398" y="30946"/>
                  <a:pt x="71145" y="31016"/>
                  <a:pt x="69894" y="31016"/>
                </a:cubicBezTo>
                <a:cubicBezTo>
                  <a:pt x="60336" y="31016"/>
                  <a:pt x="50986" y="26926"/>
                  <a:pt x="42770" y="21835"/>
                </a:cubicBezTo>
                <a:cubicBezTo>
                  <a:pt x="33484" y="16083"/>
                  <a:pt x="25032" y="8960"/>
                  <a:pt x="15294" y="4006"/>
                </a:cubicBezTo>
                <a:cubicBezTo>
                  <a:pt x="11429" y="2034"/>
                  <a:pt x="7308" y="402"/>
                  <a:pt x="2987" y="1"/>
                </a:cubicBezTo>
                <a:close/>
              </a:path>
            </a:pathLst>
          </a:custGeom>
          <a:solidFill>
            <a:srgbClr val="FFFFFF">
              <a:alpha val="803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53" name="Google Shape;6053;p29"/>
          <p:cNvSpPr/>
          <p:nvPr/>
        </p:nvSpPr>
        <p:spPr>
          <a:xfrm>
            <a:off x="3118665" y="3915666"/>
            <a:ext cx="6025358" cy="870993"/>
          </a:xfrm>
          <a:custGeom>
            <a:rect b="b" l="l" r="r" t="t"/>
            <a:pathLst>
              <a:path extrusionOk="0" h="21506" w="71325">
                <a:moveTo>
                  <a:pt x="66486" y="1"/>
                </a:moveTo>
                <a:cubicBezTo>
                  <a:pt x="57639" y="1"/>
                  <a:pt x="48667" y="1874"/>
                  <a:pt x="39989" y="3894"/>
                </a:cubicBezTo>
                <a:cubicBezTo>
                  <a:pt x="33911" y="5309"/>
                  <a:pt x="27832" y="6780"/>
                  <a:pt x="21658" y="7743"/>
                </a:cubicBezTo>
                <a:cubicBezTo>
                  <a:pt x="17551" y="8389"/>
                  <a:pt x="13389" y="8805"/>
                  <a:pt x="9228" y="8805"/>
                </a:cubicBezTo>
                <a:cubicBezTo>
                  <a:pt x="7182" y="8805"/>
                  <a:pt x="5136" y="8705"/>
                  <a:pt x="3097" y="8481"/>
                </a:cubicBezTo>
                <a:cubicBezTo>
                  <a:pt x="2058" y="8366"/>
                  <a:pt x="1029" y="8230"/>
                  <a:pt x="0" y="8050"/>
                </a:cubicBezTo>
                <a:lnTo>
                  <a:pt x="0" y="8050"/>
                </a:lnTo>
                <a:cubicBezTo>
                  <a:pt x="8438" y="12356"/>
                  <a:pt x="16850" y="16788"/>
                  <a:pt x="25985" y="19192"/>
                </a:cubicBezTo>
                <a:cubicBezTo>
                  <a:pt x="32371" y="20871"/>
                  <a:pt x="38900" y="21505"/>
                  <a:pt x="45482" y="21505"/>
                </a:cubicBezTo>
                <a:cubicBezTo>
                  <a:pt x="54073" y="21505"/>
                  <a:pt x="62753" y="20425"/>
                  <a:pt x="71325" y="19177"/>
                </a:cubicBezTo>
                <a:lnTo>
                  <a:pt x="71325" y="199"/>
                </a:lnTo>
                <a:cubicBezTo>
                  <a:pt x="69718" y="64"/>
                  <a:pt x="68104" y="1"/>
                  <a:pt x="66486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054" name="Google Shape;6054;p29"/>
          <p:cNvGrpSpPr/>
          <p:nvPr/>
        </p:nvGrpSpPr>
        <p:grpSpPr>
          <a:xfrm rot="285632">
            <a:off x="4571952" y="4228244"/>
            <a:ext cx="1790235" cy="587148"/>
            <a:chOff x="1656825" y="3872400"/>
            <a:chExt cx="835625" cy="274075"/>
          </a:xfrm>
        </p:grpSpPr>
        <p:sp>
          <p:nvSpPr>
            <p:cNvPr id="6055" name="Google Shape;6055;p29"/>
            <p:cNvSpPr/>
            <p:nvPr/>
          </p:nvSpPr>
          <p:spPr>
            <a:xfrm>
              <a:off x="1725475" y="4015575"/>
              <a:ext cx="191500" cy="105050"/>
            </a:xfrm>
            <a:custGeom>
              <a:rect b="b" l="l" r="r" t="t"/>
              <a:pathLst>
                <a:path extrusionOk="0" h="4202" w="7660">
                  <a:moveTo>
                    <a:pt x="2329" y="0"/>
                  </a:moveTo>
                  <a:cubicBezTo>
                    <a:pt x="1792" y="633"/>
                    <a:pt x="1320" y="1310"/>
                    <a:pt x="924" y="2023"/>
                  </a:cubicBezTo>
                  <a:cubicBezTo>
                    <a:pt x="542" y="2716"/>
                    <a:pt x="231" y="3443"/>
                    <a:pt x="0" y="4201"/>
                  </a:cubicBezTo>
                  <a:lnTo>
                    <a:pt x="7660" y="4201"/>
                  </a:lnTo>
                  <a:cubicBezTo>
                    <a:pt x="5963" y="2721"/>
                    <a:pt x="4096" y="1395"/>
                    <a:pt x="23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6" name="Google Shape;6056;p29"/>
            <p:cNvSpPr/>
            <p:nvPr/>
          </p:nvSpPr>
          <p:spPr>
            <a:xfrm>
              <a:off x="1916575" y="3874275"/>
              <a:ext cx="173200" cy="246350"/>
            </a:xfrm>
            <a:custGeom>
              <a:rect b="b" l="l" r="r" t="t"/>
              <a:pathLst>
                <a:path extrusionOk="0" h="9854" w="6928">
                  <a:moveTo>
                    <a:pt x="5768" y="0"/>
                  </a:moveTo>
                  <a:cubicBezTo>
                    <a:pt x="3830" y="196"/>
                    <a:pt x="1843" y="758"/>
                    <a:pt x="0" y="1642"/>
                  </a:cubicBezTo>
                  <a:cubicBezTo>
                    <a:pt x="1521" y="4382"/>
                    <a:pt x="3042" y="7118"/>
                    <a:pt x="4563" y="9853"/>
                  </a:cubicBezTo>
                  <a:lnTo>
                    <a:pt x="6927" y="9853"/>
                  </a:lnTo>
                  <a:cubicBezTo>
                    <a:pt x="6701" y="6581"/>
                    <a:pt x="6516" y="3308"/>
                    <a:pt x="6370" y="25"/>
                  </a:cubicBezTo>
                  <a:lnTo>
                    <a:pt x="576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7" name="Google Shape;6057;p29"/>
            <p:cNvSpPr/>
            <p:nvPr/>
          </p:nvSpPr>
          <p:spPr>
            <a:xfrm>
              <a:off x="2123000" y="3883300"/>
              <a:ext cx="110450" cy="237325"/>
            </a:xfrm>
            <a:custGeom>
              <a:rect b="b" l="l" r="r" t="t"/>
              <a:pathLst>
                <a:path extrusionOk="0" h="9493" w="4418">
                  <a:moveTo>
                    <a:pt x="2500" y="1"/>
                  </a:moveTo>
                  <a:lnTo>
                    <a:pt x="2485" y="41"/>
                  </a:lnTo>
                  <a:cubicBezTo>
                    <a:pt x="1611" y="3178"/>
                    <a:pt x="788" y="6330"/>
                    <a:pt x="0" y="9492"/>
                  </a:cubicBezTo>
                  <a:lnTo>
                    <a:pt x="1481" y="9492"/>
                  </a:lnTo>
                  <a:cubicBezTo>
                    <a:pt x="2550" y="6596"/>
                    <a:pt x="3514" y="3660"/>
                    <a:pt x="4382" y="698"/>
                  </a:cubicBezTo>
                  <a:lnTo>
                    <a:pt x="4417" y="613"/>
                  </a:lnTo>
                  <a:cubicBezTo>
                    <a:pt x="3790" y="367"/>
                    <a:pt x="3147" y="161"/>
                    <a:pt x="250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8" name="Google Shape;6058;p29"/>
            <p:cNvSpPr/>
            <p:nvPr/>
          </p:nvSpPr>
          <p:spPr>
            <a:xfrm>
              <a:off x="2160000" y="3898625"/>
              <a:ext cx="244600" cy="222000"/>
            </a:xfrm>
            <a:custGeom>
              <a:rect b="b" l="l" r="r" t="t"/>
              <a:pathLst>
                <a:path extrusionOk="0" h="8880" w="9784">
                  <a:moveTo>
                    <a:pt x="2937" y="0"/>
                  </a:moveTo>
                  <a:lnTo>
                    <a:pt x="2902" y="85"/>
                  </a:lnTo>
                  <a:cubicBezTo>
                    <a:pt x="2034" y="3047"/>
                    <a:pt x="1070" y="5983"/>
                    <a:pt x="1" y="8879"/>
                  </a:cubicBezTo>
                  <a:lnTo>
                    <a:pt x="5121" y="8879"/>
                  </a:lnTo>
                  <a:cubicBezTo>
                    <a:pt x="6702" y="7685"/>
                    <a:pt x="8253" y="6445"/>
                    <a:pt x="9774" y="5165"/>
                  </a:cubicBezTo>
                  <a:lnTo>
                    <a:pt x="9784" y="5165"/>
                  </a:lnTo>
                  <a:cubicBezTo>
                    <a:pt x="9272" y="4482"/>
                    <a:pt x="8699" y="3850"/>
                    <a:pt x="8082" y="3268"/>
                  </a:cubicBezTo>
                  <a:cubicBezTo>
                    <a:pt x="6601" y="1862"/>
                    <a:pt x="4845" y="743"/>
                    <a:pt x="29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9" name="Google Shape;6059;p29"/>
            <p:cNvSpPr/>
            <p:nvPr/>
          </p:nvSpPr>
          <p:spPr>
            <a:xfrm>
              <a:off x="1895625" y="3915300"/>
              <a:ext cx="135050" cy="205325"/>
            </a:xfrm>
            <a:custGeom>
              <a:rect b="b" l="l" r="r" t="t"/>
              <a:pathLst>
                <a:path extrusionOk="0" h="8213" w="5402">
                  <a:moveTo>
                    <a:pt x="838" y="1"/>
                  </a:moveTo>
                  <a:cubicBezTo>
                    <a:pt x="557" y="136"/>
                    <a:pt x="276" y="282"/>
                    <a:pt x="0" y="432"/>
                  </a:cubicBezTo>
                  <a:lnTo>
                    <a:pt x="55" y="533"/>
                  </a:lnTo>
                  <a:cubicBezTo>
                    <a:pt x="1360" y="3148"/>
                    <a:pt x="2766" y="5713"/>
                    <a:pt x="4267" y="8212"/>
                  </a:cubicBezTo>
                  <a:lnTo>
                    <a:pt x="5401" y="8212"/>
                  </a:lnTo>
                  <a:cubicBezTo>
                    <a:pt x="3880" y="5477"/>
                    <a:pt x="2359" y="2741"/>
                    <a:pt x="8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0" name="Google Shape;6060;p29"/>
            <p:cNvSpPr/>
            <p:nvPr/>
          </p:nvSpPr>
          <p:spPr>
            <a:xfrm>
              <a:off x="1783675" y="3926100"/>
              <a:ext cx="218625" cy="194525"/>
            </a:xfrm>
            <a:custGeom>
              <a:rect b="b" l="l" r="r" t="t"/>
              <a:pathLst>
                <a:path extrusionOk="0" h="7781" w="8745">
                  <a:moveTo>
                    <a:pt x="4478" y="0"/>
                  </a:moveTo>
                  <a:cubicBezTo>
                    <a:pt x="3690" y="427"/>
                    <a:pt x="2937" y="914"/>
                    <a:pt x="2235" y="1461"/>
                  </a:cubicBezTo>
                  <a:cubicBezTo>
                    <a:pt x="1989" y="1652"/>
                    <a:pt x="1748" y="1847"/>
                    <a:pt x="1512" y="2053"/>
                  </a:cubicBezTo>
                  <a:cubicBezTo>
                    <a:pt x="970" y="2525"/>
                    <a:pt x="463" y="3037"/>
                    <a:pt x="1" y="3579"/>
                  </a:cubicBezTo>
                  <a:cubicBezTo>
                    <a:pt x="1768" y="4974"/>
                    <a:pt x="3635" y="6305"/>
                    <a:pt x="5332" y="7780"/>
                  </a:cubicBezTo>
                  <a:lnTo>
                    <a:pt x="8745" y="7780"/>
                  </a:lnTo>
                  <a:cubicBezTo>
                    <a:pt x="7244" y="5281"/>
                    <a:pt x="5838" y="2716"/>
                    <a:pt x="4533" y="101"/>
                  </a:cubicBezTo>
                  <a:lnTo>
                    <a:pt x="447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1" name="Google Shape;6061;p29"/>
            <p:cNvSpPr/>
            <p:nvPr/>
          </p:nvSpPr>
          <p:spPr>
            <a:xfrm>
              <a:off x="2288000" y="4027725"/>
              <a:ext cx="166800" cy="92900"/>
            </a:xfrm>
            <a:custGeom>
              <a:rect b="b" l="l" r="r" t="t"/>
              <a:pathLst>
                <a:path extrusionOk="0" h="3716" w="6672">
                  <a:moveTo>
                    <a:pt x="4654" y="1"/>
                  </a:moveTo>
                  <a:cubicBezTo>
                    <a:pt x="3133" y="1281"/>
                    <a:pt x="1582" y="2521"/>
                    <a:pt x="1" y="3715"/>
                  </a:cubicBezTo>
                  <a:lnTo>
                    <a:pt x="6671" y="3715"/>
                  </a:lnTo>
                  <a:cubicBezTo>
                    <a:pt x="6380" y="2892"/>
                    <a:pt x="6009" y="2109"/>
                    <a:pt x="5567" y="1361"/>
                  </a:cubicBezTo>
                  <a:cubicBezTo>
                    <a:pt x="5291" y="889"/>
                    <a:pt x="4990" y="433"/>
                    <a:pt x="46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2" name="Google Shape;6062;p29"/>
            <p:cNvSpPr/>
            <p:nvPr/>
          </p:nvSpPr>
          <p:spPr>
            <a:xfrm>
              <a:off x="2060750" y="3872400"/>
              <a:ext cx="124750" cy="248225"/>
            </a:xfrm>
            <a:custGeom>
              <a:rect b="b" l="l" r="r" t="t"/>
              <a:pathLst>
                <a:path extrusionOk="0" h="9929" w="4990">
                  <a:moveTo>
                    <a:pt x="1535" y="1"/>
                  </a:moveTo>
                  <a:cubicBezTo>
                    <a:pt x="1030" y="1"/>
                    <a:pt x="517" y="27"/>
                    <a:pt x="1" y="75"/>
                  </a:cubicBezTo>
                  <a:lnTo>
                    <a:pt x="603" y="100"/>
                  </a:lnTo>
                  <a:cubicBezTo>
                    <a:pt x="749" y="3383"/>
                    <a:pt x="934" y="6656"/>
                    <a:pt x="1160" y="9928"/>
                  </a:cubicBezTo>
                  <a:lnTo>
                    <a:pt x="2490" y="9928"/>
                  </a:lnTo>
                  <a:cubicBezTo>
                    <a:pt x="3278" y="6766"/>
                    <a:pt x="4101" y="3614"/>
                    <a:pt x="4975" y="477"/>
                  </a:cubicBezTo>
                  <a:lnTo>
                    <a:pt x="4990" y="437"/>
                  </a:lnTo>
                  <a:cubicBezTo>
                    <a:pt x="3976" y="181"/>
                    <a:pt x="2932" y="35"/>
                    <a:pt x="1888" y="5"/>
                  </a:cubicBezTo>
                  <a:cubicBezTo>
                    <a:pt x="1771" y="2"/>
                    <a:pt x="1653" y="1"/>
                    <a:pt x="15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3" name="Google Shape;6063;p29"/>
            <p:cNvSpPr/>
            <p:nvPr/>
          </p:nvSpPr>
          <p:spPr>
            <a:xfrm>
              <a:off x="1783425" y="4015450"/>
              <a:ext cx="147850" cy="118100"/>
            </a:xfrm>
            <a:custGeom>
              <a:rect b="b" l="l" r="r" t="t"/>
              <a:pathLst>
                <a:path extrusionOk="0" fill="none" h="4724" w="5914">
                  <a:moveTo>
                    <a:pt x="1" y="0"/>
                  </a:moveTo>
                  <a:cubicBezTo>
                    <a:pt x="6" y="0"/>
                    <a:pt x="11" y="5"/>
                    <a:pt x="11" y="5"/>
                  </a:cubicBezTo>
                  <a:cubicBezTo>
                    <a:pt x="1778" y="1400"/>
                    <a:pt x="3645" y="2726"/>
                    <a:pt x="5342" y="4206"/>
                  </a:cubicBezTo>
                  <a:cubicBezTo>
                    <a:pt x="5537" y="4377"/>
                    <a:pt x="5728" y="4548"/>
                    <a:pt x="5914" y="4723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4" name="Google Shape;6064;p29"/>
            <p:cNvSpPr/>
            <p:nvPr/>
          </p:nvSpPr>
          <p:spPr>
            <a:xfrm>
              <a:off x="2075800" y="3874900"/>
              <a:ext cx="14850" cy="258275"/>
            </a:xfrm>
            <a:custGeom>
              <a:rect b="b" l="l" r="r" t="t"/>
              <a:pathLst>
                <a:path extrusionOk="0" fill="none" h="10331" w="594">
                  <a:moveTo>
                    <a:pt x="1" y="0"/>
                  </a:moveTo>
                  <a:cubicBezTo>
                    <a:pt x="147" y="3283"/>
                    <a:pt x="332" y="6556"/>
                    <a:pt x="558" y="9828"/>
                  </a:cubicBezTo>
                  <a:cubicBezTo>
                    <a:pt x="573" y="9999"/>
                    <a:pt x="583" y="10165"/>
                    <a:pt x="593" y="10330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5" name="Google Shape;6065;p29"/>
            <p:cNvSpPr/>
            <p:nvPr/>
          </p:nvSpPr>
          <p:spPr>
            <a:xfrm>
              <a:off x="2118600" y="3884300"/>
              <a:ext cx="66525" cy="254250"/>
            </a:xfrm>
            <a:custGeom>
              <a:rect b="b" l="l" r="r" t="t"/>
              <a:pathLst>
                <a:path extrusionOk="0" fill="none" h="10170" w="2661">
                  <a:moveTo>
                    <a:pt x="2661" y="1"/>
                  </a:moveTo>
                  <a:cubicBezTo>
                    <a:pt x="1787" y="3138"/>
                    <a:pt x="964" y="6290"/>
                    <a:pt x="176" y="9452"/>
                  </a:cubicBezTo>
                  <a:cubicBezTo>
                    <a:pt x="116" y="9693"/>
                    <a:pt x="61" y="9934"/>
                    <a:pt x="1" y="10170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6" name="Google Shape;6066;p29"/>
            <p:cNvSpPr/>
            <p:nvPr/>
          </p:nvSpPr>
          <p:spPr>
            <a:xfrm>
              <a:off x="2152225" y="3900750"/>
              <a:ext cx="80350" cy="241075"/>
            </a:xfrm>
            <a:custGeom>
              <a:rect b="b" l="l" r="r" t="t"/>
              <a:pathLst>
                <a:path extrusionOk="0" fill="none" h="9643" w="3214">
                  <a:moveTo>
                    <a:pt x="3213" y="0"/>
                  </a:moveTo>
                  <a:cubicBezTo>
                    <a:pt x="2345" y="2962"/>
                    <a:pt x="1381" y="5898"/>
                    <a:pt x="312" y="8794"/>
                  </a:cubicBezTo>
                  <a:cubicBezTo>
                    <a:pt x="212" y="9080"/>
                    <a:pt x="106" y="9361"/>
                    <a:pt x="1" y="9642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7" name="Google Shape;6067;p29"/>
            <p:cNvSpPr/>
            <p:nvPr/>
          </p:nvSpPr>
          <p:spPr>
            <a:xfrm>
              <a:off x="2242700" y="3994850"/>
              <a:ext cx="21350" cy="38425"/>
            </a:xfrm>
            <a:custGeom>
              <a:rect b="b" l="l" r="r" t="t"/>
              <a:pathLst>
                <a:path extrusionOk="0" fill="none" h="1537" w="854">
                  <a:moveTo>
                    <a:pt x="854" y="1"/>
                  </a:moveTo>
                  <a:cubicBezTo>
                    <a:pt x="523" y="483"/>
                    <a:pt x="237" y="1000"/>
                    <a:pt x="1" y="1537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8" name="Google Shape;6068;p29"/>
            <p:cNvSpPr/>
            <p:nvPr/>
          </p:nvSpPr>
          <p:spPr>
            <a:xfrm>
              <a:off x="2272325" y="4004025"/>
              <a:ext cx="20975" cy="29625"/>
            </a:xfrm>
            <a:custGeom>
              <a:rect b="b" l="l" r="r" t="t"/>
              <a:pathLst>
                <a:path extrusionOk="0" fill="none" h="1185" w="839">
                  <a:moveTo>
                    <a:pt x="838" y="0"/>
                  </a:moveTo>
                  <a:cubicBezTo>
                    <a:pt x="557" y="392"/>
                    <a:pt x="281" y="788"/>
                    <a:pt x="0" y="1185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9" name="Google Shape;6069;p29"/>
            <p:cNvSpPr/>
            <p:nvPr/>
          </p:nvSpPr>
          <p:spPr>
            <a:xfrm>
              <a:off x="2254875" y="4027725"/>
              <a:ext cx="149475" cy="117750"/>
            </a:xfrm>
            <a:custGeom>
              <a:rect b="b" l="l" r="r" t="t"/>
              <a:pathLst>
                <a:path extrusionOk="0" fill="none" h="4710" w="5979">
                  <a:moveTo>
                    <a:pt x="5979" y="1"/>
                  </a:moveTo>
                  <a:cubicBezTo>
                    <a:pt x="4458" y="1281"/>
                    <a:pt x="2907" y="2521"/>
                    <a:pt x="1326" y="3715"/>
                  </a:cubicBezTo>
                  <a:cubicBezTo>
                    <a:pt x="884" y="4052"/>
                    <a:pt x="442" y="4383"/>
                    <a:pt x="1" y="4709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0" name="Google Shape;6070;p29"/>
            <p:cNvSpPr/>
            <p:nvPr/>
          </p:nvSpPr>
          <p:spPr>
            <a:xfrm>
              <a:off x="1897000" y="3928600"/>
              <a:ext cx="116725" cy="210975"/>
            </a:xfrm>
            <a:custGeom>
              <a:rect b="b" l="l" r="r" t="t"/>
              <a:pathLst>
                <a:path extrusionOk="0" fill="none" h="8439" w="4669">
                  <a:moveTo>
                    <a:pt x="0" y="1"/>
                  </a:moveTo>
                  <a:cubicBezTo>
                    <a:pt x="1305" y="2616"/>
                    <a:pt x="2711" y="5181"/>
                    <a:pt x="4212" y="7680"/>
                  </a:cubicBezTo>
                  <a:cubicBezTo>
                    <a:pt x="4362" y="7936"/>
                    <a:pt x="4513" y="8187"/>
                    <a:pt x="4668" y="8438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1" name="Google Shape;6071;p29"/>
            <p:cNvSpPr/>
            <p:nvPr/>
          </p:nvSpPr>
          <p:spPr>
            <a:xfrm>
              <a:off x="1916075" y="3914425"/>
              <a:ext cx="128900" cy="232050"/>
            </a:xfrm>
            <a:custGeom>
              <a:rect b="b" l="l" r="r" t="t"/>
              <a:pathLst>
                <a:path extrusionOk="0" fill="none" h="9282" w="5156">
                  <a:moveTo>
                    <a:pt x="0" y="1"/>
                  </a:moveTo>
                  <a:cubicBezTo>
                    <a:pt x="10" y="11"/>
                    <a:pt x="15" y="26"/>
                    <a:pt x="20" y="36"/>
                  </a:cubicBezTo>
                  <a:cubicBezTo>
                    <a:pt x="1541" y="2776"/>
                    <a:pt x="3062" y="5512"/>
                    <a:pt x="4583" y="8247"/>
                  </a:cubicBezTo>
                  <a:cubicBezTo>
                    <a:pt x="4774" y="8594"/>
                    <a:pt x="4964" y="8940"/>
                    <a:pt x="5155" y="9281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2" name="Google Shape;6072;p29"/>
            <p:cNvSpPr/>
            <p:nvPr/>
          </p:nvSpPr>
          <p:spPr>
            <a:xfrm>
              <a:off x="2000775" y="3951325"/>
              <a:ext cx="19600" cy="43800"/>
            </a:xfrm>
            <a:custGeom>
              <a:rect b="b" l="l" r="r" t="t"/>
              <a:pathLst>
                <a:path extrusionOk="0" fill="none" h="1752" w="784">
                  <a:moveTo>
                    <a:pt x="0" y="0"/>
                  </a:moveTo>
                  <a:cubicBezTo>
                    <a:pt x="231" y="597"/>
                    <a:pt x="492" y="1180"/>
                    <a:pt x="783" y="1752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3" name="Google Shape;6073;p29"/>
            <p:cNvSpPr/>
            <p:nvPr/>
          </p:nvSpPr>
          <p:spPr>
            <a:xfrm>
              <a:off x="2033025" y="3944175"/>
              <a:ext cx="9550" cy="34400"/>
            </a:xfrm>
            <a:custGeom>
              <a:rect b="b" l="l" r="r" t="t"/>
              <a:pathLst>
                <a:path extrusionOk="0" fill="none" h="1376" w="382">
                  <a:moveTo>
                    <a:pt x="0" y="0"/>
                  </a:moveTo>
                  <a:cubicBezTo>
                    <a:pt x="126" y="462"/>
                    <a:pt x="256" y="919"/>
                    <a:pt x="382" y="1375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4" name="Google Shape;6074;p29"/>
            <p:cNvSpPr/>
            <p:nvPr/>
          </p:nvSpPr>
          <p:spPr>
            <a:xfrm>
              <a:off x="1813300" y="3964125"/>
              <a:ext cx="20225" cy="27250"/>
            </a:xfrm>
            <a:custGeom>
              <a:rect b="b" l="l" r="r" t="t"/>
              <a:pathLst>
                <a:path extrusionOk="0" fill="none" h="1090" w="809">
                  <a:moveTo>
                    <a:pt x="1" y="0"/>
                  </a:moveTo>
                  <a:cubicBezTo>
                    <a:pt x="96" y="186"/>
                    <a:pt x="201" y="367"/>
                    <a:pt x="327" y="532"/>
                  </a:cubicBezTo>
                  <a:cubicBezTo>
                    <a:pt x="467" y="733"/>
                    <a:pt x="628" y="919"/>
                    <a:pt x="809" y="1089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5" name="Google Shape;6075;p29"/>
            <p:cNvSpPr/>
            <p:nvPr/>
          </p:nvSpPr>
          <p:spPr>
            <a:xfrm>
              <a:off x="1831500" y="3949550"/>
              <a:ext cx="18100" cy="29275"/>
            </a:xfrm>
            <a:custGeom>
              <a:rect b="b" l="l" r="r" t="t"/>
              <a:pathLst>
                <a:path extrusionOk="0" fill="none" h="1171" w="724">
                  <a:moveTo>
                    <a:pt x="0" y="1"/>
                  </a:moveTo>
                  <a:cubicBezTo>
                    <a:pt x="111" y="177"/>
                    <a:pt x="216" y="352"/>
                    <a:pt x="322" y="523"/>
                  </a:cubicBezTo>
                  <a:cubicBezTo>
                    <a:pt x="452" y="739"/>
                    <a:pt x="588" y="955"/>
                    <a:pt x="723" y="1170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6" name="Google Shape;6076;p29"/>
            <p:cNvSpPr/>
            <p:nvPr/>
          </p:nvSpPr>
          <p:spPr>
            <a:xfrm>
              <a:off x="1733250" y="4053325"/>
              <a:ext cx="23850" cy="19850"/>
            </a:xfrm>
            <a:custGeom>
              <a:rect b="b" l="l" r="r" t="t"/>
              <a:pathLst>
                <a:path extrusionOk="0" fill="none" h="794" w="954">
                  <a:moveTo>
                    <a:pt x="0" y="1"/>
                  </a:moveTo>
                  <a:cubicBezTo>
                    <a:pt x="206" y="172"/>
                    <a:pt x="412" y="342"/>
                    <a:pt x="613" y="513"/>
                  </a:cubicBezTo>
                  <a:cubicBezTo>
                    <a:pt x="728" y="608"/>
                    <a:pt x="838" y="704"/>
                    <a:pt x="954" y="794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7" name="Google Shape;6077;p29"/>
            <p:cNvSpPr/>
            <p:nvPr/>
          </p:nvSpPr>
          <p:spPr>
            <a:xfrm>
              <a:off x="2347850" y="3969775"/>
              <a:ext cx="24125" cy="21475"/>
            </a:xfrm>
            <a:custGeom>
              <a:rect b="b" l="l" r="r" t="t"/>
              <a:pathLst>
                <a:path extrusionOk="0" fill="none" h="859" w="965">
                  <a:moveTo>
                    <a:pt x="1" y="858"/>
                  </a:moveTo>
                  <a:cubicBezTo>
                    <a:pt x="207" y="733"/>
                    <a:pt x="397" y="587"/>
                    <a:pt x="568" y="422"/>
                  </a:cubicBezTo>
                  <a:cubicBezTo>
                    <a:pt x="714" y="291"/>
                    <a:pt x="844" y="151"/>
                    <a:pt x="965" y="0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8" name="Google Shape;6078;p29"/>
            <p:cNvSpPr/>
            <p:nvPr/>
          </p:nvSpPr>
          <p:spPr>
            <a:xfrm>
              <a:off x="2417250" y="4053075"/>
              <a:ext cx="28875" cy="13200"/>
            </a:xfrm>
            <a:custGeom>
              <a:rect b="b" l="l" r="r" t="t"/>
              <a:pathLst>
                <a:path extrusionOk="0" fill="none" h="528" w="1155">
                  <a:moveTo>
                    <a:pt x="1" y="528"/>
                  </a:moveTo>
                  <a:cubicBezTo>
                    <a:pt x="131" y="468"/>
                    <a:pt x="262" y="407"/>
                    <a:pt x="397" y="347"/>
                  </a:cubicBezTo>
                  <a:cubicBezTo>
                    <a:pt x="648" y="232"/>
                    <a:pt x="904" y="116"/>
                    <a:pt x="1155" y="1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9" name="Google Shape;6079;p29"/>
            <p:cNvSpPr/>
            <p:nvPr/>
          </p:nvSpPr>
          <p:spPr>
            <a:xfrm>
              <a:off x="1709900" y="4120600"/>
              <a:ext cx="782550" cy="25"/>
            </a:xfrm>
            <a:custGeom>
              <a:rect b="b" l="l" r="r" t="t"/>
              <a:pathLst>
                <a:path extrusionOk="0" fill="none" h="1" w="31302">
                  <a:moveTo>
                    <a:pt x="1" y="0"/>
                  </a:moveTo>
                  <a:lnTo>
                    <a:pt x="623" y="0"/>
                  </a:lnTo>
                  <a:lnTo>
                    <a:pt x="8283" y="0"/>
                  </a:lnTo>
                  <a:lnTo>
                    <a:pt x="11696" y="0"/>
                  </a:lnTo>
                  <a:lnTo>
                    <a:pt x="12830" y="0"/>
                  </a:lnTo>
                  <a:lnTo>
                    <a:pt x="15194" y="0"/>
                  </a:lnTo>
                  <a:lnTo>
                    <a:pt x="16524" y="0"/>
                  </a:lnTo>
                  <a:lnTo>
                    <a:pt x="18005" y="0"/>
                  </a:lnTo>
                  <a:lnTo>
                    <a:pt x="23125" y="0"/>
                  </a:lnTo>
                  <a:lnTo>
                    <a:pt x="29795" y="0"/>
                  </a:lnTo>
                  <a:lnTo>
                    <a:pt x="31301" y="0"/>
                  </a:ln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0" name="Google Shape;6080;p29"/>
            <p:cNvSpPr/>
            <p:nvPr/>
          </p:nvSpPr>
          <p:spPr>
            <a:xfrm>
              <a:off x="1656825" y="4109800"/>
              <a:ext cx="830225" cy="25"/>
            </a:xfrm>
            <a:custGeom>
              <a:rect b="b" l="l" r="r" t="t"/>
              <a:pathLst>
                <a:path extrusionOk="0" fill="none" h="1" w="33209">
                  <a:moveTo>
                    <a:pt x="33208" y="1"/>
                  </a:moveTo>
                  <a:lnTo>
                    <a:pt x="32987" y="1"/>
                  </a:lnTo>
                  <a:lnTo>
                    <a:pt x="0" y="1"/>
                  </a:ln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81" name="Google Shape;6081;p29"/>
          <p:cNvSpPr/>
          <p:nvPr/>
        </p:nvSpPr>
        <p:spPr>
          <a:xfrm>
            <a:off x="0" y="3781449"/>
            <a:ext cx="9144014" cy="1378863"/>
          </a:xfrm>
          <a:custGeom>
            <a:rect b="b" l="l" r="r" t="t"/>
            <a:pathLst>
              <a:path extrusionOk="0" h="34046" w="108242">
                <a:moveTo>
                  <a:pt x="1249" y="1"/>
                </a:moveTo>
                <a:cubicBezTo>
                  <a:pt x="833" y="1"/>
                  <a:pt x="417" y="7"/>
                  <a:pt x="0" y="20"/>
                </a:cubicBezTo>
                <a:lnTo>
                  <a:pt x="0" y="34046"/>
                </a:lnTo>
                <a:lnTo>
                  <a:pt x="108242" y="34046"/>
                </a:lnTo>
                <a:lnTo>
                  <a:pt x="108242" y="22491"/>
                </a:lnTo>
                <a:cubicBezTo>
                  <a:pt x="99670" y="23739"/>
                  <a:pt x="90990" y="24819"/>
                  <a:pt x="82399" y="24819"/>
                </a:cubicBezTo>
                <a:cubicBezTo>
                  <a:pt x="75817" y="24819"/>
                  <a:pt x="69288" y="24185"/>
                  <a:pt x="62902" y="22506"/>
                </a:cubicBezTo>
                <a:cubicBezTo>
                  <a:pt x="53767" y="20102"/>
                  <a:pt x="45355" y="15670"/>
                  <a:pt x="36917" y="11364"/>
                </a:cubicBezTo>
                <a:cubicBezTo>
                  <a:pt x="35175" y="10475"/>
                  <a:pt x="33429" y="9592"/>
                  <a:pt x="31677" y="8733"/>
                </a:cubicBezTo>
                <a:cubicBezTo>
                  <a:pt x="22119" y="4054"/>
                  <a:pt x="11836" y="1"/>
                  <a:pt x="1249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082" name="Google Shape;6082;p29"/>
          <p:cNvGrpSpPr/>
          <p:nvPr/>
        </p:nvGrpSpPr>
        <p:grpSpPr>
          <a:xfrm rot="1515762">
            <a:off x="7408067" y="425324"/>
            <a:ext cx="3277939" cy="1122602"/>
            <a:chOff x="1607000" y="1593250"/>
            <a:chExt cx="1114325" cy="381625"/>
          </a:xfrm>
        </p:grpSpPr>
        <p:sp>
          <p:nvSpPr>
            <p:cNvPr id="6083" name="Google Shape;6083;p29"/>
            <p:cNvSpPr/>
            <p:nvPr/>
          </p:nvSpPr>
          <p:spPr>
            <a:xfrm>
              <a:off x="2035775" y="1643325"/>
              <a:ext cx="166800" cy="87300"/>
            </a:xfrm>
            <a:custGeom>
              <a:rect b="b" l="l" r="r" t="t"/>
              <a:pathLst>
                <a:path extrusionOk="0" h="3492" w="6672">
                  <a:moveTo>
                    <a:pt x="6671" y="0"/>
                  </a:moveTo>
                  <a:lnTo>
                    <a:pt x="6671" y="0"/>
                  </a:lnTo>
                  <a:cubicBezTo>
                    <a:pt x="4297" y="813"/>
                    <a:pt x="1853" y="1672"/>
                    <a:pt x="1" y="3353"/>
                  </a:cubicBezTo>
                  <a:cubicBezTo>
                    <a:pt x="1151" y="3447"/>
                    <a:pt x="2307" y="3491"/>
                    <a:pt x="3464" y="3491"/>
                  </a:cubicBezTo>
                  <a:cubicBezTo>
                    <a:pt x="4342" y="3491"/>
                    <a:pt x="5221" y="3466"/>
                    <a:pt x="6099" y="3418"/>
                  </a:cubicBezTo>
                  <a:cubicBezTo>
                    <a:pt x="6355" y="2354"/>
                    <a:pt x="6531" y="1079"/>
                    <a:pt x="66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4" name="Google Shape;6084;p29"/>
            <p:cNvSpPr/>
            <p:nvPr/>
          </p:nvSpPr>
          <p:spPr>
            <a:xfrm>
              <a:off x="1991225" y="1838575"/>
              <a:ext cx="134925" cy="63275"/>
            </a:xfrm>
            <a:custGeom>
              <a:rect b="b" l="l" r="r" t="t"/>
              <a:pathLst>
                <a:path extrusionOk="0" h="2531" w="5397">
                  <a:moveTo>
                    <a:pt x="3971" y="0"/>
                  </a:moveTo>
                  <a:cubicBezTo>
                    <a:pt x="3268" y="81"/>
                    <a:pt x="2561" y="130"/>
                    <a:pt x="1853" y="130"/>
                  </a:cubicBezTo>
                  <a:cubicBezTo>
                    <a:pt x="1546" y="130"/>
                    <a:pt x="1238" y="120"/>
                    <a:pt x="930" y="101"/>
                  </a:cubicBezTo>
                  <a:cubicBezTo>
                    <a:pt x="618" y="81"/>
                    <a:pt x="307" y="51"/>
                    <a:pt x="1" y="10"/>
                  </a:cubicBezTo>
                  <a:lnTo>
                    <a:pt x="1" y="10"/>
                  </a:lnTo>
                  <a:cubicBezTo>
                    <a:pt x="553" y="929"/>
                    <a:pt x="1226" y="1777"/>
                    <a:pt x="1999" y="2530"/>
                  </a:cubicBezTo>
                  <a:cubicBezTo>
                    <a:pt x="2395" y="2515"/>
                    <a:pt x="2787" y="2490"/>
                    <a:pt x="3178" y="2455"/>
                  </a:cubicBezTo>
                  <a:cubicBezTo>
                    <a:pt x="3926" y="2384"/>
                    <a:pt x="4664" y="2274"/>
                    <a:pt x="5397" y="2129"/>
                  </a:cubicBezTo>
                  <a:cubicBezTo>
                    <a:pt x="4975" y="1381"/>
                    <a:pt x="4498" y="658"/>
                    <a:pt x="3971" y="0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5" name="Google Shape;6085;p29"/>
            <p:cNvSpPr/>
            <p:nvPr/>
          </p:nvSpPr>
          <p:spPr>
            <a:xfrm>
              <a:off x="2041175" y="1891775"/>
              <a:ext cx="121500" cy="83100"/>
            </a:xfrm>
            <a:custGeom>
              <a:rect b="b" l="l" r="r" t="t"/>
              <a:pathLst>
                <a:path extrusionOk="0" h="3324" w="4860">
                  <a:moveTo>
                    <a:pt x="3399" y="1"/>
                  </a:moveTo>
                  <a:cubicBezTo>
                    <a:pt x="2666" y="146"/>
                    <a:pt x="1928" y="256"/>
                    <a:pt x="1180" y="327"/>
                  </a:cubicBezTo>
                  <a:cubicBezTo>
                    <a:pt x="789" y="362"/>
                    <a:pt x="397" y="387"/>
                    <a:pt x="1" y="402"/>
                  </a:cubicBezTo>
                  <a:cubicBezTo>
                    <a:pt x="1366" y="1727"/>
                    <a:pt x="3037" y="2751"/>
                    <a:pt x="4859" y="3323"/>
                  </a:cubicBezTo>
                  <a:cubicBezTo>
                    <a:pt x="4498" y="2204"/>
                    <a:pt x="4001" y="1070"/>
                    <a:pt x="3399" y="1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6" name="Google Shape;6086;p29"/>
            <p:cNvSpPr/>
            <p:nvPr/>
          </p:nvSpPr>
          <p:spPr>
            <a:xfrm>
              <a:off x="1607000" y="1593250"/>
              <a:ext cx="1114325" cy="248575"/>
            </a:xfrm>
            <a:custGeom>
              <a:rect b="b" l="l" r="r" t="t"/>
              <a:pathLst>
                <a:path extrusionOk="0" h="9943" w="44573">
                  <a:moveTo>
                    <a:pt x="33549" y="5160"/>
                  </a:moveTo>
                  <a:cubicBezTo>
                    <a:pt x="33721" y="5160"/>
                    <a:pt x="33871" y="5294"/>
                    <a:pt x="33876" y="5467"/>
                  </a:cubicBezTo>
                  <a:cubicBezTo>
                    <a:pt x="33886" y="5647"/>
                    <a:pt x="33751" y="5798"/>
                    <a:pt x="33570" y="5803"/>
                  </a:cubicBezTo>
                  <a:cubicBezTo>
                    <a:pt x="33564" y="5803"/>
                    <a:pt x="33558" y="5803"/>
                    <a:pt x="33552" y="5803"/>
                  </a:cubicBezTo>
                  <a:cubicBezTo>
                    <a:pt x="33384" y="5803"/>
                    <a:pt x="33243" y="5671"/>
                    <a:pt x="33234" y="5497"/>
                  </a:cubicBezTo>
                  <a:cubicBezTo>
                    <a:pt x="33224" y="5321"/>
                    <a:pt x="33364" y="5170"/>
                    <a:pt x="33540" y="5160"/>
                  </a:cubicBezTo>
                  <a:cubicBezTo>
                    <a:pt x="33543" y="5160"/>
                    <a:pt x="33546" y="5160"/>
                    <a:pt x="33549" y="5160"/>
                  </a:cubicBezTo>
                  <a:close/>
                  <a:moveTo>
                    <a:pt x="4956" y="3778"/>
                  </a:moveTo>
                  <a:cubicBezTo>
                    <a:pt x="5186" y="3778"/>
                    <a:pt x="5398" y="3934"/>
                    <a:pt x="5452" y="4167"/>
                  </a:cubicBezTo>
                  <a:cubicBezTo>
                    <a:pt x="5564" y="4129"/>
                    <a:pt x="5684" y="4109"/>
                    <a:pt x="5808" y="4109"/>
                  </a:cubicBezTo>
                  <a:cubicBezTo>
                    <a:pt x="5833" y="4109"/>
                    <a:pt x="5858" y="4110"/>
                    <a:pt x="5883" y="4111"/>
                  </a:cubicBezTo>
                  <a:cubicBezTo>
                    <a:pt x="6486" y="4157"/>
                    <a:pt x="6932" y="4684"/>
                    <a:pt x="6887" y="5281"/>
                  </a:cubicBezTo>
                  <a:cubicBezTo>
                    <a:pt x="6844" y="5855"/>
                    <a:pt x="6363" y="6288"/>
                    <a:pt x="5801" y="6288"/>
                  </a:cubicBezTo>
                  <a:cubicBezTo>
                    <a:pt x="5773" y="6288"/>
                    <a:pt x="5746" y="6287"/>
                    <a:pt x="5718" y="6285"/>
                  </a:cubicBezTo>
                  <a:cubicBezTo>
                    <a:pt x="5316" y="6255"/>
                    <a:pt x="4980" y="6009"/>
                    <a:pt x="4819" y="5667"/>
                  </a:cubicBezTo>
                  <a:cubicBezTo>
                    <a:pt x="4739" y="5502"/>
                    <a:pt x="4699" y="5311"/>
                    <a:pt x="4714" y="5115"/>
                  </a:cubicBezTo>
                  <a:cubicBezTo>
                    <a:pt x="4724" y="4990"/>
                    <a:pt x="4754" y="4874"/>
                    <a:pt x="4804" y="4764"/>
                  </a:cubicBezTo>
                  <a:cubicBezTo>
                    <a:pt x="4629" y="4714"/>
                    <a:pt x="4493" y="4568"/>
                    <a:pt x="4458" y="4377"/>
                  </a:cubicBezTo>
                  <a:cubicBezTo>
                    <a:pt x="4408" y="4101"/>
                    <a:pt x="4593" y="3835"/>
                    <a:pt x="4870" y="3785"/>
                  </a:cubicBezTo>
                  <a:cubicBezTo>
                    <a:pt x="4898" y="3780"/>
                    <a:pt x="4927" y="3778"/>
                    <a:pt x="4956" y="3778"/>
                  </a:cubicBezTo>
                  <a:close/>
                  <a:moveTo>
                    <a:pt x="20439" y="6500"/>
                  </a:moveTo>
                  <a:cubicBezTo>
                    <a:pt x="20615" y="6500"/>
                    <a:pt x="20761" y="6634"/>
                    <a:pt x="20766" y="6807"/>
                  </a:cubicBezTo>
                  <a:cubicBezTo>
                    <a:pt x="20776" y="6987"/>
                    <a:pt x="20640" y="7138"/>
                    <a:pt x="20460" y="7143"/>
                  </a:cubicBezTo>
                  <a:cubicBezTo>
                    <a:pt x="20453" y="7143"/>
                    <a:pt x="20447" y="7144"/>
                    <a:pt x="20441" y="7144"/>
                  </a:cubicBezTo>
                  <a:cubicBezTo>
                    <a:pt x="20274" y="7144"/>
                    <a:pt x="20133" y="7011"/>
                    <a:pt x="20123" y="6837"/>
                  </a:cubicBezTo>
                  <a:cubicBezTo>
                    <a:pt x="20118" y="6661"/>
                    <a:pt x="20254" y="6511"/>
                    <a:pt x="20429" y="6501"/>
                  </a:cubicBezTo>
                  <a:cubicBezTo>
                    <a:pt x="20433" y="6501"/>
                    <a:pt x="20436" y="6500"/>
                    <a:pt x="20439" y="6500"/>
                  </a:cubicBezTo>
                  <a:close/>
                  <a:moveTo>
                    <a:pt x="22281" y="7294"/>
                  </a:moveTo>
                  <a:cubicBezTo>
                    <a:pt x="22453" y="7294"/>
                    <a:pt x="22598" y="7427"/>
                    <a:pt x="22608" y="7600"/>
                  </a:cubicBezTo>
                  <a:cubicBezTo>
                    <a:pt x="22618" y="7781"/>
                    <a:pt x="22482" y="7931"/>
                    <a:pt x="22302" y="7936"/>
                  </a:cubicBezTo>
                  <a:cubicBezTo>
                    <a:pt x="22296" y="7936"/>
                    <a:pt x="22289" y="7937"/>
                    <a:pt x="22283" y="7937"/>
                  </a:cubicBezTo>
                  <a:cubicBezTo>
                    <a:pt x="22116" y="7937"/>
                    <a:pt x="21975" y="7804"/>
                    <a:pt x="21965" y="7630"/>
                  </a:cubicBezTo>
                  <a:cubicBezTo>
                    <a:pt x="21955" y="7454"/>
                    <a:pt x="22096" y="7304"/>
                    <a:pt x="22272" y="7294"/>
                  </a:cubicBezTo>
                  <a:cubicBezTo>
                    <a:pt x="22275" y="7294"/>
                    <a:pt x="22278" y="7294"/>
                    <a:pt x="22281" y="7294"/>
                  </a:cubicBezTo>
                  <a:close/>
                  <a:moveTo>
                    <a:pt x="43990" y="1"/>
                  </a:moveTo>
                  <a:lnTo>
                    <a:pt x="43990" y="1"/>
                  </a:lnTo>
                  <a:cubicBezTo>
                    <a:pt x="42203" y="372"/>
                    <a:pt x="40507" y="1481"/>
                    <a:pt x="39528" y="3022"/>
                  </a:cubicBezTo>
                  <a:cubicBezTo>
                    <a:pt x="39365" y="3012"/>
                    <a:pt x="39201" y="3007"/>
                    <a:pt x="39035" y="3007"/>
                  </a:cubicBezTo>
                  <a:cubicBezTo>
                    <a:pt x="37536" y="3007"/>
                    <a:pt x="35936" y="3411"/>
                    <a:pt x="34499" y="3745"/>
                  </a:cubicBezTo>
                  <a:cubicBezTo>
                    <a:pt x="30809" y="4608"/>
                    <a:pt x="27030" y="5226"/>
                    <a:pt x="23250" y="5421"/>
                  </a:cubicBezTo>
                  <a:cubicBezTo>
                    <a:pt x="22372" y="5469"/>
                    <a:pt x="21493" y="5494"/>
                    <a:pt x="20615" y="5494"/>
                  </a:cubicBezTo>
                  <a:cubicBezTo>
                    <a:pt x="19458" y="5494"/>
                    <a:pt x="18302" y="5450"/>
                    <a:pt x="17152" y="5356"/>
                  </a:cubicBezTo>
                  <a:cubicBezTo>
                    <a:pt x="15792" y="5251"/>
                    <a:pt x="14436" y="5075"/>
                    <a:pt x="13091" y="4829"/>
                  </a:cubicBezTo>
                  <a:cubicBezTo>
                    <a:pt x="9271" y="4119"/>
                    <a:pt x="5440" y="2763"/>
                    <a:pt x="1531" y="2763"/>
                  </a:cubicBezTo>
                  <a:cubicBezTo>
                    <a:pt x="1022" y="2763"/>
                    <a:pt x="512" y="2786"/>
                    <a:pt x="1" y="2837"/>
                  </a:cubicBezTo>
                  <a:cubicBezTo>
                    <a:pt x="693" y="4247"/>
                    <a:pt x="1662" y="5527"/>
                    <a:pt x="2822" y="6661"/>
                  </a:cubicBezTo>
                  <a:cubicBezTo>
                    <a:pt x="3071" y="6620"/>
                    <a:pt x="3322" y="6602"/>
                    <a:pt x="3573" y="6602"/>
                  </a:cubicBezTo>
                  <a:cubicBezTo>
                    <a:pt x="4493" y="6602"/>
                    <a:pt x="5417" y="6848"/>
                    <a:pt x="6300" y="7128"/>
                  </a:cubicBezTo>
                  <a:cubicBezTo>
                    <a:pt x="9317" y="8072"/>
                    <a:pt x="12258" y="9417"/>
                    <a:pt x="15370" y="9823"/>
                  </a:cubicBezTo>
                  <a:cubicBezTo>
                    <a:pt x="15676" y="9864"/>
                    <a:pt x="15987" y="9894"/>
                    <a:pt x="16299" y="9914"/>
                  </a:cubicBezTo>
                  <a:cubicBezTo>
                    <a:pt x="16607" y="9933"/>
                    <a:pt x="16915" y="9943"/>
                    <a:pt x="17222" y="9943"/>
                  </a:cubicBezTo>
                  <a:cubicBezTo>
                    <a:pt x="17930" y="9943"/>
                    <a:pt x="18637" y="9894"/>
                    <a:pt x="19340" y="9813"/>
                  </a:cubicBezTo>
                  <a:cubicBezTo>
                    <a:pt x="22076" y="9492"/>
                    <a:pt x="24776" y="8654"/>
                    <a:pt x="27507" y="8162"/>
                  </a:cubicBezTo>
                  <a:cubicBezTo>
                    <a:pt x="28289" y="8022"/>
                    <a:pt x="29111" y="7921"/>
                    <a:pt x="29921" y="7921"/>
                  </a:cubicBezTo>
                  <a:cubicBezTo>
                    <a:pt x="30420" y="7921"/>
                    <a:pt x="30915" y="7960"/>
                    <a:pt x="31392" y="8052"/>
                  </a:cubicBezTo>
                  <a:cubicBezTo>
                    <a:pt x="34218" y="6762"/>
                    <a:pt x="37058" y="5457"/>
                    <a:pt x="40005" y="4588"/>
                  </a:cubicBezTo>
                  <a:cubicBezTo>
                    <a:pt x="41084" y="5595"/>
                    <a:pt x="42577" y="6252"/>
                    <a:pt x="44056" y="6252"/>
                  </a:cubicBezTo>
                  <a:cubicBezTo>
                    <a:pt x="44229" y="6252"/>
                    <a:pt x="44401" y="6243"/>
                    <a:pt x="44572" y="6225"/>
                  </a:cubicBezTo>
                  <a:cubicBezTo>
                    <a:pt x="43764" y="5025"/>
                    <a:pt x="42675" y="3886"/>
                    <a:pt x="41295" y="3464"/>
                  </a:cubicBezTo>
                  <a:cubicBezTo>
                    <a:pt x="42715" y="2917"/>
                    <a:pt x="43624" y="1481"/>
                    <a:pt x="43990" y="1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7" name="Google Shape;6087;p29"/>
            <p:cNvSpPr/>
            <p:nvPr/>
          </p:nvSpPr>
          <p:spPr>
            <a:xfrm>
              <a:off x="1677525" y="1758300"/>
              <a:ext cx="363675" cy="143725"/>
            </a:xfrm>
            <a:custGeom>
              <a:rect b="b" l="l" r="r" t="t"/>
              <a:pathLst>
                <a:path extrusionOk="0" h="5749" w="14547">
                  <a:moveTo>
                    <a:pt x="752" y="0"/>
                  </a:moveTo>
                  <a:cubicBezTo>
                    <a:pt x="501" y="0"/>
                    <a:pt x="250" y="18"/>
                    <a:pt x="1" y="59"/>
                  </a:cubicBezTo>
                  <a:cubicBezTo>
                    <a:pt x="3643" y="3633"/>
                    <a:pt x="9178" y="5749"/>
                    <a:pt x="13968" y="5749"/>
                  </a:cubicBezTo>
                  <a:cubicBezTo>
                    <a:pt x="14063" y="5749"/>
                    <a:pt x="14157" y="5748"/>
                    <a:pt x="14251" y="5746"/>
                  </a:cubicBezTo>
                  <a:cubicBezTo>
                    <a:pt x="14351" y="5746"/>
                    <a:pt x="14446" y="5741"/>
                    <a:pt x="14547" y="5741"/>
                  </a:cubicBezTo>
                  <a:cubicBezTo>
                    <a:pt x="13774" y="4988"/>
                    <a:pt x="13101" y="4140"/>
                    <a:pt x="12549" y="3221"/>
                  </a:cubicBezTo>
                  <a:cubicBezTo>
                    <a:pt x="9437" y="2815"/>
                    <a:pt x="6496" y="1470"/>
                    <a:pt x="3479" y="526"/>
                  </a:cubicBezTo>
                  <a:cubicBezTo>
                    <a:pt x="2596" y="246"/>
                    <a:pt x="1672" y="0"/>
                    <a:pt x="7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8" name="Google Shape;6088;p29"/>
            <p:cNvSpPr/>
            <p:nvPr/>
          </p:nvSpPr>
          <p:spPr>
            <a:xfrm>
              <a:off x="2090500" y="1791275"/>
              <a:ext cx="301300" cy="100525"/>
            </a:xfrm>
            <a:custGeom>
              <a:rect b="b" l="l" r="r" t="t"/>
              <a:pathLst>
                <a:path extrusionOk="0" h="4021" w="12052">
                  <a:moveTo>
                    <a:pt x="10581" y="0"/>
                  </a:moveTo>
                  <a:cubicBezTo>
                    <a:pt x="9771" y="0"/>
                    <a:pt x="8949" y="101"/>
                    <a:pt x="8167" y="241"/>
                  </a:cubicBezTo>
                  <a:cubicBezTo>
                    <a:pt x="5436" y="733"/>
                    <a:pt x="2736" y="1571"/>
                    <a:pt x="0" y="1892"/>
                  </a:cubicBezTo>
                  <a:cubicBezTo>
                    <a:pt x="527" y="2550"/>
                    <a:pt x="1004" y="3273"/>
                    <a:pt x="1421" y="4021"/>
                  </a:cubicBezTo>
                  <a:cubicBezTo>
                    <a:pt x="5080" y="3298"/>
                    <a:pt x="8558" y="1722"/>
                    <a:pt x="12052" y="131"/>
                  </a:cubicBezTo>
                  <a:cubicBezTo>
                    <a:pt x="11575" y="39"/>
                    <a:pt x="11080" y="0"/>
                    <a:pt x="105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9" name="Google Shape;6089;p29"/>
            <p:cNvSpPr/>
            <p:nvPr/>
          </p:nvSpPr>
          <p:spPr>
            <a:xfrm>
              <a:off x="2437575" y="1722250"/>
              <a:ext cx="16600" cy="16100"/>
            </a:xfrm>
            <a:custGeom>
              <a:rect b="b" l="l" r="r" t="t"/>
              <a:pathLst>
                <a:path extrusionOk="0" h="644" w="664">
                  <a:moveTo>
                    <a:pt x="326" y="0"/>
                  </a:moveTo>
                  <a:cubicBezTo>
                    <a:pt x="323" y="0"/>
                    <a:pt x="320" y="0"/>
                    <a:pt x="317" y="0"/>
                  </a:cubicBezTo>
                  <a:cubicBezTo>
                    <a:pt x="141" y="10"/>
                    <a:pt x="1" y="161"/>
                    <a:pt x="11" y="337"/>
                  </a:cubicBezTo>
                  <a:cubicBezTo>
                    <a:pt x="20" y="511"/>
                    <a:pt x="161" y="643"/>
                    <a:pt x="329" y="643"/>
                  </a:cubicBezTo>
                  <a:cubicBezTo>
                    <a:pt x="335" y="643"/>
                    <a:pt x="341" y="643"/>
                    <a:pt x="347" y="643"/>
                  </a:cubicBezTo>
                  <a:cubicBezTo>
                    <a:pt x="528" y="638"/>
                    <a:pt x="663" y="487"/>
                    <a:pt x="653" y="307"/>
                  </a:cubicBezTo>
                  <a:cubicBezTo>
                    <a:pt x="648" y="134"/>
                    <a:pt x="498" y="0"/>
                    <a:pt x="3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0" name="Google Shape;6090;p29"/>
            <p:cNvSpPr/>
            <p:nvPr/>
          </p:nvSpPr>
          <p:spPr>
            <a:xfrm>
              <a:off x="2155875" y="1775575"/>
              <a:ext cx="16575" cy="16100"/>
            </a:xfrm>
            <a:custGeom>
              <a:rect b="b" l="l" r="r" t="t"/>
              <a:pathLst>
                <a:path extrusionOk="0" h="644" w="663">
                  <a:moveTo>
                    <a:pt x="326" y="1"/>
                  </a:moveTo>
                  <a:cubicBezTo>
                    <a:pt x="323" y="1"/>
                    <a:pt x="320" y="1"/>
                    <a:pt x="317" y="1"/>
                  </a:cubicBezTo>
                  <a:cubicBezTo>
                    <a:pt x="141" y="11"/>
                    <a:pt x="0" y="161"/>
                    <a:pt x="10" y="337"/>
                  </a:cubicBezTo>
                  <a:cubicBezTo>
                    <a:pt x="20" y="511"/>
                    <a:pt x="161" y="644"/>
                    <a:pt x="328" y="644"/>
                  </a:cubicBezTo>
                  <a:cubicBezTo>
                    <a:pt x="334" y="644"/>
                    <a:pt x="341" y="643"/>
                    <a:pt x="347" y="643"/>
                  </a:cubicBezTo>
                  <a:cubicBezTo>
                    <a:pt x="527" y="638"/>
                    <a:pt x="663" y="488"/>
                    <a:pt x="653" y="307"/>
                  </a:cubicBezTo>
                  <a:cubicBezTo>
                    <a:pt x="643" y="134"/>
                    <a:pt x="498" y="1"/>
                    <a:pt x="3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1" name="Google Shape;6091;p29"/>
            <p:cNvSpPr/>
            <p:nvPr/>
          </p:nvSpPr>
          <p:spPr>
            <a:xfrm>
              <a:off x="2109950" y="1755750"/>
              <a:ext cx="16450" cy="16100"/>
            </a:xfrm>
            <a:custGeom>
              <a:rect b="b" l="l" r="r" t="t"/>
              <a:pathLst>
                <a:path extrusionOk="0" h="644" w="658">
                  <a:moveTo>
                    <a:pt x="321" y="0"/>
                  </a:moveTo>
                  <a:cubicBezTo>
                    <a:pt x="318" y="0"/>
                    <a:pt x="315" y="1"/>
                    <a:pt x="311" y="1"/>
                  </a:cubicBezTo>
                  <a:cubicBezTo>
                    <a:pt x="136" y="11"/>
                    <a:pt x="0" y="161"/>
                    <a:pt x="5" y="337"/>
                  </a:cubicBezTo>
                  <a:cubicBezTo>
                    <a:pt x="15" y="511"/>
                    <a:pt x="156" y="644"/>
                    <a:pt x="323" y="644"/>
                  </a:cubicBezTo>
                  <a:cubicBezTo>
                    <a:pt x="329" y="644"/>
                    <a:pt x="335" y="643"/>
                    <a:pt x="342" y="643"/>
                  </a:cubicBezTo>
                  <a:cubicBezTo>
                    <a:pt x="522" y="638"/>
                    <a:pt x="658" y="487"/>
                    <a:pt x="648" y="307"/>
                  </a:cubicBezTo>
                  <a:cubicBezTo>
                    <a:pt x="643" y="134"/>
                    <a:pt x="497" y="0"/>
                    <a:pt x="3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2" name="Google Shape;6092;p29"/>
            <p:cNvSpPr/>
            <p:nvPr/>
          </p:nvSpPr>
          <p:spPr>
            <a:xfrm>
              <a:off x="1724450" y="1695950"/>
              <a:ext cx="55875" cy="54500"/>
            </a:xfrm>
            <a:custGeom>
              <a:rect b="b" l="l" r="r" t="t"/>
              <a:pathLst>
                <a:path extrusionOk="0" h="2180" w="2235">
                  <a:moveTo>
                    <a:pt x="1110" y="1"/>
                  </a:moveTo>
                  <a:cubicBezTo>
                    <a:pt x="986" y="1"/>
                    <a:pt x="866" y="21"/>
                    <a:pt x="754" y="59"/>
                  </a:cubicBezTo>
                  <a:cubicBezTo>
                    <a:pt x="759" y="69"/>
                    <a:pt x="759" y="74"/>
                    <a:pt x="759" y="89"/>
                  </a:cubicBezTo>
                  <a:cubicBezTo>
                    <a:pt x="809" y="365"/>
                    <a:pt x="628" y="626"/>
                    <a:pt x="352" y="676"/>
                  </a:cubicBezTo>
                  <a:cubicBezTo>
                    <a:pt x="322" y="681"/>
                    <a:pt x="291" y="684"/>
                    <a:pt x="261" y="684"/>
                  </a:cubicBezTo>
                  <a:cubicBezTo>
                    <a:pt x="207" y="684"/>
                    <a:pt x="155" y="675"/>
                    <a:pt x="106" y="656"/>
                  </a:cubicBezTo>
                  <a:cubicBezTo>
                    <a:pt x="56" y="766"/>
                    <a:pt x="26" y="882"/>
                    <a:pt x="16" y="1007"/>
                  </a:cubicBezTo>
                  <a:cubicBezTo>
                    <a:pt x="1" y="1203"/>
                    <a:pt x="41" y="1394"/>
                    <a:pt x="121" y="1559"/>
                  </a:cubicBezTo>
                  <a:cubicBezTo>
                    <a:pt x="282" y="1901"/>
                    <a:pt x="618" y="2147"/>
                    <a:pt x="1020" y="2177"/>
                  </a:cubicBezTo>
                  <a:cubicBezTo>
                    <a:pt x="1048" y="2179"/>
                    <a:pt x="1075" y="2180"/>
                    <a:pt x="1103" y="2180"/>
                  </a:cubicBezTo>
                  <a:cubicBezTo>
                    <a:pt x="1665" y="2180"/>
                    <a:pt x="2146" y="1747"/>
                    <a:pt x="2189" y="1173"/>
                  </a:cubicBezTo>
                  <a:cubicBezTo>
                    <a:pt x="2234" y="576"/>
                    <a:pt x="1788" y="49"/>
                    <a:pt x="1185" y="3"/>
                  </a:cubicBezTo>
                  <a:cubicBezTo>
                    <a:pt x="1160" y="2"/>
                    <a:pt x="1135" y="1"/>
                    <a:pt x="111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3" name="Google Shape;6093;p29"/>
            <p:cNvSpPr/>
            <p:nvPr/>
          </p:nvSpPr>
          <p:spPr>
            <a:xfrm>
              <a:off x="1727100" y="1697400"/>
              <a:ext cx="17575" cy="15675"/>
            </a:xfrm>
            <a:custGeom>
              <a:rect b="b" l="l" r="r" t="t"/>
              <a:pathLst>
                <a:path extrusionOk="0" h="627" w="703">
                  <a:moveTo>
                    <a:pt x="648" y="1"/>
                  </a:moveTo>
                  <a:cubicBezTo>
                    <a:pt x="357" y="101"/>
                    <a:pt x="121" y="317"/>
                    <a:pt x="0" y="598"/>
                  </a:cubicBezTo>
                  <a:cubicBezTo>
                    <a:pt x="49" y="617"/>
                    <a:pt x="101" y="626"/>
                    <a:pt x="155" y="626"/>
                  </a:cubicBezTo>
                  <a:cubicBezTo>
                    <a:pt x="185" y="626"/>
                    <a:pt x="216" y="623"/>
                    <a:pt x="246" y="618"/>
                  </a:cubicBezTo>
                  <a:cubicBezTo>
                    <a:pt x="522" y="568"/>
                    <a:pt x="703" y="307"/>
                    <a:pt x="653" y="31"/>
                  </a:cubicBezTo>
                  <a:cubicBezTo>
                    <a:pt x="653" y="16"/>
                    <a:pt x="653" y="11"/>
                    <a:pt x="64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4" name="Google Shape;6094;p29"/>
            <p:cNvSpPr/>
            <p:nvPr/>
          </p:nvSpPr>
          <p:spPr>
            <a:xfrm>
              <a:off x="1717175" y="1687675"/>
              <a:ext cx="26125" cy="24675"/>
            </a:xfrm>
            <a:custGeom>
              <a:rect b="b" l="l" r="r" t="t"/>
              <a:pathLst>
                <a:path extrusionOk="0" h="987" w="1045">
                  <a:moveTo>
                    <a:pt x="549" y="1"/>
                  </a:moveTo>
                  <a:cubicBezTo>
                    <a:pt x="520" y="1"/>
                    <a:pt x="491" y="3"/>
                    <a:pt x="463" y="8"/>
                  </a:cubicBezTo>
                  <a:cubicBezTo>
                    <a:pt x="186" y="58"/>
                    <a:pt x="1" y="324"/>
                    <a:pt x="51" y="600"/>
                  </a:cubicBezTo>
                  <a:cubicBezTo>
                    <a:pt x="86" y="791"/>
                    <a:pt x="222" y="937"/>
                    <a:pt x="397" y="987"/>
                  </a:cubicBezTo>
                  <a:cubicBezTo>
                    <a:pt x="518" y="706"/>
                    <a:pt x="754" y="490"/>
                    <a:pt x="1045" y="390"/>
                  </a:cubicBezTo>
                  <a:cubicBezTo>
                    <a:pt x="991" y="157"/>
                    <a:pt x="779" y="1"/>
                    <a:pt x="54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5" name="Google Shape;6095;p29"/>
            <p:cNvSpPr/>
            <p:nvPr/>
          </p:nvSpPr>
          <p:spPr>
            <a:xfrm>
              <a:off x="2035775" y="1727150"/>
              <a:ext cx="152500" cy="4400"/>
            </a:xfrm>
            <a:custGeom>
              <a:rect b="b" l="l" r="r" t="t"/>
              <a:pathLst>
                <a:path extrusionOk="0" fill="none" h="176" w="6100">
                  <a:moveTo>
                    <a:pt x="6099" y="65"/>
                  </a:moveTo>
                  <a:cubicBezTo>
                    <a:pt x="4061" y="176"/>
                    <a:pt x="2024" y="166"/>
                    <a:pt x="1" y="0"/>
                  </a:cubicBezTo>
                </a:path>
              </a:pathLst>
            </a:custGeom>
            <a:solidFill>
              <a:schemeClr val="accent6"/>
            </a:solidFill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6" name="Google Shape;6096;p29"/>
            <p:cNvSpPr/>
            <p:nvPr/>
          </p:nvSpPr>
          <p:spPr>
            <a:xfrm>
              <a:off x="2059750" y="1804325"/>
              <a:ext cx="66400" cy="87475"/>
            </a:xfrm>
            <a:custGeom>
              <a:rect b="b" l="l" r="r" t="t"/>
              <a:pathLst>
                <a:path extrusionOk="0" fill="none" h="3499" w="2656">
                  <a:moveTo>
                    <a:pt x="2656" y="3499"/>
                  </a:moveTo>
                  <a:cubicBezTo>
                    <a:pt x="2234" y="2751"/>
                    <a:pt x="1757" y="2028"/>
                    <a:pt x="1230" y="1370"/>
                  </a:cubicBezTo>
                  <a:cubicBezTo>
                    <a:pt x="844" y="878"/>
                    <a:pt x="432" y="422"/>
                    <a:pt x="1" y="0"/>
                  </a:cubicBezTo>
                </a:path>
              </a:pathLst>
            </a:custGeom>
            <a:solidFill>
              <a:schemeClr val="accent6"/>
            </a:solidFill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7" name="Google Shape;6097;p29"/>
            <p:cNvSpPr/>
            <p:nvPr/>
          </p:nvSpPr>
          <p:spPr>
            <a:xfrm>
              <a:off x="1970650" y="1797275"/>
              <a:ext cx="70550" cy="104575"/>
            </a:xfrm>
            <a:custGeom>
              <a:rect b="b" l="l" r="r" t="t"/>
              <a:pathLst>
                <a:path extrusionOk="0" fill="none" h="4183" w="2822">
                  <a:moveTo>
                    <a:pt x="1" y="1"/>
                  </a:moveTo>
                  <a:cubicBezTo>
                    <a:pt x="232" y="573"/>
                    <a:pt x="508" y="1130"/>
                    <a:pt x="824" y="1662"/>
                  </a:cubicBezTo>
                  <a:cubicBezTo>
                    <a:pt x="1376" y="2581"/>
                    <a:pt x="2049" y="3429"/>
                    <a:pt x="2822" y="4182"/>
                  </a:cubicBezTo>
                </a:path>
              </a:pathLst>
            </a:custGeom>
            <a:solidFill>
              <a:schemeClr val="accent6"/>
            </a:solidFill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8" name="Google Shape;6098;p29"/>
            <p:cNvSpPr/>
            <p:nvPr/>
          </p:nvSpPr>
          <p:spPr>
            <a:xfrm>
              <a:off x="2090500" y="1788500"/>
              <a:ext cx="301300" cy="50100"/>
            </a:xfrm>
            <a:custGeom>
              <a:rect b="b" l="l" r="r" t="t"/>
              <a:pathLst>
                <a:path extrusionOk="0" fill="none" h="2004" w="12052">
                  <a:moveTo>
                    <a:pt x="0" y="2003"/>
                  </a:moveTo>
                  <a:cubicBezTo>
                    <a:pt x="2736" y="1682"/>
                    <a:pt x="5436" y="844"/>
                    <a:pt x="8167" y="352"/>
                  </a:cubicBezTo>
                  <a:cubicBezTo>
                    <a:pt x="9432" y="126"/>
                    <a:pt x="10802" y="1"/>
                    <a:pt x="12052" y="242"/>
                  </a:cubicBezTo>
                </a:path>
              </a:pathLst>
            </a:custGeom>
            <a:solidFill>
              <a:schemeClr val="accent6"/>
            </a:solidFill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9" name="Google Shape;6099;p29"/>
            <p:cNvSpPr/>
            <p:nvPr/>
          </p:nvSpPr>
          <p:spPr>
            <a:xfrm>
              <a:off x="1676775" y="1755000"/>
              <a:ext cx="314475" cy="83850"/>
            </a:xfrm>
            <a:custGeom>
              <a:rect b="b" l="l" r="r" t="t"/>
              <a:pathLst>
                <a:path extrusionOk="0" fill="none" h="3354" w="12579">
                  <a:moveTo>
                    <a:pt x="1" y="196"/>
                  </a:moveTo>
                  <a:cubicBezTo>
                    <a:pt x="11" y="191"/>
                    <a:pt x="21" y="191"/>
                    <a:pt x="31" y="191"/>
                  </a:cubicBezTo>
                  <a:cubicBezTo>
                    <a:pt x="1195" y="0"/>
                    <a:pt x="2385" y="302"/>
                    <a:pt x="3509" y="658"/>
                  </a:cubicBezTo>
                  <a:cubicBezTo>
                    <a:pt x="6526" y="1602"/>
                    <a:pt x="9467" y="2947"/>
                    <a:pt x="12579" y="3353"/>
                  </a:cubicBezTo>
                </a:path>
              </a:pathLst>
            </a:custGeom>
            <a:solidFill>
              <a:schemeClr val="accent6"/>
            </a:solidFill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0" name="Google Shape;6100;p29"/>
            <p:cNvSpPr/>
            <p:nvPr/>
          </p:nvSpPr>
          <p:spPr>
            <a:xfrm>
              <a:off x="1877175" y="1750850"/>
              <a:ext cx="16575" cy="32900"/>
            </a:xfrm>
            <a:custGeom>
              <a:rect b="b" l="l" r="r" t="t"/>
              <a:pathLst>
                <a:path extrusionOk="0" fill="none" h="1316" w="663">
                  <a:moveTo>
                    <a:pt x="0" y="1316"/>
                  </a:moveTo>
                  <a:cubicBezTo>
                    <a:pt x="221" y="874"/>
                    <a:pt x="442" y="438"/>
                    <a:pt x="663" y="1"/>
                  </a:cubicBezTo>
                </a:path>
              </a:pathLst>
            </a:custGeom>
            <a:solidFill>
              <a:schemeClr val="accent6"/>
            </a:solidFill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1" name="Google Shape;6101;p29"/>
            <p:cNvSpPr/>
            <p:nvPr/>
          </p:nvSpPr>
          <p:spPr>
            <a:xfrm>
              <a:off x="1897625" y="1756500"/>
              <a:ext cx="21100" cy="38550"/>
            </a:xfrm>
            <a:custGeom>
              <a:rect b="b" l="l" r="r" t="t"/>
              <a:pathLst>
                <a:path extrusionOk="0" fill="none" h="1542" w="844">
                  <a:moveTo>
                    <a:pt x="1" y="1542"/>
                  </a:moveTo>
                  <a:cubicBezTo>
                    <a:pt x="282" y="1030"/>
                    <a:pt x="563" y="518"/>
                    <a:pt x="844" y="1"/>
                  </a:cubicBezTo>
                </a:path>
              </a:pathLst>
            </a:custGeom>
            <a:solidFill>
              <a:schemeClr val="accent6"/>
            </a:solidFill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2" name="Google Shape;6102;p29"/>
            <p:cNvSpPr/>
            <p:nvPr/>
          </p:nvSpPr>
          <p:spPr>
            <a:xfrm>
              <a:off x="2030500" y="1855875"/>
              <a:ext cx="65425" cy="63650"/>
            </a:xfrm>
            <a:custGeom>
              <a:rect b="b" l="l" r="r" t="t"/>
              <a:pathLst>
                <a:path extrusionOk="0" fill="none" h="2546" w="2617">
                  <a:moveTo>
                    <a:pt x="1" y="1"/>
                  </a:moveTo>
                  <a:cubicBezTo>
                    <a:pt x="468" y="648"/>
                    <a:pt x="1005" y="1241"/>
                    <a:pt x="1607" y="1763"/>
                  </a:cubicBezTo>
                  <a:cubicBezTo>
                    <a:pt x="1928" y="2044"/>
                    <a:pt x="2265" y="2305"/>
                    <a:pt x="2616" y="2546"/>
                  </a:cubicBezTo>
                </a:path>
              </a:pathLst>
            </a:custGeom>
            <a:solidFill>
              <a:schemeClr val="accent6"/>
            </a:solidFill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3" name="Google Shape;6103;p29"/>
            <p:cNvSpPr/>
            <p:nvPr/>
          </p:nvSpPr>
          <p:spPr>
            <a:xfrm>
              <a:off x="1666600" y="1723000"/>
              <a:ext cx="74575" cy="28125"/>
            </a:xfrm>
            <a:custGeom>
              <a:rect b="b" l="l" r="r" t="t"/>
              <a:pathLst>
                <a:path extrusionOk="0" fill="none" h="1125" w="2983">
                  <a:moveTo>
                    <a:pt x="1" y="1090"/>
                  </a:moveTo>
                  <a:cubicBezTo>
                    <a:pt x="789" y="1125"/>
                    <a:pt x="1793" y="929"/>
                    <a:pt x="2435" y="477"/>
                  </a:cubicBezTo>
                  <a:cubicBezTo>
                    <a:pt x="2631" y="342"/>
                    <a:pt x="2812" y="186"/>
                    <a:pt x="2972" y="16"/>
                  </a:cubicBezTo>
                  <a:cubicBezTo>
                    <a:pt x="2977" y="11"/>
                    <a:pt x="2982" y="6"/>
                    <a:pt x="2982" y="1"/>
                  </a:cubicBezTo>
                </a:path>
              </a:pathLst>
            </a:custGeom>
            <a:solidFill>
              <a:schemeClr val="accent6"/>
            </a:solidFill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4" name="Google Shape;6104;p29"/>
            <p:cNvSpPr/>
            <p:nvPr/>
          </p:nvSpPr>
          <p:spPr>
            <a:xfrm>
              <a:off x="1730600" y="1716350"/>
              <a:ext cx="21875" cy="23250"/>
            </a:xfrm>
            <a:custGeom>
              <a:rect b="b" l="l" r="r" t="t"/>
              <a:pathLst>
                <a:path extrusionOk="0" fill="none" h="930" w="875">
                  <a:moveTo>
                    <a:pt x="1" y="1"/>
                  </a:moveTo>
                  <a:cubicBezTo>
                    <a:pt x="151" y="71"/>
                    <a:pt x="292" y="166"/>
                    <a:pt x="412" y="282"/>
                  </a:cubicBezTo>
                  <a:cubicBezTo>
                    <a:pt x="613" y="457"/>
                    <a:pt x="774" y="683"/>
                    <a:pt x="874" y="929"/>
                  </a:cubicBezTo>
                </a:path>
              </a:pathLst>
            </a:custGeom>
            <a:solidFill>
              <a:schemeClr val="accent6"/>
            </a:solidFill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105" name="Google Shape;6105;p29"/>
          <p:cNvGrpSpPr/>
          <p:nvPr/>
        </p:nvGrpSpPr>
        <p:grpSpPr>
          <a:xfrm>
            <a:off x="-277565" y="289951"/>
            <a:ext cx="1250674" cy="500104"/>
            <a:chOff x="6176600" y="3023250"/>
            <a:chExt cx="444100" cy="177575"/>
          </a:xfrm>
        </p:grpSpPr>
        <p:sp>
          <p:nvSpPr>
            <p:cNvPr id="6106" name="Google Shape;6106;p29"/>
            <p:cNvSpPr/>
            <p:nvPr/>
          </p:nvSpPr>
          <p:spPr>
            <a:xfrm>
              <a:off x="6347375" y="3025125"/>
              <a:ext cx="39425" cy="44825"/>
            </a:xfrm>
            <a:custGeom>
              <a:rect b="b" l="l" r="r" t="t"/>
              <a:pathLst>
                <a:path extrusionOk="0" h="1793" w="1577">
                  <a:moveTo>
                    <a:pt x="11" y="1"/>
                  </a:moveTo>
                  <a:lnTo>
                    <a:pt x="1" y="66"/>
                  </a:lnTo>
                  <a:cubicBezTo>
                    <a:pt x="126" y="638"/>
                    <a:pt x="242" y="1210"/>
                    <a:pt x="337" y="1783"/>
                  </a:cubicBezTo>
                  <a:lnTo>
                    <a:pt x="342" y="1793"/>
                  </a:lnTo>
                  <a:cubicBezTo>
                    <a:pt x="744" y="1652"/>
                    <a:pt x="1160" y="1537"/>
                    <a:pt x="1577" y="1456"/>
                  </a:cubicBezTo>
                  <a:lnTo>
                    <a:pt x="1577" y="1431"/>
                  </a:lnTo>
                  <a:cubicBezTo>
                    <a:pt x="1537" y="1055"/>
                    <a:pt x="1471" y="678"/>
                    <a:pt x="1381" y="307"/>
                  </a:cubicBezTo>
                  <a:lnTo>
                    <a:pt x="1391" y="277"/>
                  </a:lnTo>
                  <a:cubicBezTo>
                    <a:pt x="939" y="146"/>
                    <a:pt x="478" y="56"/>
                    <a:pt x="1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7" name="Google Shape;6107;p29"/>
            <p:cNvSpPr/>
            <p:nvPr/>
          </p:nvSpPr>
          <p:spPr>
            <a:xfrm>
              <a:off x="6290525" y="3023525"/>
              <a:ext cx="47725" cy="68400"/>
            </a:xfrm>
            <a:custGeom>
              <a:rect b="b" l="l" r="r" t="t"/>
              <a:pathLst>
                <a:path extrusionOk="0" h="2736" w="1909">
                  <a:moveTo>
                    <a:pt x="1230" y="0"/>
                  </a:moveTo>
                  <a:cubicBezTo>
                    <a:pt x="817" y="0"/>
                    <a:pt x="406" y="28"/>
                    <a:pt x="1" y="85"/>
                  </a:cubicBezTo>
                  <a:lnTo>
                    <a:pt x="11" y="180"/>
                  </a:lnTo>
                  <a:cubicBezTo>
                    <a:pt x="172" y="1013"/>
                    <a:pt x="332" y="1842"/>
                    <a:pt x="493" y="2670"/>
                  </a:cubicBezTo>
                  <a:lnTo>
                    <a:pt x="523" y="2735"/>
                  </a:lnTo>
                  <a:cubicBezTo>
                    <a:pt x="985" y="2544"/>
                    <a:pt x="1447" y="2334"/>
                    <a:pt x="1908" y="2138"/>
                  </a:cubicBezTo>
                  <a:lnTo>
                    <a:pt x="1908" y="2128"/>
                  </a:lnTo>
                  <a:cubicBezTo>
                    <a:pt x="1758" y="1420"/>
                    <a:pt x="1627" y="712"/>
                    <a:pt x="1512" y="5"/>
                  </a:cubicBezTo>
                  <a:cubicBezTo>
                    <a:pt x="1418" y="2"/>
                    <a:pt x="1324" y="0"/>
                    <a:pt x="123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8" name="Google Shape;6108;p29"/>
            <p:cNvSpPr/>
            <p:nvPr/>
          </p:nvSpPr>
          <p:spPr>
            <a:xfrm>
              <a:off x="6328300" y="3023625"/>
              <a:ext cx="27650" cy="53350"/>
            </a:xfrm>
            <a:custGeom>
              <a:rect b="b" l="l" r="r" t="t"/>
              <a:pathLst>
                <a:path extrusionOk="0" h="2134" w="1106">
                  <a:moveTo>
                    <a:pt x="1" y="1"/>
                  </a:moveTo>
                  <a:lnTo>
                    <a:pt x="1" y="1"/>
                  </a:lnTo>
                  <a:cubicBezTo>
                    <a:pt x="116" y="708"/>
                    <a:pt x="247" y="1416"/>
                    <a:pt x="397" y="2124"/>
                  </a:cubicBezTo>
                  <a:lnTo>
                    <a:pt x="397" y="2134"/>
                  </a:lnTo>
                  <a:cubicBezTo>
                    <a:pt x="633" y="2033"/>
                    <a:pt x="864" y="1938"/>
                    <a:pt x="1100" y="1858"/>
                  </a:cubicBezTo>
                  <a:cubicBezTo>
                    <a:pt x="1105" y="1858"/>
                    <a:pt x="1105" y="1858"/>
                    <a:pt x="1105" y="1853"/>
                  </a:cubicBezTo>
                  <a:lnTo>
                    <a:pt x="1100" y="1843"/>
                  </a:lnTo>
                  <a:cubicBezTo>
                    <a:pt x="1005" y="1270"/>
                    <a:pt x="889" y="698"/>
                    <a:pt x="764" y="126"/>
                  </a:cubicBezTo>
                  <a:lnTo>
                    <a:pt x="774" y="61"/>
                  </a:lnTo>
                  <a:cubicBezTo>
                    <a:pt x="518" y="26"/>
                    <a:pt x="257" y="11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9" name="Google Shape;6109;p29"/>
            <p:cNvSpPr/>
            <p:nvPr/>
          </p:nvSpPr>
          <p:spPr>
            <a:xfrm>
              <a:off x="6265575" y="3025625"/>
              <a:ext cx="38025" cy="76700"/>
            </a:xfrm>
            <a:custGeom>
              <a:rect b="b" l="l" r="r" t="t"/>
              <a:pathLst>
                <a:path extrusionOk="0" h="3068" w="1521">
                  <a:moveTo>
                    <a:pt x="999" y="1"/>
                  </a:moveTo>
                  <a:cubicBezTo>
                    <a:pt x="688" y="41"/>
                    <a:pt x="387" y="101"/>
                    <a:pt x="85" y="177"/>
                  </a:cubicBezTo>
                  <a:cubicBezTo>
                    <a:pt x="0" y="1125"/>
                    <a:pt x="101" y="2134"/>
                    <a:pt x="276" y="3068"/>
                  </a:cubicBezTo>
                  <a:cubicBezTo>
                    <a:pt x="698" y="2967"/>
                    <a:pt x="1114" y="2817"/>
                    <a:pt x="1521" y="2651"/>
                  </a:cubicBezTo>
                  <a:lnTo>
                    <a:pt x="1491" y="2586"/>
                  </a:lnTo>
                  <a:cubicBezTo>
                    <a:pt x="1330" y="1758"/>
                    <a:pt x="1170" y="929"/>
                    <a:pt x="1009" y="96"/>
                  </a:cubicBezTo>
                  <a:lnTo>
                    <a:pt x="99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0" name="Google Shape;6110;p29"/>
            <p:cNvSpPr/>
            <p:nvPr/>
          </p:nvSpPr>
          <p:spPr>
            <a:xfrm>
              <a:off x="6415400" y="3058375"/>
              <a:ext cx="185725" cy="141325"/>
            </a:xfrm>
            <a:custGeom>
              <a:rect b="b" l="l" r="r" t="t"/>
              <a:pathLst>
                <a:path extrusionOk="0" h="5653" w="7429">
                  <a:moveTo>
                    <a:pt x="1727" y="1"/>
                  </a:moveTo>
                  <a:cubicBezTo>
                    <a:pt x="1431" y="116"/>
                    <a:pt x="1210" y="367"/>
                    <a:pt x="1034" y="628"/>
                  </a:cubicBezTo>
                  <a:cubicBezTo>
                    <a:pt x="0" y="2149"/>
                    <a:pt x="146" y="4277"/>
                    <a:pt x="1406" y="5653"/>
                  </a:cubicBezTo>
                  <a:cubicBezTo>
                    <a:pt x="2023" y="5607"/>
                    <a:pt x="2635" y="5502"/>
                    <a:pt x="3233" y="5336"/>
                  </a:cubicBezTo>
                  <a:cubicBezTo>
                    <a:pt x="4759" y="4910"/>
                    <a:pt x="5893" y="3821"/>
                    <a:pt x="7429" y="3504"/>
                  </a:cubicBezTo>
                  <a:lnTo>
                    <a:pt x="7429" y="3504"/>
                  </a:lnTo>
                  <a:cubicBezTo>
                    <a:pt x="7075" y="3550"/>
                    <a:pt x="6718" y="3573"/>
                    <a:pt x="6362" y="3573"/>
                  </a:cubicBezTo>
                  <a:cubicBezTo>
                    <a:pt x="5934" y="3573"/>
                    <a:pt x="5506" y="3540"/>
                    <a:pt x="5085" y="3474"/>
                  </a:cubicBezTo>
                  <a:cubicBezTo>
                    <a:pt x="4939" y="3449"/>
                    <a:pt x="4794" y="3424"/>
                    <a:pt x="4653" y="3374"/>
                  </a:cubicBezTo>
                  <a:cubicBezTo>
                    <a:pt x="4563" y="3545"/>
                    <a:pt x="4397" y="3675"/>
                    <a:pt x="4191" y="3710"/>
                  </a:cubicBezTo>
                  <a:cubicBezTo>
                    <a:pt x="4154" y="3716"/>
                    <a:pt x="4117" y="3720"/>
                    <a:pt x="4080" y="3720"/>
                  </a:cubicBezTo>
                  <a:cubicBezTo>
                    <a:pt x="3767" y="3720"/>
                    <a:pt x="3492" y="3497"/>
                    <a:pt x="3438" y="3178"/>
                  </a:cubicBezTo>
                  <a:cubicBezTo>
                    <a:pt x="3403" y="2982"/>
                    <a:pt x="3464" y="2792"/>
                    <a:pt x="3579" y="2646"/>
                  </a:cubicBezTo>
                  <a:lnTo>
                    <a:pt x="3172" y="2280"/>
                  </a:lnTo>
                  <a:cubicBezTo>
                    <a:pt x="3182" y="1687"/>
                    <a:pt x="3619" y="1150"/>
                    <a:pt x="4262" y="1100"/>
                  </a:cubicBezTo>
                  <a:lnTo>
                    <a:pt x="4578" y="799"/>
                  </a:lnTo>
                  <a:cubicBezTo>
                    <a:pt x="4352" y="668"/>
                    <a:pt x="4121" y="548"/>
                    <a:pt x="3875" y="453"/>
                  </a:cubicBezTo>
                  <a:cubicBezTo>
                    <a:pt x="3273" y="217"/>
                    <a:pt x="2550" y="101"/>
                    <a:pt x="1913" y="21"/>
                  </a:cubicBezTo>
                  <a:cubicBezTo>
                    <a:pt x="1852" y="11"/>
                    <a:pt x="1787" y="6"/>
                    <a:pt x="172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1" name="Google Shape;6111;p29"/>
            <p:cNvSpPr/>
            <p:nvPr/>
          </p:nvSpPr>
          <p:spPr>
            <a:xfrm>
              <a:off x="6494700" y="3078325"/>
              <a:ext cx="126000" cy="69375"/>
            </a:xfrm>
            <a:custGeom>
              <a:rect b="b" l="l" r="r" t="t"/>
              <a:pathLst>
                <a:path extrusionOk="0" h="2775" w="5040">
                  <a:moveTo>
                    <a:pt x="1406" y="1"/>
                  </a:moveTo>
                  <a:lnTo>
                    <a:pt x="1090" y="302"/>
                  </a:lnTo>
                  <a:cubicBezTo>
                    <a:pt x="447" y="352"/>
                    <a:pt x="10" y="889"/>
                    <a:pt x="0" y="1482"/>
                  </a:cubicBezTo>
                  <a:lnTo>
                    <a:pt x="407" y="1848"/>
                  </a:lnTo>
                  <a:cubicBezTo>
                    <a:pt x="502" y="1733"/>
                    <a:pt x="638" y="1652"/>
                    <a:pt x="798" y="1622"/>
                  </a:cubicBezTo>
                  <a:cubicBezTo>
                    <a:pt x="834" y="1616"/>
                    <a:pt x="870" y="1613"/>
                    <a:pt x="905" y="1613"/>
                  </a:cubicBezTo>
                  <a:cubicBezTo>
                    <a:pt x="959" y="1613"/>
                    <a:pt x="1011" y="1620"/>
                    <a:pt x="1059" y="1632"/>
                  </a:cubicBezTo>
                  <a:cubicBezTo>
                    <a:pt x="1078" y="1481"/>
                    <a:pt x="1208" y="1370"/>
                    <a:pt x="1358" y="1370"/>
                  </a:cubicBezTo>
                  <a:cubicBezTo>
                    <a:pt x="1367" y="1370"/>
                    <a:pt x="1376" y="1370"/>
                    <a:pt x="1386" y="1371"/>
                  </a:cubicBezTo>
                  <a:cubicBezTo>
                    <a:pt x="1556" y="1381"/>
                    <a:pt x="1682" y="1532"/>
                    <a:pt x="1667" y="1697"/>
                  </a:cubicBezTo>
                  <a:cubicBezTo>
                    <a:pt x="1657" y="1813"/>
                    <a:pt x="1581" y="1908"/>
                    <a:pt x="1481" y="1953"/>
                  </a:cubicBezTo>
                  <a:cubicBezTo>
                    <a:pt x="1516" y="2014"/>
                    <a:pt x="1541" y="2084"/>
                    <a:pt x="1556" y="2154"/>
                  </a:cubicBezTo>
                  <a:cubicBezTo>
                    <a:pt x="1581" y="2305"/>
                    <a:pt x="1551" y="2455"/>
                    <a:pt x="1481" y="2576"/>
                  </a:cubicBezTo>
                  <a:cubicBezTo>
                    <a:pt x="1622" y="2626"/>
                    <a:pt x="1767" y="2651"/>
                    <a:pt x="1913" y="2676"/>
                  </a:cubicBezTo>
                  <a:cubicBezTo>
                    <a:pt x="2334" y="2742"/>
                    <a:pt x="2762" y="2775"/>
                    <a:pt x="3190" y="2775"/>
                  </a:cubicBezTo>
                  <a:cubicBezTo>
                    <a:pt x="3546" y="2775"/>
                    <a:pt x="3903" y="2752"/>
                    <a:pt x="4257" y="2706"/>
                  </a:cubicBezTo>
                  <a:cubicBezTo>
                    <a:pt x="4498" y="2656"/>
                    <a:pt x="4754" y="2626"/>
                    <a:pt x="5015" y="2616"/>
                  </a:cubicBezTo>
                  <a:cubicBezTo>
                    <a:pt x="4995" y="2616"/>
                    <a:pt x="5040" y="1878"/>
                    <a:pt x="5040" y="1793"/>
                  </a:cubicBezTo>
                  <a:cubicBezTo>
                    <a:pt x="4116" y="1718"/>
                    <a:pt x="3358" y="1321"/>
                    <a:pt x="2605" y="799"/>
                  </a:cubicBezTo>
                  <a:cubicBezTo>
                    <a:pt x="2570" y="779"/>
                    <a:pt x="2535" y="754"/>
                    <a:pt x="2500" y="729"/>
                  </a:cubicBezTo>
                  <a:cubicBezTo>
                    <a:pt x="2144" y="478"/>
                    <a:pt x="1787" y="222"/>
                    <a:pt x="140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2" name="Google Shape;6112;p29"/>
            <p:cNvSpPr/>
            <p:nvPr/>
          </p:nvSpPr>
          <p:spPr>
            <a:xfrm>
              <a:off x="6176600" y="3056950"/>
              <a:ext cx="281975" cy="143425"/>
            </a:xfrm>
            <a:custGeom>
              <a:rect b="b" l="l" r="r" t="t"/>
              <a:pathLst>
                <a:path extrusionOk="0" h="5737" w="11279">
                  <a:moveTo>
                    <a:pt x="10190" y="0"/>
                  </a:moveTo>
                  <a:cubicBezTo>
                    <a:pt x="9590" y="0"/>
                    <a:pt x="8995" y="61"/>
                    <a:pt x="8408" y="183"/>
                  </a:cubicBezTo>
                  <a:cubicBezTo>
                    <a:pt x="7991" y="264"/>
                    <a:pt x="7575" y="379"/>
                    <a:pt x="7173" y="520"/>
                  </a:cubicBezTo>
                  <a:cubicBezTo>
                    <a:pt x="7173" y="525"/>
                    <a:pt x="7173" y="525"/>
                    <a:pt x="7168" y="525"/>
                  </a:cubicBezTo>
                  <a:cubicBezTo>
                    <a:pt x="6932" y="605"/>
                    <a:pt x="6701" y="700"/>
                    <a:pt x="6465" y="801"/>
                  </a:cubicBezTo>
                  <a:cubicBezTo>
                    <a:pt x="6004" y="997"/>
                    <a:pt x="5542" y="1207"/>
                    <a:pt x="5080" y="1398"/>
                  </a:cubicBezTo>
                  <a:cubicBezTo>
                    <a:pt x="4673" y="1564"/>
                    <a:pt x="4257" y="1714"/>
                    <a:pt x="3835" y="1815"/>
                  </a:cubicBezTo>
                  <a:cubicBezTo>
                    <a:pt x="3579" y="1875"/>
                    <a:pt x="3318" y="1920"/>
                    <a:pt x="3052" y="1940"/>
                  </a:cubicBezTo>
                  <a:cubicBezTo>
                    <a:pt x="2279" y="1376"/>
                    <a:pt x="1320" y="1130"/>
                    <a:pt x="368" y="1130"/>
                  </a:cubicBezTo>
                  <a:cubicBezTo>
                    <a:pt x="246" y="1130"/>
                    <a:pt x="123" y="1134"/>
                    <a:pt x="0" y="1142"/>
                  </a:cubicBezTo>
                  <a:cubicBezTo>
                    <a:pt x="618" y="1975"/>
                    <a:pt x="1602" y="2653"/>
                    <a:pt x="2621" y="2869"/>
                  </a:cubicBezTo>
                  <a:cubicBezTo>
                    <a:pt x="1602" y="3080"/>
                    <a:pt x="618" y="3762"/>
                    <a:pt x="0" y="4595"/>
                  </a:cubicBezTo>
                  <a:cubicBezTo>
                    <a:pt x="123" y="4603"/>
                    <a:pt x="246" y="4607"/>
                    <a:pt x="368" y="4607"/>
                  </a:cubicBezTo>
                  <a:cubicBezTo>
                    <a:pt x="1320" y="4607"/>
                    <a:pt x="2279" y="4362"/>
                    <a:pt x="3052" y="3797"/>
                  </a:cubicBezTo>
                  <a:cubicBezTo>
                    <a:pt x="4508" y="3903"/>
                    <a:pt x="5798" y="4726"/>
                    <a:pt x="7168" y="5213"/>
                  </a:cubicBezTo>
                  <a:cubicBezTo>
                    <a:pt x="8154" y="5564"/>
                    <a:pt x="9199" y="5736"/>
                    <a:pt x="10245" y="5736"/>
                  </a:cubicBezTo>
                  <a:cubicBezTo>
                    <a:pt x="10483" y="5736"/>
                    <a:pt x="10720" y="5727"/>
                    <a:pt x="10958" y="5710"/>
                  </a:cubicBezTo>
                  <a:cubicBezTo>
                    <a:pt x="9698" y="4334"/>
                    <a:pt x="9552" y="2206"/>
                    <a:pt x="10586" y="685"/>
                  </a:cubicBezTo>
                  <a:cubicBezTo>
                    <a:pt x="10762" y="424"/>
                    <a:pt x="10983" y="173"/>
                    <a:pt x="11279" y="58"/>
                  </a:cubicBezTo>
                  <a:cubicBezTo>
                    <a:pt x="10983" y="23"/>
                    <a:pt x="10687" y="8"/>
                    <a:pt x="10390" y="3"/>
                  </a:cubicBezTo>
                  <a:cubicBezTo>
                    <a:pt x="10324" y="1"/>
                    <a:pt x="10257" y="0"/>
                    <a:pt x="101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3" name="Google Shape;6113;p29"/>
            <p:cNvSpPr/>
            <p:nvPr/>
          </p:nvSpPr>
          <p:spPr>
            <a:xfrm>
              <a:off x="6521175" y="3112550"/>
              <a:ext cx="15575" cy="14625"/>
            </a:xfrm>
            <a:custGeom>
              <a:rect b="b" l="l" r="r" t="t"/>
              <a:pathLst>
                <a:path extrusionOk="0" h="585" w="623">
                  <a:moveTo>
                    <a:pt x="299" y="1"/>
                  </a:moveTo>
                  <a:cubicBezTo>
                    <a:pt x="149" y="1"/>
                    <a:pt x="19" y="112"/>
                    <a:pt x="0" y="263"/>
                  </a:cubicBezTo>
                  <a:cubicBezTo>
                    <a:pt x="181" y="303"/>
                    <a:pt x="337" y="424"/>
                    <a:pt x="422" y="584"/>
                  </a:cubicBezTo>
                  <a:cubicBezTo>
                    <a:pt x="522" y="539"/>
                    <a:pt x="598" y="444"/>
                    <a:pt x="608" y="328"/>
                  </a:cubicBezTo>
                  <a:cubicBezTo>
                    <a:pt x="623" y="163"/>
                    <a:pt x="497" y="12"/>
                    <a:pt x="327" y="2"/>
                  </a:cubicBezTo>
                  <a:cubicBezTo>
                    <a:pt x="317" y="1"/>
                    <a:pt x="308" y="1"/>
                    <a:pt x="29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4" name="Google Shape;6114;p29"/>
            <p:cNvSpPr/>
            <p:nvPr/>
          </p:nvSpPr>
          <p:spPr>
            <a:xfrm>
              <a:off x="6520800" y="3119125"/>
              <a:ext cx="10950" cy="8700"/>
            </a:xfrm>
            <a:custGeom>
              <a:rect b="b" l="l" r="r" t="t"/>
              <a:pathLst>
                <a:path extrusionOk="0" h="348" w="438">
                  <a:moveTo>
                    <a:pt x="15" y="0"/>
                  </a:moveTo>
                  <a:cubicBezTo>
                    <a:pt x="15" y="5"/>
                    <a:pt x="15" y="10"/>
                    <a:pt x="15" y="15"/>
                  </a:cubicBezTo>
                  <a:cubicBezTo>
                    <a:pt x="0" y="186"/>
                    <a:pt x="121" y="332"/>
                    <a:pt x="292" y="347"/>
                  </a:cubicBezTo>
                  <a:cubicBezTo>
                    <a:pt x="300" y="347"/>
                    <a:pt x="309" y="348"/>
                    <a:pt x="318" y="348"/>
                  </a:cubicBezTo>
                  <a:cubicBezTo>
                    <a:pt x="360" y="348"/>
                    <a:pt x="404" y="338"/>
                    <a:pt x="437" y="321"/>
                  </a:cubicBezTo>
                  <a:cubicBezTo>
                    <a:pt x="352" y="161"/>
                    <a:pt x="196" y="40"/>
                    <a:pt x="1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5" name="Google Shape;6115;p29"/>
            <p:cNvSpPr/>
            <p:nvPr/>
          </p:nvSpPr>
          <p:spPr>
            <a:xfrm>
              <a:off x="6500475" y="3118650"/>
              <a:ext cx="33775" cy="32725"/>
            </a:xfrm>
            <a:custGeom>
              <a:rect b="b" l="l" r="r" t="t"/>
              <a:pathLst>
                <a:path extrusionOk="0" h="1309" w="1351">
                  <a:moveTo>
                    <a:pt x="674" y="0"/>
                  </a:moveTo>
                  <a:cubicBezTo>
                    <a:pt x="639" y="0"/>
                    <a:pt x="603" y="3"/>
                    <a:pt x="567" y="9"/>
                  </a:cubicBezTo>
                  <a:cubicBezTo>
                    <a:pt x="407" y="39"/>
                    <a:pt x="271" y="120"/>
                    <a:pt x="176" y="235"/>
                  </a:cubicBezTo>
                  <a:cubicBezTo>
                    <a:pt x="61" y="381"/>
                    <a:pt x="0" y="571"/>
                    <a:pt x="35" y="767"/>
                  </a:cubicBezTo>
                  <a:cubicBezTo>
                    <a:pt x="89" y="1086"/>
                    <a:pt x="364" y="1309"/>
                    <a:pt x="677" y="1309"/>
                  </a:cubicBezTo>
                  <a:cubicBezTo>
                    <a:pt x="714" y="1309"/>
                    <a:pt x="751" y="1305"/>
                    <a:pt x="788" y="1299"/>
                  </a:cubicBezTo>
                  <a:cubicBezTo>
                    <a:pt x="994" y="1264"/>
                    <a:pt x="1160" y="1134"/>
                    <a:pt x="1250" y="963"/>
                  </a:cubicBezTo>
                  <a:cubicBezTo>
                    <a:pt x="1320" y="842"/>
                    <a:pt x="1350" y="692"/>
                    <a:pt x="1325" y="541"/>
                  </a:cubicBezTo>
                  <a:cubicBezTo>
                    <a:pt x="1310" y="471"/>
                    <a:pt x="1285" y="401"/>
                    <a:pt x="1250" y="340"/>
                  </a:cubicBezTo>
                  <a:cubicBezTo>
                    <a:pt x="1217" y="357"/>
                    <a:pt x="1173" y="367"/>
                    <a:pt x="1131" y="367"/>
                  </a:cubicBezTo>
                  <a:cubicBezTo>
                    <a:pt x="1122" y="367"/>
                    <a:pt x="1113" y="366"/>
                    <a:pt x="1105" y="366"/>
                  </a:cubicBezTo>
                  <a:cubicBezTo>
                    <a:pt x="934" y="351"/>
                    <a:pt x="813" y="205"/>
                    <a:pt x="828" y="34"/>
                  </a:cubicBezTo>
                  <a:cubicBezTo>
                    <a:pt x="828" y="29"/>
                    <a:pt x="828" y="24"/>
                    <a:pt x="828" y="19"/>
                  </a:cubicBezTo>
                  <a:cubicBezTo>
                    <a:pt x="780" y="7"/>
                    <a:pt x="728" y="0"/>
                    <a:pt x="67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6" name="Google Shape;6116;p29"/>
            <p:cNvSpPr/>
            <p:nvPr/>
          </p:nvSpPr>
          <p:spPr>
            <a:xfrm>
              <a:off x="6494700" y="3085875"/>
              <a:ext cx="27250" cy="29500"/>
            </a:xfrm>
            <a:custGeom>
              <a:rect b="b" l="l" r="r" t="t"/>
              <a:pathLst>
                <a:path extrusionOk="0" fill="none" h="1180" w="1090">
                  <a:moveTo>
                    <a:pt x="1090" y="0"/>
                  </a:moveTo>
                  <a:cubicBezTo>
                    <a:pt x="447" y="50"/>
                    <a:pt x="10" y="587"/>
                    <a:pt x="0" y="1180"/>
                  </a:cubicBezTo>
                </a:path>
              </a:pathLst>
            </a:custGeom>
            <a:noFill/>
            <a:ln cap="rnd" cmpd="sng" w="10425">
              <a:solidFill>
                <a:schemeClr val="accent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7" name="Google Shape;6117;p29"/>
            <p:cNvSpPr/>
            <p:nvPr/>
          </p:nvSpPr>
          <p:spPr>
            <a:xfrm>
              <a:off x="6272475" y="3056625"/>
              <a:ext cx="163900" cy="45700"/>
            </a:xfrm>
            <a:custGeom>
              <a:rect b="b" l="l" r="r" t="t"/>
              <a:pathLst>
                <a:path extrusionOk="0" fill="none" h="1828" w="6556">
                  <a:moveTo>
                    <a:pt x="0" y="1828"/>
                  </a:moveTo>
                  <a:cubicBezTo>
                    <a:pt x="422" y="1727"/>
                    <a:pt x="838" y="1577"/>
                    <a:pt x="1245" y="1411"/>
                  </a:cubicBezTo>
                  <a:cubicBezTo>
                    <a:pt x="1707" y="1220"/>
                    <a:pt x="2169" y="1010"/>
                    <a:pt x="2630" y="814"/>
                  </a:cubicBezTo>
                  <a:cubicBezTo>
                    <a:pt x="2866" y="713"/>
                    <a:pt x="3097" y="618"/>
                    <a:pt x="3333" y="538"/>
                  </a:cubicBezTo>
                  <a:cubicBezTo>
                    <a:pt x="3338" y="538"/>
                    <a:pt x="3338" y="538"/>
                    <a:pt x="3338" y="533"/>
                  </a:cubicBezTo>
                  <a:cubicBezTo>
                    <a:pt x="3740" y="392"/>
                    <a:pt x="4156" y="277"/>
                    <a:pt x="4573" y="196"/>
                  </a:cubicBezTo>
                  <a:cubicBezTo>
                    <a:pt x="5225" y="61"/>
                    <a:pt x="5888" y="1"/>
                    <a:pt x="6555" y="16"/>
                  </a:cubicBezTo>
                </a:path>
              </a:pathLst>
            </a:custGeom>
            <a:solidFill>
              <a:schemeClr val="accent6"/>
            </a:solidFill>
            <a:ln cap="flat" cmpd="sng" w="5275">
              <a:solidFill>
                <a:srgbClr val="002255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8" name="Google Shape;6118;p29"/>
            <p:cNvSpPr/>
            <p:nvPr/>
          </p:nvSpPr>
          <p:spPr>
            <a:xfrm>
              <a:off x="6415400" y="3058000"/>
              <a:ext cx="44050" cy="142825"/>
            </a:xfrm>
            <a:custGeom>
              <a:rect b="b" l="l" r="r" t="t"/>
              <a:pathLst>
                <a:path extrusionOk="0" fill="none" h="5713" w="1762">
                  <a:moveTo>
                    <a:pt x="1762" y="1"/>
                  </a:moveTo>
                  <a:cubicBezTo>
                    <a:pt x="1747" y="6"/>
                    <a:pt x="1737" y="6"/>
                    <a:pt x="1727" y="16"/>
                  </a:cubicBezTo>
                  <a:cubicBezTo>
                    <a:pt x="1431" y="131"/>
                    <a:pt x="1210" y="382"/>
                    <a:pt x="1034" y="643"/>
                  </a:cubicBezTo>
                  <a:cubicBezTo>
                    <a:pt x="0" y="2164"/>
                    <a:pt x="146" y="4292"/>
                    <a:pt x="1406" y="5668"/>
                  </a:cubicBezTo>
                  <a:cubicBezTo>
                    <a:pt x="1416" y="5683"/>
                    <a:pt x="1431" y="5698"/>
                    <a:pt x="1446" y="5713"/>
                  </a:cubicBezTo>
                </a:path>
              </a:pathLst>
            </a:custGeom>
            <a:solidFill>
              <a:schemeClr val="accent6"/>
            </a:solidFill>
            <a:ln cap="flat" cmpd="sng" w="5275">
              <a:solidFill>
                <a:srgbClr val="002255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9" name="Google Shape;6119;p29"/>
            <p:cNvSpPr/>
            <p:nvPr/>
          </p:nvSpPr>
          <p:spPr>
            <a:xfrm>
              <a:off x="6347375" y="3026775"/>
              <a:ext cx="8425" cy="42925"/>
            </a:xfrm>
            <a:custGeom>
              <a:rect b="b" l="l" r="r" t="t"/>
              <a:pathLst>
                <a:path extrusionOk="0" fill="none" h="1717" w="337">
                  <a:moveTo>
                    <a:pt x="1" y="0"/>
                  </a:moveTo>
                  <a:cubicBezTo>
                    <a:pt x="126" y="572"/>
                    <a:pt x="242" y="1144"/>
                    <a:pt x="337" y="1717"/>
                  </a:cubicBezTo>
                </a:path>
              </a:pathLst>
            </a:custGeom>
            <a:solidFill>
              <a:schemeClr val="accent6"/>
            </a:solidFill>
            <a:ln cap="flat" cmpd="sng" w="5275">
              <a:solidFill>
                <a:srgbClr val="002255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0" name="Google Shape;6120;p29"/>
            <p:cNvSpPr/>
            <p:nvPr/>
          </p:nvSpPr>
          <p:spPr>
            <a:xfrm>
              <a:off x="6328175" y="3023250"/>
              <a:ext cx="10075" cy="53475"/>
            </a:xfrm>
            <a:custGeom>
              <a:rect b="b" l="l" r="r" t="t"/>
              <a:pathLst>
                <a:path extrusionOk="0" fill="none" h="2139" w="403">
                  <a:moveTo>
                    <a:pt x="1" y="0"/>
                  </a:moveTo>
                  <a:cubicBezTo>
                    <a:pt x="1" y="6"/>
                    <a:pt x="6" y="11"/>
                    <a:pt x="6" y="16"/>
                  </a:cubicBezTo>
                  <a:cubicBezTo>
                    <a:pt x="121" y="723"/>
                    <a:pt x="252" y="1431"/>
                    <a:pt x="402" y="2139"/>
                  </a:cubicBezTo>
                </a:path>
              </a:pathLst>
            </a:custGeom>
            <a:solidFill>
              <a:schemeClr val="accent6"/>
            </a:solidFill>
            <a:ln cap="flat" cmpd="sng" w="5275">
              <a:solidFill>
                <a:srgbClr val="002255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1" name="Google Shape;6121;p29"/>
            <p:cNvSpPr/>
            <p:nvPr/>
          </p:nvSpPr>
          <p:spPr>
            <a:xfrm>
              <a:off x="6290800" y="3028025"/>
              <a:ext cx="12050" cy="62250"/>
            </a:xfrm>
            <a:custGeom>
              <a:rect b="b" l="l" r="r" t="t"/>
              <a:pathLst>
                <a:path extrusionOk="0" fill="none" h="2490" w="482">
                  <a:moveTo>
                    <a:pt x="0" y="0"/>
                  </a:moveTo>
                  <a:cubicBezTo>
                    <a:pt x="161" y="833"/>
                    <a:pt x="321" y="1662"/>
                    <a:pt x="482" y="2490"/>
                  </a:cubicBezTo>
                </a:path>
              </a:pathLst>
            </a:custGeom>
            <a:solidFill>
              <a:schemeClr val="accent6"/>
            </a:solidFill>
            <a:ln cap="flat" cmpd="sng" w="5275">
              <a:solidFill>
                <a:srgbClr val="002255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2" name="Google Shape;6122;p29"/>
            <p:cNvSpPr/>
            <p:nvPr/>
          </p:nvSpPr>
          <p:spPr>
            <a:xfrm>
              <a:off x="6323025" y="3118000"/>
              <a:ext cx="78725" cy="42425"/>
            </a:xfrm>
            <a:custGeom>
              <a:rect b="b" l="l" r="r" t="t"/>
              <a:pathLst>
                <a:path extrusionOk="0" fill="none" h="1697" w="3149">
                  <a:moveTo>
                    <a:pt x="3148" y="899"/>
                  </a:moveTo>
                  <a:cubicBezTo>
                    <a:pt x="2255" y="1546"/>
                    <a:pt x="1025" y="1697"/>
                    <a:pt x="1" y="1290"/>
                  </a:cubicBezTo>
                  <a:cubicBezTo>
                    <a:pt x="739" y="627"/>
                    <a:pt x="1738" y="100"/>
                    <a:pt x="2726" y="0"/>
                  </a:cubicBezTo>
                </a:path>
              </a:pathLst>
            </a:custGeom>
            <a:solidFill>
              <a:schemeClr val="accent6"/>
            </a:solidFill>
            <a:ln cap="flat" cmpd="sng" w="5275">
              <a:solidFill>
                <a:srgbClr val="002255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3" name="Google Shape;6123;p29"/>
            <p:cNvSpPr/>
            <p:nvPr/>
          </p:nvSpPr>
          <p:spPr>
            <a:xfrm>
              <a:off x="6523550" y="3139075"/>
              <a:ext cx="83850" cy="9425"/>
            </a:xfrm>
            <a:custGeom>
              <a:rect b="b" l="l" r="r" t="t"/>
              <a:pathLst>
                <a:path extrusionOk="0" fill="none" h="377" w="3354">
                  <a:moveTo>
                    <a:pt x="3354" y="241"/>
                  </a:moveTo>
                  <a:cubicBezTo>
                    <a:pt x="3273" y="251"/>
                    <a:pt x="3188" y="266"/>
                    <a:pt x="3103" y="276"/>
                  </a:cubicBezTo>
                  <a:cubicBezTo>
                    <a:pt x="2325" y="377"/>
                    <a:pt x="1532" y="367"/>
                    <a:pt x="759" y="246"/>
                  </a:cubicBezTo>
                  <a:cubicBezTo>
                    <a:pt x="613" y="221"/>
                    <a:pt x="468" y="196"/>
                    <a:pt x="327" y="146"/>
                  </a:cubicBezTo>
                  <a:cubicBezTo>
                    <a:pt x="217" y="111"/>
                    <a:pt x="101" y="66"/>
                    <a:pt x="1" y="0"/>
                  </a:cubicBezTo>
                </a:path>
              </a:pathLst>
            </a:custGeom>
            <a:solidFill>
              <a:schemeClr val="accent6"/>
            </a:solidFill>
            <a:ln cap="flat" cmpd="sng" w="5275">
              <a:solidFill>
                <a:srgbClr val="002255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4" name="Google Shape;6124;p29"/>
            <p:cNvSpPr/>
            <p:nvPr/>
          </p:nvSpPr>
          <p:spPr>
            <a:xfrm>
              <a:off x="6521300" y="3131675"/>
              <a:ext cx="5675" cy="15825"/>
            </a:xfrm>
            <a:custGeom>
              <a:rect b="b" l="l" r="r" t="t"/>
              <a:pathLst>
                <a:path extrusionOk="0" fill="none" h="633" w="227">
                  <a:moveTo>
                    <a:pt x="11" y="633"/>
                  </a:moveTo>
                  <a:cubicBezTo>
                    <a:pt x="0" y="407"/>
                    <a:pt x="76" y="176"/>
                    <a:pt x="226" y="0"/>
                  </a:cubicBezTo>
                </a:path>
              </a:pathLst>
            </a:custGeom>
            <a:solidFill>
              <a:schemeClr val="accent6"/>
            </a:solidFill>
            <a:ln cap="flat" cmpd="sng" w="5275">
              <a:solidFill>
                <a:srgbClr val="002255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125" name="Google Shape;6125;p29"/>
          <p:cNvGrpSpPr/>
          <p:nvPr/>
        </p:nvGrpSpPr>
        <p:grpSpPr>
          <a:xfrm>
            <a:off x="-554259" y="3884869"/>
            <a:ext cx="2440113" cy="1434644"/>
            <a:chOff x="2300300" y="2941775"/>
            <a:chExt cx="825450" cy="485300"/>
          </a:xfrm>
        </p:grpSpPr>
        <p:sp>
          <p:nvSpPr>
            <p:cNvPr id="6126" name="Google Shape;6126;p29"/>
            <p:cNvSpPr/>
            <p:nvPr/>
          </p:nvSpPr>
          <p:spPr>
            <a:xfrm>
              <a:off x="3021325" y="3237675"/>
              <a:ext cx="104425" cy="46225"/>
            </a:xfrm>
            <a:custGeom>
              <a:rect b="b" l="l" r="r" t="t"/>
              <a:pathLst>
                <a:path extrusionOk="0" h="1849" w="4177">
                  <a:moveTo>
                    <a:pt x="1742" y="1"/>
                  </a:moveTo>
                  <a:cubicBezTo>
                    <a:pt x="1443" y="1"/>
                    <a:pt x="1138" y="29"/>
                    <a:pt x="834" y="37"/>
                  </a:cubicBezTo>
                  <a:cubicBezTo>
                    <a:pt x="558" y="378"/>
                    <a:pt x="277" y="719"/>
                    <a:pt x="1" y="1056"/>
                  </a:cubicBezTo>
                  <a:cubicBezTo>
                    <a:pt x="32" y="1058"/>
                    <a:pt x="63" y="1059"/>
                    <a:pt x="94" y="1059"/>
                  </a:cubicBezTo>
                  <a:cubicBezTo>
                    <a:pt x="139" y="1059"/>
                    <a:pt x="184" y="1056"/>
                    <a:pt x="231" y="1050"/>
                  </a:cubicBezTo>
                  <a:cubicBezTo>
                    <a:pt x="568" y="1020"/>
                    <a:pt x="889" y="885"/>
                    <a:pt x="1225" y="835"/>
                  </a:cubicBezTo>
                  <a:cubicBezTo>
                    <a:pt x="1341" y="816"/>
                    <a:pt x="1457" y="808"/>
                    <a:pt x="1571" y="808"/>
                  </a:cubicBezTo>
                  <a:cubicBezTo>
                    <a:pt x="2395" y="808"/>
                    <a:pt x="3184" y="1250"/>
                    <a:pt x="3911" y="1673"/>
                  </a:cubicBezTo>
                  <a:lnTo>
                    <a:pt x="3886" y="1758"/>
                  </a:lnTo>
                  <a:cubicBezTo>
                    <a:pt x="3981" y="1783"/>
                    <a:pt x="4076" y="1813"/>
                    <a:pt x="4177" y="1849"/>
                  </a:cubicBezTo>
                  <a:cubicBezTo>
                    <a:pt x="3785" y="1151"/>
                    <a:pt x="3343" y="408"/>
                    <a:pt x="2596" y="127"/>
                  </a:cubicBezTo>
                  <a:cubicBezTo>
                    <a:pt x="2320" y="28"/>
                    <a:pt x="2034" y="1"/>
                    <a:pt x="174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7" name="Google Shape;6127;p29"/>
            <p:cNvSpPr/>
            <p:nvPr/>
          </p:nvSpPr>
          <p:spPr>
            <a:xfrm>
              <a:off x="2897600" y="3253050"/>
              <a:ext cx="162275" cy="53950"/>
            </a:xfrm>
            <a:custGeom>
              <a:rect b="b" l="l" r="r" t="t"/>
              <a:pathLst>
                <a:path extrusionOk="0" h="2158" w="6491">
                  <a:moveTo>
                    <a:pt x="2778" y="1"/>
                  </a:moveTo>
                  <a:cubicBezTo>
                    <a:pt x="2395" y="1"/>
                    <a:pt x="2027" y="102"/>
                    <a:pt x="1777" y="380"/>
                  </a:cubicBezTo>
                  <a:cubicBezTo>
                    <a:pt x="1562" y="611"/>
                    <a:pt x="1476" y="932"/>
                    <a:pt x="1306" y="1203"/>
                  </a:cubicBezTo>
                  <a:cubicBezTo>
                    <a:pt x="1014" y="1660"/>
                    <a:pt x="533" y="1906"/>
                    <a:pt x="6" y="2082"/>
                  </a:cubicBezTo>
                  <a:lnTo>
                    <a:pt x="1" y="2117"/>
                  </a:lnTo>
                  <a:cubicBezTo>
                    <a:pt x="357" y="2142"/>
                    <a:pt x="728" y="2132"/>
                    <a:pt x="1085" y="2157"/>
                  </a:cubicBezTo>
                  <a:cubicBezTo>
                    <a:pt x="1351" y="1896"/>
                    <a:pt x="1632" y="1675"/>
                    <a:pt x="1983" y="1550"/>
                  </a:cubicBezTo>
                  <a:cubicBezTo>
                    <a:pt x="2193" y="1478"/>
                    <a:pt x="2407" y="1450"/>
                    <a:pt x="2624" y="1450"/>
                  </a:cubicBezTo>
                  <a:cubicBezTo>
                    <a:pt x="3377" y="1450"/>
                    <a:pt x="4165" y="1785"/>
                    <a:pt x="4923" y="1785"/>
                  </a:cubicBezTo>
                  <a:cubicBezTo>
                    <a:pt x="5108" y="1785"/>
                    <a:pt x="5291" y="1765"/>
                    <a:pt x="5472" y="1715"/>
                  </a:cubicBezTo>
                  <a:cubicBezTo>
                    <a:pt x="5833" y="1620"/>
                    <a:pt x="6149" y="1409"/>
                    <a:pt x="6490" y="1249"/>
                  </a:cubicBezTo>
                  <a:cubicBezTo>
                    <a:pt x="5958" y="1003"/>
                    <a:pt x="5431" y="747"/>
                    <a:pt x="4904" y="501"/>
                  </a:cubicBezTo>
                  <a:cubicBezTo>
                    <a:pt x="4919" y="481"/>
                    <a:pt x="4935" y="461"/>
                    <a:pt x="4950" y="441"/>
                  </a:cubicBezTo>
                  <a:cubicBezTo>
                    <a:pt x="4438" y="425"/>
                    <a:pt x="3946" y="220"/>
                    <a:pt x="3444" y="89"/>
                  </a:cubicBezTo>
                  <a:cubicBezTo>
                    <a:pt x="3231" y="35"/>
                    <a:pt x="3002" y="1"/>
                    <a:pt x="27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8" name="Google Shape;6128;p29"/>
            <p:cNvSpPr/>
            <p:nvPr/>
          </p:nvSpPr>
          <p:spPr>
            <a:xfrm>
              <a:off x="2615150" y="3079850"/>
              <a:ext cx="45575" cy="132400"/>
            </a:xfrm>
            <a:custGeom>
              <a:rect b="b" l="l" r="r" t="t"/>
              <a:pathLst>
                <a:path extrusionOk="0" h="5296" w="1823">
                  <a:moveTo>
                    <a:pt x="1511" y="0"/>
                  </a:moveTo>
                  <a:cubicBezTo>
                    <a:pt x="1039" y="974"/>
                    <a:pt x="582" y="1973"/>
                    <a:pt x="40" y="2901"/>
                  </a:cubicBezTo>
                  <a:cubicBezTo>
                    <a:pt x="25" y="2891"/>
                    <a:pt x="15" y="2886"/>
                    <a:pt x="0" y="2881"/>
                  </a:cubicBezTo>
                  <a:lnTo>
                    <a:pt x="0" y="2881"/>
                  </a:lnTo>
                  <a:cubicBezTo>
                    <a:pt x="15" y="3037"/>
                    <a:pt x="40" y="3187"/>
                    <a:pt x="70" y="3343"/>
                  </a:cubicBezTo>
                  <a:cubicBezTo>
                    <a:pt x="216" y="4031"/>
                    <a:pt x="542" y="4658"/>
                    <a:pt x="898" y="5270"/>
                  </a:cubicBezTo>
                  <a:cubicBezTo>
                    <a:pt x="924" y="5280"/>
                    <a:pt x="944" y="5291"/>
                    <a:pt x="964" y="5296"/>
                  </a:cubicBezTo>
                  <a:cubicBezTo>
                    <a:pt x="1230" y="4613"/>
                    <a:pt x="1506" y="3890"/>
                    <a:pt x="1822" y="3228"/>
                  </a:cubicBezTo>
                  <a:cubicBezTo>
                    <a:pt x="1797" y="3162"/>
                    <a:pt x="1777" y="3097"/>
                    <a:pt x="1757" y="3032"/>
                  </a:cubicBezTo>
                  <a:cubicBezTo>
                    <a:pt x="1486" y="2093"/>
                    <a:pt x="1692" y="1074"/>
                    <a:pt x="1531" y="111"/>
                  </a:cubicBezTo>
                  <a:cubicBezTo>
                    <a:pt x="1526" y="75"/>
                    <a:pt x="1516" y="40"/>
                    <a:pt x="15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9" name="Google Shape;6129;p29"/>
            <p:cNvSpPr/>
            <p:nvPr/>
          </p:nvSpPr>
          <p:spPr>
            <a:xfrm>
              <a:off x="2321875" y="3240050"/>
              <a:ext cx="246350" cy="67200"/>
            </a:xfrm>
            <a:custGeom>
              <a:rect b="b" l="l" r="r" t="t"/>
              <a:pathLst>
                <a:path extrusionOk="0" h="2688" w="9854">
                  <a:moveTo>
                    <a:pt x="3220" y="0"/>
                  </a:moveTo>
                  <a:cubicBezTo>
                    <a:pt x="2102" y="0"/>
                    <a:pt x="971" y="147"/>
                    <a:pt x="1" y="679"/>
                  </a:cubicBezTo>
                  <a:lnTo>
                    <a:pt x="51" y="770"/>
                  </a:lnTo>
                  <a:cubicBezTo>
                    <a:pt x="732" y="640"/>
                    <a:pt x="1424" y="543"/>
                    <a:pt x="2102" y="543"/>
                  </a:cubicBezTo>
                  <a:cubicBezTo>
                    <a:pt x="2817" y="543"/>
                    <a:pt x="3517" y="652"/>
                    <a:pt x="4172" y="945"/>
                  </a:cubicBezTo>
                  <a:cubicBezTo>
                    <a:pt x="4636" y="1153"/>
                    <a:pt x="5086" y="1453"/>
                    <a:pt x="5588" y="1453"/>
                  </a:cubicBezTo>
                  <a:cubicBezTo>
                    <a:pt x="5596" y="1453"/>
                    <a:pt x="5604" y="1453"/>
                    <a:pt x="5612" y="1452"/>
                  </a:cubicBezTo>
                  <a:cubicBezTo>
                    <a:pt x="5959" y="1443"/>
                    <a:pt x="6291" y="1286"/>
                    <a:pt x="6636" y="1286"/>
                  </a:cubicBezTo>
                  <a:cubicBezTo>
                    <a:pt x="6651" y="1286"/>
                    <a:pt x="6666" y="1286"/>
                    <a:pt x="6682" y="1287"/>
                  </a:cubicBezTo>
                  <a:cubicBezTo>
                    <a:pt x="7379" y="1302"/>
                    <a:pt x="7881" y="1959"/>
                    <a:pt x="8172" y="2587"/>
                  </a:cubicBezTo>
                  <a:cubicBezTo>
                    <a:pt x="8187" y="2622"/>
                    <a:pt x="8207" y="2657"/>
                    <a:pt x="8223" y="2687"/>
                  </a:cubicBezTo>
                  <a:cubicBezTo>
                    <a:pt x="8760" y="2522"/>
                    <a:pt x="9302" y="2401"/>
                    <a:pt x="9854" y="2316"/>
                  </a:cubicBezTo>
                  <a:cubicBezTo>
                    <a:pt x="9698" y="2160"/>
                    <a:pt x="9563" y="1984"/>
                    <a:pt x="9452" y="1794"/>
                  </a:cubicBezTo>
                  <a:cubicBezTo>
                    <a:pt x="9171" y="1312"/>
                    <a:pt x="8995" y="700"/>
                    <a:pt x="8499" y="449"/>
                  </a:cubicBezTo>
                  <a:cubicBezTo>
                    <a:pt x="8335" y="369"/>
                    <a:pt x="8163" y="340"/>
                    <a:pt x="7986" y="340"/>
                  </a:cubicBezTo>
                  <a:cubicBezTo>
                    <a:pt x="7582" y="340"/>
                    <a:pt x="7154" y="492"/>
                    <a:pt x="6742" y="544"/>
                  </a:cubicBezTo>
                  <a:cubicBezTo>
                    <a:pt x="6662" y="553"/>
                    <a:pt x="6585" y="557"/>
                    <a:pt x="6511" y="557"/>
                  </a:cubicBezTo>
                  <a:cubicBezTo>
                    <a:pt x="6022" y="557"/>
                    <a:pt x="5646" y="372"/>
                    <a:pt x="5176" y="198"/>
                  </a:cubicBezTo>
                  <a:cubicBezTo>
                    <a:pt x="4729" y="37"/>
                    <a:pt x="4272" y="32"/>
                    <a:pt x="3785" y="12"/>
                  </a:cubicBezTo>
                  <a:cubicBezTo>
                    <a:pt x="3598" y="5"/>
                    <a:pt x="3409" y="0"/>
                    <a:pt x="32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0" name="Google Shape;6130;p29"/>
            <p:cNvSpPr/>
            <p:nvPr/>
          </p:nvSpPr>
          <p:spPr>
            <a:xfrm>
              <a:off x="2565700" y="3234950"/>
              <a:ext cx="57500" cy="94750"/>
            </a:xfrm>
            <a:custGeom>
              <a:rect b="b" l="l" r="r" t="t"/>
              <a:pathLst>
                <a:path extrusionOk="0" h="3790" w="2300">
                  <a:moveTo>
                    <a:pt x="0" y="0"/>
                  </a:moveTo>
                  <a:lnTo>
                    <a:pt x="0" y="0"/>
                  </a:lnTo>
                  <a:cubicBezTo>
                    <a:pt x="96" y="823"/>
                    <a:pt x="171" y="1687"/>
                    <a:pt x="131" y="2515"/>
                  </a:cubicBezTo>
                  <a:cubicBezTo>
                    <a:pt x="121" y="2515"/>
                    <a:pt x="111" y="2520"/>
                    <a:pt x="101" y="2520"/>
                  </a:cubicBezTo>
                  <a:cubicBezTo>
                    <a:pt x="307" y="2736"/>
                    <a:pt x="548" y="2911"/>
                    <a:pt x="814" y="3047"/>
                  </a:cubicBezTo>
                  <a:cubicBezTo>
                    <a:pt x="1275" y="3283"/>
                    <a:pt x="1863" y="3428"/>
                    <a:pt x="2189" y="3790"/>
                  </a:cubicBezTo>
                  <a:cubicBezTo>
                    <a:pt x="2219" y="3780"/>
                    <a:pt x="2249" y="3765"/>
                    <a:pt x="2279" y="3749"/>
                  </a:cubicBezTo>
                  <a:cubicBezTo>
                    <a:pt x="2299" y="3358"/>
                    <a:pt x="2244" y="2931"/>
                    <a:pt x="2179" y="2540"/>
                  </a:cubicBezTo>
                  <a:cubicBezTo>
                    <a:pt x="1717" y="2284"/>
                    <a:pt x="1315" y="1922"/>
                    <a:pt x="1009" y="1501"/>
                  </a:cubicBezTo>
                  <a:cubicBezTo>
                    <a:pt x="663" y="1029"/>
                    <a:pt x="382" y="437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1" name="Google Shape;6131;p29"/>
            <p:cNvSpPr/>
            <p:nvPr/>
          </p:nvSpPr>
          <p:spPr>
            <a:xfrm>
              <a:off x="2900725" y="3032150"/>
              <a:ext cx="96275" cy="58750"/>
            </a:xfrm>
            <a:custGeom>
              <a:rect b="b" l="l" r="r" t="t"/>
              <a:pathLst>
                <a:path extrusionOk="0" h="2350" w="3851">
                  <a:moveTo>
                    <a:pt x="3846" y="1"/>
                  </a:moveTo>
                  <a:cubicBezTo>
                    <a:pt x="2370" y="11"/>
                    <a:pt x="920" y="829"/>
                    <a:pt x="152" y="2084"/>
                  </a:cubicBezTo>
                  <a:cubicBezTo>
                    <a:pt x="96" y="2174"/>
                    <a:pt x="46" y="2260"/>
                    <a:pt x="1" y="2350"/>
                  </a:cubicBezTo>
                  <a:cubicBezTo>
                    <a:pt x="769" y="2049"/>
                    <a:pt x="1592" y="1738"/>
                    <a:pt x="2355" y="1426"/>
                  </a:cubicBezTo>
                  <a:cubicBezTo>
                    <a:pt x="2777" y="874"/>
                    <a:pt x="3279" y="392"/>
                    <a:pt x="3851" y="16"/>
                  </a:cubicBezTo>
                  <a:lnTo>
                    <a:pt x="38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2" name="Google Shape;6132;p29"/>
            <p:cNvSpPr/>
            <p:nvPr/>
          </p:nvSpPr>
          <p:spPr>
            <a:xfrm>
              <a:off x="2777400" y="3060775"/>
              <a:ext cx="123350" cy="158750"/>
            </a:xfrm>
            <a:custGeom>
              <a:rect b="b" l="l" r="r" t="t"/>
              <a:pathLst>
                <a:path extrusionOk="0" h="6350" w="4934">
                  <a:moveTo>
                    <a:pt x="4678" y="0"/>
                  </a:moveTo>
                  <a:cubicBezTo>
                    <a:pt x="4522" y="156"/>
                    <a:pt x="4387" y="332"/>
                    <a:pt x="4261" y="512"/>
                  </a:cubicBezTo>
                  <a:cubicBezTo>
                    <a:pt x="3930" y="1004"/>
                    <a:pt x="3694" y="1581"/>
                    <a:pt x="3222" y="1943"/>
                  </a:cubicBezTo>
                  <a:cubicBezTo>
                    <a:pt x="2776" y="2289"/>
                    <a:pt x="2188" y="2379"/>
                    <a:pt x="1661" y="2580"/>
                  </a:cubicBezTo>
                  <a:cubicBezTo>
                    <a:pt x="999" y="2841"/>
                    <a:pt x="417" y="3303"/>
                    <a:pt x="0" y="3875"/>
                  </a:cubicBezTo>
                  <a:cubicBezTo>
                    <a:pt x="161" y="4708"/>
                    <a:pt x="346" y="5532"/>
                    <a:pt x="552" y="6350"/>
                  </a:cubicBezTo>
                  <a:cubicBezTo>
                    <a:pt x="788" y="5803"/>
                    <a:pt x="1154" y="5311"/>
                    <a:pt x="1616" y="4939"/>
                  </a:cubicBezTo>
                  <a:cubicBezTo>
                    <a:pt x="2259" y="4422"/>
                    <a:pt x="3067" y="4126"/>
                    <a:pt x="3639" y="3534"/>
                  </a:cubicBezTo>
                  <a:cubicBezTo>
                    <a:pt x="4261" y="2896"/>
                    <a:pt x="4512" y="1993"/>
                    <a:pt x="4934" y="1205"/>
                  </a:cubicBezTo>
                  <a:lnTo>
                    <a:pt x="4934" y="1205"/>
                  </a:lnTo>
                  <a:cubicBezTo>
                    <a:pt x="4919" y="1210"/>
                    <a:pt x="4904" y="1220"/>
                    <a:pt x="4889" y="1225"/>
                  </a:cubicBezTo>
                  <a:cubicBezTo>
                    <a:pt x="4793" y="823"/>
                    <a:pt x="4723" y="412"/>
                    <a:pt x="46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3" name="Google Shape;6133;p29"/>
            <p:cNvSpPr/>
            <p:nvPr/>
          </p:nvSpPr>
          <p:spPr>
            <a:xfrm>
              <a:off x="2723175" y="3195275"/>
              <a:ext cx="153875" cy="164675"/>
            </a:xfrm>
            <a:custGeom>
              <a:rect b="b" l="l" r="r" t="t"/>
              <a:pathLst>
                <a:path extrusionOk="0" h="6587" w="6155">
                  <a:moveTo>
                    <a:pt x="6154" y="1"/>
                  </a:moveTo>
                  <a:lnTo>
                    <a:pt x="6154" y="1"/>
                  </a:lnTo>
                  <a:cubicBezTo>
                    <a:pt x="5000" y="247"/>
                    <a:pt x="3845" y="588"/>
                    <a:pt x="2721" y="970"/>
                  </a:cubicBezTo>
                  <a:cubicBezTo>
                    <a:pt x="2691" y="1040"/>
                    <a:pt x="2666" y="1105"/>
                    <a:pt x="2641" y="1180"/>
                  </a:cubicBezTo>
                  <a:cubicBezTo>
                    <a:pt x="2370" y="1943"/>
                    <a:pt x="2360" y="2787"/>
                    <a:pt x="2054" y="3530"/>
                  </a:cubicBezTo>
                  <a:cubicBezTo>
                    <a:pt x="1692" y="4393"/>
                    <a:pt x="974" y="5045"/>
                    <a:pt x="437" y="5803"/>
                  </a:cubicBezTo>
                  <a:cubicBezTo>
                    <a:pt x="267" y="6044"/>
                    <a:pt x="116" y="6310"/>
                    <a:pt x="1" y="6586"/>
                  </a:cubicBezTo>
                  <a:cubicBezTo>
                    <a:pt x="769" y="6245"/>
                    <a:pt x="1562" y="5959"/>
                    <a:pt x="2375" y="5743"/>
                  </a:cubicBezTo>
                  <a:cubicBezTo>
                    <a:pt x="2470" y="5577"/>
                    <a:pt x="2591" y="5427"/>
                    <a:pt x="2731" y="5291"/>
                  </a:cubicBezTo>
                  <a:cubicBezTo>
                    <a:pt x="2997" y="5040"/>
                    <a:pt x="3333" y="4860"/>
                    <a:pt x="3574" y="4584"/>
                  </a:cubicBezTo>
                  <a:cubicBezTo>
                    <a:pt x="3765" y="4378"/>
                    <a:pt x="3886" y="4137"/>
                    <a:pt x="3966" y="3876"/>
                  </a:cubicBezTo>
                  <a:lnTo>
                    <a:pt x="3966" y="3871"/>
                  </a:lnTo>
                  <a:cubicBezTo>
                    <a:pt x="4227" y="3063"/>
                    <a:pt x="4132" y="2074"/>
                    <a:pt x="4568" y="1321"/>
                  </a:cubicBezTo>
                  <a:cubicBezTo>
                    <a:pt x="4915" y="714"/>
                    <a:pt x="5542" y="367"/>
                    <a:pt x="61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4" name="Google Shape;6134;p29"/>
            <p:cNvSpPr/>
            <p:nvPr/>
          </p:nvSpPr>
          <p:spPr>
            <a:xfrm>
              <a:off x="2564950" y="3329675"/>
              <a:ext cx="84225" cy="97400"/>
            </a:xfrm>
            <a:custGeom>
              <a:rect b="b" l="l" r="r" t="t"/>
              <a:pathLst>
                <a:path extrusionOk="0" h="3896" w="3369">
                  <a:moveTo>
                    <a:pt x="2219" y="1"/>
                  </a:moveTo>
                  <a:cubicBezTo>
                    <a:pt x="1481" y="332"/>
                    <a:pt x="738" y="658"/>
                    <a:pt x="0" y="984"/>
                  </a:cubicBezTo>
                  <a:cubicBezTo>
                    <a:pt x="106" y="1035"/>
                    <a:pt x="211" y="1085"/>
                    <a:pt x="311" y="1140"/>
                  </a:cubicBezTo>
                  <a:cubicBezTo>
                    <a:pt x="1290" y="1687"/>
                    <a:pt x="1757" y="2821"/>
                    <a:pt x="2159" y="3876"/>
                  </a:cubicBezTo>
                  <a:lnTo>
                    <a:pt x="2164" y="3896"/>
                  </a:lnTo>
                  <a:lnTo>
                    <a:pt x="3368" y="3625"/>
                  </a:lnTo>
                  <a:lnTo>
                    <a:pt x="3363" y="3604"/>
                  </a:lnTo>
                  <a:cubicBezTo>
                    <a:pt x="2696" y="2726"/>
                    <a:pt x="2339" y="1617"/>
                    <a:pt x="2379" y="513"/>
                  </a:cubicBezTo>
                  <a:cubicBezTo>
                    <a:pt x="2384" y="437"/>
                    <a:pt x="2389" y="357"/>
                    <a:pt x="2395" y="277"/>
                  </a:cubicBezTo>
                  <a:cubicBezTo>
                    <a:pt x="2349" y="176"/>
                    <a:pt x="2289" y="81"/>
                    <a:pt x="22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5" name="Google Shape;6135;p29"/>
            <p:cNvSpPr/>
            <p:nvPr/>
          </p:nvSpPr>
          <p:spPr>
            <a:xfrm>
              <a:off x="2676750" y="3313750"/>
              <a:ext cx="46450" cy="97650"/>
            </a:xfrm>
            <a:custGeom>
              <a:rect b="b" l="l" r="r" t="t"/>
              <a:pathLst>
                <a:path extrusionOk="0" h="3906" w="1858">
                  <a:moveTo>
                    <a:pt x="1120" y="0"/>
                  </a:moveTo>
                  <a:cubicBezTo>
                    <a:pt x="1070" y="75"/>
                    <a:pt x="1014" y="151"/>
                    <a:pt x="964" y="226"/>
                  </a:cubicBezTo>
                  <a:cubicBezTo>
                    <a:pt x="763" y="522"/>
                    <a:pt x="588" y="818"/>
                    <a:pt x="457" y="1119"/>
                  </a:cubicBezTo>
                  <a:cubicBezTo>
                    <a:pt x="61" y="2003"/>
                    <a:pt x="1" y="2916"/>
                    <a:pt x="507" y="3905"/>
                  </a:cubicBezTo>
                  <a:cubicBezTo>
                    <a:pt x="944" y="3815"/>
                    <a:pt x="1386" y="3719"/>
                    <a:pt x="1828" y="3629"/>
                  </a:cubicBezTo>
                  <a:cubicBezTo>
                    <a:pt x="1541" y="3077"/>
                    <a:pt x="1617" y="2435"/>
                    <a:pt x="1858" y="1847"/>
                  </a:cubicBezTo>
                  <a:lnTo>
                    <a:pt x="1858" y="1847"/>
                  </a:lnTo>
                  <a:cubicBezTo>
                    <a:pt x="1843" y="1852"/>
                    <a:pt x="1833" y="1857"/>
                    <a:pt x="1818" y="1862"/>
                  </a:cubicBezTo>
                  <a:cubicBezTo>
                    <a:pt x="1491" y="1285"/>
                    <a:pt x="1255" y="653"/>
                    <a:pt x="11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6" name="Google Shape;6136;p29"/>
            <p:cNvSpPr/>
            <p:nvPr/>
          </p:nvSpPr>
          <p:spPr>
            <a:xfrm>
              <a:off x="2894350" y="3026975"/>
              <a:ext cx="105675" cy="64425"/>
            </a:xfrm>
            <a:custGeom>
              <a:rect b="b" l="l" r="r" t="t"/>
              <a:pathLst>
                <a:path extrusionOk="0" h="2577" w="4227">
                  <a:moveTo>
                    <a:pt x="3162" y="1"/>
                  </a:moveTo>
                  <a:cubicBezTo>
                    <a:pt x="1983" y="1"/>
                    <a:pt x="804" y="498"/>
                    <a:pt x="0" y="1352"/>
                  </a:cubicBezTo>
                  <a:cubicBezTo>
                    <a:pt x="45" y="1764"/>
                    <a:pt x="115" y="2175"/>
                    <a:pt x="211" y="2577"/>
                  </a:cubicBezTo>
                  <a:cubicBezTo>
                    <a:pt x="226" y="2572"/>
                    <a:pt x="241" y="2562"/>
                    <a:pt x="256" y="2557"/>
                  </a:cubicBezTo>
                  <a:cubicBezTo>
                    <a:pt x="301" y="2467"/>
                    <a:pt x="351" y="2381"/>
                    <a:pt x="407" y="2291"/>
                  </a:cubicBezTo>
                  <a:cubicBezTo>
                    <a:pt x="1175" y="1036"/>
                    <a:pt x="2625" y="218"/>
                    <a:pt x="4101" y="208"/>
                  </a:cubicBezTo>
                  <a:lnTo>
                    <a:pt x="4106" y="223"/>
                  </a:lnTo>
                  <a:cubicBezTo>
                    <a:pt x="4146" y="193"/>
                    <a:pt x="4186" y="168"/>
                    <a:pt x="4226" y="143"/>
                  </a:cubicBezTo>
                  <a:cubicBezTo>
                    <a:pt x="3879" y="47"/>
                    <a:pt x="3520" y="1"/>
                    <a:pt x="31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7" name="Google Shape;6137;p29"/>
            <p:cNvSpPr/>
            <p:nvPr/>
          </p:nvSpPr>
          <p:spPr>
            <a:xfrm>
              <a:off x="3020200" y="3257850"/>
              <a:ext cx="98900" cy="26425"/>
            </a:xfrm>
            <a:custGeom>
              <a:rect b="b" l="l" r="r" t="t"/>
              <a:pathLst>
                <a:path extrusionOk="0" h="1057" w="3956">
                  <a:moveTo>
                    <a:pt x="1616" y="1"/>
                  </a:moveTo>
                  <a:cubicBezTo>
                    <a:pt x="1502" y="1"/>
                    <a:pt x="1386" y="9"/>
                    <a:pt x="1270" y="28"/>
                  </a:cubicBezTo>
                  <a:cubicBezTo>
                    <a:pt x="934" y="78"/>
                    <a:pt x="613" y="213"/>
                    <a:pt x="276" y="243"/>
                  </a:cubicBezTo>
                  <a:cubicBezTo>
                    <a:pt x="229" y="249"/>
                    <a:pt x="184" y="252"/>
                    <a:pt x="139" y="252"/>
                  </a:cubicBezTo>
                  <a:cubicBezTo>
                    <a:pt x="108" y="252"/>
                    <a:pt x="77" y="251"/>
                    <a:pt x="46" y="249"/>
                  </a:cubicBezTo>
                  <a:cubicBezTo>
                    <a:pt x="31" y="269"/>
                    <a:pt x="15" y="289"/>
                    <a:pt x="0" y="309"/>
                  </a:cubicBezTo>
                  <a:cubicBezTo>
                    <a:pt x="527" y="555"/>
                    <a:pt x="1054" y="811"/>
                    <a:pt x="1586" y="1057"/>
                  </a:cubicBezTo>
                  <a:cubicBezTo>
                    <a:pt x="1697" y="1001"/>
                    <a:pt x="1812" y="951"/>
                    <a:pt x="1938" y="911"/>
                  </a:cubicBezTo>
                  <a:cubicBezTo>
                    <a:pt x="2233" y="818"/>
                    <a:pt x="2527" y="777"/>
                    <a:pt x="2820" y="777"/>
                  </a:cubicBezTo>
                  <a:cubicBezTo>
                    <a:pt x="3189" y="777"/>
                    <a:pt x="3558" y="842"/>
                    <a:pt x="3931" y="951"/>
                  </a:cubicBezTo>
                  <a:lnTo>
                    <a:pt x="3956" y="866"/>
                  </a:lnTo>
                  <a:cubicBezTo>
                    <a:pt x="3229" y="443"/>
                    <a:pt x="2440" y="1"/>
                    <a:pt x="16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8" name="Google Shape;6138;p29"/>
            <p:cNvSpPr/>
            <p:nvPr/>
          </p:nvSpPr>
          <p:spPr>
            <a:xfrm>
              <a:off x="2897725" y="3221300"/>
              <a:ext cx="144450" cy="83800"/>
            </a:xfrm>
            <a:custGeom>
              <a:rect b="b" l="l" r="r" t="t"/>
              <a:pathLst>
                <a:path extrusionOk="0" h="3352" w="5778">
                  <a:moveTo>
                    <a:pt x="2709" y="0"/>
                  </a:moveTo>
                  <a:cubicBezTo>
                    <a:pt x="1976" y="0"/>
                    <a:pt x="1089" y="297"/>
                    <a:pt x="417" y="732"/>
                  </a:cubicBezTo>
                  <a:cubicBezTo>
                    <a:pt x="307" y="1610"/>
                    <a:pt x="166" y="2489"/>
                    <a:pt x="1" y="3352"/>
                  </a:cubicBezTo>
                  <a:cubicBezTo>
                    <a:pt x="528" y="3176"/>
                    <a:pt x="1009" y="2930"/>
                    <a:pt x="1301" y="2473"/>
                  </a:cubicBezTo>
                  <a:cubicBezTo>
                    <a:pt x="1471" y="2202"/>
                    <a:pt x="1557" y="1881"/>
                    <a:pt x="1772" y="1650"/>
                  </a:cubicBezTo>
                  <a:cubicBezTo>
                    <a:pt x="2022" y="1372"/>
                    <a:pt x="2390" y="1271"/>
                    <a:pt x="2773" y="1271"/>
                  </a:cubicBezTo>
                  <a:cubicBezTo>
                    <a:pt x="2997" y="1271"/>
                    <a:pt x="3226" y="1305"/>
                    <a:pt x="3439" y="1359"/>
                  </a:cubicBezTo>
                  <a:cubicBezTo>
                    <a:pt x="3941" y="1490"/>
                    <a:pt x="4433" y="1695"/>
                    <a:pt x="4945" y="1711"/>
                  </a:cubicBezTo>
                  <a:cubicBezTo>
                    <a:pt x="5221" y="1374"/>
                    <a:pt x="5502" y="1033"/>
                    <a:pt x="5778" y="692"/>
                  </a:cubicBezTo>
                  <a:lnTo>
                    <a:pt x="5778" y="692"/>
                  </a:lnTo>
                  <a:cubicBezTo>
                    <a:pt x="5716" y="695"/>
                    <a:pt x="5653" y="696"/>
                    <a:pt x="5591" y="696"/>
                  </a:cubicBezTo>
                  <a:cubicBezTo>
                    <a:pt x="5455" y="696"/>
                    <a:pt x="5319" y="689"/>
                    <a:pt x="5185" y="672"/>
                  </a:cubicBezTo>
                  <a:cubicBezTo>
                    <a:pt x="4438" y="566"/>
                    <a:pt x="3765" y="114"/>
                    <a:pt x="3012" y="19"/>
                  </a:cubicBezTo>
                  <a:cubicBezTo>
                    <a:pt x="2915" y="6"/>
                    <a:pt x="2814" y="0"/>
                    <a:pt x="27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9" name="Google Shape;6139;p29"/>
            <p:cNvSpPr/>
            <p:nvPr/>
          </p:nvSpPr>
          <p:spPr>
            <a:xfrm>
              <a:off x="2791200" y="3067800"/>
              <a:ext cx="168425" cy="151725"/>
            </a:xfrm>
            <a:custGeom>
              <a:rect b="b" l="l" r="r" t="t"/>
              <a:pathLst>
                <a:path extrusionOk="0" h="6069" w="6737">
                  <a:moveTo>
                    <a:pt x="6736" y="0"/>
                  </a:moveTo>
                  <a:lnTo>
                    <a:pt x="6736" y="0"/>
                  </a:lnTo>
                  <a:cubicBezTo>
                    <a:pt x="5973" y="312"/>
                    <a:pt x="5150" y="623"/>
                    <a:pt x="4382" y="924"/>
                  </a:cubicBezTo>
                  <a:cubicBezTo>
                    <a:pt x="3960" y="1712"/>
                    <a:pt x="3709" y="2615"/>
                    <a:pt x="3087" y="3253"/>
                  </a:cubicBezTo>
                  <a:cubicBezTo>
                    <a:pt x="2515" y="3845"/>
                    <a:pt x="1707" y="4141"/>
                    <a:pt x="1064" y="4658"/>
                  </a:cubicBezTo>
                  <a:cubicBezTo>
                    <a:pt x="602" y="5030"/>
                    <a:pt x="236" y="5522"/>
                    <a:pt x="0" y="6069"/>
                  </a:cubicBezTo>
                  <a:cubicBezTo>
                    <a:pt x="1124" y="5687"/>
                    <a:pt x="2279" y="5346"/>
                    <a:pt x="3433" y="5100"/>
                  </a:cubicBezTo>
                  <a:cubicBezTo>
                    <a:pt x="3845" y="4854"/>
                    <a:pt x="4257" y="4598"/>
                    <a:pt x="4578" y="4247"/>
                  </a:cubicBezTo>
                  <a:cubicBezTo>
                    <a:pt x="5210" y="3554"/>
                    <a:pt x="5401" y="2575"/>
                    <a:pt x="5757" y="1702"/>
                  </a:cubicBezTo>
                  <a:cubicBezTo>
                    <a:pt x="6003" y="1100"/>
                    <a:pt x="6335" y="522"/>
                    <a:pt x="67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0" name="Google Shape;6140;p29"/>
            <p:cNvSpPr/>
            <p:nvPr/>
          </p:nvSpPr>
          <p:spPr>
            <a:xfrm>
              <a:off x="2802100" y="3305075"/>
              <a:ext cx="122625" cy="83350"/>
            </a:xfrm>
            <a:custGeom>
              <a:rect b="b" l="l" r="r" t="t"/>
              <a:pathLst>
                <a:path extrusionOk="0" h="3334" w="4905">
                  <a:moveTo>
                    <a:pt x="3826" y="1"/>
                  </a:moveTo>
                  <a:lnTo>
                    <a:pt x="3826" y="1"/>
                  </a:lnTo>
                  <a:cubicBezTo>
                    <a:pt x="3429" y="136"/>
                    <a:pt x="3002" y="237"/>
                    <a:pt x="2611" y="362"/>
                  </a:cubicBezTo>
                  <a:cubicBezTo>
                    <a:pt x="1271" y="799"/>
                    <a:pt x="6" y="1923"/>
                    <a:pt x="1" y="3334"/>
                  </a:cubicBezTo>
                  <a:cubicBezTo>
                    <a:pt x="618" y="3218"/>
                    <a:pt x="1231" y="3103"/>
                    <a:pt x="1843" y="2992"/>
                  </a:cubicBezTo>
                  <a:cubicBezTo>
                    <a:pt x="1853" y="2571"/>
                    <a:pt x="2159" y="2189"/>
                    <a:pt x="2510" y="1943"/>
                  </a:cubicBezTo>
                  <a:cubicBezTo>
                    <a:pt x="2892" y="1677"/>
                    <a:pt x="3344" y="1517"/>
                    <a:pt x="3720" y="1246"/>
                  </a:cubicBezTo>
                  <a:cubicBezTo>
                    <a:pt x="4167" y="929"/>
                    <a:pt x="4513" y="463"/>
                    <a:pt x="4905" y="76"/>
                  </a:cubicBezTo>
                  <a:cubicBezTo>
                    <a:pt x="4548" y="51"/>
                    <a:pt x="4177" y="61"/>
                    <a:pt x="3821" y="36"/>
                  </a:cubicBezTo>
                  <a:lnTo>
                    <a:pt x="382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1" name="Google Shape;6141;p29"/>
            <p:cNvSpPr/>
            <p:nvPr/>
          </p:nvSpPr>
          <p:spPr>
            <a:xfrm>
              <a:off x="2768725" y="3239575"/>
              <a:ext cx="139450" cy="155375"/>
            </a:xfrm>
            <a:custGeom>
              <a:rect b="b" l="l" r="r" t="t"/>
              <a:pathLst>
                <a:path extrusionOk="0" h="6215" w="5578">
                  <a:moveTo>
                    <a:pt x="5577" y="1"/>
                  </a:moveTo>
                  <a:cubicBezTo>
                    <a:pt x="5301" y="176"/>
                    <a:pt x="5060" y="377"/>
                    <a:pt x="4884" y="588"/>
                  </a:cubicBezTo>
                  <a:cubicBezTo>
                    <a:pt x="4644" y="874"/>
                    <a:pt x="4443" y="1210"/>
                    <a:pt x="4127" y="1406"/>
                  </a:cubicBezTo>
                  <a:cubicBezTo>
                    <a:pt x="3790" y="1607"/>
                    <a:pt x="3379" y="1622"/>
                    <a:pt x="2992" y="1687"/>
                  </a:cubicBezTo>
                  <a:cubicBezTo>
                    <a:pt x="2681" y="1742"/>
                    <a:pt x="2345" y="1863"/>
                    <a:pt x="2144" y="2099"/>
                  </a:cubicBezTo>
                  <a:lnTo>
                    <a:pt x="2144" y="2104"/>
                  </a:lnTo>
                  <a:cubicBezTo>
                    <a:pt x="2064" y="2365"/>
                    <a:pt x="1943" y="2606"/>
                    <a:pt x="1752" y="2812"/>
                  </a:cubicBezTo>
                  <a:cubicBezTo>
                    <a:pt x="1511" y="3088"/>
                    <a:pt x="1175" y="3268"/>
                    <a:pt x="909" y="3519"/>
                  </a:cubicBezTo>
                  <a:cubicBezTo>
                    <a:pt x="769" y="3655"/>
                    <a:pt x="648" y="3805"/>
                    <a:pt x="553" y="3971"/>
                  </a:cubicBezTo>
                  <a:cubicBezTo>
                    <a:pt x="161" y="4613"/>
                    <a:pt x="66" y="5442"/>
                    <a:pt x="1" y="6215"/>
                  </a:cubicBezTo>
                  <a:cubicBezTo>
                    <a:pt x="447" y="6124"/>
                    <a:pt x="894" y="6039"/>
                    <a:pt x="1336" y="5954"/>
                  </a:cubicBezTo>
                  <a:cubicBezTo>
                    <a:pt x="1341" y="4543"/>
                    <a:pt x="2606" y="3419"/>
                    <a:pt x="3946" y="2982"/>
                  </a:cubicBezTo>
                  <a:cubicBezTo>
                    <a:pt x="4337" y="2857"/>
                    <a:pt x="4764" y="2756"/>
                    <a:pt x="5161" y="2621"/>
                  </a:cubicBezTo>
                  <a:cubicBezTo>
                    <a:pt x="5326" y="1758"/>
                    <a:pt x="5467" y="879"/>
                    <a:pt x="557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2" name="Google Shape;6142;p29"/>
            <p:cNvSpPr/>
            <p:nvPr/>
          </p:nvSpPr>
          <p:spPr>
            <a:xfrm>
              <a:off x="2704725" y="3157650"/>
              <a:ext cx="86500" cy="202675"/>
            </a:xfrm>
            <a:custGeom>
              <a:rect b="b" l="l" r="r" t="t"/>
              <a:pathLst>
                <a:path extrusionOk="0" h="8107" w="3460">
                  <a:moveTo>
                    <a:pt x="2907" y="0"/>
                  </a:moveTo>
                  <a:cubicBezTo>
                    <a:pt x="2636" y="367"/>
                    <a:pt x="2435" y="783"/>
                    <a:pt x="2315" y="1220"/>
                  </a:cubicBezTo>
                  <a:cubicBezTo>
                    <a:pt x="2129" y="1913"/>
                    <a:pt x="2149" y="2650"/>
                    <a:pt x="1938" y="3338"/>
                  </a:cubicBezTo>
                  <a:cubicBezTo>
                    <a:pt x="1707" y="4076"/>
                    <a:pt x="1241" y="4693"/>
                    <a:pt x="749" y="5301"/>
                  </a:cubicBezTo>
                  <a:cubicBezTo>
                    <a:pt x="498" y="5612"/>
                    <a:pt x="237" y="5923"/>
                    <a:pt x="1" y="6244"/>
                  </a:cubicBezTo>
                  <a:cubicBezTo>
                    <a:pt x="136" y="6897"/>
                    <a:pt x="372" y="7529"/>
                    <a:pt x="699" y="8106"/>
                  </a:cubicBezTo>
                  <a:cubicBezTo>
                    <a:pt x="714" y="8101"/>
                    <a:pt x="724" y="8096"/>
                    <a:pt x="739" y="8091"/>
                  </a:cubicBezTo>
                  <a:cubicBezTo>
                    <a:pt x="854" y="7815"/>
                    <a:pt x="1005" y="7549"/>
                    <a:pt x="1175" y="7308"/>
                  </a:cubicBezTo>
                  <a:cubicBezTo>
                    <a:pt x="1712" y="6550"/>
                    <a:pt x="2430" y="5898"/>
                    <a:pt x="2792" y="5035"/>
                  </a:cubicBezTo>
                  <a:cubicBezTo>
                    <a:pt x="3098" y="4292"/>
                    <a:pt x="3108" y="3448"/>
                    <a:pt x="3379" y="2685"/>
                  </a:cubicBezTo>
                  <a:cubicBezTo>
                    <a:pt x="3404" y="2610"/>
                    <a:pt x="3429" y="2545"/>
                    <a:pt x="3459" y="2475"/>
                  </a:cubicBezTo>
                  <a:cubicBezTo>
                    <a:pt x="3253" y="1657"/>
                    <a:pt x="3068" y="833"/>
                    <a:pt x="29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3" name="Google Shape;6143;p29"/>
            <p:cNvSpPr/>
            <p:nvPr/>
          </p:nvSpPr>
          <p:spPr>
            <a:xfrm>
              <a:off x="2715275" y="3338850"/>
              <a:ext cx="67275" cy="65650"/>
            </a:xfrm>
            <a:custGeom>
              <a:rect b="b" l="l" r="r" t="t"/>
              <a:pathLst>
                <a:path extrusionOk="0" h="2626" w="2691">
                  <a:moveTo>
                    <a:pt x="2691" y="0"/>
                  </a:moveTo>
                  <a:lnTo>
                    <a:pt x="2691" y="0"/>
                  </a:lnTo>
                  <a:cubicBezTo>
                    <a:pt x="1878" y="216"/>
                    <a:pt x="1085" y="502"/>
                    <a:pt x="317" y="843"/>
                  </a:cubicBezTo>
                  <a:cubicBezTo>
                    <a:pt x="76" y="1431"/>
                    <a:pt x="0" y="2073"/>
                    <a:pt x="287" y="2625"/>
                  </a:cubicBezTo>
                  <a:cubicBezTo>
                    <a:pt x="904" y="2495"/>
                    <a:pt x="1521" y="2364"/>
                    <a:pt x="2139" y="2244"/>
                  </a:cubicBezTo>
                  <a:cubicBezTo>
                    <a:pt x="2204" y="1471"/>
                    <a:pt x="2299" y="642"/>
                    <a:pt x="26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4" name="Google Shape;6144;p29"/>
            <p:cNvSpPr/>
            <p:nvPr/>
          </p:nvSpPr>
          <p:spPr>
            <a:xfrm>
              <a:off x="2637600" y="3160525"/>
              <a:ext cx="87725" cy="181225"/>
            </a:xfrm>
            <a:custGeom>
              <a:rect b="b" l="l" r="r" t="t"/>
              <a:pathLst>
                <a:path extrusionOk="0" h="7249" w="3509">
                  <a:moveTo>
                    <a:pt x="924" y="1"/>
                  </a:moveTo>
                  <a:cubicBezTo>
                    <a:pt x="608" y="663"/>
                    <a:pt x="332" y="1386"/>
                    <a:pt x="66" y="2069"/>
                  </a:cubicBezTo>
                  <a:cubicBezTo>
                    <a:pt x="46" y="2064"/>
                    <a:pt x="26" y="2053"/>
                    <a:pt x="0" y="2043"/>
                  </a:cubicBezTo>
                  <a:lnTo>
                    <a:pt x="0" y="2043"/>
                  </a:lnTo>
                  <a:cubicBezTo>
                    <a:pt x="492" y="2882"/>
                    <a:pt x="1034" y="3700"/>
                    <a:pt x="1245" y="4643"/>
                  </a:cubicBezTo>
                  <a:cubicBezTo>
                    <a:pt x="1446" y="5537"/>
                    <a:pt x="1366" y="6581"/>
                    <a:pt x="2003" y="7243"/>
                  </a:cubicBezTo>
                  <a:lnTo>
                    <a:pt x="2023" y="7248"/>
                  </a:lnTo>
                  <a:cubicBezTo>
                    <a:pt x="2154" y="6947"/>
                    <a:pt x="2329" y="6651"/>
                    <a:pt x="2530" y="6355"/>
                  </a:cubicBezTo>
                  <a:cubicBezTo>
                    <a:pt x="2580" y="6280"/>
                    <a:pt x="2636" y="6204"/>
                    <a:pt x="2686" y="6129"/>
                  </a:cubicBezTo>
                  <a:cubicBezTo>
                    <a:pt x="2922" y="5808"/>
                    <a:pt x="3183" y="5497"/>
                    <a:pt x="3434" y="5186"/>
                  </a:cubicBezTo>
                  <a:cubicBezTo>
                    <a:pt x="3509" y="4152"/>
                    <a:pt x="3148" y="3228"/>
                    <a:pt x="2540" y="2400"/>
                  </a:cubicBezTo>
                  <a:cubicBezTo>
                    <a:pt x="1968" y="1622"/>
                    <a:pt x="1250" y="904"/>
                    <a:pt x="9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5" name="Google Shape;6145;p29"/>
            <p:cNvSpPr/>
            <p:nvPr/>
          </p:nvSpPr>
          <p:spPr>
            <a:xfrm>
              <a:off x="2574225" y="3179975"/>
              <a:ext cx="115225" cy="240325"/>
            </a:xfrm>
            <a:custGeom>
              <a:rect b="b" l="l" r="r" t="t"/>
              <a:pathLst>
                <a:path extrusionOk="0" h="9613" w="4609">
                  <a:moveTo>
                    <a:pt x="1" y="1"/>
                  </a:moveTo>
                  <a:cubicBezTo>
                    <a:pt x="21" y="252"/>
                    <a:pt x="81" y="503"/>
                    <a:pt x="176" y="743"/>
                  </a:cubicBezTo>
                  <a:cubicBezTo>
                    <a:pt x="593" y="1787"/>
                    <a:pt x="1702" y="2450"/>
                    <a:pt x="2064" y="3514"/>
                  </a:cubicBezTo>
                  <a:cubicBezTo>
                    <a:pt x="2365" y="4392"/>
                    <a:pt x="2094" y="5336"/>
                    <a:pt x="2024" y="6265"/>
                  </a:cubicBezTo>
                  <a:cubicBezTo>
                    <a:pt x="2018" y="6345"/>
                    <a:pt x="2013" y="6425"/>
                    <a:pt x="2008" y="6501"/>
                  </a:cubicBezTo>
                  <a:cubicBezTo>
                    <a:pt x="1968" y="7605"/>
                    <a:pt x="2325" y="8714"/>
                    <a:pt x="2992" y="9592"/>
                  </a:cubicBezTo>
                  <a:lnTo>
                    <a:pt x="2997" y="9613"/>
                  </a:lnTo>
                  <a:cubicBezTo>
                    <a:pt x="3534" y="9492"/>
                    <a:pt x="4071" y="9377"/>
                    <a:pt x="4608" y="9256"/>
                  </a:cubicBezTo>
                  <a:cubicBezTo>
                    <a:pt x="4102" y="8267"/>
                    <a:pt x="4162" y="7354"/>
                    <a:pt x="4558" y="6470"/>
                  </a:cubicBezTo>
                  <a:lnTo>
                    <a:pt x="4538" y="6465"/>
                  </a:lnTo>
                  <a:cubicBezTo>
                    <a:pt x="3901" y="5803"/>
                    <a:pt x="3981" y="4759"/>
                    <a:pt x="3780" y="3865"/>
                  </a:cubicBezTo>
                  <a:cubicBezTo>
                    <a:pt x="3569" y="2922"/>
                    <a:pt x="3027" y="2104"/>
                    <a:pt x="2535" y="1265"/>
                  </a:cubicBezTo>
                  <a:cubicBezTo>
                    <a:pt x="1652" y="929"/>
                    <a:pt x="804" y="503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6" name="Google Shape;6146;p29"/>
            <p:cNvSpPr/>
            <p:nvPr/>
          </p:nvSpPr>
          <p:spPr>
            <a:xfrm>
              <a:off x="2530550" y="2941775"/>
              <a:ext cx="122375" cy="210625"/>
            </a:xfrm>
            <a:custGeom>
              <a:rect b="b" l="l" r="r" t="t"/>
              <a:pathLst>
                <a:path extrusionOk="0" h="8425" w="4895">
                  <a:moveTo>
                    <a:pt x="106" y="0"/>
                  </a:moveTo>
                  <a:cubicBezTo>
                    <a:pt x="99" y="0"/>
                    <a:pt x="93" y="1"/>
                    <a:pt x="86" y="2"/>
                  </a:cubicBezTo>
                  <a:cubicBezTo>
                    <a:pt x="41" y="17"/>
                    <a:pt x="16" y="52"/>
                    <a:pt x="1" y="97"/>
                  </a:cubicBezTo>
                  <a:lnTo>
                    <a:pt x="76" y="102"/>
                  </a:lnTo>
                  <a:cubicBezTo>
                    <a:pt x="553" y="1929"/>
                    <a:pt x="2621" y="2963"/>
                    <a:pt x="3203" y="4765"/>
                  </a:cubicBezTo>
                  <a:cubicBezTo>
                    <a:pt x="3575" y="5925"/>
                    <a:pt x="3264" y="7190"/>
                    <a:pt x="3384" y="8404"/>
                  </a:cubicBezTo>
                  <a:cubicBezTo>
                    <a:pt x="3399" y="8409"/>
                    <a:pt x="3409" y="8414"/>
                    <a:pt x="3424" y="8424"/>
                  </a:cubicBezTo>
                  <a:cubicBezTo>
                    <a:pt x="3966" y="7496"/>
                    <a:pt x="4423" y="6497"/>
                    <a:pt x="4895" y="5523"/>
                  </a:cubicBezTo>
                  <a:cubicBezTo>
                    <a:pt x="4388" y="2863"/>
                    <a:pt x="1602" y="2231"/>
                    <a:pt x="267" y="132"/>
                  </a:cubicBezTo>
                  <a:cubicBezTo>
                    <a:pt x="226" y="68"/>
                    <a:pt x="172" y="0"/>
                    <a:pt x="1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7" name="Google Shape;6147;p29"/>
            <p:cNvSpPr/>
            <p:nvPr/>
          </p:nvSpPr>
          <p:spPr>
            <a:xfrm>
              <a:off x="2527425" y="3297925"/>
              <a:ext cx="93000" cy="56375"/>
            </a:xfrm>
            <a:custGeom>
              <a:rect b="b" l="l" r="r" t="t"/>
              <a:pathLst>
                <a:path extrusionOk="0" h="2255" w="3720">
                  <a:moveTo>
                    <a:pt x="1632" y="1"/>
                  </a:moveTo>
                  <a:cubicBezTo>
                    <a:pt x="1080" y="86"/>
                    <a:pt x="538" y="207"/>
                    <a:pt x="1" y="372"/>
                  </a:cubicBezTo>
                  <a:cubicBezTo>
                    <a:pt x="277" y="974"/>
                    <a:pt x="518" y="1637"/>
                    <a:pt x="1060" y="2013"/>
                  </a:cubicBezTo>
                  <a:cubicBezTo>
                    <a:pt x="1195" y="2109"/>
                    <a:pt x="1351" y="2179"/>
                    <a:pt x="1501" y="2254"/>
                  </a:cubicBezTo>
                  <a:cubicBezTo>
                    <a:pt x="2239" y="1928"/>
                    <a:pt x="2982" y="1602"/>
                    <a:pt x="3720" y="1271"/>
                  </a:cubicBezTo>
                  <a:cubicBezTo>
                    <a:pt x="3394" y="909"/>
                    <a:pt x="2806" y="764"/>
                    <a:pt x="2345" y="528"/>
                  </a:cubicBezTo>
                  <a:cubicBezTo>
                    <a:pt x="2079" y="392"/>
                    <a:pt x="1838" y="217"/>
                    <a:pt x="16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8" name="Google Shape;6148;p29"/>
            <p:cNvSpPr/>
            <p:nvPr/>
          </p:nvSpPr>
          <p:spPr>
            <a:xfrm>
              <a:off x="2572600" y="3129900"/>
              <a:ext cx="65025" cy="81725"/>
            </a:xfrm>
            <a:custGeom>
              <a:rect b="b" l="l" r="r" t="t"/>
              <a:pathLst>
                <a:path extrusionOk="0" h="3269" w="2601">
                  <a:moveTo>
                    <a:pt x="302" y="1"/>
                  </a:moveTo>
                  <a:cubicBezTo>
                    <a:pt x="146" y="678"/>
                    <a:pt x="0" y="1356"/>
                    <a:pt x="66" y="2004"/>
                  </a:cubicBezTo>
                  <a:cubicBezTo>
                    <a:pt x="869" y="2506"/>
                    <a:pt x="1717" y="2932"/>
                    <a:pt x="2600" y="3268"/>
                  </a:cubicBezTo>
                  <a:cubicBezTo>
                    <a:pt x="2244" y="2656"/>
                    <a:pt x="1918" y="2029"/>
                    <a:pt x="1772" y="1341"/>
                  </a:cubicBezTo>
                  <a:cubicBezTo>
                    <a:pt x="1742" y="1185"/>
                    <a:pt x="1717" y="1035"/>
                    <a:pt x="1702" y="879"/>
                  </a:cubicBezTo>
                  <a:cubicBezTo>
                    <a:pt x="1220" y="613"/>
                    <a:pt x="753" y="317"/>
                    <a:pt x="3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9" name="Google Shape;6149;p29"/>
            <p:cNvSpPr/>
            <p:nvPr/>
          </p:nvSpPr>
          <p:spPr>
            <a:xfrm>
              <a:off x="2526800" y="2944200"/>
              <a:ext cx="93125" cy="207700"/>
            </a:xfrm>
            <a:custGeom>
              <a:rect b="b" l="l" r="r" t="t"/>
              <a:pathLst>
                <a:path extrusionOk="0" h="8308" w="3725">
                  <a:moveTo>
                    <a:pt x="151" y="0"/>
                  </a:moveTo>
                  <a:cubicBezTo>
                    <a:pt x="136" y="25"/>
                    <a:pt x="131" y="56"/>
                    <a:pt x="126" y="81"/>
                  </a:cubicBezTo>
                  <a:cubicBezTo>
                    <a:pt x="0" y="894"/>
                    <a:pt x="161" y="1963"/>
                    <a:pt x="703" y="2620"/>
                  </a:cubicBezTo>
                  <a:cubicBezTo>
                    <a:pt x="1255" y="3288"/>
                    <a:pt x="2008" y="3589"/>
                    <a:pt x="2309" y="4503"/>
                  </a:cubicBezTo>
                  <a:cubicBezTo>
                    <a:pt x="2621" y="5441"/>
                    <a:pt x="2359" y="6440"/>
                    <a:pt x="2134" y="7429"/>
                  </a:cubicBezTo>
                  <a:cubicBezTo>
                    <a:pt x="2585" y="7745"/>
                    <a:pt x="3052" y="8041"/>
                    <a:pt x="3534" y="8307"/>
                  </a:cubicBezTo>
                  <a:cubicBezTo>
                    <a:pt x="3414" y="7093"/>
                    <a:pt x="3725" y="5828"/>
                    <a:pt x="3353" y="4668"/>
                  </a:cubicBezTo>
                  <a:cubicBezTo>
                    <a:pt x="2771" y="2866"/>
                    <a:pt x="703" y="1832"/>
                    <a:pt x="226" y="5"/>
                  </a:cubicBezTo>
                  <a:lnTo>
                    <a:pt x="15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0" name="Google Shape;6150;p29"/>
            <p:cNvSpPr/>
            <p:nvPr/>
          </p:nvSpPr>
          <p:spPr>
            <a:xfrm>
              <a:off x="2300300" y="3220225"/>
              <a:ext cx="269700" cy="77725"/>
            </a:xfrm>
            <a:custGeom>
              <a:rect b="b" l="l" r="r" t="t"/>
              <a:pathLst>
                <a:path extrusionOk="0" h="3109" w="10788">
                  <a:moveTo>
                    <a:pt x="9475" y="0"/>
                  </a:moveTo>
                  <a:cubicBezTo>
                    <a:pt x="9019" y="0"/>
                    <a:pt x="8569" y="215"/>
                    <a:pt x="8112" y="273"/>
                  </a:cubicBezTo>
                  <a:cubicBezTo>
                    <a:pt x="8020" y="283"/>
                    <a:pt x="7929" y="288"/>
                    <a:pt x="7838" y="288"/>
                  </a:cubicBezTo>
                  <a:cubicBezTo>
                    <a:pt x="7499" y="288"/>
                    <a:pt x="7162" y="225"/>
                    <a:pt x="6822" y="177"/>
                  </a:cubicBezTo>
                  <a:cubicBezTo>
                    <a:pt x="6411" y="122"/>
                    <a:pt x="5998" y="95"/>
                    <a:pt x="5586" y="95"/>
                  </a:cubicBezTo>
                  <a:cubicBezTo>
                    <a:pt x="3624" y="95"/>
                    <a:pt x="1681" y="707"/>
                    <a:pt x="1" y="1748"/>
                  </a:cubicBezTo>
                  <a:cubicBezTo>
                    <a:pt x="302" y="1688"/>
                    <a:pt x="608" y="1623"/>
                    <a:pt x="914" y="1563"/>
                  </a:cubicBezTo>
                  <a:lnTo>
                    <a:pt x="864" y="1472"/>
                  </a:lnTo>
                  <a:cubicBezTo>
                    <a:pt x="1834" y="940"/>
                    <a:pt x="2965" y="793"/>
                    <a:pt x="4083" y="793"/>
                  </a:cubicBezTo>
                  <a:cubicBezTo>
                    <a:pt x="4272" y="793"/>
                    <a:pt x="4461" y="798"/>
                    <a:pt x="4648" y="805"/>
                  </a:cubicBezTo>
                  <a:cubicBezTo>
                    <a:pt x="5135" y="825"/>
                    <a:pt x="5592" y="830"/>
                    <a:pt x="6039" y="991"/>
                  </a:cubicBezTo>
                  <a:cubicBezTo>
                    <a:pt x="6509" y="1165"/>
                    <a:pt x="6885" y="1350"/>
                    <a:pt x="7374" y="1350"/>
                  </a:cubicBezTo>
                  <a:cubicBezTo>
                    <a:pt x="7448" y="1350"/>
                    <a:pt x="7525" y="1346"/>
                    <a:pt x="7605" y="1337"/>
                  </a:cubicBezTo>
                  <a:cubicBezTo>
                    <a:pt x="8017" y="1285"/>
                    <a:pt x="8445" y="1133"/>
                    <a:pt x="8849" y="1133"/>
                  </a:cubicBezTo>
                  <a:cubicBezTo>
                    <a:pt x="9026" y="1133"/>
                    <a:pt x="9198" y="1162"/>
                    <a:pt x="9362" y="1242"/>
                  </a:cubicBezTo>
                  <a:cubicBezTo>
                    <a:pt x="9858" y="1493"/>
                    <a:pt x="10034" y="2105"/>
                    <a:pt x="10315" y="2587"/>
                  </a:cubicBezTo>
                  <a:cubicBezTo>
                    <a:pt x="10426" y="2777"/>
                    <a:pt x="10561" y="2953"/>
                    <a:pt x="10717" y="3109"/>
                  </a:cubicBezTo>
                  <a:cubicBezTo>
                    <a:pt x="10727" y="3109"/>
                    <a:pt x="10737" y="3104"/>
                    <a:pt x="10747" y="3104"/>
                  </a:cubicBezTo>
                  <a:cubicBezTo>
                    <a:pt x="10787" y="2276"/>
                    <a:pt x="10712" y="1412"/>
                    <a:pt x="10616" y="589"/>
                  </a:cubicBezTo>
                  <a:cubicBezTo>
                    <a:pt x="10355" y="293"/>
                    <a:pt x="10054" y="67"/>
                    <a:pt x="9653" y="12"/>
                  </a:cubicBezTo>
                  <a:cubicBezTo>
                    <a:pt x="9593" y="4"/>
                    <a:pt x="9534" y="0"/>
                    <a:pt x="94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1" name="Google Shape;6151;p29"/>
            <p:cNvSpPr/>
            <p:nvPr/>
          </p:nvSpPr>
          <p:spPr>
            <a:xfrm>
              <a:off x="2768600" y="3292150"/>
              <a:ext cx="53725" cy="103925"/>
            </a:xfrm>
            <a:custGeom>
              <a:rect b="b" l="l" r="r" t="t"/>
              <a:pathLst>
                <a:path extrusionOk="0" fill="none" h="4157" w="2149">
                  <a:moveTo>
                    <a:pt x="2149" y="1"/>
                  </a:moveTo>
                  <a:cubicBezTo>
                    <a:pt x="2069" y="262"/>
                    <a:pt x="1948" y="503"/>
                    <a:pt x="1757" y="709"/>
                  </a:cubicBezTo>
                  <a:cubicBezTo>
                    <a:pt x="1516" y="985"/>
                    <a:pt x="1180" y="1165"/>
                    <a:pt x="914" y="1416"/>
                  </a:cubicBezTo>
                  <a:cubicBezTo>
                    <a:pt x="774" y="1552"/>
                    <a:pt x="653" y="1702"/>
                    <a:pt x="558" y="1868"/>
                  </a:cubicBezTo>
                  <a:cubicBezTo>
                    <a:pt x="166" y="2510"/>
                    <a:pt x="71" y="3339"/>
                    <a:pt x="6" y="4112"/>
                  </a:cubicBezTo>
                  <a:cubicBezTo>
                    <a:pt x="6" y="4127"/>
                    <a:pt x="6" y="4142"/>
                    <a:pt x="1" y="4157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2" name="Google Shape;6152;p29"/>
            <p:cNvSpPr/>
            <p:nvPr/>
          </p:nvSpPr>
          <p:spPr>
            <a:xfrm>
              <a:off x="2676750" y="3290150"/>
              <a:ext cx="46700" cy="122250"/>
            </a:xfrm>
            <a:custGeom>
              <a:rect b="b" l="l" r="r" t="t"/>
              <a:pathLst>
                <a:path extrusionOk="0" fill="none" h="4890" w="1868">
                  <a:moveTo>
                    <a:pt x="523" y="4889"/>
                  </a:moveTo>
                  <a:cubicBezTo>
                    <a:pt x="517" y="4874"/>
                    <a:pt x="507" y="4864"/>
                    <a:pt x="507" y="4849"/>
                  </a:cubicBezTo>
                  <a:cubicBezTo>
                    <a:pt x="1" y="3860"/>
                    <a:pt x="61" y="2947"/>
                    <a:pt x="457" y="2063"/>
                  </a:cubicBezTo>
                  <a:cubicBezTo>
                    <a:pt x="588" y="1762"/>
                    <a:pt x="763" y="1466"/>
                    <a:pt x="964" y="1170"/>
                  </a:cubicBezTo>
                  <a:cubicBezTo>
                    <a:pt x="1014" y="1095"/>
                    <a:pt x="1070" y="1019"/>
                    <a:pt x="1120" y="944"/>
                  </a:cubicBezTo>
                  <a:cubicBezTo>
                    <a:pt x="1356" y="623"/>
                    <a:pt x="1617" y="312"/>
                    <a:pt x="1868" y="1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3" name="Google Shape;6153;p29"/>
            <p:cNvSpPr/>
            <p:nvPr/>
          </p:nvSpPr>
          <p:spPr>
            <a:xfrm>
              <a:off x="2623425" y="3336575"/>
              <a:ext cx="25625" cy="83225"/>
            </a:xfrm>
            <a:custGeom>
              <a:rect b="b" l="l" r="r" t="t"/>
              <a:pathLst>
                <a:path extrusionOk="0" fill="none" h="3329" w="1025">
                  <a:moveTo>
                    <a:pt x="1024" y="3328"/>
                  </a:moveTo>
                  <a:cubicBezTo>
                    <a:pt x="357" y="2450"/>
                    <a:pt x="0" y="1341"/>
                    <a:pt x="40" y="237"/>
                  </a:cubicBezTo>
                  <a:cubicBezTo>
                    <a:pt x="45" y="161"/>
                    <a:pt x="50" y="81"/>
                    <a:pt x="56" y="1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4" name="Google Shape;6154;p29"/>
            <p:cNvSpPr/>
            <p:nvPr/>
          </p:nvSpPr>
          <p:spPr>
            <a:xfrm>
              <a:off x="2532450" y="2944325"/>
              <a:ext cx="155250" cy="397300"/>
            </a:xfrm>
            <a:custGeom>
              <a:rect b="b" l="l" r="r" t="t"/>
              <a:pathLst>
                <a:path extrusionOk="0" fill="none" h="15892" w="6210">
                  <a:moveTo>
                    <a:pt x="0" y="0"/>
                  </a:moveTo>
                  <a:cubicBezTo>
                    <a:pt x="477" y="1827"/>
                    <a:pt x="2545" y="2861"/>
                    <a:pt x="3127" y="4663"/>
                  </a:cubicBezTo>
                  <a:cubicBezTo>
                    <a:pt x="3499" y="5823"/>
                    <a:pt x="3188" y="7088"/>
                    <a:pt x="3308" y="8302"/>
                  </a:cubicBezTo>
                  <a:cubicBezTo>
                    <a:pt x="3323" y="8458"/>
                    <a:pt x="3348" y="8608"/>
                    <a:pt x="3378" y="8764"/>
                  </a:cubicBezTo>
                  <a:cubicBezTo>
                    <a:pt x="3524" y="9452"/>
                    <a:pt x="3850" y="10079"/>
                    <a:pt x="4206" y="10691"/>
                  </a:cubicBezTo>
                  <a:cubicBezTo>
                    <a:pt x="4698" y="11530"/>
                    <a:pt x="5240" y="12348"/>
                    <a:pt x="5451" y="13291"/>
                  </a:cubicBezTo>
                  <a:cubicBezTo>
                    <a:pt x="5652" y="14185"/>
                    <a:pt x="5572" y="15229"/>
                    <a:pt x="6209" y="15891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5" name="Google Shape;6155;p29"/>
            <p:cNvSpPr/>
            <p:nvPr/>
          </p:nvSpPr>
          <p:spPr>
            <a:xfrm>
              <a:off x="2715275" y="3032150"/>
              <a:ext cx="281600" cy="373475"/>
            </a:xfrm>
            <a:custGeom>
              <a:rect b="b" l="l" r="r" t="t"/>
              <a:pathLst>
                <a:path extrusionOk="0" fill="none" h="14939" w="11264">
                  <a:moveTo>
                    <a:pt x="11264" y="1"/>
                  </a:moveTo>
                  <a:cubicBezTo>
                    <a:pt x="9788" y="11"/>
                    <a:pt x="8338" y="829"/>
                    <a:pt x="7570" y="2084"/>
                  </a:cubicBezTo>
                  <a:cubicBezTo>
                    <a:pt x="7514" y="2174"/>
                    <a:pt x="7464" y="2260"/>
                    <a:pt x="7419" y="2350"/>
                  </a:cubicBezTo>
                  <a:cubicBezTo>
                    <a:pt x="6997" y="3138"/>
                    <a:pt x="6746" y="4041"/>
                    <a:pt x="6124" y="4679"/>
                  </a:cubicBezTo>
                  <a:cubicBezTo>
                    <a:pt x="5552" y="5271"/>
                    <a:pt x="4744" y="5567"/>
                    <a:pt x="4101" y="6084"/>
                  </a:cubicBezTo>
                  <a:cubicBezTo>
                    <a:pt x="3639" y="6456"/>
                    <a:pt x="3273" y="6948"/>
                    <a:pt x="3037" y="7495"/>
                  </a:cubicBezTo>
                  <a:cubicBezTo>
                    <a:pt x="3007" y="7565"/>
                    <a:pt x="2982" y="7630"/>
                    <a:pt x="2957" y="7705"/>
                  </a:cubicBezTo>
                  <a:cubicBezTo>
                    <a:pt x="2686" y="8468"/>
                    <a:pt x="2676" y="9312"/>
                    <a:pt x="2370" y="10055"/>
                  </a:cubicBezTo>
                  <a:cubicBezTo>
                    <a:pt x="2008" y="10918"/>
                    <a:pt x="1290" y="11570"/>
                    <a:pt x="753" y="12328"/>
                  </a:cubicBezTo>
                  <a:cubicBezTo>
                    <a:pt x="583" y="12569"/>
                    <a:pt x="432" y="12835"/>
                    <a:pt x="317" y="13111"/>
                  </a:cubicBezTo>
                  <a:cubicBezTo>
                    <a:pt x="76" y="13699"/>
                    <a:pt x="0" y="14341"/>
                    <a:pt x="287" y="14893"/>
                  </a:cubicBezTo>
                  <a:cubicBezTo>
                    <a:pt x="292" y="14908"/>
                    <a:pt x="302" y="14923"/>
                    <a:pt x="312" y="14938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6" name="Google Shape;6156;p29"/>
            <p:cNvSpPr/>
            <p:nvPr/>
          </p:nvSpPr>
          <p:spPr>
            <a:xfrm>
              <a:off x="2802100" y="3251500"/>
              <a:ext cx="317000" cy="137175"/>
            </a:xfrm>
            <a:custGeom>
              <a:rect b="b" l="l" r="r" t="t"/>
              <a:pathLst>
                <a:path extrusionOk="0" fill="none" h="5487" w="12680">
                  <a:moveTo>
                    <a:pt x="12680" y="1120"/>
                  </a:moveTo>
                  <a:cubicBezTo>
                    <a:pt x="11851" y="638"/>
                    <a:pt x="10943" y="131"/>
                    <a:pt x="9994" y="282"/>
                  </a:cubicBezTo>
                  <a:cubicBezTo>
                    <a:pt x="9658" y="332"/>
                    <a:pt x="9337" y="467"/>
                    <a:pt x="9000" y="497"/>
                  </a:cubicBezTo>
                  <a:cubicBezTo>
                    <a:pt x="8920" y="508"/>
                    <a:pt x="8845" y="508"/>
                    <a:pt x="8770" y="503"/>
                  </a:cubicBezTo>
                  <a:cubicBezTo>
                    <a:pt x="8258" y="487"/>
                    <a:pt x="7766" y="282"/>
                    <a:pt x="7264" y="151"/>
                  </a:cubicBezTo>
                  <a:cubicBezTo>
                    <a:pt x="6687" y="6"/>
                    <a:pt x="5994" y="1"/>
                    <a:pt x="5597" y="442"/>
                  </a:cubicBezTo>
                  <a:cubicBezTo>
                    <a:pt x="5382" y="673"/>
                    <a:pt x="5296" y="994"/>
                    <a:pt x="5126" y="1265"/>
                  </a:cubicBezTo>
                  <a:cubicBezTo>
                    <a:pt x="4834" y="1722"/>
                    <a:pt x="4353" y="1968"/>
                    <a:pt x="3826" y="2144"/>
                  </a:cubicBezTo>
                  <a:cubicBezTo>
                    <a:pt x="3429" y="2279"/>
                    <a:pt x="3002" y="2380"/>
                    <a:pt x="2611" y="2505"/>
                  </a:cubicBezTo>
                  <a:cubicBezTo>
                    <a:pt x="1271" y="2942"/>
                    <a:pt x="6" y="4066"/>
                    <a:pt x="1" y="5477"/>
                  </a:cubicBezTo>
                  <a:lnTo>
                    <a:pt x="1" y="5487"/>
                  </a:ln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7" name="Google Shape;6157;p29"/>
            <p:cNvSpPr/>
            <p:nvPr/>
          </p:nvSpPr>
          <p:spPr>
            <a:xfrm>
              <a:off x="2318625" y="3239075"/>
              <a:ext cx="306700" cy="98900"/>
            </a:xfrm>
            <a:custGeom>
              <a:rect b="b" l="l" r="r" t="t"/>
              <a:pathLst>
                <a:path extrusionOk="0" fill="none" h="3956" w="12268">
                  <a:moveTo>
                    <a:pt x="0" y="794"/>
                  </a:moveTo>
                  <a:cubicBezTo>
                    <a:pt x="41" y="769"/>
                    <a:pt x="86" y="744"/>
                    <a:pt x="131" y="718"/>
                  </a:cubicBezTo>
                  <a:cubicBezTo>
                    <a:pt x="1265" y="96"/>
                    <a:pt x="2620" y="1"/>
                    <a:pt x="3915" y="51"/>
                  </a:cubicBezTo>
                  <a:cubicBezTo>
                    <a:pt x="4402" y="71"/>
                    <a:pt x="4859" y="76"/>
                    <a:pt x="5306" y="237"/>
                  </a:cubicBezTo>
                  <a:cubicBezTo>
                    <a:pt x="5848" y="437"/>
                    <a:pt x="6264" y="653"/>
                    <a:pt x="6872" y="583"/>
                  </a:cubicBezTo>
                  <a:cubicBezTo>
                    <a:pt x="7464" y="508"/>
                    <a:pt x="8092" y="227"/>
                    <a:pt x="8629" y="488"/>
                  </a:cubicBezTo>
                  <a:cubicBezTo>
                    <a:pt x="9125" y="739"/>
                    <a:pt x="9301" y="1351"/>
                    <a:pt x="9582" y="1833"/>
                  </a:cubicBezTo>
                  <a:cubicBezTo>
                    <a:pt x="9693" y="2023"/>
                    <a:pt x="9828" y="2199"/>
                    <a:pt x="9984" y="2355"/>
                  </a:cubicBezTo>
                  <a:cubicBezTo>
                    <a:pt x="10190" y="2571"/>
                    <a:pt x="10431" y="2746"/>
                    <a:pt x="10697" y="2882"/>
                  </a:cubicBezTo>
                  <a:cubicBezTo>
                    <a:pt x="11158" y="3118"/>
                    <a:pt x="11746" y="3263"/>
                    <a:pt x="12072" y="3625"/>
                  </a:cubicBezTo>
                  <a:cubicBezTo>
                    <a:pt x="12142" y="3705"/>
                    <a:pt x="12202" y="3800"/>
                    <a:pt x="12248" y="3901"/>
                  </a:cubicBezTo>
                  <a:cubicBezTo>
                    <a:pt x="12258" y="3921"/>
                    <a:pt x="12263" y="3936"/>
                    <a:pt x="12268" y="3956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8" name="Google Shape;6158;p29"/>
            <p:cNvSpPr/>
            <p:nvPr/>
          </p:nvSpPr>
          <p:spPr>
            <a:xfrm>
              <a:off x="2579125" y="3079600"/>
              <a:ext cx="73925" cy="72800"/>
            </a:xfrm>
            <a:custGeom>
              <a:rect b="b" l="l" r="r" t="t"/>
              <a:pathLst>
                <a:path extrusionOk="0" fill="none" h="2912" w="2957">
                  <a:moveTo>
                    <a:pt x="0" y="1988"/>
                  </a:moveTo>
                  <a:cubicBezTo>
                    <a:pt x="16" y="1998"/>
                    <a:pt x="26" y="2008"/>
                    <a:pt x="41" y="2013"/>
                  </a:cubicBezTo>
                  <a:cubicBezTo>
                    <a:pt x="492" y="2329"/>
                    <a:pt x="959" y="2625"/>
                    <a:pt x="1441" y="2891"/>
                  </a:cubicBezTo>
                  <a:cubicBezTo>
                    <a:pt x="1456" y="2896"/>
                    <a:pt x="1466" y="2901"/>
                    <a:pt x="1481" y="2911"/>
                  </a:cubicBezTo>
                  <a:cubicBezTo>
                    <a:pt x="2023" y="1983"/>
                    <a:pt x="2480" y="984"/>
                    <a:pt x="2952" y="10"/>
                  </a:cubicBezTo>
                  <a:cubicBezTo>
                    <a:pt x="2952" y="10"/>
                    <a:pt x="2952" y="5"/>
                    <a:pt x="2957" y="0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9" name="Google Shape;6159;p29"/>
            <p:cNvSpPr/>
            <p:nvPr/>
          </p:nvSpPr>
          <p:spPr>
            <a:xfrm>
              <a:off x="2573975" y="3160400"/>
              <a:ext cx="86875" cy="51850"/>
            </a:xfrm>
            <a:custGeom>
              <a:rect b="b" l="l" r="r" t="t"/>
              <a:pathLst>
                <a:path extrusionOk="0" fill="none" h="2074" w="3475">
                  <a:moveTo>
                    <a:pt x="1" y="779"/>
                  </a:moveTo>
                  <a:cubicBezTo>
                    <a:pt x="6" y="784"/>
                    <a:pt x="6" y="784"/>
                    <a:pt x="11" y="784"/>
                  </a:cubicBezTo>
                  <a:cubicBezTo>
                    <a:pt x="814" y="1286"/>
                    <a:pt x="1662" y="1712"/>
                    <a:pt x="2545" y="2048"/>
                  </a:cubicBezTo>
                  <a:cubicBezTo>
                    <a:pt x="2571" y="2058"/>
                    <a:pt x="2591" y="2069"/>
                    <a:pt x="2611" y="2074"/>
                  </a:cubicBezTo>
                  <a:cubicBezTo>
                    <a:pt x="2877" y="1391"/>
                    <a:pt x="3153" y="668"/>
                    <a:pt x="3469" y="6"/>
                  </a:cubicBezTo>
                  <a:cubicBezTo>
                    <a:pt x="3474" y="6"/>
                    <a:pt x="3474" y="1"/>
                    <a:pt x="3474" y="1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0" name="Google Shape;6160;p29"/>
            <p:cNvSpPr/>
            <p:nvPr/>
          </p:nvSpPr>
          <p:spPr>
            <a:xfrm>
              <a:off x="2681900" y="3233300"/>
              <a:ext cx="25" cy="21875"/>
            </a:xfrm>
            <a:custGeom>
              <a:rect b="b" l="l" r="r" t="t"/>
              <a:pathLst>
                <a:path extrusionOk="0" fill="none" h="875" w="1">
                  <a:moveTo>
                    <a:pt x="0" y="1"/>
                  </a:moveTo>
                  <a:lnTo>
                    <a:pt x="0" y="874"/>
                  </a:ln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1" name="Google Shape;6161;p29"/>
            <p:cNvSpPr/>
            <p:nvPr/>
          </p:nvSpPr>
          <p:spPr>
            <a:xfrm>
              <a:off x="2696825" y="3241350"/>
              <a:ext cx="1400" cy="19600"/>
            </a:xfrm>
            <a:custGeom>
              <a:rect b="b" l="l" r="r" t="t"/>
              <a:pathLst>
                <a:path extrusionOk="0" fill="none" h="784" w="56">
                  <a:moveTo>
                    <a:pt x="1" y="0"/>
                  </a:moveTo>
                  <a:cubicBezTo>
                    <a:pt x="21" y="261"/>
                    <a:pt x="36" y="522"/>
                    <a:pt x="56" y="783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2" name="Google Shape;6162;p29"/>
            <p:cNvSpPr/>
            <p:nvPr/>
          </p:nvSpPr>
          <p:spPr>
            <a:xfrm>
              <a:off x="2776750" y="3154750"/>
              <a:ext cx="100300" cy="64775"/>
            </a:xfrm>
            <a:custGeom>
              <a:rect b="b" l="l" r="r" t="t"/>
              <a:pathLst>
                <a:path extrusionOk="0" fill="none" h="2591" w="4012">
                  <a:moveTo>
                    <a:pt x="1" y="1"/>
                  </a:moveTo>
                  <a:cubicBezTo>
                    <a:pt x="11" y="36"/>
                    <a:pt x="16" y="76"/>
                    <a:pt x="26" y="116"/>
                  </a:cubicBezTo>
                  <a:cubicBezTo>
                    <a:pt x="187" y="949"/>
                    <a:pt x="372" y="1773"/>
                    <a:pt x="578" y="2591"/>
                  </a:cubicBezTo>
                  <a:cubicBezTo>
                    <a:pt x="1702" y="2209"/>
                    <a:pt x="2857" y="1868"/>
                    <a:pt x="4011" y="1622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3" name="Google Shape;6163;p29"/>
            <p:cNvSpPr/>
            <p:nvPr/>
          </p:nvSpPr>
          <p:spPr>
            <a:xfrm>
              <a:off x="2894200" y="3060025"/>
              <a:ext cx="67175" cy="31375"/>
            </a:xfrm>
            <a:custGeom>
              <a:rect b="b" l="l" r="r" t="t"/>
              <a:pathLst>
                <a:path extrusionOk="0" fill="none" h="1255" w="2687">
                  <a:moveTo>
                    <a:pt x="1" y="0"/>
                  </a:moveTo>
                  <a:cubicBezTo>
                    <a:pt x="1" y="10"/>
                    <a:pt x="1" y="20"/>
                    <a:pt x="6" y="30"/>
                  </a:cubicBezTo>
                  <a:cubicBezTo>
                    <a:pt x="51" y="442"/>
                    <a:pt x="121" y="853"/>
                    <a:pt x="217" y="1255"/>
                  </a:cubicBezTo>
                  <a:cubicBezTo>
                    <a:pt x="232" y="1250"/>
                    <a:pt x="247" y="1240"/>
                    <a:pt x="262" y="1235"/>
                  </a:cubicBezTo>
                  <a:cubicBezTo>
                    <a:pt x="1030" y="934"/>
                    <a:pt x="1853" y="623"/>
                    <a:pt x="2616" y="316"/>
                  </a:cubicBezTo>
                  <a:cubicBezTo>
                    <a:pt x="2641" y="301"/>
                    <a:pt x="2666" y="296"/>
                    <a:pt x="2686" y="286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4" name="Google Shape;6164;p29"/>
            <p:cNvSpPr/>
            <p:nvPr/>
          </p:nvSpPr>
          <p:spPr>
            <a:xfrm>
              <a:off x="2822425" y="3138575"/>
              <a:ext cx="2675" cy="23100"/>
            </a:xfrm>
            <a:custGeom>
              <a:rect b="b" l="l" r="r" t="t"/>
              <a:pathLst>
                <a:path extrusionOk="0" fill="none" h="924" w="107">
                  <a:moveTo>
                    <a:pt x="16" y="0"/>
                  </a:moveTo>
                  <a:cubicBezTo>
                    <a:pt x="1" y="311"/>
                    <a:pt x="31" y="623"/>
                    <a:pt x="106" y="924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5" name="Google Shape;6165;p29"/>
            <p:cNvSpPr/>
            <p:nvPr/>
          </p:nvSpPr>
          <p:spPr>
            <a:xfrm>
              <a:off x="2835600" y="3140825"/>
              <a:ext cx="1550" cy="17350"/>
            </a:xfrm>
            <a:custGeom>
              <a:rect b="b" l="l" r="r" t="t"/>
              <a:pathLst>
                <a:path extrusionOk="0" fill="none" h="694" w="62">
                  <a:moveTo>
                    <a:pt x="1" y="1"/>
                  </a:moveTo>
                  <a:cubicBezTo>
                    <a:pt x="51" y="226"/>
                    <a:pt x="61" y="462"/>
                    <a:pt x="36" y="693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6" name="Google Shape;6166;p29"/>
            <p:cNvSpPr/>
            <p:nvPr/>
          </p:nvSpPr>
          <p:spPr>
            <a:xfrm>
              <a:off x="2704600" y="3313000"/>
              <a:ext cx="77950" cy="47325"/>
            </a:xfrm>
            <a:custGeom>
              <a:rect b="b" l="l" r="r" t="t"/>
              <a:pathLst>
                <a:path extrusionOk="0" fill="none" h="1893" w="3118">
                  <a:moveTo>
                    <a:pt x="1" y="0"/>
                  </a:moveTo>
                  <a:lnTo>
                    <a:pt x="6" y="30"/>
                  </a:lnTo>
                  <a:cubicBezTo>
                    <a:pt x="141" y="683"/>
                    <a:pt x="377" y="1315"/>
                    <a:pt x="704" y="1892"/>
                  </a:cubicBezTo>
                  <a:cubicBezTo>
                    <a:pt x="719" y="1887"/>
                    <a:pt x="729" y="1882"/>
                    <a:pt x="744" y="1877"/>
                  </a:cubicBezTo>
                  <a:cubicBezTo>
                    <a:pt x="1512" y="1536"/>
                    <a:pt x="2305" y="1250"/>
                    <a:pt x="3118" y="1034"/>
                  </a:cubicBezTo>
                  <a:lnTo>
                    <a:pt x="3118" y="1034"/>
                  </a:ln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7" name="Google Shape;6167;p29"/>
            <p:cNvSpPr/>
            <p:nvPr/>
          </p:nvSpPr>
          <p:spPr>
            <a:xfrm>
              <a:off x="2897600" y="3237825"/>
              <a:ext cx="29125" cy="69300"/>
            </a:xfrm>
            <a:custGeom>
              <a:rect b="b" l="l" r="r" t="t"/>
              <a:pathLst>
                <a:path extrusionOk="0" fill="none" h="2772" w="1165">
                  <a:moveTo>
                    <a:pt x="427" y="0"/>
                  </a:moveTo>
                  <a:cubicBezTo>
                    <a:pt x="427" y="26"/>
                    <a:pt x="422" y="46"/>
                    <a:pt x="422" y="71"/>
                  </a:cubicBezTo>
                  <a:cubicBezTo>
                    <a:pt x="312" y="949"/>
                    <a:pt x="171" y="1828"/>
                    <a:pt x="6" y="2691"/>
                  </a:cubicBezTo>
                  <a:lnTo>
                    <a:pt x="1" y="2726"/>
                  </a:lnTo>
                  <a:cubicBezTo>
                    <a:pt x="357" y="2751"/>
                    <a:pt x="728" y="2741"/>
                    <a:pt x="1085" y="2766"/>
                  </a:cubicBezTo>
                  <a:cubicBezTo>
                    <a:pt x="1115" y="2766"/>
                    <a:pt x="1140" y="2766"/>
                    <a:pt x="1165" y="2771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8" name="Google Shape;6168;p29"/>
            <p:cNvSpPr/>
            <p:nvPr/>
          </p:nvSpPr>
          <p:spPr>
            <a:xfrm>
              <a:off x="3020200" y="3236950"/>
              <a:ext cx="40675" cy="47825"/>
            </a:xfrm>
            <a:custGeom>
              <a:rect b="b" l="l" r="r" t="t"/>
              <a:pathLst>
                <a:path extrusionOk="0" fill="none" h="1913" w="1627">
                  <a:moveTo>
                    <a:pt x="934" y="0"/>
                  </a:moveTo>
                  <a:cubicBezTo>
                    <a:pt x="914" y="20"/>
                    <a:pt x="899" y="46"/>
                    <a:pt x="879" y="66"/>
                  </a:cubicBezTo>
                  <a:cubicBezTo>
                    <a:pt x="603" y="407"/>
                    <a:pt x="322" y="748"/>
                    <a:pt x="46" y="1085"/>
                  </a:cubicBezTo>
                  <a:cubicBezTo>
                    <a:pt x="31" y="1105"/>
                    <a:pt x="15" y="1125"/>
                    <a:pt x="0" y="1145"/>
                  </a:cubicBezTo>
                  <a:cubicBezTo>
                    <a:pt x="527" y="1391"/>
                    <a:pt x="1054" y="1647"/>
                    <a:pt x="1586" y="1893"/>
                  </a:cubicBezTo>
                  <a:cubicBezTo>
                    <a:pt x="1602" y="1898"/>
                    <a:pt x="1612" y="1903"/>
                    <a:pt x="1627" y="1913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9" name="Google Shape;6169;p29"/>
            <p:cNvSpPr/>
            <p:nvPr/>
          </p:nvSpPr>
          <p:spPr>
            <a:xfrm>
              <a:off x="2968250" y="3267950"/>
              <a:ext cx="16075" cy="13950"/>
            </a:xfrm>
            <a:custGeom>
              <a:rect b="b" l="l" r="r" t="t"/>
              <a:pathLst>
                <a:path extrusionOk="0" fill="none" h="558" w="643">
                  <a:moveTo>
                    <a:pt x="0" y="0"/>
                  </a:moveTo>
                  <a:cubicBezTo>
                    <a:pt x="216" y="186"/>
                    <a:pt x="427" y="372"/>
                    <a:pt x="643" y="557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0" name="Google Shape;6170;p29"/>
            <p:cNvSpPr/>
            <p:nvPr/>
          </p:nvSpPr>
          <p:spPr>
            <a:xfrm>
              <a:off x="2991200" y="3273725"/>
              <a:ext cx="8325" cy="6800"/>
            </a:xfrm>
            <a:custGeom>
              <a:rect b="b" l="l" r="r" t="t"/>
              <a:pathLst>
                <a:path extrusionOk="0" fill="none" h="272" w="333">
                  <a:moveTo>
                    <a:pt x="1" y="0"/>
                  </a:moveTo>
                  <a:cubicBezTo>
                    <a:pt x="126" y="70"/>
                    <a:pt x="242" y="166"/>
                    <a:pt x="332" y="271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1" name="Google Shape;6171;p29"/>
            <p:cNvSpPr/>
            <p:nvPr/>
          </p:nvSpPr>
          <p:spPr>
            <a:xfrm>
              <a:off x="2527425" y="3233550"/>
              <a:ext cx="42575" cy="73700"/>
            </a:xfrm>
            <a:custGeom>
              <a:rect b="b" l="l" r="r" t="t"/>
              <a:pathLst>
                <a:path extrusionOk="0" fill="none" h="2948" w="1703">
                  <a:moveTo>
                    <a:pt x="1" y="2947"/>
                  </a:moveTo>
                  <a:cubicBezTo>
                    <a:pt x="538" y="2782"/>
                    <a:pt x="1080" y="2661"/>
                    <a:pt x="1632" y="2576"/>
                  </a:cubicBezTo>
                  <a:cubicBezTo>
                    <a:pt x="1642" y="2576"/>
                    <a:pt x="1652" y="2571"/>
                    <a:pt x="1662" y="2571"/>
                  </a:cubicBezTo>
                  <a:cubicBezTo>
                    <a:pt x="1702" y="1743"/>
                    <a:pt x="1627" y="879"/>
                    <a:pt x="1531" y="56"/>
                  </a:cubicBezTo>
                  <a:cubicBezTo>
                    <a:pt x="1531" y="41"/>
                    <a:pt x="1526" y="16"/>
                    <a:pt x="1526" y="1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2" name="Google Shape;6172;p29"/>
            <p:cNvSpPr/>
            <p:nvPr/>
          </p:nvSpPr>
          <p:spPr>
            <a:xfrm>
              <a:off x="2563825" y="3296925"/>
              <a:ext cx="59375" cy="57875"/>
            </a:xfrm>
            <a:custGeom>
              <a:rect b="b" l="l" r="r" t="t"/>
              <a:pathLst>
                <a:path extrusionOk="0" fill="none" h="2315" w="2375">
                  <a:moveTo>
                    <a:pt x="0" y="2314"/>
                  </a:moveTo>
                  <a:cubicBezTo>
                    <a:pt x="15" y="2304"/>
                    <a:pt x="30" y="2299"/>
                    <a:pt x="45" y="2294"/>
                  </a:cubicBezTo>
                  <a:cubicBezTo>
                    <a:pt x="783" y="1968"/>
                    <a:pt x="1526" y="1642"/>
                    <a:pt x="2264" y="1311"/>
                  </a:cubicBezTo>
                  <a:cubicBezTo>
                    <a:pt x="2294" y="1301"/>
                    <a:pt x="2324" y="1286"/>
                    <a:pt x="2354" y="1270"/>
                  </a:cubicBezTo>
                  <a:cubicBezTo>
                    <a:pt x="2374" y="879"/>
                    <a:pt x="2319" y="452"/>
                    <a:pt x="2254" y="61"/>
                  </a:cubicBezTo>
                  <a:cubicBezTo>
                    <a:pt x="2249" y="41"/>
                    <a:pt x="2249" y="21"/>
                    <a:pt x="2244" y="1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3" name="Google Shape;6173;p29"/>
            <p:cNvSpPr/>
            <p:nvPr/>
          </p:nvSpPr>
          <p:spPr>
            <a:xfrm>
              <a:off x="2555900" y="3327550"/>
              <a:ext cx="18600" cy="2525"/>
            </a:xfrm>
            <a:custGeom>
              <a:rect b="b" l="l" r="r" t="t"/>
              <a:pathLst>
                <a:path extrusionOk="0" fill="none" h="101" w="744">
                  <a:moveTo>
                    <a:pt x="1" y="0"/>
                  </a:moveTo>
                  <a:cubicBezTo>
                    <a:pt x="252" y="35"/>
                    <a:pt x="498" y="71"/>
                    <a:pt x="744" y="101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174" name="Google Shape;6174;p29"/>
          <p:cNvGrpSpPr/>
          <p:nvPr/>
        </p:nvGrpSpPr>
        <p:grpSpPr>
          <a:xfrm>
            <a:off x="7563991" y="3453275"/>
            <a:ext cx="2074856" cy="1830674"/>
            <a:chOff x="2489900" y="3367200"/>
            <a:chExt cx="903250" cy="796950"/>
          </a:xfrm>
        </p:grpSpPr>
        <p:sp>
          <p:nvSpPr>
            <p:cNvPr id="6175" name="Google Shape;6175;p29"/>
            <p:cNvSpPr/>
            <p:nvPr/>
          </p:nvSpPr>
          <p:spPr>
            <a:xfrm>
              <a:off x="2713025" y="3820200"/>
              <a:ext cx="71425" cy="42300"/>
            </a:xfrm>
            <a:custGeom>
              <a:rect b="b" l="l" r="r" t="t"/>
              <a:pathLst>
                <a:path extrusionOk="0" h="1692" w="2857">
                  <a:moveTo>
                    <a:pt x="1817" y="0"/>
                  </a:moveTo>
                  <a:cubicBezTo>
                    <a:pt x="1205" y="131"/>
                    <a:pt x="597" y="286"/>
                    <a:pt x="0" y="477"/>
                  </a:cubicBezTo>
                  <a:cubicBezTo>
                    <a:pt x="226" y="868"/>
                    <a:pt x="417" y="1290"/>
                    <a:pt x="633" y="1692"/>
                  </a:cubicBezTo>
                  <a:cubicBezTo>
                    <a:pt x="1365" y="1521"/>
                    <a:pt x="2108" y="1395"/>
                    <a:pt x="2856" y="1300"/>
                  </a:cubicBezTo>
                  <a:cubicBezTo>
                    <a:pt x="2610" y="1104"/>
                    <a:pt x="2389" y="888"/>
                    <a:pt x="2199" y="637"/>
                  </a:cubicBezTo>
                  <a:cubicBezTo>
                    <a:pt x="2053" y="442"/>
                    <a:pt x="1928" y="221"/>
                    <a:pt x="181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6" name="Google Shape;6176;p29"/>
            <p:cNvSpPr/>
            <p:nvPr/>
          </p:nvSpPr>
          <p:spPr>
            <a:xfrm>
              <a:off x="2908525" y="3960850"/>
              <a:ext cx="141175" cy="150100"/>
            </a:xfrm>
            <a:custGeom>
              <a:rect b="b" l="l" r="r" t="t"/>
              <a:pathLst>
                <a:path extrusionOk="0" h="6004" w="5647">
                  <a:moveTo>
                    <a:pt x="0" y="1"/>
                  </a:moveTo>
                  <a:cubicBezTo>
                    <a:pt x="141" y="764"/>
                    <a:pt x="276" y="1527"/>
                    <a:pt x="412" y="2294"/>
                  </a:cubicBezTo>
                  <a:cubicBezTo>
                    <a:pt x="1747" y="3444"/>
                    <a:pt x="3233" y="4498"/>
                    <a:pt x="3840" y="6004"/>
                  </a:cubicBezTo>
                  <a:lnTo>
                    <a:pt x="5647" y="6004"/>
                  </a:lnTo>
                  <a:cubicBezTo>
                    <a:pt x="5361" y="4307"/>
                    <a:pt x="4056" y="3273"/>
                    <a:pt x="2675" y="2274"/>
                  </a:cubicBezTo>
                  <a:cubicBezTo>
                    <a:pt x="1712" y="1572"/>
                    <a:pt x="713" y="884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7" name="Google Shape;6177;p29"/>
            <p:cNvSpPr/>
            <p:nvPr/>
          </p:nvSpPr>
          <p:spPr>
            <a:xfrm>
              <a:off x="2671350" y="3718300"/>
              <a:ext cx="89875" cy="101925"/>
            </a:xfrm>
            <a:custGeom>
              <a:rect b="b" l="l" r="r" t="t"/>
              <a:pathLst>
                <a:path extrusionOk="0" h="4077" w="3595">
                  <a:moveTo>
                    <a:pt x="16" y="0"/>
                  </a:moveTo>
                  <a:lnTo>
                    <a:pt x="1" y="41"/>
                  </a:lnTo>
                  <a:cubicBezTo>
                    <a:pt x="181" y="487"/>
                    <a:pt x="297" y="954"/>
                    <a:pt x="472" y="1396"/>
                  </a:cubicBezTo>
                  <a:cubicBezTo>
                    <a:pt x="1195" y="1662"/>
                    <a:pt x="1963" y="1868"/>
                    <a:pt x="2505" y="2410"/>
                  </a:cubicBezTo>
                  <a:cubicBezTo>
                    <a:pt x="2967" y="2866"/>
                    <a:pt x="3193" y="3494"/>
                    <a:pt x="3484" y="4076"/>
                  </a:cubicBezTo>
                  <a:cubicBezTo>
                    <a:pt x="3494" y="4071"/>
                    <a:pt x="3504" y="4071"/>
                    <a:pt x="3514" y="4066"/>
                  </a:cubicBezTo>
                  <a:cubicBezTo>
                    <a:pt x="3564" y="3238"/>
                    <a:pt x="3595" y="2400"/>
                    <a:pt x="3564" y="1566"/>
                  </a:cubicBezTo>
                  <a:lnTo>
                    <a:pt x="3579" y="1556"/>
                  </a:lnTo>
                  <a:cubicBezTo>
                    <a:pt x="3208" y="1004"/>
                    <a:pt x="2781" y="537"/>
                    <a:pt x="2149" y="342"/>
                  </a:cubicBezTo>
                  <a:cubicBezTo>
                    <a:pt x="1617" y="176"/>
                    <a:pt x="1050" y="246"/>
                    <a:pt x="508" y="141"/>
                  </a:cubicBezTo>
                  <a:cubicBezTo>
                    <a:pt x="342" y="111"/>
                    <a:pt x="176" y="61"/>
                    <a:pt x="1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8" name="Google Shape;6178;p29"/>
            <p:cNvSpPr/>
            <p:nvPr/>
          </p:nvSpPr>
          <p:spPr>
            <a:xfrm>
              <a:off x="3088950" y="3831350"/>
              <a:ext cx="93025" cy="154125"/>
            </a:xfrm>
            <a:custGeom>
              <a:rect b="b" l="l" r="r" t="t"/>
              <a:pathLst>
                <a:path extrusionOk="0" h="6165" w="3721">
                  <a:moveTo>
                    <a:pt x="1045" y="1"/>
                  </a:moveTo>
                  <a:cubicBezTo>
                    <a:pt x="739" y="959"/>
                    <a:pt x="327" y="1893"/>
                    <a:pt x="1" y="2852"/>
                  </a:cubicBezTo>
                  <a:lnTo>
                    <a:pt x="66" y="2877"/>
                  </a:lnTo>
                  <a:cubicBezTo>
                    <a:pt x="935" y="4006"/>
                    <a:pt x="1848" y="5105"/>
                    <a:pt x="2807" y="6164"/>
                  </a:cubicBezTo>
                  <a:cubicBezTo>
                    <a:pt x="3123" y="5135"/>
                    <a:pt x="3494" y="4112"/>
                    <a:pt x="3720" y="3073"/>
                  </a:cubicBezTo>
                  <a:cubicBezTo>
                    <a:pt x="2772" y="2099"/>
                    <a:pt x="1878" y="1070"/>
                    <a:pt x="10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9" name="Google Shape;6179;p29"/>
            <p:cNvSpPr/>
            <p:nvPr/>
          </p:nvSpPr>
          <p:spPr>
            <a:xfrm>
              <a:off x="3157725" y="3563950"/>
              <a:ext cx="41800" cy="101425"/>
            </a:xfrm>
            <a:custGeom>
              <a:rect b="b" l="l" r="r" t="t"/>
              <a:pathLst>
                <a:path extrusionOk="0" h="4057" w="1672">
                  <a:moveTo>
                    <a:pt x="1401" y="1"/>
                  </a:moveTo>
                  <a:cubicBezTo>
                    <a:pt x="1014" y="819"/>
                    <a:pt x="578" y="1667"/>
                    <a:pt x="156" y="2465"/>
                  </a:cubicBezTo>
                  <a:cubicBezTo>
                    <a:pt x="136" y="2445"/>
                    <a:pt x="116" y="2425"/>
                    <a:pt x="96" y="2400"/>
                  </a:cubicBezTo>
                  <a:cubicBezTo>
                    <a:pt x="61" y="2922"/>
                    <a:pt x="21" y="3444"/>
                    <a:pt x="1" y="3966"/>
                  </a:cubicBezTo>
                  <a:cubicBezTo>
                    <a:pt x="31" y="3996"/>
                    <a:pt x="61" y="4026"/>
                    <a:pt x="91" y="4056"/>
                  </a:cubicBezTo>
                  <a:cubicBezTo>
                    <a:pt x="618" y="3379"/>
                    <a:pt x="1080" y="2691"/>
                    <a:pt x="1607" y="2013"/>
                  </a:cubicBezTo>
                  <a:lnTo>
                    <a:pt x="1672" y="2003"/>
                  </a:lnTo>
                  <a:cubicBezTo>
                    <a:pt x="1592" y="1336"/>
                    <a:pt x="1516" y="668"/>
                    <a:pt x="14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0" name="Google Shape;6180;p29"/>
            <p:cNvSpPr/>
            <p:nvPr/>
          </p:nvSpPr>
          <p:spPr>
            <a:xfrm>
              <a:off x="2728825" y="3852700"/>
              <a:ext cx="190125" cy="166275"/>
            </a:xfrm>
            <a:custGeom>
              <a:rect b="b" l="l" r="r" t="t"/>
              <a:pathLst>
                <a:path extrusionOk="0" h="6651" w="7605">
                  <a:moveTo>
                    <a:pt x="2224" y="0"/>
                  </a:moveTo>
                  <a:cubicBezTo>
                    <a:pt x="1476" y="95"/>
                    <a:pt x="733" y="221"/>
                    <a:pt x="1" y="392"/>
                  </a:cubicBezTo>
                  <a:cubicBezTo>
                    <a:pt x="201" y="758"/>
                    <a:pt x="422" y="1109"/>
                    <a:pt x="708" y="1410"/>
                  </a:cubicBezTo>
                  <a:cubicBezTo>
                    <a:pt x="1481" y="2229"/>
                    <a:pt x="2651" y="2610"/>
                    <a:pt x="3353" y="3493"/>
                  </a:cubicBezTo>
                  <a:cubicBezTo>
                    <a:pt x="3966" y="4261"/>
                    <a:pt x="4126" y="5285"/>
                    <a:pt x="4443" y="6214"/>
                  </a:cubicBezTo>
                  <a:cubicBezTo>
                    <a:pt x="4458" y="6259"/>
                    <a:pt x="4473" y="6299"/>
                    <a:pt x="4488" y="6339"/>
                  </a:cubicBezTo>
                  <a:lnTo>
                    <a:pt x="4548" y="6319"/>
                  </a:lnTo>
                  <a:cubicBezTo>
                    <a:pt x="4814" y="6334"/>
                    <a:pt x="5080" y="6354"/>
                    <a:pt x="5346" y="6380"/>
                  </a:cubicBezTo>
                  <a:cubicBezTo>
                    <a:pt x="6104" y="6450"/>
                    <a:pt x="6857" y="6545"/>
                    <a:pt x="7605" y="6651"/>
                  </a:cubicBezTo>
                  <a:cubicBezTo>
                    <a:pt x="7605" y="6641"/>
                    <a:pt x="7600" y="6631"/>
                    <a:pt x="7600" y="6620"/>
                  </a:cubicBezTo>
                  <a:cubicBezTo>
                    <a:pt x="6606" y="5767"/>
                    <a:pt x="5692" y="4864"/>
                    <a:pt x="5271" y="3679"/>
                  </a:cubicBezTo>
                  <a:cubicBezTo>
                    <a:pt x="5090" y="3177"/>
                    <a:pt x="5005" y="2640"/>
                    <a:pt x="4754" y="2173"/>
                  </a:cubicBezTo>
                  <a:cubicBezTo>
                    <a:pt x="4227" y="1180"/>
                    <a:pt x="3097" y="708"/>
                    <a:pt x="22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1" name="Google Shape;6181;p29"/>
            <p:cNvSpPr/>
            <p:nvPr/>
          </p:nvSpPr>
          <p:spPr>
            <a:xfrm>
              <a:off x="2512875" y="3681350"/>
              <a:ext cx="170425" cy="86025"/>
            </a:xfrm>
            <a:custGeom>
              <a:rect b="b" l="l" r="r" t="t"/>
              <a:pathLst>
                <a:path extrusionOk="0" h="3441" w="6817">
                  <a:moveTo>
                    <a:pt x="371" y="1"/>
                  </a:moveTo>
                  <a:cubicBezTo>
                    <a:pt x="252" y="1"/>
                    <a:pt x="132" y="6"/>
                    <a:pt x="10" y="18"/>
                  </a:cubicBezTo>
                  <a:lnTo>
                    <a:pt x="0" y="98"/>
                  </a:lnTo>
                  <a:cubicBezTo>
                    <a:pt x="849" y="203"/>
                    <a:pt x="1777" y="821"/>
                    <a:pt x="2329" y="1403"/>
                  </a:cubicBezTo>
                  <a:cubicBezTo>
                    <a:pt x="2957" y="2071"/>
                    <a:pt x="3474" y="2874"/>
                    <a:pt x="4176" y="3441"/>
                  </a:cubicBezTo>
                  <a:cubicBezTo>
                    <a:pt x="4508" y="3371"/>
                    <a:pt x="4839" y="3300"/>
                    <a:pt x="5165" y="3230"/>
                  </a:cubicBezTo>
                  <a:cubicBezTo>
                    <a:pt x="5717" y="3115"/>
                    <a:pt x="6264" y="2994"/>
                    <a:pt x="6817" y="2879"/>
                  </a:cubicBezTo>
                  <a:cubicBezTo>
                    <a:pt x="6817" y="2879"/>
                    <a:pt x="6811" y="2879"/>
                    <a:pt x="6811" y="2874"/>
                  </a:cubicBezTo>
                  <a:cubicBezTo>
                    <a:pt x="6726" y="2844"/>
                    <a:pt x="6641" y="2808"/>
                    <a:pt x="6556" y="2778"/>
                  </a:cubicBezTo>
                  <a:cubicBezTo>
                    <a:pt x="4435" y="1930"/>
                    <a:pt x="2600" y="1"/>
                    <a:pt x="371" y="1"/>
                  </a:cubicBezTo>
                  <a:close/>
                </a:path>
              </a:pathLst>
            </a:custGeom>
            <a:solidFill>
              <a:srgbClr val="59C7D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2" name="Google Shape;6182;p29"/>
            <p:cNvSpPr/>
            <p:nvPr/>
          </p:nvSpPr>
          <p:spPr>
            <a:xfrm>
              <a:off x="2758450" y="3757200"/>
              <a:ext cx="28625" cy="95525"/>
            </a:xfrm>
            <a:custGeom>
              <a:rect b="b" l="l" r="r" t="t"/>
              <a:pathLst>
                <a:path extrusionOk="0" h="3821" w="1145">
                  <a:moveTo>
                    <a:pt x="95" y="0"/>
                  </a:moveTo>
                  <a:lnTo>
                    <a:pt x="80" y="10"/>
                  </a:lnTo>
                  <a:cubicBezTo>
                    <a:pt x="111" y="844"/>
                    <a:pt x="80" y="1682"/>
                    <a:pt x="30" y="2510"/>
                  </a:cubicBezTo>
                  <a:cubicBezTo>
                    <a:pt x="20" y="2515"/>
                    <a:pt x="10" y="2515"/>
                    <a:pt x="0" y="2520"/>
                  </a:cubicBezTo>
                  <a:cubicBezTo>
                    <a:pt x="111" y="2741"/>
                    <a:pt x="236" y="2962"/>
                    <a:pt x="382" y="3157"/>
                  </a:cubicBezTo>
                  <a:cubicBezTo>
                    <a:pt x="572" y="3408"/>
                    <a:pt x="793" y="3624"/>
                    <a:pt x="1039" y="3820"/>
                  </a:cubicBezTo>
                  <a:cubicBezTo>
                    <a:pt x="1064" y="3815"/>
                    <a:pt x="1089" y="3815"/>
                    <a:pt x="1114" y="3810"/>
                  </a:cubicBezTo>
                  <a:cubicBezTo>
                    <a:pt x="1144" y="3107"/>
                    <a:pt x="1104" y="2369"/>
                    <a:pt x="1124" y="1667"/>
                  </a:cubicBezTo>
                  <a:cubicBezTo>
                    <a:pt x="748" y="1135"/>
                    <a:pt x="447" y="527"/>
                    <a:pt x="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3" name="Google Shape;6183;p29"/>
            <p:cNvSpPr/>
            <p:nvPr/>
          </p:nvSpPr>
          <p:spPr>
            <a:xfrm>
              <a:off x="3069250" y="3902625"/>
              <a:ext cx="89875" cy="208325"/>
            </a:xfrm>
            <a:custGeom>
              <a:rect b="b" l="l" r="r" t="t"/>
              <a:pathLst>
                <a:path extrusionOk="0" h="8333" w="3595">
                  <a:moveTo>
                    <a:pt x="789" y="1"/>
                  </a:moveTo>
                  <a:cubicBezTo>
                    <a:pt x="754" y="101"/>
                    <a:pt x="719" y="201"/>
                    <a:pt x="689" y="302"/>
                  </a:cubicBezTo>
                  <a:cubicBezTo>
                    <a:pt x="302" y="1522"/>
                    <a:pt x="1" y="2917"/>
                    <a:pt x="237" y="4202"/>
                  </a:cubicBezTo>
                  <a:cubicBezTo>
                    <a:pt x="458" y="4694"/>
                    <a:pt x="684" y="5181"/>
                    <a:pt x="874" y="5688"/>
                  </a:cubicBezTo>
                  <a:cubicBezTo>
                    <a:pt x="1196" y="6521"/>
                    <a:pt x="1421" y="7444"/>
                    <a:pt x="1411" y="8333"/>
                  </a:cubicBezTo>
                  <a:lnTo>
                    <a:pt x="3063" y="8333"/>
                  </a:lnTo>
                  <a:cubicBezTo>
                    <a:pt x="3033" y="7650"/>
                    <a:pt x="2967" y="6957"/>
                    <a:pt x="2997" y="6275"/>
                  </a:cubicBezTo>
                  <a:cubicBezTo>
                    <a:pt x="3043" y="5271"/>
                    <a:pt x="3299" y="4287"/>
                    <a:pt x="3595" y="3313"/>
                  </a:cubicBezTo>
                  <a:cubicBezTo>
                    <a:pt x="2636" y="2254"/>
                    <a:pt x="1723" y="1155"/>
                    <a:pt x="854" y="26"/>
                  </a:cubicBezTo>
                  <a:lnTo>
                    <a:pt x="78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4" name="Google Shape;6184;p29"/>
            <p:cNvSpPr/>
            <p:nvPr/>
          </p:nvSpPr>
          <p:spPr>
            <a:xfrm>
              <a:off x="3156850" y="3614025"/>
              <a:ext cx="95650" cy="296775"/>
            </a:xfrm>
            <a:custGeom>
              <a:rect b="b" l="l" r="r" t="t"/>
              <a:pathLst>
                <a:path extrusionOk="0" h="11871" w="3826">
                  <a:moveTo>
                    <a:pt x="1707" y="0"/>
                  </a:moveTo>
                  <a:lnTo>
                    <a:pt x="1642" y="10"/>
                  </a:lnTo>
                  <a:cubicBezTo>
                    <a:pt x="1115" y="688"/>
                    <a:pt x="653" y="1376"/>
                    <a:pt x="126" y="2053"/>
                  </a:cubicBezTo>
                  <a:cubicBezTo>
                    <a:pt x="96" y="2023"/>
                    <a:pt x="66" y="1993"/>
                    <a:pt x="36" y="1963"/>
                  </a:cubicBezTo>
                  <a:lnTo>
                    <a:pt x="36" y="1963"/>
                  </a:lnTo>
                  <a:cubicBezTo>
                    <a:pt x="0" y="2826"/>
                    <a:pt x="10" y="3690"/>
                    <a:pt x="141" y="4543"/>
                  </a:cubicBezTo>
                  <a:cubicBezTo>
                    <a:pt x="407" y="6295"/>
                    <a:pt x="1175" y="7961"/>
                    <a:pt x="1225" y="9733"/>
                  </a:cubicBezTo>
                  <a:cubicBezTo>
                    <a:pt x="1245" y="10420"/>
                    <a:pt x="1155" y="11093"/>
                    <a:pt x="1004" y="11766"/>
                  </a:cubicBezTo>
                  <a:cubicBezTo>
                    <a:pt x="1039" y="11801"/>
                    <a:pt x="1075" y="11836"/>
                    <a:pt x="1105" y="11871"/>
                  </a:cubicBezTo>
                  <a:cubicBezTo>
                    <a:pt x="2013" y="10601"/>
                    <a:pt x="2927" y="9276"/>
                    <a:pt x="3825" y="8006"/>
                  </a:cubicBezTo>
                  <a:cubicBezTo>
                    <a:pt x="3785" y="7765"/>
                    <a:pt x="3735" y="7524"/>
                    <a:pt x="3675" y="7288"/>
                  </a:cubicBezTo>
                  <a:cubicBezTo>
                    <a:pt x="3514" y="6666"/>
                    <a:pt x="3293" y="6054"/>
                    <a:pt x="3062" y="5441"/>
                  </a:cubicBezTo>
                  <a:cubicBezTo>
                    <a:pt x="2751" y="4608"/>
                    <a:pt x="2415" y="3780"/>
                    <a:pt x="2189" y="2922"/>
                  </a:cubicBezTo>
                  <a:cubicBezTo>
                    <a:pt x="1938" y="1968"/>
                    <a:pt x="1817" y="984"/>
                    <a:pt x="17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5" name="Google Shape;6185;p29"/>
            <p:cNvSpPr/>
            <p:nvPr/>
          </p:nvSpPr>
          <p:spPr>
            <a:xfrm>
              <a:off x="3123350" y="3437975"/>
              <a:ext cx="69400" cy="187625"/>
            </a:xfrm>
            <a:custGeom>
              <a:rect b="b" l="l" r="r" t="t"/>
              <a:pathLst>
                <a:path extrusionOk="0" h="7505" w="2776">
                  <a:moveTo>
                    <a:pt x="0" y="0"/>
                  </a:moveTo>
                  <a:lnTo>
                    <a:pt x="0" y="0"/>
                  </a:lnTo>
                  <a:cubicBezTo>
                    <a:pt x="1325" y="1476"/>
                    <a:pt x="1627" y="3609"/>
                    <a:pt x="1576" y="5597"/>
                  </a:cubicBezTo>
                  <a:cubicBezTo>
                    <a:pt x="1561" y="6214"/>
                    <a:pt x="1516" y="6827"/>
                    <a:pt x="1471" y="7439"/>
                  </a:cubicBezTo>
                  <a:cubicBezTo>
                    <a:pt x="1491" y="7464"/>
                    <a:pt x="1511" y="7484"/>
                    <a:pt x="1531" y="7504"/>
                  </a:cubicBezTo>
                  <a:cubicBezTo>
                    <a:pt x="1953" y="6706"/>
                    <a:pt x="2389" y="5858"/>
                    <a:pt x="2776" y="5040"/>
                  </a:cubicBezTo>
                  <a:cubicBezTo>
                    <a:pt x="2736" y="4829"/>
                    <a:pt x="2701" y="4623"/>
                    <a:pt x="2650" y="4412"/>
                  </a:cubicBezTo>
                  <a:cubicBezTo>
                    <a:pt x="2284" y="2741"/>
                    <a:pt x="1441" y="894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6" name="Google Shape;6186;p29"/>
            <p:cNvSpPr/>
            <p:nvPr/>
          </p:nvSpPr>
          <p:spPr>
            <a:xfrm>
              <a:off x="3095100" y="3562075"/>
              <a:ext cx="65025" cy="101025"/>
            </a:xfrm>
            <a:custGeom>
              <a:rect b="b" l="l" r="r" t="t"/>
              <a:pathLst>
                <a:path extrusionOk="0" h="4041" w="2601">
                  <a:moveTo>
                    <a:pt x="242" y="0"/>
                  </a:moveTo>
                  <a:cubicBezTo>
                    <a:pt x="101" y="527"/>
                    <a:pt x="1" y="1054"/>
                    <a:pt x="6" y="1602"/>
                  </a:cubicBezTo>
                  <a:cubicBezTo>
                    <a:pt x="6" y="1637"/>
                    <a:pt x="11" y="1672"/>
                    <a:pt x="11" y="1702"/>
                  </a:cubicBezTo>
                  <a:cubicBezTo>
                    <a:pt x="864" y="2460"/>
                    <a:pt x="1692" y="3243"/>
                    <a:pt x="2506" y="4041"/>
                  </a:cubicBezTo>
                  <a:cubicBezTo>
                    <a:pt x="2526" y="3519"/>
                    <a:pt x="2566" y="2997"/>
                    <a:pt x="2601" y="2475"/>
                  </a:cubicBezTo>
                  <a:cubicBezTo>
                    <a:pt x="1833" y="1657"/>
                    <a:pt x="1065" y="834"/>
                    <a:pt x="297" y="15"/>
                  </a:cubicBezTo>
                  <a:lnTo>
                    <a:pt x="2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7" name="Google Shape;6187;p29"/>
            <p:cNvSpPr/>
            <p:nvPr/>
          </p:nvSpPr>
          <p:spPr>
            <a:xfrm>
              <a:off x="2841000" y="4010675"/>
              <a:ext cx="163525" cy="100275"/>
            </a:xfrm>
            <a:custGeom>
              <a:rect b="b" l="l" r="r" t="t"/>
              <a:pathLst>
                <a:path extrusionOk="0" h="4011" w="6541">
                  <a:moveTo>
                    <a:pt x="61" y="0"/>
                  </a:moveTo>
                  <a:lnTo>
                    <a:pt x="1" y="20"/>
                  </a:lnTo>
                  <a:cubicBezTo>
                    <a:pt x="583" y="1657"/>
                    <a:pt x="1743" y="3057"/>
                    <a:pt x="3198" y="4011"/>
                  </a:cubicBezTo>
                  <a:lnTo>
                    <a:pt x="6541" y="4011"/>
                  </a:lnTo>
                  <a:cubicBezTo>
                    <a:pt x="5934" y="2505"/>
                    <a:pt x="4448" y="1451"/>
                    <a:pt x="3113" y="301"/>
                  </a:cubicBezTo>
                  <a:lnTo>
                    <a:pt x="3113" y="301"/>
                  </a:lnTo>
                  <a:cubicBezTo>
                    <a:pt x="3113" y="312"/>
                    <a:pt x="3118" y="322"/>
                    <a:pt x="3118" y="332"/>
                  </a:cubicBezTo>
                  <a:cubicBezTo>
                    <a:pt x="2370" y="226"/>
                    <a:pt x="1617" y="131"/>
                    <a:pt x="859" y="61"/>
                  </a:cubicBezTo>
                  <a:cubicBezTo>
                    <a:pt x="593" y="35"/>
                    <a:pt x="327" y="15"/>
                    <a:pt x="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8" name="Google Shape;6188;p29"/>
            <p:cNvSpPr/>
            <p:nvPr/>
          </p:nvSpPr>
          <p:spPr>
            <a:xfrm>
              <a:off x="2489900" y="3671900"/>
              <a:ext cx="193275" cy="81300"/>
            </a:xfrm>
            <a:custGeom>
              <a:rect b="b" l="l" r="r" t="t"/>
              <a:pathLst>
                <a:path extrusionOk="0" h="3252" w="7731">
                  <a:moveTo>
                    <a:pt x="2535" y="1"/>
                  </a:moveTo>
                  <a:cubicBezTo>
                    <a:pt x="1659" y="1"/>
                    <a:pt x="783" y="199"/>
                    <a:pt x="1" y="597"/>
                  </a:cubicBezTo>
                  <a:cubicBezTo>
                    <a:pt x="201" y="502"/>
                    <a:pt x="423" y="457"/>
                    <a:pt x="654" y="457"/>
                  </a:cubicBezTo>
                  <a:cubicBezTo>
                    <a:pt x="741" y="457"/>
                    <a:pt x="830" y="464"/>
                    <a:pt x="919" y="476"/>
                  </a:cubicBezTo>
                  <a:lnTo>
                    <a:pt x="929" y="396"/>
                  </a:lnTo>
                  <a:cubicBezTo>
                    <a:pt x="1051" y="384"/>
                    <a:pt x="1171" y="379"/>
                    <a:pt x="1290" y="379"/>
                  </a:cubicBezTo>
                  <a:cubicBezTo>
                    <a:pt x="3519" y="379"/>
                    <a:pt x="5354" y="2308"/>
                    <a:pt x="7475" y="3156"/>
                  </a:cubicBezTo>
                  <a:cubicBezTo>
                    <a:pt x="7560" y="3186"/>
                    <a:pt x="7645" y="3222"/>
                    <a:pt x="7730" y="3252"/>
                  </a:cubicBezTo>
                  <a:cubicBezTo>
                    <a:pt x="7555" y="2810"/>
                    <a:pt x="7439" y="2343"/>
                    <a:pt x="7259" y="1897"/>
                  </a:cubicBezTo>
                  <a:lnTo>
                    <a:pt x="7274" y="1856"/>
                  </a:lnTo>
                  <a:cubicBezTo>
                    <a:pt x="6531" y="1575"/>
                    <a:pt x="5888" y="1033"/>
                    <a:pt x="5181" y="652"/>
                  </a:cubicBezTo>
                  <a:cubicBezTo>
                    <a:pt x="4370" y="218"/>
                    <a:pt x="3452" y="1"/>
                    <a:pt x="25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9" name="Google Shape;6189;p29"/>
            <p:cNvSpPr/>
            <p:nvPr/>
          </p:nvSpPr>
          <p:spPr>
            <a:xfrm>
              <a:off x="2617275" y="3753175"/>
              <a:ext cx="141200" cy="78950"/>
            </a:xfrm>
            <a:custGeom>
              <a:rect b="b" l="l" r="r" t="t"/>
              <a:pathLst>
                <a:path extrusionOk="0" h="3158" w="5648">
                  <a:moveTo>
                    <a:pt x="2635" y="1"/>
                  </a:moveTo>
                  <a:cubicBezTo>
                    <a:pt x="2635" y="6"/>
                    <a:pt x="2641" y="6"/>
                    <a:pt x="2641" y="6"/>
                  </a:cubicBezTo>
                  <a:cubicBezTo>
                    <a:pt x="2088" y="121"/>
                    <a:pt x="1541" y="242"/>
                    <a:pt x="989" y="357"/>
                  </a:cubicBezTo>
                  <a:cubicBezTo>
                    <a:pt x="663" y="427"/>
                    <a:pt x="332" y="498"/>
                    <a:pt x="0" y="568"/>
                  </a:cubicBezTo>
                  <a:cubicBezTo>
                    <a:pt x="151" y="688"/>
                    <a:pt x="307" y="799"/>
                    <a:pt x="477" y="894"/>
                  </a:cubicBezTo>
                  <a:cubicBezTo>
                    <a:pt x="1215" y="1311"/>
                    <a:pt x="2103" y="1411"/>
                    <a:pt x="2791" y="1898"/>
                  </a:cubicBezTo>
                  <a:cubicBezTo>
                    <a:pt x="3248" y="2219"/>
                    <a:pt x="3559" y="2671"/>
                    <a:pt x="3830" y="3158"/>
                  </a:cubicBezTo>
                  <a:cubicBezTo>
                    <a:pt x="4427" y="2967"/>
                    <a:pt x="5035" y="2812"/>
                    <a:pt x="5647" y="2681"/>
                  </a:cubicBezTo>
                  <a:cubicBezTo>
                    <a:pt x="5356" y="2099"/>
                    <a:pt x="5130" y="1471"/>
                    <a:pt x="4668" y="1015"/>
                  </a:cubicBezTo>
                  <a:cubicBezTo>
                    <a:pt x="4126" y="473"/>
                    <a:pt x="3358" y="267"/>
                    <a:pt x="26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0" name="Google Shape;6190;p29"/>
            <p:cNvSpPr/>
            <p:nvPr/>
          </p:nvSpPr>
          <p:spPr>
            <a:xfrm>
              <a:off x="2784425" y="3798850"/>
              <a:ext cx="134400" cy="219375"/>
            </a:xfrm>
            <a:custGeom>
              <a:rect b="b" l="l" r="r" t="t"/>
              <a:pathLst>
                <a:path extrusionOk="0" h="8775" w="5376">
                  <a:moveTo>
                    <a:pt x="85" y="1"/>
                  </a:moveTo>
                  <a:cubicBezTo>
                    <a:pt x="65" y="703"/>
                    <a:pt x="105" y="1441"/>
                    <a:pt x="75" y="2144"/>
                  </a:cubicBezTo>
                  <a:cubicBezTo>
                    <a:pt x="50" y="2149"/>
                    <a:pt x="25" y="2149"/>
                    <a:pt x="0" y="2154"/>
                  </a:cubicBezTo>
                  <a:cubicBezTo>
                    <a:pt x="873" y="2862"/>
                    <a:pt x="2003" y="3334"/>
                    <a:pt x="2530" y="4327"/>
                  </a:cubicBezTo>
                  <a:cubicBezTo>
                    <a:pt x="2781" y="4794"/>
                    <a:pt x="2866" y="5331"/>
                    <a:pt x="3047" y="5833"/>
                  </a:cubicBezTo>
                  <a:cubicBezTo>
                    <a:pt x="3468" y="7018"/>
                    <a:pt x="4382" y="7921"/>
                    <a:pt x="5376" y="8774"/>
                  </a:cubicBezTo>
                  <a:cubicBezTo>
                    <a:pt x="5240" y="8007"/>
                    <a:pt x="5105" y="7244"/>
                    <a:pt x="4964" y="6481"/>
                  </a:cubicBezTo>
                  <a:cubicBezTo>
                    <a:pt x="4658" y="6099"/>
                    <a:pt x="4402" y="5678"/>
                    <a:pt x="4231" y="5206"/>
                  </a:cubicBezTo>
                  <a:cubicBezTo>
                    <a:pt x="3800" y="4041"/>
                    <a:pt x="3473" y="2761"/>
                    <a:pt x="2540" y="1943"/>
                  </a:cubicBezTo>
                  <a:cubicBezTo>
                    <a:pt x="1968" y="1441"/>
                    <a:pt x="1225" y="1165"/>
                    <a:pt x="658" y="653"/>
                  </a:cubicBezTo>
                  <a:cubicBezTo>
                    <a:pt x="442" y="463"/>
                    <a:pt x="256" y="237"/>
                    <a:pt x="8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1" name="Google Shape;6191;p29"/>
            <p:cNvSpPr/>
            <p:nvPr/>
          </p:nvSpPr>
          <p:spPr>
            <a:xfrm>
              <a:off x="3101125" y="3432075"/>
              <a:ext cx="62900" cy="191875"/>
            </a:xfrm>
            <a:custGeom>
              <a:rect b="b" l="l" r="r" t="t"/>
              <a:pathLst>
                <a:path extrusionOk="0" h="7675" w="2516">
                  <a:moveTo>
                    <a:pt x="453" y="0"/>
                  </a:moveTo>
                  <a:cubicBezTo>
                    <a:pt x="1030" y="1014"/>
                    <a:pt x="869" y="2279"/>
                    <a:pt x="548" y="3403"/>
                  </a:cubicBezTo>
                  <a:cubicBezTo>
                    <a:pt x="377" y="4001"/>
                    <a:pt x="161" y="4598"/>
                    <a:pt x="1" y="5200"/>
                  </a:cubicBezTo>
                  <a:lnTo>
                    <a:pt x="56" y="5215"/>
                  </a:lnTo>
                  <a:cubicBezTo>
                    <a:pt x="824" y="6034"/>
                    <a:pt x="1592" y="6857"/>
                    <a:pt x="2360" y="7675"/>
                  </a:cubicBezTo>
                  <a:cubicBezTo>
                    <a:pt x="2405" y="7063"/>
                    <a:pt x="2450" y="6450"/>
                    <a:pt x="2465" y="5833"/>
                  </a:cubicBezTo>
                  <a:cubicBezTo>
                    <a:pt x="2516" y="3845"/>
                    <a:pt x="2214" y="1712"/>
                    <a:pt x="889" y="236"/>
                  </a:cubicBezTo>
                  <a:cubicBezTo>
                    <a:pt x="749" y="146"/>
                    <a:pt x="608" y="71"/>
                    <a:pt x="4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2" name="Google Shape;6192;p29"/>
            <p:cNvSpPr/>
            <p:nvPr/>
          </p:nvSpPr>
          <p:spPr>
            <a:xfrm>
              <a:off x="3143425" y="3814175"/>
              <a:ext cx="114325" cy="296775"/>
            </a:xfrm>
            <a:custGeom>
              <a:rect b="b" l="l" r="r" t="t"/>
              <a:pathLst>
                <a:path extrusionOk="0" h="11871" w="4573">
                  <a:moveTo>
                    <a:pt x="4362" y="0"/>
                  </a:moveTo>
                  <a:cubicBezTo>
                    <a:pt x="3464" y="1270"/>
                    <a:pt x="2550" y="2595"/>
                    <a:pt x="1642" y="3865"/>
                  </a:cubicBezTo>
                  <a:cubicBezTo>
                    <a:pt x="1612" y="3830"/>
                    <a:pt x="1576" y="3795"/>
                    <a:pt x="1541" y="3760"/>
                  </a:cubicBezTo>
                  <a:cubicBezTo>
                    <a:pt x="1315" y="4799"/>
                    <a:pt x="944" y="5822"/>
                    <a:pt x="628" y="6851"/>
                  </a:cubicBezTo>
                  <a:cubicBezTo>
                    <a:pt x="327" y="7825"/>
                    <a:pt x="76" y="8809"/>
                    <a:pt x="30" y="9813"/>
                  </a:cubicBezTo>
                  <a:cubicBezTo>
                    <a:pt x="0" y="10495"/>
                    <a:pt x="66" y="11188"/>
                    <a:pt x="96" y="11871"/>
                  </a:cubicBezTo>
                  <a:lnTo>
                    <a:pt x="3147" y="11871"/>
                  </a:lnTo>
                  <a:cubicBezTo>
                    <a:pt x="3599" y="11253"/>
                    <a:pt x="3875" y="10470"/>
                    <a:pt x="3981" y="9707"/>
                  </a:cubicBezTo>
                  <a:cubicBezTo>
                    <a:pt x="4166" y="8322"/>
                    <a:pt x="3941" y="6912"/>
                    <a:pt x="4006" y="5511"/>
                  </a:cubicBezTo>
                  <a:cubicBezTo>
                    <a:pt x="4081" y="3865"/>
                    <a:pt x="4573" y="2229"/>
                    <a:pt x="4437" y="582"/>
                  </a:cubicBezTo>
                  <a:cubicBezTo>
                    <a:pt x="4422" y="387"/>
                    <a:pt x="4397" y="191"/>
                    <a:pt x="43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3" name="Google Shape;6193;p29"/>
            <p:cNvSpPr/>
            <p:nvPr/>
          </p:nvSpPr>
          <p:spPr>
            <a:xfrm>
              <a:off x="3095350" y="3604600"/>
              <a:ext cx="92650" cy="303575"/>
            </a:xfrm>
            <a:custGeom>
              <a:rect b="b" l="l" r="r" t="t"/>
              <a:pathLst>
                <a:path extrusionOk="0" h="12143" w="3706">
                  <a:moveTo>
                    <a:pt x="1" y="1"/>
                  </a:moveTo>
                  <a:lnTo>
                    <a:pt x="1" y="1"/>
                  </a:lnTo>
                  <a:cubicBezTo>
                    <a:pt x="41" y="1291"/>
                    <a:pt x="638" y="2495"/>
                    <a:pt x="975" y="3750"/>
                  </a:cubicBezTo>
                  <a:cubicBezTo>
                    <a:pt x="1351" y="5161"/>
                    <a:pt x="1381" y="6667"/>
                    <a:pt x="1060" y="8092"/>
                  </a:cubicBezTo>
                  <a:cubicBezTo>
                    <a:pt x="985" y="8423"/>
                    <a:pt x="894" y="8750"/>
                    <a:pt x="789" y="9071"/>
                  </a:cubicBezTo>
                  <a:cubicBezTo>
                    <a:pt x="1622" y="10140"/>
                    <a:pt x="2516" y="11169"/>
                    <a:pt x="3464" y="12143"/>
                  </a:cubicBezTo>
                  <a:cubicBezTo>
                    <a:pt x="3615" y="11470"/>
                    <a:pt x="3705" y="10797"/>
                    <a:pt x="3685" y="10110"/>
                  </a:cubicBezTo>
                  <a:cubicBezTo>
                    <a:pt x="3635" y="8338"/>
                    <a:pt x="2867" y="6672"/>
                    <a:pt x="2601" y="4920"/>
                  </a:cubicBezTo>
                  <a:cubicBezTo>
                    <a:pt x="2470" y="4067"/>
                    <a:pt x="2460" y="3203"/>
                    <a:pt x="2496" y="2340"/>
                  </a:cubicBezTo>
                  <a:cubicBezTo>
                    <a:pt x="1682" y="1542"/>
                    <a:pt x="854" y="759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4" name="Google Shape;6194;p29"/>
            <p:cNvSpPr/>
            <p:nvPr/>
          </p:nvSpPr>
          <p:spPr>
            <a:xfrm>
              <a:off x="2990700" y="3914175"/>
              <a:ext cx="114100" cy="196775"/>
            </a:xfrm>
            <a:custGeom>
              <a:rect b="b" l="l" r="r" t="t"/>
              <a:pathLst>
                <a:path extrusionOk="0" h="7871" w="4564">
                  <a:moveTo>
                    <a:pt x="2174" y="0"/>
                  </a:moveTo>
                  <a:lnTo>
                    <a:pt x="2099" y="11"/>
                  </a:lnTo>
                  <a:cubicBezTo>
                    <a:pt x="1441" y="849"/>
                    <a:pt x="829" y="1772"/>
                    <a:pt x="237" y="2661"/>
                  </a:cubicBezTo>
                  <a:cubicBezTo>
                    <a:pt x="161" y="2636"/>
                    <a:pt x="81" y="2605"/>
                    <a:pt x="1" y="2575"/>
                  </a:cubicBezTo>
                  <a:lnTo>
                    <a:pt x="1" y="2575"/>
                  </a:lnTo>
                  <a:cubicBezTo>
                    <a:pt x="929" y="4357"/>
                    <a:pt x="2305" y="5999"/>
                    <a:pt x="2686" y="7871"/>
                  </a:cubicBezTo>
                  <a:lnTo>
                    <a:pt x="4553" y="7871"/>
                  </a:lnTo>
                  <a:cubicBezTo>
                    <a:pt x="4563" y="6982"/>
                    <a:pt x="4338" y="6059"/>
                    <a:pt x="4016" y="5226"/>
                  </a:cubicBezTo>
                  <a:cubicBezTo>
                    <a:pt x="3826" y="4719"/>
                    <a:pt x="3600" y="4232"/>
                    <a:pt x="3379" y="3740"/>
                  </a:cubicBezTo>
                  <a:cubicBezTo>
                    <a:pt x="2942" y="2786"/>
                    <a:pt x="2505" y="1833"/>
                    <a:pt x="2295" y="809"/>
                  </a:cubicBezTo>
                  <a:cubicBezTo>
                    <a:pt x="2239" y="543"/>
                    <a:pt x="2199" y="272"/>
                    <a:pt x="217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5" name="Google Shape;6195;p29"/>
            <p:cNvSpPr/>
            <p:nvPr/>
          </p:nvSpPr>
          <p:spPr>
            <a:xfrm>
              <a:off x="2880525" y="3568850"/>
              <a:ext cx="52875" cy="114200"/>
            </a:xfrm>
            <a:custGeom>
              <a:rect b="b" l="l" r="r" t="t"/>
              <a:pathLst>
                <a:path extrusionOk="0" h="4568" w="2115">
                  <a:moveTo>
                    <a:pt x="689" y="0"/>
                  </a:moveTo>
                  <a:cubicBezTo>
                    <a:pt x="438" y="487"/>
                    <a:pt x="182" y="979"/>
                    <a:pt x="1" y="1491"/>
                  </a:cubicBezTo>
                  <a:cubicBezTo>
                    <a:pt x="558" y="2535"/>
                    <a:pt x="1150" y="3564"/>
                    <a:pt x="1783" y="4568"/>
                  </a:cubicBezTo>
                  <a:cubicBezTo>
                    <a:pt x="1738" y="3780"/>
                    <a:pt x="1898" y="2997"/>
                    <a:pt x="2114" y="2219"/>
                  </a:cubicBezTo>
                  <a:cubicBezTo>
                    <a:pt x="1587" y="1526"/>
                    <a:pt x="1125" y="788"/>
                    <a:pt x="724" y="15"/>
                  </a:cubicBezTo>
                  <a:lnTo>
                    <a:pt x="68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6" name="Google Shape;6196;p29"/>
            <p:cNvSpPr/>
            <p:nvPr/>
          </p:nvSpPr>
          <p:spPr>
            <a:xfrm>
              <a:off x="2933375" y="3367825"/>
              <a:ext cx="86350" cy="258775"/>
            </a:xfrm>
            <a:custGeom>
              <a:rect b="b" l="l" r="r" t="t"/>
              <a:pathLst>
                <a:path extrusionOk="0" h="10351" w="3454">
                  <a:moveTo>
                    <a:pt x="2695" y="0"/>
                  </a:moveTo>
                  <a:lnTo>
                    <a:pt x="2695" y="0"/>
                  </a:lnTo>
                  <a:cubicBezTo>
                    <a:pt x="2670" y="11"/>
                    <a:pt x="2650" y="26"/>
                    <a:pt x="2625" y="36"/>
                  </a:cubicBezTo>
                  <a:cubicBezTo>
                    <a:pt x="1727" y="999"/>
                    <a:pt x="1340" y="2339"/>
                    <a:pt x="1170" y="3644"/>
                  </a:cubicBezTo>
                  <a:cubicBezTo>
                    <a:pt x="994" y="4975"/>
                    <a:pt x="1009" y="6340"/>
                    <a:pt x="733" y="7655"/>
                  </a:cubicBezTo>
                  <a:cubicBezTo>
                    <a:pt x="547" y="8528"/>
                    <a:pt x="236" y="9397"/>
                    <a:pt x="0" y="10260"/>
                  </a:cubicBezTo>
                  <a:cubicBezTo>
                    <a:pt x="20" y="10295"/>
                    <a:pt x="40" y="10320"/>
                    <a:pt x="65" y="10350"/>
                  </a:cubicBezTo>
                  <a:cubicBezTo>
                    <a:pt x="502" y="9964"/>
                    <a:pt x="939" y="9562"/>
                    <a:pt x="1365" y="9151"/>
                  </a:cubicBezTo>
                  <a:cubicBezTo>
                    <a:pt x="1687" y="8839"/>
                    <a:pt x="2008" y="8533"/>
                    <a:pt x="2314" y="8227"/>
                  </a:cubicBezTo>
                  <a:lnTo>
                    <a:pt x="2349" y="8232"/>
                  </a:lnTo>
                  <a:cubicBezTo>
                    <a:pt x="2660" y="5466"/>
                    <a:pt x="3453" y="2590"/>
                    <a:pt x="269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7" name="Google Shape;6197;p29"/>
            <p:cNvSpPr/>
            <p:nvPr/>
          </p:nvSpPr>
          <p:spPr>
            <a:xfrm>
              <a:off x="2903000" y="3799975"/>
              <a:ext cx="87725" cy="178600"/>
            </a:xfrm>
            <a:custGeom>
              <a:rect b="b" l="l" r="r" t="t"/>
              <a:pathLst>
                <a:path extrusionOk="0" h="7144" w="3509">
                  <a:moveTo>
                    <a:pt x="71" y="1"/>
                  </a:moveTo>
                  <a:lnTo>
                    <a:pt x="71" y="1"/>
                  </a:lnTo>
                  <a:cubicBezTo>
                    <a:pt x="86" y="1025"/>
                    <a:pt x="0" y="2054"/>
                    <a:pt x="96" y="3073"/>
                  </a:cubicBezTo>
                  <a:cubicBezTo>
                    <a:pt x="176" y="3981"/>
                    <a:pt x="412" y="4875"/>
                    <a:pt x="773" y="5713"/>
                  </a:cubicBezTo>
                  <a:cubicBezTo>
                    <a:pt x="1205" y="5934"/>
                    <a:pt x="1576" y="6285"/>
                    <a:pt x="2023" y="6506"/>
                  </a:cubicBezTo>
                  <a:cubicBezTo>
                    <a:pt x="2505" y="6742"/>
                    <a:pt x="3002" y="6958"/>
                    <a:pt x="3509" y="7143"/>
                  </a:cubicBezTo>
                  <a:cubicBezTo>
                    <a:pt x="3157" y="6466"/>
                    <a:pt x="2871" y="5773"/>
                    <a:pt x="2731" y="5035"/>
                  </a:cubicBezTo>
                  <a:cubicBezTo>
                    <a:pt x="2520" y="3966"/>
                    <a:pt x="2620" y="2862"/>
                    <a:pt x="2620" y="1768"/>
                  </a:cubicBezTo>
                  <a:cubicBezTo>
                    <a:pt x="1772" y="1180"/>
                    <a:pt x="919" y="588"/>
                    <a:pt x="7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8" name="Google Shape;6198;p29"/>
            <p:cNvSpPr/>
            <p:nvPr/>
          </p:nvSpPr>
          <p:spPr>
            <a:xfrm>
              <a:off x="2925075" y="3621300"/>
              <a:ext cx="109075" cy="223375"/>
            </a:xfrm>
            <a:custGeom>
              <a:rect b="b" l="l" r="r" t="t"/>
              <a:pathLst>
                <a:path extrusionOk="0" h="8935" w="4363">
                  <a:moveTo>
                    <a:pt x="2556" y="0"/>
                  </a:moveTo>
                  <a:cubicBezTo>
                    <a:pt x="2254" y="327"/>
                    <a:pt x="1948" y="643"/>
                    <a:pt x="1637" y="959"/>
                  </a:cubicBezTo>
                  <a:cubicBezTo>
                    <a:pt x="1115" y="1491"/>
                    <a:pt x="583" y="2018"/>
                    <a:pt x="41" y="2535"/>
                  </a:cubicBezTo>
                  <a:cubicBezTo>
                    <a:pt x="31" y="2515"/>
                    <a:pt x="16" y="2490"/>
                    <a:pt x="1" y="2470"/>
                  </a:cubicBezTo>
                  <a:lnTo>
                    <a:pt x="1" y="2470"/>
                  </a:lnTo>
                  <a:cubicBezTo>
                    <a:pt x="6" y="2600"/>
                    <a:pt x="21" y="2726"/>
                    <a:pt x="36" y="2851"/>
                  </a:cubicBezTo>
                  <a:cubicBezTo>
                    <a:pt x="247" y="4337"/>
                    <a:pt x="1215" y="5612"/>
                    <a:pt x="1562" y="7073"/>
                  </a:cubicBezTo>
                  <a:cubicBezTo>
                    <a:pt x="1707" y="7675"/>
                    <a:pt x="1737" y="8292"/>
                    <a:pt x="1737" y="8915"/>
                  </a:cubicBezTo>
                  <a:cubicBezTo>
                    <a:pt x="1752" y="8920"/>
                    <a:pt x="1763" y="8930"/>
                    <a:pt x="1773" y="8935"/>
                  </a:cubicBezTo>
                  <a:cubicBezTo>
                    <a:pt x="2586" y="7780"/>
                    <a:pt x="3474" y="6601"/>
                    <a:pt x="4363" y="5497"/>
                  </a:cubicBezTo>
                  <a:cubicBezTo>
                    <a:pt x="4363" y="5492"/>
                    <a:pt x="4358" y="5482"/>
                    <a:pt x="4352" y="5471"/>
                  </a:cubicBezTo>
                  <a:cubicBezTo>
                    <a:pt x="4031" y="4603"/>
                    <a:pt x="3484" y="3825"/>
                    <a:pt x="3123" y="2967"/>
                  </a:cubicBezTo>
                  <a:cubicBezTo>
                    <a:pt x="2726" y="2023"/>
                    <a:pt x="2576" y="1024"/>
                    <a:pt x="257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9" name="Google Shape;6199;p29"/>
            <p:cNvSpPr/>
            <p:nvPr/>
          </p:nvSpPr>
          <p:spPr>
            <a:xfrm>
              <a:off x="2897725" y="3368700"/>
              <a:ext cx="101300" cy="255625"/>
            </a:xfrm>
            <a:custGeom>
              <a:rect b="b" l="l" r="r" t="t"/>
              <a:pathLst>
                <a:path extrusionOk="0" h="10225" w="4052">
                  <a:moveTo>
                    <a:pt x="4051" y="1"/>
                  </a:moveTo>
                  <a:cubicBezTo>
                    <a:pt x="2706" y="613"/>
                    <a:pt x="1662" y="1863"/>
                    <a:pt x="1306" y="3298"/>
                  </a:cubicBezTo>
                  <a:cubicBezTo>
                    <a:pt x="1095" y="4172"/>
                    <a:pt x="1120" y="5090"/>
                    <a:pt x="894" y="5959"/>
                  </a:cubicBezTo>
                  <a:cubicBezTo>
                    <a:pt x="708" y="6676"/>
                    <a:pt x="352" y="7344"/>
                    <a:pt x="1" y="8006"/>
                  </a:cubicBezTo>
                  <a:lnTo>
                    <a:pt x="36" y="8021"/>
                  </a:lnTo>
                  <a:cubicBezTo>
                    <a:pt x="437" y="8794"/>
                    <a:pt x="899" y="9532"/>
                    <a:pt x="1426" y="10225"/>
                  </a:cubicBezTo>
                  <a:cubicBezTo>
                    <a:pt x="1662" y="9362"/>
                    <a:pt x="1973" y="8493"/>
                    <a:pt x="2159" y="7620"/>
                  </a:cubicBezTo>
                  <a:cubicBezTo>
                    <a:pt x="2435" y="6305"/>
                    <a:pt x="2420" y="4940"/>
                    <a:pt x="2596" y="3609"/>
                  </a:cubicBezTo>
                  <a:cubicBezTo>
                    <a:pt x="2766" y="2304"/>
                    <a:pt x="3153" y="964"/>
                    <a:pt x="405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0" name="Google Shape;6200;p29"/>
            <p:cNvSpPr/>
            <p:nvPr/>
          </p:nvSpPr>
          <p:spPr>
            <a:xfrm>
              <a:off x="2965100" y="3573500"/>
              <a:ext cx="27025" cy="71800"/>
            </a:xfrm>
            <a:custGeom>
              <a:rect b="b" l="l" r="r" t="t"/>
              <a:pathLst>
                <a:path extrusionOk="0" h="2872" w="1081">
                  <a:moveTo>
                    <a:pt x="1045" y="0"/>
                  </a:moveTo>
                  <a:cubicBezTo>
                    <a:pt x="739" y="306"/>
                    <a:pt x="418" y="612"/>
                    <a:pt x="96" y="924"/>
                  </a:cubicBezTo>
                  <a:cubicBezTo>
                    <a:pt x="61" y="1260"/>
                    <a:pt x="36" y="1601"/>
                    <a:pt x="16" y="1938"/>
                  </a:cubicBezTo>
                  <a:cubicBezTo>
                    <a:pt x="1" y="2244"/>
                    <a:pt x="11" y="2560"/>
                    <a:pt x="36" y="2871"/>
                  </a:cubicBezTo>
                  <a:cubicBezTo>
                    <a:pt x="347" y="2555"/>
                    <a:pt x="653" y="2239"/>
                    <a:pt x="955" y="1912"/>
                  </a:cubicBezTo>
                  <a:lnTo>
                    <a:pt x="970" y="1912"/>
                  </a:lnTo>
                  <a:cubicBezTo>
                    <a:pt x="960" y="1285"/>
                    <a:pt x="1005" y="648"/>
                    <a:pt x="1080" y="5"/>
                  </a:cubicBezTo>
                  <a:lnTo>
                    <a:pt x="10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1" name="Google Shape;6201;p29"/>
            <p:cNvSpPr/>
            <p:nvPr/>
          </p:nvSpPr>
          <p:spPr>
            <a:xfrm>
              <a:off x="2923950" y="3596575"/>
              <a:ext cx="43575" cy="88125"/>
            </a:xfrm>
            <a:custGeom>
              <a:rect b="b" l="l" r="r" t="t"/>
              <a:pathLst>
                <a:path extrusionOk="0" h="3525" w="1743">
                  <a:moveTo>
                    <a:pt x="1742" y="1"/>
                  </a:moveTo>
                  <a:cubicBezTo>
                    <a:pt x="1316" y="412"/>
                    <a:pt x="879" y="814"/>
                    <a:pt x="442" y="1200"/>
                  </a:cubicBezTo>
                  <a:cubicBezTo>
                    <a:pt x="417" y="1170"/>
                    <a:pt x="397" y="1145"/>
                    <a:pt x="377" y="1110"/>
                  </a:cubicBezTo>
                  <a:cubicBezTo>
                    <a:pt x="161" y="1888"/>
                    <a:pt x="1" y="2671"/>
                    <a:pt x="46" y="3459"/>
                  </a:cubicBezTo>
                  <a:cubicBezTo>
                    <a:pt x="61" y="3479"/>
                    <a:pt x="76" y="3504"/>
                    <a:pt x="86" y="3524"/>
                  </a:cubicBezTo>
                  <a:cubicBezTo>
                    <a:pt x="628" y="3007"/>
                    <a:pt x="1160" y="2480"/>
                    <a:pt x="1682" y="1948"/>
                  </a:cubicBezTo>
                  <a:cubicBezTo>
                    <a:pt x="1657" y="1637"/>
                    <a:pt x="1647" y="1321"/>
                    <a:pt x="1662" y="1015"/>
                  </a:cubicBezTo>
                  <a:cubicBezTo>
                    <a:pt x="1682" y="678"/>
                    <a:pt x="1707" y="337"/>
                    <a:pt x="174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2" name="Google Shape;6202;p29"/>
            <p:cNvSpPr/>
            <p:nvPr/>
          </p:nvSpPr>
          <p:spPr>
            <a:xfrm>
              <a:off x="2867600" y="3606125"/>
              <a:ext cx="100925" cy="238050"/>
            </a:xfrm>
            <a:custGeom>
              <a:rect b="b" l="l" r="r" t="t"/>
              <a:pathLst>
                <a:path extrusionOk="0" h="9522" w="4037">
                  <a:moveTo>
                    <a:pt x="518" y="0"/>
                  </a:moveTo>
                  <a:cubicBezTo>
                    <a:pt x="423" y="266"/>
                    <a:pt x="347" y="537"/>
                    <a:pt x="302" y="818"/>
                  </a:cubicBezTo>
                  <a:cubicBezTo>
                    <a:pt x="1" y="2711"/>
                    <a:pt x="1080" y="4528"/>
                    <a:pt x="1381" y="6420"/>
                  </a:cubicBezTo>
                  <a:cubicBezTo>
                    <a:pt x="1451" y="6861"/>
                    <a:pt x="1477" y="7308"/>
                    <a:pt x="1487" y="7755"/>
                  </a:cubicBezTo>
                  <a:cubicBezTo>
                    <a:pt x="2335" y="8342"/>
                    <a:pt x="3188" y="8934"/>
                    <a:pt x="4036" y="9522"/>
                  </a:cubicBezTo>
                  <a:cubicBezTo>
                    <a:pt x="4036" y="8899"/>
                    <a:pt x="4006" y="8282"/>
                    <a:pt x="3861" y="7680"/>
                  </a:cubicBezTo>
                  <a:cubicBezTo>
                    <a:pt x="3514" y="6219"/>
                    <a:pt x="2546" y="4944"/>
                    <a:pt x="2335" y="3458"/>
                  </a:cubicBezTo>
                  <a:cubicBezTo>
                    <a:pt x="2320" y="3333"/>
                    <a:pt x="2305" y="3207"/>
                    <a:pt x="2300" y="3077"/>
                  </a:cubicBezTo>
                  <a:cubicBezTo>
                    <a:pt x="1667" y="2073"/>
                    <a:pt x="1075" y="1044"/>
                    <a:pt x="51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3" name="Google Shape;6203;p29"/>
            <p:cNvSpPr/>
            <p:nvPr/>
          </p:nvSpPr>
          <p:spPr>
            <a:xfrm>
              <a:off x="2966000" y="3758700"/>
              <a:ext cx="85975" cy="222000"/>
            </a:xfrm>
            <a:custGeom>
              <a:rect b="b" l="l" r="r" t="t"/>
              <a:pathLst>
                <a:path extrusionOk="0" h="8880" w="3439">
                  <a:moveTo>
                    <a:pt x="2726" y="1"/>
                  </a:moveTo>
                  <a:cubicBezTo>
                    <a:pt x="1837" y="1105"/>
                    <a:pt x="949" y="2284"/>
                    <a:pt x="136" y="3439"/>
                  </a:cubicBezTo>
                  <a:cubicBezTo>
                    <a:pt x="126" y="3434"/>
                    <a:pt x="115" y="3424"/>
                    <a:pt x="100" y="3419"/>
                  </a:cubicBezTo>
                  <a:lnTo>
                    <a:pt x="100" y="3419"/>
                  </a:lnTo>
                  <a:cubicBezTo>
                    <a:pt x="100" y="4513"/>
                    <a:pt x="0" y="5617"/>
                    <a:pt x="211" y="6686"/>
                  </a:cubicBezTo>
                  <a:cubicBezTo>
                    <a:pt x="351" y="7424"/>
                    <a:pt x="637" y="8117"/>
                    <a:pt x="989" y="8794"/>
                  </a:cubicBezTo>
                  <a:cubicBezTo>
                    <a:pt x="1069" y="8824"/>
                    <a:pt x="1149" y="8855"/>
                    <a:pt x="1225" y="8880"/>
                  </a:cubicBezTo>
                  <a:cubicBezTo>
                    <a:pt x="1817" y="7991"/>
                    <a:pt x="2429" y="7068"/>
                    <a:pt x="3087" y="6230"/>
                  </a:cubicBezTo>
                  <a:lnTo>
                    <a:pt x="3162" y="6219"/>
                  </a:lnTo>
                  <a:cubicBezTo>
                    <a:pt x="2956" y="4141"/>
                    <a:pt x="3438" y="1963"/>
                    <a:pt x="272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4" name="Google Shape;6204;p29"/>
            <p:cNvSpPr/>
            <p:nvPr/>
          </p:nvSpPr>
          <p:spPr>
            <a:xfrm>
              <a:off x="2922325" y="3942775"/>
              <a:ext cx="135550" cy="168175"/>
            </a:xfrm>
            <a:custGeom>
              <a:rect b="b" l="l" r="r" t="t"/>
              <a:pathLst>
                <a:path extrusionOk="0" h="6727" w="5422">
                  <a:moveTo>
                    <a:pt x="0" y="1"/>
                  </a:moveTo>
                  <a:lnTo>
                    <a:pt x="0" y="1"/>
                  </a:lnTo>
                  <a:cubicBezTo>
                    <a:pt x="492" y="1135"/>
                    <a:pt x="1215" y="2164"/>
                    <a:pt x="2123" y="2992"/>
                  </a:cubicBezTo>
                  <a:lnTo>
                    <a:pt x="2123" y="2997"/>
                  </a:lnTo>
                  <a:cubicBezTo>
                    <a:pt x="3504" y="3996"/>
                    <a:pt x="4809" y="5030"/>
                    <a:pt x="5095" y="6727"/>
                  </a:cubicBezTo>
                  <a:lnTo>
                    <a:pt x="5421" y="6727"/>
                  </a:lnTo>
                  <a:cubicBezTo>
                    <a:pt x="5040" y="4855"/>
                    <a:pt x="3664" y="3213"/>
                    <a:pt x="2736" y="1431"/>
                  </a:cubicBezTo>
                  <a:cubicBezTo>
                    <a:pt x="2229" y="1246"/>
                    <a:pt x="1732" y="1030"/>
                    <a:pt x="1250" y="794"/>
                  </a:cubicBezTo>
                  <a:cubicBezTo>
                    <a:pt x="803" y="573"/>
                    <a:pt x="432" y="222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5" name="Google Shape;6205;p29"/>
            <p:cNvSpPr/>
            <p:nvPr/>
          </p:nvSpPr>
          <p:spPr>
            <a:xfrm>
              <a:off x="3233400" y="3647900"/>
              <a:ext cx="42925" cy="148350"/>
            </a:xfrm>
            <a:custGeom>
              <a:rect b="b" l="l" r="r" t="t"/>
              <a:pathLst>
                <a:path extrusionOk="0" h="5934" w="1717">
                  <a:moveTo>
                    <a:pt x="1190" y="1"/>
                  </a:moveTo>
                  <a:cubicBezTo>
                    <a:pt x="261" y="1050"/>
                    <a:pt x="70" y="2631"/>
                    <a:pt x="45" y="4066"/>
                  </a:cubicBezTo>
                  <a:lnTo>
                    <a:pt x="0" y="4086"/>
                  </a:lnTo>
                  <a:cubicBezTo>
                    <a:pt x="231" y="4699"/>
                    <a:pt x="452" y="5311"/>
                    <a:pt x="613" y="5933"/>
                  </a:cubicBezTo>
                  <a:lnTo>
                    <a:pt x="628" y="5928"/>
                  </a:lnTo>
                  <a:cubicBezTo>
                    <a:pt x="407" y="4518"/>
                    <a:pt x="813" y="3017"/>
                    <a:pt x="1717" y="1913"/>
                  </a:cubicBezTo>
                  <a:lnTo>
                    <a:pt x="1707" y="1903"/>
                  </a:lnTo>
                  <a:cubicBezTo>
                    <a:pt x="1431" y="1301"/>
                    <a:pt x="1250" y="658"/>
                    <a:pt x="11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6" name="Google Shape;6206;p29"/>
            <p:cNvSpPr/>
            <p:nvPr/>
          </p:nvSpPr>
          <p:spPr>
            <a:xfrm>
              <a:off x="3282700" y="3499825"/>
              <a:ext cx="110450" cy="173325"/>
            </a:xfrm>
            <a:custGeom>
              <a:rect b="b" l="l" r="r" t="t"/>
              <a:pathLst>
                <a:path extrusionOk="0" h="6933" w="4418">
                  <a:moveTo>
                    <a:pt x="4418" y="1"/>
                  </a:moveTo>
                  <a:lnTo>
                    <a:pt x="4418" y="1"/>
                  </a:lnTo>
                  <a:cubicBezTo>
                    <a:pt x="3449" y="332"/>
                    <a:pt x="2626" y="1075"/>
                    <a:pt x="2194" y="2003"/>
                  </a:cubicBezTo>
                  <a:cubicBezTo>
                    <a:pt x="1818" y="2812"/>
                    <a:pt x="1712" y="3765"/>
                    <a:pt x="1120" y="4433"/>
                  </a:cubicBezTo>
                  <a:cubicBezTo>
                    <a:pt x="809" y="4779"/>
                    <a:pt x="392" y="5010"/>
                    <a:pt x="1" y="5266"/>
                  </a:cubicBezTo>
                  <a:cubicBezTo>
                    <a:pt x="141" y="5838"/>
                    <a:pt x="347" y="6400"/>
                    <a:pt x="603" y="6932"/>
                  </a:cubicBezTo>
                  <a:cubicBezTo>
                    <a:pt x="739" y="6802"/>
                    <a:pt x="869" y="6661"/>
                    <a:pt x="990" y="6516"/>
                  </a:cubicBezTo>
                  <a:cubicBezTo>
                    <a:pt x="2521" y="4674"/>
                    <a:pt x="2435" y="1768"/>
                    <a:pt x="4242" y="197"/>
                  </a:cubicBezTo>
                  <a:lnTo>
                    <a:pt x="4363" y="227"/>
                  </a:lnTo>
                  <a:cubicBezTo>
                    <a:pt x="4383" y="151"/>
                    <a:pt x="4398" y="76"/>
                    <a:pt x="441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7" name="Google Shape;6207;p29"/>
            <p:cNvSpPr/>
            <p:nvPr/>
          </p:nvSpPr>
          <p:spPr>
            <a:xfrm>
              <a:off x="3263125" y="3631475"/>
              <a:ext cx="34675" cy="64250"/>
            </a:xfrm>
            <a:custGeom>
              <a:rect b="b" l="l" r="r" t="t"/>
              <a:pathLst>
                <a:path extrusionOk="0" h="2570" w="1387">
                  <a:moveTo>
                    <a:pt x="784" y="0"/>
                  </a:moveTo>
                  <a:cubicBezTo>
                    <a:pt x="638" y="95"/>
                    <a:pt x="493" y="196"/>
                    <a:pt x="357" y="306"/>
                  </a:cubicBezTo>
                  <a:cubicBezTo>
                    <a:pt x="227" y="417"/>
                    <a:pt x="106" y="532"/>
                    <a:pt x="1" y="658"/>
                  </a:cubicBezTo>
                  <a:cubicBezTo>
                    <a:pt x="61" y="1315"/>
                    <a:pt x="242" y="1958"/>
                    <a:pt x="518" y="2560"/>
                  </a:cubicBezTo>
                  <a:lnTo>
                    <a:pt x="528" y="2570"/>
                  </a:lnTo>
                  <a:cubicBezTo>
                    <a:pt x="563" y="2525"/>
                    <a:pt x="603" y="2475"/>
                    <a:pt x="643" y="2429"/>
                  </a:cubicBezTo>
                  <a:cubicBezTo>
                    <a:pt x="874" y="2163"/>
                    <a:pt x="1135" y="1922"/>
                    <a:pt x="1386" y="1666"/>
                  </a:cubicBezTo>
                  <a:cubicBezTo>
                    <a:pt x="1130" y="1134"/>
                    <a:pt x="924" y="572"/>
                    <a:pt x="7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8" name="Google Shape;6208;p29"/>
            <p:cNvSpPr/>
            <p:nvPr/>
          </p:nvSpPr>
          <p:spPr>
            <a:xfrm>
              <a:off x="3222100" y="3504725"/>
              <a:ext cx="169675" cy="606225"/>
            </a:xfrm>
            <a:custGeom>
              <a:rect b="b" l="l" r="r" t="t"/>
              <a:pathLst>
                <a:path extrusionOk="0" h="24249" w="6787">
                  <a:moveTo>
                    <a:pt x="6666" y="1"/>
                  </a:moveTo>
                  <a:cubicBezTo>
                    <a:pt x="4859" y="1572"/>
                    <a:pt x="4945" y="4478"/>
                    <a:pt x="3414" y="6320"/>
                  </a:cubicBezTo>
                  <a:cubicBezTo>
                    <a:pt x="3293" y="6465"/>
                    <a:pt x="3163" y="6606"/>
                    <a:pt x="3027" y="6736"/>
                  </a:cubicBezTo>
                  <a:cubicBezTo>
                    <a:pt x="2776" y="6992"/>
                    <a:pt x="2515" y="7233"/>
                    <a:pt x="2284" y="7499"/>
                  </a:cubicBezTo>
                  <a:cubicBezTo>
                    <a:pt x="2244" y="7545"/>
                    <a:pt x="2204" y="7595"/>
                    <a:pt x="2169" y="7640"/>
                  </a:cubicBezTo>
                  <a:cubicBezTo>
                    <a:pt x="1265" y="8744"/>
                    <a:pt x="859" y="10245"/>
                    <a:pt x="1080" y="11655"/>
                  </a:cubicBezTo>
                  <a:lnTo>
                    <a:pt x="1065" y="11660"/>
                  </a:lnTo>
                  <a:cubicBezTo>
                    <a:pt x="1125" y="11896"/>
                    <a:pt x="1175" y="12137"/>
                    <a:pt x="1215" y="12378"/>
                  </a:cubicBezTo>
                  <a:cubicBezTo>
                    <a:pt x="1250" y="12569"/>
                    <a:pt x="1275" y="12765"/>
                    <a:pt x="1290" y="12960"/>
                  </a:cubicBezTo>
                  <a:cubicBezTo>
                    <a:pt x="1426" y="14607"/>
                    <a:pt x="934" y="16243"/>
                    <a:pt x="859" y="17889"/>
                  </a:cubicBezTo>
                  <a:cubicBezTo>
                    <a:pt x="794" y="19290"/>
                    <a:pt x="1019" y="20700"/>
                    <a:pt x="834" y="22085"/>
                  </a:cubicBezTo>
                  <a:cubicBezTo>
                    <a:pt x="728" y="22848"/>
                    <a:pt x="452" y="23631"/>
                    <a:pt x="0" y="24249"/>
                  </a:cubicBezTo>
                  <a:lnTo>
                    <a:pt x="2053" y="24249"/>
                  </a:lnTo>
                  <a:cubicBezTo>
                    <a:pt x="2219" y="23039"/>
                    <a:pt x="2028" y="21769"/>
                    <a:pt x="2194" y="20545"/>
                  </a:cubicBezTo>
                  <a:cubicBezTo>
                    <a:pt x="2390" y="19089"/>
                    <a:pt x="3087" y="17729"/>
                    <a:pt x="3188" y="16268"/>
                  </a:cubicBezTo>
                  <a:cubicBezTo>
                    <a:pt x="3288" y="14883"/>
                    <a:pt x="2851" y="13533"/>
                    <a:pt x="2646" y="12162"/>
                  </a:cubicBezTo>
                  <a:cubicBezTo>
                    <a:pt x="2440" y="10792"/>
                    <a:pt x="2520" y="9246"/>
                    <a:pt x="3459" y="8227"/>
                  </a:cubicBezTo>
                  <a:cubicBezTo>
                    <a:pt x="3906" y="7745"/>
                    <a:pt x="4523" y="7409"/>
                    <a:pt x="4874" y="6852"/>
                  </a:cubicBezTo>
                  <a:cubicBezTo>
                    <a:pt x="5090" y="6511"/>
                    <a:pt x="5185" y="6119"/>
                    <a:pt x="5281" y="5733"/>
                  </a:cubicBezTo>
                  <a:cubicBezTo>
                    <a:pt x="5728" y="3906"/>
                    <a:pt x="6325" y="1873"/>
                    <a:pt x="6787" y="31"/>
                  </a:cubicBezTo>
                  <a:lnTo>
                    <a:pt x="666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9" name="Google Shape;6209;p29"/>
            <p:cNvSpPr/>
            <p:nvPr/>
          </p:nvSpPr>
          <p:spPr>
            <a:xfrm>
              <a:off x="2908525" y="3960850"/>
              <a:ext cx="142575" cy="163525"/>
            </a:xfrm>
            <a:custGeom>
              <a:rect b="b" l="l" r="r" t="t"/>
              <a:pathLst>
                <a:path extrusionOk="0" fill="none" h="6541" w="5703">
                  <a:moveTo>
                    <a:pt x="5702" y="6541"/>
                  </a:moveTo>
                  <a:cubicBezTo>
                    <a:pt x="5697" y="6355"/>
                    <a:pt x="5677" y="6174"/>
                    <a:pt x="5647" y="6004"/>
                  </a:cubicBezTo>
                  <a:cubicBezTo>
                    <a:pt x="5361" y="4307"/>
                    <a:pt x="4056" y="3273"/>
                    <a:pt x="2675" y="2274"/>
                  </a:cubicBezTo>
                  <a:cubicBezTo>
                    <a:pt x="1712" y="1572"/>
                    <a:pt x="713" y="884"/>
                    <a:pt x="0" y="1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0" name="Google Shape;6210;p29"/>
            <p:cNvSpPr/>
            <p:nvPr/>
          </p:nvSpPr>
          <p:spPr>
            <a:xfrm>
              <a:off x="3075150" y="4007650"/>
              <a:ext cx="29650" cy="151875"/>
            </a:xfrm>
            <a:custGeom>
              <a:rect b="b" l="l" r="r" t="t"/>
              <a:pathLst>
                <a:path extrusionOk="0" fill="none" h="6075" w="1186">
                  <a:moveTo>
                    <a:pt x="1" y="1"/>
                  </a:moveTo>
                  <a:cubicBezTo>
                    <a:pt x="222" y="493"/>
                    <a:pt x="448" y="980"/>
                    <a:pt x="638" y="1487"/>
                  </a:cubicBezTo>
                  <a:cubicBezTo>
                    <a:pt x="960" y="2320"/>
                    <a:pt x="1185" y="3243"/>
                    <a:pt x="1175" y="4132"/>
                  </a:cubicBezTo>
                  <a:cubicBezTo>
                    <a:pt x="1170" y="4814"/>
                    <a:pt x="1025" y="5477"/>
                    <a:pt x="678" y="6074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1" name="Google Shape;6211;p29"/>
            <p:cNvSpPr/>
            <p:nvPr/>
          </p:nvSpPr>
          <p:spPr>
            <a:xfrm>
              <a:off x="3185950" y="3750050"/>
              <a:ext cx="71800" cy="388500"/>
            </a:xfrm>
            <a:custGeom>
              <a:rect b="b" l="l" r="r" t="t"/>
              <a:pathLst>
                <a:path extrusionOk="0" fill="none" h="15540" w="2872">
                  <a:moveTo>
                    <a:pt x="1898" y="0"/>
                  </a:moveTo>
                  <a:cubicBezTo>
                    <a:pt x="2129" y="613"/>
                    <a:pt x="2350" y="1225"/>
                    <a:pt x="2511" y="1847"/>
                  </a:cubicBezTo>
                  <a:cubicBezTo>
                    <a:pt x="2571" y="2083"/>
                    <a:pt x="2621" y="2324"/>
                    <a:pt x="2661" y="2565"/>
                  </a:cubicBezTo>
                  <a:cubicBezTo>
                    <a:pt x="2696" y="2756"/>
                    <a:pt x="2721" y="2952"/>
                    <a:pt x="2736" y="3147"/>
                  </a:cubicBezTo>
                  <a:cubicBezTo>
                    <a:pt x="2872" y="4794"/>
                    <a:pt x="2380" y="6430"/>
                    <a:pt x="2305" y="8076"/>
                  </a:cubicBezTo>
                  <a:cubicBezTo>
                    <a:pt x="2240" y="9477"/>
                    <a:pt x="2465" y="10887"/>
                    <a:pt x="2280" y="12272"/>
                  </a:cubicBezTo>
                  <a:cubicBezTo>
                    <a:pt x="2174" y="13035"/>
                    <a:pt x="1898" y="13818"/>
                    <a:pt x="1446" y="14436"/>
                  </a:cubicBezTo>
                  <a:cubicBezTo>
                    <a:pt x="1080" y="14943"/>
                    <a:pt x="598" y="15344"/>
                    <a:pt x="1" y="15540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2" name="Google Shape;6212;p29"/>
            <p:cNvSpPr/>
            <p:nvPr/>
          </p:nvSpPr>
          <p:spPr>
            <a:xfrm>
              <a:off x="2815275" y="4110925"/>
              <a:ext cx="498950" cy="25"/>
            </a:xfrm>
            <a:custGeom>
              <a:rect b="b" l="l" r="r" t="t"/>
              <a:pathLst>
                <a:path extrusionOk="0" fill="none" h="1" w="19958">
                  <a:moveTo>
                    <a:pt x="19958" y="1"/>
                  </a:moveTo>
                  <a:lnTo>
                    <a:pt x="19762" y="1"/>
                  </a:lnTo>
                  <a:lnTo>
                    <a:pt x="18326" y="1"/>
                  </a:lnTo>
                  <a:lnTo>
                    <a:pt x="16273" y="1"/>
                  </a:lnTo>
                  <a:lnTo>
                    <a:pt x="13222" y="1"/>
                  </a:lnTo>
                  <a:lnTo>
                    <a:pt x="11570" y="1"/>
                  </a:lnTo>
                  <a:lnTo>
                    <a:pt x="9703" y="1"/>
                  </a:lnTo>
                  <a:lnTo>
                    <a:pt x="9377" y="1"/>
                  </a:lnTo>
                  <a:lnTo>
                    <a:pt x="7570" y="1"/>
                  </a:lnTo>
                  <a:lnTo>
                    <a:pt x="4227" y="1"/>
                  </a:lnTo>
                  <a:lnTo>
                    <a:pt x="1" y="1"/>
                  </a:ln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3" name="Google Shape;6213;p29"/>
            <p:cNvSpPr/>
            <p:nvPr/>
          </p:nvSpPr>
          <p:spPr>
            <a:xfrm>
              <a:off x="3122725" y="3437225"/>
              <a:ext cx="65275" cy="726925"/>
            </a:xfrm>
            <a:custGeom>
              <a:rect b="b" l="l" r="r" t="t"/>
              <a:pathLst>
                <a:path extrusionOk="0" fill="none" h="29077" w="2611">
                  <a:moveTo>
                    <a:pt x="0" y="0"/>
                  </a:moveTo>
                  <a:cubicBezTo>
                    <a:pt x="10" y="10"/>
                    <a:pt x="20" y="20"/>
                    <a:pt x="25" y="30"/>
                  </a:cubicBezTo>
                  <a:cubicBezTo>
                    <a:pt x="1350" y="1506"/>
                    <a:pt x="1652" y="3639"/>
                    <a:pt x="1601" y="5627"/>
                  </a:cubicBezTo>
                  <a:cubicBezTo>
                    <a:pt x="1586" y="6244"/>
                    <a:pt x="1541" y="6857"/>
                    <a:pt x="1496" y="7469"/>
                  </a:cubicBezTo>
                  <a:cubicBezTo>
                    <a:pt x="1461" y="7991"/>
                    <a:pt x="1421" y="8513"/>
                    <a:pt x="1401" y="9035"/>
                  </a:cubicBezTo>
                  <a:cubicBezTo>
                    <a:pt x="1365" y="9898"/>
                    <a:pt x="1375" y="10762"/>
                    <a:pt x="1506" y="11615"/>
                  </a:cubicBezTo>
                  <a:cubicBezTo>
                    <a:pt x="1772" y="13367"/>
                    <a:pt x="2540" y="15033"/>
                    <a:pt x="2590" y="16805"/>
                  </a:cubicBezTo>
                  <a:cubicBezTo>
                    <a:pt x="2610" y="17492"/>
                    <a:pt x="2520" y="18165"/>
                    <a:pt x="2369" y="18838"/>
                  </a:cubicBezTo>
                  <a:cubicBezTo>
                    <a:pt x="2143" y="19877"/>
                    <a:pt x="1772" y="20900"/>
                    <a:pt x="1456" y="21929"/>
                  </a:cubicBezTo>
                  <a:cubicBezTo>
                    <a:pt x="1155" y="22903"/>
                    <a:pt x="904" y="23887"/>
                    <a:pt x="858" y="24891"/>
                  </a:cubicBezTo>
                  <a:cubicBezTo>
                    <a:pt x="828" y="25573"/>
                    <a:pt x="894" y="26266"/>
                    <a:pt x="924" y="26949"/>
                  </a:cubicBezTo>
                  <a:cubicBezTo>
                    <a:pt x="954" y="27672"/>
                    <a:pt x="954" y="28384"/>
                    <a:pt x="763" y="29077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4" name="Google Shape;6214;p29"/>
            <p:cNvSpPr/>
            <p:nvPr/>
          </p:nvSpPr>
          <p:spPr>
            <a:xfrm>
              <a:off x="2966000" y="3844150"/>
              <a:ext cx="94750" cy="296175"/>
            </a:xfrm>
            <a:custGeom>
              <a:rect b="b" l="l" r="r" t="t"/>
              <a:pathLst>
                <a:path extrusionOk="0" fill="none" h="11847" w="3790">
                  <a:moveTo>
                    <a:pt x="100" y="1"/>
                  </a:moveTo>
                  <a:cubicBezTo>
                    <a:pt x="100" y="1095"/>
                    <a:pt x="0" y="2199"/>
                    <a:pt x="211" y="3268"/>
                  </a:cubicBezTo>
                  <a:cubicBezTo>
                    <a:pt x="351" y="4006"/>
                    <a:pt x="637" y="4699"/>
                    <a:pt x="989" y="5376"/>
                  </a:cubicBezTo>
                  <a:cubicBezTo>
                    <a:pt x="1917" y="7158"/>
                    <a:pt x="3293" y="8800"/>
                    <a:pt x="3674" y="10672"/>
                  </a:cubicBezTo>
                  <a:cubicBezTo>
                    <a:pt x="3754" y="11053"/>
                    <a:pt x="3790" y="11445"/>
                    <a:pt x="3775" y="11846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5" name="Google Shape;6215;p29"/>
            <p:cNvSpPr/>
            <p:nvPr/>
          </p:nvSpPr>
          <p:spPr>
            <a:xfrm>
              <a:off x="2923950" y="3367200"/>
              <a:ext cx="76450" cy="476975"/>
            </a:xfrm>
            <a:custGeom>
              <a:rect b="b" l="l" r="r" t="t"/>
              <a:pathLst>
                <a:path extrusionOk="0" fill="none" h="19079" w="3058">
                  <a:moveTo>
                    <a:pt x="3057" y="0"/>
                  </a:moveTo>
                  <a:cubicBezTo>
                    <a:pt x="3037" y="20"/>
                    <a:pt x="3022" y="41"/>
                    <a:pt x="3002" y="61"/>
                  </a:cubicBezTo>
                  <a:cubicBezTo>
                    <a:pt x="2104" y="1024"/>
                    <a:pt x="1717" y="2359"/>
                    <a:pt x="1547" y="3669"/>
                  </a:cubicBezTo>
                  <a:cubicBezTo>
                    <a:pt x="1371" y="5000"/>
                    <a:pt x="1386" y="6365"/>
                    <a:pt x="1110" y="7680"/>
                  </a:cubicBezTo>
                  <a:cubicBezTo>
                    <a:pt x="924" y="8553"/>
                    <a:pt x="613" y="9422"/>
                    <a:pt x="377" y="10285"/>
                  </a:cubicBezTo>
                  <a:cubicBezTo>
                    <a:pt x="161" y="11063"/>
                    <a:pt x="1" y="11846"/>
                    <a:pt x="46" y="12634"/>
                  </a:cubicBezTo>
                  <a:cubicBezTo>
                    <a:pt x="51" y="12764"/>
                    <a:pt x="66" y="12890"/>
                    <a:pt x="81" y="13015"/>
                  </a:cubicBezTo>
                  <a:cubicBezTo>
                    <a:pt x="292" y="14501"/>
                    <a:pt x="1260" y="15776"/>
                    <a:pt x="1607" y="17237"/>
                  </a:cubicBezTo>
                  <a:cubicBezTo>
                    <a:pt x="1752" y="17839"/>
                    <a:pt x="1782" y="18456"/>
                    <a:pt x="1782" y="19079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6" name="Google Shape;6216;p29"/>
            <p:cNvSpPr/>
            <p:nvPr/>
          </p:nvSpPr>
          <p:spPr>
            <a:xfrm>
              <a:off x="2513125" y="3676125"/>
              <a:ext cx="497175" cy="454900"/>
            </a:xfrm>
            <a:custGeom>
              <a:rect b="b" l="l" r="r" t="t"/>
              <a:pathLst>
                <a:path extrusionOk="0" fill="none" h="18196" w="19887">
                  <a:moveTo>
                    <a:pt x="0" y="227"/>
                  </a:moveTo>
                  <a:cubicBezTo>
                    <a:pt x="2395" y="1"/>
                    <a:pt x="4312" y="2094"/>
                    <a:pt x="6546" y="2987"/>
                  </a:cubicBezTo>
                  <a:cubicBezTo>
                    <a:pt x="6631" y="3017"/>
                    <a:pt x="6716" y="3053"/>
                    <a:pt x="6801" y="3083"/>
                  </a:cubicBezTo>
                  <a:cubicBezTo>
                    <a:pt x="7524" y="3349"/>
                    <a:pt x="8292" y="3555"/>
                    <a:pt x="8834" y="4097"/>
                  </a:cubicBezTo>
                  <a:cubicBezTo>
                    <a:pt x="9296" y="4553"/>
                    <a:pt x="9522" y="5181"/>
                    <a:pt x="9813" y="5763"/>
                  </a:cubicBezTo>
                  <a:cubicBezTo>
                    <a:pt x="9924" y="5984"/>
                    <a:pt x="10049" y="6205"/>
                    <a:pt x="10195" y="6400"/>
                  </a:cubicBezTo>
                  <a:cubicBezTo>
                    <a:pt x="10385" y="6651"/>
                    <a:pt x="10606" y="6867"/>
                    <a:pt x="10852" y="7063"/>
                  </a:cubicBezTo>
                  <a:cubicBezTo>
                    <a:pt x="11725" y="7771"/>
                    <a:pt x="12855" y="8243"/>
                    <a:pt x="13382" y="9236"/>
                  </a:cubicBezTo>
                  <a:cubicBezTo>
                    <a:pt x="13633" y="9703"/>
                    <a:pt x="13718" y="10240"/>
                    <a:pt x="13899" y="10742"/>
                  </a:cubicBezTo>
                  <a:cubicBezTo>
                    <a:pt x="14320" y="11927"/>
                    <a:pt x="15234" y="12830"/>
                    <a:pt x="16228" y="13683"/>
                  </a:cubicBezTo>
                  <a:cubicBezTo>
                    <a:pt x="17563" y="14833"/>
                    <a:pt x="19049" y="15887"/>
                    <a:pt x="19656" y="17393"/>
                  </a:cubicBezTo>
                  <a:cubicBezTo>
                    <a:pt x="19756" y="17649"/>
                    <a:pt x="19837" y="17915"/>
                    <a:pt x="19887" y="18196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7" name="Google Shape;6217;p29"/>
            <p:cNvSpPr/>
            <p:nvPr/>
          </p:nvSpPr>
          <p:spPr>
            <a:xfrm>
              <a:off x="3243550" y="3504725"/>
              <a:ext cx="145225" cy="291400"/>
            </a:xfrm>
            <a:custGeom>
              <a:rect b="b" l="l" r="r" t="t"/>
              <a:pathLst>
                <a:path extrusionOk="0" fill="none" h="11656" w="5809">
                  <a:moveTo>
                    <a:pt x="5808" y="1"/>
                  </a:moveTo>
                  <a:cubicBezTo>
                    <a:pt x="4001" y="1572"/>
                    <a:pt x="4087" y="4478"/>
                    <a:pt x="2556" y="6320"/>
                  </a:cubicBezTo>
                  <a:cubicBezTo>
                    <a:pt x="2435" y="6465"/>
                    <a:pt x="2305" y="6606"/>
                    <a:pt x="2169" y="6736"/>
                  </a:cubicBezTo>
                  <a:cubicBezTo>
                    <a:pt x="1918" y="6992"/>
                    <a:pt x="1657" y="7233"/>
                    <a:pt x="1426" y="7499"/>
                  </a:cubicBezTo>
                  <a:cubicBezTo>
                    <a:pt x="1386" y="7545"/>
                    <a:pt x="1346" y="7595"/>
                    <a:pt x="1311" y="7640"/>
                  </a:cubicBezTo>
                  <a:cubicBezTo>
                    <a:pt x="407" y="8744"/>
                    <a:pt x="1" y="10245"/>
                    <a:pt x="222" y="11655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8" name="Google Shape;6218;p29"/>
            <p:cNvSpPr/>
            <p:nvPr/>
          </p:nvSpPr>
          <p:spPr>
            <a:xfrm>
              <a:off x="3102525" y="3562450"/>
              <a:ext cx="90475" cy="63150"/>
            </a:xfrm>
            <a:custGeom>
              <a:rect b="b" l="l" r="r" t="t"/>
              <a:pathLst>
                <a:path extrusionOk="0" fill="none" h="2526" w="3619">
                  <a:moveTo>
                    <a:pt x="0" y="0"/>
                  </a:moveTo>
                  <a:cubicBezTo>
                    <a:pt x="768" y="819"/>
                    <a:pt x="1536" y="1642"/>
                    <a:pt x="2304" y="2460"/>
                  </a:cubicBezTo>
                  <a:cubicBezTo>
                    <a:pt x="2324" y="2485"/>
                    <a:pt x="2344" y="2505"/>
                    <a:pt x="2364" y="2525"/>
                  </a:cubicBezTo>
                  <a:cubicBezTo>
                    <a:pt x="2786" y="1727"/>
                    <a:pt x="3222" y="879"/>
                    <a:pt x="3609" y="61"/>
                  </a:cubicBezTo>
                  <a:cubicBezTo>
                    <a:pt x="3614" y="56"/>
                    <a:pt x="3614" y="46"/>
                    <a:pt x="3619" y="41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9" name="Google Shape;6219;p29"/>
            <p:cNvSpPr/>
            <p:nvPr/>
          </p:nvSpPr>
          <p:spPr>
            <a:xfrm>
              <a:off x="3094475" y="3603850"/>
              <a:ext cx="103425" cy="61525"/>
            </a:xfrm>
            <a:custGeom>
              <a:rect b="b" l="l" r="r" t="t"/>
              <a:pathLst>
                <a:path extrusionOk="0" fill="none" h="2461" w="4137">
                  <a:moveTo>
                    <a:pt x="1" y="1"/>
                  </a:moveTo>
                  <a:cubicBezTo>
                    <a:pt x="16" y="11"/>
                    <a:pt x="26" y="21"/>
                    <a:pt x="36" y="31"/>
                  </a:cubicBezTo>
                  <a:cubicBezTo>
                    <a:pt x="889" y="789"/>
                    <a:pt x="1717" y="1572"/>
                    <a:pt x="2531" y="2370"/>
                  </a:cubicBezTo>
                  <a:cubicBezTo>
                    <a:pt x="2561" y="2400"/>
                    <a:pt x="2591" y="2430"/>
                    <a:pt x="2621" y="2460"/>
                  </a:cubicBezTo>
                  <a:cubicBezTo>
                    <a:pt x="3148" y="1783"/>
                    <a:pt x="3610" y="1095"/>
                    <a:pt x="4137" y="417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0" name="Google Shape;6220;p29"/>
            <p:cNvSpPr/>
            <p:nvPr/>
          </p:nvSpPr>
          <p:spPr>
            <a:xfrm>
              <a:off x="3113425" y="3813925"/>
              <a:ext cx="139325" cy="96875"/>
            </a:xfrm>
            <a:custGeom>
              <a:rect b="b" l="l" r="r" t="t"/>
              <a:pathLst>
                <a:path extrusionOk="0" fill="none" h="3875" w="5573">
                  <a:moveTo>
                    <a:pt x="1" y="617"/>
                  </a:moveTo>
                  <a:cubicBezTo>
                    <a:pt x="26" y="643"/>
                    <a:pt x="46" y="668"/>
                    <a:pt x="66" y="698"/>
                  </a:cubicBezTo>
                  <a:cubicBezTo>
                    <a:pt x="899" y="1767"/>
                    <a:pt x="1793" y="2796"/>
                    <a:pt x="2741" y="3770"/>
                  </a:cubicBezTo>
                  <a:cubicBezTo>
                    <a:pt x="2776" y="3805"/>
                    <a:pt x="2812" y="3840"/>
                    <a:pt x="2842" y="3875"/>
                  </a:cubicBezTo>
                  <a:cubicBezTo>
                    <a:pt x="3750" y="2605"/>
                    <a:pt x="4664" y="1280"/>
                    <a:pt x="5562" y="10"/>
                  </a:cubicBezTo>
                  <a:cubicBezTo>
                    <a:pt x="5567" y="5"/>
                    <a:pt x="5572" y="5"/>
                    <a:pt x="5572" y="0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1" name="Google Shape;6221;p29"/>
            <p:cNvSpPr/>
            <p:nvPr/>
          </p:nvSpPr>
          <p:spPr>
            <a:xfrm>
              <a:off x="3195000" y="3746275"/>
              <a:ext cx="15950" cy="38175"/>
            </a:xfrm>
            <a:custGeom>
              <a:rect b="b" l="l" r="r" t="t"/>
              <a:pathLst>
                <a:path extrusionOk="0" fill="none" h="1527" w="638">
                  <a:moveTo>
                    <a:pt x="638" y="1"/>
                  </a:moveTo>
                  <a:cubicBezTo>
                    <a:pt x="427" y="513"/>
                    <a:pt x="211" y="1020"/>
                    <a:pt x="0" y="1527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2" name="Google Shape;6222;p29"/>
            <p:cNvSpPr/>
            <p:nvPr/>
          </p:nvSpPr>
          <p:spPr>
            <a:xfrm>
              <a:off x="3206175" y="3770125"/>
              <a:ext cx="12675" cy="30250"/>
            </a:xfrm>
            <a:custGeom>
              <a:rect b="b" l="l" r="r" t="t"/>
              <a:pathLst>
                <a:path extrusionOk="0" fill="none" h="1210" w="507">
                  <a:moveTo>
                    <a:pt x="507" y="0"/>
                  </a:moveTo>
                  <a:cubicBezTo>
                    <a:pt x="381" y="422"/>
                    <a:pt x="211" y="824"/>
                    <a:pt x="0" y="1210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3" name="Google Shape;6223;p29"/>
            <p:cNvSpPr/>
            <p:nvPr/>
          </p:nvSpPr>
          <p:spPr>
            <a:xfrm>
              <a:off x="3090600" y="3903250"/>
              <a:ext cx="69275" cy="83100"/>
            </a:xfrm>
            <a:custGeom>
              <a:rect b="b" l="l" r="r" t="t"/>
              <a:pathLst>
                <a:path extrusionOk="0" fill="none" h="3324" w="2771">
                  <a:moveTo>
                    <a:pt x="0" y="1"/>
                  </a:moveTo>
                  <a:cubicBezTo>
                    <a:pt x="869" y="1130"/>
                    <a:pt x="1782" y="2229"/>
                    <a:pt x="2741" y="3288"/>
                  </a:cubicBezTo>
                  <a:cubicBezTo>
                    <a:pt x="2746" y="3298"/>
                    <a:pt x="2756" y="3314"/>
                    <a:pt x="2771" y="3324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4" name="Google Shape;6224;p29"/>
            <p:cNvSpPr/>
            <p:nvPr/>
          </p:nvSpPr>
          <p:spPr>
            <a:xfrm>
              <a:off x="3262875" y="3646275"/>
              <a:ext cx="13200" cy="49200"/>
            </a:xfrm>
            <a:custGeom>
              <a:rect b="b" l="l" r="r" t="t"/>
              <a:pathLst>
                <a:path extrusionOk="0" fill="none" h="1968" w="528">
                  <a:moveTo>
                    <a:pt x="1" y="0"/>
                  </a:moveTo>
                  <a:cubicBezTo>
                    <a:pt x="1" y="20"/>
                    <a:pt x="6" y="45"/>
                    <a:pt x="11" y="66"/>
                  </a:cubicBezTo>
                  <a:cubicBezTo>
                    <a:pt x="71" y="723"/>
                    <a:pt x="252" y="1366"/>
                    <a:pt x="528" y="1968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5" name="Google Shape;6225;p29"/>
            <p:cNvSpPr/>
            <p:nvPr/>
          </p:nvSpPr>
          <p:spPr>
            <a:xfrm>
              <a:off x="3282325" y="3630325"/>
              <a:ext cx="15600" cy="43200"/>
            </a:xfrm>
            <a:custGeom>
              <a:rect b="b" l="l" r="r" t="t"/>
              <a:pathLst>
                <a:path extrusionOk="0" fill="none" h="1728" w="624">
                  <a:moveTo>
                    <a:pt x="1" y="1"/>
                  </a:moveTo>
                  <a:cubicBezTo>
                    <a:pt x="6" y="16"/>
                    <a:pt x="11" y="31"/>
                    <a:pt x="16" y="46"/>
                  </a:cubicBezTo>
                  <a:cubicBezTo>
                    <a:pt x="156" y="618"/>
                    <a:pt x="362" y="1180"/>
                    <a:pt x="618" y="1712"/>
                  </a:cubicBezTo>
                  <a:cubicBezTo>
                    <a:pt x="618" y="1717"/>
                    <a:pt x="623" y="1722"/>
                    <a:pt x="623" y="1727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6" name="Google Shape;6226;p29"/>
            <p:cNvSpPr/>
            <p:nvPr/>
          </p:nvSpPr>
          <p:spPr>
            <a:xfrm>
              <a:off x="3271675" y="3824075"/>
              <a:ext cx="17950" cy="109825"/>
            </a:xfrm>
            <a:custGeom>
              <a:rect b="b" l="l" r="r" t="t"/>
              <a:pathLst>
                <a:path extrusionOk="0" fill="none" h="4393" w="718">
                  <a:moveTo>
                    <a:pt x="0" y="1"/>
                  </a:moveTo>
                  <a:cubicBezTo>
                    <a:pt x="206" y="1471"/>
                    <a:pt x="718" y="2992"/>
                    <a:pt x="241" y="4393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7" name="Google Shape;6227;p29"/>
            <p:cNvSpPr/>
            <p:nvPr/>
          </p:nvSpPr>
          <p:spPr>
            <a:xfrm>
              <a:off x="2880275" y="3605750"/>
              <a:ext cx="108700" cy="78950"/>
            </a:xfrm>
            <a:custGeom>
              <a:rect b="b" l="l" r="r" t="t"/>
              <a:pathLst>
                <a:path extrusionOk="0" fill="none" h="3158" w="4348">
                  <a:moveTo>
                    <a:pt x="1" y="0"/>
                  </a:moveTo>
                  <a:cubicBezTo>
                    <a:pt x="6" y="5"/>
                    <a:pt x="6" y="10"/>
                    <a:pt x="11" y="15"/>
                  </a:cubicBezTo>
                  <a:cubicBezTo>
                    <a:pt x="568" y="1059"/>
                    <a:pt x="1160" y="2088"/>
                    <a:pt x="1793" y="3092"/>
                  </a:cubicBezTo>
                  <a:cubicBezTo>
                    <a:pt x="1808" y="3112"/>
                    <a:pt x="1823" y="3137"/>
                    <a:pt x="1833" y="3157"/>
                  </a:cubicBezTo>
                  <a:cubicBezTo>
                    <a:pt x="2375" y="2640"/>
                    <a:pt x="2907" y="2113"/>
                    <a:pt x="3429" y="1581"/>
                  </a:cubicBezTo>
                  <a:cubicBezTo>
                    <a:pt x="3740" y="1265"/>
                    <a:pt x="4046" y="949"/>
                    <a:pt x="4348" y="622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8" name="Google Shape;6228;p29"/>
            <p:cNvSpPr/>
            <p:nvPr/>
          </p:nvSpPr>
          <p:spPr>
            <a:xfrm>
              <a:off x="2898600" y="3569225"/>
              <a:ext cx="92625" cy="57375"/>
            </a:xfrm>
            <a:custGeom>
              <a:rect b="b" l="l" r="r" t="t"/>
              <a:pathLst>
                <a:path extrusionOk="0" fill="none" h="2295" w="3705">
                  <a:moveTo>
                    <a:pt x="1" y="0"/>
                  </a:moveTo>
                  <a:cubicBezTo>
                    <a:pt x="402" y="773"/>
                    <a:pt x="864" y="1511"/>
                    <a:pt x="1391" y="2204"/>
                  </a:cubicBezTo>
                  <a:cubicBezTo>
                    <a:pt x="1411" y="2239"/>
                    <a:pt x="1431" y="2264"/>
                    <a:pt x="1456" y="2294"/>
                  </a:cubicBezTo>
                  <a:cubicBezTo>
                    <a:pt x="1893" y="1908"/>
                    <a:pt x="2330" y="1506"/>
                    <a:pt x="2756" y="1095"/>
                  </a:cubicBezTo>
                  <a:cubicBezTo>
                    <a:pt x="3078" y="783"/>
                    <a:pt x="3399" y="477"/>
                    <a:pt x="3705" y="171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9" name="Google Shape;6229;p29"/>
            <p:cNvSpPr/>
            <p:nvPr/>
          </p:nvSpPr>
          <p:spPr>
            <a:xfrm>
              <a:off x="2965100" y="3433325"/>
              <a:ext cx="29150" cy="278100"/>
            </a:xfrm>
            <a:custGeom>
              <a:rect b="b" l="l" r="r" t="t"/>
              <a:pathLst>
                <a:path extrusionOk="0" fill="none" h="11124" w="1166">
                  <a:moveTo>
                    <a:pt x="1075" y="1"/>
                  </a:moveTo>
                  <a:cubicBezTo>
                    <a:pt x="1165" y="553"/>
                    <a:pt x="1000" y="1009"/>
                    <a:pt x="919" y="1552"/>
                  </a:cubicBezTo>
                  <a:cubicBezTo>
                    <a:pt x="824" y="2229"/>
                    <a:pt x="699" y="2902"/>
                    <a:pt x="573" y="3574"/>
                  </a:cubicBezTo>
                  <a:cubicBezTo>
                    <a:pt x="392" y="4558"/>
                    <a:pt x="207" y="5542"/>
                    <a:pt x="96" y="6531"/>
                  </a:cubicBezTo>
                  <a:cubicBezTo>
                    <a:pt x="61" y="6867"/>
                    <a:pt x="36" y="7208"/>
                    <a:pt x="16" y="7545"/>
                  </a:cubicBezTo>
                  <a:cubicBezTo>
                    <a:pt x="1" y="7851"/>
                    <a:pt x="11" y="8167"/>
                    <a:pt x="36" y="8478"/>
                  </a:cubicBezTo>
                  <a:cubicBezTo>
                    <a:pt x="126" y="9452"/>
                    <a:pt x="443" y="10401"/>
                    <a:pt x="1090" y="11123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0" name="Google Shape;6230;p29"/>
            <p:cNvSpPr/>
            <p:nvPr/>
          </p:nvSpPr>
          <p:spPr>
            <a:xfrm>
              <a:off x="2904000" y="3758325"/>
              <a:ext cx="130525" cy="86350"/>
            </a:xfrm>
            <a:custGeom>
              <a:rect b="b" l="l" r="r" t="t"/>
              <a:pathLst>
                <a:path extrusionOk="0" fill="none" h="3454" w="5221">
                  <a:moveTo>
                    <a:pt x="0" y="1647"/>
                  </a:moveTo>
                  <a:cubicBezTo>
                    <a:pt x="11" y="1657"/>
                    <a:pt x="16" y="1662"/>
                    <a:pt x="31" y="1667"/>
                  </a:cubicBezTo>
                  <a:cubicBezTo>
                    <a:pt x="879" y="2254"/>
                    <a:pt x="1732" y="2846"/>
                    <a:pt x="2580" y="3434"/>
                  </a:cubicBezTo>
                  <a:lnTo>
                    <a:pt x="2580" y="3434"/>
                  </a:lnTo>
                  <a:cubicBezTo>
                    <a:pt x="2595" y="3439"/>
                    <a:pt x="2606" y="3449"/>
                    <a:pt x="2616" y="3454"/>
                  </a:cubicBezTo>
                  <a:cubicBezTo>
                    <a:pt x="3429" y="2299"/>
                    <a:pt x="4317" y="1120"/>
                    <a:pt x="5206" y="16"/>
                  </a:cubicBezTo>
                  <a:cubicBezTo>
                    <a:pt x="5211" y="11"/>
                    <a:pt x="5216" y="6"/>
                    <a:pt x="5221" y="1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1" name="Google Shape;6231;p29"/>
            <p:cNvSpPr/>
            <p:nvPr/>
          </p:nvSpPr>
          <p:spPr>
            <a:xfrm>
              <a:off x="2919800" y="3914425"/>
              <a:ext cx="123375" cy="66275"/>
            </a:xfrm>
            <a:custGeom>
              <a:rect b="b" l="l" r="r" t="t"/>
              <a:pathLst>
                <a:path extrusionOk="0" fill="none" h="2651" w="4935">
                  <a:moveTo>
                    <a:pt x="1" y="1085"/>
                  </a:moveTo>
                  <a:cubicBezTo>
                    <a:pt x="36" y="1100"/>
                    <a:pt x="66" y="1120"/>
                    <a:pt x="101" y="1135"/>
                  </a:cubicBezTo>
                  <a:cubicBezTo>
                    <a:pt x="533" y="1356"/>
                    <a:pt x="904" y="1707"/>
                    <a:pt x="1351" y="1928"/>
                  </a:cubicBezTo>
                  <a:cubicBezTo>
                    <a:pt x="1833" y="2164"/>
                    <a:pt x="2330" y="2380"/>
                    <a:pt x="2837" y="2565"/>
                  </a:cubicBezTo>
                  <a:cubicBezTo>
                    <a:pt x="2917" y="2595"/>
                    <a:pt x="2997" y="2626"/>
                    <a:pt x="3073" y="2651"/>
                  </a:cubicBezTo>
                  <a:cubicBezTo>
                    <a:pt x="3665" y="1762"/>
                    <a:pt x="4277" y="839"/>
                    <a:pt x="4935" y="1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2" name="Google Shape;6232;p29"/>
            <p:cNvSpPr/>
            <p:nvPr/>
          </p:nvSpPr>
          <p:spPr>
            <a:xfrm>
              <a:off x="2613375" y="3719300"/>
              <a:ext cx="69925" cy="48975"/>
            </a:xfrm>
            <a:custGeom>
              <a:rect b="b" l="l" r="r" t="t"/>
              <a:pathLst>
                <a:path extrusionOk="0" fill="none" h="1959" w="2797">
                  <a:moveTo>
                    <a:pt x="1" y="1958"/>
                  </a:moveTo>
                  <a:cubicBezTo>
                    <a:pt x="51" y="1948"/>
                    <a:pt x="106" y="1933"/>
                    <a:pt x="156" y="1923"/>
                  </a:cubicBezTo>
                  <a:cubicBezTo>
                    <a:pt x="488" y="1853"/>
                    <a:pt x="819" y="1782"/>
                    <a:pt x="1145" y="1712"/>
                  </a:cubicBezTo>
                  <a:cubicBezTo>
                    <a:pt x="1697" y="1597"/>
                    <a:pt x="2244" y="1476"/>
                    <a:pt x="2797" y="1361"/>
                  </a:cubicBezTo>
                  <a:cubicBezTo>
                    <a:pt x="2797" y="1361"/>
                    <a:pt x="2791" y="1361"/>
                    <a:pt x="2791" y="1356"/>
                  </a:cubicBezTo>
                  <a:cubicBezTo>
                    <a:pt x="2616" y="914"/>
                    <a:pt x="2500" y="447"/>
                    <a:pt x="2320" y="1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3" name="Google Shape;6233;p29"/>
            <p:cNvSpPr/>
            <p:nvPr/>
          </p:nvSpPr>
          <p:spPr>
            <a:xfrm>
              <a:off x="2712125" y="3757450"/>
              <a:ext cx="49100" cy="74925"/>
            </a:xfrm>
            <a:custGeom>
              <a:rect b="b" l="l" r="r" t="t"/>
              <a:pathLst>
                <a:path extrusionOk="0" fill="none" h="2997" w="1964">
                  <a:moveTo>
                    <a:pt x="1" y="2997"/>
                  </a:moveTo>
                  <a:cubicBezTo>
                    <a:pt x="11" y="2992"/>
                    <a:pt x="26" y="2987"/>
                    <a:pt x="36" y="2987"/>
                  </a:cubicBezTo>
                  <a:cubicBezTo>
                    <a:pt x="633" y="2796"/>
                    <a:pt x="1241" y="2641"/>
                    <a:pt x="1853" y="2510"/>
                  </a:cubicBezTo>
                  <a:cubicBezTo>
                    <a:pt x="1863" y="2505"/>
                    <a:pt x="1873" y="2505"/>
                    <a:pt x="1883" y="2500"/>
                  </a:cubicBezTo>
                  <a:cubicBezTo>
                    <a:pt x="1933" y="1672"/>
                    <a:pt x="1964" y="834"/>
                    <a:pt x="1933" y="0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4" name="Google Shape;6234;p29"/>
            <p:cNvSpPr/>
            <p:nvPr/>
          </p:nvSpPr>
          <p:spPr>
            <a:xfrm>
              <a:off x="2617025" y="3739875"/>
              <a:ext cx="95525" cy="59875"/>
            </a:xfrm>
            <a:custGeom>
              <a:rect b="b" l="l" r="r" t="t"/>
              <a:pathLst>
                <a:path extrusionOk="0" fill="none" h="2395" w="3821">
                  <a:moveTo>
                    <a:pt x="0" y="1"/>
                  </a:moveTo>
                  <a:cubicBezTo>
                    <a:pt x="236" y="392"/>
                    <a:pt x="598" y="673"/>
                    <a:pt x="999" y="889"/>
                  </a:cubicBezTo>
                  <a:cubicBezTo>
                    <a:pt x="1280" y="1035"/>
                    <a:pt x="1571" y="1155"/>
                    <a:pt x="1862" y="1266"/>
                  </a:cubicBezTo>
                  <a:cubicBezTo>
                    <a:pt x="2580" y="1537"/>
                    <a:pt x="3338" y="1803"/>
                    <a:pt x="3820" y="2395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5" name="Google Shape;6235;p29"/>
            <p:cNvSpPr/>
            <p:nvPr/>
          </p:nvSpPr>
          <p:spPr>
            <a:xfrm>
              <a:off x="2727325" y="3796975"/>
              <a:ext cx="59750" cy="65775"/>
            </a:xfrm>
            <a:custGeom>
              <a:rect b="b" l="l" r="r" t="t"/>
              <a:pathLst>
                <a:path extrusionOk="0" fill="none" h="2631" w="2390">
                  <a:moveTo>
                    <a:pt x="0" y="2631"/>
                  </a:moveTo>
                  <a:cubicBezTo>
                    <a:pt x="20" y="2626"/>
                    <a:pt x="40" y="2621"/>
                    <a:pt x="61" y="2621"/>
                  </a:cubicBezTo>
                  <a:cubicBezTo>
                    <a:pt x="793" y="2450"/>
                    <a:pt x="1536" y="2324"/>
                    <a:pt x="2284" y="2229"/>
                  </a:cubicBezTo>
                  <a:cubicBezTo>
                    <a:pt x="2309" y="2224"/>
                    <a:pt x="2334" y="2224"/>
                    <a:pt x="2359" y="2219"/>
                  </a:cubicBezTo>
                  <a:cubicBezTo>
                    <a:pt x="2389" y="1516"/>
                    <a:pt x="2349" y="778"/>
                    <a:pt x="2369" y="76"/>
                  </a:cubicBezTo>
                  <a:cubicBezTo>
                    <a:pt x="2369" y="51"/>
                    <a:pt x="2374" y="26"/>
                    <a:pt x="2374" y="0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6" name="Google Shape;6236;p29"/>
            <p:cNvSpPr/>
            <p:nvPr/>
          </p:nvSpPr>
          <p:spPr>
            <a:xfrm>
              <a:off x="2842525" y="3960100"/>
              <a:ext cx="76425" cy="58875"/>
            </a:xfrm>
            <a:custGeom>
              <a:rect b="b" l="l" r="r" t="t"/>
              <a:pathLst>
                <a:path extrusionOk="0" fill="none" h="2355" w="3057">
                  <a:moveTo>
                    <a:pt x="0" y="2023"/>
                  </a:moveTo>
                  <a:cubicBezTo>
                    <a:pt x="266" y="2038"/>
                    <a:pt x="532" y="2058"/>
                    <a:pt x="798" y="2084"/>
                  </a:cubicBezTo>
                  <a:cubicBezTo>
                    <a:pt x="1556" y="2154"/>
                    <a:pt x="2309" y="2249"/>
                    <a:pt x="3057" y="2355"/>
                  </a:cubicBezTo>
                  <a:cubicBezTo>
                    <a:pt x="3057" y="2345"/>
                    <a:pt x="3052" y="2335"/>
                    <a:pt x="3052" y="2324"/>
                  </a:cubicBezTo>
                  <a:cubicBezTo>
                    <a:pt x="2916" y="1557"/>
                    <a:pt x="2781" y="794"/>
                    <a:pt x="2640" y="31"/>
                  </a:cubicBezTo>
                  <a:cubicBezTo>
                    <a:pt x="2640" y="21"/>
                    <a:pt x="2640" y="11"/>
                    <a:pt x="2635" y="1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7" name="Google Shape;6237;p29"/>
            <p:cNvSpPr/>
            <p:nvPr/>
          </p:nvSpPr>
          <p:spPr>
            <a:xfrm>
              <a:off x="2851800" y="3980550"/>
              <a:ext cx="51600" cy="80475"/>
            </a:xfrm>
            <a:custGeom>
              <a:rect b="b" l="l" r="r" t="t"/>
              <a:pathLst>
                <a:path extrusionOk="0" fill="none" h="3219" w="2064">
                  <a:moveTo>
                    <a:pt x="0" y="1"/>
                  </a:moveTo>
                  <a:cubicBezTo>
                    <a:pt x="86" y="442"/>
                    <a:pt x="226" y="864"/>
                    <a:pt x="422" y="1266"/>
                  </a:cubicBezTo>
                  <a:cubicBezTo>
                    <a:pt x="799" y="2039"/>
                    <a:pt x="1361" y="2721"/>
                    <a:pt x="2063" y="3218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238" name="Google Shape;6238;p29"/>
          <p:cNvGrpSpPr/>
          <p:nvPr/>
        </p:nvGrpSpPr>
        <p:grpSpPr>
          <a:xfrm>
            <a:off x="189315" y="251612"/>
            <a:ext cx="8739087" cy="2894812"/>
            <a:chOff x="189315" y="251613"/>
            <a:chExt cx="8739087" cy="2894812"/>
          </a:xfrm>
        </p:grpSpPr>
        <p:grpSp>
          <p:nvGrpSpPr>
            <p:cNvPr id="6239" name="Google Shape;6239;p29"/>
            <p:cNvGrpSpPr/>
            <p:nvPr/>
          </p:nvGrpSpPr>
          <p:grpSpPr>
            <a:xfrm>
              <a:off x="5744843" y="698497"/>
              <a:ext cx="258178" cy="258242"/>
              <a:chOff x="5052650" y="3025125"/>
              <a:chExt cx="316899" cy="316978"/>
            </a:xfrm>
          </p:grpSpPr>
          <p:sp>
            <p:nvSpPr>
              <p:cNvPr id="6240" name="Google Shape;6240;p29"/>
              <p:cNvSpPr/>
              <p:nvPr/>
            </p:nvSpPr>
            <p:spPr>
              <a:xfrm>
                <a:off x="5052650" y="3025125"/>
                <a:ext cx="316899" cy="316978"/>
              </a:xfrm>
              <a:custGeom>
                <a:rect b="b" l="l" r="r" t="t"/>
                <a:pathLst>
                  <a:path extrusionOk="0" h="4012" w="4011">
                    <a:moveTo>
                      <a:pt x="2008" y="1"/>
                    </a:moveTo>
                    <a:cubicBezTo>
                      <a:pt x="899" y="1"/>
                      <a:pt x="0" y="899"/>
                      <a:pt x="0" y="2003"/>
                    </a:cubicBezTo>
                    <a:cubicBezTo>
                      <a:pt x="0" y="3113"/>
                      <a:pt x="899" y="4011"/>
                      <a:pt x="2008" y="4011"/>
                    </a:cubicBezTo>
                    <a:cubicBezTo>
                      <a:pt x="3112" y="4011"/>
                      <a:pt x="4011" y="3113"/>
                      <a:pt x="4011" y="2003"/>
                    </a:cubicBezTo>
                    <a:cubicBezTo>
                      <a:pt x="4011" y="899"/>
                      <a:pt x="3112" y="1"/>
                      <a:pt x="200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41" name="Google Shape;6241;p29"/>
              <p:cNvSpPr/>
              <p:nvPr/>
            </p:nvSpPr>
            <p:spPr>
              <a:xfrm>
                <a:off x="5108192" y="3195308"/>
                <a:ext cx="85723" cy="84933"/>
              </a:xfrm>
              <a:custGeom>
                <a:rect b="b" l="l" r="r" t="t"/>
                <a:pathLst>
                  <a:path extrusionOk="0" fill="none" h="1075" w="1085">
                    <a:moveTo>
                      <a:pt x="0" y="0"/>
                    </a:moveTo>
                    <a:cubicBezTo>
                      <a:pt x="146" y="512"/>
                      <a:pt x="572" y="934"/>
                      <a:pt x="1084" y="1074"/>
                    </a:cubicBezTo>
                  </a:path>
                </a:pathLst>
              </a:custGeom>
              <a:noFill/>
              <a:ln cap="flat" cmpd="sng" w="5275">
                <a:solidFill>
                  <a:schemeClr val="accent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42" name="Google Shape;6242;p29"/>
              <p:cNvSpPr/>
              <p:nvPr/>
            </p:nvSpPr>
            <p:spPr>
              <a:xfrm>
                <a:off x="5164051" y="3190488"/>
                <a:ext cx="35395" cy="31840"/>
              </a:xfrm>
              <a:custGeom>
                <a:rect b="b" l="l" r="r" t="t"/>
                <a:pathLst>
                  <a:path extrusionOk="0" fill="none" h="403" w="448">
                    <a:moveTo>
                      <a:pt x="1" y="1"/>
                    </a:moveTo>
                    <a:cubicBezTo>
                      <a:pt x="36" y="217"/>
                      <a:pt x="232" y="392"/>
                      <a:pt x="448" y="402"/>
                    </a:cubicBezTo>
                  </a:path>
                </a:pathLst>
              </a:custGeom>
              <a:noFill/>
              <a:ln cap="flat" cmpd="sng" w="5275">
                <a:solidFill>
                  <a:schemeClr val="accent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243" name="Google Shape;6243;p29"/>
            <p:cNvGrpSpPr/>
            <p:nvPr/>
          </p:nvGrpSpPr>
          <p:grpSpPr>
            <a:xfrm>
              <a:off x="2387813" y="251613"/>
              <a:ext cx="316899" cy="316978"/>
              <a:chOff x="5052650" y="3025125"/>
              <a:chExt cx="316899" cy="316978"/>
            </a:xfrm>
          </p:grpSpPr>
          <p:sp>
            <p:nvSpPr>
              <p:cNvPr id="6244" name="Google Shape;6244;p29"/>
              <p:cNvSpPr/>
              <p:nvPr/>
            </p:nvSpPr>
            <p:spPr>
              <a:xfrm>
                <a:off x="5052650" y="3025125"/>
                <a:ext cx="316899" cy="316978"/>
              </a:xfrm>
              <a:custGeom>
                <a:rect b="b" l="l" r="r" t="t"/>
                <a:pathLst>
                  <a:path extrusionOk="0" h="4012" w="4011">
                    <a:moveTo>
                      <a:pt x="2008" y="1"/>
                    </a:moveTo>
                    <a:cubicBezTo>
                      <a:pt x="899" y="1"/>
                      <a:pt x="0" y="899"/>
                      <a:pt x="0" y="2003"/>
                    </a:cubicBezTo>
                    <a:cubicBezTo>
                      <a:pt x="0" y="3113"/>
                      <a:pt x="899" y="4011"/>
                      <a:pt x="2008" y="4011"/>
                    </a:cubicBezTo>
                    <a:cubicBezTo>
                      <a:pt x="3112" y="4011"/>
                      <a:pt x="4011" y="3113"/>
                      <a:pt x="4011" y="2003"/>
                    </a:cubicBezTo>
                    <a:cubicBezTo>
                      <a:pt x="4011" y="899"/>
                      <a:pt x="3112" y="1"/>
                      <a:pt x="200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45" name="Google Shape;6245;p29"/>
              <p:cNvSpPr/>
              <p:nvPr/>
            </p:nvSpPr>
            <p:spPr>
              <a:xfrm>
                <a:off x="5108192" y="3195308"/>
                <a:ext cx="85723" cy="84933"/>
              </a:xfrm>
              <a:custGeom>
                <a:rect b="b" l="l" r="r" t="t"/>
                <a:pathLst>
                  <a:path extrusionOk="0" fill="none" h="1075" w="1085">
                    <a:moveTo>
                      <a:pt x="0" y="0"/>
                    </a:moveTo>
                    <a:cubicBezTo>
                      <a:pt x="146" y="512"/>
                      <a:pt x="572" y="934"/>
                      <a:pt x="1084" y="1074"/>
                    </a:cubicBezTo>
                  </a:path>
                </a:pathLst>
              </a:custGeom>
              <a:noFill/>
              <a:ln cap="flat" cmpd="sng" w="5275">
                <a:solidFill>
                  <a:schemeClr val="accent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46" name="Google Shape;6246;p29"/>
              <p:cNvSpPr/>
              <p:nvPr/>
            </p:nvSpPr>
            <p:spPr>
              <a:xfrm>
                <a:off x="5164051" y="3190488"/>
                <a:ext cx="35395" cy="31840"/>
              </a:xfrm>
              <a:custGeom>
                <a:rect b="b" l="l" r="r" t="t"/>
                <a:pathLst>
                  <a:path extrusionOk="0" fill="none" h="403" w="448">
                    <a:moveTo>
                      <a:pt x="1" y="1"/>
                    </a:moveTo>
                    <a:cubicBezTo>
                      <a:pt x="36" y="217"/>
                      <a:pt x="232" y="392"/>
                      <a:pt x="448" y="402"/>
                    </a:cubicBezTo>
                  </a:path>
                </a:pathLst>
              </a:custGeom>
              <a:noFill/>
              <a:ln cap="flat" cmpd="sng" w="5275">
                <a:solidFill>
                  <a:schemeClr val="accent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247" name="Google Shape;6247;p29"/>
            <p:cNvGrpSpPr/>
            <p:nvPr/>
          </p:nvGrpSpPr>
          <p:grpSpPr>
            <a:xfrm>
              <a:off x="8658038" y="2311013"/>
              <a:ext cx="120739" cy="120769"/>
              <a:chOff x="5052650" y="3025125"/>
              <a:chExt cx="316899" cy="316978"/>
            </a:xfrm>
          </p:grpSpPr>
          <p:sp>
            <p:nvSpPr>
              <p:cNvPr id="6248" name="Google Shape;6248;p29"/>
              <p:cNvSpPr/>
              <p:nvPr/>
            </p:nvSpPr>
            <p:spPr>
              <a:xfrm>
                <a:off x="5052650" y="3025125"/>
                <a:ext cx="316899" cy="316978"/>
              </a:xfrm>
              <a:custGeom>
                <a:rect b="b" l="l" r="r" t="t"/>
                <a:pathLst>
                  <a:path extrusionOk="0" h="4012" w="4011">
                    <a:moveTo>
                      <a:pt x="2008" y="1"/>
                    </a:moveTo>
                    <a:cubicBezTo>
                      <a:pt x="899" y="1"/>
                      <a:pt x="0" y="899"/>
                      <a:pt x="0" y="2003"/>
                    </a:cubicBezTo>
                    <a:cubicBezTo>
                      <a:pt x="0" y="3113"/>
                      <a:pt x="899" y="4011"/>
                      <a:pt x="2008" y="4011"/>
                    </a:cubicBezTo>
                    <a:cubicBezTo>
                      <a:pt x="3112" y="4011"/>
                      <a:pt x="4011" y="3113"/>
                      <a:pt x="4011" y="2003"/>
                    </a:cubicBezTo>
                    <a:cubicBezTo>
                      <a:pt x="4011" y="899"/>
                      <a:pt x="3112" y="1"/>
                      <a:pt x="200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49" name="Google Shape;6249;p29"/>
              <p:cNvSpPr/>
              <p:nvPr/>
            </p:nvSpPr>
            <p:spPr>
              <a:xfrm>
                <a:off x="5108192" y="3195308"/>
                <a:ext cx="85723" cy="84933"/>
              </a:xfrm>
              <a:custGeom>
                <a:rect b="b" l="l" r="r" t="t"/>
                <a:pathLst>
                  <a:path extrusionOk="0" fill="none" h="1075" w="1085">
                    <a:moveTo>
                      <a:pt x="0" y="0"/>
                    </a:moveTo>
                    <a:cubicBezTo>
                      <a:pt x="146" y="512"/>
                      <a:pt x="572" y="934"/>
                      <a:pt x="1084" y="1074"/>
                    </a:cubicBezTo>
                  </a:path>
                </a:pathLst>
              </a:custGeom>
              <a:noFill/>
              <a:ln cap="flat" cmpd="sng" w="5275">
                <a:solidFill>
                  <a:srgbClr val="002255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50" name="Google Shape;6250;p29"/>
              <p:cNvSpPr/>
              <p:nvPr/>
            </p:nvSpPr>
            <p:spPr>
              <a:xfrm>
                <a:off x="5164051" y="3190488"/>
                <a:ext cx="35395" cy="31840"/>
              </a:xfrm>
              <a:custGeom>
                <a:rect b="b" l="l" r="r" t="t"/>
                <a:pathLst>
                  <a:path extrusionOk="0" fill="none" h="403" w="448">
                    <a:moveTo>
                      <a:pt x="1" y="1"/>
                    </a:moveTo>
                    <a:cubicBezTo>
                      <a:pt x="36" y="217"/>
                      <a:pt x="232" y="392"/>
                      <a:pt x="448" y="402"/>
                    </a:cubicBezTo>
                  </a:path>
                </a:pathLst>
              </a:custGeom>
              <a:noFill/>
              <a:ln cap="flat" cmpd="sng" w="5275">
                <a:solidFill>
                  <a:srgbClr val="002255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251" name="Google Shape;6251;p29"/>
            <p:cNvGrpSpPr/>
            <p:nvPr/>
          </p:nvGrpSpPr>
          <p:grpSpPr>
            <a:xfrm flipH="1">
              <a:off x="189315" y="2272838"/>
              <a:ext cx="316899" cy="316978"/>
              <a:chOff x="5052650" y="3025125"/>
              <a:chExt cx="316899" cy="316978"/>
            </a:xfrm>
          </p:grpSpPr>
          <p:sp>
            <p:nvSpPr>
              <p:cNvPr id="6252" name="Google Shape;6252;p29"/>
              <p:cNvSpPr/>
              <p:nvPr/>
            </p:nvSpPr>
            <p:spPr>
              <a:xfrm>
                <a:off x="5052650" y="3025125"/>
                <a:ext cx="316899" cy="316978"/>
              </a:xfrm>
              <a:custGeom>
                <a:rect b="b" l="l" r="r" t="t"/>
                <a:pathLst>
                  <a:path extrusionOk="0" h="4012" w="4011">
                    <a:moveTo>
                      <a:pt x="2008" y="1"/>
                    </a:moveTo>
                    <a:cubicBezTo>
                      <a:pt x="899" y="1"/>
                      <a:pt x="0" y="899"/>
                      <a:pt x="0" y="2003"/>
                    </a:cubicBezTo>
                    <a:cubicBezTo>
                      <a:pt x="0" y="3113"/>
                      <a:pt x="899" y="4011"/>
                      <a:pt x="2008" y="4011"/>
                    </a:cubicBezTo>
                    <a:cubicBezTo>
                      <a:pt x="3112" y="4011"/>
                      <a:pt x="4011" y="3113"/>
                      <a:pt x="4011" y="2003"/>
                    </a:cubicBezTo>
                    <a:cubicBezTo>
                      <a:pt x="4011" y="899"/>
                      <a:pt x="3112" y="1"/>
                      <a:pt x="200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53" name="Google Shape;6253;p29"/>
              <p:cNvSpPr/>
              <p:nvPr/>
            </p:nvSpPr>
            <p:spPr>
              <a:xfrm>
                <a:off x="5108192" y="3195308"/>
                <a:ext cx="85723" cy="84933"/>
              </a:xfrm>
              <a:custGeom>
                <a:rect b="b" l="l" r="r" t="t"/>
                <a:pathLst>
                  <a:path extrusionOk="0" fill="none" h="1075" w="1085">
                    <a:moveTo>
                      <a:pt x="0" y="0"/>
                    </a:moveTo>
                    <a:cubicBezTo>
                      <a:pt x="146" y="512"/>
                      <a:pt x="572" y="934"/>
                      <a:pt x="1084" y="1074"/>
                    </a:cubicBezTo>
                  </a:path>
                </a:pathLst>
              </a:custGeom>
              <a:noFill/>
              <a:ln cap="flat" cmpd="sng" w="5275">
                <a:solidFill>
                  <a:schemeClr val="accent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54" name="Google Shape;6254;p29"/>
              <p:cNvSpPr/>
              <p:nvPr/>
            </p:nvSpPr>
            <p:spPr>
              <a:xfrm>
                <a:off x="5164051" y="3190488"/>
                <a:ext cx="35395" cy="31840"/>
              </a:xfrm>
              <a:custGeom>
                <a:rect b="b" l="l" r="r" t="t"/>
                <a:pathLst>
                  <a:path extrusionOk="0" fill="none" h="403" w="448">
                    <a:moveTo>
                      <a:pt x="1" y="1"/>
                    </a:moveTo>
                    <a:cubicBezTo>
                      <a:pt x="36" y="217"/>
                      <a:pt x="232" y="392"/>
                      <a:pt x="448" y="402"/>
                    </a:cubicBezTo>
                  </a:path>
                </a:pathLst>
              </a:custGeom>
              <a:noFill/>
              <a:ln cap="flat" cmpd="sng" w="5275">
                <a:solidFill>
                  <a:schemeClr val="accent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255" name="Google Shape;6255;p29"/>
            <p:cNvGrpSpPr/>
            <p:nvPr/>
          </p:nvGrpSpPr>
          <p:grpSpPr>
            <a:xfrm>
              <a:off x="3172599" y="251620"/>
              <a:ext cx="120724" cy="120609"/>
              <a:chOff x="4846747" y="1806261"/>
              <a:chExt cx="130400" cy="130275"/>
            </a:xfrm>
          </p:grpSpPr>
          <p:sp>
            <p:nvSpPr>
              <p:cNvPr id="6256" name="Google Shape;6256;p29"/>
              <p:cNvSpPr/>
              <p:nvPr/>
            </p:nvSpPr>
            <p:spPr>
              <a:xfrm>
                <a:off x="4846747" y="1806261"/>
                <a:ext cx="130400" cy="130275"/>
              </a:xfrm>
              <a:custGeom>
                <a:rect b="b" l="l" r="r" t="t"/>
                <a:pathLst>
                  <a:path extrusionOk="0" h="5211" w="5216">
                    <a:moveTo>
                      <a:pt x="2606" y="0"/>
                    </a:moveTo>
                    <a:cubicBezTo>
                      <a:pt x="1170" y="0"/>
                      <a:pt x="1" y="1170"/>
                      <a:pt x="1" y="2605"/>
                    </a:cubicBezTo>
                    <a:cubicBezTo>
                      <a:pt x="1" y="4046"/>
                      <a:pt x="1170" y="5210"/>
                      <a:pt x="2606" y="5210"/>
                    </a:cubicBezTo>
                    <a:cubicBezTo>
                      <a:pt x="4046" y="5210"/>
                      <a:pt x="5216" y="4046"/>
                      <a:pt x="5216" y="2605"/>
                    </a:cubicBezTo>
                    <a:cubicBezTo>
                      <a:pt x="5216" y="1170"/>
                      <a:pt x="4046" y="0"/>
                      <a:pt x="260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57" name="Google Shape;6257;p29"/>
              <p:cNvSpPr/>
              <p:nvPr/>
            </p:nvSpPr>
            <p:spPr>
              <a:xfrm>
                <a:off x="4858672" y="1839886"/>
                <a:ext cx="17725" cy="56125"/>
              </a:xfrm>
              <a:custGeom>
                <a:rect b="b" l="l" r="r" t="t"/>
                <a:pathLst>
                  <a:path extrusionOk="0" fill="none" h="2245" w="709">
                    <a:moveTo>
                      <a:pt x="452" y="0"/>
                    </a:moveTo>
                    <a:cubicBezTo>
                      <a:pt x="1" y="683"/>
                      <a:pt x="111" y="1682"/>
                      <a:pt x="708" y="2244"/>
                    </a:cubicBezTo>
                  </a:path>
                </a:pathLst>
              </a:custGeom>
              <a:noFill/>
              <a:ln cap="flat" cmpd="sng" w="5275">
                <a:solidFill>
                  <a:srgbClr val="002255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258" name="Google Shape;6258;p29"/>
            <p:cNvGrpSpPr/>
            <p:nvPr/>
          </p:nvGrpSpPr>
          <p:grpSpPr>
            <a:xfrm>
              <a:off x="6342688" y="260763"/>
              <a:ext cx="120739" cy="120769"/>
              <a:chOff x="5052650" y="3025125"/>
              <a:chExt cx="316899" cy="316978"/>
            </a:xfrm>
          </p:grpSpPr>
          <p:sp>
            <p:nvSpPr>
              <p:cNvPr id="6259" name="Google Shape;6259;p29"/>
              <p:cNvSpPr/>
              <p:nvPr/>
            </p:nvSpPr>
            <p:spPr>
              <a:xfrm>
                <a:off x="5052650" y="3025125"/>
                <a:ext cx="316899" cy="316978"/>
              </a:xfrm>
              <a:custGeom>
                <a:rect b="b" l="l" r="r" t="t"/>
                <a:pathLst>
                  <a:path extrusionOk="0" h="4012" w="4011">
                    <a:moveTo>
                      <a:pt x="2008" y="1"/>
                    </a:moveTo>
                    <a:cubicBezTo>
                      <a:pt x="899" y="1"/>
                      <a:pt x="0" y="899"/>
                      <a:pt x="0" y="2003"/>
                    </a:cubicBezTo>
                    <a:cubicBezTo>
                      <a:pt x="0" y="3113"/>
                      <a:pt x="899" y="4011"/>
                      <a:pt x="2008" y="4011"/>
                    </a:cubicBezTo>
                    <a:cubicBezTo>
                      <a:pt x="3112" y="4011"/>
                      <a:pt x="4011" y="3113"/>
                      <a:pt x="4011" y="2003"/>
                    </a:cubicBezTo>
                    <a:cubicBezTo>
                      <a:pt x="4011" y="899"/>
                      <a:pt x="3112" y="1"/>
                      <a:pt x="200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60" name="Google Shape;6260;p29"/>
              <p:cNvSpPr/>
              <p:nvPr/>
            </p:nvSpPr>
            <p:spPr>
              <a:xfrm>
                <a:off x="5108192" y="3195308"/>
                <a:ext cx="85723" cy="84933"/>
              </a:xfrm>
              <a:custGeom>
                <a:rect b="b" l="l" r="r" t="t"/>
                <a:pathLst>
                  <a:path extrusionOk="0" fill="none" h="1075" w="1085">
                    <a:moveTo>
                      <a:pt x="0" y="0"/>
                    </a:moveTo>
                    <a:cubicBezTo>
                      <a:pt x="146" y="512"/>
                      <a:pt x="572" y="934"/>
                      <a:pt x="1084" y="1074"/>
                    </a:cubicBezTo>
                  </a:path>
                </a:pathLst>
              </a:custGeom>
              <a:noFill/>
              <a:ln cap="flat" cmpd="sng" w="5275">
                <a:solidFill>
                  <a:srgbClr val="002255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61" name="Google Shape;6261;p29"/>
              <p:cNvSpPr/>
              <p:nvPr/>
            </p:nvSpPr>
            <p:spPr>
              <a:xfrm>
                <a:off x="5164051" y="3190488"/>
                <a:ext cx="35395" cy="31840"/>
              </a:xfrm>
              <a:custGeom>
                <a:rect b="b" l="l" r="r" t="t"/>
                <a:pathLst>
                  <a:path extrusionOk="0" fill="none" h="403" w="448">
                    <a:moveTo>
                      <a:pt x="1" y="1"/>
                    </a:moveTo>
                    <a:cubicBezTo>
                      <a:pt x="36" y="217"/>
                      <a:pt x="232" y="392"/>
                      <a:pt x="448" y="402"/>
                    </a:cubicBezTo>
                  </a:path>
                </a:pathLst>
              </a:custGeom>
              <a:noFill/>
              <a:ln cap="flat" cmpd="sng" w="5275">
                <a:solidFill>
                  <a:srgbClr val="002255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262" name="Google Shape;6262;p29"/>
            <p:cNvGrpSpPr/>
            <p:nvPr/>
          </p:nvGrpSpPr>
          <p:grpSpPr>
            <a:xfrm rot="5400000">
              <a:off x="8778703" y="2837465"/>
              <a:ext cx="149777" cy="149621"/>
              <a:chOff x="4788500" y="2618450"/>
              <a:chExt cx="130400" cy="130275"/>
            </a:xfrm>
          </p:grpSpPr>
          <p:sp>
            <p:nvSpPr>
              <p:cNvPr id="6263" name="Google Shape;6263;p29"/>
              <p:cNvSpPr/>
              <p:nvPr/>
            </p:nvSpPr>
            <p:spPr>
              <a:xfrm>
                <a:off x="4788500" y="2618450"/>
                <a:ext cx="130400" cy="130275"/>
              </a:xfrm>
              <a:custGeom>
                <a:rect b="b" l="l" r="r" t="t"/>
                <a:pathLst>
                  <a:path extrusionOk="0" h="5211" w="5216">
                    <a:moveTo>
                      <a:pt x="2606" y="0"/>
                    </a:moveTo>
                    <a:cubicBezTo>
                      <a:pt x="1170" y="0"/>
                      <a:pt x="1" y="1170"/>
                      <a:pt x="1" y="2605"/>
                    </a:cubicBezTo>
                    <a:cubicBezTo>
                      <a:pt x="1" y="4046"/>
                      <a:pt x="1170" y="5210"/>
                      <a:pt x="2606" y="5210"/>
                    </a:cubicBezTo>
                    <a:cubicBezTo>
                      <a:pt x="4046" y="5210"/>
                      <a:pt x="5216" y="4046"/>
                      <a:pt x="5216" y="2605"/>
                    </a:cubicBezTo>
                    <a:cubicBezTo>
                      <a:pt x="5216" y="1170"/>
                      <a:pt x="4046" y="0"/>
                      <a:pt x="260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64" name="Google Shape;6264;p29"/>
              <p:cNvSpPr/>
              <p:nvPr/>
            </p:nvSpPr>
            <p:spPr>
              <a:xfrm>
                <a:off x="4800425" y="2652075"/>
                <a:ext cx="17725" cy="56125"/>
              </a:xfrm>
              <a:custGeom>
                <a:rect b="b" l="l" r="r" t="t"/>
                <a:pathLst>
                  <a:path extrusionOk="0" fill="none" h="2245" w="709">
                    <a:moveTo>
                      <a:pt x="452" y="0"/>
                    </a:moveTo>
                    <a:cubicBezTo>
                      <a:pt x="1" y="683"/>
                      <a:pt x="111" y="1682"/>
                      <a:pt x="708" y="2244"/>
                    </a:cubicBezTo>
                  </a:path>
                </a:pathLst>
              </a:custGeom>
              <a:noFill/>
              <a:ln cap="flat" cmpd="sng" w="5275">
                <a:solidFill>
                  <a:srgbClr val="002255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265" name="Google Shape;6265;p29"/>
            <p:cNvGrpSpPr/>
            <p:nvPr/>
          </p:nvGrpSpPr>
          <p:grpSpPr>
            <a:xfrm flipH="1">
              <a:off x="189325" y="1830138"/>
              <a:ext cx="120739" cy="120769"/>
              <a:chOff x="5052650" y="3025125"/>
              <a:chExt cx="316899" cy="316978"/>
            </a:xfrm>
          </p:grpSpPr>
          <p:sp>
            <p:nvSpPr>
              <p:cNvPr id="6266" name="Google Shape;6266;p29"/>
              <p:cNvSpPr/>
              <p:nvPr/>
            </p:nvSpPr>
            <p:spPr>
              <a:xfrm>
                <a:off x="5052650" y="3025125"/>
                <a:ext cx="316899" cy="316978"/>
              </a:xfrm>
              <a:custGeom>
                <a:rect b="b" l="l" r="r" t="t"/>
                <a:pathLst>
                  <a:path extrusionOk="0" h="4012" w="4011">
                    <a:moveTo>
                      <a:pt x="2008" y="1"/>
                    </a:moveTo>
                    <a:cubicBezTo>
                      <a:pt x="899" y="1"/>
                      <a:pt x="0" y="899"/>
                      <a:pt x="0" y="2003"/>
                    </a:cubicBezTo>
                    <a:cubicBezTo>
                      <a:pt x="0" y="3113"/>
                      <a:pt x="899" y="4011"/>
                      <a:pt x="2008" y="4011"/>
                    </a:cubicBezTo>
                    <a:cubicBezTo>
                      <a:pt x="3112" y="4011"/>
                      <a:pt x="4011" y="3113"/>
                      <a:pt x="4011" y="2003"/>
                    </a:cubicBezTo>
                    <a:cubicBezTo>
                      <a:pt x="4011" y="899"/>
                      <a:pt x="3112" y="1"/>
                      <a:pt x="200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67" name="Google Shape;6267;p29"/>
              <p:cNvSpPr/>
              <p:nvPr/>
            </p:nvSpPr>
            <p:spPr>
              <a:xfrm>
                <a:off x="5108192" y="3195308"/>
                <a:ext cx="85723" cy="84933"/>
              </a:xfrm>
              <a:custGeom>
                <a:rect b="b" l="l" r="r" t="t"/>
                <a:pathLst>
                  <a:path extrusionOk="0" fill="none" h="1075" w="1085">
                    <a:moveTo>
                      <a:pt x="0" y="0"/>
                    </a:moveTo>
                    <a:cubicBezTo>
                      <a:pt x="146" y="512"/>
                      <a:pt x="572" y="934"/>
                      <a:pt x="1084" y="1074"/>
                    </a:cubicBezTo>
                  </a:path>
                </a:pathLst>
              </a:custGeom>
              <a:noFill/>
              <a:ln cap="flat" cmpd="sng" w="5275">
                <a:solidFill>
                  <a:srgbClr val="002255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68" name="Google Shape;6268;p29"/>
              <p:cNvSpPr/>
              <p:nvPr/>
            </p:nvSpPr>
            <p:spPr>
              <a:xfrm>
                <a:off x="5164051" y="3190488"/>
                <a:ext cx="35395" cy="31840"/>
              </a:xfrm>
              <a:custGeom>
                <a:rect b="b" l="l" r="r" t="t"/>
                <a:pathLst>
                  <a:path extrusionOk="0" fill="none" h="403" w="448">
                    <a:moveTo>
                      <a:pt x="1" y="1"/>
                    </a:moveTo>
                    <a:cubicBezTo>
                      <a:pt x="36" y="217"/>
                      <a:pt x="232" y="392"/>
                      <a:pt x="448" y="402"/>
                    </a:cubicBezTo>
                  </a:path>
                </a:pathLst>
              </a:custGeom>
              <a:noFill/>
              <a:ln cap="flat" cmpd="sng" w="5275">
                <a:solidFill>
                  <a:srgbClr val="002255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269" name="Google Shape;6269;p29"/>
            <p:cNvGrpSpPr/>
            <p:nvPr/>
          </p:nvGrpSpPr>
          <p:grpSpPr>
            <a:xfrm>
              <a:off x="265901" y="3048380"/>
              <a:ext cx="98152" cy="98045"/>
              <a:chOff x="4788500" y="2618450"/>
              <a:chExt cx="130400" cy="130275"/>
            </a:xfrm>
          </p:grpSpPr>
          <p:sp>
            <p:nvSpPr>
              <p:cNvPr id="6270" name="Google Shape;6270;p29"/>
              <p:cNvSpPr/>
              <p:nvPr/>
            </p:nvSpPr>
            <p:spPr>
              <a:xfrm>
                <a:off x="4788500" y="2618450"/>
                <a:ext cx="130400" cy="130275"/>
              </a:xfrm>
              <a:custGeom>
                <a:rect b="b" l="l" r="r" t="t"/>
                <a:pathLst>
                  <a:path extrusionOk="0" h="5211" w="5216">
                    <a:moveTo>
                      <a:pt x="2606" y="0"/>
                    </a:moveTo>
                    <a:cubicBezTo>
                      <a:pt x="1170" y="0"/>
                      <a:pt x="1" y="1170"/>
                      <a:pt x="1" y="2605"/>
                    </a:cubicBezTo>
                    <a:cubicBezTo>
                      <a:pt x="1" y="4046"/>
                      <a:pt x="1170" y="5210"/>
                      <a:pt x="2606" y="5210"/>
                    </a:cubicBezTo>
                    <a:cubicBezTo>
                      <a:pt x="4046" y="5210"/>
                      <a:pt x="5216" y="4046"/>
                      <a:pt x="5216" y="2605"/>
                    </a:cubicBezTo>
                    <a:cubicBezTo>
                      <a:pt x="5216" y="1170"/>
                      <a:pt x="4046" y="0"/>
                      <a:pt x="260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71" name="Google Shape;6271;p29"/>
              <p:cNvSpPr/>
              <p:nvPr/>
            </p:nvSpPr>
            <p:spPr>
              <a:xfrm>
                <a:off x="4800425" y="2652075"/>
                <a:ext cx="17725" cy="56125"/>
              </a:xfrm>
              <a:custGeom>
                <a:rect b="b" l="l" r="r" t="t"/>
                <a:pathLst>
                  <a:path extrusionOk="0" fill="none" h="2245" w="709">
                    <a:moveTo>
                      <a:pt x="452" y="0"/>
                    </a:moveTo>
                    <a:cubicBezTo>
                      <a:pt x="1" y="683"/>
                      <a:pt x="111" y="1682"/>
                      <a:pt x="708" y="2244"/>
                    </a:cubicBezTo>
                  </a:path>
                </a:pathLst>
              </a:custGeom>
              <a:noFill/>
              <a:ln cap="flat" cmpd="sng" w="5275">
                <a:solidFill>
                  <a:srgbClr val="002255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272" name="Google Shape;6272;p29"/>
          <p:cNvGrpSpPr/>
          <p:nvPr/>
        </p:nvGrpSpPr>
        <p:grpSpPr>
          <a:xfrm flipH="1">
            <a:off x="2793952" y="4549319"/>
            <a:ext cx="983193" cy="393151"/>
            <a:chOff x="6176600" y="3023250"/>
            <a:chExt cx="444100" cy="177575"/>
          </a:xfrm>
        </p:grpSpPr>
        <p:sp>
          <p:nvSpPr>
            <p:cNvPr id="6273" name="Google Shape;6273;p29"/>
            <p:cNvSpPr/>
            <p:nvPr/>
          </p:nvSpPr>
          <p:spPr>
            <a:xfrm>
              <a:off x="6347375" y="3025125"/>
              <a:ext cx="39425" cy="44825"/>
            </a:xfrm>
            <a:custGeom>
              <a:rect b="b" l="l" r="r" t="t"/>
              <a:pathLst>
                <a:path extrusionOk="0" h="1793" w="1577">
                  <a:moveTo>
                    <a:pt x="11" y="1"/>
                  </a:moveTo>
                  <a:lnTo>
                    <a:pt x="1" y="66"/>
                  </a:lnTo>
                  <a:cubicBezTo>
                    <a:pt x="126" y="638"/>
                    <a:pt x="242" y="1210"/>
                    <a:pt x="337" y="1783"/>
                  </a:cubicBezTo>
                  <a:lnTo>
                    <a:pt x="342" y="1793"/>
                  </a:lnTo>
                  <a:cubicBezTo>
                    <a:pt x="744" y="1652"/>
                    <a:pt x="1160" y="1537"/>
                    <a:pt x="1577" y="1456"/>
                  </a:cubicBezTo>
                  <a:lnTo>
                    <a:pt x="1577" y="1431"/>
                  </a:lnTo>
                  <a:cubicBezTo>
                    <a:pt x="1537" y="1055"/>
                    <a:pt x="1471" y="678"/>
                    <a:pt x="1381" y="307"/>
                  </a:cubicBezTo>
                  <a:lnTo>
                    <a:pt x="1391" y="277"/>
                  </a:lnTo>
                  <a:cubicBezTo>
                    <a:pt x="939" y="146"/>
                    <a:pt x="478" y="56"/>
                    <a:pt x="1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4" name="Google Shape;6274;p29"/>
            <p:cNvSpPr/>
            <p:nvPr/>
          </p:nvSpPr>
          <p:spPr>
            <a:xfrm>
              <a:off x="6290525" y="3023525"/>
              <a:ext cx="47725" cy="68400"/>
            </a:xfrm>
            <a:custGeom>
              <a:rect b="b" l="l" r="r" t="t"/>
              <a:pathLst>
                <a:path extrusionOk="0" h="2736" w="1909">
                  <a:moveTo>
                    <a:pt x="1230" y="0"/>
                  </a:moveTo>
                  <a:cubicBezTo>
                    <a:pt x="817" y="0"/>
                    <a:pt x="406" y="28"/>
                    <a:pt x="1" y="85"/>
                  </a:cubicBezTo>
                  <a:lnTo>
                    <a:pt x="11" y="180"/>
                  </a:lnTo>
                  <a:cubicBezTo>
                    <a:pt x="172" y="1013"/>
                    <a:pt x="332" y="1842"/>
                    <a:pt x="493" y="2670"/>
                  </a:cubicBezTo>
                  <a:lnTo>
                    <a:pt x="523" y="2735"/>
                  </a:lnTo>
                  <a:cubicBezTo>
                    <a:pt x="985" y="2544"/>
                    <a:pt x="1447" y="2334"/>
                    <a:pt x="1908" y="2138"/>
                  </a:cubicBezTo>
                  <a:lnTo>
                    <a:pt x="1908" y="2128"/>
                  </a:lnTo>
                  <a:cubicBezTo>
                    <a:pt x="1758" y="1420"/>
                    <a:pt x="1627" y="712"/>
                    <a:pt x="1512" y="5"/>
                  </a:cubicBezTo>
                  <a:cubicBezTo>
                    <a:pt x="1418" y="2"/>
                    <a:pt x="1324" y="0"/>
                    <a:pt x="123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5" name="Google Shape;6275;p29"/>
            <p:cNvSpPr/>
            <p:nvPr/>
          </p:nvSpPr>
          <p:spPr>
            <a:xfrm>
              <a:off x="6328300" y="3023625"/>
              <a:ext cx="27650" cy="53350"/>
            </a:xfrm>
            <a:custGeom>
              <a:rect b="b" l="l" r="r" t="t"/>
              <a:pathLst>
                <a:path extrusionOk="0" h="2134" w="1106">
                  <a:moveTo>
                    <a:pt x="1" y="1"/>
                  </a:moveTo>
                  <a:lnTo>
                    <a:pt x="1" y="1"/>
                  </a:lnTo>
                  <a:cubicBezTo>
                    <a:pt x="116" y="708"/>
                    <a:pt x="247" y="1416"/>
                    <a:pt x="397" y="2124"/>
                  </a:cubicBezTo>
                  <a:lnTo>
                    <a:pt x="397" y="2134"/>
                  </a:lnTo>
                  <a:cubicBezTo>
                    <a:pt x="633" y="2033"/>
                    <a:pt x="864" y="1938"/>
                    <a:pt x="1100" y="1858"/>
                  </a:cubicBezTo>
                  <a:cubicBezTo>
                    <a:pt x="1105" y="1858"/>
                    <a:pt x="1105" y="1858"/>
                    <a:pt x="1105" y="1853"/>
                  </a:cubicBezTo>
                  <a:lnTo>
                    <a:pt x="1100" y="1843"/>
                  </a:lnTo>
                  <a:cubicBezTo>
                    <a:pt x="1005" y="1270"/>
                    <a:pt x="889" y="698"/>
                    <a:pt x="764" y="126"/>
                  </a:cubicBezTo>
                  <a:lnTo>
                    <a:pt x="774" y="61"/>
                  </a:lnTo>
                  <a:cubicBezTo>
                    <a:pt x="518" y="26"/>
                    <a:pt x="257" y="1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6" name="Google Shape;6276;p29"/>
            <p:cNvSpPr/>
            <p:nvPr/>
          </p:nvSpPr>
          <p:spPr>
            <a:xfrm>
              <a:off x="6265575" y="3025625"/>
              <a:ext cx="38025" cy="76700"/>
            </a:xfrm>
            <a:custGeom>
              <a:rect b="b" l="l" r="r" t="t"/>
              <a:pathLst>
                <a:path extrusionOk="0" h="3068" w="1521">
                  <a:moveTo>
                    <a:pt x="999" y="1"/>
                  </a:moveTo>
                  <a:cubicBezTo>
                    <a:pt x="688" y="41"/>
                    <a:pt x="387" y="101"/>
                    <a:pt x="85" y="177"/>
                  </a:cubicBezTo>
                  <a:cubicBezTo>
                    <a:pt x="0" y="1125"/>
                    <a:pt x="101" y="2134"/>
                    <a:pt x="276" y="3068"/>
                  </a:cubicBezTo>
                  <a:cubicBezTo>
                    <a:pt x="698" y="2967"/>
                    <a:pt x="1114" y="2817"/>
                    <a:pt x="1521" y="2651"/>
                  </a:cubicBezTo>
                  <a:lnTo>
                    <a:pt x="1491" y="2586"/>
                  </a:lnTo>
                  <a:cubicBezTo>
                    <a:pt x="1330" y="1758"/>
                    <a:pt x="1170" y="929"/>
                    <a:pt x="1009" y="96"/>
                  </a:cubicBezTo>
                  <a:lnTo>
                    <a:pt x="99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7" name="Google Shape;6277;p29"/>
            <p:cNvSpPr/>
            <p:nvPr/>
          </p:nvSpPr>
          <p:spPr>
            <a:xfrm>
              <a:off x="6415400" y="3058375"/>
              <a:ext cx="185725" cy="141325"/>
            </a:xfrm>
            <a:custGeom>
              <a:rect b="b" l="l" r="r" t="t"/>
              <a:pathLst>
                <a:path extrusionOk="0" h="5653" w="7429">
                  <a:moveTo>
                    <a:pt x="1727" y="1"/>
                  </a:moveTo>
                  <a:cubicBezTo>
                    <a:pt x="1431" y="116"/>
                    <a:pt x="1210" y="367"/>
                    <a:pt x="1034" y="628"/>
                  </a:cubicBezTo>
                  <a:cubicBezTo>
                    <a:pt x="0" y="2149"/>
                    <a:pt x="146" y="4277"/>
                    <a:pt x="1406" y="5653"/>
                  </a:cubicBezTo>
                  <a:cubicBezTo>
                    <a:pt x="2023" y="5607"/>
                    <a:pt x="2635" y="5502"/>
                    <a:pt x="3233" y="5336"/>
                  </a:cubicBezTo>
                  <a:cubicBezTo>
                    <a:pt x="4759" y="4910"/>
                    <a:pt x="5893" y="3821"/>
                    <a:pt x="7429" y="3504"/>
                  </a:cubicBezTo>
                  <a:lnTo>
                    <a:pt x="7429" y="3504"/>
                  </a:lnTo>
                  <a:cubicBezTo>
                    <a:pt x="7075" y="3550"/>
                    <a:pt x="6718" y="3573"/>
                    <a:pt x="6362" y="3573"/>
                  </a:cubicBezTo>
                  <a:cubicBezTo>
                    <a:pt x="5934" y="3573"/>
                    <a:pt x="5506" y="3540"/>
                    <a:pt x="5085" y="3474"/>
                  </a:cubicBezTo>
                  <a:cubicBezTo>
                    <a:pt x="4939" y="3449"/>
                    <a:pt x="4794" y="3424"/>
                    <a:pt x="4653" y="3374"/>
                  </a:cubicBezTo>
                  <a:cubicBezTo>
                    <a:pt x="4563" y="3545"/>
                    <a:pt x="4397" y="3675"/>
                    <a:pt x="4191" y="3710"/>
                  </a:cubicBezTo>
                  <a:cubicBezTo>
                    <a:pt x="4154" y="3716"/>
                    <a:pt x="4117" y="3720"/>
                    <a:pt x="4080" y="3720"/>
                  </a:cubicBezTo>
                  <a:cubicBezTo>
                    <a:pt x="3767" y="3720"/>
                    <a:pt x="3492" y="3497"/>
                    <a:pt x="3438" y="3178"/>
                  </a:cubicBezTo>
                  <a:cubicBezTo>
                    <a:pt x="3403" y="2982"/>
                    <a:pt x="3464" y="2792"/>
                    <a:pt x="3579" y="2646"/>
                  </a:cubicBezTo>
                  <a:lnTo>
                    <a:pt x="3172" y="2280"/>
                  </a:lnTo>
                  <a:cubicBezTo>
                    <a:pt x="3182" y="1687"/>
                    <a:pt x="3619" y="1150"/>
                    <a:pt x="4262" y="1100"/>
                  </a:cubicBezTo>
                  <a:lnTo>
                    <a:pt x="4578" y="799"/>
                  </a:lnTo>
                  <a:cubicBezTo>
                    <a:pt x="4352" y="668"/>
                    <a:pt x="4121" y="548"/>
                    <a:pt x="3875" y="453"/>
                  </a:cubicBezTo>
                  <a:cubicBezTo>
                    <a:pt x="3273" y="217"/>
                    <a:pt x="2550" y="101"/>
                    <a:pt x="1913" y="21"/>
                  </a:cubicBezTo>
                  <a:cubicBezTo>
                    <a:pt x="1852" y="11"/>
                    <a:pt x="1787" y="6"/>
                    <a:pt x="17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8" name="Google Shape;6278;p29"/>
            <p:cNvSpPr/>
            <p:nvPr/>
          </p:nvSpPr>
          <p:spPr>
            <a:xfrm>
              <a:off x="6494700" y="3078325"/>
              <a:ext cx="126000" cy="69375"/>
            </a:xfrm>
            <a:custGeom>
              <a:rect b="b" l="l" r="r" t="t"/>
              <a:pathLst>
                <a:path extrusionOk="0" h="2775" w="5040">
                  <a:moveTo>
                    <a:pt x="1406" y="1"/>
                  </a:moveTo>
                  <a:lnTo>
                    <a:pt x="1090" y="302"/>
                  </a:lnTo>
                  <a:cubicBezTo>
                    <a:pt x="447" y="352"/>
                    <a:pt x="10" y="889"/>
                    <a:pt x="0" y="1482"/>
                  </a:cubicBezTo>
                  <a:lnTo>
                    <a:pt x="407" y="1848"/>
                  </a:lnTo>
                  <a:cubicBezTo>
                    <a:pt x="502" y="1733"/>
                    <a:pt x="638" y="1652"/>
                    <a:pt x="798" y="1622"/>
                  </a:cubicBezTo>
                  <a:cubicBezTo>
                    <a:pt x="834" y="1616"/>
                    <a:pt x="870" y="1613"/>
                    <a:pt x="905" y="1613"/>
                  </a:cubicBezTo>
                  <a:cubicBezTo>
                    <a:pt x="959" y="1613"/>
                    <a:pt x="1011" y="1620"/>
                    <a:pt x="1059" y="1632"/>
                  </a:cubicBezTo>
                  <a:cubicBezTo>
                    <a:pt x="1078" y="1481"/>
                    <a:pt x="1208" y="1370"/>
                    <a:pt x="1358" y="1370"/>
                  </a:cubicBezTo>
                  <a:cubicBezTo>
                    <a:pt x="1367" y="1370"/>
                    <a:pt x="1376" y="1370"/>
                    <a:pt x="1386" y="1371"/>
                  </a:cubicBezTo>
                  <a:cubicBezTo>
                    <a:pt x="1556" y="1381"/>
                    <a:pt x="1682" y="1532"/>
                    <a:pt x="1667" y="1697"/>
                  </a:cubicBezTo>
                  <a:cubicBezTo>
                    <a:pt x="1657" y="1813"/>
                    <a:pt x="1581" y="1908"/>
                    <a:pt x="1481" y="1953"/>
                  </a:cubicBezTo>
                  <a:cubicBezTo>
                    <a:pt x="1516" y="2014"/>
                    <a:pt x="1541" y="2084"/>
                    <a:pt x="1556" y="2154"/>
                  </a:cubicBezTo>
                  <a:cubicBezTo>
                    <a:pt x="1581" y="2305"/>
                    <a:pt x="1551" y="2455"/>
                    <a:pt x="1481" y="2576"/>
                  </a:cubicBezTo>
                  <a:cubicBezTo>
                    <a:pt x="1622" y="2626"/>
                    <a:pt x="1767" y="2651"/>
                    <a:pt x="1913" y="2676"/>
                  </a:cubicBezTo>
                  <a:cubicBezTo>
                    <a:pt x="2334" y="2742"/>
                    <a:pt x="2762" y="2775"/>
                    <a:pt x="3190" y="2775"/>
                  </a:cubicBezTo>
                  <a:cubicBezTo>
                    <a:pt x="3546" y="2775"/>
                    <a:pt x="3903" y="2752"/>
                    <a:pt x="4257" y="2706"/>
                  </a:cubicBezTo>
                  <a:cubicBezTo>
                    <a:pt x="4498" y="2656"/>
                    <a:pt x="4754" y="2626"/>
                    <a:pt x="5015" y="2616"/>
                  </a:cubicBezTo>
                  <a:cubicBezTo>
                    <a:pt x="4995" y="2616"/>
                    <a:pt x="5040" y="1878"/>
                    <a:pt x="5040" y="1793"/>
                  </a:cubicBezTo>
                  <a:cubicBezTo>
                    <a:pt x="4116" y="1718"/>
                    <a:pt x="3358" y="1321"/>
                    <a:pt x="2605" y="799"/>
                  </a:cubicBezTo>
                  <a:cubicBezTo>
                    <a:pt x="2570" y="779"/>
                    <a:pt x="2535" y="754"/>
                    <a:pt x="2500" y="729"/>
                  </a:cubicBezTo>
                  <a:cubicBezTo>
                    <a:pt x="2144" y="478"/>
                    <a:pt x="1787" y="222"/>
                    <a:pt x="14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9" name="Google Shape;6279;p29"/>
            <p:cNvSpPr/>
            <p:nvPr/>
          </p:nvSpPr>
          <p:spPr>
            <a:xfrm>
              <a:off x="6176600" y="3056950"/>
              <a:ext cx="281975" cy="143425"/>
            </a:xfrm>
            <a:custGeom>
              <a:rect b="b" l="l" r="r" t="t"/>
              <a:pathLst>
                <a:path extrusionOk="0" h="5737" w="11279">
                  <a:moveTo>
                    <a:pt x="10190" y="0"/>
                  </a:moveTo>
                  <a:cubicBezTo>
                    <a:pt x="9590" y="0"/>
                    <a:pt x="8995" y="61"/>
                    <a:pt x="8408" y="183"/>
                  </a:cubicBezTo>
                  <a:cubicBezTo>
                    <a:pt x="7991" y="264"/>
                    <a:pt x="7575" y="379"/>
                    <a:pt x="7173" y="520"/>
                  </a:cubicBezTo>
                  <a:cubicBezTo>
                    <a:pt x="7173" y="525"/>
                    <a:pt x="7173" y="525"/>
                    <a:pt x="7168" y="525"/>
                  </a:cubicBezTo>
                  <a:cubicBezTo>
                    <a:pt x="6932" y="605"/>
                    <a:pt x="6701" y="700"/>
                    <a:pt x="6465" y="801"/>
                  </a:cubicBezTo>
                  <a:cubicBezTo>
                    <a:pt x="6004" y="997"/>
                    <a:pt x="5542" y="1207"/>
                    <a:pt x="5080" y="1398"/>
                  </a:cubicBezTo>
                  <a:cubicBezTo>
                    <a:pt x="4673" y="1564"/>
                    <a:pt x="4257" y="1714"/>
                    <a:pt x="3835" y="1815"/>
                  </a:cubicBezTo>
                  <a:cubicBezTo>
                    <a:pt x="3579" y="1875"/>
                    <a:pt x="3318" y="1920"/>
                    <a:pt x="3052" y="1940"/>
                  </a:cubicBezTo>
                  <a:cubicBezTo>
                    <a:pt x="2279" y="1376"/>
                    <a:pt x="1320" y="1130"/>
                    <a:pt x="368" y="1130"/>
                  </a:cubicBezTo>
                  <a:cubicBezTo>
                    <a:pt x="246" y="1130"/>
                    <a:pt x="123" y="1134"/>
                    <a:pt x="0" y="1142"/>
                  </a:cubicBezTo>
                  <a:cubicBezTo>
                    <a:pt x="618" y="1975"/>
                    <a:pt x="1602" y="2653"/>
                    <a:pt x="2621" y="2869"/>
                  </a:cubicBezTo>
                  <a:cubicBezTo>
                    <a:pt x="1602" y="3080"/>
                    <a:pt x="618" y="3762"/>
                    <a:pt x="0" y="4595"/>
                  </a:cubicBezTo>
                  <a:cubicBezTo>
                    <a:pt x="123" y="4603"/>
                    <a:pt x="246" y="4607"/>
                    <a:pt x="368" y="4607"/>
                  </a:cubicBezTo>
                  <a:cubicBezTo>
                    <a:pt x="1320" y="4607"/>
                    <a:pt x="2279" y="4362"/>
                    <a:pt x="3052" y="3797"/>
                  </a:cubicBezTo>
                  <a:cubicBezTo>
                    <a:pt x="4508" y="3903"/>
                    <a:pt x="5798" y="4726"/>
                    <a:pt x="7168" y="5213"/>
                  </a:cubicBezTo>
                  <a:cubicBezTo>
                    <a:pt x="8154" y="5564"/>
                    <a:pt x="9199" y="5736"/>
                    <a:pt x="10245" y="5736"/>
                  </a:cubicBezTo>
                  <a:cubicBezTo>
                    <a:pt x="10483" y="5736"/>
                    <a:pt x="10720" y="5727"/>
                    <a:pt x="10958" y="5710"/>
                  </a:cubicBezTo>
                  <a:cubicBezTo>
                    <a:pt x="9698" y="4334"/>
                    <a:pt x="9552" y="2206"/>
                    <a:pt x="10586" y="685"/>
                  </a:cubicBezTo>
                  <a:cubicBezTo>
                    <a:pt x="10762" y="424"/>
                    <a:pt x="10983" y="173"/>
                    <a:pt x="11279" y="58"/>
                  </a:cubicBezTo>
                  <a:cubicBezTo>
                    <a:pt x="10983" y="23"/>
                    <a:pt x="10687" y="8"/>
                    <a:pt x="10390" y="3"/>
                  </a:cubicBezTo>
                  <a:cubicBezTo>
                    <a:pt x="10324" y="1"/>
                    <a:pt x="10257" y="0"/>
                    <a:pt x="1019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0" name="Google Shape;6280;p29"/>
            <p:cNvSpPr/>
            <p:nvPr/>
          </p:nvSpPr>
          <p:spPr>
            <a:xfrm>
              <a:off x="6521175" y="3112550"/>
              <a:ext cx="15575" cy="14625"/>
            </a:xfrm>
            <a:custGeom>
              <a:rect b="b" l="l" r="r" t="t"/>
              <a:pathLst>
                <a:path extrusionOk="0" h="585" w="623">
                  <a:moveTo>
                    <a:pt x="299" y="1"/>
                  </a:moveTo>
                  <a:cubicBezTo>
                    <a:pt x="149" y="1"/>
                    <a:pt x="19" y="112"/>
                    <a:pt x="0" y="263"/>
                  </a:cubicBezTo>
                  <a:cubicBezTo>
                    <a:pt x="181" y="303"/>
                    <a:pt x="337" y="424"/>
                    <a:pt x="422" y="584"/>
                  </a:cubicBezTo>
                  <a:cubicBezTo>
                    <a:pt x="522" y="539"/>
                    <a:pt x="598" y="444"/>
                    <a:pt x="608" y="328"/>
                  </a:cubicBezTo>
                  <a:cubicBezTo>
                    <a:pt x="623" y="163"/>
                    <a:pt x="497" y="12"/>
                    <a:pt x="327" y="2"/>
                  </a:cubicBezTo>
                  <a:cubicBezTo>
                    <a:pt x="317" y="1"/>
                    <a:pt x="308" y="1"/>
                    <a:pt x="29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1" name="Google Shape;6281;p29"/>
            <p:cNvSpPr/>
            <p:nvPr/>
          </p:nvSpPr>
          <p:spPr>
            <a:xfrm>
              <a:off x="6520800" y="3119125"/>
              <a:ext cx="10950" cy="8700"/>
            </a:xfrm>
            <a:custGeom>
              <a:rect b="b" l="l" r="r" t="t"/>
              <a:pathLst>
                <a:path extrusionOk="0" h="348" w="438">
                  <a:moveTo>
                    <a:pt x="15" y="0"/>
                  </a:moveTo>
                  <a:cubicBezTo>
                    <a:pt x="15" y="5"/>
                    <a:pt x="15" y="10"/>
                    <a:pt x="15" y="15"/>
                  </a:cubicBezTo>
                  <a:cubicBezTo>
                    <a:pt x="0" y="186"/>
                    <a:pt x="121" y="332"/>
                    <a:pt x="292" y="347"/>
                  </a:cubicBezTo>
                  <a:cubicBezTo>
                    <a:pt x="300" y="347"/>
                    <a:pt x="309" y="348"/>
                    <a:pt x="318" y="348"/>
                  </a:cubicBezTo>
                  <a:cubicBezTo>
                    <a:pt x="360" y="348"/>
                    <a:pt x="404" y="338"/>
                    <a:pt x="437" y="321"/>
                  </a:cubicBezTo>
                  <a:cubicBezTo>
                    <a:pt x="352" y="161"/>
                    <a:pt x="196" y="40"/>
                    <a:pt x="1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2" name="Google Shape;6282;p29"/>
            <p:cNvSpPr/>
            <p:nvPr/>
          </p:nvSpPr>
          <p:spPr>
            <a:xfrm>
              <a:off x="6500475" y="3118650"/>
              <a:ext cx="33775" cy="32725"/>
            </a:xfrm>
            <a:custGeom>
              <a:rect b="b" l="l" r="r" t="t"/>
              <a:pathLst>
                <a:path extrusionOk="0" h="1309" w="1351">
                  <a:moveTo>
                    <a:pt x="674" y="0"/>
                  </a:moveTo>
                  <a:cubicBezTo>
                    <a:pt x="639" y="0"/>
                    <a:pt x="603" y="3"/>
                    <a:pt x="567" y="9"/>
                  </a:cubicBezTo>
                  <a:cubicBezTo>
                    <a:pt x="407" y="39"/>
                    <a:pt x="271" y="120"/>
                    <a:pt x="176" y="235"/>
                  </a:cubicBezTo>
                  <a:cubicBezTo>
                    <a:pt x="61" y="381"/>
                    <a:pt x="0" y="571"/>
                    <a:pt x="35" y="767"/>
                  </a:cubicBezTo>
                  <a:cubicBezTo>
                    <a:pt x="89" y="1086"/>
                    <a:pt x="364" y="1309"/>
                    <a:pt x="677" y="1309"/>
                  </a:cubicBezTo>
                  <a:cubicBezTo>
                    <a:pt x="714" y="1309"/>
                    <a:pt x="751" y="1305"/>
                    <a:pt x="788" y="1299"/>
                  </a:cubicBezTo>
                  <a:cubicBezTo>
                    <a:pt x="994" y="1264"/>
                    <a:pt x="1160" y="1134"/>
                    <a:pt x="1250" y="963"/>
                  </a:cubicBezTo>
                  <a:cubicBezTo>
                    <a:pt x="1320" y="842"/>
                    <a:pt x="1350" y="692"/>
                    <a:pt x="1325" y="541"/>
                  </a:cubicBezTo>
                  <a:cubicBezTo>
                    <a:pt x="1310" y="471"/>
                    <a:pt x="1285" y="401"/>
                    <a:pt x="1250" y="340"/>
                  </a:cubicBezTo>
                  <a:cubicBezTo>
                    <a:pt x="1217" y="357"/>
                    <a:pt x="1173" y="367"/>
                    <a:pt x="1131" y="367"/>
                  </a:cubicBezTo>
                  <a:cubicBezTo>
                    <a:pt x="1122" y="367"/>
                    <a:pt x="1113" y="366"/>
                    <a:pt x="1105" y="366"/>
                  </a:cubicBezTo>
                  <a:cubicBezTo>
                    <a:pt x="934" y="351"/>
                    <a:pt x="813" y="205"/>
                    <a:pt x="828" y="34"/>
                  </a:cubicBezTo>
                  <a:cubicBezTo>
                    <a:pt x="828" y="29"/>
                    <a:pt x="828" y="24"/>
                    <a:pt x="828" y="19"/>
                  </a:cubicBezTo>
                  <a:cubicBezTo>
                    <a:pt x="780" y="7"/>
                    <a:pt x="728" y="0"/>
                    <a:pt x="67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3" name="Google Shape;6283;p29"/>
            <p:cNvSpPr/>
            <p:nvPr/>
          </p:nvSpPr>
          <p:spPr>
            <a:xfrm>
              <a:off x="6494700" y="3085875"/>
              <a:ext cx="27250" cy="29500"/>
            </a:xfrm>
            <a:custGeom>
              <a:rect b="b" l="l" r="r" t="t"/>
              <a:pathLst>
                <a:path extrusionOk="0" fill="none" h="1180" w="1090">
                  <a:moveTo>
                    <a:pt x="1090" y="0"/>
                  </a:moveTo>
                  <a:cubicBezTo>
                    <a:pt x="447" y="50"/>
                    <a:pt x="10" y="587"/>
                    <a:pt x="0" y="1180"/>
                  </a:cubicBezTo>
                </a:path>
              </a:pathLst>
            </a:custGeom>
            <a:noFill/>
            <a:ln cap="rnd" cmpd="sng" w="10425">
              <a:solidFill>
                <a:schemeClr val="accent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4" name="Google Shape;6284;p29"/>
            <p:cNvSpPr/>
            <p:nvPr/>
          </p:nvSpPr>
          <p:spPr>
            <a:xfrm>
              <a:off x="6272475" y="3056625"/>
              <a:ext cx="163900" cy="45700"/>
            </a:xfrm>
            <a:custGeom>
              <a:rect b="b" l="l" r="r" t="t"/>
              <a:pathLst>
                <a:path extrusionOk="0" fill="none" h="1828" w="6556">
                  <a:moveTo>
                    <a:pt x="0" y="1828"/>
                  </a:moveTo>
                  <a:cubicBezTo>
                    <a:pt x="422" y="1727"/>
                    <a:pt x="838" y="1577"/>
                    <a:pt x="1245" y="1411"/>
                  </a:cubicBezTo>
                  <a:cubicBezTo>
                    <a:pt x="1707" y="1220"/>
                    <a:pt x="2169" y="1010"/>
                    <a:pt x="2630" y="814"/>
                  </a:cubicBezTo>
                  <a:cubicBezTo>
                    <a:pt x="2866" y="713"/>
                    <a:pt x="3097" y="618"/>
                    <a:pt x="3333" y="538"/>
                  </a:cubicBezTo>
                  <a:cubicBezTo>
                    <a:pt x="3338" y="538"/>
                    <a:pt x="3338" y="538"/>
                    <a:pt x="3338" y="533"/>
                  </a:cubicBezTo>
                  <a:cubicBezTo>
                    <a:pt x="3740" y="392"/>
                    <a:pt x="4156" y="277"/>
                    <a:pt x="4573" y="196"/>
                  </a:cubicBezTo>
                  <a:cubicBezTo>
                    <a:pt x="5225" y="61"/>
                    <a:pt x="5888" y="1"/>
                    <a:pt x="6555" y="16"/>
                  </a:cubicBezTo>
                </a:path>
              </a:pathLst>
            </a:custGeom>
            <a:solidFill>
              <a:schemeClr val="accent6"/>
            </a:solidFill>
            <a:ln cap="flat" cmpd="sng" w="5275">
              <a:solidFill>
                <a:srgbClr val="002255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5" name="Google Shape;6285;p29"/>
            <p:cNvSpPr/>
            <p:nvPr/>
          </p:nvSpPr>
          <p:spPr>
            <a:xfrm>
              <a:off x="6415400" y="3058000"/>
              <a:ext cx="44050" cy="142825"/>
            </a:xfrm>
            <a:custGeom>
              <a:rect b="b" l="l" r="r" t="t"/>
              <a:pathLst>
                <a:path extrusionOk="0" fill="none" h="5713" w="1762">
                  <a:moveTo>
                    <a:pt x="1762" y="1"/>
                  </a:moveTo>
                  <a:cubicBezTo>
                    <a:pt x="1747" y="6"/>
                    <a:pt x="1737" y="6"/>
                    <a:pt x="1727" y="16"/>
                  </a:cubicBezTo>
                  <a:cubicBezTo>
                    <a:pt x="1431" y="131"/>
                    <a:pt x="1210" y="382"/>
                    <a:pt x="1034" y="643"/>
                  </a:cubicBezTo>
                  <a:cubicBezTo>
                    <a:pt x="0" y="2164"/>
                    <a:pt x="146" y="4292"/>
                    <a:pt x="1406" y="5668"/>
                  </a:cubicBezTo>
                  <a:cubicBezTo>
                    <a:pt x="1416" y="5683"/>
                    <a:pt x="1431" y="5698"/>
                    <a:pt x="1446" y="5713"/>
                  </a:cubicBezTo>
                </a:path>
              </a:pathLst>
            </a:custGeom>
            <a:solidFill>
              <a:schemeClr val="accent6"/>
            </a:solidFill>
            <a:ln cap="flat" cmpd="sng" w="5275">
              <a:solidFill>
                <a:srgbClr val="002255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6" name="Google Shape;6286;p29"/>
            <p:cNvSpPr/>
            <p:nvPr/>
          </p:nvSpPr>
          <p:spPr>
            <a:xfrm>
              <a:off x="6347375" y="3026775"/>
              <a:ext cx="8425" cy="42925"/>
            </a:xfrm>
            <a:custGeom>
              <a:rect b="b" l="l" r="r" t="t"/>
              <a:pathLst>
                <a:path extrusionOk="0" fill="none" h="1717" w="337">
                  <a:moveTo>
                    <a:pt x="1" y="0"/>
                  </a:moveTo>
                  <a:cubicBezTo>
                    <a:pt x="126" y="572"/>
                    <a:pt x="242" y="1144"/>
                    <a:pt x="337" y="1717"/>
                  </a:cubicBezTo>
                </a:path>
              </a:pathLst>
            </a:custGeom>
            <a:solidFill>
              <a:schemeClr val="accent6"/>
            </a:solidFill>
            <a:ln cap="flat" cmpd="sng" w="5275">
              <a:solidFill>
                <a:srgbClr val="002255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7" name="Google Shape;6287;p29"/>
            <p:cNvSpPr/>
            <p:nvPr/>
          </p:nvSpPr>
          <p:spPr>
            <a:xfrm>
              <a:off x="6328175" y="3023250"/>
              <a:ext cx="10075" cy="53475"/>
            </a:xfrm>
            <a:custGeom>
              <a:rect b="b" l="l" r="r" t="t"/>
              <a:pathLst>
                <a:path extrusionOk="0" fill="none" h="2139" w="403">
                  <a:moveTo>
                    <a:pt x="1" y="0"/>
                  </a:moveTo>
                  <a:cubicBezTo>
                    <a:pt x="1" y="6"/>
                    <a:pt x="6" y="11"/>
                    <a:pt x="6" y="16"/>
                  </a:cubicBezTo>
                  <a:cubicBezTo>
                    <a:pt x="121" y="723"/>
                    <a:pt x="252" y="1431"/>
                    <a:pt x="402" y="2139"/>
                  </a:cubicBezTo>
                </a:path>
              </a:pathLst>
            </a:custGeom>
            <a:solidFill>
              <a:schemeClr val="accent6"/>
            </a:solidFill>
            <a:ln cap="flat" cmpd="sng" w="5275">
              <a:solidFill>
                <a:srgbClr val="002255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8" name="Google Shape;6288;p29"/>
            <p:cNvSpPr/>
            <p:nvPr/>
          </p:nvSpPr>
          <p:spPr>
            <a:xfrm>
              <a:off x="6290800" y="3028025"/>
              <a:ext cx="12050" cy="62250"/>
            </a:xfrm>
            <a:custGeom>
              <a:rect b="b" l="l" r="r" t="t"/>
              <a:pathLst>
                <a:path extrusionOk="0" fill="none" h="2490" w="482">
                  <a:moveTo>
                    <a:pt x="0" y="0"/>
                  </a:moveTo>
                  <a:cubicBezTo>
                    <a:pt x="161" y="833"/>
                    <a:pt x="321" y="1662"/>
                    <a:pt x="482" y="2490"/>
                  </a:cubicBezTo>
                </a:path>
              </a:pathLst>
            </a:custGeom>
            <a:solidFill>
              <a:schemeClr val="accent6"/>
            </a:solidFill>
            <a:ln cap="flat" cmpd="sng" w="5275">
              <a:solidFill>
                <a:srgbClr val="002255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9" name="Google Shape;6289;p29"/>
            <p:cNvSpPr/>
            <p:nvPr/>
          </p:nvSpPr>
          <p:spPr>
            <a:xfrm>
              <a:off x="6323025" y="3118000"/>
              <a:ext cx="78725" cy="42425"/>
            </a:xfrm>
            <a:custGeom>
              <a:rect b="b" l="l" r="r" t="t"/>
              <a:pathLst>
                <a:path extrusionOk="0" fill="none" h="1697" w="3149">
                  <a:moveTo>
                    <a:pt x="3148" y="899"/>
                  </a:moveTo>
                  <a:cubicBezTo>
                    <a:pt x="2255" y="1546"/>
                    <a:pt x="1025" y="1697"/>
                    <a:pt x="1" y="1290"/>
                  </a:cubicBezTo>
                  <a:cubicBezTo>
                    <a:pt x="739" y="627"/>
                    <a:pt x="1738" y="100"/>
                    <a:pt x="2726" y="0"/>
                  </a:cubicBezTo>
                </a:path>
              </a:pathLst>
            </a:custGeom>
            <a:solidFill>
              <a:schemeClr val="accent6"/>
            </a:solidFill>
            <a:ln cap="flat" cmpd="sng" w="5275">
              <a:solidFill>
                <a:srgbClr val="002255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0" name="Google Shape;6290;p29"/>
            <p:cNvSpPr/>
            <p:nvPr/>
          </p:nvSpPr>
          <p:spPr>
            <a:xfrm>
              <a:off x="6523550" y="3139075"/>
              <a:ext cx="83850" cy="9425"/>
            </a:xfrm>
            <a:custGeom>
              <a:rect b="b" l="l" r="r" t="t"/>
              <a:pathLst>
                <a:path extrusionOk="0" fill="none" h="377" w="3354">
                  <a:moveTo>
                    <a:pt x="3354" y="241"/>
                  </a:moveTo>
                  <a:cubicBezTo>
                    <a:pt x="3273" y="251"/>
                    <a:pt x="3188" y="266"/>
                    <a:pt x="3103" y="276"/>
                  </a:cubicBezTo>
                  <a:cubicBezTo>
                    <a:pt x="2325" y="377"/>
                    <a:pt x="1532" y="367"/>
                    <a:pt x="759" y="246"/>
                  </a:cubicBezTo>
                  <a:cubicBezTo>
                    <a:pt x="613" y="221"/>
                    <a:pt x="468" y="196"/>
                    <a:pt x="327" y="146"/>
                  </a:cubicBezTo>
                  <a:cubicBezTo>
                    <a:pt x="217" y="111"/>
                    <a:pt x="101" y="66"/>
                    <a:pt x="1" y="0"/>
                  </a:cubicBezTo>
                </a:path>
              </a:pathLst>
            </a:custGeom>
            <a:solidFill>
              <a:schemeClr val="accent6"/>
            </a:solidFill>
            <a:ln cap="flat" cmpd="sng" w="5275">
              <a:solidFill>
                <a:srgbClr val="002255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1" name="Google Shape;6291;p29"/>
            <p:cNvSpPr/>
            <p:nvPr/>
          </p:nvSpPr>
          <p:spPr>
            <a:xfrm>
              <a:off x="6521300" y="3131675"/>
              <a:ext cx="5675" cy="15825"/>
            </a:xfrm>
            <a:custGeom>
              <a:rect b="b" l="l" r="r" t="t"/>
              <a:pathLst>
                <a:path extrusionOk="0" fill="none" h="633" w="227">
                  <a:moveTo>
                    <a:pt x="11" y="633"/>
                  </a:moveTo>
                  <a:cubicBezTo>
                    <a:pt x="0" y="407"/>
                    <a:pt x="76" y="176"/>
                    <a:pt x="226" y="0"/>
                  </a:cubicBezTo>
                </a:path>
              </a:pathLst>
            </a:custGeom>
            <a:solidFill>
              <a:schemeClr val="accent6"/>
            </a:solidFill>
            <a:ln cap="flat" cmpd="sng" w="5275">
              <a:solidFill>
                <a:srgbClr val="002255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292" name="Google Shape;6292;p29"/>
          <p:cNvSpPr txBox="1"/>
          <p:nvPr>
            <p:ph hasCustomPrompt="1" type="title"/>
          </p:nvPr>
        </p:nvSpPr>
        <p:spPr>
          <a:xfrm>
            <a:off x="720000" y="2345910"/>
            <a:ext cx="2345700" cy="705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5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6293" name="Google Shape;6293;p29"/>
          <p:cNvSpPr txBox="1"/>
          <p:nvPr>
            <p:ph idx="1" type="subTitle"/>
          </p:nvPr>
        </p:nvSpPr>
        <p:spPr>
          <a:xfrm>
            <a:off x="720000" y="3068879"/>
            <a:ext cx="2345700" cy="652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6294" name="Google Shape;6294;p29"/>
          <p:cNvSpPr txBox="1"/>
          <p:nvPr>
            <p:ph hasCustomPrompt="1" idx="2" type="title"/>
          </p:nvPr>
        </p:nvSpPr>
        <p:spPr>
          <a:xfrm>
            <a:off x="3399147" y="2345888"/>
            <a:ext cx="2345700" cy="705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5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6295" name="Google Shape;6295;p29"/>
          <p:cNvSpPr txBox="1"/>
          <p:nvPr>
            <p:ph idx="3" type="subTitle"/>
          </p:nvPr>
        </p:nvSpPr>
        <p:spPr>
          <a:xfrm>
            <a:off x="3399149" y="3051917"/>
            <a:ext cx="2345700" cy="652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6296" name="Google Shape;6296;p29"/>
          <p:cNvSpPr txBox="1"/>
          <p:nvPr>
            <p:ph hasCustomPrompt="1" idx="4" type="title"/>
          </p:nvPr>
        </p:nvSpPr>
        <p:spPr>
          <a:xfrm>
            <a:off x="6078175" y="2345888"/>
            <a:ext cx="2345700" cy="705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5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6297" name="Google Shape;6297;p29"/>
          <p:cNvSpPr txBox="1"/>
          <p:nvPr>
            <p:ph idx="5" type="subTitle"/>
          </p:nvPr>
        </p:nvSpPr>
        <p:spPr>
          <a:xfrm>
            <a:off x="6078175" y="3051912"/>
            <a:ext cx="2345700" cy="652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BLANK_1_1_1_1_1_1_2">
    <p:spTree>
      <p:nvGrpSpPr>
        <p:cNvPr id="6298" name="Shape 6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9" name="Google Shape;6299;p30"/>
          <p:cNvSpPr/>
          <p:nvPr/>
        </p:nvSpPr>
        <p:spPr>
          <a:xfrm flipH="1">
            <a:off x="-78071" y="2431775"/>
            <a:ext cx="9523639" cy="2806115"/>
          </a:xfrm>
          <a:custGeom>
            <a:rect b="b" l="l" r="r" t="t"/>
            <a:pathLst>
              <a:path extrusionOk="0" h="80897" w="118908">
                <a:moveTo>
                  <a:pt x="2987" y="1"/>
                </a:moveTo>
                <a:lnTo>
                  <a:pt x="0" y="80596"/>
                </a:lnTo>
                <a:lnTo>
                  <a:pt x="117924" y="80596"/>
                </a:lnTo>
                <a:cubicBezTo>
                  <a:pt x="118004" y="80596"/>
                  <a:pt x="118828" y="80897"/>
                  <a:pt x="118908" y="80897"/>
                </a:cubicBezTo>
                <a:lnTo>
                  <a:pt x="118908" y="12007"/>
                </a:lnTo>
                <a:cubicBezTo>
                  <a:pt x="102670" y="14597"/>
                  <a:pt x="89982" y="28887"/>
                  <a:pt x="73654" y="30799"/>
                </a:cubicBezTo>
                <a:cubicBezTo>
                  <a:pt x="72398" y="30946"/>
                  <a:pt x="71145" y="31016"/>
                  <a:pt x="69894" y="31016"/>
                </a:cubicBezTo>
                <a:cubicBezTo>
                  <a:pt x="60336" y="31016"/>
                  <a:pt x="50986" y="26926"/>
                  <a:pt x="42770" y="21835"/>
                </a:cubicBezTo>
                <a:cubicBezTo>
                  <a:pt x="33484" y="16083"/>
                  <a:pt x="25032" y="8960"/>
                  <a:pt x="15294" y="4006"/>
                </a:cubicBezTo>
                <a:cubicBezTo>
                  <a:pt x="11429" y="2034"/>
                  <a:pt x="7308" y="402"/>
                  <a:pt x="2987" y="1"/>
                </a:cubicBezTo>
                <a:close/>
              </a:path>
            </a:pathLst>
          </a:custGeom>
          <a:solidFill>
            <a:srgbClr val="FFFFFF">
              <a:alpha val="803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00" name="Google Shape;6300;p30"/>
          <p:cNvGrpSpPr/>
          <p:nvPr/>
        </p:nvGrpSpPr>
        <p:grpSpPr>
          <a:xfrm flipH="1">
            <a:off x="191660" y="0"/>
            <a:ext cx="2440158" cy="4362437"/>
            <a:chOff x="6536175" y="0"/>
            <a:chExt cx="2440158" cy="4362437"/>
          </a:xfrm>
        </p:grpSpPr>
        <p:sp>
          <p:nvSpPr>
            <p:cNvPr id="6301" name="Google Shape;6301;p30"/>
            <p:cNvSpPr/>
            <p:nvPr/>
          </p:nvSpPr>
          <p:spPr>
            <a:xfrm>
              <a:off x="6536175" y="0"/>
              <a:ext cx="2229678" cy="4362437"/>
            </a:xfrm>
            <a:custGeom>
              <a:rect b="b" l="l" r="r" t="t"/>
              <a:pathLst>
                <a:path extrusionOk="0" h="119339" w="64279">
                  <a:moveTo>
                    <a:pt x="59254" y="0"/>
                  </a:moveTo>
                  <a:cubicBezTo>
                    <a:pt x="59043" y="628"/>
                    <a:pt x="1" y="119339"/>
                    <a:pt x="1" y="119339"/>
                  </a:cubicBezTo>
                  <a:lnTo>
                    <a:pt x="19265" y="119339"/>
                  </a:lnTo>
                  <a:lnTo>
                    <a:pt x="64278" y="0"/>
                  </a:lnTo>
                  <a:close/>
                </a:path>
              </a:pathLst>
            </a:custGeom>
            <a:solidFill>
              <a:srgbClr val="FFFFFF">
                <a:alpha val="80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2" name="Google Shape;6302;p30"/>
            <p:cNvSpPr/>
            <p:nvPr/>
          </p:nvSpPr>
          <p:spPr>
            <a:xfrm>
              <a:off x="7385842" y="0"/>
              <a:ext cx="1590491" cy="4362437"/>
            </a:xfrm>
            <a:custGeom>
              <a:rect b="b" l="l" r="r" t="t"/>
              <a:pathLst>
                <a:path extrusionOk="0" h="119339" w="45852">
                  <a:moveTo>
                    <a:pt x="42504" y="0"/>
                  </a:moveTo>
                  <a:lnTo>
                    <a:pt x="0" y="119339"/>
                  </a:lnTo>
                  <a:lnTo>
                    <a:pt x="10054" y="119339"/>
                  </a:lnTo>
                  <a:lnTo>
                    <a:pt x="45852" y="0"/>
                  </a:lnTo>
                  <a:close/>
                </a:path>
              </a:pathLst>
            </a:custGeom>
            <a:solidFill>
              <a:srgbClr val="FFFFFF">
                <a:alpha val="80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03" name="Google Shape;6303;p30"/>
          <p:cNvSpPr/>
          <p:nvPr/>
        </p:nvSpPr>
        <p:spPr>
          <a:xfrm flipH="1">
            <a:off x="23971" y="4057318"/>
            <a:ext cx="6025358" cy="771850"/>
          </a:xfrm>
          <a:custGeom>
            <a:rect b="b" l="l" r="r" t="t"/>
            <a:pathLst>
              <a:path extrusionOk="0" h="21506" w="71325">
                <a:moveTo>
                  <a:pt x="66486" y="1"/>
                </a:moveTo>
                <a:cubicBezTo>
                  <a:pt x="57639" y="1"/>
                  <a:pt x="48667" y="1874"/>
                  <a:pt x="39989" y="3894"/>
                </a:cubicBezTo>
                <a:cubicBezTo>
                  <a:pt x="33911" y="5309"/>
                  <a:pt x="27832" y="6780"/>
                  <a:pt x="21658" y="7743"/>
                </a:cubicBezTo>
                <a:cubicBezTo>
                  <a:pt x="17551" y="8389"/>
                  <a:pt x="13389" y="8805"/>
                  <a:pt x="9228" y="8805"/>
                </a:cubicBezTo>
                <a:cubicBezTo>
                  <a:pt x="7182" y="8805"/>
                  <a:pt x="5136" y="8705"/>
                  <a:pt x="3097" y="8481"/>
                </a:cubicBezTo>
                <a:cubicBezTo>
                  <a:pt x="2058" y="8366"/>
                  <a:pt x="1029" y="8230"/>
                  <a:pt x="0" y="8050"/>
                </a:cubicBezTo>
                <a:lnTo>
                  <a:pt x="0" y="8050"/>
                </a:lnTo>
                <a:cubicBezTo>
                  <a:pt x="8438" y="12356"/>
                  <a:pt x="16850" y="16788"/>
                  <a:pt x="25985" y="19192"/>
                </a:cubicBezTo>
                <a:cubicBezTo>
                  <a:pt x="32371" y="20871"/>
                  <a:pt x="38900" y="21505"/>
                  <a:pt x="45482" y="21505"/>
                </a:cubicBezTo>
                <a:cubicBezTo>
                  <a:pt x="54073" y="21505"/>
                  <a:pt x="62753" y="20425"/>
                  <a:pt x="71325" y="19177"/>
                </a:cubicBezTo>
                <a:lnTo>
                  <a:pt x="71325" y="199"/>
                </a:lnTo>
                <a:cubicBezTo>
                  <a:pt x="69718" y="64"/>
                  <a:pt x="68104" y="1"/>
                  <a:pt x="66486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04" name="Google Shape;6304;p30"/>
          <p:cNvGrpSpPr/>
          <p:nvPr/>
        </p:nvGrpSpPr>
        <p:grpSpPr>
          <a:xfrm flipH="1" rot="-455691">
            <a:off x="3060882" y="4421712"/>
            <a:ext cx="1494001" cy="490014"/>
            <a:chOff x="1656825" y="3872400"/>
            <a:chExt cx="835625" cy="274075"/>
          </a:xfrm>
        </p:grpSpPr>
        <p:sp>
          <p:nvSpPr>
            <p:cNvPr id="6305" name="Google Shape;6305;p30"/>
            <p:cNvSpPr/>
            <p:nvPr/>
          </p:nvSpPr>
          <p:spPr>
            <a:xfrm>
              <a:off x="1725475" y="4015575"/>
              <a:ext cx="191500" cy="105050"/>
            </a:xfrm>
            <a:custGeom>
              <a:rect b="b" l="l" r="r" t="t"/>
              <a:pathLst>
                <a:path extrusionOk="0" h="4202" w="7660">
                  <a:moveTo>
                    <a:pt x="2329" y="0"/>
                  </a:moveTo>
                  <a:cubicBezTo>
                    <a:pt x="1792" y="633"/>
                    <a:pt x="1320" y="1310"/>
                    <a:pt x="924" y="2023"/>
                  </a:cubicBezTo>
                  <a:cubicBezTo>
                    <a:pt x="542" y="2716"/>
                    <a:pt x="231" y="3443"/>
                    <a:pt x="0" y="4201"/>
                  </a:cubicBezTo>
                  <a:lnTo>
                    <a:pt x="7660" y="4201"/>
                  </a:lnTo>
                  <a:cubicBezTo>
                    <a:pt x="5963" y="2721"/>
                    <a:pt x="4096" y="1395"/>
                    <a:pt x="23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6" name="Google Shape;6306;p30"/>
            <p:cNvSpPr/>
            <p:nvPr/>
          </p:nvSpPr>
          <p:spPr>
            <a:xfrm>
              <a:off x="1916575" y="3874275"/>
              <a:ext cx="173200" cy="246350"/>
            </a:xfrm>
            <a:custGeom>
              <a:rect b="b" l="l" r="r" t="t"/>
              <a:pathLst>
                <a:path extrusionOk="0" h="9854" w="6928">
                  <a:moveTo>
                    <a:pt x="5768" y="0"/>
                  </a:moveTo>
                  <a:cubicBezTo>
                    <a:pt x="3830" y="196"/>
                    <a:pt x="1843" y="758"/>
                    <a:pt x="0" y="1642"/>
                  </a:cubicBezTo>
                  <a:cubicBezTo>
                    <a:pt x="1521" y="4382"/>
                    <a:pt x="3042" y="7118"/>
                    <a:pt x="4563" y="9853"/>
                  </a:cubicBezTo>
                  <a:lnTo>
                    <a:pt x="6927" y="9853"/>
                  </a:lnTo>
                  <a:cubicBezTo>
                    <a:pt x="6701" y="6581"/>
                    <a:pt x="6516" y="3308"/>
                    <a:pt x="6370" y="25"/>
                  </a:cubicBezTo>
                  <a:lnTo>
                    <a:pt x="576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7" name="Google Shape;6307;p30"/>
            <p:cNvSpPr/>
            <p:nvPr/>
          </p:nvSpPr>
          <p:spPr>
            <a:xfrm>
              <a:off x="2123000" y="3883300"/>
              <a:ext cx="110450" cy="237325"/>
            </a:xfrm>
            <a:custGeom>
              <a:rect b="b" l="l" r="r" t="t"/>
              <a:pathLst>
                <a:path extrusionOk="0" h="9493" w="4418">
                  <a:moveTo>
                    <a:pt x="2500" y="1"/>
                  </a:moveTo>
                  <a:lnTo>
                    <a:pt x="2485" y="41"/>
                  </a:lnTo>
                  <a:cubicBezTo>
                    <a:pt x="1611" y="3178"/>
                    <a:pt x="788" y="6330"/>
                    <a:pt x="0" y="9492"/>
                  </a:cubicBezTo>
                  <a:lnTo>
                    <a:pt x="1481" y="9492"/>
                  </a:lnTo>
                  <a:cubicBezTo>
                    <a:pt x="2550" y="6596"/>
                    <a:pt x="3514" y="3660"/>
                    <a:pt x="4382" y="698"/>
                  </a:cubicBezTo>
                  <a:lnTo>
                    <a:pt x="4417" y="613"/>
                  </a:lnTo>
                  <a:cubicBezTo>
                    <a:pt x="3790" y="367"/>
                    <a:pt x="3147" y="161"/>
                    <a:pt x="250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8" name="Google Shape;6308;p30"/>
            <p:cNvSpPr/>
            <p:nvPr/>
          </p:nvSpPr>
          <p:spPr>
            <a:xfrm>
              <a:off x="2160000" y="3898625"/>
              <a:ext cx="244600" cy="222000"/>
            </a:xfrm>
            <a:custGeom>
              <a:rect b="b" l="l" r="r" t="t"/>
              <a:pathLst>
                <a:path extrusionOk="0" h="8880" w="9784">
                  <a:moveTo>
                    <a:pt x="2937" y="0"/>
                  </a:moveTo>
                  <a:lnTo>
                    <a:pt x="2902" y="85"/>
                  </a:lnTo>
                  <a:cubicBezTo>
                    <a:pt x="2034" y="3047"/>
                    <a:pt x="1070" y="5983"/>
                    <a:pt x="1" y="8879"/>
                  </a:cubicBezTo>
                  <a:lnTo>
                    <a:pt x="5121" y="8879"/>
                  </a:lnTo>
                  <a:cubicBezTo>
                    <a:pt x="6702" y="7685"/>
                    <a:pt x="8253" y="6445"/>
                    <a:pt x="9774" y="5165"/>
                  </a:cubicBezTo>
                  <a:lnTo>
                    <a:pt x="9784" y="5165"/>
                  </a:lnTo>
                  <a:cubicBezTo>
                    <a:pt x="9272" y="4482"/>
                    <a:pt x="8699" y="3850"/>
                    <a:pt x="8082" y="3268"/>
                  </a:cubicBezTo>
                  <a:cubicBezTo>
                    <a:pt x="6601" y="1862"/>
                    <a:pt x="4845" y="743"/>
                    <a:pt x="29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9" name="Google Shape;6309;p30"/>
            <p:cNvSpPr/>
            <p:nvPr/>
          </p:nvSpPr>
          <p:spPr>
            <a:xfrm>
              <a:off x="1895625" y="3915300"/>
              <a:ext cx="135050" cy="205325"/>
            </a:xfrm>
            <a:custGeom>
              <a:rect b="b" l="l" r="r" t="t"/>
              <a:pathLst>
                <a:path extrusionOk="0" h="8213" w="5402">
                  <a:moveTo>
                    <a:pt x="838" y="1"/>
                  </a:moveTo>
                  <a:cubicBezTo>
                    <a:pt x="557" y="136"/>
                    <a:pt x="276" y="282"/>
                    <a:pt x="0" y="432"/>
                  </a:cubicBezTo>
                  <a:lnTo>
                    <a:pt x="55" y="533"/>
                  </a:lnTo>
                  <a:cubicBezTo>
                    <a:pt x="1360" y="3148"/>
                    <a:pt x="2766" y="5713"/>
                    <a:pt x="4267" y="8212"/>
                  </a:cubicBezTo>
                  <a:lnTo>
                    <a:pt x="5401" y="8212"/>
                  </a:lnTo>
                  <a:cubicBezTo>
                    <a:pt x="3880" y="5477"/>
                    <a:pt x="2359" y="2741"/>
                    <a:pt x="8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0" name="Google Shape;6310;p30"/>
            <p:cNvSpPr/>
            <p:nvPr/>
          </p:nvSpPr>
          <p:spPr>
            <a:xfrm>
              <a:off x="1783675" y="3926100"/>
              <a:ext cx="218625" cy="194525"/>
            </a:xfrm>
            <a:custGeom>
              <a:rect b="b" l="l" r="r" t="t"/>
              <a:pathLst>
                <a:path extrusionOk="0" h="7781" w="8745">
                  <a:moveTo>
                    <a:pt x="4478" y="0"/>
                  </a:moveTo>
                  <a:cubicBezTo>
                    <a:pt x="3690" y="427"/>
                    <a:pt x="2937" y="914"/>
                    <a:pt x="2235" y="1461"/>
                  </a:cubicBezTo>
                  <a:cubicBezTo>
                    <a:pt x="1989" y="1652"/>
                    <a:pt x="1748" y="1847"/>
                    <a:pt x="1512" y="2053"/>
                  </a:cubicBezTo>
                  <a:cubicBezTo>
                    <a:pt x="970" y="2525"/>
                    <a:pt x="463" y="3037"/>
                    <a:pt x="1" y="3579"/>
                  </a:cubicBezTo>
                  <a:cubicBezTo>
                    <a:pt x="1768" y="4974"/>
                    <a:pt x="3635" y="6305"/>
                    <a:pt x="5332" y="7780"/>
                  </a:cubicBezTo>
                  <a:lnTo>
                    <a:pt x="8745" y="7780"/>
                  </a:lnTo>
                  <a:cubicBezTo>
                    <a:pt x="7244" y="5281"/>
                    <a:pt x="5838" y="2716"/>
                    <a:pt x="4533" y="101"/>
                  </a:cubicBezTo>
                  <a:lnTo>
                    <a:pt x="447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1" name="Google Shape;6311;p30"/>
            <p:cNvSpPr/>
            <p:nvPr/>
          </p:nvSpPr>
          <p:spPr>
            <a:xfrm>
              <a:off x="2288000" y="4027725"/>
              <a:ext cx="166800" cy="92900"/>
            </a:xfrm>
            <a:custGeom>
              <a:rect b="b" l="l" r="r" t="t"/>
              <a:pathLst>
                <a:path extrusionOk="0" h="3716" w="6672">
                  <a:moveTo>
                    <a:pt x="4654" y="1"/>
                  </a:moveTo>
                  <a:cubicBezTo>
                    <a:pt x="3133" y="1281"/>
                    <a:pt x="1582" y="2521"/>
                    <a:pt x="1" y="3715"/>
                  </a:cubicBezTo>
                  <a:lnTo>
                    <a:pt x="6671" y="3715"/>
                  </a:lnTo>
                  <a:cubicBezTo>
                    <a:pt x="6380" y="2892"/>
                    <a:pt x="6009" y="2109"/>
                    <a:pt x="5567" y="1361"/>
                  </a:cubicBezTo>
                  <a:cubicBezTo>
                    <a:pt x="5291" y="889"/>
                    <a:pt x="4990" y="433"/>
                    <a:pt x="46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2" name="Google Shape;6312;p30"/>
            <p:cNvSpPr/>
            <p:nvPr/>
          </p:nvSpPr>
          <p:spPr>
            <a:xfrm>
              <a:off x="2060750" y="3872400"/>
              <a:ext cx="124750" cy="248225"/>
            </a:xfrm>
            <a:custGeom>
              <a:rect b="b" l="l" r="r" t="t"/>
              <a:pathLst>
                <a:path extrusionOk="0" h="9929" w="4990">
                  <a:moveTo>
                    <a:pt x="1535" y="1"/>
                  </a:moveTo>
                  <a:cubicBezTo>
                    <a:pt x="1030" y="1"/>
                    <a:pt x="517" y="27"/>
                    <a:pt x="1" y="75"/>
                  </a:cubicBezTo>
                  <a:lnTo>
                    <a:pt x="603" y="100"/>
                  </a:lnTo>
                  <a:cubicBezTo>
                    <a:pt x="749" y="3383"/>
                    <a:pt x="934" y="6656"/>
                    <a:pt x="1160" y="9928"/>
                  </a:cubicBezTo>
                  <a:lnTo>
                    <a:pt x="2490" y="9928"/>
                  </a:lnTo>
                  <a:cubicBezTo>
                    <a:pt x="3278" y="6766"/>
                    <a:pt x="4101" y="3614"/>
                    <a:pt x="4975" y="477"/>
                  </a:cubicBezTo>
                  <a:lnTo>
                    <a:pt x="4990" y="437"/>
                  </a:lnTo>
                  <a:cubicBezTo>
                    <a:pt x="3976" y="181"/>
                    <a:pt x="2932" y="35"/>
                    <a:pt x="1888" y="5"/>
                  </a:cubicBezTo>
                  <a:cubicBezTo>
                    <a:pt x="1771" y="2"/>
                    <a:pt x="1653" y="1"/>
                    <a:pt x="15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3" name="Google Shape;6313;p30"/>
            <p:cNvSpPr/>
            <p:nvPr/>
          </p:nvSpPr>
          <p:spPr>
            <a:xfrm>
              <a:off x="1783425" y="4015450"/>
              <a:ext cx="147850" cy="118100"/>
            </a:xfrm>
            <a:custGeom>
              <a:rect b="b" l="l" r="r" t="t"/>
              <a:pathLst>
                <a:path extrusionOk="0" fill="none" h="4724" w="5914">
                  <a:moveTo>
                    <a:pt x="1" y="0"/>
                  </a:moveTo>
                  <a:cubicBezTo>
                    <a:pt x="6" y="0"/>
                    <a:pt x="11" y="5"/>
                    <a:pt x="11" y="5"/>
                  </a:cubicBezTo>
                  <a:cubicBezTo>
                    <a:pt x="1778" y="1400"/>
                    <a:pt x="3645" y="2726"/>
                    <a:pt x="5342" y="4206"/>
                  </a:cubicBezTo>
                  <a:cubicBezTo>
                    <a:pt x="5537" y="4377"/>
                    <a:pt x="5728" y="4548"/>
                    <a:pt x="5914" y="4723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4" name="Google Shape;6314;p30"/>
            <p:cNvSpPr/>
            <p:nvPr/>
          </p:nvSpPr>
          <p:spPr>
            <a:xfrm>
              <a:off x="2075800" y="3874900"/>
              <a:ext cx="14850" cy="258275"/>
            </a:xfrm>
            <a:custGeom>
              <a:rect b="b" l="l" r="r" t="t"/>
              <a:pathLst>
                <a:path extrusionOk="0" fill="none" h="10331" w="594">
                  <a:moveTo>
                    <a:pt x="1" y="0"/>
                  </a:moveTo>
                  <a:cubicBezTo>
                    <a:pt x="147" y="3283"/>
                    <a:pt x="332" y="6556"/>
                    <a:pt x="558" y="9828"/>
                  </a:cubicBezTo>
                  <a:cubicBezTo>
                    <a:pt x="573" y="9999"/>
                    <a:pt x="583" y="10165"/>
                    <a:pt x="593" y="10330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5" name="Google Shape;6315;p30"/>
            <p:cNvSpPr/>
            <p:nvPr/>
          </p:nvSpPr>
          <p:spPr>
            <a:xfrm>
              <a:off x="2118600" y="3884300"/>
              <a:ext cx="66525" cy="254250"/>
            </a:xfrm>
            <a:custGeom>
              <a:rect b="b" l="l" r="r" t="t"/>
              <a:pathLst>
                <a:path extrusionOk="0" fill="none" h="10170" w="2661">
                  <a:moveTo>
                    <a:pt x="2661" y="1"/>
                  </a:moveTo>
                  <a:cubicBezTo>
                    <a:pt x="1787" y="3138"/>
                    <a:pt x="964" y="6290"/>
                    <a:pt x="176" y="9452"/>
                  </a:cubicBezTo>
                  <a:cubicBezTo>
                    <a:pt x="116" y="9693"/>
                    <a:pt x="61" y="9934"/>
                    <a:pt x="1" y="10170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6" name="Google Shape;6316;p30"/>
            <p:cNvSpPr/>
            <p:nvPr/>
          </p:nvSpPr>
          <p:spPr>
            <a:xfrm>
              <a:off x="2152225" y="3900750"/>
              <a:ext cx="80350" cy="241075"/>
            </a:xfrm>
            <a:custGeom>
              <a:rect b="b" l="l" r="r" t="t"/>
              <a:pathLst>
                <a:path extrusionOk="0" fill="none" h="9643" w="3214">
                  <a:moveTo>
                    <a:pt x="3213" y="0"/>
                  </a:moveTo>
                  <a:cubicBezTo>
                    <a:pt x="2345" y="2962"/>
                    <a:pt x="1381" y="5898"/>
                    <a:pt x="312" y="8794"/>
                  </a:cubicBezTo>
                  <a:cubicBezTo>
                    <a:pt x="212" y="9080"/>
                    <a:pt x="106" y="9361"/>
                    <a:pt x="1" y="9642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7" name="Google Shape;6317;p30"/>
            <p:cNvSpPr/>
            <p:nvPr/>
          </p:nvSpPr>
          <p:spPr>
            <a:xfrm>
              <a:off x="2242700" y="3994850"/>
              <a:ext cx="21350" cy="38425"/>
            </a:xfrm>
            <a:custGeom>
              <a:rect b="b" l="l" r="r" t="t"/>
              <a:pathLst>
                <a:path extrusionOk="0" fill="none" h="1537" w="854">
                  <a:moveTo>
                    <a:pt x="854" y="1"/>
                  </a:moveTo>
                  <a:cubicBezTo>
                    <a:pt x="523" y="483"/>
                    <a:pt x="237" y="1000"/>
                    <a:pt x="1" y="1537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8" name="Google Shape;6318;p30"/>
            <p:cNvSpPr/>
            <p:nvPr/>
          </p:nvSpPr>
          <p:spPr>
            <a:xfrm>
              <a:off x="2272325" y="4004025"/>
              <a:ext cx="20975" cy="29625"/>
            </a:xfrm>
            <a:custGeom>
              <a:rect b="b" l="l" r="r" t="t"/>
              <a:pathLst>
                <a:path extrusionOk="0" fill="none" h="1185" w="839">
                  <a:moveTo>
                    <a:pt x="838" y="0"/>
                  </a:moveTo>
                  <a:cubicBezTo>
                    <a:pt x="557" y="392"/>
                    <a:pt x="281" y="788"/>
                    <a:pt x="0" y="1185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9" name="Google Shape;6319;p30"/>
            <p:cNvSpPr/>
            <p:nvPr/>
          </p:nvSpPr>
          <p:spPr>
            <a:xfrm>
              <a:off x="2254875" y="4027725"/>
              <a:ext cx="149475" cy="117750"/>
            </a:xfrm>
            <a:custGeom>
              <a:rect b="b" l="l" r="r" t="t"/>
              <a:pathLst>
                <a:path extrusionOk="0" fill="none" h="4710" w="5979">
                  <a:moveTo>
                    <a:pt x="5979" y="1"/>
                  </a:moveTo>
                  <a:cubicBezTo>
                    <a:pt x="4458" y="1281"/>
                    <a:pt x="2907" y="2521"/>
                    <a:pt x="1326" y="3715"/>
                  </a:cubicBezTo>
                  <a:cubicBezTo>
                    <a:pt x="884" y="4052"/>
                    <a:pt x="442" y="4383"/>
                    <a:pt x="1" y="4709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0" name="Google Shape;6320;p30"/>
            <p:cNvSpPr/>
            <p:nvPr/>
          </p:nvSpPr>
          <p:spPr>
            <a:xfrm>
              <a:off x="1897000" y="3928600"/>
              <a:ext cx="116725" cy="210975"/>
            </a:xfrm>
            <a:custGeom>
              <a:rect b="b" l="l" r="r" t="t"/>
              <a:pathLst>
                <a:path extrusionOk="0" fill="none" h="8439" w="4669">
                  <a:moveTo>
                    <a:pt x="0" y="1"/>
                  </a:moveTo>
                  <a:cubicBezTo>
                    <a:pt x="1305" y="2616"/>
                    <a:pt x="2711" y="5181"/>
                    <a:pt x="4212" y="7680"/>
                  </a:cubicBezTo>
                  <a:cubicBezTo>
                    <a:pt x="4362" y="7936"/>
                    <a:pt x="4513" y="8187"/>
                    <a:pt x="4668" y="8438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1" name="Google Shape;6321;p30"/>
            <p:cNvSpPr/>
            <p:nvPr/>
          </p:nvSpPr>
          <p:spPr>
            <a:xfrm>
              <a:off x="1916075" y="3914425"/>
              <a:ext cx="128900" cy="232050"/>
            </a:xfrm>
            <a:custGeom>
              <a:rect b="b" l="l" r="r" t="t"/>
              <a:pathLst>
                <a:path extrusionOk="0" fill="none" h="9282" w="5156">
                  <a:moveTo>
                    <a:pt x="0" y="1"/>
                  </a:moveTo>
                  <a:cubicBezTo>
                    <a:pt x="10" y="11"/>
                    <a:pt x="15" y="26"/>
                    <a:pt x="20" y="36"/>
                  </a:cubicBezTo>
                  <a:cubicBezTo>
                    <a:pt x="1541" y="2776"/>
                    <a:pt x="3062" y="5512"/>
                    <a:pt x="4583" y="8247"/>
                  </a:cubicBezTo>
                  <a:cubicBezTo>
                    <a:pt x="4774" y="8594"/>
                    <a:pt x="4964" y="8940"/>
                    <a:pt x="5155" y="9281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2" name="Google Shape;6322;p30"/>
            <p:cNvSpPr/>
            <p:nvPr/>
          </p:nvSpPr>
          <p:spPr>
            <a:xfrm>
              <a:off x="2000775" y="3951325"/>
              <a:ext cx="19600" cy="43800"/>
            </a:xfrm>
            <a:custGeom>
              <a:rect b="b" l="l" r="r" t="t"/>
              <a:pathLst>
                <a:path extrusionOk="0" fill="none" h="1752" w="784">
                  <a:moveTo>
                    <a:pt x="0" y="0"/>
                  </a:moveTo>
                  <a:cubicBezTo>
                    <a:pt x="231" y="597"/>
                    <a:pt x="492" y="1180"/>
                    <a:pt x="783" y="1752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3" name="Google Shape;6323;p30"/>
            <p:cNvSpPr/>
            <p:nvPr/>
          </p:nvSpPr>
          <p:spPr>
            <a:xfrm>
              <a:off x="2033025" y="3944175"/>
              <a:ext cx="9550" cy="34400"/>
            </a:xfrm>
            <a:custGeom>
              <a:rect b="b" l="l" r="r" t="t"/>
              <a:pathLst>
                <a:path extrusionOk="0" fill="none" h="1376" w="382">
                  <a:moveTo>
                    <a:pt x="0" y="0"/>
                  </a:moveTo>
                  <a:cubicBezTo>
                    <a:pt x="126" y="462"/>
                    <a:pt x="256" y="919"/>
                    <a:pt x="382" y="1375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4" name="Google Shape;6324;p30"/>
            <p:cNvSpPr/>
            <p:nvPr/>
          </p:nvSpPr>
          <p:spPr>
            <a:xfrm>
              <a:off x="1813300" y="3964125"/>
              <a:ext cx="20225" cy="27250"/>
            </a:xfrm>
            <a:custGeom>
              <a:rect b="b" l="l" r="r" t="t"/>
              <a:pathLst>
                <a:path extrusionOk="0" fill="none" h="1090" w="809">
                  <a:moveTo>
                    <a:pt x="1" y="0"/>
                  </a:moveTo>
                  <a:cubicBezTo>
                    <a:pt x="96" y="186"/>
                    <a:pt x="201" y="367"/>
                    <a:pt x="327" y="532"/>
                  </a:cubicBezTo>
                  <a:cubicBezTo>
                    <a:pt x="467" y="733"/>
                    <a:pt x="628" y="919"/>
                    <a:pt x="809" y="1089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5" name="Google Shape;6325;p30"/>
            <p:cNvSpPr/>
            <p:nvPr/>
          </p:nvSpPr>
          <p:spPr>
            <a:xfrm>
              <a:off x="1831500" y="3949550"/>
              <a:ext cx="18100" cy="29275"/>
            </a:xfrm>
            <a:custGeom>
              <a:rect b="b" l="l" r="r" t="t"/>
              <a:pathLst>
                <a:path extrusionOk="0" fill="none" h="1171" w="724">
                  <a:moveTo>
                    <a:pt x="0" y="1"/>
                  </a:moveTo>
                  <a:cubicBezTo>
                    <a:pt x="111" y="177"/>
                    <a:pt x="216" y="352"/>
                    <a:pt x="322" y="523"/>
                  </a:cubicBezTo>
                  <a:cubicBezTo>
                    <a:pt x="452" y="739"/>
                    <a:pt x="588" y="955"/>
                    <a:pt x="723" y="1170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6" name="Google Shape;6326;p30"/>
            <p:cNvSpPr/>
            <p:nvPr/>
          </p:nvSpPr>
          <p:spPr>
            <a:xfrm>
              <a:off x="1733250" y="4053325"/>
              <a:ext cx="23850" cy="19850"/>
            </a:xfrm>
            <a:custGeom>
              <a:rect b="b" l="l" r="r" t="t"/>
              <a:pathLst>
                <a:path extrusionOk="0" fill="none" h="794" w="954">
                  <a:moveTo>
                    <a:pt x="0" y="1"/>
                  </a:moveTo>
                  <a:cubicBezTo>
                    <a:pt x="206" y="172"/>
                    <a:pt x="412" y="342"/>
                    <a:pt x="613" y="513"/>
                  </a:cubicBezTo>
                  <a:cubicBezTo>
                    <a:pt x="728" y="608"/>
                    <a:pt x="838" y="704"/>
                    <a:pt x="954" y="794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7" name="Google Shape;6327;p30"/>
            <p:cNvSpPr/>
            <p:nvPr/>
          </p:nvSpPr>
          <p:spPr>
            <a:xfrm>
              <a:off x="2347850" y="3969775"/>
              <a:ext cx="24125" cy="21475"/>
            </a:xfrm>
            <a:custGeom>
              <a:rect b="b" l="l" r="r" t="t"/>
              <a:pathLst>
                <a:path extrusionOk="0" fill="none" h="859" w="965">
                  <a:moveTo>
                    <a:pt x="1" y="858"/>
                  </a:moveTo>
                  <a:cubicBezTo>
                    <a:pt x="207" y="733"/>
                    <a:pt x="397" y="587"/>
                    <a:pt x="568" y="422"/>
                  </a:cubicBezTo>
                  <a:cubicBezTo>
                    <a:pt x="714" y="291"/>
                    <a:pt x="844" y="151"/>
                    <a:pt x="965" y="0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8" name="Google Shape;6328;p30"/>
            <p:cNvSpPr/>
            <p:nvPr/>
          </p:nvSpPr>
          <p:spPr>
            <a:xfrm>
              <a:off x="2417250" y="4053075"/>
              <a:ext cx="28875" cy="13200"/>
            </a:xfrm>
            <a:custGeom>
              <a:rect b="b" l="l" r="r" t="t"/>
              <a:pathLst>
                <a:path extrusionOk="0" fill="none" h="528" w="1155">
                  <a:moveTo>
                    <a:pt x="1" y="528"/>
                  </a:moveTo>
                  <a:cubicBezTo>
                    <a:pt x="131" y="468"/>
                    <a:pt x="262" y="407"/>
                    <a:pt x="397" y="347"/>
                  </a:cubicBezTo>
                  <a:cubicBezTo>
                    <a:pt x="648" y="232"/>
                    <a:pt x="904" y="116"/>
                    <a:pt x="1155" y="1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9" name="Google Shape;6329;p30"/>
            <p:cNvSpPr/>
            <p:nvPr/>
          </p:nvSpPr>
          <p:spPr>
            <a:xfrm>
              <a:off x="1709900" y="4120600"/>
              <a:ext cx="782550" cy="25"/>
            </a:xfrm>
            <a:custGeom>
              <a:rect b="b" l="l" r="r" t="t"/>
              <a:pathLst>
                <a:path extrusionOk="0" fill="none" h="1" w="31302">
                  <a:moveTo>
                    <a:pt x="1" y="0"/>
                  </a:moveTo>
                  <a:lnTo>
                    <a:pt x="623" y="0"/>
                  </a:lnTo>
                  <a:lnTo>
                    <a:pt x="8283" y="0"/>
                  </a:lnTo>
                  <a:lnTo>
                    <a:pt x="11696" y="0"/>
                  </a:lnTo>
                  <a:lnTo>
                    <a:pt x="12830" y="0"/>
                  </a:lnTo>
                  <a:lnTo>
                    <a:pt x="15194" y="0"/>
                  </a:lnTo>
                  <a:lnTo>
                    <a:pt x="16524" y="0"/>
                  </a:lnTo>
                  <a:lnTo>
                    <a:pt x="18005" y="0"/>
                  </a:lnTo>
                  <a:lnTo>
                    <a:pt x="23125" y="0"/>
                  </a:lnTo>
                  <a:lnTo>
                    <a:pt x="29795" y="0"/>
                  </a:lnTo>
                  <a:lnTo>
                    <a:pt x="31301" y="0"/>
                  </a:ln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0" name="Google Shape;6330;p30"/>
            <p:cNvSpPr/>
            <p:nvPr/>
          </p:nvSpPr>
          <p:spPr>
            <a:xfrm>
              <a:off x="1656825" y="4109800"/>
              <a:ext cx="830225" cy="25"/>
            </a:xfrm>
            <a:custGeom>
              <a:rect b="b" l="l" r="r" t="t"/>
              <a:pathLst>
                <a:path extrusionOk="0" fill="none" h="1" w="33209">
                  <a:moveTo>
                    <a:pt x="33208" y="1"/>
                  </a:moveTo>
                  <a:lnTo>
                    <a:pt x="32987" y="1"/>
                  </a:lnTo>
                  <a:lnTo>
                    <a:pt x="0" y="1"/>
                  </a:ln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31" name="Google Shape;6331;p30"/>
          <p:cNvSpPr/>
          <p:nvPr/>
        </p:nvSpPr>
        <p:spPr>
          <a:xfrm flipH="1">
            <a:off x="23979" y="3938375"/>
            <a:ext cx="9144014" cy="1221911"/>
          </a:xfrm>
          <a:custGeom>
            <a:rect b="b" l="l" r="r" t="t"/>
            <a:pathLst>
              <a:path extrusionOk="0" h="34046" w="108242">
                <a:moveTo>
                  <a:pt x="1249" y="1"/>
                </a:moveTo>
                <a:cubicBezTo>
                  <a:pt x="833" y="1"/>
                  <a:pt x="417" y="7"/>
                  <a:pt x="0" y="20"/>
                </a:cubicBezTo>
                <a:lnTo>
                  <a:pt x="0" y="34046"/>
                </a:lnTo>
                <a:lnTo>
                  <a:pt x="108242" y="34046"/>
                </a:lnTo>
                <a:lnTo>
                  <a:pt x="108242" y="22491"/>
                </a:lnTo>
                <a:cubicBezTo>
                  <a:pt x="99670" y="23739"/>
                  <a:pt x="90990" y="24819"/>
                  <a:pt x="82399" y="24819"/>
                </a:cubicBezTo>
                <a:cubicBezTo>
                  <a:pt x="75817" y="24819"/>
                  <a:pt x="69288" y="24185"/>
                  <a:pt x="62902" y="22506"/>
                </a:cubicBezTo>
                <a:cubicBezTo>
                  <a:pt x="53767" y="20102"/>
                  <a:pt x="45355" y="15670"/>
                  <a:pt x="36917" y="11364"/>
                </a:cubicBezTo>
                <a:cubicBezTo>
                  <a:pt x="35175" y="10475"/>
                  <a:pt x="33429" y="9592"/>
                  <a:pt x="31677" y="8733"/>
                </a:cubicBezTo>
                <a:cubicBezTo>
                  <a:pt x="22119" y="4054"/>
                  <a:pt x="11836" y="1"/>
                  <a:pt x="1249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32" name="Google Shape;6332;p30"/>
          <p:cNvGrpSpPr/>
          <p:nvPr/>
        </p:nvGrpSpPr>
        <p:grpSpPr>
          <a:xfrm flipH="1">
            <a:off x="6661188" y="3927874"/>
            <a:ext cx="3169746" cy="1030770"/>
            <a:chOff x="937925" y="2699200"/>
            <a:chExt cx="1529800" cy="497500"/>
          </a:xfrm>
        </p:grpSpPr>
        <p:sp>
          <p:nvSpPr>
            <p:cNvPr id="6333" name="Google Shape;6333;p30"/>
            <p:cNvSpPr/>
            <p:nvPr/>
          </p:nvSpPr>
          <p:spPr>
            <a:xfrm>
              <a:off x="1785700" y="3061650"/>
              <a:ext cx="161650" cy="135050"/>
            </a:xfrm>
            <a:custGeom>
              <a:rect b="b" l="l" r="r" t="t"/>
              <a:pathLst>
                <a:path extrusionOk="0" h="5402" w="6466">
                  <a:moveTo>
                    <a:pt x="773" y="0"/>
                  </a:moveTo>
                  <a:cubicBezTo>
                    <a:pt x="226" y="1742"/>
                    <a:pt x="0" y="3584"/>
                    <a:pt x="126" y="5401"/>
                  </a:cubicBezTo>
                  <a:cubicBezTo>
                    <a:pt x="2535" y="4126"/>
                    <a:pt x="4708" y="2304"/>
                    <a:pt x="6465" y="161"/>
                  </a:cubicBezTo>
                  <a:lnTo>
                    <a:pt x="6465" y="161"/>
                  </a:lnTo>
                  <a:cubicBezTo>
                    <a:pt x="5917" y="185"/>
                    <a:pt x="5368" y="196"/>
                    <a:pt x="4820" y="196"/>
                  </a:cubicBezTo>
                  <a:cubicBezTo>
                    <a:pt x="3979" y="196"/>
                    <a:pt x="3138" y="169"/>
                    <a:pt x="2299" y="121"/>
                  </a:cubicBezTo>
                  <a:cubicBezTo>
                    <a:pt x="2058" y="106"/>
                    <a:pt x="1817" y="91"/>
                    <a:pt x="1581" y="71"/>
                  </a:cubicBezTo>
                  <a:cubicBezTo>
                    <a:pt x="1310" y="51"/>
                    <a:pt x="1044" y="31"/>
                    <a:pt x="773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4" name="Google Shape;6334;p30"/>
            <p:cNvSpPr/>
            <p:nvPr/>
          </p:nvSpPr>
          <p:spPr>
            <a:xfrm>
              <a:off x="1586550" y="2699200"/>
              <a:ext cx="281225" cy="130950"/>
            </a:xfrm>
            <a:custGeom>
              <a:rect b="b" l="l" r="r" t="t"/>
              <a:pathLst>
                <a:path extrusionOk="0" h="5238" w="11249">
                  <a:moveTo>
                    <a:pt x="1060" y="0"/>
                  </a:moveTo>
                  <a:cubicBezTo>
                    <a:pt x="707" y="0"/>
                    <a:pt x="353" y="14"/>
                    <a:pt x="1" y="43"/>
                  </a:cubicBezTo>
                  <a:cubicBezTo>
                    <a:pt x="101" y="1719"/>
                    <a:pt x="422" y="3657"/>
                    <a:pt x="979" y="5238"/>
                  </a:cubicBezTo>
                  <a:cubicBezTo>
                    <a:pt x="4393" y="5238"/>
                    <a:pt x="7816" y="4932"/>
                    <a:pt x="11249" y="4560"/>
                  </a:cubicBezTo>
                  <a:lnTo>
                    <a:pt x="11234" y="4430"/>
                  </a:lnTo>
                  <a:cubicBezTo>
                    <a:pt x="8653" y="1633"/>
                    <a:pt x="4862" y="0"/>
                    <a:pt x="10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5" name="Google Shape;6335;p30"/>
            <p:cNvSpPr/>
            <p:nvPr/>
          </p:nvSpPr>
          <p:spPr>
            <a:xfrm>
              <a:off x="1805025" y="3001050"/>
              <a:ext cx="188000" cy="65525"/>
            </a:xfrm>
            <a:custGeom>
              <a:rect b="b" l="l" r="r" t="t"/>
              <a:pathLst>
                <a:path extrusionOk="0" h="2621" w="7520">
                  <a:moveTo>
                    <a:pt x="1004" y="0"/>
                  </a:moveTo>
                  <a:cubicBezTo>
                    <a:pt x="598" y="778"/>
                    <a:pt x="261" y="1591"/>
                    <a:pt x="0" y="2424"/>
                  </a:cubicBezTo>
                  <a:cubicBezTo>
                    <a:pt x="271" y="2455"/>
                    <a:pt x="537" y="2475"/>
                    <a:pt x="808" y="2495"/>
                  </a:cubicBezTo>
                  <a:cubicBezTo>
                    <a:pt x="1044" y="2515"/>
                    <a:pt x="1285" y="2530"/>
                    <a:pt x="1526" y="2545"/>
                  </a:cubicBezTo>
                  <a:cubicBezTo>
                    <a:pt x="2365" y="2593"/>
                    <a:pt x="3206" y="2620"/>
                    <a:pt x="4047" y="2620"/>
                  </a:cubicBezTo>
                  <a:cubicBezTo>
                    <a:pt x="4595" y="2620"/>
                    <a:pt x="5144" y="2609"/>
                    <a:pt x="5692" y="2585"/>
                  </a:cubicBezTo>
                  <a:cubicBezTo>
                    <a:pt x="6365" y="1767"/>
                    <a:pt x="6977" y="899"/>
                    <a:pt x="7519" y="0"/>
                  </a:cubicBezTo>
                  <a:lnTo>
                    <a:pt x="7519" y="0"/>
                  </a:lnTo>
                  <a:cubicBezTo>
                    <a:pt x="6490" y="178"/>
                    <a:pt x="5451" y="258"/>
                    <a:pt x="4407" y="258"/>
                  </a:cubicBezTo>
                  <a:cubicBezTo>
                    <a:pt x="3276" y="258"/>
                    <a:pt x="2139" y="165"/>
                    <a:pt x="1004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6" name="Google Shape;6336;p30"/>
            <p:cNvSpPr/>
            <p:nvPr/>
          </p:nvSpPr>
          <p:spPr>
            <a:xfrm>
              <a:off x="937925" y="2731125"/>
              <a:ext cx="1529800" cy="276400"/>
            </a:xfrm>
            <a:custGeom>
              <a:rect b="b" l="l" r="r" t="t"/>
              <a:pathLst>
                <a:path extrusionOk="0" h="11056" w="61192">
                  <a:moveTo>
                    <a:pt x="50047" y="4171"/>
                  </a:moveTo>
                  <a:cubicBezTo>
                    <a:pt x="50209" y="4171"/>
                    <a:pt x="50350" y="4305"/>
                    <a:pt x="50355" y="4473"/>
                  </a:cubicBezTo>
                  <a:cubicBezTo>
                    <a:pt x="50360" y="4643"/>
                    <a:pt x="50224" y="4784"/>
                    <a:pt x="50053" y="4789"/>
                  </a:cubicBezTo>
                  <a:cubicBezTo>
                    <a:pt x="50050" y="4789"/>
                    <a:pt x="50047" y="4789"/>
                    <a:pt x="50044" y="4789"/>
                  </a:cubicBezTo>
                  <a:cubicBezTo>
                    <a:pt x="49878" y="4789"/>
                    <a:pt x="49742" y="4660"/>
                    <a:pt x="49737" y="4488"/>
                  </a:cubicBezTo>
                  <a:cubicBezTo>
                    <a:pt x="49732" y="4322"/>
                    <a:pt x="49863" y="4177"/>
                    <a:pt x="50038" y="4172"/>
                  </a:cubicBezTo>
                  <a:cubicBezTo>
                    <a:pt x="50041" y="4172"/>
                    <a:pt x="50044" y="4171"/>
                    <a:pt x="50047" y="4171"/>
                  </a:cubicBezTo>
                  <a:close/>
                  <a:moveTo>
                    <a:pt x="25820" y="5135"/>
                  </a:moveTo>
                  <a:cubicBezTo>
                    <a:pt x="25986" y="5135"/>
                    <a:pt x="26121" y="5264"/>
                    <a:pt x="26131" y="5436"/>
                  </a:cubicBezTo>
                  <a:cubicBezTo>
                    <a:pt x="26131" y="5602"/>
                    <a:pt x="26001" y="5748"/>
                    <a:pt x="25830" y="5753"/>
                  </a:cubicBezTo>
                  <a:cubicBezTo>
                    <a:pt x="25827" y="5753"/>
                    <a:pt x="25824" y="5753"/>
                    <a:pt x="25821" y="5753"/>
                  </a:cubicBezTo>
                  <a:cubicBezTo>
                    <a:pt x="25654" y="5753"/>
                    <a:pt x="25514" y="5619"/>
                    <a:pt x="25514" y="5452"/>
                  </a:cubicBezTo>
                  <a:cubicBezTo>
                    <a:pt x="25504" y="5281"/>
                    <a:pt x="25639" y="5140"/>
                    <a:pt x="25810" y="5135"/>
                  </a:cubicBezTo>
                  <a:cubicBezTo>
                    <a:pt x="25813" y="5135"/>
                    <a:pt x="25816" y="5135"/>
                    <a:pt x="25820" y="5135"/>
                  </a:cubicBezTo>
                  <a:close/>
                  <a:moveTo>
                    <a:pt x="48707" y="5356"/>
                  </a:moveTo>
                  <a:cubicBezTo>
                    <a:pt x="48874" y="5356"/>
                    <a:pt x="49010" y="5490"/>
                    <a:pt x="49014" y="5657"/>
                  </a:cubicBezTo>
                  <a:cubicBezTo>
                    <a:pt x="49019" y="5828"/>
                    <a:pt x="48889" y="5969"/>
                    <a:pt x="48718" y="5974"/>
                  </a:cubicBezTo>
                  <a:cubicBezTo>
                    <a:pt x="48715" y="5974"/>
                    <a:pt x="48712" y="5974"/>
                    <a:pt x="48709" y="5974"/>
                  </a:cubicBezTo>
                  <a:cubicBezTo>
                    <a:pt x="48542" y="5974"/>
                    <a:pt x="48402" y="5845"/>
                    <a:pt x="48397" y="5677"/>
                  </a:cubicBezTo>
                  <a:cubicBezTo>
                    <a:pt x="48392" y="5507"/>
                    <a:pt x="48528" y="5361"/>
                    <a:pt x="48698" y="5356"/>
                  </a:cubicBezTo>
                  <a:cubicBezTo>
                    <a:pt x="48701" y="5356"/>
                    <a:pt x="48704" y="5356"/>
                    <a:pt x="48707" y="5356"/>
                  </a:cubicBezTo>
                  <a:close/>
                  <a:moveTo>
                    <a:pt x="33156" y="5627"/>
                  </a:moveTo>
                  <a:cubicBezTo>
                    <a:pt x="33319" y="5627"/>
                    <a:pt x="33455" y="5759"/>
                    <a:pt x="33460" y="5923"/>
                  </a:cubicBezTo>
                  <a:cubicBezTo>
                    <a:pt x="33465" y="6094"/>
                    <a:pt x="33329" y="6240"/>
                    <a:pt x="33158" y="6245"/>
                  </a:cubicBezTo>
                  <a:cubicBezTo>
                    <a:pt x="33155" y="6245"/>
                    <a:pt x="33152" y="6245"/>
                    <a:pt x="33149" y="6245"/>
                  </a:cubicBezTo>
                  <a:cubicBezTo>
                    <a:pt x="32983" y="6245"/>
                    <a:pt x="32847" y="6111"/>
                    <a:pt x="32842" y="5943"/>
                  </a:cubicBezTo>
                  <a:cubicBezTo>
                    <a:pt x="32837" y="5773"/>
                    <a:pt x="32973" y="5627"/>
                    <a:pt x="33138" y="5627"/>
                  </a:cubicBezTo>
                  <a:cubicBezTo>
                    <a:pt x="33144" y="5627"/>
                    <a:pt x="33150" y="5627"/>
                    <a:pt x="33156" y="5627"/>
                  </a:cubicBezTo>
                  <a:close/>
                  <a:moveTo>
                    <a:pt x="54133" y="4111"/>
                  </a:moveTo>
                  <a:cubicBezTo>
                    <a:pt x="54167" y="4111"/>
                    <a:pt x="54200" y="4114"/>
                    <a:pt x="54235" y="4121"/>
                  </a:cubicBezTo>
                  <a:cubicBezTo>
                    <a:pt x="54501" y="4172"/>
                    <a:pt x="54671" y="4428"/>
                    <a:pt x="54616" y="4694"/>
                  </a:cubicBezTo>
                  <a:cubicBezTo>
                    <a:pt x="54581" y="4874"/>
                    <a:pt x="54445" y="5015"/>
                    <a:pt x="54280" y="5060"/>
                  </a:cubicBezTo>
                  <a:cubicBezTo>
                    <a:pt x="54325" y="5165"/>
                    <a:pt x="54350" y="5281"/>
                    <a:pt x="54360" y="5401"/>
                  </a:cubicBezTo>
                  <a:cubicBezTo>
                    <a:pt x="54390" y="5974"/>
                    <a:pt x="53953" y="6470"/>
                    <a:pt x="53376" y="6506"/>
                  </a:cubicBezTo>
                  <a:cubicBezTo>
                    <a:pt x="53357" y="6507"/>
                    <a:pt x="53339" y="6507"/>
                    <a:pt x="53320" y="6507"/>
                  </a:cubicBezTo>
                  <a:cubicBezTo>
                    <a:pt x="52767" y="6507"/>
                    <a:pt x="52301" y="6080"/>
                    <a:pt x="52272" y="5522"/>
                  </a:cubicBezTo>
                  <a:cubicBezTo>
                    <a:pt x="52237" y="4945"/>
                    <a:pt x="52679" y="4448"/>
                    <a:pt x="53251" y="4413"/>
                  </a:cubicBezTo>
                  <a:cubicBezTo>
                    <a:pt x="53266" y="4412"/>
                    <a:pt x="53280" y="4412"/>
                    <a:pt x="53295" y="4412"/>
                  </a:cubicBezTo>
                  <a:cubicBezTo>
                    <a:pt x="53428" y="4412"/>
                    <a:pt x="53550" y="4433"/>
                    <a:pt x="53667" y="4478"/>
                  </a:cubicBezTo>
                  <a:cubicBezTo>
                    <a:pt x="53724" y="4260"/>
                    <a:pt x="53916" y="4111"/>
                    <a:pt x="54133" y="4111"/>
                  </a:cubicBezTo>
                  <a:close/>
                  <a:moveTo>
                    <a:pt x="31213" y="6626"/>
                  </a:moveTo>
                  <a:cubicBezTo>
                    <a:pt x="31371" y="6626"/>
                    <a:pt x="31507" y="6757"/>
                    <a:pt x="31512" y="6922"/>
                  </a:cubicBezTo>
                  <a:cubicBezTo>
                    <a:pt x="31517" y="7093"/>
                    <a:pt x="31382" y="7233"/>
                    <a:pt x="31211" y="7243"/>
                  </a:cubicBezTo>
                  <a:cubicBezTo>
                    <a:pt x="31040" y="7243"/>
                    <a:pt x="30900" y="7113"/>
                    <a:pt x="30895" y="6942"/>
                  </a:cubicBezTo>
                  <a:cubicBezTo>
                    <a:pt x="30890" y="6772"/>
                    <a:pt x="31020" y="6626"/>
                    <a:pt x="31196" y="6626"/>
                  </a:cubicBezTo>
                  <a:cubicBezTo>
                    <a:pt x="31202" y="6626"/>
                    <a:pt x="31207" y="6626"/>
                    <a:pt x="31213" y="6626"/>
                  </a:cubicBezTo>
                  <a:close/>
                  <a:moveTo>
                    <a:pt x="34172" y="7976"/>
                  </a:moveTo>
                  <a:cubicBezTo>
                    <a:pt x="34343" y="7976"/>
                    <a:pt x="34479" y="8105"/>
                    <a:pt x="34484" y="8272"/>
                  </a:cubicBezTo>
                  <a:cubicBezTo>
                    <a:pt x="34489" y="8443"/>
                    <a:pt x="34353" y="8589"/>
                    <a:pt x="34182" y="8594"/>
                  </a:cubicBezTo>
                  <a:cubicBezTo>
                    <a:pt x="34179" y="8594"/>
                    <a:pt x="34176" y="8594"/>
                    <a:pt x="34173" y="8594"/>
                  </a:cubicBezTo>
                  <a:cubicBezTo>
                    <a:pt x="34007" y="8594"/>
                    <a:pt x="33871" y="8460"/>
                    <a:pt x="33866" y="8292"/>
                  </a:cubicBezTo>
                  <a:cubicBezTo>
                    <a:pt x="33861" y="8122"/>
                    <a:pt x="33997" y="7981"/>
                    <a:pt x="34162" y="7976"/>
                  </a:cubicBezTo>
                  <a:cubicBezTo>
                    <a:pt x="34166" y="7976"/>
                    <a:pt x="34169" y="7976"/>
                    <a:pt x="34172" y="7976"/>
                  </a:cubicBezTo>
                  <a:close/>
                  <a:moveTo>
                    <a:pt x="1" y="1"/>
                  </a:moveTo>
                  <a:cubicBezTo>
                    <a:pt x="914" y="899"/>
                    <a:pt x="2139" y="1637"/>
                    <a:pt x="3379" y="1958"/>
                  </a:cubicBezTo>
                  <a:cubicBezTo>
                    <a:pt x="2244" y="2746"/>
                    <a:pt x="1190" y="4227"/>
                    <a:pt x="944" y="5587"/>
                  </a:cubicBezTo>
                  <a:cubicBezTo>
                    <a:pt x="2335" y="5010"/>
                    <a:pt x="3851" y="4036"/>
                    <a:pt x="4578" y="2721"/>
                  </a:cubicBezTo>
                  <a:cubicBezTo>
                    <a:pt x="7028" y="3218"/>
                    <a:pt x="9332" y="4147"/>
                    <a:pt x="11585" y="5226"/>
                  </a:cubicBezTo>
                  <a:cubicBezTo>
                    <a:pt x="11920" y="5209"/>
                    <a:pt x="12254" y="5201"/>
                    <a:pt x="12587" y="5201"/>
                  </a:cubicBezTo>
                  <a:cubicBezTo>
                    <a:pt x="17641" y="5201"/>
                    <a:pt x="22565" y="7059"/>
                    <a:pt x="27391" y="8669"/>
                  </a:cubicBezTo>
                  <a:cubicBezTo>
                    <a:pt x="30082" y="9562"/>
                    <a:pt x="32877" y="10396"/>
                    <a:pt x="35688" y="10797"/>
                  </a:cubicBezTo>
                  <a:cubicBezTo>
                    <a:pt x="36823" y="10962"/>
                    <a:pt x="37960" y="11055"/>
                    <a:pt x="39091" y="11055"/>
                  </a:cubicBezTo>
                  <a:cubicBezTo>
                    <a:pt x="40135" y="11055"/>
                    <a:pt x="41174" y="10975"/>
                    <a:pt x="42203" y="10797"/>
                  </a:cubicBezTo>
                  <a:cubicBezTo>
                    <a:pt x="42750" y="10702"/>
                    <a:pt x="43292" y="10581"/>
                    <a:pt x="43829" y="10426"/>
                  </a:cubicBezTo>
                  <a:cubicBezTo>
                    <a:pt x="46234" y="9748"/>
                    <a:pt x="48342" y="8453"/>
                    <a:pt x="50846" y="7951"/>
                  </a:cubicBezTo>
                  <a:cubicBezTo>
                    <a:pt x="52281" y="7664"/>
                    <a:pt x="53747" y="7517"/>
                    <a:pt x="55213" y="7517"/>
                  </a:cubicBezTo>
                  <a:cubicBezTo>
                    <a:pt x="55824" y="7517"/>
                    <a:pt x="56436" y="7543"/>
                    <a:pt x="57045" y="7595"/>
                  </a:cubicBezTo>
                  <a:cubicBezTo>
                    <a:pt x="57577" y="7163"/>
                    <a:pt x="58084" y="6706"/>
                    <a:pt x="58576" y="6230"/>
                  </a:cubicBezTo>
                  <a:cubicBezTo>
                    <a:pt x="59530" y="5296"/>
                    <a:pt x="60408" y="4282"/>
                    <a:pt x="61191" y="3203"/>
                  </a:cubicBezTo>
                  <a:cubicBezTo>
                    <a:pt x="59364" y="2299"/>
                    <a:pt x="57281" y="2089"/>
                    <a:pt x="55248" y="2013"/>
                  </a:cubicBezTo>
                  <a:cubicBezTo>
                    <a:pt x="54580" y="1989"/>
                    <a:pt x="53911" y="1977"/>
                    <a:pt x="53243" y="1977"/>
                  </a:cubicBezTo>
                  <a:cubicBezTo>
                    <a:pt x="47891" y="1977"/>
                    <a:pt x="42535" y="2708"/>
                    <a:pt x="37194" y="3283"/>
                  </a:cubicBezTo>
                  <a:cubicBezTo>
                    <a:pt x="33761" y="3655"/>
                    <a:pt x="30338" y="3961"/>
                    <a:pt x="26924" y="3961"/>
                  </a:cubicBezTo>
                  <a:cubicBezTo>
                    <a:pt x="26885" y="3961"/>
                    <a:pt x="26846" y="3961"/>
                    <a:pt x="26807" y="3961"/>
                  </a:cubicBezTo>
                  <a:cubicBezTo>
                    <a:pt x="24407" y="3961"/>
                    <a:pt x="22012" y="3809"/>
                    <a:pt x="19621" y="3429"/>
                  </a:cubicBezTo>
                  <a:cubicBezTo>
                    <a:pt x="15634" y="2791"/>
                    <a:pt x="11625" y="1509"/>
                    <a:pt x="7644" y="1509"/>
                  </a:cubicBezTo>
                  <a:cubicBezTo>
                    <a:pt x="6643" y="1509"/>
                    <a:pt x="5645" y="1590"/>
                    <a:pt x="4649" y="1782"/>
                  </a:cubicBezTo>
                  <a:cubicBezTo>
                    <a:pt x="4619" y="1602"/>
                    <a:pt x="4458" y="1456"/>
                    <a:pt x="4332" y="1321"/>
                  </a:cubicBezTo>
                  <a:cubicBezTo>
                    <a:pt x="3795" y="764"/>
                    <a:pt x="3068" y="412"/>
                    <a:pt x="2310" y="221"/>
                  </a:cubicBezTo>
                  <a:cubicBezTo>
                    <a:pt x="1562" y="36"/>
                    <a:pt x="779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7" name="Google Shape;6337;p30"/>
            <p:cNvSpPr/>
            <p:nvPr/>
          </p:nvSpPr>
          <p:spPr>
            <a:xfrm>
              <a:off x="1227550" y="2861125"/>
              <a:ext cx="602600" cy="200550"/>
            </a:xfrm>
            <a:custGeom>
              <a:rect b="b" l="l" r="r" t="t"/>
              <a:pathLst>
                <a:path extrusionOk="0" h="8022" w="24104">
                  <a:moveTo>
                    <a:pt x="1002" y="1"/>
                  </a:moveTo>
                  <a:cubicBezTo>
                    <a:pt x="669" y="1"/>
                    <a:pt x="335" y="9"/>
                    <a:pt x="0" y="26"/>
                  </a:cubicBezTo>
                  <a:cubicBezTo>
                    <a:pt x="2686" y="1306"/>
                    <a:pt x="5296" y="2796"/>
                    <a:pt x="8001" y="4026"/>
                  </a:cubicBezTo>
                  <a:cubicBezTo>
                    <a:pt x="12764" y="6184"/>
                    <a:pt x="17894" y="7540"/>
                    <a:pt x="23099" y="8021"/>
                  </a:cubicBezTo>
                  <a:cubicBezTo>
                    <a:pt x="23360" y="7188"/>
                    <a:pt x="23697" y="6375"/>
                    <a:pt x="24103" y="5597"/>
                  </a:cubicBezTo>
                  <a:cubicBezTo>
                    <a:pt x="21292" y="5196"/>
                    <a:pt x="18497" y="4362"/>
                    <a:pt x="15806" y="3469"/>
                  </a:cubicBezTo>
                  <a:cubicBezTo>
                    <a:pt x="10980" y="1859"/>
                    <a:pt x="6056" y="1"/>
                    <a:pt x="100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8" name="Google Shape;6338;p30"/>
            <p:cNvSpPr/>
            <p:nvPr/>
          </p:nvSpPr>
          <p:spPr>
            <a:xfrm>
              <a:off x="1947325" y="2919050"/>
              <a:ext cx="416750" cy="146650"/>
            </a:xfrm>
            <a:custGeom>
              <a:rect b="b" l="l" r="r" t="t"/>
              <a:pathLst>
                <a:path extrusionOk="0" h="5866" w="16670">
                  <a:moveTo>
                    <a:pt x="14837" y="0"/>
                  </a:moveTo>
                  <a:cubicBezTo>
                    <a:pt x="13371" y="0"/>
                    <a:pt x="11905" y="147"/>
                    <a:pt x="10470" y="434"/>
                  </a:cubicBezTo>
                  <a:cubicBezTo>
                    <a:pt x="7966" y="936"/>
                    <a:pt x="5858" y="2231"/>
                    <a:pt x="3453" y="2909"/>
                  </a:cubicBezTo>
                  <a:cubicBezTo>
                    <a:pt x="2916" y="3064"/>
                    <a:pt x="2374" y="3185"/>
                    <a:pt x="1827" y="3280"/>
                  </a:cubicBezTo>
                  <a:cubicBezTo>
                    <a:pt x="1285" y="4179"/>
                    <a:pt x="673" y="5047"/>
                    <a:pt x="0" y="5865"/>
                  </a:cubicBezTo>
                  <a:cubicBezTo>
                    <a:pt x="3187" y="5740"/>
                    <a:pt x="6355" y="5218"/>
                    <a:pt x="9366" y="4174"/>
                  </a:cubicBezTo>
                  <a:cubicBezTo>
                    <a:pt x="12011" y="3260"/>
                    <a:pt x="14501" y="1860"/>
                    <a:pt x="16669" y="78"/>
                  </a:cubicBezTo>
                  <a:cubicBezTo>
                    <a:pt x="16060" y="26"/>
                    <a:pt x="15448" y="0"/>
                    <a:pt x="1483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9" name="Google Shape;6339;p30"/>
            <p:cNvSpPr/>
            <p:nvPr/>
          </p:nvSpPr>
          <p:spPr>
            <a:xfrm>
              <a:off x="2279600" y="2833875"/>
              <a:ext cx="25125" cy="23775"/>
            </a:xfrm>
            <a:custGeom>
              <a:rect b="b" l="l" r="r" t="t"/>
              <a:pathLst>
                <a:path extrusionOk="0" h="951" w="1005">
                  <a:moveTo>
                    <a:pt x="466" y="1"/>
                  </a:moveTo>
                  <a:cubicBezTo>
                    <a:pt x="249" y="1"/>
                    <a:pt x="57" y="150"/>
                    <a:pt x="0" y="368"/>
                  </a:cubicBezTo>
                  <a:cubicBezTo>
                    <a:pt x="276" y="463"/>
                    <a:pt x="502" y="679"/>
                    <a:pt x="613" y="950"/>
                  </a:cubicBezTo>
                  <a:cubicBezTo>
                    <a:pt x="778" y="905"/>
                    <a:pt x="914" y="764"/>
                    <a:pt x="949" y="584"/>
                  </a:cubicBezTo>
                  <a:cubicBezTo>
                    <a:pt x="1004" y="318"/>
                    <a:pt x="834" y="62"/>
                    <a:pt x="568" y="11"/>
                  </a:cubicBezTo>
                  <a:cubicBezTo>
                    <a:pt x="533" y="4"/>
                    <a:pt x="500" y="1"/>
                    <a:pt x="46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0" name="Google Shape;6340;p30"/>
            <p:cNvSpPr/>
            <p:nvPr/>
          </p:nvSpPr>
          <p:spPr>
            <a:xfrm>
              <a:off x="2278100" y="2843050"/>
              <a:ext cx="16825" cy="15225"/>
            </a:xfrm>
            <a:custGeom>
              <a:rect b="b" l="l" r="r" t="t"/>
              <a:pathLst>
                <a:path extrusionOk="0" h="609" w="673">
                  <a:moveTo>
                    <a:pt x="60" y="1"/>
                  </a:moveTo>
                  <a:cubicBezTo>
                    <a:pt x="55" y="6"/>
                    <a:pt x="55" y="16"/>
                    <a:pt x="55" y="26"/>
                  </a:cubicBezTo>
                  <a:cubicBezTo>
                    <a:pt x="0" y="287"/>
                    <a:pt x="171" y="543"/>
                    <a:pt x="437" y="598"/>
                  </a:cubicBezTo>
                  <a:cubicBezTo>
                    <a:pt x="466" y="605"/>
                    <a:pt x="496" y="609"/>
                    <a:pt x="526" y="609"/>
                  </a:cubicBezTo>
                  <a:cubicBezTo>
                    <a:pt x="578" y="609"/>
                    <a:pt x="628" y="599"/>
                    <a:pt x="673" y="583"/>
                  </a:cubicBezTo>
                  <a:cubicBezTo>
                    <a:pt x="562" y="312"/>
                    <a:pt x="336" y="96"/>
                    <a:pt x="6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1" name="Google Shape;6341;p30"/>
            <p:cNvSpPr/>
            <p:nvPr/>
          </p:nvSpPr>
          <p:spPr>
            <a:xfrm>
              <a:off x="2243825" y="2841400"/>
              <a:ext cx="53875" cy="52425"/>
            </a:xfrm>
            <a:custGeom>
              <a:rect b="b" l="l" r="r" t="t"/>
              <a:pathLst>
                <a:path extrusionOk="0" h="2097" w="2155">
                  <a:moveTo>
                    <a:pt x="1059" y="1"/>
                  </a:moveTo>
                  <a:cubicBezTo>
                    <a:pt x="1044" y="1"/>
                    <a:pt x="1030" y="1"/>
                    <a:pt x="1015" y="2"/>
                  </a:cubicBezTo>
                  <a:cubicBezTo>
                    <a:pt x="443" y="37"/>
                    <a:pt x="1" y="534"/>
                    <a:pt x="36" y="1111"/>
                  </a:cubicBezTo>
                  <a:cubicBezTo>
                    <a:pt x="65" y="1669"/>
                    <a:pt x="531" y="2096"/>
                    <a:pt x="1084" y="2096"/>
                  </a:cubicBezTo>
                  <a:cubicBezTo>
                    <a:pt x="1103" y="2096"/>
                    <a:pt x="1121" y="2096"/>
                    <a:pt x="1140" y="2095"/>
                  </a:cubicBezTo>
                  <a:cubicBezTo>
                    <a:pt x="1717" y="2059"/>
                    <a:pt x="2154" y="1563"/>
                    <a:pt x="2124" y="985"/>
                  </a:cubicBezTo>
                  <a:cubicBezTo>
                    <a:pt x="2114" y="870"/>
                    <a:pt x="2089" y="754"/>
                    <a:pt x="2044" y="649"/>
                  </a:cubicBezTo>
                  <a:cubicBezTo>
                    <a:pt x="1999" y="665"/>
                    <a:pt x="1949" y="675"/>
                    <a:pt x="1897" y="675"/>
                  </a:cubicBezTo>
                  <a:cubicBezTo>
                    <a:pt x="1867" y="675"/>
                    <a:pt x="1837" y="671"/>
                    <a:pt x="1808" y="664"/>
                  </a:cubicBezTo>
                  <a:cubicBezTo>
                    <a:pt x="1542" y="609"/>
                    <a:pt x="1371" y="353"/>
                    <a:pt x="1426" y="92"/>
                  </a:cubicBezTo>
                  <a:cubicBezTo>
                    <a:pt x="1426" y="82"/>
                    <a:pt x="1426" y="72"/>
                    <a:pt x="1431" y="67"/>
                  </a:cubicBezTo>
                  <a:cubicBezTo>
                    <a:pt x="1314" y="22"/>
                    <a:pt x="1192" y="1"/>
                    <a:pt x="105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2" name="Google Shape;6342;p30"/>
            <p:cNvSpPr/>
            <p:nvPr/>
          </p:nvSpPr>
          <p:spPr>
            <a:xfrm>
              <a:off x="2181225" y="2835400"/>
              <a:ext cx="15700" cy="15475"/>
            </a:xfrm>
            <a:custGeom>
              <a:rect b="b" l="l" r="r" t="t"/>
              <a:pathLst>
                <a:path extrusionOk="0" h="619" w="628">
                  <a:moveTo>
                    <a:pt x="315" y="0"/>
                  </a:moveTo>
                  <a:cubicBezTo>
                    <a:pt x="312" y="0"/>
                    <a:pt x="309" y="1"/>
                    <a:pt x="306" y="1"/>
                  </a:cubicBezTo>
                  <a:cubicBezTo>
                    <a:pt x="131" y="6"/>
                    <a:pt x="0" y="151"/>
                    <a:pt x="5" y="317"/>
                  </a:cubicBezTo>
                  <a:cubicBezTo>
                    <a:pt x="10" y="489"/>
                    <a:pt x="146" y="618"/>
                    <a:pt x="312" y="618"/>
                  </a:cubicBezTo>
                  <a:cubicBezTo>
                    <a:pt x="315" y="618"/>
                    <a:pt x="318" y="618"/>
                    <a:pt x="321" y="618"/>
                  </a:cubicBezTo>
                  <a:cubicBezTo>
                    <a:pt x="492" y="613"/>
                    <a:pt x="628" y="472"/>
                    <a:pt x="623" y="302"/>
                  </a:cubicBezTo>
                  <a:cubicBezTo>
                    <a:pt x="618" y="134"/>
                    <a:pt x="477" y="0"/>
                    <a:pt x="3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3" name="Google Shape;6343;p30"/>
            <p:cNvSpPr/>
            <p:nvPr/>
          </p:nvSpPr>
          <p:spPr>
            <a:xfrm>
              <a:off x="2147725" y="2865025"/>
              <a:ext cx="15700" cy="15450"/>
            </a:xfrm>
            <a:custGeom>
              <a:rect b="b" l="l" r="r" t="t"/>
              <a:pathLst>
                <a:path extrusionOk="0" h="618" w="628">
                  <a:moveTo>
                    <a:pt x="315" y="0"/>
                  </a:moveTo>
                  <a:cubicBezTo>
                    <a:pt x="312" y="0"/>
                    <a:pt x="309" y="0"/>
                    <a:pt x="306" y="0"/>
                  </a:cubicBezTo>
                  <a:cubicBezTo>
                    <a:pt x="136" y="5"/>
                    <a:pt x="0" y="151"/>
                    <a:pt x="5" y="321"/>
                  </a:cubicBezTo>
                  <a:cubicBezTo>
                    <a:pt x="10" y="489"/>
                    <a:pt x="150" y="618"/>
                    <a:pt x="317" y="618"/>
                  </a:cubicBezTo>
                  <a:cubicBezTo>
                    <a:pt x="320" y="618"/>
                    <a:pt x="323" y="618"/>
                    <a:pt x="326" y="618"/>
                  </a:cubicBezTo>
                  <a:cubicBezTo>
                    <a:pt x="497" y="613"/>
                    <a:pt x="627" y="472"/>
                    <a:pt x="622" y="301"/>
                  </a:cubicBezTo>
                  <a:cubicBezTo>
                    <a:pt x="618" y="134"/>
                    <a:pt x="482" y="0"/>
                    <a:pt x="3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4" name="Google Shape;6344;p30"/>
            <p:cNvSpPr/>
            <p:nvPr/>
          </p:nvSpPr>
          <p:spPr>
            <a:xfrm>
              <a:off x="1784450" y="2930525"/>
              <a:ext cx="15700" cy="15450"/>
            </a:xfrm>
            <a:custGeom>
              <a:rect b="b" l="l" r="r" t="t"/>
              <a:pathLst>
                <a:path extrusionOk="0" h="618" w="628">
                  <a:moveTo>
                    <a:pt x="311" y="0"/>
                  </a:moveTo>
                  <a:cubicBezTo>
                    <a:pt x="308" y="0"/>
                    <a:pt x="305" y="0"/>
                    <a:pt x="301" y="0"/>
                  </a:cubicBezTo>
                  <a:cubicBezTo>
                    <a:pt x="136" y="5"/>
                    <a:pt x="0" y="146"/>
                    <a:pt x="5" y="316"/>
                  </a:cubicBezTo>
                  <a:cubicBezTo>
                    <a:pt x="10" y="484"/>
                    <a:pt x="146" y="618"/>
                    <a:pt x="312" y="618"/>
                  </a:cubicBezTo>
                  <a:cubicBezTo>
                    <a:pt x="315" y="618"/>
                    <a:pt x="318" y="618"/>
                    <a:pt x="321" y="618"/>
                  </a:cubicBezTo>
                  <a:cubicBezTo>
                    <a:pt x="492" y="613"/>
                    <a:pt x="628" y="467"/>
                    <a:pt x="623" y="296"/>
                  </a:cubicBezTo>
                  <a:cubicBezTo>
                    <a:pt x="618" y="129"/>
                    <a:pt x="482" y="0"/>
                    <a:pt x="3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5" name="Google Shape;6345;p30"/>
            <p:cNvSpPr/>
            <p:nvPr/>
          </p:nvSpPr>
          <p:spPr>
            <a:xfrm>
              <a:off x="1758850" y="2871775"/>
              <a:ext cx="15700" cy="15475"/>
            </a:xfrm>
            <a:custGeom>
              <a:rect b="b" l="l" r="r" t="t"/>
              <a:pathLst>
                <a:path extrusionOk="0" h="619" w="628">
                  <a:moveTo>
                    <a:pt x="319" y="1"/>
                  </a:moveTo>
                  <a:cubicBezTo>
                    <a:pt x="313" y="1"/>
                    <a:pt x="307" y="1"/>
                    <a:pt x="301" y="1"/>
                  </a:cubicBezTo>
                  <a:cubicBezTo>
                    <a:pt x="136" y="1"/>
                    <a:pt x="0" y="147"/>
                    <a:pt x="5" y="317"/>
                  </a:cubicBezTo>
                  <a:cubicBezTo>
                    <a:pt x="10" y="485"/>
                    <a:pt x="146" y="619"/>
                    <a:pt x="312" y="619"/>
                  </a:cubicBezTo>
                  <a:cubicBezTo>
                    <a:pt x="315" y="619"/>
                    <a:pt x="318" y="619"/>
                    <a:pt x="321" y="619"/>
                  </a:cubicBezTo>
                  <a:cubicBezTo>
                    <a:pt x="492" y="614"/>
                    <a:pt x="628" y="468"/>
                    <a:pt x="623" y="297"/>
                  </a:cubicBezTo>
                  <a:cubicBezTo>
                    <a:pt x="618" y="133"/>
                    <a:pt x="482" y="1"/>
                    <a:pt x="3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6" name="Google Shape;6346;p30"/>
            <p:cNvSpPr/>
            <p:nvPr/>
          </p:nvSpPr>
          <p:spPr>
            <a:xfrm>
              <a:off x="1710150" y="2896750"/>
              <a:ext cx="15725" cy="15475"/>
            </a:xfrm>
            <a:custGeom>
              <a:rect b="b" l="l" r="r" t="t"/>
              <a:pathLst>
                <a:path extrusionOk="0" h="619" w="629">
                  <a:moveTo>
                    <a:pt x="324" y="1"/>
                  </a:moveTo>
                  <a:cubicBezTo>
                    <a:pt x="318" y="1"/>
                    <a:pt x="313" y="1"/>
                    <a:pt x="307" y="1"/>
                  </a:cubicBezTo>
                  <a:cubicBezTo>
                    <a:pt x="131" y="1"/>
                    <a:pt x="1" y="147"/>
                    <a:pt x="6" y="317"/>
                  </a:cubicBezTo>
                  <a:cubicBezTo>
                    <a:pt x="11" y="488"/>
                    <a:pt x="151" y="618"/>
                    <a:pt x="322" y="618"/>
                  </a:cubicBezTo>
                  <a:cubicBezTo>
                    <a:pt x="493" y="608"/>
                    <a:pt x="628" y="468"/>
                    <a:pt x="623" y="297"/>
                  </a:cubicBezTo>
                  <a:cubicBezTo>
                    <a:pt x="618" y="132"/>
                    <a:pt x="482" y="1"/>
                    <a:pt x="3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7" name="Google Shape;6347;p30"/>
            <p:cNvSpPr/>
            <p:nvPr/>
          </p:nvSpPr>
          <p:spPr>
            <a:xfrm>
              <a:off x="1575500" y="2859500"/>
              <a:ext cx="15725" cy="15450"/>
            </a:xfrm>
            <a:custGeom>
              <a:rect b="b" l="l" r="r" t="t"/>
              <a:pathLst>
                <a:path extrusionOk="0" h="618" w="629">
                  <a:moveTo>
                    <a:pt x="317" y="0"/>
                  </a:moveTo>
                  <a:cubicBezTo>
                    <a:pt x="313" y="0"/>
                    <a:pt x="310" y="0"/>
                    <a:pt x="307" y="0"/>
                  </a:cubicBezTo>
                  <a:cubicBezTo>
                    <a:pt x="136" y="5"/>
                    <a:pt x="1" y="146"/>
                    <a:pt x="11" y="317"/>
                  </a:cubicBezTo>
                  <a:cubicBezTo>
                    <a:pt x="11" y="484"/>
                    <a:pt x="151" y="618"/>
                    <a:pt x="318" y="618"/>
                  </a:cubicBezTo>
                  <a:cubicBezTo>
                    <a:pt x="321" y="618"/>
                    <a:pt x="324" y="618"/>
                    <a:pt x="327" y="618"/>
                  </a:cubicBezTo>
                  <a:cubicBezTo>
                    <a:pt x="498" y="613"/>
                    <a:pt x="628" y="467"/>
                    <a:pt x="628" y="301"/>
                  </a:cubicBezTo>
                  <a:cubicBezTo>
                    <a:pt x="618" y="129"/>
                    <a:pt x="483" y="0"/>
                    <a:pt x="3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8" name="Google Shape;6348;p30"/>
            <p:cNvSpPr/>
            <p:nvPr/>
          </p:nvSpPr>
          <p:spPr>
            <a:xfrm>
              <a:off x="1611025" y="2813200"/>
              <a:ext cx="256750" cy="16950"/>
            </a:xfrm>
            <a:custGeom>
              <a:rect b="b" l="l" r="r" t="t"/>
              <a:pathLst>
                <a:path extrusionOk="0" fill="none" h="678" w="10270">
                  <a:moveTo>
                    <a:pt x="10270" y="0"/>
                  </a:moveTo>
                  <a:cubicBezTo>
                    <a:pt x="6837" y="372"/>
                    <a:pt x="3414" y="678"/>
                    <a:pt x="0" y="678"/>
                  </a:cubicBezTo>
                </a:path>
              </a:pathLst>
            </a:custGeom>
            <a:solidFill>
              <a:schemeClr val="accent6"/>
            </a:solidFill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9" name="Google Shape;6349;p30"/>
            <p:cNvSpPr/>
            <p:nvPr/>
          </p:nvSpPr>
          <p:spPr>
            <a:xfrm>
              <a:off x="1002925" y="2799525"/>
              <a:ext cx="24375" cy="28500"/>
            </a:xfrm>
            <a:custGeom>
              <a:rect b="b" l="l" r="r" t="t"/>
              <a:pathLst>
                <a:path extrusionOk="0" fill="none" h="1140" w="975">
                  <a:moveTo>
                    <a:pt x="1" y="1139"/>
                  </a:moveTo>
                  <a:cubicBezTo>
                    <a:pt x="387" y="823"/>
                    <a:pt x="719" y="432"/>
                    <a:pt x="975" y="0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0" name="Google Shape;6350;p30"/>
            <p:cNvSpPr/>
            <p:nvPr/>
          </p:nvSpPr>
          <p:spPr>
            <a:xfrm>
              <a:off x="1947325" y="2966775"/>
              <a:ext cx="64525" cy="98925"/>
            </a:xfrm>
            <a:custGeom>
              <a:rect b="b" l="l" r="r" t="t"/>
              <a:pathLst>
                <a:path extrusionOk="0" fill="none" h="3957" w="2581">
                  <a:moveTo>
                    <a:pt x="0" y="3956"/>
                  </a:moveTo>
                  <a:cubicBezTo>
                    <a:pt x="673" y="3138"/>
                    <a:pt x="1285" y="2270"/>
                    <a:pt x="1827" y="1371"/>
                  </a:cubicBezTo>
                  <a:cubicBezTo>
                    <a:pt x="2098" y="924"/>
                    <a:pt x="2349" y="468"/>
                    <a:pt x="2580" y="1"/>
                  </a:cubicBezTo>
                </a:path>
              </a:pathLst>
            </a:custGeom>
            <a:solidFill>
              <a:schemeClr val="accent6"/>
            </a:solidFill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1" name="Google Shape;6351;p30"/>
            <p:cNvSpPr/>
            <p:nvPr/>
          </p:nvSpPr>
          <p:spPr>
            <a:xfrm>
              <a:off x="1805025" y="2955375"/>
              <a:ext cx="53350" cy="106300"/>
            </a:xfrm>
            <a:custGeom>
              <a:rect b="b" l="l" r="r" t="t"/>
              <a:pathLst>
                <a:path extrusionOk="0" fill="none" h="4252" w="2134">
                  <a:moveTo>
                    <a:pt x="2133" y="0"/>
                  </a:moveTo>
                  <a:cubicBezTo>
                    <a:pt x="1712" y="577"/>
                    <a:pt x="1330" y="1190"/>
                    <a:pt x="1004" y="1827"/>
                  </a:cubicBezTo>
                  <a:cubicBezTo>
                    <a:pt x="598" y="2605"/>
                    <a:pt x="261" y="3418"/>
                    <a:pt x="0" y="4251"/>
                  </a:cubicBezTo>
                </a:path>
              </a:pathLst>
            </a:custGeom>
            <a:solidFill>
              <a:schemeClr val="accent6"/>
            </a:solidFill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2" name="Google Shape;6352;p30"/>
            <p:cNvSpPr/>
            <p:nvPr/>
          </p:nvSpPr>
          <p:spPr>
            <a:xfrm>
              <a:off x="1993000" y="2916600"/>
              <a:ext cx="371075" cy="84475"/>
            </a:xfrm>
            <a:custGeom>
              <a:rect b="b" l="l" r="r" t="t"/>
              <a:pathLst>
                <a:path extrusionOk="0" fill="none" h="3379" w="14843">
                  <a:moveTo>
                    <a:pt x="0" y="3378"/>
                  </a:moveTo>
                  <a:cubicBezTo>
                    <a:pt x="547" y="3283"/>
                    <a:pt x="1089" y="3162"/>
                    <a:pt x="1626" y="3007"/>
                  </a:cubicBezTo>
                  <a:cubicBezTo>
                    <a:pt x="4031" y="2329"/>
                    <a:pt x="6139" y="1034"/>
                    <a:pt x="8643" y="532"/>
                  </a:cubicBezTo>
                  <a:cubicBezTo>
                    <a:pt x="10676" y="126"/>
                    <a:pt x="12774" y="0"/>
                    <a:pt x="14842" y="176"/>
                  </a:cubicBezTo>
                </a:path>
              </a:pathLst>
            </a:custGeom>
            <a:solidFill>
              <a:schemeClr val="accent6"/>
            </a:solidFill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3" name="Google Shape;6353;p30"/>
            <p:cNvSpPr/>
            <p:nvPr/>
          </p:nvSpPr>
          <p:spPr>
            <a:xfrm>
              <a:off x="1227550" y="2854975"/>
              <a:ext cx="602600" cy="146100"/>
            </a:xfrm>
            <a:custGeom>
              <a:rect b="b" l="l" r="r" t="t"/>
              <a:pathLst>
                <a:path extrusionOk="0" fill="none" h="5844" w="24104">
                  <a:moveTo>
                    <a:pt x="0" y="272"/>
                  </a:moveTo>
                  <a:cubicBezTo>
                    <a:pt x="5406" y="1"/>
                    <a:pt x="10661" y="1998"/>
                    <a:pt x="15811" y="3715"/>
                  </a:cubicBezTo>
                  <a:cubicBezTo>
                    <a:pt x="18497" y="4608"/>
                    <a:pt x="21292" y="5442"/>
                    <a:pt x="24103" y="5843"/>
                  </a:cubicBezTo>
                </a:path>
              </a:pathLst>
            </a:custGeom>
            <a:solidFill>
              <a:schemeClr val="accent6"/>
            </a:solidFill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4" name="Google Shape;6354;p30"/>
            <p:cNvSpPr/>
            <p:nvPr/>
          </p:nvSpPr>
          <p:spPr>
            <a:xfrm>
              <a:off x="1657575" y="2734400"/>
              <a:ext cx="126275" cy="41425"/>
            </a:xfrm>
            <a:custGeom>
              <a:rect b="b" l="l" r="r" t="t"/>
              <a:pathLst>
                <a:path extrusionOk="0" fill="none" h="1657" w="5051">
                  <a:moveTo>
                    <a:pt x="1" y="0"/>
                  </a:moveTo>
                  <a:cubicBezTo>
                    <a:pt x="1762" y="271"/>
                    <a:pt x="3474" y="833"/>
                    <a:pt x="5050" y="1656"/>
                  </a:cubicBezTo>
                </a:path>
              </a:pathLst>
            </a:custGeom>
            <a:solidFill>
              <a:schemeClr val="accent6"/>
            </a:solidFill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5" name="Google Shape;6355;p30"/>
            <p:cNvSpPr/>
            <p:nvPr/>
          </p:nvSpPr>
          <p:spPr>
            <a:xfrm>
              <a:off x="1823475" y="3027650"/>
              <a:ext cx="34400" cy="103675"/>
            </a:xfrm>
            <a:custGeom>
              <a:rect b="b" l="l" r="r" t="t"/>
              <a:pathLst>
                <a:path extrusionOk="0" fill="none" h="4147" w="1376">
                  <a:moveTo>
                    <a:pt x="0" y="4146"/>
                  </a:moveTo>
                  <a:cubicBezTo>
                    <a:pt x="211" y="3243"/>
                    <a:pt x="472" y="2354"/>
                    <a:pt x="788" y="1481"/>
                  </a:cubicBezTo>
                  <a:cubicBezTo>
                    <a:pt x="964" y="979"/>
                    <a:pt x="1165" y="487"/>
                    <a:pt x="1375" y="0"/>
                  </a:cubicBezTo>
                </a:path>
              </a:pathLst>
            </a:custGeom>
            <a:solidFill>
              <a:schemeClr val="accent6"/>
            </a:solidFill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6" name="Google Shape;6356;p30"/>
            <p:cNvSpPr/>
            <p:nvPr/>
          </p:nvSpPr>
          <p:spPr>
            <a:xfrm>
              <a:off x="1207225" y="2807675"/>
              <a:ext cx="22100" cy="23875"/>
            </a:xfrm>
            <a:custGeom>
              <a:rect b="b" l="l" r="r" t="t"/>
              <a:pathLst>
                <a:path extrusionOk="0" fill="none" h="955" w="884">
                  <a:moveTo>
                    <a:pt x="0" y="0"/>
                  </a:moveTo>
                  <a:cubicBezTo>
                    <a:pt x="316" y="296"/>
                    <a:pt x="613" y="618"/>
                    <a:pt x="884" y="954"/>
                  </a:cubicBezTo>
                </a:path>
              </a:pathLst>
            </a:custGeom>
            <a:solidFill>
              <a:schemeClr val="accent6"/>
            </a:solidFill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7" name="Google Shape;6357;p30"/>
            <p:cNvSpPr/>
            <p:nvPr/>
          </p:nvSpPr>
          <p:spPr>
            <a:xfrm>
              <a:off x="1230175" y="2806550"/>
              <a:ext cx="23625" cy="22350"/>
            </a:xfrm>
            <a:custGeom>
              <a:rect b="b" l="l" r="r" t="t"/>
              <a:pathLst>
                <a:path extrusionOk="0" fill="none" h="894" w="945">
                  <a:moveTo>
                    <a:pt x="1" y="0"/>
                  </a:moveTo>
                  <a:cubicBezTo>
                    <a:pt x="332" y="281"/>
                    <a:pt x="648" y="582"/>
                    <a:pt x="944" y="894"/>
                  </a:cubicBezTo>
                </a:path>
              </a:pathLst>
            </a:custGeom>
            <a:solidFill>
              <a:schemeClr val="accent6"/>
            </a:solidFill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8" name="Google Shape;6358;p30"/>
            <p:cNvSpPr/>
            <p:nvPr/>
          </p:nvSpPr>
          <p:spPr>
            <a:xfrm>
              <a:off x="2041925" y="2893750"/>
              <a:ext cx="5675" cy="55375"/>
            </a:xfrm>
            <a:custGeom>
              <a:rect b="b" l="l" r="r" t="t"/>
              <a:pathLst>
                <a:path extrusionOk="0" fill="none" h="2215" w="227">
                  <a:moveTo>
                    <a:pt x="1" y="1"/>
                  </a:moveTo>
                  <a:cubicBezTo>
                    <a:pt x="76" y="738"/>
                    <a:pt x="151" y="1476"/>
                    <a:pt x="227" y="2214"/>
                  </a:cubicBezTo>
                </a:path>
              </a:pathLst>
            </a:custGeom>
            <a:solidFill>
              <a:schemeClr val="accent6"/>
            </a:solidFill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9" name="Google Shape;6359;p30"/>
            <p:cNvSpPr/>
            <p:nvPr/>
          </p:nvSpPr>
          <p:spPr>
            <a:xfrm>
              <a:off x="2065775" y="2898900"/>
              <a:ext cx="6800" cy="42925"/>
            </a:xfrm>
            <a:custGeom>
              <a:rect b="b" l="l" r="r" t="t"/>
              <a:pathLst>
                <a:path extrusionOk="0" fill="none" h="1717" w="272">
                  <a:moveTo>
                    <a:pt x="0" y="0"/>
                  </a:moveTo>
                  <a:cubicBezTo>
                    <a:pt x="91" y="573"/>
                    <a:pt x="181" y="1145"/>
                    <a:pt x="271" y="1717"/>
                  </a:cubicBezTo>
                </a:path>
              </a:pathLst>
            </a:custGeom>
            <a:solidFill>
              <a:schemeClr val="accent6"/>
            </a:solidFill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0" name="Google Shape;6360;p30"/>
            <p:cNvSpPr/>
            <p:nvPr/>
          </p:nvSpPr>
          <p:spPr>
            <a:xfrm>
              <a:off x="2092000" y="2893250"/>
              <a:ext cx="5550" cy="36800"/>
            </a:xfrm>
            <a:custGeom>
              <a:rect b="b" l="l" r="r" t="t"/>
              <a:pathLst>
                <a:path extrusionOk="0" fill="none" h="1472" w="222">
                  <a:moveTo>
                    <a:pt x="0" y="1"/>
                  </a:moveTo>
                  <a:cubicBezTo>
                    <a:pt x="76" y="492"/>
                    <a:pt x="146" y="979"/>
                    <a:pt x="221" y="1471"/>
                  </a:cubicBezTo>
                </a:path>
              </a:pathLst>
            </a:custGeom>
            <a:solidFill>
              <a:schemeClr val="accent6"/>
            </a:solidFill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1" name="Google Shape;6361;p30"/>
            <p:cNvSpPr/>
            <p:nvPr/>
          </p:nvSpPr>
          <p:spPr>
            <a:xfrm>
              <a:off x="2312975" y="2873925"/>
              <a:ext cx="93750" cy="20975"/>
            </a:xfrm>
            <a:custGeom>
              <a:rect b="b" l="l" r="r" t="t"/>
              <a:pathLst>
                <a:path extrusionOk="0" fill="none" h="839" w="3750">
                  <a:moveTo>
                    <a:pt x="3750" y="467"/>
                  </a:moveTo>
                  <a:cubicBezTo>
                    <a:pt x="3695" y="482"/>
                    <a:pt x="3634" y="502"/>
                    <a:pt x="3574" y="518"/>
                  </a:cubicBezTo>
                  <a:cubicBezTo>
                    <a:pt x="2385" y="839"/>
                    <a:pt x="1065" y="653"/>
                    <a:pt x="16" y="11"/>
                  </a:cubicBezTo>
                  <a:cubicBezTo>
                    <a:pt x="16" y="11"/>
                    <a:pt x="6" y="6"/>
                    <a:pt x="0" y="1"/>
                  </a:cubicBezTo>
                </a:path>
              </a:pathLst>
            </a:custGeom>
            <a:solidFill>
              <a:schemeClr val="accent6"/>
            </a:solidFill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2" name="Google Shape;6362;p30"/>
            <p:cNvSpPr/>
            <p:nvPr/>
          </p:nvSpPr>
          <p:spPr>
            <a:xfrm>
              <a:off x="2309700" y="2864650"/>
              <a:ext cx="9200" cy="22100"/>
            </a:xfrm>
            <a:custGeom>
              <a:rect b="b" l="l" r="r" t="t"/>
              <a:pathLst>
                <a:path extrusionOk="0" fill="none" h="884" w="368">
                  <a:moveTo>
                    <a:pt x="1" y="883"/>
                  </a:moveTo>
                  <a:cubicBezTo>
                    <a:pt x="31" y="713"/>
                    <a:pt x="76" y="542"/>
                    <a:pt x="147" y="382"/>
                  </a:cubicBezTo>
                  <a:cubicBezTo>
                    <a:pt x="207" y="246"/>
                    <a:pt x="277" y="121"/>
                    <a:pt x="367" y="0"/>
                  </a:cubicBezTo>
                </a:path>
              </a:pathLst>
            </a:custGeom>
            <a:solidFill>
              <a:schemeClr val="accent6"/>
            </a:solidFill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3" name="Google Shape;6363;p30"/>
            <p:cNvSpPr/>
            <p:nvPr/>
          </p:nvSpPr>
          <p:spPr>
            <a:xfrm>
              <a:off x="2237925" y="2799900"/>
              <a:ext cx="48725" cy="42800"/>
            </a:xfrm>
            <a:custGeom>
              <a:rect b="b" l="l" r="r" t="t"/>
              <a:pathLst>
                <a:path extrusionOk="0" fill="none" h="1712" w="1949">
                  <a:moveTo>
                    <a:pt x="1948" y="40"/>
                  </a:moveTo>
                  <a:cubicBezTo>
                    <a:pt x="919" y="0"/>
                    <a:pt x="121" y="778"/>
                    <a:pt x="1" y="1712"/>
                  </a:cubicBezTo>
                </a:path>
              </a:pathLst>
            </a:custGeom>
            <a:noFill/>
            <a:ln cap="rnd" cmpd="sng" w="10425">
              <a:solidFill>
                <a:schemeClr val="accent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364" name="Google Shape;6364;p30"/>
          <p:cNvGrpSpPr/>
          <p:nvPr/>
        </p:nvGrpSpPr>
        <p:grpSpPr>
          <a:xfrm flipH="1">
            <a:off x="-253531" y="1176167"/>
            <a:ext cx="1987598" cy="683170"/>
            <a:chOff x="2360400" y="1877425"/>
            <a:chExt cx="873900" cy="300400"/>
          </a:xfrm>
        </p:grpSpPr>
        <p:sp>
          <p:nvSpPr>
            <p:cNvPr id="6365" name="Google Shape;6365;p30"/>
            <p:cNvSpPr/>
            <p:nvPr/>
          </p:nvSpPr>
          <p:spPr>
            <a:xfrm>
              <a:off x="2666825" y="2122925"/>
              <a:ext cx="173325" cy="54900"/>
            </a:xfrm>
            <a:custGeom>
              <a:rect b="b" l="l" r="r" t="t"/>
              <a:pathLst>
                <a:path extrusionOk="0" h="2196" w="6933">
                  <a:moveTo>
                    <a:pt x="5552" y="0"/>
                  </a:moveTo>
                  <a:cubicBezTo>
                    <a:pt x="4557" y="90"/>
                    <a:pt x="3549" y="137"/>
                    <a:pt x="2541" y="137"/>
                  </a:cubicBezTo>
                  <a:cubicBezTo>
                    <a:pt x="1694" y="137"/>
                    <a:pt x="847" y="104"/>
                    <a:pt x="6" y="35"/>
                  </a:cubicBezTo>
                  <a:lnTo>
                    <a:pt x="1" y="85"/>
                  </a:lnTo>
                  <a:cubicBezTo>
                    <a:pt x="1554" y="1442"/>
                    <a:pt x="3610" y="2195"/>
                    <a:pt x="5667" y="2195"/>
                  </a:cubicBezTo>
                  <a:cubicBezTo>
                    <a:pt x="6090" y="2195"/>
                    <a:pt x="6514" y="2163"/>
                    <a:pt x="6933" y="2098"/>
                  </a:cubicBezTo>
                  <a:cubicBezTo>
                    <a:pt x="6611" y="1315"/>
                    <a:pt x="6175" y="572"/>
                    <a:pt x="55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6" name="Google Shape;6366;p30"/>
            <p:cNvSpPr/>
            <p:nvPr/>
          </p:nvSpPr>
          <p:spPr>
            <a:xfrm>
              <a:off x="2675875" y="2014250"/>
              <a:ext cx="173325" cy="63950"/>
            </a:xfrm>
            <a:custGeom>
              <a:rect b="b" l="l" r="r" t="t"/>
              <a:pathLst>
                <a:path extrusionOk="0" h="2558" w="6933">
                  <a:moveTo>
                    <a:pt x="3445" y="0"/>
                  </a:moveTo>
                  <a:cubicBezTo>
                    <a:pt x="2099" y="0"/>
                    <a:pt x="884" y="835"/>
                    <a:pt x="0" y="1852"/>
                  </a:cubicBezTo>
                  <a:cubicBezTo>
                    <a:pt x="1053" y="2323"/>
                    <a:pt x="2205" y="2558"/>
                    <a:pt x="3357" y="2558"/>
                  </a:cubicBezTo>
                  <a:cubicBezTo>
                    <a:pt x="4589" y="2558"/>
                    <a:pt x="5822" y="2289"/>
                    <a:pt x="6932" y="1752"/>
                  </a:cubicBezTo>
                  <a:cubicBezTo>
                    <a:pt x="6064" y="718"/>
                    <a:pt x="4819" y="10"/>
                    <a:pt x="3469" y="0"/>
                  </a:cubicBezTo>
                  <a:cubicBezTo>
                    <a:pt x="3461" y="0"/>
                    <a:pt x="3453" y="0"/>
                    <a:pt x="34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7" name="Google Shape;6367;p30"/>
            <p:cNvSpPr/>
            <p:nvPr/>
          </p:nvSpPr>
          <p:spPr>
            <a:xfrm>
              <a:off x="2674875" y="1877425"/>
              <a:ext cx="176825" cy="50400"/>
            </a:xfrm>
            <a:custGeom>
              <a:rect b="b" l="l" r="r" t="t"/>
              <a:pathLst>
                <a:path extrusionOk="0" h="2016" w="7073">
                  <a:moveTo>
                    <a:pt x="5441" y="1"/>
                  </a:moveTo>
                  <a:cubicBezTo>
                    <a:pt x="3490" y="1"/>
                    <a:pt x="1537" y="657"/>
                    <a:pt x="0" y="1864"/>
                  </a:cubicBezTo>
                  <a:lnTo>
                    <a:pt x="0" y="1920"/>
                  </a:lnTo>
                  <a:cubicBezTo>
                    <a:pt x="751" y="1866"/>
                    <a:pt x="1505" y="1840"/>
                    <a:pt x="2257" y="1840"/>
                  </a:cubicBezTo>
                  <a:cubicBezTo>
                    <a:pt x="3400" y="1840"/>
                    <a:pt x="4541" y="1900"/>
                    <a:pt x="5667" y="2015"/>
                  </a:cubicBezTo>
                  <a:cubicBezTo>
                    <a:pt x="6249" y="1518"/>
                    <a:pt x="6761" y="856"/>
                    <a:pt x="7072" y="158"/>
                  </a:cubicBezTo>
                  <a:cubicBezTo>
                    <a:pt x="6535" y="52"/>
                    <a:pt x="5988" y="1"/>
                    <a:pt x="54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8" name="Google Shape;6368;p30"/>
            <p:cNvSpPr/>
            <p:nvPr/>
          </p:nvSpPr>
          <p:spPr>
            <a:xfrm>
              <a:off x="2360400" y="1936450"/>
              <a:ext cx="255400" cy="177825"/>
            </a:xfrm>
            <a:custGeom>
              <a:rect b="b" l="l" r="r" t="t"/>
              <a:pathLst>
                <a:path extrusionOk="0" h="7113" w="10216">
                  <a:moveTo>
                    <a:pt x="4861" y="2930"/>
                  </a:moveTo>
                  <a:cubicBezTo>
                    <a:pt x="5057" y="2930"/>
                    <a:pt x="5232" y="3063"/>
                    <a:pt x="5276" y="3263"/>
                  </a:cubicBezTo>
                  <a:cubicBezTo>
                    <a:pt x="5372" y="3230"/>
                    <a:pt x="5474" y="3210"/>
                    <a:pt x="5581" y="3210"/>
                  </a:cubicBezTo>
                  <a:cubicBezTo>
                    <a:pt x="5603" y="3210"/>
                    <a:pt x="5625" y="3211"/>
                    <a:pt x="5648" y="3213"/>
                  </a:cubicBezTo>
                  <a:cubicBezTo>
                    <a:pt x="6160" y="3253"/>
                    <a:pt x="6541" y="3700"/>
                    <a:pt x="6501" y="4212"/>
                  </a:cubicBezTo>
                  <a:cubicBezTo>
                    <a:pt x="6467" y="4699"/>
                    <a:pt x="6061" y="5068"/>
                    <a:pt x="5581" y="5068"/>
                  </a:cubicBezTo>
                  <a:cubicBezTo>
                    <a:pt x="5556" y="5068"/>
                    <a:pt x="5532" y="5067"/>
                    <a:pt x="5507" y="5065"/>
                  </a:cubicBezTo>
                  <a:cubicBezTo>
                    <a:pt x="4995" y="5025"/>
                    <a:pt x="4614" y="4578"/>
                    <a:pt x="4654" y="4071"/>
                  </a:cubicBezTo>
                  <a:cubicBezTo>
                    <a:pt x="4659" y="3966"/>
                    <a:pt x="4684" y="3865"/>
                    <a:pt x="4724" y="3770"/>
                  </a:cubicBezTo>
                  <a:cubicBezTo>
                    <a:pt x="4578" y="3725"/>
                    <a:pt x="4463" y="3599"/>
                    <a:pt x="4433" y="3439"/>
                  </a:cubicBezTo>
                  <a:cubicBezTo>
                    <a:pt x="4393" y="3203"/>
                    <a:pt x="4543" y="2977"/>
                    <a:pt x="4784" y="2937"/>
                  </a:cubicBezTo>
                  <a:cubicBezTo>
                    <a:pt x="4810" y="2932"/>
                    <a:pt x="4836" y="2930"/>
                    <a:pt x="4861" y="2930"/>
                  </a:cubicBezTo>
                  <a:close/>
                  <a:moveTo>
                    <a:pt x="9211" y="0"/>
                  </a:moveTo>
                  <a:cubicBezTo>
                    <a:pt x="7224" y="392"/>
                    <a:pt x="5296" y="1014"/>
                    <a:pt x="3509" y="1918"/>
                  </a:cubicBezTo>
                  <a:cubicBezTo>
                    <a:pt x="2402" y="2474"/>
                    <a:pt x="1280" y="3153"/>
                    <a:pt x="41" y="3153"/>
                  </a:cubicBezTo>
                  <a:cubicBezTo>
                    <a:pt x="28" y="3153"/>
                    <a:pt x="14" y="3153"/>
                    <a:pt x="1" y="3152"/>
                  </a:cubicBezTo>
                  <a:lnTo>
                    <a:pt x="1" y="3890"/>
                  </a:lnTo>
                  <a:cubicBezTo>
                    <a:pt x="56" y="3905"/>
                    <a:pt x="106" y="3915"/>
                    <a:pt x="161" y="3925"/>
                  </a:cubicBezTo>
                  <a:cubicBezTo>
                    <a:pt x="382" y="3930"/>
                    <a:pt x="603" y="3961"/>
                    <a:pt x="824" y="4011"/>
                  </a:cubicBezTo>
                  <a:cubicBezTo>
                    <a:pt x="1763" y="4207"/>
                    <a:pt x="2641" y="4719"/>
                    <a:pt x="3509" y="5155"/>
                  </a:cubicBezTo>
                  <a:cubicBezTo>
                    <a:pt x="5366" y="6089"/>
                    <a:pt x="7364" y="6726"/>
                    <a:pt x="9432" y="7113"/>
                  </a:cubicBezTo>
                  <a:cubicBezTo>
                    <a:pt x="10215" y="5773"/>
                    <a:pt x="10210" y="4121"/>
                    <a:pt x="10095" y="2565"/>
                  </a:cubicBezTo>
                  <a:cubicBezTo>
                    <a:pt x="10029" y="1642"/>
                    <a:pt x="9889" y="628"/>
                    <a:pt x="9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9" name="Google Shape;6369;p30"/>
            <p:cNvSpPr/>
            <p:nvPr/>
          </p:nvSpPr>
          <p:spPr>
            <a:xfrm>
              <a:off x="2590675" y="1923400"/>
              <a:ext cx="643625" cy="202975"/>
            </a:xfrm>
            <a:custGeom>
              <a:rect b="b" l="l" r="r" t="t"/>
              <a:pathLst>
                <a:path extrusionOk="0" h="8119" w="25745">
                  <a:moveTo>
                    <a:pt x="11307" y="1496"/>
                  </a:moveTo>
                  <a:cubicBezTo>
                    <a:pt x="11450" y="1496"/>
                    <a:pt x="11570" y="1608"/>
                    <a:pt x="11575" y="1752"/>
                  </a:cubicBezTo>
                  <a:cubicBezTo>
                    <a:pt x="11585" y="1908"/>
                    <a:pt x="11469" y="2033"/>
                    <a:pt x="11319" y="2043"/>
                  </a:cubicBezTo>
                  <a:cubicBezTo>
                    <a:pt x="11316" y="2043"/>
                    <a:pt x="11313" y="2043"/>
                    <a:pt x="11309" y="2043"/>
                  </a:cubicBezTo>
                  <a:cubicBezTo>
                    <a:pt x="11163" y="2043"/>
                    <a:pt x="11038" y="1930"/>
                    <a:pt x="11033" y="1782"/>
                  </a:cubicBezTo>
                  <a:cubicBezTo>
                    <a:pt x="11023" y="1632"/>
                    <a:pt x="11138" y="1501"/>
                    <a:pt x="11289" y="1496"/>
                  </a:cubicBezTo>
                  <a:cubicBezTo>
                    <a:pt x="11295" y="1496"/>
                    <a:pt x="11301" y="1496"/>
                    <a:pt x="11307" y="1496"/>
                  </a:cubicBezTo>
                  <a:close/>
                  <a:moveTo>
                    <a:pt x="14029" y="2184"/>
                  </a:moveTo>
                  <a:cubicBezTo>
                    <a:pt x="14180" y="2184"/>
                    <a:pt x="14301" y="2297"/>
                    <a:pt x="14310" y="2445"/>
                  </a:cubicBezTo>
                  <a:cubicBezTo>
                    <a:pt x="14315" y="2595"/>
                    <a:pt x="14200" y="2721"/>
                    <a:pt x="14049" y="2731"/>
                  </a:cubicBezTo>
                  <a:cubicBezTo>
                    <a:pt x="14046" y="2731"/>
                    <a:pt x="14043" y="2731"/>
                    <a:pt x="14040" y="2731"/>
                  </a:cubicBezTo>
                  <a:cubicBezTo>
                    <a:pt x="13893" y="2731"/>
                    <a:pt x="13768" y="2617"/>
                    <a:pt x="13763" y="2470"/>
                  </a:cubicBezTo>
                  <a:cubicBezTo>
                    <a:pt x="13753" y="2319"/>
                    <a:pt x="13869" y="2194"/>
                    <a:pt x="14019" y="2184"/>
                  </a:cubicBezTo>
                  <a:cubicBezTo>
                    <a:pt x="14022" y="2184"/>
                    <a:pt x="14026" y="2184"/>
                    <a:pt x="14029" y="2184"/>
                  </a:cubicBezTo>
                  <a:close/>
                  <a:moveTo>
                    <a:pt x="12257" y="2635"/>
                  </a:moveTo>
                  <a:cubicBezTo>
                    <a:pt x="12403" y="2635"/>
                    <a:pt x="12529" y="2749"/>
                    <a:pt x="12533" y="2897"/>
                  </a:cubicBezTo>
                  <a:cubicBezTo>
                    <a:pt x="12544" y="3047"/>
                    <a:pt x="12423" y="3178"/>
                    <a:pt x="12272" y="3183"/>
                  </a:cubicBezTo>
                  <a:cubicBezTo>
                    <a:pt x="12269" y="3183"/>
                    <a:pt x="12266" y="3183"/>
                    <a:pt x="12263" y="3183"/>
                  </a:cubicBezTo>
                  <a:cubicBezTo>
                    <a:pt x="12116" y="3183"/>
                    <a:pt x="11996" y="3074"/>
                    <a:pt x="11986" y="2922"/>
                  </a:cubicBezTo>
                  <a:cubicBezTo>
                    <a:pt x="11981" y="2771"/>
                    <a:pt x="12097" y="2646"/>
                    <a:pt x="12247" y="2636"/>
                  </a:cubicBezTo>
                  <a:cubicBezTo>
                    <a:pt x="12251" y="2635"/>
                    <a:pt x="12254" y="2635"/>
                    <a:pt x="12257" y="2635"/>
                  </a:cubicBezTo>
                  <a:close/>
                  <a:moveTo>
                    <a:pt x="20283" y="3895"/>
                  </a:moveTo>
                  <a:cubicBezTo>
                    <a:pt x="20429" y="3895"/>
                    <a:pt x="20554" y="4009"/>
                    <a:pt x="20559" y="4156"/>
                  </a:cubicBezTo>
                  <a:cubicBezTo>
                    <a:pt x="20569" y="4312"/>
                    <a:pt x="20454" y="4437"/>
                    <a:pt x="20303" y="4447"/>
                  </a:cubicBezTo>
                  <a:cubicBezTo>
                    <a:pt x="20300" y="4448"/>
                    <a:pt x="20297" y="4448"/>
                    <a:pt x="20294" y="4448"/>
                  </a:cubicBezTo>
                  <a:cubicBezTo>
                    <a:pt x="20143" y="4448"/>
                    <a:pt x="20022" y="4334"/>
                    <a:pt x="20012" y="4186"/>
                  </a:cubicBezTo>
                  <a:cubicBezTo>
                    <a:pt x="20007" y="4036"/>
                    <a:pt x="20123" y="3905"/>
                    <a:pt x="20273" y="3895"/>
                  </a:cubicBezTo>
                  <a:cubicBezTo>
                    <a:pt x="20276" y="3895"/>
                    <a:pt x="20280" y="3895"/>
                    <a:pt x="20283" y="3895"/>
                  </a:cubicBezTo>
                  <a:close/>
                  <a:moveTo>
                    <a:pt x="16533" y="4011"/>
                  </a:moveTo>
                  <a:cubicBezTo>
                    <a:pt x="16680" y="4011"/>
                    <a:pt x="16805" y="4129"/>
                    <a:pt x="16810" y="4277"/>
                  </a:cubicBezTo>
                  <a:cubicBezTo>
                    <a:pt x="16820" y="4427"/>
                    <a:pt x="16700" y="4553"/>
                    <a:pt x="16549" y="4563"/>
                  </a:cubicBezTo>
                  <a:cubicBezTo>
                    <a:pt x="16546" y="4563"/>
                    <a:pt x="16543" y="4563"/>
                    <a:pt x="16540" y="4563"/>
                  </a:cubicBezTo>
                  <a:cubicBezTo>
                    <a:pt x="16393" y="4563"/>
                    <a:pt x="16268" y="4449"/>
                    <a:pt x="16263" y="4302"/>
                  </a:cubicBezTo>
                  <a:cubicBezTo>
                    <a:pt x="16253" y="4151"/>
                    <a:pt x="16373" y="4021"/>
                    <a:pt x="16524" y="4011"/>
                  </a:cubicBezTo>
                  <a:cubicBezTo>
                    <a:pt x="16527" y="4011"/>
                    <a:pt x="16530" y="4011"/>
                    <a:pt x="16533" y="4011"/>
                  </a:cubicBezTo>
                  <a:close/>
                  <a:moveTo>
                    <a:pt x="15472" y="5260"/>
                  </a:moveTo>
                  <a:cubicBezTo>
                    <a:pt x="15615" y="5260"/>
                    <a:pt x="15731" y="5377"/>
                    <a:pt x="15741" y="5522"/>
                  </a:cubicBezTo>
                  <a:cubicBezTo>
                    <a:pt x="15746" y="5672"/>
                    <a:pt x="15630" y="5803"/>
                    <a:pt x="15480" y="5808"/>
                  </a:cubicBezTo>
                  <a:cubicBezTo>
                    <a:pt x="15474" y="5808"/>
                    <a:pt x="15468" y="5808"/>
                    <a:pt x="15462" y="5808"/>
                  </a:cubicBezTo>
                  <a:cubicBezTo>
                    <a:pt x="15320" y="5808"/>
                    <a:pt x="15203" y="5691"/>
                    <a:pt x="15194" y="5547"/>
                  </a:cubicBezTo>
                  <a:cubicBezTo>
                    <a:pt x="15189" y="5396"/>
                    <a:pt x="15304" y="5266"/>
                    <a:pt x="15455" y="5261"/>
                  </a:cubicBezTo>
                  <a:cubicBezTo>
                    <a:pt x="15461" y="5260"/>
                    <a:pt x="15466" y="5260"/>
                    <a:pt x="15472" y="5260"/>
                  </a:cubicBezTo>
                  <a:close/>
                  <a:moveTo>
                    <a:pt x="6853" y="3634"/>
                  </a:moveTo>
                  <a:cubicBezTo>
                    <a:pt x="6861" y="3634"/>
                    <a:pt x="6869" y="3634"/>
                    <a:pt x="6877" y="3634"/>
                  </a:cubicBezTo>
                  <a:cubicBezTo>
                    <a:pt x="8227" y="3644"/>
                    <a:pt x="9472" y="4352"/>
                    <a:pt x="10340" y="5386"/>
                  </a:cubicBezTo>
                  <a:cubicBezTo>
                    <a:pt x="9230" y="5923"/>
                    <a:pt x="7997" y="6192"/>
                    <a:pt x="6765" y="6192"/>
                  </a:cubicBezTo>
                  <a:cubicBezTo>
                    <a:pt x="5613" y="6192"/>
                    <a:pt x="4461" y="5957"/>
                    <a:pt x="3408" y="5486"/>
                  </a:cubicBezTo>
                  <a:cubicBezTo>
                    <a:pt x="4292" y="4469"/>
                    <a:pt x="5507" y="3634"/>
                    <a:pt x="6853" y="3634"/>
                  </a:cubicBezTo>
                  <a:close/>
                  <a:moveTo>
                    <a:pt x="5625" y="1"/>
                  </a:moveTo>
                  <a:cubicBezTo>
                    <a:pt x="4873" y="1"/>
                    <a:pt x="4119" y="27"/>
                    <a:pt x="3368" y="81"/>
                  </a:cubicBezTo>
                  <a:cubicBezTo>
                    <a:pt x="2234" y="161"/>
                    <a:pt x="1105" y="307"/>
                    <a:pt x="0" y="522"/>
                  </a:cubicBezTo>
                  <a:cubicBezTo>
                    <a:pt x="678" y="1150"/>
                    <a:pt x="818" y="2164"/>
                    <a:pt x="884" y="3087"/>
                  </a:cubicBezTo>
                  <a:cubicBezTo>
                    <a:pt x="999" y="4643"/>
                    <a:pt x="1004" y="6295"/>
                    <a:pt x="221" y="7635"/>
                  </a:cubicBezTo>
                  <a:cubicBezTo>
                    <a:pt x="1155" y="7810"/>
                    <a:pt x="2098" y="7936"/>
                    <a:pt x="3052" y="8016"/>
                  </a:cubicBezTo>
                  <a:cubicBezTo>
                    <a:pt x="3893" y="8085"/>
                    <a:pt x="4740" y="8118"/>
                    <a:pt x="5587" y="8118"/>
                  </a:cubicBezTo>
                  <a:cubicBezTo>
                    <a:pt x="6595" y="8118"/>
                    <a:pt x="7603" y="8071"/>
                    <a:pt x="8598" y="7981"/>
                  </a:cubicBezTo>
                  <a:cubicBezTo>
                    <a:pt x="9863" y="7876"/>
                    <a:pt x="11113" y="7695"/>
                    <a:pt x="12328" y="7459"/>
                  </a:cubicBezTo>
                  <a:cubicBezTo>
                    <a:pt x="15831" y="6781"/>
                    <a:pt x="19284" y="5848"/>
                    <a:pt x="22647" y="4668"/>
                  </a:cubicBezTo>
                  <a:cubicBezTo>
                    <a:pt x="23430" y="5416"/>
                    <a:pt x="24665" y="5567"/>
                    <a:pt x="25744" y="5647"/>
                  </a:cubicBezTo>
                  <a:cubicBezTo>
                    <a:pt x="25428" y="5271"/>
                    <a:pt x="25062" y="4919"/>
                    <a:pt x="24655" y="4638"/>
                  </a:cubicBezTo>
                  <a:cubicBezTo>
                    <a:pt x="24249" y="4357"/>
                    <a:pt x="23802" y="4141"/>
                    <a:pt x="23320" y="4031"/>
                  </a:cubicBezTo>
                  <a:cubicBezTo>
                    <a:pt x="24279" y="3815"/>
                    <a:pt x="25112" y="3223"/>
                    <a:pt x="25744" y="2470"/>
                  </a:cubicBezTo>
                  <a:lnTo>
                    <a:pt x="25744" y="2470"/>
                  </a:lnTo>
                  <a:cubicBezTo>
                    <a:pt x="24665" y="2555"/>
                    <a:pt x="23430" y="2701"/>
                    <a:pt x="22647" y="3449"/>
                  </a:cubicBezTo>
                  <a:cubicBezTo>
                    <a:pt x="19284" y="2269"/>
                    <a:pt x="15831" y="1336"/>
                    <a:pt x="12328" y="658"/>
                  </a:cubicBezTo>
                  <a:cubicBezTo>
                    <a:pt x="11254" y="452"/>
                    <a:pt x="10149" y="286"/>
                    <a:pt x="9035" y="176"/>
                  </a:cubicBezTo>
                  <a:cubicBezTo>
                    <a:pt x="7909" y="61"/>
                    <a:pt x="6768" y="1"/>
                    <a:pt x="56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0" name="Google Shape;6370;p30"/>
            <p:cNvSpPr/>
            <p:nvPr/>
          </p:nvSpPr>
          <p:spPr>
            <a:xfrm>
              <a:off x="3090850" y="2020775"/>
              <a:ext cx="14075" cy="13825"/>
            </a:xfrm>
            <a:custGeom>
              <a:rect b="b" l="l" r="r" t="t"/>
              <a:pathLst>
                <a:path extrusionOk="0" h="553" w="563">
                  <a:moveTo>
                    <a:pt x="276" y="0"/>
                  </a:moveTo>
                  <a:cubicBezTo>
                    <a:pt x="273" y="0"/>
                    <a:pt x="269" y="0"/>
                    <a:pt x="266" y="0"/>
                  </a:cubicBezTo>
                  <a:cubicBezTo>
                    <a:pt x="116" y="10"/>
                    <a:pt x="0" y="141"/>
                    <a:pt x="5" y="291"/>
                  </a:cubicBezTo>
                  <a:cubicBezTo>
                    <a:pt x="15" y="439"/>
                    <a:pt x="136" y="553"/>
                    <a:pt x="287" y="553"/>
                  </a:cubicBezTo>
                  <a:cubicBezTo>
                    <a:pt x="290" y="553"/>
                    <a:pt x="293" y="553"/>
                    <a:pt x="296" y="552"/>
                  </a:cubicBezTo>
                  <a:cubicBezTo>
                    <a:pt x="447" y="542"/>
                    <a:pt x="562" y="417"/>
                    <a:pt x="552" y="261"/>
                  </a:cubicBezTo>
                  <a:cubicBezTo>
                    <a:pt x="547" y="114"/>
                    <a:pt x="422" y="0"/>
                    <a:pt x="27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1" name="Google Shape;6371;p30"/>
            <p:cNvSpPr/>
            <p:nvPr/>
          </p:nvSpPr>
          <p:spPr>
            <a:xfrm>
              <a:off x="2996975" y="2023650"/>
              <a:ext cx="14200" cy="13850"/>
            </a:xfrm>
            <a:custGeom>
              <a:rect b="b" l="l" r="r" t="t"/>
              <a:pathLst>
                <a:path extrusionOk="0" h="554" w="568">
                  <a:moveTo>
                    <a:pt x="281" y="1"/>
                  </a:moveTo>
                  <a:cubicBezTo>
                    <a:pt x="278" y="1"/>
                    <a:pt x="275" y="1"/>
                    <a:pt x="272" y="1"/>
                  </a:cubicBezTo>
                  <a:cubicBezTo>
                    <a:pt x="121" y="11"/>
                    <a:pt x="1" y="141"/>
                    <a:pt x="11" y="292"/>
                  </a:cubicBezTo>
                  <a:cubicBezTo>
                    <a:pt x="16" y="439"/>
                    <a:pt x="141" y="553"/>
                    <a:pt x="288" y="553"/>
                  </a:cubicBezTo>
                  <a:cubicBezTo>
                    <a:pt x="291" y="553"/>
                    <a:pt x="294" y="553"/>
                    <a:pt x="297" y="553"/>
                  </a:cubicBezTo>
                  <a:cubicBezTo>
                    <a:pt x="448" y="543"/>
                    <a:pt x="568" y="417"/>
                    <a:pt x="558" y="267"/>
                  </a:cubicBezTo>
                  <a:cubicBezTo>
                    <a:pt x="553" y="119"/>
                    <a:pt x="428" y="1"/>
                    <a:pt x="28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2" name="Google Shape;6372;p30"/>
            <p:cNvSpPr/>
            <p:nvPr/>
          </p:nvSpPr>
          <p:spPr>
            <a:xfrm>
              <a:off x="2970375" y="2054900"/>
              <a:ext cx="13950" cy="13725"/>
            </a:xfrm>
            <a:custGeom>
              <a:rect b="b" l="l" r="r" t="t"/>
              <a:pathLst>
                <a:path extrusionOk="0" h="549" w="558">
                  <a:moveTo>
                    <a:pt x="284" y="0"/>
                  </a:moveTo>
                  <a:cubicBezTo>
                    <a:pt x="278" y="0"/>
                    <a:pt x="273" y="0"/>
                    <a:pt x="267" y="1"/>
                  </a:cubicBezTo>
                  <a:cubicBezTo>
                    <a:pt x="116" y="6"/>
                    <a:pt x="1" y="136"/>
                    <a:pt x="6" y="287"/>
                  </a:cubicBezTo>
                  <a:cubicBezTo>
                    <a:pt x="15" y="431"/>
                    <a:pt x="132" y="548"/>
                    <a:pt x="274" y="548"/>
                  </a:cubicBezTo>
                  <a:cubicBezTo>
                    <a:pt x="280" y="548"/>
                    <a:pt x="286" y="548"/>
                    <a:pt x="292" y="548"/>
                  </a:cubicBezTo>
                  <a:cubicBezTo>
                    <a:pt x="442" y="543"/>
                    <a:pt x="558" y="412"/>
                    <a:pt x="553" y="262"/>
                  </a:cubicBezTo>
                  <a:cubicBezTo>
                    <a:pt x="543" y="117"/>
                    <a:pt x="427" y="0"/>
                    <a:pt x="28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3" name="Google Shape;6373;p30"/>
            <p:cNvSpPr/>
            <p:nvPr/>
          </p:nvSpPr>
          <p:spPr>
            <a:xfrm>
              <a:off x="2934500" y="1977975"/>
              <a:ext cx="14075" cy="13725"/>
            </a:xfrm>
            <a:custGeom>
              <a:rect b="b" l="l" r="r" t="t"/>
              <a:pathLst>
                <a:path extrusionOk="0" h="549" w="563">
                  <a:moveTo>
                    <a:pt x="276" y="1"/>
                  </a:moveTo>
                  <a:cubicBezTo>
                    <a:pt x="273" y="1"/>
                    <a:pt x="269" y="1"/>
                    <a:pt x="266" y="1"/>
                  </a:cubicBezTo>
                  <a:cubicBezTo>
                    <a:pt x="116" y="11"/>
                    <a:pt x="0" y="136"/>
                    <a:pt x="10" y="287"/>
                  </a:cubicBezTo>
                  <a:cubicBezTo>
                    <a:pt x="15" y="434"/>
                    <a:pt x="140" y="548"/>
                    <a:pt x="287" y="548"/>
                  </a:cubicBezTo>
                  <a:cubicBezTo>
                    <a:pt x="290" y="548"/>
                    <a:pt x="293" y="548"/>
                    <a:pt x="296" y="548"/>
                  </a:cubicBezTo>
                  <a:cubicBezTo>
                    <a:pt x="447" y="538"/>
                    <a:pt x="562" y="412"/>
                    <a:pt x="557" y="262"/>
                  </a:cubicBezTo>
                  <a:cubicBezTo>
                    <a:pt x="548" y="114"/>
                    <a:pt x="427" y="1"/>
                    <a:pt x="27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4" name="Google Shape;6374;p30"/>
            <p:cNvSpPr/>
            <p:nvPr/>
          </p:nvSpPr>
          <p:spPr>
            <a:xfrm>
              <a:off x="2890200" y="1989275"/>
              <a:ext cx="14075" cy="13700"/>
            </a:xfrm>
            <a:custGeom>
              <a:rect b="b" l="l" r="r" t="t"/>
              <a:pathLst>
                <a:path extrusionOk="0" h="548" w="563">
                  <a:moveTo>
                    <a:pt x="276" y="0"/>
                  </a:moveTo>
                  <a:cubicBezTo>
                    <a:pt x="273" y="0"/>
                    <a:pt x="270" y="0"/>
                    <a:pt x="266" y="1"/>
                  </a:cubicBezTo>
                  <a:cubicBezTo>
                    <a:pt x="116" y="11"/>
                    <a:pt x="0" y="136"/>
                    <a:pt x="5" y="287"/>
                  </a:cubicBezTo>
                  <a:cubicBezTo>
                    <a:pt x="10" y="439"/>
                    <a:pt x="135" y="548"/>
                    <a:pt x="282" y="548"/>
                  </a:cubicBezTo>
                  <a:cubicBezTo>
                    <a:pt x="285" y="548"/>
                    <a:pt x="288" y="548"/>
                    <a:pt x="291" y="548"/>
                  </a:cubicBezTo>
                  <a:cubicBezTo>
                    <a:pt x="442" y="543"/>
                    <a:pt x="563" y="412"/>
                    <a:pt x="552" y="262"/>
                  </a:cubicBezTo>
                  <a:cubicBezTo>
                    <a:pt x="548" y="114"/>
                    <a:pt x="422" y="0"/>
                    <a:pt x="27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5" name="Google Shape;6375;p30"/>
            <p:cNvSpPr/>
            <p:nvPr/>
          </p:nvSpPr>
          <p:spPr>
            <a:xfrm>
              <a:off x="2866225" y="1960775"/>
              <a:ext cx="14075" cy="13725"/>
            </a:xfrm>
            <a:custGeom>
              <a:rect b="b" l="l" r="r" t="t"/>
              <a:pathLst>
                <a:path extrusionOk="0" h="549" w="563">
                  <a:moveTo>
                    <a:pt x="285" y="1"/>
                  </a:moveTo>
                  <a:cubicBezTo>
                    <a:pt x="279" y="1"/>
                    <a:pt x="273" y="1"/>
                    <a:pt x="267" y="1"/>
                  </a:cubicBezTo>
                  <a:cubicBezTo>
                    <a:pt x="116" y="6"/>
                    <a:pt x="1" y="137"/>
                    <a:pt x="11" y="287"/>
                  </a:cubicBezTo>
                  <a:cubicBezTo>
                    <a:pt x="16" y="435"/>
                    <a:pt x="141" y="548"/>
                    <a:pt x="287" y="548"/>
                  </a:cubicBezTo>
                  <a:cubicBezTo>
                    <a:pt x="291" y="548"/>
                    <a:pt x="294" y="548"/>
                    <a:pt x="297" y="548"/>
                  </a:cubicBezTo>
                  <a:cubicBezTo>
                    <a:pt x="447" y="538"/>
                    <a:pt x="563" y="413"/>
                    <a:pt x="553" y="257"/>
                  </a:cubicBezTo>
                  <a:cubicBezTo>
                    <a:pt x="548" y="113"/>
                    <a:pt x="428" y="1"/>
                    <a:pt x="28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6" name="Google Shape;6376;p30"/>
            <p:cNvSpPr/>
            <p:nvPr/>
          </p:nvSpPr>
          <p:spPr>
            <a:xfrm>
              <a:off x="2475725" y="2016700"/>
              <a:ext cx="48200" cy="46450"/>
            </a:xfrm>
            <a:custGeom>
              <a:rect b="b" l="l" r="r" t="t"/>
              <a:pathLst>
                <a:path extrusionOk="0" h="1858" w="1928">
                  <a:moveTo>
                    <a:pt x="968" y="0"/>
                  </a:moveTo>
                  <a:cubicBezTo>
                    <a:pt x="861" y="0"/>
                    <a:pt x="759" y="20"/>
                    <a:pt x="663" y="53"/>
                  </a:cubicBezTo>
                  <a:cubicBezTo>
                    <a:pt x="668" y="58"/>
                    <a:pt x="668" y="68"/>
                    <a:pt x="673" y="73"/>
                  </a:cubicBezTo>
                  <a:cubicBezTo>
                    <a:pt x="713" y="309"/>
                    <a:pt x="558" y="535"/>
                    <a:pt x="322" y="575"/>
                  </a:cubicBezTo>
                  <a:cubicBezTo>
                    <a:pt x="295" y="581"/>
                    <a:pt x="268" y="583"/>
                    <a:pt x="241" y="583"/>
                  </a:cubicBezTo>
                  <a:cubicBezTo>
                    <a:pt x="196" y="583"/>
                    <a:pt x="152" y="576"/>
                    <a:pt x="111" y="560"/>
                  </a:cubicBezTo>
                  <a:cubicBezTo>
                    <a:pt x="71" y="655"/>
                    <a:pt x="46" y="756"/>
                    <a:pt x="41" y="861"/>
                  </a:cubicBezTo>
                  <a:cubicBezTo>
                    <a:pt x="1" y="1368"/>
                    <a:pt x="382" y="1815"/>
                    <a:pt x="894" y="1855"/>
                  </a:cubicBezTo>
                  <a:cubicBezTo>
                    <a:pt x="919" y="1857"/>
                    <a:pt x="943" y="1858"/>
                    <a:pt x="968" y="1858"/>
                  </a:cubicBezTo>
                  <a:cubicBezTo>
                    <a:pt x="1448" y="1858"/>
                    <a:pt x="1854" y="1489"/>
                    <a:pt x="1888" y="1002"/>
                  </a:cubicBezTo>
                  <a:cubicBezTo>
                    <a:pt x="1928" y="490"/>
                    <a:pt x="1547" y="43"/>
                    <a:pt x="1035" y="3"/>
                  </a:cubicBezTo>
                  <a:cubicBezTo>
                    <a:pt x="1012" y="1"/>
                    <a:pt x="990" y="0"/>
                    <a:pt x="9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7" name="Google Shape;6377;p30"/>
            <p:cNvSpPr/>
            <p:nvPr/>
          </p:nvSpPr>
          <p:spPr>
            <a:xfrm>
              <a:off x="2478475" y="2018000"/>
              <a:ext cx="15100" cy="13300"/>
            </a:xfrm>
            <a:custGeom>
              <a:rect b="b" l="l" r="r" t="t"/>
              <a:pathLst>
                <a:path extrusionOk="0" h="532" w="604">
                  <a:moveTo>
                    <a:pt x="553" y="1"/>
                  </a:moveTo>
                  <a:cubicBezTo>
                    <a:pt x="307" y="81"/>
                    <a:pt x="106" y="267"/>
                    <a:pt x="1" y="508"/>
                  </a:cubicBezTo>
                  <a:cubicBezTo>
                    <a:pt x="42" y="524"/>
                    <a:pt x="86" y="531"/>
                    <a:pt x="131" y="531"/>
                  </a:cubicBezTo>
                  <a:cubicBezTo>
                    <a:pt x="158" y="531"/>
                    <a:pt x="185" y="529"/>
                    <a:pt x="212" y="523"/>
                  </a:cubicBezTo>
                  <a:cubicBezTo>
                    <a:pt x="448" y="483"/>
                    <a:pt x="603" y="257"/>
                    <a:pt x="563" y="21"/>
                  </a:cubicBezTo>
                  <a:cubicBezTo>
                    <a:pt x="558" y="16"/>
                    <a:pt x="558" y="6"/>
                    <a:pt x="55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8" name="Google Shape;6378;p30"/>
            <p:cNvSpPr/>
            <p:nvPr/>
          </p:nvSpPr>
          <p:spPr>
            <a:xfrm>
              <a:off x="2470200" y="2009675"/>
              <a:ext cx="22125" cy="21025"/>
            </a:xfrm>
            <a:custGeom>
              <a:rect b="b" l="l" r="r" t="t"/>
              <a:pathLst>
                <a:path extrusionOk="0" h="841" w="885">
                  <a:moveTo>
                    <a:pt x="469" y="1"/>
                  </a:moveTo>
                  <a:cubicBezTo>
                    <a:pt x="444" y="1"/>
                    <a:pt x="418" y="3"/>
                    <a:pt x="392" y="8"/>
                  </a:cubicBezTo>
                  <a:cubicBezTo>
                    <a:pt x="151" y="48"/>
                    <a:pt x="1" y="274"/>
                    <a:pt x="41" y="510"/>
                  </a:cubicBezTo>
                  <a:cubicBezTo>
                    <a:pt x="71" y="670"/>
                    <a:pt x="186" y="796"/>
                    <a:pt x="332" y="841"/>
                  </a:cubicBezTo>
                  <a:cubicBezTo>
                    <a:pt x="437" y="600"/>
                    <a:pt x="638" y="414"/>
                    <a:pt x="884" y="334"/>
                  </a:cubicBezTo>
                  <a:cubicBezTo>
                    <a:pt x="840" y="134"/>
                    <a:pt x="665" y="1"/>
                    <a:pt x="46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9" name="Google Shape;6379;p30"/>
            <p:cNvSpPr/>
            <p:nvPr/>
          </p:nvSpPr>
          <p:spPr>
            <a:xfrm>
              <a:off x="2666975" y="2122925"/>
              <a:ext cx="138675" cy="4650"/>
            </a:xfrm>
            <a:custGeom>
              <a:rect b="b" l="l" r="r" t="t"/>
              <a:pathLst>
                <a:path extrusionOk="0" fill="none" h="186" w="5547">
                  <a:moveTo>
                    <a:pt x="5546" y="0"/>
                  </a:moveTo>
                  <a:cubicBezTo>
                    <a:pt x="3714" y="166"/>
                    <a:pt x="1842" y="186"/>
                    <a:pt x="0" y="35"/>
                  </a:cubicBezTo>
                </a:path>
              </a:pathLst>
            </a:custGeom>
            <a:solidFill>
              <a:schemeClr val="accent6"/>
            </a:solidFill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0" name="Google Shape;6380;p30"/>
            <p:cNvSpPr/>
            <p:nvPr/>
          </p:nvSpPr>
          <p:spPr>
            <a:xfrm>
              <a:off x="2674875" y="1922025"/>
              <a:ext cx="141700" cy="5800"/>
            </a:xfrm>
            <a:custGeom>
              <a:rect b="b" l="l" r="r" t="t"/>
              <a:pathLst>
                <a:path extrusionOk="0" fill="none" h="232" w="5668">
                  <a:moveTo>
                    <a:pt x="0" y="136"/>
                  </a:moveTo>
                  <a:cubicBezTo>
                    <a:pt x="1893" y="0"/>
                    <a:pt x="3800" y="40"/>
                    <a:pt x="5667" y="231"/>
                  </a:cubicBezTo>
                </a:path>
              </a:pathLst>
            </a:custGeom>
            <a:solidFill>
              <a:schemeClr val="accent6"/>
            </a:solidFill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1" name="Google Shape;6381;p30"/>
            <p:cNvSpPr/>
            <p:nvPr/>
          </p:nvSpPr>
          <p:spPr>
            <a:xfrm>
              <a:off x="2360400" y="2026175"/>
              <a:ext cx="85475" cy="11675"/>
            </a:xfrm>
            <a:custGeom>
              <a:rect b="b" l="l" r="r" t="t"/>
              <a:pathLst>
                <a:path extrusionOk="0" fill="none" h="467" w="3419">
                  <a:moveTo>
                    <a:pt x="1" y="301"/>
                  </a:moveTo>
                  <a:lnTo>
                    <a:pt x="1" y="301"/>
                  </a:lnTo>
                  <a:cubicBezTo>
                    <a:pt x="56" y="316"/>
                    <a:pt x="106" y="326"/>
                    <a:pt x="161" y="336"/>
                  </a:cubicBezTo>
                  <a:cubicBezTo>
                    <a:pt x="377" y="382"/>
                    <a:pt x="603" y="407"/>
                    <a:pt x="824" y="422"/>
                  </a:cubicBezTo>
                  <a:cubicBezTo>
                    <a:pt x="824" y="417"/>
                    <a:pt x="824" y="422"/>
                    <a:pt x="824" y="422"/>
                  </a:cubicBezTo>
                  <a:cubicBezTo>
                    <a:pt x="1697" y="467"/>
                    <a:pt x="2586" y="286"/>
                    <a:pt x="3419" y="0"/>
                  </a:cubicBezTo>
                </a:path>
              </a:pathLst>
            </a:custGeom>
            <a:solidFill>
              <a:schemeClr val="accent6"/>
            </a:solidFill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2" name="Google Shape;6382;p30"/>
            <p:cNvSpPr/>
            <p:nvPr/>
          </p:nvSpPr>
          <p:spPr>
            <a:xfrm>
              <a:off x="2436450" y="2014750"/>
              <a:ext cx="14575" cy="19100"/>
            </a:xfrm>
            <a:custGeom>
              <a:rect b="b" l="l" r="r" t="t"/>
              <a:pathLst>
                <a:path extrusionOk="0" fill="none" h="764" w="583">
                  <a:moveTo>
                    <a:pt x="1" y="0"/>
                  </a:moveTo>
                  <a:cubicBezTo>
                    <a:pt x="241" y="216"/>
                    <a:pt x="437" y="477"/>
                    <a:pt x="583" y="763"/>
                  </a:cubicBezTo>
                </a:path>
              </a:pathLst>
            </a:custGeom>
            <a:solidFill>
              <a:schemeClr val="accent6"/>
            </a:solidFill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3" name="Google Shape;6383;p30"/>
            <p:cNvSpPr/>
            <p:nvPr/>
          </p:nvSpPr>
          <p:spPr>
            <a:xfrm>
              <a:off x="2590050" y="1935825"/>
              <a:ext cx="25750" cy="179325"/>
            </a:xfrm>
            <a:custGeom>
              <a:rect b="b" l="l" r="r" t="t"/>
              <a:pathLst>
                <a:path extrusionOk="0" fill="none" h="7173" w="1030">
                  <a:moveTo>
                    <a:pt x="0" y="0"/>
                  </a:moveTo>
                  <a:cubicBezTo>
                    <a:pt x="5" y="10"/>
                    <a:pt x="15" y="15"/>
                    <a:pt x="25" y="25"/>
                  </a:cubicBezTo>
                  <a:cubicBezTo>
                    <a:pt x="703" y="653"/>
                    <a:pt x="843" y="1667"/>
                    <a:pt x="909" y="2590"/>
                  </a:cubicBezTo>
                  <a:cubicBezTo>
                    <a:pt x="1024" y="4146"/>
                    <a:pt x="1029" y="5798"/>
                    <a:pt x="246" y="7138"/>
                  </a:cubicBezTo>
                  <a:cubicBezTo>
                    <a:pt x="241" y="7153"/>
                    <a:pt x="236" y="7163"/>
                    <a:pt x="231" y="7173"/>
                  </a:cubicBezTo>
                </a:path>
              </a:pathLst>
            </a:custGeom>
            <a:solidFill>
              <a:schemeClr val="accent6"/>
            </a:solidFill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4" name="Google Shape;6384;p30"/>
            <p:cNvSpPr/>
            <p:nvPr/>
          </p:nvSpPr>
          <p:spPr>
            <a:xfrm>
              <a:off x="2726575" y="2141100"/>
              <a:ext cx="64275" cy="16600"/>
            </a:xfrm>
            <a:custGeom>
              <a:rect b="b" l="l" r="r" t="t"/>
              <a:pathLst>
                <a:path extrusionOk="0" fill="none" h="664" w="2571">
                  <a:moveTo>
                    <a:pt x="0" y="1"/>
                  </a:moveTo>
                  <a:cubicBezTo>
                    <a:pt x="798" y="392"/>
                    <a:pt x="1682" y="618"/>
                    <a:pt x="2570" y="663"/>
                  </a:cubicBezTo>
                </a:path>
              </a:pathLst>
            </a:custGeom>
            <a:solidFill>
              <a:schemeClr val="accent6"/>
            </a:solidFill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5" name="Google Shape;6385;p30"/>
            <p:cNvSpPr/>
            <p:nvPr/>
          </p:nvSpPr>
          <p:spPr>
            <a:xfrm>
              <a:off x="2675875" y="2014000"/>
              <a:ext cx="173325" cy="70925"/>
            </a:xfrm>
            <a:custGeom>
              <a:rect b="b" l="l" r="r" t="t"/>
              <a:pathLst>
                <a:path extrusionOk="0" fill="none" h="2837" w="6933">
                  <a:moveTo>
                    <a:pt x="0" y="1862"/>
                  </a:moveTo>
                  <a:cubicBezTo>
                    <a:pt x="2179" y="2836"/>
                    <a:pt x="4784" y="2801"/>
                    <a:pt x="6932" y="1762"/>
                  </a:cubicBezTo>
                  <a:cubicBezTo>
                    <a:pt x="6064" y="728"/>
                    <a:pt x="4819" y="20"/>
                    <a:pt x="3469" y="10"/>
                  </a:cubicBezTo>
                  <a:cubicBezTo>
                    <a:pt x="2114" y="0"/>
                    <a:pt x="889" y="839"/>
                    <a:pt x="0" y="1862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6" name="Google Shape;6386;p30"/>
            <p:cNvSpPr/>
            <p:nvPr/>
          </p:nvSpPr>
          <p:spPr>
            <a:xfrm>
              <a:off x="2568325" y="2076850"/>
              <a:ext cx="21375" cy="6950"/>
            </a:xfrm>
            <a:custGeom>
              <a:rect b="b" l="l" r="r" t="t"/>
              <a:pathLst>
                <a:path extrusionOk="0" fill="none" h="278" w="855">
                  <a:moveTo>
                    <a:pt x="1" y="1"/>
                  </a:moveTo>
                  <a:cubicBezTo>
                    <a:pt x="277" y="116"/>
                    <a:pt x="563" y="207"/>
                    <a:pt x="854" y="277"/>
                  </a:cubicBezTo>
                </a:path>
              </a:pathLst>
            </a:custGeom>
            <a:solidFill>
              <a:schemeClr val="accent6"/>
            </a:solidFill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7" name="Google Shape;6387;p30"/>
            <p:cNvSpPr/>
            <p:nvPr/>
          </p:nvSpPr>
          <p:spPr>
            <a:xfrm>
              <a:off x="2572850" y="2063675"/>
              <a:ext cx="17475" cy="3425"/>
            </a:xfrm>
            <a:custGeom>
              <a:rect b="b" l="l" r="r" t="t"/>
              <a:pathLst>
                <a:path extrusionOk="0" fill="none" h="137" w="699">
                  <a:moveTo>
                    <a:pt x="1" y="1"/>
                  </a:moveTo>
                  <a:cubicBezTo>
                    <a:pt x="236" y="46"/>
                    <a:pt x="467" y="91"/>
                    <a:pt x="698" y="136"/>
                  </a:cubicBezTo>
                </a:path>
              </a:pathLst>
            </a:custGeom>
            <a:solidFill>
              <a:schemeClr val="accent6"/>
            </a:solidFill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8" name="Google Shape;6388;p30"/>
            <p:cNvSpPr/>
            <p:nvPr/>
          </p:nvSpPr>
          <p:spPr>
            <a:xfrm>
              <a:off x="2558675" y="1982500"/>
              <a:ext cx="32900" cy="4800"/>
            </a:xfrm>
            <a:custGeom>
              <a:rect b="b" l="l" r="r" t="t"/>
              <a:pathLst>
                <a:path extrusionOk="0" fill="none" h="192" w="1316">
                  <a:moveTo>
                    <a:pt x="0" y="191"/>
                  </a:moveTo>
                  <a:cubicBezTo>
                    <a:pt x="442" y="126"/>
                    <a:pt x="879" y="61"/>
                    <a:pt x="1315" y="0"/>
                  </a:cubicBezTo>
                </a:path>
              </a:pathLst>
            </a:custGeom>
            <a:solidFill>
              <a:schemeClr val="accent6"/>
            </a:solidFill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9" name="Google Shape;6389;p30"/>
            <p:cNvSpPr/>
            <p:nvPr/>
          </p:nvSpPr>
          <p:spPr>
            <a:xfrm>
              <a:off x="2486900" y="1980125"/>
              <a:ext cx="42425" cy="38275"/>
            </a:xfrm>
            <a:custGeom>
              <a:rect b="b" l="l" r="r" t="t"/>
              <a:pathLst>
                <a:path extrusionOk="0" fill="none" h="1531" w="1697">
                  <a:moveTo>
                    <a:pt x="0" y="15"/>
                  </a:moveTo>
                  <a:cubicBezTo>
                    <a:pt x="909" y="0"/>
                    <a:pt x="1606" y="698"/>
                    <a:pt x="1697" y="1531"/>
                  </a:cubicBezTo>
                </a:path>
              </a:pathLst>
            </a:custGeom>
            <a:noFill/>
            <a:ln cap="rnd" cmpd="sng" w="10425">
              <a:solidFill>
                <a:schemeClr val="accent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90" name="Google Shape;6390;p30"/>
          <p:cNvSpPr/>
          <p:nvPr/>
        </p:nvSpPr>
        <p:spPr>
          <a:xfrm flipH="1">
            <a:off x="7493279" y="226389"/>
            <a:ext cx="847440" cy="268972"/>
          </a:xfrm>
          <a:custGeom>
            <a:rect b="b" l="l" r="r" t="t"/>
            <a:pathLst>
              <a:path extrusionOk="0" h="6113" w="19260">
                <a:moveTo>
                  <a:pt x="3800" y="0"/>
                </a:moveTo>
                <a:cubicBezTo>
                  <a:pt x="2305" y="0"/>
                  <a:pt x="813" y="518"/>
                  <a:pt x="1" y="1735"/>
                </a:cubicBezTo>
                <a:cubicBezTo>
                  <a:pt x="2029" y="1761"/>
                  <a:pt x="3695" y="3337"/>
                  <a:pt x="5437" y="4371"/>
                </a:cubicBezTo>
                <a:cubicBezTo>
                  <a:pt x="7274" y="5460"/>
                  <a:pt x="9399" y="6113"/>
                  <a:pt x="11528" y="6113"/>
                </a:cubicBezTo>
                <a:cubicBezTo>
                  <a:pt x="11929" y="6113"/>
                  <a:pt x="12330" y="6090"/>
                  <a:pt x="12730" y="6042"/>
                </a:cubicBezTo>
                <a:cubicBezTo>
                  <a:pt x="15249" y="5741"/>
                  <a:pt x="17839" y="4340"/>
                  <a:pt x="19260" y="2237"/>
                </a:cubicBezTo>
                <a:lnTo>
                  <a:pt x="19260" y="2237"/>
                </a:lnTo>
                <a:cubicBezTo>
                  <a:pt x="18398" y="3107"/>
                  <a:pt x="17140" y="3374"/>
                  <a:pt x="15892" y="3374"/>
                </a:cubicBezTo>
                <a:cubicBezTo>
                  <a:pt x="15569" y="3374"/>
                  <a:pt x="15247" y="3356"/>
                  <a:pt x="14933" y="3327"/>
                </a:cubicBezTo>
                <a:cubicBezTo>
                  <a:pt x="13437" y="3186"/>
                  <a:pt x="11957" y="2835"/>
                  <a:pt x="10551" y="2283"/>
                </a:cubicBezTo>
                <a:cubicBezTo>
                  <a:pt x="8759" y="1580"/>
                  <a:pt x="7078" y="556"/>
                  <a:pt x="5196" y="149"/>
                </a:cubicBezTo>
                <a:cubicBezTo>
                  <a:pt x="4744" y="52"/>
                  <a:pt x="4272" y="0"/>
                  <a:pt x="3800" y="0"/>
                </a:cubicBezTo>
                <a:close/>
              </a:path>
            </a:pathLst>
          </a:custGeom>
          <a:solidFill>
            <a:srgbClr val="FFFFFF">
              <a:alpha val="803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91" name="Google Shape;6391;p30"/>
          <p:cNvGrpSpPr/>
          <p:nvPr/>
        </p:nvGrpSpPr>
        <p:grpSpPr>
          <a:xfrm flipH="1">
            <a:off x="7409832" y="439930"/>
            <a:ext cx="1235256" cy="1030744"/>
            <a:chOff x="763250" y="1835425"/>
            <a:chExt cx="701850" cy="585650"/>
          </a:xfrm>
        </p:grpSpPr>
        <p:sp>
          <p:nvSpPr>
            <p:cNvPr id="6392" name="Google Shape;6392;p30"/>
            <p:cNvSpPr/>
            <p:nvPr/>
          </p:nvSpPr>
          <p:spPr>
            <a:xfrm>
              <a:off x="763250" y="1987000"/>
              <a:ext cx="701850" cy="434075"/>
            </a:xfrm>
            <a:custGeom>
              <a:rect b="b" l="l" r="r" t="t"/>
              <a:pathLst>
                <a:path extrusionOk="0" h="17363" w="28074">
                  <a:moveTo>
                    <a:pt x="24625" y="4664"/>
                  </a:moveTo>
                  <a:cubicBezTo>
                    <a:pt x="24802" y="4664"/>
                    <a:pt x="24952" y="4803"/>
                    <a:pt x="24957" y="4980"/>
                  </a:cubicBezTo>
                  <a:cubicBezTo>
                    <a:pt x="24967" y="5161"/>
                    <a:pt x="24831" y="5312"/>
                    <a:pt x="24646" y="5322"/>
                  </a:cubicBezTo>
                  <a:cubicBezTo>
                    <a:pt x="24640" y="5322"/>
                    <a:pt x="24634" y="5322"/>
                    <a:pt x="24628" y="5322"/>
                  </a:cubicBezTo>
                  <a:cubicBezTo>
                    <a:pt x="24455" y="5322"/>
                    <a:pt x="24314" y="5185"/>
                    <a:pt x="24304" y="5010"/>
                  </a:cubicBezTo>
                  <a:cubicBezTo>
                    <a:pt x="24294" y="4830"/>
                    <a:pt x="24435" y="4674"/>
                    <a:pt x="24616" y="4664"/>
                  </a:cubicBezTo>
                  <a:cubicBezTo>
                    <a:pt x="24619" y="4664"/>
                    <a:pt x="24622" y="4664"/>
                    <a:pt x="24625" y="4664"/>
                  </a:cubicBezTo>
                  <a:close/>
                  <a:moveTo>
                    <a:pt x="22974" y="5321"/>
                  </a:moveTo>
                  <a:cubicBezTo>
                    <a:pt x="23145" y="5321"/>
                    <a:pt x="23296" y="5455"/>
                    <a:pt x="23306" y="5633"/>
                  </a:cubicBezTo>
                  <a:cubicBezTo>
                    <a:pt x="23316" y="5814"/>
                    <a:pt x="23175" y="5969"/>
                    <a:pt x="22994" y="5979"/>
                  </a:cubicBezTo>
                  <a:cubicBezTo>
                    <a:pt x="22988" y="5979"/>
                    <a:pt x="22982" y="5980"/>
                    <a:pt x="22976" y="5980"/>
                  </a:cubicBezTo>
                  <a:cubicBezTo>
                    <a:pt x="22803" y="5980"/>
                    <a:pt x="22658" y="5843"/>
                    <a:pt x="22648" y="5668"/>
                  </a:cubicBezTo>
                  <a:cubicBezTo>
                    <a:pt x="22643" y="5487"/>
                    <a:pt x="22779" y="5332"/>
                    <a:pt x="22964" y="5322"/>
                  </a:cubicBezTo>
                  <a:cubicBezTo>
                    <a:pt x="22967" y="5322"/>
                    <a:pt x="22971" y="5321"/>
                    <a:pt x="22974" y="5321"/>
                  </a:cubicBezTo>
                  <a:close/>
                  <a:moveTo>
                    <a:pt x="23635" y="7650"/>
                  </a:moveTo>
                  <a:cubicBezTo>
                    <a:pt x="23808" y="7650"/>
                    <a:pt x="23953" y="7787"/>
                    <a:pt x="23963" y="7962"/>
                  </a:cubicBezTo>
                  <a:cubicBezTo>
                    <a:pt x="23973" y="8142"/>
                    <a:pt x="23833" y="8298"/>
                    <a:pt x="23652" y="8308"/>
                  </a:cubicBezTo>
                  <a:cubicBezTo>
                    <a:pt x="23649" y="8308"/>
                    <a:pt x="23645" y="8308"/>
                    <a:pt x="23642" y="8308"/>
                  </a:cubicBezTo>
                  <a:cubicBezTo>
                    <a:pt x="23461" y="8308"/>
                    <a:pt x="23315" y="8170"/>
                    <a:pt x="23306" y="7997"/>
                  </a:cubicBezTo>
                  <a:cubicBezTo>
                    <a:pt x="23296" y="7811"/>
                    <a:pt x="23436" y="7661"/>
                    <a:pt x="23617" y="7651"/>
                  </a:cubicBezTo>
                  <a:cubicBezTo>
                    <a:pt x="23623" y="7650"/>
                    <a:pt x="23629" y="7650"/>
                    <a:pt x="23635" y="7650"/>
                  </a:cubicBezTo>
                  <a:close/>
                  <a:moveTo>
                    <a:pt x="6671" y="8679"/>
                  </a:moveTo>
                  <a:cubicBezTo>
                    <a:pt x="6848" y="8679"/>
                    <a:pt x="6998" y="8813"/>
                    <a:pt x="7008" y="8996"/>
                  </a:cubicBezTo>
                  <a:cubicBezTo>
                    <a:pt x="7013" y="9171"/>
                    <a:pt x="6877" y="9327"/>
                    <a:pt x="6697" y="9337"/>
                  </a:cubicBezTo>
                  <a:cubicBezTo>
                    <a:pt x="6691" y="9337"/>
                    <a:pt x="6684" y="9338"/>
                    <a:pt x="6678" y="9338"/>
                  </a:cubicBezTo>
                  <a:cubicBezTo>
                    <a:pt x="6506" y="9338"/>
                    <a:pt x="6360" y="9200"/>
                    <a:pt x="6350" y="9026"/>
                  </a:cubicBezTo>
                  <a:cubicBezTo>
                    <a:pt x="6340" y="8845"/>
                    <a:pt x="6481" y="8690"/>
                    <a:pt x="6662" y="8680"/>
                  </a:cubicBezTo>
                  <a:cubicBezTo>
                    <a:pt x="6665" y="8679"/>
                    <a:pt x="6668" y="8679"/>
                    <a:pt x="6671" y="8679"/>
                  </a:cubicBezTo>
                  <a:close/>
                  <a:moveTo>
                    <a:pt x="6345" y="10255"/>
                  </a:moveTo>
                  <a:cubicBezTo>
                    <a:pt x="6521" y="10255"/>
                    <a:pt x="6672" y="10394"/>
                    <a:pt x="6677" y="10572"/>
                  </a:cubicBezTo>
                  <a:cubicBezTo>
                    <a:pt x="6687" y="10752"/>
                    <a:pt x="6546" y="10903"/>
                    <a:pt x="6365" y="10913"/>
                  </a:cubicBezTo>
                  <a:cubicBezTo>
                    <a:pt x="6359" y="10913"/>
                    <a:pt x="6353" y="10914"/>
                    <a:pt x="6347" y="10914"/>
                  </a:cubicBezTo>
                  <a:cubicBezTo>
                    <a:pt x="6174" y="10914"/>
                    <a:pt x="6029" y="10777"/>
                    <a:pt x="6024" y="10602"/>
                  </a:cubicBezTo>
                  <a:cubicBezTo>
                    <a:pt x="6014" y="10421"/>
                    <a:pt x="6155" y="10266"/>
                    <a:pt x="6335" y="10256"/>
                  </a:cubicBezTo>
                  <a:cubicBezTo>
                    <a:pt x="6338" y="10255"/>
                    <a:pt x="6342" y="10255"/>
                    <a:pt x="6345" y="10255"/>
                  </a:cubicBezTo>
                  <a:close/>
                  <a:moveTo>
                    <a:pt x="8648" y="10877"/>
                  </a:moveTo>
                  <a:cubicBezTo>
                    <a:pt x="8825" y="10877"/>
                    <a:pt x="8966" y="11015"/>
                    <a:pt x="8975" y="11189"/>
                  </a:cubicBezTo>
                  <a:cubicBezTo>
                    <a:pt x="8985" y="11370"/>
                    <a:pt x="8845" y="11525"/>
                    <a:pt x="8664" y="11535"/>
                  </a:cubicBezTo>
                  <a:cubicBezTo>
                    <a:pt x="8661" y="11536"/>
                    <a:pt x="8658" y="11536"/>
                    <a:pt x="8655" y="11536"/>
                  </a:cubicBezTo>
                  <a:cubicBezTo>
                    <a:pt x="8478" y="11536"/>
                    <a:pt x="8328" y="11402"/>
                    <a:pt x="8318" y="11219"/>
                  </a:cubicBezTo>
                  <a:cubicBezTo>
                    <a:pt x="8313" y="11039"/>
                    <a:pt x="8448" y="10888"/>
                    <a:pt x="8629" y="10878"/>
                  </a:cubicBezTo>
                  <a:cubicBezTo>
                    <a:pt x="8635" y="10878"/>
                    <a:pt x="8642" y="10877"/>
                    <a:pt x="8648" y="10877"/>
                  </a:cubicBezTo>
                  <a:close/>
                  <a:moveTo>
                    <a:pt x="21454" y="11391"/>
                  </a:moveTo>
                  <a:cubicBezTo>
                    <a:pt x="21618" y="11391"/>
                    <a:pt x="21784" y="11438"/>
                    <a:pt x="21930" y="11535"/>
                  </a:cubicBezTo>
                  <a:cubicBezTo>
                    <a:pt x="22327" y="11802"/>
                    <a:pt x="22427" y="12334"/>
                    <a:pt x="22166" y="12730"/>
                  </a:cubicBezTo>
                  <a:cubicBezTo>
                    <a:pt x="22000" y="12975"/>
                    <a:pt x="21729" y="13108"/>
                    <a:pt x="21453" y="13108"/>
                  </a:cubicBezTo>
                  <a:cubicBezTo>
                    <a:pt x="21287" y="13108"/>
                    <a:pt x="21120" y="13061"/>
                    <a:pt x="20972" y="12961"/>
                  </a:cubicBezTo>
                  <a:cubicBezTo>
                    <a:pt x="20891" y="12906"/>
                    <a:pt x="20826" y="12835"/>
                    <a:pt x="20771" y="12765"/>
                  </a:cubicBezTo>
                  <a:cubicBezTo>
                    <a:pt x="20698" y="12831"/>
                    <a:pt x="20603" y="12868"/>
                    <a:pt x="20504" y="12868"/>
                  </a:cubicBezTo>
                  <a:cubicBezTo>
                    <a:pt x="20459" y="12868"/>
                    <a:pt x="20414" y="12861"/>
                    <a:pt x="20369" y="12846"/>
                  </a:cubicBezTo>
                  <a:cubicBezTo>
                    <a:pt x="20158" y="12775"/>
                    <a:pt x="20048" y="12544"/>
                    <a:pt x="20123" y="12339"/>
                  </a:cubicBezTo>
                  <a:cubicBezTo>
                    <a:pt x="20181" y="12175"/>
                    <a:pt x="20335" y="12071"/>
                    <a:pt x="20499" y="12071"/>
                  </a:cubicBezTo>
                  <a:cubicBezTo>
                    <a:pt x="20536" y="12071"/>
                    <a:pt x="20573" y="12077"/>
                    <a:pt x="20610" y="12088"/>
                  </a:cubicBezTo>
                  <a:cubicBezTo>
                    <a:pt x="20630" y="11977"/>
                    <a:pt x="20675" y="11867"/>
                    <a:pt x="20741" y="11771"/>
                  </a:cubicBezTo>
                  <a:cubicBezTo>
                    <a:pt x="20907" y="11523"/>
                    <a:pt x="21178" y="11391"/>
                    <a:pt x="21454" y="11391"/>
                  </a:cubicBezTo>
                  <a:close/>
                  <a:moveTo>
                    <a:pt x="16587" y="13898"/>
                  </a:moveTo>
                  <a:cubicBezTo>
                    <a:pt x="16644" y="13898"/>
                    <a:pt x="16701" y="13909"/>
                    <a:pt x="16755" y="13935"/>
                  </a:cubicBezTo>
                  <a:cubicBezTo>
                    <a:pt x="16956" y="14025"/>
                    <a:pt x="17041" y="14261"/>
                    <a:pt x="16951" y="14462"/>
                  </a:cubicBezTo>
                  <a:cubicBezTo>
                    <a:pt x="16891" y="14602"/>
                    <a:pt x="16755" y="14688"/>
                    <a:pt x="16615" y="14693"/>
                  </a:cubicBezTo>
                  <a:cubicBezTo>
                    <a:pt x="16630" y="14788"/>
                    <a:pt x="16630" y="14878"/>
                    <a:pt x="16615" y="14979"/>
                  </a:cubicBezTo>
                  <a:cubicBezTo>
                    <a:pt x="16543" y="15396"/>
                    <a:pt x="16182" y="15689"/>
                    <a:pt x="15773" y="15689"/>
                  </a:cubicBezTo>
                  <a:cubicBezTo>
                    <a:pt x="15725" y="15689"/>
                    <a:pt x="15675" y="15685"/>
                    <a:pt x="15626" y="15676"/>
                  </a:cubicBezTo>
                  <a:cubicBezTo>
                    <a:pt x="15159" y="15596"/>
                    <a:pt x="14843" y="15154"/>
                    <a:pt x="14923" y="14688"/>
                  </a:cubicBezTo>
                  <a:cubicBezTo>
                    <a:pt x="14996" y="14268"/>
                    <a:pt x="15360" y="13974"/>
                    <a:pt x="15776" y="13974"/>
                  </a:cubicBezTo>
                  <a:cubicBezTo>
                    <a:pt x="15823" y="13974"/>
                    <a:pt x="15870" y="13977"/>
                    <a:pt x="15917" y="13985"/>
                  </a:cubicBezTo>
                  <a:cubicBezTo>
                    <a:pt x="16033" y="14010"/>
                    <a:pt x="16143" y="14050"/>
                    <a:pt x="16233" y="14110"/>
                  </a:cubicBezTo>
                  <a:cubicBezTo>
                    <a:pt x="16306" y="13977"/>
                    <a:pt x="16443" y="13898"/>
                    <a:pt x="16587" y="13898"/>
                  </a:cubicBezTo>
                  <a:close/>
                  <a:moveTo>
                    <a:pt x="11770" y="15220"/>
                  </a:moveTo>
                  <a:cubicBezTo>
                    <a:pt x="11942" y="15220"/>
                    <a:pt x="12093" y="15358"/>
                    <a:pt x="12102" y="15536"/>
                  </a:cubicBezTo>
                  <a:cubicBezTo>
                    <a:pt x="12112" y="15717"/>
                    <a:pt x="11972" y="15867"/>
                    <a:pt x="11791" y="15877"/>
                  </a:cubicBezTo>
                  <a:cubicBezTo>
                    <a:pt x="11785" y="15878"/>
                    <a:pt x="11779" y="15878"/>
                    <a:pt x="11773" y="15878"/>
                  </a:cubicBezTo>
                  <a:cubicBezTo>
                    <a:pt x="11600" y="15878"/>
                    <a:pt x="11455" y="15741"/>
                    <a:pt x="11445" y="15566"/>
                  </a:cubicBezTo>
                  <a:cubicBezTo>
                    <a:pt x="11435" y="15385"/>
                    <a:pt x="11575" y="15235"/>
                    <a:pt x="11761" y="15220"/>
                  </a:cubicBezTo>
                  <a:cubicBezTo>
                    <a:pt x="11764" y="15220"/>
                    <a:pt x="11767" y="15220"/>
                    <a:pt x="11770" y="15220"/>
                  </a:cubicBezTo>
                  <a:close/>
                  <a:moveTo>
                    <a:pt x="25811" y="1"/>
                  </a:moveTo>
                  <a:cubicBezTo>
                    <a:pt x="23747" y="1"/>
                    <a:pt x="21650" y="418"/>
                    <a:pt x="19807" y="1261"/>
                  </a:cubicBezTo>
                  <a:cubicBezTo>
                    <a:pt x="18020" y="2074"/>
                    <a:pt x="16409" y="3259"/>
                    <a:pt x="14582" y="3991"/>
                  </a:cubicBezTo>
                  <a:cubicBezTo>
                    <a:pt x="12469" y="4840"/>
                    <a:pt x="10155" y="5056"/>
                    <a:pt x="8002" y="5793"/>
                  </a:cubicBezTo>
                  <a:cubicBezTo>
                    <a:pt x="4533" y="6983"/>
                    <a:pt x="1652" y="9809"/>
                    <a:pt x="1" y="13081"/>
                  </a:cubicBezTo>
                  <a:cubicBezTo>
                    <a:pt x="3399" y="15079"/>
                    <a:pt x="7073" y="16741"/>
                    <a:pt x="10978" y="17227"/>
                  </a:cubicBezTo>
                  <a:cubicBezTo>
                    <a:pt x="11696" y="17317"/>
                    <a:pt x="12423" y="17363"/>
                    <a:pt x="13151" y="17363"/>
                  </a:cubicBezTo>
                  <a:cubicBezTo>
                    <a:pt x="16389" y="17363"/>
                    <a:pt x="19640" y="16455"/>
                    <a:pt x="22131" y="14427"/>
                  </a:cubicBezTo>
                  <a:cubicBezTo>
                    <a:pt x="26232" y="11084"/>
                    <a:pt x="27597" y="5442"/>
                    <a:pt x="28074" y="172"/>
                  </a:cubicBezTo>
                  <a:cubicBezTo>
                    <a:pt x="27334" y="58"/>
                    <a:pt x="26575" y="1"/>
                    <a:pt x="2581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3" name="Google Shape;6393;p30"/>
            <p:cNvSpPr/>
            <p:nvPr/>
          </p:nvSpPr>
          <p:spPr>
            <a:xfrm>
              <a:off x="1370600" y="2103575"/>
              <a:ext cx="16825" cy="16500"/>
            </a:xfrm>
            <a:custGeom>
              <a:rect b="b" l="l" r="r" t="t"/>
              <a:pathLst>
                <a:path extrusionOk="0" h="660" w="673">
                  <a:moveTo>
                    <a:pt x="331" y="1"/>
                  </a:moveTo>
                  <a:cubicBezTo>
                    <a:pt x="328" y="1"/>
                    <a:pt x="325" y="1"/>
                    <a:pt x="322" y="1"/>
                  </a:cubicBezTo>
                  <a:cubicBezTo>
                    <a:pt x="141" y="11"/>
                    <a:pt x="0" y="167"/>
                    <a:pt x="10" y="347"/>
                  </a:cubicBezTo>
                  <a:cubicBezTo>
                    <a:pt x="20" y="522"/>
                    <a:pt x="161" y="659"/>
                    <a:pt x="334" y="659"/>
                  </a:cubicBezTo>
                  <a:cubicBezTo>
                    <a:pt x="340" y="659"/>
                    <a:pt x="346" y="659"/>
                    <a:pt x="352" y="659"/>
                  </a:cubicBezTo>
                  <a:cubicBezTo>
                    <a:pt x="537" y="649"/>
                    <a:pt x="673" y="498"/>
                    <a:pt x="663" y="317"/>
                  </a:cubicBezTo>
                  <a:cubicBezTo>
                    <a:pt x="658" y="140"/>
                    <a:pt x="508" y="1"/>
                    <a:pt x="3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4" name="Google Shape;6394;p30"/>
            <p:cNvSpPr/>
            <p:nvPr/>
          </p:nvSpPr>
          <p:spPr>
            <a:xfrm>
              <a:off x="1345625" y="2178250"/>
              <a:ext cx="16975" cy="16475"/>
            </a:xfrm>
            <a:custGeom>
              <a:rect b="b" l="l" r="r" t="t"/>
              <a:pathLst>
                <a:path extrusionOk="0" h="659" w="679">
                  <a:moveTo>
                    <a:pt x="340" y="0"/>
                  </a:moveTo>
                  <a:cubicBezTo>
                    <a:pt x="334" y="0"/>
                    <a:pt x="328" y="0"/>
                    <a:pt x="322" y="1"/>
                  </a:cubicBezTo>
                  <a:cubicBezTo>
                    <a:pt x="141" y="11"/>
                    <a:pt x="1" y="161"/>
                    <a:pt x="11" y="347"/>
                  </a:cubicBezTo>
                  <a:cubicBezTo>
                    <a:pt x="20" y="520"/>
                    <a:pt x="166" y="658"/>
                    <a:pt x="347" y="658"/>
                  </a:cubicBezTo>
                  <a:cubicBezTo>
                    <a:pt x="350" y="658"/>
                    <a:pt x="354" y="658"/>
                    <a:pt x="357" y="658"/>
                  </a:cubicBezTo>
                  <a:cubicBezTo>
                    <a:pt x="538" y="648"/>
                    <a:pt x="678" y="492"/>
                    <a:pt x="668" y="312"/>
                  </a:cubicBezTo>
                  <a:cubicBezTo>
                    <a:pt x="658" y="137"/>
                    <a:pt x="513" y="0"/>
                    <a:pt x="34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5" name="Google Shape;6395;p30"/>
            <p:cNvSpPr/>
            <p:nvPr/>
          </p:nvSpPr>
          <p:spPr>
            <a:xfrm>
              <a:off x="1329325" y="2120025"/>
              <a:ext cx="16825" cy="16475"/>
            </a:xfrm>
            <a:custGeom>
              <a:rect b="b" l="l" r="r" t="t"/>
              <a:pathLst>
                <a:path extrusionOk="0" h="659" w="673">
                  <a:moveTo>
                    <a:pt x="331" y="0"/>
                  </a:moveTo>
                  <a:cubicBezTo>
                    <a:pt x="328" y="0"/>
                    <a:pt x="324" y="1"/>
                    <a:pt x="321" y="1"/>
                  </a:cubicBezTo>
                  <a:cubicBezTo>
                    <a:pt x="136" y="11"/>
                    <a:pt x="0" y="166"/>
                    <a:pt x="5" y="347"/>
                  </a:cubicBezTo>
                  <a:cubicBezTo>
                    <a:pt x="15" y="522"/>
                    <a:pt x="160" y="659"/>
                    <a:pt x="333" y="659"/>
                  </a:cubicBezTo>
                  <a:cubicBezTo>
                    <a:pt x="339" y="659"/>
                    <a:pt x="345" y="658"/>
                    <a:pt x="351" y="658"/>
                  </a:cubicBezTo>
                  <a:cubicBezTo>
                    <a:pt x="532" y="648"/>
                    <a:pt x="673" y="493"/>
                    <a:pt x="663" y="312"/>
                  </a:cubicBezTo>
                  <a:cubicBezTo>
                    <a:pt x="653" y="134"/>
                    <a:pt x="502" y="0"/>
                    <a:pt x="3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6" name="Google Shape;6396;p30"/>
            <p:cNvSpPr/>
            <p:nvPr/>
          </p:nvSpPr>
          <p:spPr>
            <a:xfrm>
              <a:off x="1278500" y="2271750"/>
              <a:ext cx="45450" cy="42975"/>
            </a:xfrm>
            <a:custGeom>
              <a:rect b="b" l="l" r="r" t="t"/>
              <a:pathLst>
                <a:path extrusionOk="0" h="1719" w="1818">
                  <a:moveTo>
                    <a:pt x="844" y="1"/>
                  </a:moveTo>
                  <a:cubicBezTo>
                    <a:pt x="568" y="1"/>
                    <a:pt x="297" y="133"/>
                    <a:pt x="131" y="381"/>
                  </a:cubicBezTo>
                  <a:cubicBezTo>
                    <a:pt x="65" y="477"/>
                    <a:pt x="20" y="587"/>
                    <a:pt x="0" y="698"/>
                  </a:cubicBezTo>
                  <a:cubicBezTo>
                    <a:pt x="5" y="698"/>
                    <a:pt x="15" y="698"/>
                    <a:pt x="20" y="703"/>
                  </a:cubicBezTo>
                  <a:cubicBezTo>
                    <a:pt x="231" y="773"/>
                    <a:pt x="342" y="1004"/>
                    <a:pt x="271" y="1215"/>
                  </a:cubicBezTo>
                  <a:cubicBezTo>
                    <a:pt x="246" y="1280"/>
                    <a:pt x="206" y="1330"/>
                    <a:pt x="161" y="1375"/>
                  </a:cubicBezTo>
                  <a:cubicBezTo>
                    <a:pt x="216" y="1445"/>
                    <a:pt x="281" y="1516"/>
                    <a:pt x="362" y="1571"/>
                  </a:cubicBezTo>
                  <a:cubicBezTo>
                    <a:pt x="510" y="1671"/>
                    <a:pt x="677" y="1718"/>
                    <a:pt x="843" y="1718"/>
                  </a:cubicBezTo>
                  <a:cubicBezTo>
                    <a:pt x="1119" y="1718"/>
                    <a:pt x="1390" y="1585"/>
                    <a:pt x="1556" y="1340"/>
                  </a:cubicBezTo>
                  <a:cubicBezTo>
                    <a:pt x="1817" y="944"/>
                    <a:pt x="1717" y="412"/>
                    <a:pt x="1320" y="145"/>
                  </a:cubicBezTo>
                  <a:cubicBezTo>
                    <a:pt x="1174" y="48"/>
                    <a:pt x="1008" y="1"/>
                    <a:pt x="8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7" name="Google Shape;6397;p30"/>
            <p:cNvSpPr/>
            <p:nvPr/>
          </p:nvSpPr>
          <p:spPr>
            <a:xfrm>
              <a:off x="1277375" y="2289175"/>
              <a:ext cx="9675" cy="16975"/>
            </a:xfrm>
            <a:custGeom>
              <a:rect b="b" l="l" r="r" t="t"/>
              <a:pathLst>
                <a:path extrusionOk="0" h="679" w="387">
                  <a:moveTo>
                    <a:pt x="45" y="1"/>
                  </a:moveTo>
                  <a:cubicBezTo>
                    <a:pt x="0" y="237"/>
                    <a:pt x="55" y="482"/>
                    <a:pt x="206" y="678"/>
                  </a:cubicBezTo>
                  <a:cubicBezTo>
                    <a:pt x="251" y="633"/>
                    <a:pt x="291" y="583"/>
                    <a:pt x="316" y="518"/>
                  </a:cubicBezTo>
                  <a:cubicBezTo>
                    <a:pt x="387" y="307"/>
                    <a:pt x="276" y="76"/>
                    <a:pt x="65" y="6"/>
                  </a:cubicBezTo>
                  <a:cubicBezTo>
                    <a:pt x="60" y="1"/>
                    <a:pt x="50" y="1"/>
                    <a:pt x="45" y="1"/>
                  </a:cubicBezTo>
                  <a:close/>
                </a:path>
              </a:pathLst>
            </a:custGeom>
            <a:solidFill>
              <a:srgbClr val="0010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8" name="Google Shape;6398;p30"/>
            <p:cNvSpPr/>
            <p:nvPr/>
          </p:nvSpPr>
          <p:spPr>
            <a:xfrm>
              <a:off x="1264450" y="2288775"/>
              <a:ext cx="18075" cy="19950"/>
            </a:xfrm>
            <a:custGeom>
              <a:rect b="b" l="l" r="r" t="t"/>
              <a:pathLst>
                <a:path extrusionOk="0" h="798" w="723">
                  <a:moveTo>
                    <a:pt x="451" y="0"/>
                  </a:moveTo>
                  <a:cubicBezTo>
                    <a:pt x="287" y="0"/>
                    <a:pt x="133" y="104"/>
                    <a:pt x="75" y="268"/>
                  </a:cubicBezTo>
                  <a:cubicBezTo>
                    <a:pt x="0" y="473"/>
                    <a:pt x="110" y="704"/>
                    <a:pt x="321" y="775"/>
                  </a:cubicBezTo>
                  <a:cubicBezTo>
                    <a:pt x="366" y="790"/>
                    <a:pt x="411" y="797"/>
                    <a:pt x="456" y="797"/>
                  </a:cubicBezTo>
                  <a:cubicBezTo>
                    <a:pt x="555" y="797"/>
                    <a:pt x="650" y="760"/>
                    <a:pt x="723" y="694"/>
                  </a:cubicBezTo>
                  <a:cubicBezTo>
                    <a:pt x="572" y="498"/>
                    <a:pt x="517" y="253"/>
                    <a:pt x="562" y="17"/>
                  </a:cubicBezTo>
                  <a:cubicBezTo>
                    <a:pt x="525" y="6"/>
                    <a:pt x="488" y="0"/>
                    <a:pt x="45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9" name="Google Shape;6399;p30"/>
            <p:cNvSpPr/>
            <p:nvPr/>
          </p:nvSpPr>
          <p:spPr>
            <a:xfrm>
              <a:off x="1169075" y="2334425"/>
              <a:ext cx="20225" cy="19900"/>
            </a:xfrm>
            <a:custGeom>
              <a:rect b="b" l="l" r="r" t="t"/>
              <a:pathLst>
                <a:path extrusionOk="0" h="796" w="809">
                  <a:moveTo>
                    <a:pt x="354" y="1"/>
                  </a:moveTo>
                  <a:cubicBezTo>
                    <a:pt x="210" y="1"/>
                    <a:pt x="73" y="80"/>
                    <a:pt x="0" y="213"/>
                  </a:cubicBezTo>
                  <a:cubicBezTo>
                    <a:pt x="206" y="344"/>
                    <a:pt x="342" y="560"/>
                    <a:pt x="382" y="796"/>
                  </a:cubicBezTo>
                  <a:cubicBezTo>
                    <a:pt x="522" y="791"/>
                    <a:pt x="658" y="705"/>
                    <a:pt x="718" y="565"/>
                  </a:cubicBezTo>
                  <a:cubicBezTo>
                    <a:pt x="808" y="364"/>
                    <a:pt x="723" y="128"/>
                    <a:pt x="522" y="38"/>
                  </a:cubicBezTo>
                  <a:cubicBezTo>
                    <a:pt x="468" y="12"/>
                    <a:pt x="411" y="1"/>
                    <a:pt x="35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0" name="Google Shape;6400;p30"/>
            <p:cNvSpPr/>
            <p:nvPr/>
          </p:nvSpPr>
          <p:spPr>
            <a:xfrm>
              <a:off x="1134300" y="2336325"/>
              <a:ext cx="44700" cy="42925"/>
            </a:xfrm>
            <a:custGeom>
              <a:rect b="b" l="l" r="r" t="t"/>
              <a:pathLst>
                <a:path extrusionOk="0" h="1717" w="1788">
                  <a:moveTo>
                    <a:pt x="934" y="1"/>
                  </a:moveTo>
                  <a:cubicBezTo>
                    <a:pt x="518" y="1"/>
                    <a:pt x="154" y="295"/>
                    <a:pt x="81" y="715"/>
                  </a:cubicBezTo>
                  <a:cubicBezTo>
                    <a:pt x="1" y="1181"/>
                    <a:pt x="317" y="1623"/>
                    <a:pt x="784" y="1703"/>
                  </a:cubicBezTo>
                  <a:cubicBezTo>
                    <a:pt x="833" y="1712"/>
                    <a:pt x="883" y="1716"/>
                    <a:pt x="931" y="1716"/>
                  </a:cubicBezTo>
                  <a:cubicBezTo>
                    <a:pt x="1340" y="1716"/>
                    <a:pt x="1701" y="1423"/>
                    <a:pt x="1773" y="1006"/>
                  </a:cubicBezTo>
                  <a:cubicBezTo>
                    <a:pt x="1788" y="905"/>
                    <a:pt x="1788" y="815"/>
                    <a:pt x="1773" y="720"/>
                  </a:cubicBezTo>
                  <a:cubicBezTo>
                    <a:pt x="1757" y="722"/>
                    <a:pt x="1740" y="723"/>
                    <a:pt x="1724" y="723"/>
                  </a:cubicBezTo>
                  <a:cubicBezTo>
                    <a:pt x="1675" y="723"/>
                    <a:pt x="1627" y="712"/>
                    <a:pt x="1582" y="690"/>
                  </a:cubicBezTo>
                  <a:cubicBezTo>
                    <a:pt x="1381" y="594"/>
                    <a:pt x="1291" y="358"/>
                    <a:pt x="1381" y="157"/>
                  </a:cubicBezTo>
                  <a:cubicBezTo>
                    <a:pt x="1386" y="152"/>
                    <a:pt x="1391" y="147"/>
                    <a:pt x="1391" y="137"/>
                  </a:cubicBezTo>
                  <a:cubicBezTo>
                    <a:pt x="1301" y="77"/>
                    <a:pt x="1191" y="37"/>
                    <a:pt x="1075" y="12"/>
                  </a:cubicBezTo>
                  <a:cubicBezTo>
                    <a:pt x="1028" y="4"/>
                    <a:pt x="981" y="1"/>
                    <a:pt x="93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1" name="Google Shape;6401;p30"/>
            <p:cNvSpPr/>
            <p:nvPr/>
          </p:nvSpPr>
          <p:spPr>
            <a:xfrm>
              <a:off x="1166550" y="2339750"/>
              <a:ext cx="12075" cy="14675"/>
            </a:xfrm>
            <a:custGeom>
              <a:rect b="b" l="l" r="r" t="t"/>
              <a:pathLst>
                <a:path extrusionOk="0" h="587" w="483">
                  <a:moveTo>
                    <a:pt x="101" y="0"/>
                  </a:moveTo>
                  <a:cubicBezTo>
                    <a:pt x="101" y="10"/>
                    <a:pt x="96" y="15"/>
                    <a:pt x="91" y="20"/>
                  </a:cubicBezTo>
                  <a:cubicBezTo>
                    <a:pt x="1" y="221"/>
                    <a:pt x="91" y="457"/>
                    <a:pt x="292" y="553"/>
                  </a:cubicBezTo>
                  <a:cubicBezTo>
                    <a:pt x="337" y="575"/>
                    <a:pt x="385" y="586"/>
                    <a:pt x="434" y="586"/>
                  </a:cubicBezTo>
                  <a:cubicBezTo>
                    <a:pt x="450" y="586"/>
                    <a:pt x="467" y="585"/>
                    <a:pt x="483" y="583"/>
                  </a:cubicBezTo>
                  <a:cubicBezTo>
                    <a:pt x="443" y="347"/>
                    <a:pt x="307" y="131"/>
                    <a:pt x="10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2" name="Google Shape;6402;p30"/>
            <p:cNvSpPr/>
            <p:nvPr/>
          </p:nvSpPr>
          <p:spPr>
            <a:xfrm>
              <a:off x="1049100" y="2367475"/>
              <a:ext cx="16975" cy="16475"/>
            </a:xfrm>
            <a:custGeom>
              <a:rect b="b" l="l" r="r" t="t"/>
              <a:pathLst>
                <a:path extrusionOk="0" h="659" w="679">
                  <a:moveTo>
                    <a:pt x="336" y="1"/>
                  </a:moveTo>
                  <a:cubicBezTo>
                    <a:pt x="333" y="1"/>
                    <a:pt x="330" y="1"/>
                    <a:pt x="327" y="1"/>
                  </a:cubicBezTo>
                  <a:cubicBezTo>
                    <a:pt x="141" y="16"/>
                    <a:pt x="1" y="166"/>
                    <a:pt x="11" y="347"/>
                  </a:cubicBezTo>
                  <a:cubicBezTo>
                    <a:pt x="21" y="522"/>
                    <a:pt x="166" y="659"/>
                    <a:pt x="339" y="659"/>
                  </a:cubicBezTo>
                  <a:cubicBezTo>
                    <a:pt x="345" y="659"/>
                    <a:pt x="351" y="659"/>
                    <a:pt x="357" y="658"/>
                  </a:cubicBezTo>
                  <a:cubicBezTo>
                    <a:pt x="538" y="648"/>
                    <a:pt x="678" y="498"/>
                    <a:pt x="668" y="317"/>
                  </a:cubicBezTo>
                  <a:cubicBezTo>
                    <a:pt x="659" y="139"/>
                    <a:pt x="508" y="1"/>
                    <a:pt x="3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3" name="Google Shape;6403;p30"/>
            <p:cNvSpPr/>
            <p:nvPr/>
          </p:nvSpPr>
          <p:spPr>
            <a:xfrm>
              <a:off x="971050" y="2258925"/>
              <a:ext cx="16850" cy="16350"/>
            </a:xfrm>
            <a:custGeom>
              <a:rect b="b" l="l" r="r" t="t"/>
              <a:pathLst>
                <a:path extrusionOk="0" h="654" w="674">
                  <a:moveTo>
                    <a:pt x="336" y="0"/>
                  </a:moveTo>
                  <a:cubicBezTo>
                    <a:pt x="330" y="0"/>
                    <a:pt x="323" y="1"/>
                    <a:pt x="317" y="1"/>
                  </a:cubicBezTo>
                  <a:cubicBezTo>
                    <a:pt x="136" y="11"/>
                    <a:pt x="1" y="162"/>
                    <a:pt x="6" y="342"/>
                  </a:cubicBezTo>
                  <a:cubicBezTo>
                    <a:pt x="16" y="522"/>
                    <a:pt x="161" y="654"/>
                    <a:pt x="333" y="654"/>
                  </a:cubicBezTo>
                  <a:cubicBezTo>
                    <a:pt x="340" y="654"/>
                    <a:pt x="346" y="654"/>
                    <a:pt x="352" y="653"/>
                  </a:cubicBezTo>
                  <a:cubicBezTo>
                    <a:pt x="533" y="648"/>
                    <a:pt x="673" y="493"/>
                    <a:pt x="663" y="312"/>
                  </a:cubicBezTo>
                  <a:cubicBezTo>
                    <a:pt x="654" y="138"/>
                    <a:pt x="513" y="0"/>
                    <a:pt x="3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4" name="Google Shape;6404;p30"/>
            <p:cNvSpPr/>
            <p:nvPr/>
          </p:nvSpPr>
          <p:spPr>
            <a:xfrm>
              <a:off x="921750" y="2203975"/>
              <a:ext cx="16825" cy="16475"/>
            </a:xfrm>
            <a:custGeom>
              <a:rect b="b" l="l" r="r" t="t"/>
              <a:pathLst>
                <a:path extrusionOk="0" h="659" w="673">
                  <a:moveTo>
                    <a:pt x="331" y="0"/>
                  </a:moveTo>
                  <a:cubicBezTo>
                    <a:pt x="328" y="0"/>
                    <a:pt x="325" y="0"/>
                    <a:pt x="322" y="1"/>
                  </a:cubicBezTo>
                  <a:cubicBezTo>
                    <a:pt x="141" y="11"/>
                    <a:pt x="0" y="166"/>
                    <a:pt x="10" y="347"/>
                  </a:cubicBezTo>
                  <a:cubicBezTo>
                    <a:pt x="20" y="521"/>
                    <a:pt x="166" y="659"/>
                    <a:pt x="338" y="659"/>
                  </a:cubicBezTo>
                  <a:cubicBezTo>
                    <a:pt x="344" y="659"/>
                    <a:pt x="351" y="658"/>
                    <a:pt x="357" y="658"/>
                  </a:cubicBezTo>
                  <a:cubicBezTo>
                    <a:pt x="537" y="648"/>
                    <a:pt x="673" y="492"/>
                    <a:pt x="668" y="317"/>
                  </a:cubicBezTo>
                  <a:cubicBezTo>
                    <a:pt x="658" y="134"/>
                    <a:pt x="508" y="0"/>
                    <a:pt x="3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5" name="Google Shape;6405;p30"/>
            <p:cNvSpPr/>
            <p:nvPr/>
          </p:nvSpPr>
          <p:spPr>
            <a:xfrm>
              <a:off x="913600" y="2243375"/>
              <a:ext cx="16825" cy="16475"/>
            </a:xfrm>
            <a:custGeom>
              <a:rect b="b" l="l" r="r" t="t"/>
              <a:pathLst>
                <a:path extrusionOk="0" h="659" w="673">
                  <a:moveTo>
                    <a:pt x="331" y="0"/>
                  </a:moveTo>
                  <a:cubicBezTo>
                    <a:pt x="328" y="0"/>
                    <a:pt x="324" y="0"/>
                    <a:pt x="321" y="1"/>
                  </a:cubicBezTo>
                  <a:cubicBezTo>
                    <a:pt x="141" y="11"/>
                    <a:pt x="0" y="166"/>
                    <a:pt x="10" y="347"/>
                  </a:cubicBezTo>
                  <a:cubicBezTo>
                    <a:pt x="15" y="522"/>
                    <a:pt x="160" y="659"/>
                    <a:pt x="333" y="659"/>
                  </a:cubicBezTo>
                  <a:cubicBezTo>
                    <a:pt x="339" y="659"/>
                    <a:pt x="345" y="658"/>
                    <a:pt x="351" y="658"/>
                  </a:cubicBezTo>
                  <a:cubicBezTo>
                    <a:pt x="532" y="648"/>
                    <a:pt x="673" y="497"/>
                    <a:pt x="663" y="317"/>
                  </a:cubicBezTo>
                  <a:cubicBezTo>
                    <a:pt x="658" y="139"/>
                    <a:pt x="507" y="0"/>
                    <a:pt x="3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6" name="Google Shape;6406;p30"/>
            <p:cNvSpPr/>
            <p:nvPr/>
          </p:nvSpPr>
          <p:spPr>
            <a:xfrm>
              <a:off x="1135825" y="2301975"/>
              <a:ext cx="46700" cy="29900"/>
            </a:xfrm>
            <a:custGeom>
              <a:rect b="b" l="l" r="r" t="t"/>
              <a:pathLst>
                <a:path extrusionOk="0" fill="none" h="1196" w="1868">
                  <a:moveTo>
                    <a:pt x="1867" y="221"/>
                  </a:moveTo>
                  <a:cubicBezTo>
                    <a:pt x="1054" y="1"/>
                    <a:pt x="276" y="472"/>
                    <a:pt x="0" y="1195"/>
                  </a:cubicBezTo>
                </a:path>
              </a:pathLst>
            </a:custGeom>
            <a:solidFill>
              <a:schemeClr val="accent6"/>
            </a:solidFill>
            <a:ln cap="rnd" cmpd="sng" w="10425">
              <a:solidFill>
                <a:srgbClr val="4B2D95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7" name="Google Shape;6407;p30"/>
            <p:cNvSpPr/>
            <p:nvPr/>
          </p:nvSpPr>
          <p:spPr>
            <a:xfrm>
              <a:off x="1245875" y="2252025"/>
              <a:ext cx="49825" cy="24500"/>
            </a:xfrm>
            <a:custGeom>
              <a:rect b="b" l="l" r="r" t="t"/>
              <a:pathLst>
                <a:path extrusionOk="0" fill="none" h="980" w="1993">
                  <a:moveTo>
                    <a:pt x="0" y="980"/>
                  </a:moveTo>
                  <a:cubicBezTo>
                    <a:pt x="402" y="237"/>
                    <a:pt x="1285" y="1"/>
                    <a:pt x="1993" y="307"/>
                  </a:cubicBezTo>
                </a:path>
              </a:pathLst>
            </a:custGeom>
            <a:solidFill>
              <a:schemeClr val="accent6"/>
            </a:solidFill>
            <a:ln cap="rnd" cmpd="sng" w="10425">
              <a:solidFill>
                <a:srgbClr val="4B2D95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8" name="Google Shape;6408;p30"/>
            <p:cNvSpPr/>
            <p:nvPr/>
          </p:nvSpPr>
          <p:spPr>
            <a:xfrm>
              <a:off x="899525" y="1835425"/>
              <a:ext cx="204575" cy="259275"/>
            </a:xfrm>
            <a:custGeom>
              <a:rect b="b" l="l" r="r" t="t"/>
              <a:pathLst>
                <a:path extrusionOk="0" fill="none" h="10371" w="8183">
                  <a:moveTo>
                    <a:pt x="8182" y="10371"/>
                  </a:moveTo>
                  <a:cubicBezTo>
                    <a:pt x="8032" y="9251"/>
                    <a:pt x="7344" y="8217"/>
                    <a:pt x="6365" y="7655"/>
                  </a:cubicBezTo>
                  <a:cubicBezTo>
                    <a:pt x="4498" y="6576"/>
                    <a:pt x="2465" y="7339"/>
                    <a:pt x="980" y="5346"/>
                  </a:cubicBezTo>
                  <a:cubicBezTo>
                    <a:pt x="247" y="4358"/>
                    <a:pt x="1" y="2977"/>
                    <a:pt x="513" y="1858"/>
                  </a:cubicBezTo>
                  <a:cubicBezTo>
                    <a:pt x="1020" y="739"/>
                    <a:pt x="2340" y="1"/>
                    <a:pt x="3529" y="302"/>
                  </a:cubicBezTo>
                </a:path>
              </a:pathLst>
            </a:custGeom>
            <a:solidFill>
              <a:schemeClr val="accent6"/>
            </a:solidFill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9" name="Google Shape;6409;p30"/>
            <p:cNvSpPr/>
            <p:nvPr/>
          </p:nvSpPr>
          <p:spPr>
            <a:xfrm>
              <a:off x="808800" y="2305750"/>
              <a:ext cx="172200" cy="62750"/>
            </a:xfrm>
            <a:custGeom>
              <a:rect b="b" l="l" r="r" t="t"/>
              <a:pathLst>
                <a:path extrusionOk="0" fill="none" h="2510" w="6888">
                  <a:moveTo>
                    <a:pt x="1" y="0"/>
                  </a:moveTo>
                  <a:cubicBezTo>
                    <a:pt x="2079" y="1325"/>
                    <a:pt x="4448" y="2189"/>
                    <a:pt x="6887" y="2510"/>
                  </a:cubicBezTo>
                </a:path>
              </a:pathLst>
            </a:custGeom>
            <a:solidFill>
              <a:schemeClr val="accent6"/>
            </a:solidFill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0" name="Google Shape;6410;p30"/>
            <p:cNvSpPr/>
            <p:nvPr/>
          </p:nvSpPr>
          <p:spPr>
            <a:xfrm>
              <a:off x="1395075" y="2023400"/>
              <a:ext cx="2900" cy="37175"/>
            </a:xfrm>
            <a:custGeom>
              <a:rect b="b" l="l" r="r" t="t"/>
              <a:pathLst>
                <a:path extrusionOk="0" fill="none" h="1487" w="116">
                  <a:moveTo>
                    <a:pt x="116" y="1"/>
                  </a:moveTo>
                  <a:cubicBezTo>
                    <a:pt x="30" y="493"/>
                    <a:pt x="0" y="990"/>
                    <a:pt x="20" y="1486"/>
                  </a:cubicBezTo>
                </a:path>
              </a:pathLst>
            </a:custGeom>
            <a:solidFill>
              <a:schemeClr val="accent6"/>
            </a:solidFill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1" name="Google Shape;6411;p30"/>
            <p:cNvSpPr/>
            <p:nvPr/>
          </p:nvSpPr>
          <p:spPr>
            <a:xfrm>
              <a:off x="1414525" y="2025925"/>
              <a:ext cx="4650" cy="29750"/>
            </a:xfrm>
            <a:custGeom>
              <a:rect b="b" l="l" r="r" t="t"/>
              <a:pathLst>
                <a:path extrusionOk="0" fill="none" h="1190" w="186">
                  <a:moveTo>
                    <a:pt x="186" y="0"/>
                  </a:moveTo>
                  <a:cubicBezTo>
                    <a:pt x="121" y="397"/>
                    <a:pt x="60" y="793"/>
                    <a:pt x="0" y="1190"/>
                  </a:cubicBezTo>
                </a:path>
              </a:pathLst>
            </a:custGeom>
            <a:solidFill>
              <a:schemeClr val="accent6"/>
            </a:solidFill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2" name="Google Shape;6412;p30"/>
            <p:cNvSpPr/>
            <p:nvPr/>
          </p:nvSpPr>
          <p:spPr>
            <a:xfrm>
              <a:off x="1180375" y="2353675"/>
              <a:ext cx="90350" cy="37675"/>
            </a:xfrm>
            <a:custGeom>
              <a:rect b="b" l="l" r="r" t="t"/>
              <a:pathLst>
                <a:path extrusionOk="0" fill="none" h="1507" w="3614">
                  <a:moveTo>
                    <a:pt x="0" y="819"/>
                  </a:moveTo>
                  <a:cubicBezTo>
                    <a:pt x="1210" y="1506"/>
                    <a:pt x="2756" y="1029"/>
                    <a:pt x="3614" y="1"/>
                  </a:cubicBezTo>
                </a:path>
              </a:pathLst>
            </a:custGeom>
            <a:solidFill>
              <a:schemeClr val="accent6"/>
            </a:solidFill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3" name="Google Shape;6413;p30"/>
            <p:cNvSpPr/>
            <p:nvPr/>
          </p:nvSpPr>
          <p:spPr>
            <a:xfrm>
              <a:off x="1177975" y="2362700"/>
              <a:ext cx="7175" cy="26125"/>
            </a:xfrm>
            <a:custGeom>
              <a:rect b="b" l="l" r="r" t="t"/>
              <a:pathLst>
                <a:path extrusionOk="0" fill="none" h="1045" w="287">
                  <a:moveTo>
                    <a:pt x="101" y="1045"/>
                  </a:moveTo>
                  <a:cubicBezTo>
                    <a:pt x="1" y="694"/>
                    <a:pt x="71" y="297"/>
                    <a:pt x="287" y="1"/>
                  </a:cubicBezTo>
                </a:path>
              </a:pathLst>
            </a:custGeom>
            <a:solidFill>
              <a:schemeClr val="accent6"/>
            </a:solidFill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4" name="Google Shape;6414;p30"/>
            <p:cNvSpPr/>
            <p:nvPr/>
          </p:nvSpPr>
          <p:spPr>
            <a:xfrm>
              <a:off x="1225925" y="2093300"/>
              <a:ext cx="11675" cy="62900"/>
            </a:xfrm>
            <a:custGeom>
              <a:rect b="b" l="l" r="r" t="t"/>
              <a:pathLst>
                <a:path extrusionOk="0" fill="none" h="2516" w="467">
                  <a:moveTo>
                    <a:pt x="0" y="1"/>
                  </a:moveTo>
                  <a:cubicBezTo>
                    <a:pt x="156" y="839"/>
                    <a:pt x="311" y="1677"/>
                    <a:pt x="467" y="2515"/>
                  </a:cubicBezTo>
                </a:path>
              </a:pathLst>
            </a:custGeom>
            <a:solidFill>
              <a:schemeClr val="accent6"/>
            </a:solidFill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415" name="Google Shape;6415;p30"/>
          <p:cNvGrpSpPr/>
          <p:nvPr/>
        </p:nvGrpSpPr>
        <p:grpSpPr>
          <a:xfrm flipH="1">
            <a:off x="337853" y="354963"/>
            <a:ext cx="8319765" cy="3043270"/>
            <a:chOff x="510375" y="354963"/>
            <a:chExt cx="8319765" cy="3043270"/>
          </a:xfrm>
        </p:grpSpPr>
        <p:grpSp>
          <p:nvGrpSpPr>
            <p:cNvPr id="6416" name="Google Shape;6416;p30"/>
            <p:cNvGrpSpPr/>
            <p:nvPr/>
          </p:nvGrpSpPr>
          <p:grpSpPr>
            <a:xfrm>
              <a:off x="8513242" y="2742023"/>
              <a:ext cx="316898" cy="316594"/>
              <a:chOff x="4788500" y="2618450"/>
              <a:chExt cx="130400" cy="130275"/>
            </a:xfrm>
          </p:grpSpPr>
          <p:sp>
            <p:nvSpPr>
              <p:cNvPr id="6417" name="Google Shape;6417;p30"/>
              <p:cNvSpPr/>
              <p:nvPr/>
            </p:nvSpPr>
            <p:spPr>
              <a:xfrm>
                <a:off x="4788500" y="2618450"/>
                <a:ext cx="130400" cy="130275"/>
              </a:xfrm>
              <a:custGeom>
                <a:rect b="b" l="l" r="r" t="t"/>
                <a:pathLst>
                  <a:path extrusionOk="0" h="5211" w="5216">
                    <a:moveTo>
                      <a:pt x="2606" y="0"/>
                    </a:moveTo>
                    <a:cubicBezTo>
                      <a:pt x="1170" y="0"/>
                      <a:pt x="1" y="1170"/>
                      <a:pt x="1" y="2605"/>
                    </a:cubicBezTo>
                    <a:cubicBezTo>
                      <a:pt x="1" y="4046"/>
                      <a:pt x="1170" y="5210"/>
                      <a:pt x="2606" y="5210"/>
                    </a:cubicBezTo>
                    <a:cubicBezTo>
                      <a:pt x="4046" y="5210"/>
                      <a:pt x="5216" y="4046"/>
                      <a:pt x="5216" y="2605"/>
                    </a:cubicBezTo>
                    <a:cubicBezTo>
                      <a:pt x="5216" y="1170"/>
                      <a:pt x="4046" y="0"/>
                      <a:pt x="260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18" name="Google Shape;6418;p30"/>
              <p:cNvSpPr/>
              <p:nvPr/>
            </p:nvSpPr>
            <p:spPr>
              <a:xfrm>
                <a:off x="4800425" y="2652075"/>
                <a:ext cx="17725" cy="56125"/>
              </a:xfrm>
              <a:custGeom>
                <a:rect b="b" l="l" r="r" t="t"/>
                <a:pathLst>
                  <a:path extrusionOk="0" fill="none" h="2245" w="709">
                    <a:moveTo>
                      <a:pt x="452" y="0"/>
                    </a:moveTo>
                    <a:cubicBezTo>
                      <a:pt x="1" y="683"/>
                      <a:pt x="111" y="1682"/>
                      <a:pt x="708" y="2244"/>
                    </a:cubicBezTo>
                  </a:path>
                </a:pathLst>
              </a:custGeom>
              <a:noFill/>
              <a:ln cap="flat" cmpd="sng" w="5275">
                <a:solidFill>
                  <a:srgbClr val="002255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419" name="Google Shape;6419;p30"/>
            <p:cNvGrpSpPr/>
            <p:nvPr/>
          </p:nvGrpSpPr>
          <p:grpSpPr>
            <a:xfrm>
              <a:off x="510375" y="2326825"/>
              <a:ext cx="316899" cy="316978"/>
              <a:chOff x="5052650" y="3025125"/>
              <a:chExt cx="316899" cy="316978"/>
            </a:xfrm>
          </p:grpSpPr>
          <p:sp>
            <p:nvSpPr>
              <p:cNvPr id="6420" name="Google Shape;6420;p30"/>
              <p:cNvSpPr/>
              <p:nvPr/>
            </p:nvSpPr>
            <p:spPr>
              <a:xfrm>
                <a:off x="5052650" y="3025125"/>
                <a:ext cx="316899" cy="316978"/>
              </a:xfrm>
              <a:custGeom>
                <a:rect b="b" l="l" r="r" t="t"/>
                <a:pathLst>
                  <a:path extrusionOk="0" h="4012" w="4011">
                    <a:moveTo>
                      <a:pt x="2008" y="1"/>
                    </a:moveTo>
                    <a:cubicBezTo>
                      <a:pt x="899" y="1"/>
                      <a:pt x="0" y="899"/>
                      <a:pt x="0" y="2003"/>
                    </a:cubicBezTo>
                    <a:cubicBezTo>
                      <a:pt x="0" y="3113"/>
                      <a:pt x="899" y="4011"/>
                      <a:pt x="2008" y="4011"/>
                    </a:cubicBezTo>
                    <a:cubicBezTo>
                      <a:pt x="3112" y="4011"/>
                      <a:pt x="4011" y="3113"/>
                      <a:pt x="4011" y="2003"/>
                    </a:cubicBezTo>
                    <a:cubicBezTo>
                      <a:pt x="4011" y="899"/>
                      <a:pt x="3112" y="1"/>
                      <a:pt x="200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21" name="Google Shape;6421;p30"/>
              <p:cNvSpPr/>
              <p:nvPr/>
            </p:nvSpPr>
            <p:spPr>
              <a:xfrm>
                <a:off x="5108192" y="3195308"/>
                <a:ext cx="85723" cy="84933"/>
              </a:xfrm>
              <a:custGeom>
                <a:rect b="b" l="l" r="r" t="t"/>
                <a:pathLst>
                  <a:path extrusionOk="0" fill="none" h="1075" w="1085">
                    <a:moveTo>
                      <a:pt x="0" y="0"/>
                    </a:moveTo>
                    <a:cubicBezTo>
                      <a:pt x="146" y="512"/>
                      <a:pt x="572" y="934"/>
                      <a:pt x="1084" y="1074"/>
                    </a:cubicBezTo>
                  </a:path>
                </a:pathLst>
              </a:custGeom>
              <a:noFill/>
              <a:ln cap="flat" cmpd="sng" w="5275">
                <a:solidFill>
                  <a:srgbClr val="002255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22" name="Google Shape;6422;p30"/>
              <p:cNvSpPr/>
              <p:nvPr/>
            </p:nvSpPr>
            <p:spPr>
              <a:xfrm>
                <a:off x="5164051" y="3190488"/>
                <a:ext cx="35395" cy="31840"/>
              </a:xfrm>
              <a:custGeom>
                <a:rect b="b" l="l" r="r" t="t"/>
                <a:pathLst>
                  <a:path extrusionOk="0" fill="none" h="403" w="448">
                    <a:moveTo>
                      <a:pt x="1" y="1"/>
                    </a:moveTo>
                    <a:cubicBezTo>
                      <a:pt x="36" y="217"/>
                      <a:pt x="232" y="392"/>
                      <a:pt x="448" y="402"/>
                    </a:cubicBezTo>
                  </a:path>
                </a:pathLst>
              </a:custGeom>
              <a:noFill/>
              <a:ln cap="flat" cmpd="sng" w="5275">
                <a:solidFill>
                  <a:srgbClr val="002255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423" name="Google Shape;6423;p30"/>
            <p:cNvGrpSpPr/>
            <p:nvPr/>
          </p:nvGrpSpPr>
          <p:grpSpPr>
            <a:xfrm>
              <a:off x="8031163" y="354963"/>
              <a:ext cx="120739" cy="120769"/>
              <a:chOff x="5052650" y="3025125"/>
              <a:chExt cx="316899" cy="316978"/>
            </a:xfrm>
          </p:grpSpPr>
          <p:sp>
            <p:nvSpPr>
              <p:cNvPr id="6424" name="Google Shape;6424;p30"/>
              <p:cNvSpPr/>
              <p:nvPr/>
            </p:nvSpPr>
            <p:spPr>
              <a:xfrm>
                <a:off x="5052650" y="3025125"/>
                <a:ext cx="316899" cy="316978"/>
              </a:xfrm>
              <a:custGeom>
                <a:rect b="b" l="l" r="r" t="t"/>
                <a:pathLst>
                  <a:path extrusionOk="0" h="4012" w="4011">
                    <a:moveTo>
                      <a:pt x="2008" y="1"/>
                    </a:moveTo>
                    <a:cubicBezTo>
                      <a:pt x="899" y="1"/>
                      <a:pt x="0" y="899"/>
                      <a:pt x="0" y="2003"/>
                    </a:cubicBezTo>
                    <a:cubicBezTo>
                      <a:pt x="0" y="3113"/>
                      <a:pt x="899" y="4011"/>
                      <a:pt x="2008" y="4011"/>
                    </a:cubicBezTo>
                    <a:cubicBezTo>
                      <a:pt x="3112" y="4011"/>
                      <a:pt x="4011" y="3113"/>
                      <a:pt x="4011" y="2003"/>
                    </a:cubicBezTo>
                    <a:cubicBezTo>
                      <a:pt x="4011" y="899"/>
                      <a:pt x="3112" y="1"/>
                      <a:pt x="200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25" name="Google Shape;6425;p30"/>
              <p:cNvSpPr/>
              <p:nvPr/>
            </p:nvSpPr>
            <p:spPr>
              <a:xfrm>
                <a:off x="5108192" y="3195308"/>
                <a:ext cx="85723" cy="84933"/>
              </a:xfrm>
              <a:custGeom>
                <a:rect b="b" l="l" r="r" t="t"/>
                <a:pathLst>
                  <a:path extrusionOk="0" fill="none" h="1075" w="1085">
                    <a:moveTo>
                      <a:pt x="0" y="0"/>
                    </a:moveTo>
                    <a:cubicBezTo>
                      <a:pt x="146" y="512"/>
                      <a:pt x="572" y="934"/>
                      <a:pt x="1084" y="1074"/>
                    </a:cubicBezTo>
                  </a:path>
                </a:pathLst>
              </a:custGeom>
              <a:noFill/>
              <a:ln cap="flat" cmpd="sng" w="5275">
                <a:solidFill>
                  <a:srgbClr val="002255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26" name="Google Shape;6426;p30"/>
              <p:cNvSpPr/>
              <p:nvPr/>
            </p:nvSpPr>
            <p:spPr>
              <a:xfrm>
                <a:off x="5164051" y="3190488"/>
                <a:ext cx="35395" cy="31840"/>
              </a:xfrm>
              <a:custGeom>
                <a:rect b="b" l="l" r="r" t="t"/>
                <a:pathLst>
                  <a:path extrusionOk="0" fill="none" h="403" w="448">
                    <a:moveTo>
                      <a:pt x="1" y="1"/>
                    </a:moveTo>
                    <a:cubicBezTo>
                      <a:pt x="36" y="217"/>
                      <a:pt x="232" y="392"/>
                      <a:pt x="448" y="402"/>
                    </a:cubicBezTo>
                  </a:path>
                </a:pathLst>
              </a:custGeom>
              <a:noFill/>
              <a:ln cap="flat" cmpd="sng" w="5275">
                <a:solidFill>
                  <a:srgbClr val="002255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427" name="Google Shape;6427;p30"/>
            <p:cNvGrpSpPr/>
            <p:nvPr/>
          </p:nvGrpSpPr>
          <p:grpSpPr>
            <a:xfrm>
              <a:off x="1541249" y="2095257"/>
              <a:ext cx="120724" cy="120609"/>
              <a:chOff x="4788500" y="2618450"/>
              <a:chExt cx="130400" cy="130275"/>
            </a:xfrm>
          </p:grpSpPr>
          <p:sp>
            <p:nvSpPr>
              <p:cNvPr id="6428" name="Google Shape;6428;p30"/>
              <p:cNvSpPr/>
              <p:nvPr/>
            </p:nvSpPr>
            <p:spPr>
              <a:xfrm>
                <a:off x="4788500" y="2618450"/>
                <a:ext cx="130400" cy="130275"/>
              </a:xfrm>
              <a:custGeom>
                <a:rect b="b" l="l" r="r" t="t"/>
                <a:pathLst>
                  <a:path extrusionOk="0" h="5211" w="5216">
                    <a:moveTo>
                      <a:pt x="2606" y="0"/>
                    </a:moveTo>
                    <a:cubicBezTo>
                      <a:pt x="1170" y="0"/>
                      <a:pt x="1" y="1170"/>
                      <a:pt x="1" y="2605"/>
                    </a:cubicBezTo>
                    <a:cubicBezTo>
                      <a:pt x="1" y="4046"/>
                      <a:pt x="1170" y="5210"/>
                      <a:pt x="2606" y="5210"/>
                    </a:cubicBezTo>
                    <a:cubicBezTo>
                      <a:pt x="4046" y="5210"/>
                      <a:pt x="5216" y="4046"/>
                      <a:pt x="5216" y="2605"/>
                    </a:cubicBezTo>
                    <a:cubicBezTo>
                      <a:pt x="5216" y="1170"/>
                      <a:pt x="4046" y="0"/>
                      <a:pt x="260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29" name="Google Shape;6429;p30"/>
              <p:cNvSpPr/>
              <p:nvPr/>
            </p:nvSpPr>
            <p:spPr>
              <a:xfrm>
                <a:off x="4800425" y="2652075"/>
                <a:ext cx="17725" cy="56125"/>
              </a:xfrm>
              <a:custGeom>
                <a:rect b="b" l="l" r="r" t="t"/>
                <a:pathLst>
                  <a:path extrusionOk="0" fill="none" h="2245" w="709">
                    <a:moveTo>
                      <a:pt x="452" y="0"/>
                    </a:moveTo>
                    <a:cubicBezTo>
                      <a:pt x="1" y="683"/>
                      <a:pt x="111" y="1682"/>
                      <a:pt x="708" y="2244"/>
                    </a:cubicBezTo>
                  </a:path>
                </a:pathLst>
              </a:custGeom>
              <a:noFill/>
              <a:ln cap="flat" cmpd="sng" w="5275">
                <a:solidFill>
                  <a:srgbClr val="002255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430" name="Google Shape;6430;p30"/>
            <p:cNvGrpSpPr/>
            <p:nvPr/>
          </p:nvGrpSpPr>
          <p:grpSpPr>
            <a:xfrm>
              <a:off x="1615039" y="3228871"/>
              <a:ext cx="169351" cy="169361"/>
              <a:chOff x="5052650" y="3025125"/>
              <a:chExt cx="316899" cy="316978"/>
            </a:xfrm>
          </p:grpSpPr>
          <p:sp>
            <p:nvSpPr>
              <p:cNvPr id="6431" name="Google Shape;6431;p30"/>
              <p:cNvSpPr/>
              <p:nvPr/>
            </p:nvSpPr>
            <p:spPr>
              <a:xfrm>
                <a:off x="5052650" y="3025125"/>
                <a:ext cx="316899" cy="316978"/>
              </a:xfrm>
              <a:custGeom>
                <a:rect b="b" l="l" r="r" t="t"/>
                <a:pathLst>
                  <a:path extrusionOk="0" h="4012" w="4011">
                    <a:moveTo>
                      <a:pt x="2008" y="1"/>
                    </a:moveTo>
                    <a:cubicBezTo>
                      <a:pt x="899" y="1"/>
                      <a:pt x="0" y="899"/>
                      <a:pt x="0" y="2003"/>
                    </a:cubicBezTo>
                    <a:cubicBezTo>
                      <a:pt x="0" y="3113"/>
                      <a:pt x="899" y="4011"/>
                      <a:pt x="2008" y="4011"/>
                    </a:cubicBezTo>
                    <a:cubicBezTo>
                      <a:pt x="3112" y="4011"/>
                      <a:pt x="4011" y="3113"/>
                      <a:pt x="4011" y="2003"/>
                    </a:cubicBezTo>
                    <a:cubicBezTo>
                      <a:pt x="4011" y="899"/>
                      <a:pt x="3112" y="1"/>
                      <a:pt x="200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32" name="Google Shape;6432;p30"/>
              <p:cNvSpPr/>
              <p:nvPr/>
            </p:nvSpPr>
            <p:spPr>
              <a:xfrm>
                <a:off x="5108192" y="3195308"/>
                <a:ext cx="85723" cy="84933"/>
              </a:xfrm>
              <a:custGeom>
                <a:rect b="b" l="l" r="r" t="t"/>
                <a:pathLst>
                  <a:path extrusionOk="0" fill="none" h="1075" w="1085">
                    <a:moveTo>
                      <a:pt x="0" y="0"/>
                    </a:moveTo>
                    <a:cubicBezTo>
                      <a:pt x="146" y="512"/>
                      <a:pt x="572" y="934"/>
                      <a:pt x="1084" y="1074"/>
                    </a:cubicBezTo>
                  </a:path>
                </a:pathLst>
              </a:custGeom>
              <a:noFill/>
              <a:ln cap="flat" cmpd="sng" w="5275">
                <a:solidFill>
                  <a:srgbClr val="002255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33" name="Google Shape;6433;p30"/>
              <p:cNvSpPr/>
              <p:nvPr/>
            </p:nvSpPr>
            <p:spPr>
              <a:xfrm>
                <a:off x="5164051" y="3190488"/>
                <a:ext cx="35395" cy="31840"/>
              </a:xfrm>
              <a:custGeom>
                <a:rect b="b" l="l" r="r" t="t"/>
                <a:pathLst>
                  <a:path extrusionOk="0" fill="none" h="403" w="448">
                    <a:moveTo>
                      <a:pt x="1" y="1"/>
                    </a:moveTo>
                    <a:cubicBezTo>
                      <a:pt x="36" y="217"/>
                      <a:pt x="232" y="392"/>
                      <a:pt x="448" y="402"/>
                    </a:cubicBezTo>
                  </a:path>
                </a:pathLst>
              </a:custGeom>
              <a:noFill/>
              <a:ln cap="flat" cmpd="sng" w="5275">
                <a:solidFill>
                  <a:srgbClr val="002255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434" name="Google Shape;6434;p30"/>
            <p:cNvGrpSpPr/>
            <p:nvPr/>
          </p:nvGrpSpPr>
          <p:grpSpPr>
            <a:xfrm>
              <a:off x="7325769" y="2466039"/>
              <a:ext cx="211626" cy="211423"/>
              <a:chOff x="4788500" y="2618450"/>
              <a:chExt cx="130400" cy="130275"/>
            </a:xfrm>
          </p:grpSpPr>
          <p:sp>
            <p:nvSpPr>
              <p:cNvPr id="6435" name="Google Shape;6435;p30"/>
              <p:cNvSpPr/>
              <p:nvPr/>
            </p:nvSpPr>
            <p:spPr>
              <a:xfrm>
                <a:off x="4788500" y="2618450"/>
                <a:ext cx="130400" cy="130275"/>
              </a:xfrm>
              <a:custGeom>
                <a:rect b="b" l="l" r="r" t="t"/>
                <a:pathLst>
                  <a:path extrusionOk="0" h="5211" w="5216">
                    <a:moveTo>
                      <a:pt x="2606" y="0"/>
                    </a:moveTo>
                    <a:cubicBezTo>
                      <a:pt x="1170" y="0"/>
                      <a:pt x="1" y="1170"/>
                      <a:pt x="1" y="2605"/>
                    </a:cubicBezTo>
                    <a:cubicBezTo>
                      <a:pt x="1" y="4046"/>
                      <a:pt x="1170" y="5210"/>
                      <a:pt x="2606" y="5210"/>
                    </a:cubicBezTo>
                    <a:cubicBezTo>
                      <a:pt x="4046" y="5210"/>
                      <a:pt x="5216" y="4046"/>
                      <a:pt x="5216" y="2605"/>
                    </a:cubicBezTo>
                    <a:cubicBezTo>
                      <a:pt x="5216" y="1170"/>
                      <a:pt x="4046" y="0"/>
                      <a:pt x="260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36" name="Google Shape;6436;p30"/>
              <p:cNvSpPr/>
              <p:nvPr/>
            </p:nvSpPr>
            <p:spPr>
              <a:xfrm>
                <a:off x="4800425" y="2652075"/>
                <a:ext cx="17725" cy="56125"/>
              </a:xfrm>
              <a:custGeom>
                <a:rect b="b" l="l" r="r" t="t"/>
                <a:pathLst>
                  <a:path extrusionOk="0" fill="none" h="2245" w="709">
                    <a:moveTo>
                      <a:pt x="452" y="0"/>
                    </a:moveTo>
                    <a:cubicBezTo>
                      <a:pt x="1" y="683"/>
                      <a:pt x="111" y="1682"/>
                      <a:pt x="708" y="2244"/>
                    </a:cubicBezTo>
                  </a:path>
                </a:pathLst>
              </a:custGeom>
              <a:noFill/>
              <a:ln cap="flat" cmpd="sng" w="5275">
                <a:solidFill>
                  <a:srgbClr val="002255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437" name="Google Shape;6437;p30"/>
            <p:cNvGrpSpPr/>
            <p:nvPr/>
          </p:nvGrpSpPr>
          <p:grpSpPr>
            <a:xfrm>
              <a:off x="7109349" y="942057"/>
              <a:ext cx="120724" cy="120609"/>
              <a:chOff x="4788500" y="2618450"/>
              <a:chExt cx="130400" cy="130275"/>
            </a:xfrm>
          </p:grpSpPr>
          <p:sp>
            <p:nvSpPr>
              <p:cNvPr id="6438" name="Google Shape;6438;p30"/>
              <p:cNvSpPr/>
              <p:nvPr/>
            </p:nvSpPr>
            <p:spPr>
              <a:xfrm>
                <a:off x="4788500" y="2618450"/>
                <a:ext cx="130400" cy="130275"/>
              </a:xfrm>
              <a:custGeom>
                <a:rect b="b" l="l" r="r" t="t"/>
                <a:pathLst>
                  <a:path extrusionOk="0" h="5211" w="5216">
                    <a:moveTo>
                      <a:pt x="2606" y="0"/>
                    </a:moveTo>
                    <a:cubicBezTo>
                      <a:pt x="1170" y="0"/>
                      <a:pt x="1" y="1170"/>
                      <a:pt x="1" y="2605"/>
                    </a:cubicBezTo>
                    <a:cubicBezTo>
                      <a:pt x="1" y="4046"/>
                      <a:pt x="1170" y="5210"/>
                      <a:pt x="2606" y="5210"/>
                    </a:cubicBezTo>
                    <a:cubicBezTo>
                      <a:pt x="4046" y="5210"/>
                      <a:pt x="5216" y="4046"/>
                      <a:pt x="5216" y="2605"/>
                    </a:cubicBezTo>
                    <a:cubicBezTo>
                      <a:pt x="5216" y="1170"/>
                      <a:pt x="4046" y="0"/>
                      <a:pt x="260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39" name="Google Shape;6439;p30"/>
              <p:cNvSpPr/>
              <p:nvPr/>
            </p:nvSpPr>
            <p:spPr>
              <a:xfrm>
                <a:off x="4800425" y="2652075"/>
                <a:ext cx="17725" cy="56125"/>
              </a:xfrm>
              <a:custGeom>
                <a:rect b="b" l="l" r="r" t="t"/>
                <a:pathLst>
                  <a:path extrusionOk="0" fill="none" h="2245" w="709">
                    <a:moveTo>
                      <a:pt x="452" y="0"/>
                    </a:moveTo>
                    <a:cubicBezTo>
                      <a:pt x="1" y="683"/>
                      <a:pt x="111" y="1682"/>
                      <a:pt x="708" y="2244"/>
                    </a:cubicBezTo>
                  </a:path>
                </a:pathLst>
              </a:custGeom>
              <a:noFill/>
              <a:ln cap="flat" cmpd="sng" w="5275">
                <a:solidFill>
                  <a:srgbClr val="002255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440" name="Google Shape;6440;p30"/>
          <p:cNvGrpSpPr/>
          <p:nvPr/>
        </p:nvGrpSpPr>
        <p:grpSpPr>
          <a:xfrm flipH="1">
            <a:off x="191695" y="3472170"/>
            <a:ext cx="1876687" cy="1761812"/>
            <a:chOff x="7099611" y="3472170"/>
            <a:chExt cx="1876687" cy="1761812"/>
          </a:xfrm>
        </p:grpSpPr>
        <p:sp>
          <p:nvSpPr>
            <p:cNvPr id="6441" name="Google Shape;6441;p30"/>
            <p:cNvSpPr/>
            <p:nvPr/>
          </p:nvSpPr>
          <p:spPr>
            <a:xfrm flipH="1">
              <a:off x="7953851" y="3546625"/>
              <a:ext cx="64199" cy="169352"/>
            </a:xfrm>
            <a:custGeom>
              <a:rect b="b" l="l" r="r" t="t"/>
              <a:pathLst>
                <a:path extrusionOk="0" h="4493" w="1703">
                  <a:moveTo>
                    <a:pt x="1065" y="0"/>
                  </a:moveTo>
                  <a:cubicBezTo>
                    <a:pt x="939" y="116"/>
                    <a:pt x="824" y="246"/>
                    <a:pt x="708" y="382"/>
                  </a:cubicBezTo>
                  <a:cubicBezTo>
                    <a:pt x="427" y="728"/>
                    <a:pt x="196" y="1105"/>
                    <a:pt x="1" y="1496"/>
                  </a:cubicBezTo>
                  <a:cubicBezTo>
                    <a:pt x="262" y="2540"/>
                    <a:pt x="658" y="3549"/>
                    <a:pt x="1170" y="4493"/>
                  </a:cubicBezTo>
                  <a:cubicBezTo>
                    <a:pt x="1331" y="3659"/>
                    <a:pt x="1441" y="2801"/>
                    <a:pt x="1702" y="2023"/>
                  </a:cubicBezTo>
                  <a:lnTo>
                    <a:pt x="1702" y="2023"/>
                  </a:lnTo>
                  <a:cubicBezTo>
                    <a:pt x="1682" y="2033"/>
                    <a:pt x="1662" y="2038"/>
                    <a:pt x="1642" y="2043"/>
                  </a:cubicBezTo>
                  <a:cubicBezTo>
                    <a:pt x="1411" y="1376"/>
                    <a:pt x="1215" y="693"/>
                    <a:pt x="10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442" name="Google Shape;6442;p30"/>
            <p:cNvGrpSpPr/>
            <p:nvPr/>
          </p:nvGrpSpPr>
          <p:grpSpPr>
            <a:xfrm flipH="1">
              <a:off x="7099611" y="3472170"/>
              <a:ext cx="1876687" cy="1761812"/>
              <a:chOff x="578800" y="3042675"/>
              <a:chExt cx="1185975" cy="1113450"/>
            </a:xfrm>
          </p:grpSpPr>
          <p:sp>
            <p:nvSpPr>
              <p:cNvPr id="6443" name="Google Shape;6443;p30"/>
              <p:cNvSpPr/>
              <p:nvPr/>
            </p:nvSpPr>
            <p:spPr>
              <a:xfrm>
                <a:off x="1600225" y="3982700"/>
                <a:ext cx="16350" cy="38400"/>
              </a:xfrm>
              <a:custGeom>
                <a:rect b="b" l="l" r="r" t="t"/>
                <a:pathLst>
                  <a:path extrusionOk="0" fill="none" h="1536" w="654">
                    <a:moveTo>
                      <a:pt x="1" y="0"/>
                    </a:moveTo>
                    <a:cubicBezTo>
                      <a:pt x="131" y="542"/>
                      <a:pt x="357" y="1064"/>
                      <a:pt x="653" y="1536"/>
                    </a:cubicBezTo>
                  </a:path>
                </a:pathLst>
              </a:custGeom>
              <a:noFill/>
              <a:ln cap="flat" cmpd="sng" w="5275">
                <a:solidFill>
                  <a:srgbClr val="00003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44" name="Google Shape;6444;p30"/>
              <p:cNvSpPr/>
              <p:nvPr/>
            </p:nvSpPr>
            <p:spPr>
              <a:xfrm>
                <a:off x="694500" y="3538975"/>
                <a:ext cx="55850" cy="73950"/>
              </a:xfrm>
              <a:custGeom>
                <a:rect b="b" l="l" r="r" t="t"/>
                <a:pathLst>
                  <a:path extrusionOk="0" fill="none" h="2958" w="2234">
                    <a:moveTo>
                      <a:pt x="0" y="2395"/>
                    </a:moveTo>
                    <a:cubicBezTo>
                      <a:pt x="608" y="2586"/>
                      <a:pt x="1220" y="2771"/>
                      <a:pt x="1827" y="2957"/>
                    </a:cubicBezTo>
                    <a:cubicBezTo>
                      <a:pt x="1908" y="1988"/>
                      <a:pt x="2108" y="970"/>
                      <a:pt x="2234" y="1"/>
                    </a:cubicBezTo>
                  </a:path>
                </a:pathLst>
              </a:custGeom>
              <a:noFill/>
              <a:ln cap="flat" cmpd="sng" w="5275">
                <a:solidFill>
                  <a:srgbClr val="00003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45" name="Google Shape;6445;p30"/>
              <p:cNvSpPr/>
              <p:nvPr/>
            </p:nvSpPr>
            <p:spPr>
              <a:xfrm>
                <a:off x="598250" y="3490300"/>
                <a:ext cx="171550" cy="221625"/>
              </a:xfrm>
              <a:custGeom>
                <a:rect b="b" l="l" r="r" t="t"/>
                <a:pathLst>
                  <a:path extrusionOk="0" h="8865" w="6862">
                    <a:moveTo>
                      <a:pt x="31" y="0"/>
                    </a:moveTo>
                    <a:lnTo>
                      <a:pt x="0" y="66"/>
                    </a:lnTo>
                    <a:cubicBezTo>
                      <a:pt x="2309" y="1220"/>
                      <a:pt x="3996" y="3584"/>
                      <a:pt x="4282" y="6159"/>
                    </a:cubicBezTo>
                    <a:cubicBezTo>
                      <a:pt x="4347" y="6721"/>
                      <a:pt x="4347" y="7288"/>
                      <a:pt x="4357" y="7856"/>
                    </a:cubicBezTo>
                    <a:lnTo>
                      <a:pt x="4377" y="7856"/>
                    </a:lnTo>
                    <a:cubicBezTo>
                      <a:pt x="4468" y="7911"/>
                      <a:pt x="4563" y="7961"/>
                      <a:pt x="4658" y="8006"/>
                    </a:cubicBezTo>
                    <a:cubicBezTo>
                      <a:pt x="4814" y="8071"/>
                      <a:pt x="4970" y="8122"/>
                      <a:pt x="5130" y="8172"/>
                    </a:cubicBezTo>
                    <a:cubicBezTo>
                      <a:pt x="5722" y="8367"/>
                      <a:pt x="6300" y="8603"/>
                      <a:pt x="6862" y="8864"/>
                    </a:cubicBezTo>
                    <a:cubicBezTo>
                      <a:pt x="6521" y="7886"/>
                      <a:pt x="6365" y="6837"/>
                      <a:pt x="6044" y="5848"/>
                    </a:cubicBezTo>
                    <a:cubicBezTo>
                      <a:pt x="5140" y="3082"/>
                      <a:pt x="2821" y="823"/>
                      <a:pt x="3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46" name="Google Shape;6446;p30"/>
              <p:cNvSpPr/>
              <p:nvPr/>
            </p:nvSpPr>
            <p:spPr>
              <a:xfrm>
                <a:off x="769775" y="3618675"/>
                <a:ext cx="124250" cy="254625"/>
              </a:xfrm>
              <a:custGeom>
                <a:rect b="b" l="l" r="r" t="t"/>
                <a:pathLst>
                  <a:path extrusionOk="0" h="10185" w="4970">
                    <a:moveTo>
                      <a:pt x="1195" y="0"/>
                    </a:moveTo>
                    <a:cubicBezTo>
                      <a:pt x="1065" y="462"/>
                      <a:pt x="929" y="924"/>
                      <a:pt x="784" y="1385"/>
                    </a:cubicBezTo>
                    <a:cubicBezTo>
                      <a:pt x="538" y="2173"/>
                      <a:pt x="272" y="2961"/>
                      <a:pt x="6" y="3734"/>
                    </a:cubicBezTo>
                    <a:lnTo>
                      <a:pt x="1" y="3729"/>
                    </a:lnTo>
                    <a:lnTo>
                      <a:pt x="1" y="3729"/>
                    </a:lnTo>
                    <a:cubicBezTo>
                      <a:pt x="121" y="4071"/>
                      <a:pt x="257" y="4402"/>
                      <a:pt x="438" y="4718"/>
                    </a:cubicBezTo>
                    <a:cubicBezTo>
                      <a:pt x="879" y="5506"/>
                      <a:pt x="1537" y="6164"/>
                      <a:pt x="1963" y="6962"/>
                    </a:cubicBezTo>
                    <a:cubicBezTo>
                      <a:pt x="2490" y="7946"/>
                      <a:pt x="2621" y="9045"/>
                      <a:pt x="2701" y="10169"/>
                    </a:cubicBezTo>
                    <a:cubicBezTo>
                      <a:pt x="2711" y="10174"/>
                      <a:pt x="2721" y="10179"/>
                      <a:pt x="2731" y="10184"/>
                    </a:cubicBezTo>
                    <a:cubicBezTo>
                      <a:pt x="3364" y="8432"/>
                      <a:pt x="4072" y="6691"/>
                      <a:pt x="4940" y="5039"/>
                    </a:cubicBezTo>
                    <a:lnTo>
                      <a:pt x="4970" y="5029"/>
                    </a:lnTo>
                    <a:cubicBezTo>
                      <a:pt x="4714" y="4442"/>
                      <a:pt x="4282" y="3925"/>
                      <a:pt x="3811" y="3509"/>
                    </a:cubicBezTo>
                    <a:cubicBezTo>
                      <a:pt x="3188" y="2956"/>
                      <a:pt x="2480" y="2480"/>
                      <a:pt x="1999" y="1802"/>
                    </a:cubicBezTo>
                    <a:cubicBezTo>
                      <a:pt x="1612" y="1265"/>
                      <a:pt x="1401" y="632"/>
                      <a:pt x="12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47" name="Google Shape;6447;p30"/>
              <p:cNvSpPr/>
              <p:nvPr/>
            </p:nvSpPr>
            <p:spPr>
              <a:xfrm>
                <a:off x="578800" y="3483525"/>
                <a:ext cx="221125" cy="228525"/>
              </a:xfrm>
              <a:custGeom>
                <a:rect b="b" l="l" r="r" t="t"/>
                <a:pathLst>
                  <a:path extrusionOk="0" h="9141" w="8845">
                    <a:moveTo>
                      <a:pt x="0" y="0"/>
                    </a:moveTo>
                    <a:cubicBezTo>
                      <a:pt x="3" y="1"/>
                      <a:pt x="5" y="2"/>
                      <a:pt x="7" y="2"/>
                    </a:cubicBezTo>
                    <a:lnTo>
                      <a:pt x="7" y="2"/>
                    </a:lnTo>
                    <a:cubicBezTo>
                      <a:pt x="5" y="2"/>
                      <a:pt x="3" y="1"/>
                      <a:pt x="0" y="0"/>
                    </a:cubicBezTo>
                    <a:close/>
                    <a:moveTo>
                      <a:pt x="7" y="2"/>
                    </a:moveTo>
                    <a:cubicBezTo>
                      <a:pt x="271" y="97"/>
                      <a:pt x="529" y="212"/>
                      <a:pt x="778" y="337"/>
                    </a:cubicBezTo>
                    <a:lnTo>
                      <a:pt x="809" y="271"/>
                    </a:lnTo>
                    <a:cubicBezTo>
                      <a:pt x="3599" y="1094"/>
                      <a:pt x="5918" y="3353"/>
                      <a:pt x="6822" y="6119"/>
                    </a:cubicBezTo>
                    <a:cubicBezTo>
                      <a:pt x="7143" y="7108"/>
                      <a:pt x="7299" y="8157"/>
                      <a:pt x="7640" y="9135"/>
                    </a:cubicBezTo>
                    <a:lnTo>
                      <a:pt x="7645" y="9140"/>
                    </a:lnTo>
                    <a:cubicBezTo>
                      <a:pt x="7911" y="8367"/>
                      <a:pt x="8177" y="7579"/>
                      <a:pt x="8423" y="6791"/>
                    </a:cubicBezTo>
                    <a:cubicBezTo>
                      <a:pt x="8568" y="6330"/>
                      <a:pt x="8704" y="5868"/>
                      <a:pt x="8834" y="5406"/>
                    </a:cubicBezTo>
                    <a:lnTo>
                      <a:pt x="8845" y="5406"/>
                    </a:lnTo>
                    <a:cubicBezTo>
                      <a:pt x="8619" y="4703"/>
                      <a:pt x="8408" y="3986"/>
                      <a:pt x="7996" y="3383"/>
                    </a:cubicBezTo>
                    <a:cubicBezTo>
                      <a:pt x="7610" y="2811"/>
                      <a:pt x="7058" y="2364"/>
                      <a:pt x="6495" y="1963"/>
                    </a:cubicBezTo>
                    <a:cubicBezTo>
                      <a:pt x="5547" y="1280"/>
                      <a:pt x="4663" y="793"/>
                      <a:pt x="3569" y="452"/>
                    </a:cubicBezTo>
                    <a:cubicBezTo>
                      <a:pt x="2467" y="111"/>
                      <a:pt x="981" y="351"/>
                      <a:pt x="7" y="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48" name="Google Shape;6448;p30"/>
              <p:cNvSpPr/>
              <p:nvPr/>
            </p:nvSpPr>
            <p:spPr>
              <a:xfrm>
                <a:off x="898400" y="3972775"/>
                <a:ext cx="69800" cy="136175"/>
              </a:xfrm>
              <a:custGeom>
                <a:rect b="b" l="l" r="r" t="t"/>
                <a:pathLst>
                  <a:path extrusionOk="0" h="5447" w="2792">
                    <a:moveTo>
                      <a:pt x="1351" y="0"/>
                    </a:moveTo>
                    <a:lnTo>
                      <a:pt x="1301" y="16"/>
                    </a:lnTo>
                    <a:cubicBezTo>
                      <a:pt x="964" y="809"/>
                      <a:pt x="623" y="1602"/>
                      <a:pt x="287" y="2395"/>
                    </a:cubicBezTo>
                    <a:cubicBezTo>
                      <a:pt x="176" y="2656"/>
                      <a:pt x="41" y="2977"/>
                      <a:pt x="1" y="3258"/>
                    </a:cubicBezTo>
                    <a:cubicBezTo>
                      <a:pt x="56" y="3373"/>
                      <a:pt x="106" y="3489"/>
                      <a:pt x="156" y="3609"/>
                    </a:cubicBezTo>
                    <a:cubicBezTo>
                      <a:pt x="392" y="4202"/>
                      <a:pt x="558" y="4874"/>
                      <a:pt x="839" y="5446"/>
                    </a:cubicBezTo>
                    <a:lnTo>
                      <a:pt x="2791" y="5446"/>
                    </a:lnTo>
                    <a:cubicBezTo>
                      <a:pt x="2375" y="5025"/>
                      <a:pt x="2079" y="4443"/>
                      <a:pt x="1933" y="3865"/>
                    </a:cubicBezTo>
                    <a:cubicBezTo>
                      <a:pt x="1667" y="2806"/>
                      <a:pt x="1742" y="1682"/>
                      <a:pt x="1517" y="613"/>
                    </a:cubicBezTo>
                    <a:cubicBezTo>
                      <a:pt x="1471" y="407"/>
                      <a:pt x="1416" y="201"/>
                      <a:pt x="135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49" name="Google Shape;6449;p30"/>
              <p:cNvSpPr/>
              <p:nvPr/>
            </p:nvSpPr>
            <p:spPr>
              <a:xfrm>
                <a:off x="760375" y="3842775"/>
                <a:ext cx="138050" cy="212225"/>
              </a:xfrm>
              <a:custGeom>
                <a:rect b="b" l="l" r="r" t="t"/>
                <a:pathLst>
                  <a:path extrusionOk="0" h="8489" w="5522">
                    <a:moveTo>
                      <a:pt x="26" y="1"/>
                    </a:moveTo>
                    <a:lnTo>
                      <a:pt x="0" y="6"/>
                    </a:lnTo>
                    <a:cubicBezTo>
                      <a:pt x="502" y="1948"/>
                      <a:pt x="206" y="4066"/>
                      <a:pt x="352" y="6094"/>
                    </a:cubicBezTo>
                    <a:cubicBezTo>
                      <a:pt x="377" y="6455"/>
                      <a:pt x="427" y="6827"/>
                      <a:pt x="497" y="7198"/>
                    </a:cubicBezTo>
                    <a:cubicBezTo>
                      <a:pt x="2149" y="7725"/>
                      <a:pt x="3820" y="8157"/>
                      <a:pt x="5517" y="8488"/>
                    </a:cubicBezTo>
                    <a:cubicBezTo>
                      <a:pt x="5522" y="8478"/>
                      <a:pt x="5522" y="8468"/>
                      <a:pt x="5522" y="8458"/>
                    </a:cubicBezTo>
                    <a:cubicBezTo>
                      <a:pt x="4970" y="7294"/>
                      <a:pt x="4096" y="6280"/>
                      <a:pt x="3639" y="5070"/>
                    </a:cubicBezTo>
                    <a:cubicBezTo>
                      <a:pt x="3183" y="3855"/>
                      <a:pt x="3173" y="2515"/>
                      <a:pt x="3077" y="1205"/>
                    </a:cubicBezTo>
                    <a:cubicBezTo>
                      <a:pt x="2083" y="748"/>
                      <a:pt x="1065" y="347"/>
                      <a:pt x="2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50" name="Google Shape;6450;p30"/>
              <p:cNvSpPr/>
              <p:nvPr/>
            </p:nvSpPr>
            <p:spPr>
              <a:xfrm>
                <a:off x="707175" y="3686675"/>
                <a:ext cx="130150" cy="186250"/>
              </a:xfrm>
              <a:custGeom>
                <a:rect b="b" l="l" r="r" t="t"/>
                <a:pathLst>
                  <a:path extrusionOk="0" h="7450" w="5206">
                    <a:moveTo>
                      <a:pt x="0" y="1"/>
                    </a:moveTo>
                    <a:cubicBezTo>
                      <a:pt x="20" y="718"/>
                      <a:pt x="55" y="1431"/>
                      <a:pt x="256" y="2119"/>
                    </a:cubicBezTo>
                    <a:cubicBezTo>
                      <a:pt x="593" y="3278"/>
                      <a:pt x="1381" y="4257"/>
                      <a:pt x="1842" y="5376"/>
                    </a:cubicBezTo>
                    <a:cubicBezTo>
                      <a:pt x="1958" y="5662"/>
                      <a:pt x="2053" y="5953"/>
                      <a:pt x="2128" y="6250"/>
                    </a:cubicBezTo>
                    <a:lnTo>
                      <a:pt x="2154" y="6245"/>
                    </a:lnTo>
                    <a:cubicBezTo>
                      <a:pt x="3193" y="6591"/>
                      <a:pt x="4211" y="6992"/>
                      <a:pt x="5205" y="7449"/>
                    </a:cubicBezTo>
                    <a:cubicBezTo>
                      <a:pt x="5125" y="6325"/>
                      <a:pt x="4994" y="5226"/>
                      <a:pt x="4467" y="4242"/>
                    </a:cubicBezTo>
                    <a:cubicBezTo>
                      <a:pt x="4041" y="3444"/>
                      <a:pt x="3383" y="2786"/>
                      <a:pt x="2942" y="1998"/>
                    </a:cubicBezTo>
                    <a:cubicBezTo>
                      <a:pt x="2761" y="1682"/>
                      <a:pt x="2625" y="1351"/>
                      <a:pt x="2505" y="1009"/>
                    </a:cubicBezTo>
                    <a:cubicBezTo>
                      <a:pt x="1943" y="748"/>
                      <a:pt x="1365" y="512"/>
                      <a:pt x="773" y="317"/>
                    </a:cubicBezTo>
                    <a:cubicBezTo>
                      <a:pt x="613" y="267"/>
                      <a:pt x="457" y="216"/>
                      <a:pt x="301" y="151"/>
                    </a:cubicBezTo>
                    <a:cubicBezTo>
                      <a:pt x="206" y="106"/>
                      <a:pt x="111" y="56"/>
                      <a:pt x="2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51" name="Google Shape;6451;p30"/>
              <p:cNvSpPr/>
              <p:nvPr/>
            </p:nvSpPr>
            <p:spPr>
              <a:xfrm>
                <a:off x="837300" y="3744400"/>
                <a:ext cx="94875" cy="309850"/>
              </a:xfrm>
              <a:custGeom>
                <a:rect b="b" l="l" r="r" t="t"/>
                <a:pathLst>
                  <a:path extrusionOk="0" h="12394" w="3795">
                    <a:moveTo>
                      <a:pt x="2269" y="0"/>
                    </a:moveTo>
                    <a:lnTo>
                      <a:pt x="2239" y="10"/>
                    </a:lnTo>
                    <a:cubicBezTo>
                      <a:pt x="1371" y="1662"/>
                      <a:pt x="663" y="3403"/>
                      <a:pt x="30" y="5155"/>
                    </a:cubicBezTo>
                    <a:cubicBezTo>
                      <a:pt x="20" y="5150"/>
                      <a:pt x="10" y="5145"/>
                      <a:pt x="0" y="5140"/>
                    </a:cubicBezTo>
                    <a:lnTo>
                      <a:pt x="0" y="5140"/>
                    </a:lnTo>
                    <a:cubicBezTo>
                      <a:pt x="96" y="6450"/>
                      <a:pt x="106" y="7790"/>
                      <a:pt x="562" y="9005"/>
                    </a:cubicBezTo>
                    <a:cubicBezTo>
                      <a:pt x="1019" y="10215"/>
                      <a:pt x="1893" y="11229"/>
                      <a:pt x="2445" y="12393"/>
                    </a:cubicBezTo>
                    <a:cubicBezTo>
                      <a:pt x="2485" y="12112"/>
                      <a:pt x="2620" y="11791"/>
                      <a:pt x="2731" y="11530"/>
                    </a:cubicBezTo>
                    <a:cubicBezTo>
                      <a:pt x="3067" y="10737"/>
                      <a:pt x="3408" y="9944"/>
                      <a:pt x="3745" y="9151"/>
                    </a:cubicBezTo>
                    <a:lnTo>
                      <a:pt x="3795" y="9135"/>
                    </a:lnTo>
                    <a:cubicBezTo>
                      <a:pt x="3469" y="8097"/>
                      <a:pt x="2937" y="7118"/>
                      <a:pt x="2650" y="6059"/>
                    </a:cubicBezTo>
                    <a:cubicBezTo>
                      <a:pt x="2164" y="4232"/>
                      <a:pt x="2450" y="2289"/>
                      <a:pt x="2430" y="397"/>
                    </a:cubicBezTo>
                    <a:lnTo>
                      <a:pt x="2405" y="397"/>
                    </a:lnTo>
                    <a:cubicBezTo>
                      <a:pt x="2369" y="261"/>
                      <a:pt x="2319" y="131"/>
                      <a:pt x="226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52" name="Google Shape;6452;p30"/>
              <p:cNvSpPr/>
              <p:nvPr/>
            </p:nvSpPr>
            <p:spPr>
              <a:xfrm>
                <a:off x="772800" y="4022725"/>
                <a:ext cx="146575" cy="86225"/>
              </a:xfrm>
              <a:custGeom>
                <a:rect b="b" l="l" r="r" t="t"/>
                <a:pathLst>
                  <a:path extrusionOk="0" h="3449" w="5863">
                    <a:moveTo>
                      <a:pt x="0" y="0"/>
                    </a:moveTo>
                    <a:cubicBezTo>
                      <a:pt x="266" y="1320"/>
                      <a:pt x="849" y="2620"/>
                      <a:pt x="1772" y="3448"/>
                    </a:cubicBezTo>
                    <a:lnTo>
                      <a:pt x="5863" y="3448"/>
                    </a:lnTo>
                    <a:cubicBezTo>
                      <a:pt x="5582" y="2876"/>
                      <a:pt x="5416" y="2204"/>
                      <a:pt x="5180" y="1611"/>
                    </a:cubicBezTo>
                    <a:cubicBezTo>
                      <a:pt x="5130" y="1491"/>
                      <a:pt x="5080" y="1375"/>
                      <a:pt x="5025" y="1260"/>
                    </a:cubicBezTo>
                    <a:cubicBezTo>
                      <a:pt x="5025" y="1270"/>
                      <a:pt x="5025" y="1280"/>
                      <a:pt x="5020" y="1290"/>
                    </a:cubicBezTo>
                    <a:cubicBezTo>
                      <a:pt x="3323" y="959"/>
                      <a:pt x="1652" y="527"/>
                      <a:pt x="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53" name="Google Shape;6453;p30"/>
              <p:cNvSpPr/>
              <p:nvPr/>
            </p:nvSpPr>
            <p:spPr>
              <a:xfrm>
                <a:off x="1256150" y="4024100"/>
                <a:ext cx="186375" cy="84850"/>
              </a:xfrm>
              <a:custGeom>
                <a:rect b="b" l="l" r="r" t="t"/>
                <a:pathLst>
                  <a:path extrusionOk="0" h="3394" w="7455">
                    <a:moveTo>
                      <a:pt x="7439" y="0"/>
                    </a:moveTo>
                    <a:cubicBezTo>
                      <a:pt x="6159" y="86"/>
                      <a:pt x="4849" y="181"/>
                      <a:pt x="3564" y="261"/>
                    </a:cubicBezTo>
                    <a:cubicBezTo>
                      <a:pt x="3564" y="251"/>
                      <a:pt x="3559" y="246"/>
                      <a:pt x="3554" y="236"/>
                    </a:cubicBezTo>
                    <a:cubicBezTo>
                      <a:pt x="2541" y="824"/>
                      <a:pt x="1431" y="1285"/>
                      <a:pt x="678" y="2174"/>
                    </a:cubicBezTo>
                    <a:cubicBezTo>
                      <a:pt x="377" y="2530"/>
                      <a:pt x="146" y="2947"/>
                      <a:pt x="1" y="3393"/>
                    </a:cubicBezTo>
                    <a:lnTo>
                      <a:pt x="2470" y="3393"/>
                    </a:lnTo>
                    <a:cubicBezTo>
                      <a:pt x="2731" y="2932"/>
                      <a:pt x="3093" y="2525"/>
                      <a:pt x="3529" y="2224"/>
                    </a:cubicBezTo>
                    <a:cubicBezTo>
                      <a:pt x="4779" y="1361"/>
                      <a:pt x="6596" y="1240"/>
                      <a:pt x="7454" y="10"/>
                    </a:cubicBezTo>
                    <a:lnTo>
                      <a:pt x="743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54" name="Google Shape;6454;p30"/>
              <p:cNvSpPr/>
              <p:nvPr/>
            </p:nvSpPr>
            <p:spPr>
              <a:xfrm>
                <a:off x="1418150" y="3831975"/>
                <a:ext cx="177475" cy="124500"/>
              </a:xfrm>
              <a:custGeom>
                <a:rect b="b" l="l" r="r" t="t"/>
                <a:pathLst>
                  <a:path extrusionOk="0" h="4980" w="7099">
                    <a:moveTo>
                      <a:pt x="7098" y="1"/>
                    </a:moveTo>
                    <a:cubicBezTo>
                      <a:pt x="6681" y="91"/>
                      <a:pt x="6265" y="151"/>
                      <a:pt x="5848" y="212"/>
                    </a:cubicBezTo>
                    <a:cubicBezTo>
                      <a:pt x="5296" y="292"/>
                      <a:pt x="4749" y="357"/>
                      <a:pt x="4202" y="448"/>
                    </a:cubicBezTo>
                    <a:cubicBezTo>
                      <a:pt x="4112" y="583"/>
                      <a:pt x="4031" y="719"/>
                      <a:pt x="3961" y="864"/>
                    </a:cubicBezTo>
                    <a:cubicBezTo>
                      <a:pt x="3750" y="1286"/>
                      <a:pt x="3595" y="1743"/>
                      <a:pt x="3283" y="2099"/>
                    </a:cubicBezTo>
                    <a:cubicBezTo>
                      <a:pt x="2917" y="2516"/>
                      <a:pt x="2380" y="2731"/>
                      <a:pt x="1913" y="3027"/>
                    </a:cubicBezTo>
                    <a:cubicBezTo>
                      <a:pt x="1135" y="3519"/>
                      <a:pt x="558" y="4237"/>
                      <a:pt x="1" y="4980"/>
                    </a:cubicBezTo>
                    <a:cubicBezTo>
                      <a:pt x="1251" y="4709"/>
                      <a:pt x="2535" y="4553"/>
                      <a:pt x="3810" y="4403"/>
                    </a:cubicBezTo>
                    <a:cubicBezTo>
                      <a:pt x="4081" y="4262"/>
                      <a:pt x="4337" y="4107"/>
                      <a:pt x="4563" y="3916"/>
                    </a:cubicBezTo>
                    <a:cubicBezTo>
                      <a:pt x="5743" y="2887"/>
                      <a:pt x="5924" y="1050"/>
                      <a:pt x="70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55" name="Google Shape;6455;p30"/>
              <p:cNvSpPr/>
              <p:nvPr/>
            </p:nvSpPr>
            <p:spPr>
              <a:xfrm>
                <a:off x="1520550" y="3746400"/>
                <a:ext cx="64025" cy="97025"/>
              </a:xfrm>
              <a:custGeom>
                <a:rect b="b" l="l" r="r" t="t"/>
                <a:pathLst>
                  <a:path extrusionOk="0" h="3881" w="2561">
                    <a:moveTo>
                      <a:pt x="2550" y="1"/>
                    </a:moveTo>
                    <a:cubicBezTo>
                      <a:pt x="2470" y="16"/>
                      <a:pt x="2390" y="41"/>
                      <a:pt x="2309" y="66"/>
                    </a:cubicBezTo>
                    <a:cubicBezTo>
                      <a:pt x="1406" y="357"/>
                      <a:pt x="768" y="1035"/>
                      <a:pt x="106" y="1677"/>
                    </a:cubicBezTo>
                    <a:lnTo>
                      <a:pt x="126" y="1697"/>
                    </a:lnTo>
                    <a:cubicBezTo>
                      <a:pt x="21" y="2420"/>
                      <a:pt x="0" y="3153"/>
                      <a:pt x="61" y="3881"/>
                    </a:cubicBezTo>
                    <a:cubicBezTo>
                      <a:pt x="71" y="3876"/>
                      <a:pt x="91" y="3876"/>
                      <a:pt x="106" y="3871"/>
                    </a:cubicBezTo>
                    <a:cubicBezTo>
                      <a:pt x="543" y="3178"/>
                      <a:pt x="1165" y="2601"/>
                      <a:pt x="1888" y="2209"/>
                    </a:cubicBezTo>
                    <a:cubicBezTo>
                      <a:pt x="2053" y="1466"/>
                      <a:pt x="2279" y="739"/>
                      <a:pt x="2560" y="36"/>
                    </a:cubicBezTo>
                    <a:lnTo>
                      <a:pt x="255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56" name="Google Shape;6456;p30"/>
              <p:cNvSpPr/>
              <p:nvPr/>
            </p:nvSpPr>
            <p:spPr>
              <a:xfrm>
                <a:off x="1567725" y="3718300"/>
                <a:ext cx="197050" cy="83475"/>
              </a:xfrm>
              <a:custGeom>
                <a:rect b="b" l="l" r="r" t="t"/>
                <a:pathLst>
                  <a:path extrusionOk="0" h="3339" w="7882">
                    <a:moveTo>
                      <a:pt x="7200" y="0"/>
                    </a:moveTo>
                    <a:cubicBezTo>
                      <a:pt x="5989" y="0"/>
                      <a:pt x="4784" y="494"/>
                      <a:pt x="3936" y="1356"/>
                    </a:cubicBezTo>
                    <a:cubicBezTo>
                      <a:pt x="3590" y="1707"/>
                      <a:pt x="3293" y="2113"/>
                      <a:pt x="2872" y="2374"/>
                    </a:cubicBezTo>
                    <a:cubicBezTo>
                      <a:pt x="2355" y="2696"/>
                      <a:pt x="1712" y="2741"/>
                      <a:pt x="1120" y="2891"/>
                    </a:cubicBezTo>
                    <a:cubicBezTo>
                      <a:pt x="729" y="2987"/>
                      <a:pt x="352" y="3137"/>
                      <a:pt x="1" y="3333"/>
                    </a:cubicBezTo>
                    <a:cubicBezTo>
                      <a:pt x="1" y="3333"/>
                      <a:pt x="1" y="3333"/>
                      <a:pt x="1" y="3338"/>
                    </a:cubicBezTo>
                    <a:cubicBezTo>
                      <a:pt x="599" y="3296"/>
                      <a:pt x="1205" y="3282"/>
                      <a:pt x="1811" y="3282"/>
                    </a:cubicBezTo>
                    <a:cubicBezTo>
                      <a:pt x="2363" y="3282"/>
                      <a:pt x="2916" y="3294"/>
                      <a:pt x="3464" y="3308"/>
                    </a:cubicBezTo>
                    <a:cubicBezTo>
                      <a:pt x="5005" y="2309"/>
                      <a:pt x="6079" y="482"/>
                      <a:pt x="7881" y="141"/>
                    </a:cubicBezTo>
                    <a:cubicBezTo>
                      <a:pt x="7781" y="86"/>
                      <a:pt x="7675" y="41"/>
                      <a:pt x="7570" y="0"/>
                    </a:cubicBezTo>
                    <a:lnTo>
                      <a:pt x="7565" y="15"/>
                    </a:lnTo>
                    <a:cubicBezTo>
                      <a:pt x="7443" y="5"/>
                      <a:pt x="7322" y="0"/>
                      <a:pt x="720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57" name="Google Shape;6457;p30"/>
              <p:cNvSpPr/>
              <p:nvPr/>
            </p:nvSpPr>
            <p:spPr>
              <a:xfrm>
                <a:off x="1338850" y="3895100"/>
                <a:ext cx="79325" cy="134925"/>
              </a:xfrm>
              <a:custGeom>
                <a:rect b="b" l="l" r="r" t="t"/>
                <a:pathLst>
                  <a:path extrusionOk="0" h="5397" w="3173">
                    <a:moveTo>
                      <a:pt x="3112" y="1"/>
                    </a:moveTo>
                    <a:cubicBezTo>
                      <a:pt x="2756" y="723"/>
                      <a:pt x="2415" y="1466"/>
                      <a:pt x="1787" y="1953"/>
                    </a:cubicBezTo>
                    <a:cubicBezTo>
                      <a:pt x="1285" y="2340"/>
                      <a:pt x="658" y="2505"/>
                      <a:pt x="46" y="2696"/>
                    </a:cubicBezTo>
                    <a:cubicBezTo>
                      <a:pt x="141" y="3594"/>
                      <a:pt x="0" y="4523"/>
                      <a:pt x="246" y="5396"/>
                    </a:cubicBezTo>
                    <a:cubicBezTo>
                      <a:pt x="583" y="5196"/>
                      <a:pt x="909" y="4990"/>
                      <a:pt x="1210" y="4744"/>
                    </a:cubicBezTo>
                    <a:cubicBezTo>
                      <a:pt x="1988" y="4111"/>
                      <a:pt x="2565" y="3268"/>
                      <a:pt x="3173" y="2455"/>
                    </a:cubicBezTo>
                    <a:lnTo>
                      <a:pt x="3173" y="2455"/>
                    </a:lnTo>
                    <a:cubicBezTo>
                      <a:pt x="3168" y="2460"/>
                      <a:pt x="3163" y="2460"/>
                      <a:pt x="3158" y="2460"/>
                    </a:cubicBezTo>
                    <a:cubicBezTo>
                      <a:pt x="3012" y="1652"/>
                      <a:pt x="3002" y="824"/>
                      <a:pt x="3123" y="11"/>
                    </a:cubicBezTo>
                    <a:lnTo>
                      <a:pt x="311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58" name="Google Shape;6458;p30"/>
              <p:cNvSpPr/>
              <p:nvPr/>
            </p:nvSpPr>
            <p:spPr>
              <a:xfrm>
                <a:off x="1523175" y="3800325"/>
                <a:ext cx="131175" cy="42850"/>
              </a:xfrm>
              <a:custGeom>
                <a:rect b="b" l="l" r="r" t="t"/>
                <a:pathLst>
                  <a:path extrusionOk="0" h="1714" w="5247">
                    <a:moveTo>
                      <a:pt x="3593" y="1"/>
                    </a:moveTo>
                    <a:cubicBezTo>
                      <a:pt x="2987" y="1"/>
                      <a:pt x="2381" y="15"/>
                      <a:pt x="1783" y="57"/>
                    </a:cubicBezTo>
                    <a:cubicBezTo>
                      <a:pt x="1783" y="52"/>
                      <a:pt x="1783" y="52"/>
                      <a:pt x="1783" y="52"/>
                    </a:cubicBezTo>
                    <a:cubicBezTo>
                      <a:pt x="1060" y="444"/>
                      <a:pt x="438" y="1021"/>
                      <a:pt x="1" y="1714"/>
                    </a:cubicBezTo>
                    <a:cubicBezTo>
                      <a:pt x="548" y="1623"/>
                      <a:pt x="1095" y="1558"/>
                      <a:pt x="1647" y="1478"/>
                    </a:cubicBezTo>
                    <a:cubicBezTo>
                      <a:pt x="2064" y="1417"/>
                      <a:pt x="2480" y="1357"/>
                      <a:pt x="2897" y="1267"/>
                    </a:cubicBezTo>
                    <a:cubicBezTo>
                      <a:pt x="2972" y="1192"/>
                      <a:pt x="3063" y="1121"/>
                      <a:pt x="3153" y="1056"/>
                    </a:cubicBezTo>
                    <a:cubicBezTo>
                      <a:pt x="3635" y="715"/>
                      <a:pt x="4227" y="564"/>
                      <a:pt x="4759" y="303"/>
                    </a:cubicBezTo>
                    <a:cubicBezTo>
                      <a:pt x="4930" y="223"/>
                      <a:pt x="5090" y="127"/>
                      <a:pt x="5246" y="27"/>
                    </a:cubicBezTo>
                    <a:cubicBezTo>
                      <a:pt x="4698" y="13"/>
                      <a:pt x="4145" y="1"/>
                      <a:pt x="359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59" name="Google Shape;6459;p30"/>
              <p:cNvSpPr/>
              <p:nvPr/>
            </p:nvSpPr>
            <p:spPr>
              <a:xfrm>
                <a:off x="1567725" y="3711775"/>
                <a:ext cx="189250" cy="89875"/>
              </a:xfrm>
              <a:custGeom>
                <a:rect b="b" l="l" r="r" t="t"/>
                <a:pathLst>
                  <a:path extrusionOk="0" h="3595" w="7570">
                    <a:moveTo>
                      <a:pt x="6178" y="0"/>
                    </a:moveTo>
                    <a:cubicBezTo>
                      <a:pt x="5587" y="0"/>
                      <a:pt x="4997" y="135"/>
                      <a:pt x="4468" y="402"/>
                    </a:cubicBezTo>
                    <a:cubicBezTo>
                      <a:pt x="4097" y="593"/>
                      <a:pt x="3755" y="844"/>
                      <a:pt x="3364" y="999"/>
                    </a:cubicBezTo>
                    <a:cubicBezTo>
                      <a:pt x="2515" y="1335"/>
                      <a:pt x="1547" y="1180"/>
                      <a:pt x="663" y="1386"/>
                    </a:cubicBezTo>
                    <a:lnTo>
                      <a:pt x="673" y="1421"/>
                    </a:lnTo>
                    <a:cubicBezTo>
                      <a:pt x="392" y="2124"/>
                      <a:pt x="166" y="2851"/>
                      <a:pt x="1" y="3594"/>
                    </a:cubicBezTo>
                    <a:cubicBezTo>
                      <a:pt x="352" y="3398"/>
                      <a:pt x="729" y="3248"/>
                      <a:pt x="1120" y="3152"/>
                    </a:cubicBezTo>
                    <a:cubicBezTo>
                      <a:pt x="1712" y="3002"/>
                      <a:pt x="2355" y="2957"/>
                      <a:pt x="2872" y="2635"/>
                    </a:cubicBezTo>
                    <a:cubicBezTo>
                      <a:pt x="3293" y="2374"/>
                      <a:pt x="3590" y="1968"/>
                      <a:pt x="3936" y="1617"/>
                    </a:cubicBezTo>
                    <a:cubicBezTo>
                      <a:pt x="4784" y="755"/>
                      <a:pt x="5989" y="261"/>
                      <a:pt x="7200" y="261"/>
                    </a:cubicBezTo>
                    <a:cubicBezTo>
                      <a:pt x="7322" y="261"/>
                      <a:pt x="7443" y="266"/>
                      <a:pt x="7565" y="276"/>
                    </a:cubicBezTo>
                    <a:lnTo>
                      <a:pt x="7570" y="261"/>
                    </a:lnTo>
                    <a:cubicBezTo>
                      <a:pt x="7127" y="87"/>
                      <a:pt x="6653" y="0"/>
                      <a:pt x="617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60" name="Google Shape;6460;p30"/>
              <p:cNvSpPr/>
              <p:nvPr/>
            </p:nvSpPr>
            <p:spPr>
              <a:xfrm>
                <a:off x="1413900" y="3788325"/>
                <a:ext cx="109800" cy="168275"/>
              </a:xfrm>
              <a:custGeom>
                <a:rect b="b" l="l" r="r" t="t"/>
                <a:pathLst>
                  <a:path extrusionOk="0" h="6731" w="4392">
                    <a:moveTo>
                      <a:pt x="4372" y="0"/>
                    </a:moveTo>
                    <a:cubicBezTo>
                      <a:pt x="4031" y="326"/>
                      <a:pt x="3679" y="648"/>
                      <a:pt x="3288" y="899"/>
                    </a:cubicBezTo>
                    <a:cubicBezTo>
                      <a:pt x="1998" y="1722"/>
                      <a:pt x="1064" y="2460"/>
                      <a:pt x="306" y="3885"/>
                    </a:cubicBezTo>
                    <a:cubicBezTo>
                      <a:pt x="241" y="4016"/>
                      <a:pt x="176" y="4146"/>
                      <a:pt x="110" y="4272"/>
                    </a:cubicBezTo>
                    <a:lnTo>
                      <a:pt x="121" y="4282"/>
                    </a:lnTo>
                    <a:cubicBezTo>
                      <a:pt x="0" y="5095"/>
                      <a:pt x="10" y="5923"/>
                      <a:pt x="156" y="6731"/>
                    </a:cubicBezTo>
                    <a:cubicBezTo>
                      <a:pt x="161" y="6731"/>
                      <a:pt x="166" y="6731"/>
                      <a:pt x="171" y="6726"/>
                    </a:cubicBezTo>
                    <a:cubicBezTo>
                      <a:pt x="728" y="5983"/>
                      <a:pt x="1305" y="5265"/>
                      <a:pt x="2083" y="4773"/>
                    </a:cubicBezTo>
                    <a:cubicBezTo>
                      <a:pt x="2550" y="4477"/>
                      <a:pt x="3087" y="4262"/>
                      <a:pt x="3453" y="3845"/>
                    </a:cubicBezTo>
                    <a:cubicBezTo>
                      <a:pt x="3765" y="3489"/>
                      <a:pt x="3920" y="3032"/>
                      <a:pt x="4131" y="2610"/>
                    </a:cubicBezTo>
                    <a:cubicBezTo>
                      <a:pt x="4201" y="2465"/>
                      <a:pt x="4282" y="2329"/>
                      <a:pt x="4372" y="2194"/>
                    </a:cubicBezTo>
                    <a:lnTo>
                      <a:pt x="4372" y="2194"/>
                    </a:lnTo>
                    <a:cubicBezTo>
                      <a:pt x="4357" y="2199"/>
                      <a:pt x="4337" y="2199"/>
                      <a:pt x="4327" y="2204"/>
                    </a:cubicBezTo>
                    <a:cubicBezTo>
                      <a:pt x="4266" y="1476"/>
                      <a:pt x="4287" y="743"/>
                      <a:pt x="4392" y="20"/>
                    </a:cubicBezTo>
                    <a:lnTo>
                      <a:pt x="437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61" name="Google Shape;6461;p30"/>
              <p:cNvSpPr/>
              <p:nvPr/>
            </p:nvSpPr>
            <p:spPr>
              <a:xfrm>
                <a:off x="1345000" y="3942025"/>
                <a:ext cx="168425" cy="88625"/>
              </a:xfrm>
              <a:custGeom>
                <a:rect b="b" l="l" r="r" t="t"/>
                <a:pathLst>
                  <a:path extrusionOk="0" h="3545" w="6737">
                    <a:moveTo>
                      <a:pt x="6736" y="1"/>
                    </a:moveTo>
                    <a:lnTo>
                      <a:pt x="6736" y="1"/>
                    </a:lnTo>
                    <a:cubicBezTo>
                      <a:pt x="5461" y="151"/>
                      <a:pt x="4177" y="307"/>
                      <a:pt x="2927" y="578"/>
                    </a:cubicBezTo>
                    <a:cubicBezTo>
                      <a:pt x="2319" y="1391"/>
                      <a:pt x="1742" y="2234"/>
                      <a:pt x="964" y="2867"/>
                    </a:cubicBezTo>
                    <a:cubicBezTo>
                      <a:pt x="663" y="3113"/>
                      <a:pt x="337" y="3319"/>
                      <a:pt x="0" y="3519"/>
                    </a:cubicBezTo>
                    <a:cubicBezTo>
                      <a:pt x="5" y="3529"/>
                      <a:pt x="10" y="3534"/>
                      <a:pt x="10" y="3544"/>
                    </a:cubicBezTo>
                    <a:cubicBezTo>
                      <a:pt x="1295" y="3464"/>
                      <a:pt x="2605" y="3369"/>
                      <a:pt x="3885" y="3283"/>
                    </a:cubicBezTo>
                    <a:lnTo>
                      <a:pt x="3900" y="3293"/>
                    </a:lnTo>
                    <a:cubicBezTo>
                      <a:pt x="3926" y="3263"/>
                      <a:pt x="3946" y="3228"/>
                      <a:pt x="3966" y="3193"/>
                    </a:cubicBezTo>
                    <a:cubicBezTo>
                      <a:pt x="4357" y="2576"/>
                      <a:pt x="4433" y="1783"/>
                      <a:pt x="4879" y="1195"/>
                    </a:cubicBezTo>
                    <a:cubicBezTo>
                      <a:pt x="5331" y="603"/>
                      <a:pt x="6064" y="347"/>
                      <a:pt x="67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62" name="Google Shape;6462;p30"/>
              <p:cNvSpPr/>
              <p:nvPr/>
            </p:nvSpPr>
            <p:spPr>
              <a:xfrm>
                <a:off x="1220775" y="3962475"/>
                <a:ext cx="124250" cy="146475"/>
              </a:xfrm>
              <a:custGeom>
                <a:rect b="b" l="l" r="r" t="t"/>
                <a:pathLst>
                  <a:path extrusionOk="0" h="5859" w="4970">
                    <a:moveTo>
                      <a:pt x="4769" y="1"/>
                    </a:moveTo>
                    <a:lnTo>
                      <a:pt x="4769" y="1"/>
                    </a:lnTo>
                    <a:cubicBezTo>
                      <a:pt x="4633" y="41"/>
                      <a:pt x="4503" y="86"/>
                      <a:pt x="4372" y="131"/>
                    </a:cubicBezTo>
                    <a:cubicBezTo>
                      <a:pt x="2329" y="849"/>
                      <a:pt x="788" y="2536"/>
                      <a:pt x="66" y="4548"/>
                    </a:cubicBezTo>
                    <a:cubicBezTo>
                      <a:pt x="76" y="4995"/>
                      <a:pt x="66" y="5437"/>
                      <a:pt x="0" y="5858"/>
                    </a:cubicBezTo>
                    <a:lnTo>
                      <a:pt x="1416" y="5858"/>
                    </a:lnTo>
                    <a:cubicBezTo>
                      <a:pt x="1561" y="5412"/>
                      <a:pt x="1792" y="4995"/>
                      <a:pt x="2093" y="4639"/>
                    </a:cubicBezTo>
                    <a:cubicBezTo>
                      <a:pt x="2846" y="3750"/>
                      <a:pt x="3956" y="3289"/>
                      <a:pt x="4969" y="2701"/>
                    </a:cubicBezTo>
                    <a:cubicBezTo>
                      <a:pt x="4723" y="1828"/>
                      <a:pt x="4864" y="899"/>
                      <a:pt x="476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63" name="Google Shape;6463;p30"/>
              <p:cNvSpPr/>
              <p:nvPr/>
            </p:nvSpPr>
            <p:spPr>
              <a:xfrm>
                <a:off x="1150250" y="3159275"/>
                <a:ext cx="156250" cy="151600"/>
              </a:xfrm>
              <a:custGeom>
                <a:rect b="b" l="l" r="r" t="t"/>
                <a:pathLst>
                  <a:path extrusionOk="0" h="6064" w="6250">
                    <a:moveTo>
                      <a:pt x="6250" y="0"/>
                    </a:moveTo>
                    <a:lnTo>
                      <a:pt x="6250" y="0"/>
                    </a:lnTo>
                    <a:cubicBezTo>
                      <a:pt x="5948" y="131"/>
                      <a:pt x="5647" y="261"/>
                      <a:pt x="5346" y="392"/>
                    </a:cubicBezTo>
                    <a:cubicBezTo>
                      <a:pt x="4844" y="613"/>
                      <a:pt x="4337" y="829"/>
                      <a:pt x="3835" y="1049"/>
                    </a:cubicBezTo>
                    <a:cubicBezTo>
                      <a:pt x="3574" y="1165"/>
                      <a:pt x="3313" y="1280"/>
                      <a:pt x="3052" y="1396"/>
                    </a:cubicBezTo>
                    <a:cubicBezTo>
                      <a:pt x="2887" y="1471"/>
                      <a:pt x="2605" y="1516"/>
                      <a:pt x="2505" y="1672"/>
                    </a:cubicBezTo>
                    <a:lnTo>
                      <a:pt x="2490" y="1632"/>
                    </a:lnTo>
                    <a:cubicBezTo>
                      <a:pt x="2370" y="2249"/>
                      <a:pt x="2219" y="2851"/>
                      <a:pt x="1958" y="3409"/>
                    </a:cubicBezTo>
                    <a:cubicBezTo>
                      <a:pt x="1496" y="4407"/>
                      <a:pt x="698" y="5210"/>
                      <a:pt x="0" y="6064"/>
                    </a:cubicBezTo>
                    <a:cubicBezTo>
                      <a:pt x="1250" y="5697"/>
                      <a:pt x="2550" y="5351"/>
                      <a:pt x="3800" y="4985"/>
                    </a:cubicBezTo>
                    <a:cubicBezTo>
                      <a:pt x="4362" y="4448"/>
                      <a:pt x="4939" y="3920"/>
                      <a:pt x="5336" y="3258"/>
                    </a:cubicBezTo>
                    <a:cubicBezTo>
                      <a:pt x="5913" y="2284"/>
                      <a:pt x="6029" y="1125"/>
                      <a:pt x="62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64" name="Google Shape;6464;p30"/>
              <p:cNvSpPr/>
              <p:nvPr/>
            </p:nvSpPr>
            <p:spPr>
              <a:xfrm>
                <a:off x="1126025" y="3283875"/>
                <a:ext cx="119250" cy="62775"/>
              </a:xfrm>
              <a:custGeom>
                <a:rect b="b" l="l" r="r" t="t"/>
                <a:pathLst>
                  <a:path extrusionOk="0" h="2511" w="4770">
                    <a:moveTo>
                      <a:pt x="4769" y="1"/>
                    </a:moveTo>
                    <a:lnTo>
                      <a:pt x="4769" y="1"/>
                    </a:lnTo>
                    <a:cubicBezTo>
                      <a:pt x="3519" y="367"/>
                      <a:pt x="2219" y="713"/>
                      <a:pt x="969" y="1080"/>
                    </a:cubicBezTo>
                    <a:cubicBezTo>
                      <a:pt x="598" y="1526"/>
                      <a:pt x="257" y="1993"/>
                      <a:pt x="1" y="2510"/>
                    </a:cubicBezTo>
                    <a:cubicBezTo>
                      <a:pt x="257" y="2355"/>
                      <a:pt x="613" y="2314"/>
                      <a:pt x="899" y="2234"/>
                    </a:cubicBezTo>
                    <a:cubicBezTo>
                      <a:pt x="1768" y="1993"/>
                      <a:pt x="2636" y="1752"/>
                      <a:pt x="3499" y="1506"/>
                    </a:cubicBezTo>
                    <a:cubicBezTo>
                      <a:pt x="3820" y="934"/>
                      <a:pt x="4287" y="467"/>
                      <a:pt x="476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65" name="Google Shape;6465;p30"/>
              <p:cNvSpPr/>
              <p:nvPr/>
            </p:nvSpPr>
            <p:spPr>
              <a:xfrm>
                <a:off x="1162800" y="3470850"/>
                <a:ext cx="53225" cy="72550"/>
              </a:xfrm>
              <a:custGeom>
                <a:rect b="b" l="l" r="r" t="t"/>
                <a:pathLst>
                  <a:path extrusionOk="0" h="2902" w="2129">
                    <a:moveTo>
                      <a:pt x="2109" y="0"/>
                    </a:moveTo>
                    <a:cubicBezTo>
                      <a:pt x="1622" y="342"/>
                      <a:pt x="1145" y="693"/>
                      <a:pt x="668" y="1044"/>
                    </a:cubicBezTo>
                    <a:cubicBezTo>
                      <a:pt x="578" y="1386"/>
                      <a:pt x="462" y="1717"/>
                      <a:pt x="342" y="2043"/>
                    </a:cubicBezTo>
                    <a:cubicBezTo>
                      <a:pt x="236" y="2329"/>
                      <a:pt x="121" y="2615"/>
                      <a:pt x="0" y="2901"/>
                    </a:cubicBezTo>
                    <a:cubicBezTo>
                      <a:pt x="638" y="2400"/>
                      <a:pt x="1290" y="1923"/>
                      <a:pt x="1918" y="1411"/>
                    </a:cubicBezTo>
                    <a:lnTo>
                      <a:pt x="1968" y="1426"/>
                    </a:lnTo>
                    <a:cubicBezTo>
                      <a:pt x="2093" y="964"/>
                      <a:pt x="2129" y="487"/>
                      <a:pt x="2109" y="0"/>
                    </a:cubicBezTo>
                    <a:close/>
                  </a:path>
                </a:pathLst>
              </a:custGeom>
              <a:solidFill>
                <a:srgbClr val="59C7D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66" name="Google Shape;6466;p30"/>
              <p:cNvSpPr/>
              <p:nvPr/>
            </p:nvSpPr>
            <p:spPr>
              <a:xfrm>
                <a:off x="1094650" y="3496950"/>
                <a:ext cx="84850" cy="90550"/>
              </a:xfrm>
              <a:custGeom>
                <a:rect b="b" l="l" r="r" t="t"/>
                <a:pathLst>
                  <a:path extrusionOk="0" h="3622" w="3394">
                    <a:moveTo>
                      <a:pt x="3394" y="0"/>
                    </a:moveTo>
                    <a:cubicBezTo>
                      <a:pt x="2495" y="668"/>
                      <a:pt x="1612" y="1346"/>
                      <a:pt x="719" y="2003"/>
                    </a:cubicBezTo>
                    <a:cubicBezTo>
                      <a:pt x="704" y="1983"/>
                      <a:pt x="684" y="1963"/>
                      <a:pt x="668" y="1943"/>
                    </a:cubicBezTo>
                    <a:cubicBezTo>
                      <a:pt x="498" y="2515"/>
                      <a:pt x="257" y="3067"/>
                      <a:pt x="1" y="3614"/>
                    </a:cubicBezTo>
                    <a:cubicBezTo>
                      <a:pt x="7" y="3619"/>
                      <a:pt x="17" y="3621"/>
                      <a:pt x="30" y="3621"/>
                    </a:cubicBezTo>
                    <a:cubicBezTo>
                      <a:pt x="311" y="3621"/>
                      <a:pt x="2023" y="2422"/>
                      <a:pt x="2234" y="2249"/>
                    </a:cubicBezTo>
                    <a:cubicBezTo>
                      <a:pt x="2395" y="2118"/>
                      <a:pt x="2561" y="1983"/>
                      <a:pt x="2726" y="1857"/>
                    </a:cubicBezTo>
                    <a:cubicBezTo>
                      <a:pt x="2847" y="1571"/>
                      <a:pt x="2962" y="1285"/>
                      <a:pt x="3068" y="999"/>
                    </a:cubicBezTo>
                    <a:cubicBezTo>
                      <a:pt x="3188" y="673"/>
                      <a:pt x="3304" y="342"/>
                      <a:pt x="33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67" name="Google Shape;6467;p30"/>
              <p:cNvSpPr/>
              <p:nvPr/>
            </p:nvSpPr>
            <p:spPr>
              <a:xfrm>
                <a:off x="1080100" y="3771375"/>
                <a:ext cx="117600" cy="243575"/>
              </a:xfrm>
              <a:custGeom>
                <a:rect b="b" l="l" r="r" t="t"/>
                <a:pathLst>
                  <a:path extrusionOk="0" h="9743" w="4704">
                    <a:moveTo>
                      <a:pt x="4548" y="1"/>
                    </a:moveTo>
                    <a:cubicBezTo>
                      <a:pt x="3022" y="1491"/>
                      <a:pt x="1557" y="3047"/>
                      <a:pt x="131" y="4643"/>
                    </a:cubicBezTo>
                    <a:cubicBezTo>
                      <a:pt x="121" y="4633"/>
                      <a:pt x="111" y="4623"/>
                      <a:pt x="96" y="4613"/>
                    </a:cubicBezTo>
                    <a:cubicBezTo>
                      <a:pt x="41" y="5271"/>
                      <a:pt x="1" y="5923"/>
                      <a:pt x="96" y="6571"/>
                    </a:cubicBezTo>
                    <a:cubicBezTo>
                      <a:pt x="272" y="7816"/>
                      <a:pt x="964" y="8985"/>
                      <a:pt x="1973" y="9743"/>
                    </a:cubicBezTo>
                    <a:cubicBezTo>
                      <a:pt x="1958" y="8845"/>
                      <a:pt x="2028" y="7956"/>
                      <a:pt x="2234" y="7113"/>
                    </a:cubicBezTo>
                    <a:cubicBezTo>
                      <a:pt x="2410" y="6390"/>
                      <a:pt x="2691" y="5692"/>
                      <a:pt x="3103" y="5045"/>
                    </a:cubicBezTo>
                    <a:cubicBezTo>
                      <a:pt x="3449" y="4503"/>
                      <a:pt x="3881" y="4016"/>
                      <a:pt x="4292" y="3524"/>
                    </a:cubicBezTo>
                    <a:lnTo>
                      <a:pt x="4277" y="3509"/>
                    </a:lnTo>
                    <a:cubicBezTo>
                      <a:pt x="4699" y="2385"/>
                      <a:pt x="4704" y="1200"/>
                      <a:pt x="454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68" name="Google Shape;6468;p30"/>
              <p:cNvSpPr/>
              <p:nvPr/>
            </p:nvSpPr>
            <p:spPr>
              <a:xfrm>
                <a:off x="1046475" y="3461050"/>
                <a:ext cx="64900" cy="126275"/>
              </a:xfrm>
              <a:custGeom>
                <a:rect b="b" l="l" r="r" t="t"/>
                <a:pathLst>
                  <a:path extrusionOk="0" h="5051" w="2596">
                    <a:moveTo>
                      <a:pt x="81" y="1"/>
                    </a:moveTo>
                    <a:lnTo>
                      <a:pt x="81" y="1"/>
                    </a:lnTo>
                    <a:cubicBezTo>
                      <a:pt x="141" y="924"/>
                      <a:pt x="191" y="1853"/>
                      <a:pt x="0" y="2736"/>
                    </a:cubicBezTo>
                    <a:cubicBezTo>
                      <a:pt x="588" y="3549"/>
                      <a:pt x="1230" y="4322"/>
                      <a:pt x="1923" y="5050"/>
                    </a:cubicBezTo>
                    <a:lnTo>
                      <a:pt x="1928" y="5050"/>
                    </a:lnTo>
                    <a:cubicBezTo>
                      <a:pt x="2184" y="4503"/>
                      <a:pt x="2425" y="3951"/>
                      <a:pt x="2595" y="3379"/>
                    </a:cubicBezTo>
                    <a:cubicBezTo>
                      <a:pt x="1682" y="2310"/>
                      <a:pt x="844" y="1180"/>
                      <a:pt x="8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69" name="Google Shape;6469;p30"/>
              <p:cNvSpPr/>
              <p:nvPr/>
            </p:nvSpPr>
            <p:spPr>
              <a:xfrm>
                <a:off x="989750" y="3632725"/>
                <a:ext cx="95775" cy="254000"/>
              </a:xfrm>
              <a:custGeom>
                <a:rect b="b" l="l" r="r" t="t"/>
                <a:pathLst>
                  <a:path extrusionOk="0" h="10160" w="3831">
                    <a:moveTo>
                      <a:pt x="422" y="0"/>
                    </a:moveTo>
                    <a:cubicBezTo>
                      <a:pt x="322" y="301"/>
                      <a:pt x="242" y="608"/>
                      <a:pt x="202" y="924"/>
                    </a:cubicBezTo>
                    <a:cubicBezTo>
                      <a:pt x="1" y="2495"/>
                      <a:pt x="754" y="4016"/>
                      <a:pt x="980" y="5582"/>
                    </a:cubicBezTo>
                    <a:cubicBezTo>
                      <a:pt x="1090" y="6340"/>
                      <a:pt x="1075" y="7103"/>
                      <a:pt x="1000" y="7860"/>
                    </a:cubicBezTo>
                    <a:cubicBezTo>
                      <a:pt x="1868" y="8669"/>
                      <a:pt x="2776" y="9436"/>
                      <a:pt x="3710" y="10159"/>
                    </a:cubicBezTo>
                    <a:cubicBezTo>
                      <a:pt x="3760" y="9607"/>
                      <a:pt x="3820" y="9055"/>
                      <a:pt x="3825" y="8503"/>
                    </a:cubicBezTo>
                    <a:cubicBezTo>
                      <a:pt x="3830" y="6666"/>
                      <a:pt x="3203" y="4839"/>
                      <a:pt x="3052" y="3032"/>
                    </a:cubicBezTo>
                    <a:cubicBezTo>
                      <a:pt x="2119" y="2073"/>
                      <a:pt x="1235" y="1064"/>
                      <a:pt x="42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70" name="Google Shape;6470;p30"/>
              <p:cNvSpPr/>
              <p:nvPr/>
            </p:nvSpPr>
            <p:spPr>
              <a:xfrm>
                <a:off x="1139325" y="3506100"/>
                <a:ext cx="72675" cy="140200"/>
              </a:xfrm>
              <a:custGeom>
                <a:rect b="b" l="l" r="r" t="t"/>
                <a:pathLst>
                  <a:path extrusionOk="0" h="5608" w="2907">
                    <a:moveTo>
                      <a:pt x="2857" y="1"/>
                    </a:moveTo>
                    <a:cubicBezTo>
                      <a:pt x="2229" y="513"/>
                      <a:pt x="1577" y="990"/>
                      <a:pt x="939" y="1491"/>
                    </a:cubicBezTo>
                    <a:cubicBezTo>
                      <a:pt x="568" y="2405"/>
                      <a:pt x="186" y="3324"/>
                      <a:pt x="61" y="4297"/>
                    </a:cubicBezTo>
                    <a:cubicBezTo>
                      <a:pt x="6" y="4739"/>
                      <a:pt x="1" y="5171"/>
                      <a:pt x="36" y="5607"/>
                    </a:cubicBezTo>
                    <a:cubicBezTo>
                      <a:pt x="427" y="5281"/>
                      <a:pt x="814" y="4955"/>
                      <a:pt x="1200" y="4639"/>
                    </a:cubicBezTo>
                    <a:lnTo>
                      <a:pt x="1291" y="4644"/>
                    </a:lnTo>
                    <a:cubicBezTo>
                      <a:pt x="1306" y="3946"/>
                      <a:pt x="1421" y="3258"/>
                      <a:pt x="1687" y="2596"/>
                    </a:cubicBezTo>
                    <a:cubicBezTo>
                      <a:pt x="2044" y="1717"/>
                      <a:pt x="2641" y="949"/>
                      <a:pt x="2902" y="36"/>
                    </a:cubicBezTo>
                    <a:cubicBezTo>
                      <a:pt x="2902" y="31"/>
                      <a:pt x="2907" y="26"/>
                      <a:pt x="2907" y="16"/>
                    </a:cubicBezTo>
                    <a:lnTo>
                      <a:pt x="285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71" name="Google Shape;6471;p30"/>
              <p:cNvSpPr/>
              <p:nvPr/>
            </p:nvSpPr>
            <p:spPr>
              <a:xfrm>
                <a:off x="1064550" y="3543375"/>
                <a:ext cx="98275" cy="165150"/>
              </a:xfrm>
              <a:custGeom>
                <a:rect b="b" l="l" r="r" t="t"/>
                <a:pathLst>
                  <a:path extrusionOk="0" h="6606" w="3931">
                    <a:moveTo>
                      <a:pt x="3930" y="0"/>
                    </a:moveTo>
                    <a:cubicBezTo>
                      <a:pt x="3765" y="126"/>
                      <a:pt x="3599" y="261"/>
                      <a:pt x="3438" y="392"/>
                    </a:cubicBezTo>
                    <a:cubicBezTo>
                      <a:pt x="3227" y="565"/>
                      <a:pt x="1515" y="1764"/>
                      <a:pt x="1234" y="1764"/>
                    </a:cubicBezTo>
                    <a:cubicBezTo>
                      <a:pt x="1221" y="1764"/>
                      <a:pt x="1211" y="1762"/>
                      <a:pt x="1205" y="1757"/>
                    </a:cubicBezTo>
                    <a:cubicBezTo>
                      <a:pt x="788" y="2671"/>
                      <a:pt x="342" y="3579"/>
                      <a:pt x="146" y="4558"/>
                    </a:cubicBezTo>
                    <a:cubicBezTo>
                      <a:pt x="10" y="5241"/>
                      <a:pt x="0" y="5918"/>
                      <a:pt x="60" y="6606"/>
                    </a:cubicBezTo>
                    <a:lnTo>
                      <a:pt x="66" y="6606"/>
                    </a:lnTo>
                    <a:cubicBezTo>
                      <a:pt x="1044" y="5798"/>
                      <a:pt x="2038" y="4949"/>
                      <a:pt x="3027" y="4116"/>
                    </a:cubicBezTo>
                    <a:cubicBezTo>
                      <a:pt x="2992" y="3680"/>
                      <a:pt x="2997" y="3248"/>
                      <a:pt x="3052" y="2806"/>
                    </a:cubicBezTo>
                    <a:cubicBezTo>
                      <a:pt x="3177" y="1833"/>
                      <a:pt x="3559" y="914"/>
                      <a:pt x="393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72" name="Google Shape;6472;p30"/>
              <p:cNvSpPr/>
              <p:nvPr/>
            </p:nvSpPr>
            <p:spPr>
              <a:xfrm>
                <a:off x="1044475" y="3297425"/>
                <a:ext cx="81700" cy="248100"/>
              </a:xfrm>
              <a:custGeom>
                <a:rect b="b" l="l" r="r" t="t"/>
                <a:pathLst>
                  <a:path extrusionOk="0" h="9924" w="3268">
                    <a:moveTo>
                      <a:pt x="2691" y="1"/>
                    </a:moveTo>
                    <a:cubicBezTo>
                      <a:pt x="1872" y="979"/>
                      <a:pt x="894" y="1853"/>
                      <a:pt x="437" y="3032"/>
                    </a:cubicBezTo>
                    <a:cubicBezTo>
                      <a:pt x="0" y="4142"/>
                      <a:pt x="85" y="5341"/>
                      <a:pt x="161" y="6546"/>
                    </a:cubicBezTo>
                    <a:cubicBezTo>
                      <a:pt x="924" y="7725"/>
                      <a:pt x="1762" y="8855"/>
                      <a:pt x="2675" y="9924"/>
                    </a:cubicBezTo>
                    <a:cubicBezTo>
                      <a:pt x="2736" y="9713"/>
                      <a:pt x="2791" y="9497"/>
                      <a:pt x="2836" y="9276"/>
                    </a:cubicBezTo>
                    <a:cubicBezTo>
                      <a:pt x="3268" y="6977"/>
                      <a:pt x="2244" y="4493"/>
                      <a:pt x="3107" y="2315"/>
                    </a:cubicBezTo>
                    <a:cubicBezTo>
                      <a:pt x="3152" y="2199"/>
                      <a:pt x="3208" y="2079"/>
                      <a:pt x="3263" y="1968"/>
                    </a:cubicBezTo>
                    <a:lnTo>
                      <a:pt x="3253" y="1968"/>
                    </a:lnTo>
                    <a:cubicBezTo>
                      <a:pt x="3067" y="1316"/>
                      <a:pt x="2876" y="658"/>
                      <a:pt x="26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73" name="Google Shape;6473;p30"/>
              <p:cNvSpPr/>
              <p:nvPr/>
            </p:nvSpPr>
            <p:spPr>
              <a:xfrm>
                <a:off x="1111725" y="3257775"/>
                <a:ext cx="38550" cy="88875"/>
              </a:xfrm>
              <a:custGeom>
                <a:rect b="b" l="l" r="r" t="t"/>
                <a:pathLst>
                  <a:path extrusionOk="0" h="3555" w="1542">
                    <a:moveTo>
                      <a:pt x="1040" y="1"/>
                    </a:moveTo>
                    <a:cubicBezTo>
                      <a:pt x="919" y="262"/>
                      <a:pt x="784" y="508"/>
                      <a:pt x="628" y="748"/>
                    </a:cubicBezTo>
                    <a:cubicBezTo>
                      <a:pt x="442" y="1045"/>
                      <a:pt x="226" y="1321"/>
                      <a:pt x="1" y="1587"/>
                    </a:cubicBezTo>
                    <a:cubicBezTo>
                      <a:pt x="186" y="2244"/>
                      <a:pt x="377" y="2902"/>
                      <a:pt x="563" y="3554"/>
                    </a:cubicBezTo>
                    <a:lnTo>
                      <a:pt x="573" y="3554"/>
                    </a:lnTo>
                    <a:cubicBezTo>
                      <a:pt x="829" y="3037"/>
                      <a:pt x="1170" y="2570"/>
                      <a:pt x="1541" y="2124"/>
                    </a:cubicBezTo>
                    <a:lnTo>
                      <a:pt x="1541" y="2124"/>
                    </a:lnTo>
                    <a:cubicBezTo>
                      <a:pt x="1516" y="2129"/>
                      <a:pt x="1486" y="2139"/>
                      <a:pt x="1461" y="2144"/>
                    </a:cubicBezTo>
                    <a:cubicBezTo>
                      <a:pt x="1280" y="1441"/>
                      <a:pt x="1140" y="723"/>
                      <a:pt x="10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74" name="Google Shape;6474;p30"/>
              <p:cNvSpPr/>
              <p:nvPr/>
            </p:nvSpPr>
            <p:spPr>
              <a:xfrm>
                <a:off x="1283900" y="3107825"/>
                <a:ext cx="41675" cy="61250"/>
              </a:xfrm>
              <a:custGeom>
                <a:rect b="b" l="l" r="r" t="t"/>
                <a:pathLst>
                  <a:path extrusionOk="0" h="2450" w="1667">
                    <a:moveTo>
                      <a:pt x="1666" y="0"/>
                    </a:moveTo>
                    <a:cubicBezTo>
                      <a:pt x="1305" y="96"/>
                      <a:pt x="939" y="196"/>
                      <a:pt x="572" y="307"/>
                    </a:cubicBezTo>
                    <a:cubicBezTo>
                      <a:pt x="457" y="623"/>
                      <a:pt x="356" y="949"/>
                      <a:pt x="276" y="1275"/>
                    </a:cubicBezTo>
                    <a:cubicBezTo>
                      <a:pt x="181" y="1667"/>
                      <a:pt x="95" y="2058"/>
                      <a:pt x="0" y="2450"/>
                    </a:cubicBezTo>
                    <a:cubicBezTo>
                      <a:pt x="301" y="2319"/>
                      <a:pt x="602" y="2189"/>
                      <a:pt x="904" y="2058"/>
                    </a:cubicBezTo>
                    <a:cubicBezTo>
                      <a:pt x="954" y="1802"/>
                      <a:pt x="1009" y="1551"/>
                      <a:pt x="1074" y="1306"/>
                    </a:cubicBezTo>
                    <a:cubicBezTo>
                      <a:pt x="1210" y="804"/>
                      <a:pt x="1405" y="372"/>
                      <a:pt x="166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75" name="Google Shape;6475;p30"/>
              <p:cNvSpPr/>
              <p:nvPr/>
            </p:nvSpPr>
            <p:spPr>
              <a:xfrm>
                <a:off x="1212500" y="3115475"/>
                <a:ext cx="85725" cy="85600"/>
              </a:xfrm>
              <a:custGeom>
                <a:rect b="b" l="l" r="r" t="t"/>
                <a:pathLst>
                  <a:path extrusionOk="0" h="3424" w="3429">
                    <a:moveTo>
                      <a:pt x="3428" y="1"/>
                    </a:moveTo>
                    <a:lnTo>
                      <a:pt x="3428" y="1"/>
                    </a:lnTo>
                    <a:cubicBezTo>
                      <a:pt x="2460" y="287"/>
                      <a:pt x="1476" y="608"/>
                      <a:pt x="532" y="914"/>
                    </a:cubicBezTo>
                    <a:cubicBezTo>
                      <a:pt x="271" y="1692"/>
                      <a:pt x="161" y="2550"/>
                      <a:pt x="0" y="3384"/>
                    </a:cubicBezTo>
                    <a:cubicBezTo>
                      <a:pt x="5" y="3399"/>
                      <a:pt x="10" y="3409"/>
                      <a:pt x="15" y="3424"/>
                    </a:cubicBezTo>
                    <a:cubicBezTo>
                      <a:pt x="115" y="3268"/>
                      <a:pt x="397" y="3223"/>
                      <a:pt x="562" y="3148"/>
                    </a:cubicBezTo>
                    <a:cubicBezTo>
                      <a:pt x="823" y="3032"/>
                      <a:pt x="1084" y="2917"/>
                      <a:pt x="1340" y="2801"/>
                    </a:cubicBezTo>
                    <a:cubicBezTo>
                      <a:pt x="1847" y="2581"/>
                      <a:pt x="2354" y="2365"/>
                      <a:pt x="2856" y="2144"/>
                    </a:cubicBezTo>
                    <a:cubicBezTo>
                      <a:pt x="2951" y="1752"/>
                      <a:pt x="3037" y="1361"/>
                      <a:pt x="3132" y="969"/>
                    </a:cubicBezTo>
                    <a:cubicBezTo>
                      <a:pt x="3212" y="643"/>
                      <a:pt x="3313" y="317"/>
                      <a:pt x="342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76" name="Google Shape;6476;p30"/>
              <p:cNvSpPr/>
              <p:nvPr/>
            </p:nvSpPr>
            <p:spPr>
              <a:xfrm>
                <a:off x="1209850" y="3042675"/>
                <a:ext cx="193900" cy="96175"/>
              </a:xfrm>
              <a:custGeom>
                <a:rect b="b" l="l" r="r" t="t"/>
                <a:pathLst>
                  <a:path extrusionOk="0" h="3847" w="7756">
                    <a:moveTo>
                      <a:pt x="5922" y="0"/>
                    </a:moveTo>
                    <a:cubicBezTo>
                      <a:pt x="3688" y="0"/>
                      <a:pt x="1477" y="343"/>
                      <a:pt x="1" y="1803"/>
                    </a:cubicBezTo>
                    <a:cubicBezTo>
                      <a:pt x="151" y="2496"/>
                      <a:pt x="347" y="3179"/>
                      <a:pt x="578" y="3846"/>
                    </a:cubicBezTo>
                    <a:cubicBezTo>
                      <a:pt x="598" y="3841"/>
                      <a:pt x="618" y="3836"/>
                      <a:pt x="638" y="3826"/>
                    </a:cubicBezTo>
                    <a:cubicBezTo>
                      <a:pt x="814" y="3294"/>
                      <a:pt x="1060" y="2792"/>
                      <a:pt x="1446" y="2361"/>
                    </a:cubicBezTo>
                    <a:cubicBezTo>
                      <a:pt x="1943" y="1803"/>
                      <a:pt x="2621" y="1432"/>
                      <a:pt x="3308" y="1136"/>
                    </a:cubicBezTo>
                    <a:cubicBezTo>
                      <a:pt x="4714" y="523"/>
                      <a:pt x="6225" y="162"/>
                      <a:pt x="7755" y="62"/>
                    </a:cubicBezTo>
                    <a:cubicBezTo>
                      <a:pt x="7153" y="26"/>
                      <a:pt x="6537" y="0"/>
                      <a:pt x="592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77" name="Google Shape;6477;p30"/>
              <p:cNvSpPr/>
              <p:nvPr/>
            </p:nvSpPr>
            <p:spPr>
              <a:xfrm>
                <a:off x="1225800" y="3044200"/>
                <a:ext cx="202300" cy="94150"/>
              </a:xfrm>
              <a:custGeom>
                <a:rect b="b" l="l" r="r" t="t"/>
                <a:pathLst>
                  <a:path extrusionOk="0" h="3766" w="8092">
                    <a:moveTo>
                      <a:pt x="8091" y="71"/>
                    </a:moveTo>
                    <a:cubicBezTo>
                      <a:pt x="8091" y="71"/>
                      <a:pt x="8091" y="71"/>
                      <a:pt x="8091" y="71"/>
                    </a:cubicBezTo>
                    <a:cubicBezTo>
                      <a:pt x="8091" y="71"/>
                      <a:pt x="8091" y="71"/>
                      <a:pt x="8091" y="71"/>
                    </a:cubicBezTo>
                    <a:close/>
                    <a:moveTo>
                      <a:pt x="7117" y="1"/>
                    </a:moveTo>
                    <a:cubicBezTo>
                      <a:pt x="5587" y="101"/>
                      <a:pt x="4076" y="462"/>
                      <a:pt x="2670" y="1075"/>
                    </a:cubicBezTo>
                    <a:cubicBezTo>
                      <a:pt x="1983" y="1371"/>
                      <a:pt x="1305" y="1742"/>
                      <a:pt x="808" y="2300"/>
                    </a:cubicBezTo>
                    <a:cubicBezTo>
                      <a:pt x="422" y="2731"/>
                      <a:pt x="176" y="3233"/>
                      <a:pt x="0" y="3765"/>
                    </a:cubicBezTo>
                    <a:cubicBezTo>
                      <a:pt x="944" y="3459"/>
                      <a:pt x="1928" y="3138"/>
                      <a:pt x="2896" y="2852"/>
                    </a:cubicBezTo>
                    <a:cubicBezTo>
                      <a:pt x="3263" y="2741"/>
                      <a:pt x="3629" y="2641"/>
                      <a:pt x="3990" y="2545"/>
                    </a:cubicBezTo>
                    <a:cubicBezTo>
                      <a:pt x="4332" y="2039"/>
                      <a:pt x="4799" y="1627"/>
                      <a:pt x="5386" y="1281"/>
                    </a:cubicBezTo>
                    <a:cubicBezTo>
                      <a:pt x="6017" y="907"/>
                      <a:pt x="7240" y="68"/>
                      <a:pt x="8014" y="68"/>
                    </a:cubicBezTo>
                    <a:cubicBezTo>
                      <a:pt x="8040" y="68"/>
                      <a:pt x="8066" y="69"/>
                      <a:pt x="8091" y="71"/>
                    </a:cubicBezTo>
                    <a:lnTo>
                      <a:pt x="8091" y="71"/>
                    </a:lnTo>
                    <a:cubicBezTo>
                      <a:pt x="7770" y="46"/>
                      <a:pt x="7444" y="26"/>
                      <a:pt x="711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78" name="Google Shape;6478;p30"/>
              <p:cNvSpPr/>
              <p:nvPr/>
            </p:nvSpPr>
            <p:spPr>
              <a:xfrm>
                <a:off x="1137700" y="3125150"/>
                <a:ext cx="74825" cy="186225"/>
              </a:xfrm>
              <a:custGeom>
                <a:rect b="b" l="l" r="r" t="t"/>
                <a:pathLst>
                  <a:path extrusionOk="0" h="7449" w="2993">
                    <a:moveTo>
                      <a:pt x="1823" y="0"/>
                    </a:moveTo>
                    <a:cubicBezTo>
                      <a:pt x="999" y="1646"/>
                      <a:pt x="799" y="3629"/>
                      <a:pt x="1" y="5306"/>
                    </a:cubicBezTo>
                    <a:cubicBezTo>
                      <a:pt x="101" y="6028"/>
                      <a:pt x="241" y="6746"/>
                      <a:pt x="422" y="7449"/>
                    </a:cubicBezTo>
                    <a:cubicBezTo>
                      <a:pt x="447" y="7444"/>
                      <a:pt x="477" y="7434"/>
                      <a:pt x="502" y="7429"/>
                    </a:cubicBezTo>
                    <a:cubicBezTo>
                      <a:pt x="1200" y="6575"/>
                      <a:pt x="1998" y="5772"/>
                      <a:pt x="2460" y="4774"/>
                    </a:cubicBezTo>
                    <a:cubicBezTo>
                      <a:pt x="2721" y="4216"/>
                      <a:pt x="2872" y="3614"/>
                      <a:pt x="2992" y="2997"/>
                    </a:cubicBezTo>
                    <a:cubicBezTo>
                      <a:pt x="2480" y="2053"/>
                      <a:pt x="2084" y="1044"/>
                      <a:pt x="182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79" name="Google Shape;6479;p30"/>
              <p:cNvSpPr/>
              <p:nvPr/>
            </p:nvSpPr>
            <p:spPr>
              <a:xfrm>
                <a:off x="1100550" y="3321525"/>
                <a:ext cx="114975" cy="225525"/>
              </a:xfrm>
              <a:custGeom>
                <a:rect b="b" l="l" r="r" t="t"/>
                <a:pathLst>
                  <a:path extrusionOk="0" h="9021" w="4599">
                    <a:moveTo>
                      <a:pt x="4518" y="0"/>
                    </a:moveTo>
                    <a:lnTo>
                      <a:pt x="4518" y="0"/>
                    </a:lnTo>
                    <a:cubicBezTo>
                      <a:pt x="3655" y="246"/>
                      <a:pt x="2787" y="487"/>
                      <a:pt x="1918" y="728"/>
                    </a:cubicBezTo>
                    <a:cubicBezTo>
                      <a:pt x="1632" y="808"/>
                      <a:pt x="1276" y="849"/>
                      <a:pt x="1020" y="1004"/>
                    </a:cubicBezTo>
                    <a:cubicBezTo>
                      <a:pt x="965" y="1115"/>
                      <a:pt x="909" y="1235"/>
                      <a:pt x="864" y="1351"/>
                    </a:cubicBezTo>
                    <a:cubicBezTo>
                      <a:pt x="1" y="3529"/>
                      <a:pt x="1025" y="6013"/>
                      <a:pt x="593" y="8312"/>
                    </a:cubicBezTo>
                    <a:cubicBezTo>
                      <a:pt x="548" y="8533"/>
                      <a:pt x="493" y="8749"/>
                      <a:pt x="432" y="8960"/>
                    </a:cubicBezTo>
                    <a:cubicBezTo>
                      <a:pt x="448" y="8980"/>
                      <a:pt x="468" y="9000"/>
                      <a:pt x="483" y="9020"/>
                    </a:cubicBezTo>
                    <a:cubicBezTo>
                      <a:pt x="1376" y="8363"/>
                      <a:pt x="2259" y="7685"/>
                      <a:pt x="3158" y="7017"/>
                    </a:cubicBezTo>
                    <a:cubicBezTo>
                      <a:pt x="3635" y="6666"/>
                      <a:pt x="4112" y="6315"/>
                      <a:pt x="4599" y="5973"/>
                    </a:cubicBezTo>
                    <a:cubicBezTo>
                      <a:pt x="4528" y="4061"/>
                      <a:pt x="3610" y="2048"/>
                      <a:pt x="4378" y="291"/>
                    </a:cubicBezTo>
                    <a:cubicBezTo>
                      <a:pt x="4418" y="191"/>
                      <a:pt x="4468" y="96"/>
                      <a:pt x="451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80" name="Google Shape;6480;p30"/>
              <p:cNvSpPr/>
              <p:nvPr/>
            </p:nvSpPr>
            <p:spPr>
              <a:xfrm>
                <a:off x="1000300" y="3529450"/>
                <a:ext cx="94375" cy="179075"/>
              </a:xfrm>
              <a:custGeom>
                <a:rect b="b" l="l" r="r" t="t"/>
                <a:pathLst>
                  <a:path extrusionOk="0" h="7163" w="3775">
                    <a:moveTo>
                      <a:pt x="1847" y="0"/>
                    </a:moveTo>
                    <a:cubicBezTo>
                      <a:pt x="1837" y="51"/>
                      <a:pt x="1822" y="106"/>
                      <a:pt x="1812" y="156"/>
                    </a:cubicBezTo>
                    <a:cubicBezTo>
                      <a:pt x="1546" y="1225"/>
                      <a:pt x="919" y="2169"/>
                      <a:pt x="422" y="3152"/>
                    </a:cubicBezTo>
                    <a:cubicBezTo>
                      <a:pt x="261" y="3474"/>
                      <a:pt x="116" y="3800"/>
                      <a:pt x="0" y="4131"/>
                    </a:cubicBezTo>
                    <a:cubicBezTo>
                      <a:pt x="813" y="5195"/>
                      <a:pt x="1697" y="6204"/>
                      <a:pt x="2630" y="7163"/>
                    </a:cubicBezTo>
                    <a:cubicBezTo>
                      <a:pt x="2570" y="6475"/>
                      <a:pt x="2580" y="5798"/>
                      <a:pt x="2716" y="5115"/>
                    </a:cubicBezTo>
                    <a:cubicBezTo>
                      <a:pt x="2912" y="4136"/>
                      <a:pt x="3358" y="3228"/>
                      <a:pt x="3775" y="2314"/>
                    </a:cubicBezTo>
                    <a:lnTo>
                      <a:pt x="3770" y="2314"/>
                    </a:lnTo>
                    <a:cubicBezTo>
                      <a:pt x="3077" y="1586"/>
                      <a:pt x="2435" y="813"/>
                      <a:pt x="184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81" name="Google Shape;6481;p30"/>
              <p:cNvSpPr/>
              <p:nvPr/>
            </p:nvSpPr>
            <p:spPr>
              <a:xfrm>
                <a:off x="1066050" y="3622050"/>
                <a:ext cx="127775" cy="265425"/>
              </a:xfrm>
              <a:custGeom>
                <a:rect b="b" l="l" r="r" t="t"/>
                <a:pathLst>
                  <a:path extrusionOk="0" h="10617" w="5111">
                    <a:moveTo>
                      <a:pt x="4131" y="1"/>
                    </a:moveTo>
                    <a:cubicBezTo>
                      <a:pt x="3745" y="317"/>
                      <a:pt x="3358" y="643"/>
                      <a:pt x="2967" y="969"/>
                    </a:cubicBezTo>
                    <a:cubicBezTo>
                      <a:pt x="1978" y="1802"/>
                      <a:pt x="984" y="2651"/>
                      <a:pt x="6" y="3459"/>
                    </a:cubicBezTo>
                    <a:lnTo>
                      <a:pt x="0" y="3459"/>
                    </a:lnTo>
                    <a:cubicBezTo>
                      <a:pt x="151" y="5266"/>
                      <a:pt x="778" y="7093"/>
                      <a:pt x="773" y="8930"/>
                    </a:cubicBezTo>
                    <a:cubicBezTo>
                      <a:pt x="768" y="9482"/>
                      <a:pt x="708" y="10034"/>
                      <a:pt x="658" y="10586"/>
                    </a:cubicBezTo>
                    <a:cubicBezTo>
                      <a:pt x="673" y="10596"/>
                      <a:pt x="683" y="10606"/>
                      <a:pt x="693" y="10616"/>
                    </a:cubicBezTo>
                    <a:cubicBezTo>
                      <a:pt x="2119" y="9020"/>
                      <a:pt x="3584" y="7464"/>
                      <a:pt x="5110" y="5974"/>
                    </a:cubicBezTo>
                    <a:cubicBezTo>
                      <a:pt x="4854" y="3986"/>
                      <a:pt x="4167" y="1943"/>
                      <a:pt x="4222" y="6"/>
                    </a:cubicBezTo>
                    <a:lnTo>
                      <a:pt x="413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82" name="Google Shape;6482;p30"/>
              <p:cNvSpPr/>
              <p:nvPr/>
            </p:nvSpPr>
            <p:spPr>
              <a:xfrm>
                <a:off x="998675" y="3829225"/>
                <a:ext cx="140925" cy="279725"/>
              </a:xfrm>
              <a:custGeom>
                <a:rect b="b" l="l" r="r" t="t"/>
                <a:pathLst>
                  <a:path extrusionOk="0" h="11189" w="5637">
                    <a:moveTo>
                      <a:pt x="643" y="0"/>
                    </a:moveTo>
                    <a:cubicBezTo>
                      <a:pt x="527" y="1190"/>
                      <a:pt x="271" y="2385"/>
                      <a:pt x="126" y="3579"/>
                    </a:cubicBezTo>
                    <a:cubicBezTo>
                      <a:pt x="55" y="4096"/>
                      <a:pt x="15" y="4618"/>
                      <a:pt x="10" y="5140"/>
                    </a:cubicBezTo>
                    <a:cubicBezTo>
                      <a:pt x="0" y="7309"/>
                      <a:pt x="743" y="9467"/>
                      <a:pt x="2063" y="11188"/>
                    </a:cubicBezTo>
                    <a:lnTo>
                      <a:pt x="5637" y="11188"/>
                    </a:lnTo>
                    <a:cubicBezTo>
                      <a:pt x="5431" y="9959"/>
                      <a:pt x="5245" y="8684"/>
                      <a:pt x="5230" y="7429"/>
                    </a:cubicBezTo>
                    <a:cubicBezTo>
                      <a:pt x="4221" y="6671"/>
                      <a:pt x="3529" y="5502"/>
                      <a:pt x="3353" y="4257"/>
                    </a:cubicBezTo>
                    <a:cubicBezTo>
                      <a:pt x="3258" y="3609"/>
                      <a:pt x="3298" y="2957"/>
                      <a:pt x="3353" y="2299"/>
                    </a:cubicBezTo>
                    <a:cubicBezTo>
                      <a:pt x="2419" y="1576"/>
                      <a:pt x="1511" y="809"/>
                      <a:pt x="64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83" name="Google Shape;6483;p30"/>
              <p:cNvSpPr/>
              <p:nvPr/>
            </p:nvSpPr>
            <p:spPr>
              <a:xfrm>
                <a:off x="1465725" y="3292150"/>
                <a:ext cx="136800" cy="98525"/>
              </a:xfrm>
              <a:custGeom>
                <a:rect b="b" l="l" r="r" t="t"/>
                <a:pathLst>
                  <a:path extrusionOk="0" h="3941" w="5472">
                    <a:moveTo>
                      <a:pt x="5471" y="1"/>
                    </a:moveTo>
                    <a:lnTo>
                      <a:pt x="5471" y="1"/>
                    </a:lnTo>
                    <a:cubicBezTo>
                      <a:pt x="4608" y="578"/>
                      <a:pt x="3744" y="1150"/>
                      <a:pt x="2886" y="1727"/>
                    </a:cubicBezTo>
                    <a:cubicBezTo>
                      <a:pt x="1877" y="2395"/>
                      <a:pt x="848" y="3088"/>
                      <a:pt x="0" y="3936"/>
                    </a:cubicBezTo>
                    <a:lnTo>
                      <a:pt x="0" y="3941"/>
                    </a:lnTo>
                    <a:cubicBezTo>
                      <a:pt x="1044" y="3750"/>
                      <a:pt x="2133" y="3529"/>
                      <a:pt x="3177" y="3339"/>
                    </a:cubicBezTo>
                    <a:cubicBezTo>
                      <a:pt x="3258" y="3273"/>
                      <a:pt x="3338" y="3213"/>
                      <a:pt x="3418" y="3148"/>
                    </a:cubicBezTo>
                    <a:cubicBezTo>
                      <a:pt x="4437" y="2340"/>
                      <a:pt x="5441" y="1276"/>
                      <a:pt x="547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84" name="Google Shape;6484;p30"/>
              <p:cNvSpPr/>
              <p:nvPr/>
            </p:nvSpPr>
            <p:spPr>
              <a:xfrm>
                <a:off x="1436975" y="3341350"/>
                <a:ext cx="35675" cy="84100"/>
              </a:xfrm>
              <a:custGeom>
                <a:rect b="b" l="l" r="r" t="t"/>
                <a:pathLst>
                  <a:path extrusionOk="0" h="3364" w="1427">
                    <a:moveTo>
                      <a:pt x="1426" y="0"/>
                    </a:moveTo>
                    <a:lnTo>
                      <a:pt x="1426" y="0"/>
                    </a:lnTo>
                    <a:cubicBezTo>
                      <a:pt x="934" y="312"/>
                      <a:pt x="472" y="658"/>
                      <a:pt x="51" y="1054"/>
                    </a:cubicBezTo>
                    <a:cubicBezTo>
                      <a:pt x="6" y="1822"/>
                      <a:pt x="1" y="2595"/>
                      <a:pt x="36" y="3363"/>
                    </a:cubicBezTo>
                    <a:cubicBezTo>
                      <a:pt x="347" y="2851"/>
                      <a:pt x="723" y="2390"/>
                      <a:pt x="1150" y="1968"/>
                    </a:cubicBezTo>
                    <a:cubicBezTo>
                      <a:pt x="1260" y="1315"/>
                      <a:pt x="1311" y="653"/>
                      <a:pt x="142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85" name="Google Shape;6485;p30"/>
              <p:cNvSpPr/>
              <p:nvPr/>
            </p:nvSpPr>
            <p:spPr>
              <a:xfrm>
                <a:off x="1305600" y="3521800"/>
                <a:ext cx="143575" cy="114200"/>
              </a:xfrm>
              <a:custGeom>
                <a:rect b="b" l="l" r="r" t="t"/>
                <a:pathLst>
                  <a:path extrusionOk="0" h="4568" w="5743">
                    <a:moveTo>
                      <a:pt x="5742" y="0"/>
                    </a:moveTo>
                    <a:lnTo>
                      <a:pt x="5742" y="0"/>
                    </a:lnTo>
                    <a:cubicBezTo>
                      <a:pt x="4588" y="447"/>
                      <a:pt x="3393" y="979"/>
                      <a:pt x="2259" y="1491"/>
                    </a:cubicBezTo>
                    <a:cubicBezTo>
                      <a:pt x="1923" y="1807"/>
                      <a:pt x="1581" y="2123"/>
                      <a:pt x="1280" y="2470"/>
                    </a:cubicBezTo>
                    <a:cubicBezTo>
                      <a:pt x="733" y="3082"/>
                      <a:pt x="297" y="3800"/>
                      <a:pt x="0" y="4568"/>
                    </a:cubicBezTo>
                    <a:cubicBezTo>
                      <a:pt x="728" y="4292"/>
                      <a:pt x="1466" y="4011"/>
                      <a:pt x="2194" y="3735"/>
                    </a:cubicBezTo>
                    <a:lnTo>
                      <a:pt x="2239" y="3760"/>
                    </a:lnTo>
                    <a:cubicBezTo>
                      <a:pt x="2395" y="3463"/>
                      <a:pt x="2605" y="3187"/>
                      <a:pt x="2876" y="2936"/>
                    </a:cubicBezTo>
                    <a:cubicBezTo>
                      <a:pt x="3444" y="2424"/>
                      <a:pt x="4202" y="2158"/>
                      <a:pt x="4764" y="1641"/>
                    </a:cubicBezTo>
                    <a:cubicBezTo>
                      <a:pt x="5246" y="1190"/>
                      <a:pt x="5532" y="623"/>
                      <a:pt x="574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86" name="Google Shape;6486;p30"/>
              <p:cNvSpPr/>
              <p:nvPr/>
            </p:nvSpPr>
            <p:spPr>
              <a:xfrm>
                <a:off x="1167700" y="3949425"/>
                <a:ext cx="89475" cy="159525"/>
              </a:xfrm>
              <a:custGeom>
                <a:rect b="b" l="l" r="r" t="t"/>
                <a:pathLst>
                  <a:path extrusionOk="0" h="6381" w="3579">
                    <a:moveTo>
                      <a:pt x="3564" y="1"/>
                    </a:moveTo>
                    <a:cubicBezTo>
                      <a:pt x="2364" y="704"/>
                      <a:pt x="1185" y="1451"/>
                      <a:pt x="65" y="2285"/>
                    </a:cubicBezTo>
                    <a:cubicBezTo>
                      <a:pt x="55" y="2390"/>
                      <a:pt x="50" y="2495"/>
                      <a:pt x="45" y="2606"/>
                    </a:cubicBezTo>
                    <a:cubicBezTo>
                      <a:pt x="0" y="3866"/>
                      <a:pt x="346" y="5131"/>
                      <a:pt x="377" y="6380"/>
                    </a:cubicBezTo>
                    <a:lnTo>
                      <a:pt x="2123" y="6380"/>
                    </a:lnTo>
                    <a:cubicBezTo>
                      <a:pt x="2189" y="5959"/>
                      <a:pt x="2199" y="5517"/>
                      <a:pt x="2189" y="5070"/>
                    </a:cubicBezTo>
                    <a:cubicBezTo>
                      <a:pt x="2179" y="3504"/>
                      <a:pt x="1973" y="1873"/>
                      <a:pt x="2901" y="689"/>
                    </a:cubicBezTo>
                    <a:cubicBezTo>
                      <a:pt x="3097" y="443"/>
                      <a:pt x="3338" y="227"/>
                      <a:pt x="3579" y="11"/>
                    </a:cubicBezTo>
                    <a:lnTo>
                      <a:pt x="356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87" name="Google Shape;6487;p30"/>
              <p:cNvSpPr/>
              <p:nvPr/>
            </p:nvSpPr>
            <p:spPr>
              <a:xfrm>
                <a:off x="1135950" y="3822575"/>
                <a:ext cx="95900" cy="185350"/>
              </a:xfrm>
              <a:custGeom>
                <a:rect b="b" l="l" r="r" t="t"/>
                <a:pathLst>
                  <a:path extrusionOk="0" h="7414" w="3836">
                    <a:moveTo>
                      <a:pt x="3107" y="0"/>
                    </a:moveTo>
                    <a:cubicBezTo>
                      <a:pt x="3052" y="106"/>
                      <a:pt x="2992" y="206"/>
                      <a:pt x="2932" y="307"/>
                    </a:cubicBezTo>
                    <a:cubicBezTo>
                      <a:pt x="2676" y="723"/>
                      <a:pt x="2374" y="1100"/>
                      <a:pt x="2058" y="1476"/>
                    </a:cubicBezTo>
                    <a:cubicBezTo>
                      <a:pt x="1647" y="1968"/>
                      <a:pt x="1215" y="2455"/>
                      <a:pt x="869" y="2997"/>
                    </a:cubicBezTo>
                    <a:cubicBezTo>
                      <a:pt x="457" y="3644"/>
                      <a:pt x="176" y="4342"/>
                      <a:pt x="0" y="5065"/>
                    </a:cubicBezTo>
                    <a:cubicBezTo>
                      <a:pt x="337" y="5893"/>
                      <a:pt x="753" y="6681"/>
                      <a:pt x="1260" y="7414"/>
                    </a:cubicBezTo>
                    <a:cubicBezTo>
                      <a:pt x="1285" y="7394"/>
                      <a:pt x="1310" y="7374"/>
                      <a:pt x="1335" y="7359"/>
                    </a:cubicBezTo>
                    <a:cubicBezTo>
                      <a:pt x="1526" y="5311"/>
                      <a:pt x="2686" y="3539"/>
                      <a:pt x="3835" y="1752"/>
                    </a:cubicBezTo>
                    <a:lnTo>
                      <a:pt x="3835" y="1752"/>
                    </a:lnTo>
                    <a:cubicBezTo>
                      <a:pt x="3825" y="1762"/>
                      <a:pt x="3815" y="1767"/>
                      <a:pt x="3805" y="1772"/>
                    </a:cubicBezTo>
                    <a:cubicBezTo>
                      <a:pt x="3524" y="1210"/>
                      <a:pt x="3303" y="623"/>
                      <a:pt x="3137" y="15"/>
                    </a:cubicBezTo>
                    <a:lnTo>
                      <a:pt x="310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88" name="Google Shape;6488;p30"/>
              <p:cNvSpPr/>
              <p:nvPr/>
            </p:nvSpPr>
            <p:spPr>
              <a:xfrm>
                <a:off x="1231825" y="3751550"/>
                <a:ext cx="117725" cy="114850"/>
              </a:xfrm>
              <a:custGeom>
                <a:rect b="b" l="l" r="r" t="t"/>
                <a:pathLst>
                  <a:path extrusionOk="0" h="4594" w="4709">
                    <a:moveTo>
                      <a:pt x="4708" y="0"/>
                    </a:moveTo>
                    <a:lnTo>
                      <a:pt x="4708" y="0"/>
                    </a:lnTo>
                    <a:cubicBezTo>
                      <a:pt x="3564" y="884"/>
                      <a:pt x="2399" y="1787"/>
                      <a:pt x="1220" y="2621"/>
                    </a:cubicBezTo>
                    <a:cubicBezTo>
                      <a:pt x="1215" y="2616"/>
                      <a:pt x="1215" y="2611"/>
                      <a:pt x="1210" y="2605"/>
                    </a:cubicBezTo>
                    <a:cubicBezTo>
                      <a:pt x="843" y="3283"/>
                      <a:pt x="422" y="3941"/>
                      <a:pt x="0" y="4593"/>
                    </a:cubicBezTo>
                    <a:cubicBezTo>
                      <a:pt x="1456" y="3800"/>
                      <a:pt x="2881" y="2887"/>
                      <a:pt x="4256" y="1968"/>
                    </a:cubicBezTo>
                    <a:cubicBezTo>
                      <a:pt x="4548" y="1371"/>
                      <a:pt x="4663" y="698"/>
                      <a:pt x="470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89" name="Google Shape;6489;p30"/>
              <p:cNvSpPr/>
              <p:nvPr/>
            </p:nvSpPr>
            <p:spPr>
              <a:xfrm>
                <a:off x="1236950" y="3554175"/>
                <a:ext cx="68675" cy="262525"/>
              </a:xfrm>
              <a:custGeom>
                <a:rect b="b" l="l" r="r" t="t"/>
                <a:pathLst>
                  <a:path extrusionOk="0" h="10501" w="2747">
                    <a:moveTo>
                      <a:pt x="2425" y="0"/>
                    </a:moveTo>
                    <a:cubicBezTo>
                      <a:pt x="2149" y="261"/>
                      <a:pt x="1893" y="532"/>
                      <a:pt x="1662" y="833"/>
                    </a:cubicBezTo>
                    <a:cubicBezTo>
                      <a:pt x="292" y="2640"/>
                      <a:pt x="292" y="5045"/>
                      <a:pt x="1" y="7338"/>
                    </a:cubicBezTo>
                    <a:cubicBezTo>
                      <a:pt x="232" y="8357"/>
                      <a:pt x="468" y="9607"/>
                      <a:pt x="1005" y="10500"/>
                    </a:cubicBezTo>
                    <a:cubicBezTo>
                      <a:pt x="1532" y="9537"/>
                      <a:pt x="1948" y="8538"/>
                      <a:pt x="2119" y="7464"/>
                    </a:cubicBezTo>
                    <a:cubicBezTo>
                      <a:pt x="2270" y="6545"/>
                      <a:pt x="2224" y="5602"/>
                      <a:pt x="2370" y="4678"/>
                    </a:cubicBezTo>
                    <a:cubicBezTo>
                      <a:pt x="2445" y="4201"/>
                      <a:pt x="2576" y="3724"/>
                      <a:pt x="2746" y="3273"/>
                    </a:cubicBezTo>
                    <a:lnTo>
                      <a:pt x="2746" y="3273"/>
                    </a:lnTo>
                    <a:cubicBezTo>
                      <a:pt x="2726" y="3283"/>
                      <a:pt x="2706" y="3288"/>
                      <a:pt x="2691" y="3298"/>
                    </a:cubicBezTo>
                    <a:cubicBezTo>
                      <a:pt x="2576" y="2535"/>
                      <a:pt x="2500" y="1772"/>
                      <a:pt x="2460" y="1004"/>
                    </a:cubicBezTo>
                    <a:cubicBezTo>
                      <a:pt x="2440" y="668"/>
                      <a:pt x="2430" y="336"/>
                      <a:pt x="242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90" name="Google Shape;6490;p30"/>
              <p:cNvSpPr/>
              <p:nvPr/>
            </p:nvSpPr>
            <p:spPr>
              <a:xfrm>
                <a:off x="1359925" y="3367700"/>
                <a:ext cx="78325" cy="191875"/>
              </a:xfrm>
              <a:custGeom>
                <a:rect b="b" l="l" r="r" t="t"/>
                <a:pathLst>
                  <a:path extrusionOk="0" h="7675" w="3133">
                    <a:moveTo>
                      <a:pt x="3133" y="0"/>
                    </a:moveTo>
                    <a:lnTo>
                      <a:pt x="3133" y="0"/>
                    </a:lnTo>
                    <a:cubicBezTo>
                      <a:pt x="2571" y="517"/>
                      <a:pt x="2089" y="1115"/>
                      <a:pt x="1722" y="1812"/>
                    </a:cubicBezTo>
                    <a:cubicBezTo>
                      <a:pt x="1215" y="2766"/>
                      <a:pt x="954" y="3845"/>
                      <a:pt x="352" y="4744"/>
                    </a:cubicBezTo>
                    <a:cubicBezTo>
                      <a:pt x="267" y="4874"/>
                      <a:pt x="171" y="5005"/>
                      <a:pt x="66" y="5125"/>
                    </a:cubicBezTo>
                    <a:cubicBezTo>
                      <a:pt x="11" y="5973"/>
                      <a:pt x="1" y="6827"/>
                      <a:pt x="46" y="7675"/>
                    </a:cubicBezTo>
                    <a:cubicBezTo>
                      <a:pt x="61" y="7670"/>
                      <a:pt x="71" y="7660"/>
                      <a:pt x="86" y="7655"/>
                    </a:cubicBezTo>
                    <a:cubicBezTo>
                      <a:pt x="543" y="7228"/>
                      <a:pt x="995" y="6797"/>
                      <a:pt x="1346" y="6285"/>
                    </a:cubicBezTo>
                    <a:cubicBezTo>
                      <a:pt x="2114" y="5160"/>
                      <a:pt x="2335" y="3750"/>
                      <a:pt x="2977" y="2555"/>
                    </a:cubicBezTo>
                    <a:cubicBezTo>
                      <a:pt x="3022" y="2470"/>
                      <a:pt x="3068" y="2390"/>
                      <a:pt x="3118" y="2309"/>
                    </a:cubicBezTo>
                    <a:cubicBezTo>
                      <a:pt x="3083" y="1541"/>
                      <a:pt x="3088" y="768"/>
                      <a:pt x="313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91" name="Google Shape;6491;p30"/>
              <p:cNvSpPr/>
              <p:nvPr/>
            </p:nvSpPr>
            <p:spPr>
              <a:xfrm>
                <a:off x="1437850" y="3375600"/>
                <a:ext cx="107325" cy="49975"/>
              </a:xfrm>
              <a:custGeom>
                <a:rect b="b" l="l" r="r" t="t"/>
                <a:pathLst>
                  <a:path extrusionOk="0" h="1999" w="4293">
                    <a:moveTo>
                      <a:pt x="4292" y="1"/>
                    </a:moveTo>
                    <a:lnTo>
                      <a:pt x="4292" y="1"/>
                    </a:lnTo>
                    <a:cubicBezTo>
                      <a:pt x="3248" y="191"/>
                      <a:pt x="2159" y="412"/>
                      <a:pt x="1115" y="603"/>
                    </a:cubicBezTo>
                    <a:lnTo>
                      <a:pt x="1115" y="598"/>
                    </a:lnTo>
                    <a:cubicBezTo>
                      <a:pt x="688" y="1020"/>
                      <a:pt x="312" y="1481"/>
                      <a:pt x="1" y="1993"/>
                    </a:cubicBezTo>
                    <a:lnTo>
                      <a:pt x="1" y="1998"/>
                    </a:lnTo>
                    <a:cubicBezTo>
                      <a:pt x="789" y="1793"/>
                      <a:pt x="1607" y="1577"/>
                      <a:pt x="2410" y="1501"/>
                    </a:cubicBezTo>
                    <a:cubicBezTo>
                      <a:pt x="2982" y="954"/>
                      <a:pt x="3660" y="488"/>
                      <a:pt x="429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92" name="Google Shape;6492;p30"/>
              <p:cNvSpPr/>
              <p:nvPr/>
            </p:nvSpPr>
            <p:spPr>
              <a:xfrm>
                <a:off x="1465725" y="3286500"/>
                <a:ext cx="136800" cy="104050"/>
              </a:xfrm>
              <a:custGeom>
                <a:rect b="b" l="l" r="r" t="t"/>
                <a:pathLst>
                  <a:path extrusionOk="0" h="4162" w="5472">
                    <a:moveTo>
                      <a:pt x="5466" y="1"/>
                    </a:moveTo>
                    <a:cubicBezTo>
                      <a:pt x="3699" y="563"/>
                      <a:pt x="1832" y="1206"/>
                      <a:pt x="276" y="2194"/>
                    </a:cubicBezTo>
                    <a:cubicBezTo>
                      <a:pt x="161" y="2847"/>
                      <a:pt x="110" y="3509"/>
                      <a:pt x="0" y="4162"/>
                    </a:cubicBezTo>
                    <a:cubicBezTo>
                      <a:pt x="848" y="3314"/>
                      <a:pt x="1877" y="2621"/>
                      <a:pt x="2886" y="1953"/>
                    </a:cubicBezTo>
                    <a:cubicBezTo>
                      <a:pt x="3744" y="1376"/>
                      <a:pt x="4608" y="804"/>
                      <a:pt x="5471" y="227"/>
                    </a:cubicBezTo>
                    <a:cubicBezTo>
                      <a:pt x="5471" y="152"/>
                      <a:pt x="5471" y="76"/>
                      <a:pt x="546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93" name="Google Shape;6493;p30"/>
              <p:cNvSpPr/>
              <p:nvPr/>
            </p:nvSpPr>
            <p:spPr>
              <a:xfrm>
                <a:off x="1362075" y="3413125"/>
                <a:ext cx="136050" cy="145950"/>
              </a:xfrm>
              <a:custGeom>
                <a:rect b="b" l="l" r="r" t="t"/>
                <a:pathLst>
                  <a:path extrusionOk="0" h="5838" w="5442">
                    <a:moveTo>
                      <a:pt x="5441" y="0"/>
                    </a:moveTo>
                    <a:lnTo>
                      <a:pt x="5441" y="0"/>
                    </a:lnTo>
                    <a:cubicBezTo>
                      <a:pt x="4638" y="76"/>
                      <a:pt x="3820" y="292"/>
                      <a:pt x="3032" y="497"/>
                    </a:cubicBezTo>
                    <a:lnTo>
                      <a:pt x="3032" y="492"/>
                    </a:lnTo>
                    <a:cubicBezTo>
                      <a:pt x="2982" y="573"/>
                      <a:pt x="2936" y="653"/>
                      <a:pt x="2891" y="738"/>
                    </a:cubicBezTo>
                    <a:cubicBezTo>
                      <a:pt x="2249" y="1933"/>
                      <a:pt x="2028" y="3343"/>
                      <a:pt x="1260" y="4468"/>
                    </a:cubicBezTo>
                    <a:cubicBezTo>
                      <a:pt x="909" y="4980"/>
                      <a:pt x="457" y="5411"/>
                      <a:pt x="0" y="5838"/>
                    </a:cubicBezTo>
                    <a:cubicBezTo>
                      <a:pt x="1129" y="5326"/>
                      <a:pt x="2329" y="4794"/>
                      <a:pt x="3483" y="4347"/>
                    </a:cubicBezTo>
                    <a:cubicBezTo>
                      <a:pt x="3845" y="3288"/>
                      <a:pt x="3990" y="2078"/>
                      <a:pt x="4553" y="1105"/>
                    </a:cubicBezTo>
                    <a:cubicBezTo>
                      <a:pt x="4794" y="688"/>
                      <a:pt x="5100" y="332"/>
                      <a:pt x="544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94" name="Google Shape;6494;p30"/>
              <p:cNvSpPr/>
              <p:nvPr/>
            </p:nvSpPr>
            <p:spPr>
              <a:xfrm>
                <a:off x="1297575" y="3495825"/>
                <a:ext cx="64525" cy="140800"/>
              </a:xfrm>
              <a:custGeom>
                <a:rect b="b" l="l" r="r" t="t"/>
                <a:pathLst>
                  <a:path extrusionOk="0" h="5632" w="2581">
                    <a:moveTo>
                      <a:pt x="2560" y="0"/>
                    </a:moveTo>
                    <a:cubicBezTo>
                      <a:pt x="1842" y="889"/>
                      <a:pt x="843" y="1541"/>
                      <a:pt x="0" y="2334"/>
                    </a:cubicBezTo>
                    <a:cubicBezTo>
                      <a:pt x="5" y="2670"/>
                      <a:pt x="15" y="3002"/>
                      <a:pt x="35" y="3338"/>
                    </a:cubicBezTo>
                    <a:cubicBezTo>
                      <a:pt x="75" y="4106"/>
                      <a:pt x="151" y="4869"/>
                      <a:pt x="266" y="5632"/>
                    </a:cubicBezTo>
                    <a:cubicBezTo>
                      <a:pt x="281" y="5622"/>
                      <a:pt x="301" y="5617"/>
                      <a:pt x="321" y="5607"/>
                    </a:cubicBezTo>
                    <a:cubicBezTo>
                      <a:pt x="618" y="4839"/>
                      <a:pt x="1054" y="4121"/>
                      <a:pt x="1601" y="3509"/>
                    </a:cubicBezTo>
                    <a:cubicBezTo>
                      <a:pt x="1902" y="3162"/>
                      <a:pt x="2244" y="2846"/>
                      <a:pt x="2580" y="2530"/>
                    </a:cubicBezTo>
                    <a:lnTo>
                      <a:pt x="2580" y="2530"/>
                    </a:lnTo>
                    <a:cubicBezTo>
                      <a:pt x="2565" y="2535"/>
                      <a:pt x="2555" y="2545"/>
                      <a:pt x="2540" y="2550"/>
                    </a:cubicBezTo>
                    <a:cubicBezTo>
                      <a:pt x="2495" y="1702"/>
                      <a:pt x="2505" y="848"/>
                      <a:pt x="256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95" name="Google Shape;6495;p30"/>
              <p:cNvSpPr/>
              <p:nvPr/>
            </p:nvSpPr>
            <p:spPr>
              <a:xfrm>
                <a:off x="1262050" y="3615150"/>
                <a:ext cx="99525" cy="201925"/>
              </a:xfrm>
              <a:custGeom>
                <a:rect b="b" l="l" r="r" t="t"/>
                <a:pathLst>
                  <a:path extrusionOk="0" h="8077" w="3981">
                    <a:moveTo>
                      <a:pt x="3936" y="1"/>
                    </a:moveTo>
                    <a:cubicBezTo>
                      <a:pt x="3208" y="277"/>
                      <a:pt x="2470" y="558"/>
                      <a:pt x="1742" y="834"/>
                    </a:cubicBezTo>
                    <a:cubicBezTo>
                      <a:pt x="1572" y="1285"/>
                      <a:pt x="1441" y="1762"/>
                      <a:pt x="1366" y="2239"/>
                    </a:cubicBezTo>
                    <a:cubicBezTo>
                      <a:pt x="1220" y="3163"/>
                      <a:pt x="1266" y="4106"/>
                      <a:pt x="1115" y="5025"/>
                    </a:cubicBezTo>
                    <a:cubicBezTo>
                      <a:pt x="944" y="6099"/>
                      <a:pt x="528" y="7098"/>
                      <a:pt x="1" y="8061"/>
                    </a:cubicBezTo>
                    <a:cubicBezTo>
                      <a:pt x="6" y="8067"/>
                      <a:pt x="6" y="8072"/>
                      <a:pt x="11" y="8077"/>
                    </a:cubicBezTo>
                    <a:cubicBezTo>
                      <a:pt x="1190" y="7243"/>
                      <a:pt x="2355" y="6340"/>
                      <a:pt x="3499" y="5456"/>
                    </a:cubicBezTo>
                    <a:cubicBezTo>
                      <a:pt x="3615" y="3589"/>
                      <a:pt x="3193" y="1516"/>
                      <a:pt x="3981" y="26"/>
                    </a:cubicBezTo>
                    <a:lnTo>
                      <a:pt x="393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96" name="Google Shape;6496;p30"/>
              <p:cNvSpPr/>
              <p:nvPr/>
            </p:nvSpPr>
            <p:spPr>
              <a:xfrm>
                <a:off x="1213625" y="3737625"/>
                <a:ext cx="48450" cy="129275"/>
              </a:xfrm>
              <a:custGeom>
                <a:rect b="b" l="l" r="r" t="t"/>
                <a:pathLst>
                  <a:path extrusionOk="0" h="5171" w="1938">
                    <a:moveTo>
                      <a:pt x="934" y="0"/>
                    </a:moveTo>
                    <a:cubicBezTo>
                      <a:pt x="778" y="1200"/>
                      <a:pt x="547" y="2359"/>
                      <a:pt x="0" y="3398"/>
                    </a:cubicBezTo>
                    <a:lnTo>
                      <a:pt x="30" y="3413"/>
                    </a:lnTo>
                    <a:cubicBezTo>
                      <a:pt x="196" y="4021"/>
                      <a:pt x="417" y="4608"/>
                      <a:pt x="698" y="5170"/>
                    </a:cubicBezTo>
                    <a:cubicBezTo>
                      <a:pt x="708" y="5165"/>
                      <a:pt x="718" y="5160"/>
                      <a:pt x="728" y="5150"/>
                    </a:cubicBezTo>
                    <a:cubicBezTo>
                      <a:pt x="1150" y="4498"/>
                      <a:pt x="1571" y="3840"/>
                      <a:pt x="1938" y="3162"/>
                    </a:cubicBezTo>
                    <a:cubicBezTo>
                      <a:pt x="1401" y="2269"/>
                      <a:pt x="1165" y="1019"/>
                      <a:pt x="93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97" name="Google Shape;6497;p30"/>
              <p:cNvSpPr/>
              <p:nvPr/>
            </p:nvSpPr>
            <p:spPr>
              <a:xfrm>
                <a:off x="1169325" y="3800750"/>
                <a:ext cx="168925" cy="205800"/>
              </a:xfrm>
              <a:custGeom>
                <a:rect b="b" l="l" r="r" t="t"/>
                <a:pathLst>
                  <a:path extrusionOk="0" h="8232" w="6757">
                    <a:moveTo>
                      <a:pt x="6756" y="0"/>
                    </a:moveTo>
                    <a:lnTo>
                      <a:pt x="6756" y="0"/>
                    </a:lnTo>
                    <a:cubicBezTo>
                      <a:pt x="5381" y="919"/>
                      <a:pt x="3956" y="1832"/>
                      <a:pt x="2500" y="2625"/>
                    </a:cubicBezTo>
                    <a:cubicBezTo>
                      <a:pt x="1351" y="4412"/>
                      <a:pt x="191" y="6184"/>
                      <a:pt x="0" y="8232"/>
                    </a:cubicBezTo>
                    <a:cubicBezTo>
                      <a:pt x="1120" y="7398"/>
                      <a:pt x="2299" y="6651"/>
                      <a:pt x="3499" y="5948"/>
                    </a:cubicBezTo>
                    <a:lnTo>
                      <a:pt x="3514" y="5958"/>
                    </a:lnTo>
                    <a:cubicBezTo>
                      <a:pt x="3805" y="5697"/>
                      <a:pt x="4096" y="5436"/>
                      <a:pt x="4312" y="5110"/>
                    </a:cubicBezTo>
                    <a:cubicBezTo>
                      <a:pt x="4939" y="4161"/>
                      <a:pt x="4779" y="2866"/>
                      <a:pt x="5356" y="1882"/>
                    </a:cubicBezTo>
                    <a:cubicBezTo>
                      <a:pt x="5647" y="1385"/>
                      <a:pt x="6114" y="1004"/>
                      <a:pt x="6450" y="532"/>
                    </a:cubicBezTo>
                    <a:cubicBezTo>
                      <a:pt x="6571" y="361"/>
                      <a:pt x="6671" y="186"/>
                      <a:pt x="675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98" name="Google Shape;6498;p30"/>
              <p:cNvSpPr/>
              <p:nvPr/>
            </p:nvSpPr>
            <p:spPr>
              <a:xfrm>
                <a:off x="1129050" y="3949175"/>
                <a:ext cx="48075" cy="159775"/>
              </a:xfrm>
              <a:custGeom>
                <a:rect b="b" l="l" r="r" t="t"/>
                <a:pathLst>
                  <a:path extrusionOk="0" h="6391" w="1923">
                    <a:moveTo>
                      <a:pt x="276" y="1"/>
                    </a:moveTo>
                    <a:cubicBezTo>
                      <a:pt x="70" y="844"/>
                      <a:pt x="0" y="1733"/>
                      <a:pt x="15" y="2631"/>
                    </a:cubicBezTo>
                    <a:cubicBezTo>
                      <a:pt x="35" y="3886"/>
                      <a:pt x="216" y="5161"/>
                      <a:pt x="422" y="6390"/>
                    </a:cubicBezTo>
                    <a:lnTo>
                      <a:pt x="1923" y="6390"/>
                    </a:lnTo>
                    <a:cubicBezTo>
                      <a:pt x="1892" y="5141"/>
                      <a:pt x="1546" y="3876"/>
                      <a:pt x="1591" y="2616"/>
                    </a:cubicBezTo>
                    <a:cubicBezTo>
                      <a:pt x="1596" y="2505"/>
                      <a:pt x="1601" y="2400"/>
                      <a:pt x="1611" y="2295"/>
                    </a:cubicBezTo>
                    <a:lnTo>
                      <a:pt x="1611" y="2295"/>
                    </a:lnTo>
                    <a:cubicBezTo>
                      <a:pt x="1586" y="2310"/>
                      <a:pt x="1561" y="2330"/>
                      <a:pt x="1536" y="2350"/>
                    </a:cubicBezTo>
                    <a:cubicBezTo>
                      <a:pt x="1029" y="1617"/>
                      <a:pt x="613" y="829"/>
                      <a:pt x="27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99" name="Google Shape;6499;p30"/>
              <p:cNvSpPr/>
              <p:nvPr/>
            </p:nvSpPr>
            <p:spPr>
              <a:xfrm>
                <a:off x="836425" y="3177350"/>
                <a:ext cx="59750" cy="163150"/>
              </a:xfrm>
              <a:custGeom>
                <a:rect b="b" l="l" r="r" t="t"/>
                <a:pathLst>
                  <a:path extrusionOk="0" h="6526" w="2390">
                    <a:moveTo>
                      <a:pt x="1014" y="0"/>
                    </a:moveTo>
                    <a:cubicBezTo>
                      <a:pt x="713" y="954"/>
                      <a:pt x="387" y="1963"/>
                      <a:pt x="40" y="2901"/>
                    </a:cubicBezTo>
                    <a:cubicBezTo>
                      <a:pt x="30" y="2896"/>
                      <a:pt x="15" y="2881"/>
                      <a:pt x="0" y="2876"/>
                    </a:cubicBezTo>
                    <a:lnTo>
                      <a:pt x="0" y="2876"/>
                    </a:lnTo>
                    <a:cubicBezTo>
                      <a:pt x="171" y="3735"/>
                      <a:pt x="341" y="4588"/>
                      <a:pt x="673" y="5396"/>
                    </a:cubicBezTo>
                    <a:cubicBezTo>
                      <a:pt x="823" y="5777"/>
                      <a:pt x="1014" y="6139"/>
                      <a:pt x="1200" y="6505"/>
                    </a:cubicBezTo>
                    <a:cubicBezTo>
                      <a:pt x="1215" y="6510"/>
                      <a:pt x="1230" y="6520"/>
                      <a:pt x="1250" y="6525"/>
                    </a:cubicBezTo>
                    <a:cubicBezTo>
                      <a:pt x="1536" y="5351"/>
                      <a:pt x="1907" y="4186"/>
                      <a:pt x="2389" y="3072"/>
                    </a:cubicBezTo>
                    <a:cubicBezTo>
                      <a:pt x="2359" y="2921"/>
                      <a:pt x="2334" y="2771"/>
                      <a:pt x="2304" y="2620"/>
                    </a:cubicBezTo>
                    <a:cubicBezTo>
                      <a:pt x="2103" y="1647"/>
                      <a:pt x="1646" y="753"/>
                      <a:pt x="101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00" name="Google Shape;6500;p30"/>
              <p:cNvSpPr/>
              <p:nvPr/>
            </p:nvSpPr>
            <p:spPr>
              <a:xfrm>
                <a:off x="744825" y="3120625"/>
                <a:ext cx="91625" cy="128650"/>
              </a:xfrm>
              <a:custGeom>
                <a:rect b="b" l="l" r="r" t="t"/>
                <a:pathLst>
                  <a:path extrusionOk="0" h="5146" w="3665">
                    <a:moveTo>
                      <a:pt x="0" y="0"/>
                    </a:moveTo>
                    <a:cubicBezTo>
                      <a:pt x="1034" y="256"/>
                      <a:pt x="1511" y="1617"/>
                      <a:pt x="1702" y="2661"/>
                    </a:cubicBezTo>
                    <a:cubicBezTo>
                      <a:pt x="1782" y="3107"/>
                      <a:pt x="1807" y="3554"/>
                      <a:pt x="1832" y="4006"/>
                    </a:cubicBezTo>
                    <a:lnTo>
                      <a:pt x="1847" y="4006"/>
                    </a:lnTo>
                    <a:cubicBezTo>
                      <a:pt x="2449" y="4387"/>
                      <a:pt x="3057" y="4764"/>
                      <a:pt x="3664" y="5145"/>
                    </a:cubicBezTo>
                    <a:cubicBezTo>
                      <a:pt x="3539" y="4508"/>
                      <a:pt x="3413" y="3870"/>
                      <a:pt x="3222" y="3248"/>
                    </a:cubicBezTo>
                    <a:cubicBezTo>
                      <a:pt x="2786" y="1827"/>
                      <a:pt x="1862" y="397"/>
                      <a:pt x="437" y="21"/>
                    </a:cubicBezTo>
                    <a:cubicBezTo>
                      <a:pt x="291" y="5"/>
                      <a:pt x="146" y="0"/>
                      <a:pt x="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01" name="Google Shape;6501;p30"/>
              <p:cNvSpPr/>
              <p:nvPr/>
            </p:nvSpPr>
            <p:spPr>
              <a:xfrm>
                <a:off x="755725" y="3121125"/>
                <a:ext cx="106075" cy="128775"/>
              </a:xfrm>
              <a:custGeom>
                <a:rect b="b" l="l" r="r" t="t"/>
                <a:pathLst>
                  <a:path extrusionOk="0" h="5151" w="4243">
                    <a:moveTo>
                      <a:pt x="1" y="1"/>
                    </a:moveTo>
                    <a:cubicBezTo>
                      <a:pt x="1426" y="377"/>
                      <a:pt x="2350" y="1807"/>
                      <a:pt x="2786" y="3228"/>
                    </a:cubicBezTo>
                    <a:cubicBezTo>
                      <a:pt x="2977" y="3850"/>
                      <a:pt x="3103" y="4488"/>
                      <a:pt x="3228" y="5125"/>
                    </a:cubicBezTo>
                    <a:cubicBezTo>
                      <a:pt x="3243" y="5130"/>
                      <a:pt x="3258" y="5145"/>
                      <a:pt x="3268" y="5150"/>
                    </a:cubicBezTo>
                    <a:cubicBezTo>
                      <a:pt x="3615" y="4212"/>
                      <a:pt x="3941" y="3203"/>
                      <a:pt x="4242" y="2249"/>
                    </a:cubicBezTo>
                    <a:cubicBezTo>
                      <a:pt x="3183" y="989"/>
                      <a:pt x="1637" y="131"/>
                      <a:pt x="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02" name="Google Shape;6502;p30"/>
              <p:cNvSpPr/>
              <p:nvPr/>
            </p:nvSpPr>
            <p:spPr>
              <a:xfrm>
                <a:off x="790625" y="3220750"/>
                <a:ext cx="75800" cy="119250"/>
              </a:xfrm>
              <a:custGeom>
                <a:rect b="b" l="l" r="r" t="t"/>
                <a:pathLst>
                  <a:path extrusionOk="0" h="4770" w="3032">
                    <a:moveTo>
                      <a:pt x="0" y="1"/>
                    </a:moveTo>
                    <a:cubicBezTo>
                      <a:pt x="30" y="618"/>
                      <a:pt x="45" y="1236"/>
                      <a:pt x="171" y="1833"/>
                    </a:cubicBezTo>
                    <a:cubicBezTo>
                      <a:pt x="306" y="2465"/>
                      <a:pt x="552" y="3058"/>
                      <a:pt x="818" y="3645"/>
                    </a:cubicBezTo>
                    <a:lnTo>
                      <a:pt x="823" y="3645"/>
                    </a:lnTo>
                    <a:cubicBezTo>
                      <a:pt x="1144" y="3836"/>
                      <a:pt x="1471" y="4016"/>
                      <a:pt x="1807" y="4192"/>
                    </a:cubicBezTo>
                    <a:cubicBezTo>
                      <a:pt x="2204" y="4398"/>
                      <a:pt x="2615" y="4594"/>
                      <a:pt x="3032" y="4769"/>
                    </a:cubicBezTo>
                    <a:cubicBezTo>
                      <a:pt x="2846" y="4403"/>
                      <a:pt x="2655" y="4041"/>
                      <a:pt x="2505" y="3660"/>
                    </a:cubicBezTo>
                    <a:cubicBezTo>
                      <a:pt x="2173" y="2852"/>
                      <a:pt x="2003" y="1999"/>
                      <a:pt x="1832" y="1140"/>
                    </a:cubicBezTo>
                    <a:cubicBezTo>
                      <a:pt x="1225" y="759"/>
                      <a:pt x="617" y="382"/>
                      <a:pt x="1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03" name="Google Shape;6503;p30"/>
              <p:cNvSpPr/>
              <p:nvPr/>
            </p:nvSpPr>
            <p:spPr>
              <a:xfrm>
                <a:off x="866400" y="3254125"/>
                <a:ext cx="88375" cy="311975"/>
              </a:xfrm>
              <a:custGeom>
                <a:rect b="b" l="l" r="r" t="t"/>
                <a:pathLst>
                  <a:path extrusionOk="0" h="12479" w="3535">
                    <a:moveTo>
                      <a:pt x="1190" y="1"/>
                    </a:moveTo>
                    <a:cubicBezTo>
                      <a:pt x="708" y="1115"/>
                      <a:pt x="337" y="2280"/>
                      <a:pt x="51" y="3454"/>
                    </a:cubicBezTo>
                    <a:cubicBezTo>
                      <a:pt x="31" y="3449"/>
                      <a:pt x="16" y="3439"/>
                      <a:pt x="1" y="3434"/>
                    </a:cubicBezTo>
                    <a:lnTo>
                      <a:pt x="1" y="3434"/>
                    </a:lnTo>
                    <a:cubicBezTo>
                      <a:pt x="262" y="3951"/>
                      <a:pt x="528" y="4463"/>
                      <a:pt x="688" y="5015"/>
                    </a:cubicBezTo>
                    <a:cubicBezTo>
                      <a:pt x="1391" y="7359"/>
                      <a:pt x="252" y="9999"/>
                      <a:pt x="1125" y="12283"/>
                    </a:cubicBezTo>
                    <a:cubicBezTo>
                      <a:pt x="1145" y="12343"/>
                      <a:pt x="1170" y="12404"/>
                      <a:pt x="1195" y="12464"/>
                    </a:cubicBezTo>
                    <a:cubicBezTo>
                      <a:pt x="1205" y="12469"/>
                      <a:pt x="1215" y="12474"/>
                      <a:pt x="1225" y="12479"/>
                    </a:cubicBezTo>
                    <a:cubicBezTo>
                      <a:pt x="1943" y="11028"/>
                      <a:pt x="2636" y="9538"/>
                      <a:pt x="3349" y="8092"/>
                    </a:cubicBezTo>
                    <a:lnTo>
                      <a:pt x="3394" y="8077"/>
                    </a:lnTo>
                    <a:cubicBezTo>
                      <a:pt x="2822" y="6250"/>
                      <a:pt x="3534" y="3891"/>
                      <a:pt x="2495" y="2355"/>
                    </a:cubicBezTo>
                    <a:cubicBezTo>
                      <a:pt x="2219" y="1954"/>
                      <a:pt x="1813" y="1652"/>
                      <a:pt x="1562" y="1231"/>
                    </a:cubicBezTo>
                    <a:cubicBezTo>
                      <a:pt x="1341" y="859"/>
                      <a:pt x="1261" y="433"/>
                      <a:pt x="119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04" name="Google Shape;6504;p30"/>
              <p:cNvSpPr/>
              <p:nvPr/>
            </p:nvSpPr>
            <p:spPr>
              <a:xfrm>
                <a:off x="934425" y="3529950"/>
                <a:ext cx="82575" cy="388775"/>
              </a:xfrm>
              <a:custGeom>
                <a:rect b="b" l="l" r="r" t="t"/>
                <a:pathLst>
                  <a:path extrusionOk="0" h="15551" w="3303">
                    <a:moveTo>
                      <a:pt x="2199" y="0"/>
                    </a:moveTo>
                    <a:cubicBezTo>
                      <a:pt x="1340" y="1501"/>
                      <a:pt x="648" y="3087"/>
                      <a:pt x="10" y="4693"/>
                    </a:cubicBezTo>
                    <a:lnTo>
                      <a:pt x="0" y="4693"/>
                    </a:lnTo>
                    <a:cubicBezTo>
                      <a:pt x="427" y="6275"/>
                      <a:pt x="417" y="7986"/>
                      <a:pt x="522" y="9642"/>
                    </a:cubicBezTo>
                    <a:cubicBezTo>
                      <a:pt x="663" y="11791"/>
                      <a:pt x="1099" y="14110"/>
                      <a:pt x="2696" y="15550"/>
                    </a:cubicBezTo>
                    <a:cubicBezTo>
                      <a:pt x="2841" y="14356"/>
                      <a:pt x="3097" y="13161"/>
                      <a:pt x="3213" y="11971"/>
                    </a:cubicBezTo>
                    <a:cubicBezTo>
                      <a:pt x="3288" y="11214"/>
                      <a:pt x="3303" y="10451"/>
                      <a:pt x="3193" y="9693"/>
                    </a:cubicBezTo>
                    <a:cubicBezTo>
                      <a:pt x="2967" y="8127"/>
                      <a:pt x="2214" y="6606"/>
                      <a:pt x="2415" y="5035"/>
                    </a:cubicBezTo>
                    <a:cubicBezTo>
                      <a:pt x="2455" y="4719"/>
                      <a:pt x="2535" y="4412"/>
                      <a:pt x="2635" y="4111"/>
                    </a:cubicBezTo>
                    <a:cubicBezTo>
                      <a:pt x="2751" y="3780"/>
                      <a:pt x="2896" y="3454"/>
                      <a:pt x="3057" y="3132"/>
                    </a:cubicBezTo>
                    <a:lnTo>
                      <a:pt x="3027" y="3117"/>
                    </a:lnTo>
                    <a:cubicBezTo>
                      <a:pt x="3127" y="1988"/>
                      <a:pt x="2721" y="974"/>
                      <a:pt x="219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05" name="Google Shape;6505;p30"/>
              <p:cNvSpPr/>
              <p:nvPr/>
            </p:nvSpPr>
            <p:spPr>
              <a:xfrm>
                <a:off x="830900" y="3535725"/>
                <a:ext cx="103550" cy="111575"/>
              </a:xfrm>
              <a:custGeom>
                <a:rect b="b" l="l" r="r" t="t"/>
                <a:pathLst>
                  <a:path extrusionOk="0" h="4463" w="4142">
                    <a:moveTo>
                      <a:pt x="0" y="0"/>
                    </a:moveTo>
                    <a:cubicBezTo>
                      <a:pt x="20" y="311"/>
                      <a:pt x="61" y="618"/>
                      <a:pt x="126" y="924"/>
                    </a:cubicBezTo>
                    <a:cubicBezTo>
                      <a:pt x="352" y="1998"/>
                      <a:pt x="884" y="2972"/>
                      <a:pt x="1396" y="3955"/>
                    </a:cubicBezTo>
                    <a:cubicBezTo>
                      <a:pt x="2309" y="4121"/>
                      <a:pt x="3223" y="4292"/>
                      <a:pt x="4141" y="4462"/>
                    </a:cubicBezTo>
                    <a:cubicBezTo>
                      <a:pt x="4011" y="3986"/>
                      <a:pt x="3845" y="3519"/>
                      <a:pt x="3624" y="3072"/>
                    </a:cubicBezTo>
                    <a:cubicBezTo>
                      <a:pt x="3313" y="2435"/>
                      <a:pt x="2896" y="1847"/>
                      <a:pt x="2615" y="1200"/>
                    </a:cubicBezTo>
                    <a:cubicBezTo>
                      <a:pt x="1923" y="889"/>
                      <a:pt x="1225" y="578"/>
                      <a:pt x="527" y="271"/>
                    </a:cubicBezTo>
                    <a:cubicBezTo>
                      <a:pt x="347" y="186"/>
                      <a:pt x="166" y="106"/>
                      <a:pt x="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06" name="Google Shape;6506;p30"/>
              <p:cNvSpPr/>
              <p:nvPr/>
            </p:nvSpPr>
            <p:spPr>
              <a:xfrm>
                <a:off x="811075" y="3311850"/>
                <a:ext cx="90125" cy="253875"/>
              </a:xfrm>
              <a:custGeom>
                <a:rect b="b" l="l" r="r" t="t"/>
                <a:pathLst>
                  <a:path extrusionOk="0" h="10155" w="3605">
                    <a:moveTo>
                      <a:pt x="0" y="1"/>
                    </a:moveTo>
                    <a:cubicBezTo>
                      <a:pt x="352" y="774"/>
                      <a:pt x="733" y="1532"/>
                      <a:pt x="929" y="2355"/>
                    </a:cubicBezTo>
                    <a:cubicBezTo>
                      <a:pt x="1446" y="4498"/>
                      <a:pt x="643" y="6767"/>
                      <a:pt x="793" y="8955"/>
                    </a:cubicBezTo>
                    <a:cubicBezTo>
                      <a:pt x="959" y="9061"/>
                      <a:pt x="1140" y="9141"/>
                      <a:pt x="1320" y="9226"/>
                    </a:cubicBezTo>
                    <a:cubicBezTo>
                      <a:pt x="2018" y="9533"/>
                      <a:pt x="2716" y="9844"/>
                      <a:pt x="3408" y="10155"/>
                    </a:cubicBezTo>
                    <a:cubicBezTo>
                      <a:pt x="3383" y="10095"/>
                      <a:pt x="3358" y="10034"/>
                      <a:pt x="3338" y="9974"/>
                    </a:cubicBezTo>
                    <a:cubicBezTo>
                      <a:pt x="2465" y="7690"/>
                      <a:pt x="3604" y="5050"/>
                      <a:pt x="2901" y="2706"/>
                    </a:cubicBezTo>
                    <a:cubicBezTo>
                      <a:pt x="2741" y="2154"/>
                      <a:pt x="2475" y="1642"/>
                      <a:pt x="2214" y="1125"/>
                    </a:cubicBezTo>
                    <a:cubicBezTo>
                      <a:pt x="1797" y="950"/>
                      <a:pt x="1386" y="754"/>
                      <a:pt x="989" y="548"/>
                    </a:cubicBezTo>
                    <a:cubicBezTo>
                      <a:pt x="653" y="372"/>
                      <a:pt x="326" y="192"/>
                      <a:pt x="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07" name="Google Shape;6507;p30"/>
              <p:cNvSpPr/>
              <p:nvPr/>
            </p:nvSpPr>
            <p:spPr>
              <a:xfrm>
                <a:off x="896275" y="3456050"/>
                <a:ext cx="93125" cy="191250"/>
              </a:xfrm>
              <a:custGeom>
                <a:rect b="b" l="l" r="r" t="t"/>
                <a:pathLst>
                  <a:path extrusionOk="0" h="7650" w="3725">
                    <a:moveTo>
                      <a:pt x="2199" y="0"/>
                    </a:moveTo>
                    <a:lnTo>
                      <a:pt x="2154" y="15"/>
                    </a:lnTo>
                    <a:cubicBezTo>
                      <a:pt x="1441" y="1461"/>
                      <a:pt x="748" y="2951"/>
                      <a:pt x="30" y="4402"/>
                    </a:cubicBezTo>
                    <a:cubicBezTo>
                      <a:pt x="20" y="4397"/>
                      <a:pt x="10" y="4392"/>
                      <a:pt x="0" y="4387"/>
                    </a:cubicBezTo>
                    <a:lnTo>
                      <a:pt x="0" y="4387"/>
                    </a:lnTo>
                    <a:cubicBezTo>
                      <a:pt x="281" y="5034"/>
                      <a:pt x="698" y="5622"/>
                      <a:pt x="1009" y="6259"/>
                    </a:cubicBezTo>
                    <a:cubicBezTo>
                      <a:pt x="1230" y="6706"/>
                      <a:pt x="1396" y="7173"/>
                      <a:pt x="1526" y="7649"/>
                    </a:cubicBezTo>
                    <a:lnTo>
                      <a:pt x="1536" y="7649"/>
                    </a:lnTo>
                    <a:cubicBezTo>
                      <a:pt x="2174" y="6043"/>
                      <a:pt x="2866" y="4457"/>
                      <a:pt x="3725" y="2956"/>
                    </a:cubicBezTo>
                    <a:cubicBezTo>
                      <a:pt x="3258" y="2073"/>
                      <a:pt x="2686" y="1220"/>
                      <a:pt x="2314" y="326"/>
                    </a:cubicBezTo>
                    <a:cubicBezTo>
                      <a:pt x="2269" y="221"/>
                      <a:pt x="2234" y="110"/>
                      <a:pt x="21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08" name="Google Shape;6508;p30"/>
              <p:cNvSpPr/>
              <p:nvPr/>
            </p:nvSpPr>
            <p:spPr>
              <a:xfrm>
                <a:off x="865775" y="3634600"/>
                <a:ext cx="184500" cy="474350"/>
              </a:xfrm>
              <a:custGeom>
                <a:rect b="b" l="l" r="r" t="t"/>
                <a:pathLst>
                  <a:path extrusionOk="0" h="18974" w="7380">
                    <a:moveTo>
                      <a:pt x="1" y="0"/>
                    </a:moveTo>
                    <a:lnTo>
                      <a:pt x="1" y="0"/>
                    </a:lnTo>
                    <a:cubicBezTo>
                      <a:pt x="377" y="733"/>
                      <a:pt x="749" y="1471"/>
                      <a:pt x="974" y="2259"/>
                    </a:cubicBezTo>
                    <a:cubicBezTo>
                      <a:pt x="1210" y="3082"/>
                      <a:pt x="1281" y="3931"/>
                      <a:pt x="1291" y="4789"/>
                    </a:cubicBezTo>
                    <a:cubicBezTo>
                      <a:pt x="1311" y="6681"/>
                      <a:pt x="1025" y="8624"/>
                      <a:pt x="1511" y="10451"/>
                    </a:cubicBezTo>
                    <a:cubicBezTo>
                      <a:pt x="1798" y="11510"/>
                      <a:pt x="2330" y="12489"/>
                      <a:pt x="2656" y="13527"/>
                    </a:cubicBezTo>
                    <a:cubicBezTo>
                      <a:pt x="2721" y="13728"/>
                      <a:pt x="2776" y="13934"/>
                      <a:pt x="2822" y="14140"/>
                    </a:cubicBezTo>
                    <a:cubicBezTo>
                      <a:pt x="3047" y="15209"/>
                      <a:pt x="2972" y="16333"/>
                      <a:pt x="3238" y="17392"/>
                    </a:cubicBezTo>
                    <a:cubicBezTo>
                      <a:pt x="3384" y="17970"/>
                      <a:pt x="3680" y="18552"/>
                      <a:pt x="4096" y="18973"/>
                    </a:cubicBezTo>
                    <a:lnTo>
                      <a:pt x="7379" y="18973"/>
                    </a:lnTo>
                    <a:cubicBezTo>
                      <a:pt x="6059" y="17252"/>
                      <a:pt x="5316" y="15094"/>
                      <a:pt x="5326" y="12925"/>
                    </a:cubicBezTo>
                    <a:cubicBezTo>
                      <a:pt x="5331" y="12403"/>
                      <a:pt x="5371" y="11881"/>
                      <a:pt x="5442" y="11364"/>
                    </a:cubicBezTo>
                    <a:cubicBezTo>
                      <a:pt x="3845" y="9924"/>
                      <a:pt x="3409" y="7605"/>
                      <a:pt x="3268" y="5456"/>
                    </a:cubicBezTo>
                    <a:cubicBezTo>
                      <a:pt x="3163" y="3800"/>
                      <a:pt x="3173" y="2089"/>
                      <a:pt x="2746" y="507"/>
                    </a:cubicBezTo>
                    <a:cubicBezTo>
                      <a:pt x="1828" y="337"/>
                      <a:pt x="914" y="166"/>
                      <a:pt x="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09" name="Google Shape;6509;p30"/>
              <p:cNvSpPr/>
              <p:nvPr/>
            </p:nvSpPr>
            <p:spPr>
              <a:xfrm>
                <a:off x="1205575" y="4076175"/>
                <a:ext cx="17100" cy="74050"/>
              </a:xfrm>
              <a:custGeom>
                <a:rect b="b" l="l" r="r" t="t"/>
                <a:pathLst>
                  <a:path extrusionOk="0" fill="none" h="2962" w="684">
                    <a:moveTo>
                      <a:pt x="674" y="0"/>
                    </a:moveTo>
                    <a:cubicBezTo>
                      <a:pt x="684" y="447"/>
                      <a:pt x="674" y="889"/>
                      <a:pt x="608" y="1310"/>
                    </a:cubicBezTo>
                    <a:cubicBezTo>
                      <a:pt x="533" y="1908"/>
                      <a:pt x="357" y="2470"/>
                      <a:pt x="1" y="2962"/>
                    </a:cubicBezTo>
                  </a:path>
                </a:pathLst>
              </a:custGeom>
              <a:noFill/>
              <a:ln cap="flat" cmpd="sng" w="5275">
                <a:solidFill>
                  <a:srgbClr val="00003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10" name="Google Shape;6510;p30"/>
              <p:cNvSpPr/>
              <p:nvPr/>
            </p:nvSpPr>
            <p:spPr>
              <a:xfrm>
                <a:off x="1129050" y="3859475"/>
                <a:ext cx="58375" cy="256875"/>
              </a:xfrm>
              <a:custGeom>
                <a:rect b="b" l="l" r="r" t="t"/>
                <a:pathLst>
                  <a:path extrusionOk="0" fill="none" h="10275" w="2335">
                    <a:moveTo>
                      <a:pt x="472" y="10275"/>
                    </a:moveTo>
                    <a:cubicBezTo>
                      <a:pt x="452" y="10174"/>
                      <a:pt x="437" y="10079"/>
                      <a:pt x="422" y="9978"/>
                    </a:cubicBezTo>
                    <a:cubicBezTo>
                      <a:pt x="216" y="8749"/>
                      <a:pt x="35" y="7474"/>
                      <a:pt x="15" y="6219"/>
                    </a:cubicBezTo>
                    <a:cubicBezTo>
                      <a:pt x="0" y="5321"/>
                      <a:pt x="70" y="4432"/>
                      <a:pt x="276" y="3589"/>
                    </a:cubicBezTo>
                    <a:cubicBezTo>
                      <a:pt x="452" y="2866"/>
                      <a:pt x="733" y="2168"/>
                      <a:pt x="1145" y="1521"/>
                    </a:cubicBezTo>
                    <a:cubicBezTo>
                      <a:pt x="1491" y="979"/>
                      <a:pt x="1923" y="492"/>
                      <a:pt x="2334" y="0"/>
                    </a:cubicBezTo>
                  </a:path>
                </a:pathLst>
              </a:custGeom>
              <a:noFill/>
              <a:ln cap="flat" cmpd="sng" w="5275">
                <a:solidFill>
                  <a:srgbClr val="00003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11" name="Google Shape;6511;p30"/>
              <p:cNvSpPr/>
              <p:nvPr/>
            </p:nvSpPr>
            <p:spPr>
              <a:xfrm>
                <a:off x="989750" y="3533325"/>
                <a:ext cx="87125" cy="605100"/>
              </a:xfrm>
              <a:custGeom>
                <a:rect b="b" l="l" r="r" t="t"/>
                <a:pathLst>
                  <a:path extrusionOk="0" fill="none" h="24204" w="3485">
                    <a:moveTo>
                      <a:pt x="2234" y="1"/>
                    </a:moveTo>
                    <a:cubicBezTo>
                      <a:pt x="1968" y="1070"/>
                      <a:pt x="1341" y="2014"/>
                      <a:pt x="844" y="2997"/>
                    </a:cubicBezTo>
                    <a:cubicBezTo>
                      <a:pt x="683" y="3319"/>
                      <a:pt x="538" y="3645"/>
                      <a:pt x="422" y="3976"/>
                    </a:cubicBezTo>
                    <a:cubicBezTo>
                      <a:pt x="322" y="4277"/>
                      <a:pt x="242" y="4584"/>
                      <a:pt x="202" y="4900"/>
                    </a:cubicBezTo>
                    <a:cubicBezTo>
                      <a:pt x="1" y="6471"/>
                      <a:pt x="754" y="7992"/>
                      <a:pt x="980" y="9558"/>
                    </a:cubicBezTo>
                    <a:cubicBezTo>
                      <a:pt x="1090" y="10316"/>
                      <a:pt x="1075" y="11079"/>
                      <a:pt x="1000" y="11836"/>
                    </a:cubicBezTo>
                    <a:cubicBezTo>
                      <a:pt x="884" y="13026"/>
                      <a:pt x="628" y="14221"/>
                      <a:pt x="483" y="15415"/>
                    </a:cubicBezTo>
                    <a:cubicBezTo>
                      <a:pt x="412" y="15932"/>
                      <a:pt x="372" y="16454"/>
                      <a:pt x="367" y="16976"/>
                    </a:cubicBezTo>
                    <a:cubicBezTo>
                      <a:pt x="357" y="19145"/>
                      <a:pt x="1100" y="21303"/>
                      <a:pt x="2420" y="23024"/>
                    </a:cubicBezTo>
                    <a:cubicBezTo>
                      <a:pt x="2736" y="23446"/>
                      <a:pt x="3098" y="23843"/>
                      <a:pt x="3484" y="24204"/>
                    </a:cubicBezTo>
                  </a:path>
                </a:pathLst>
              </a:custGeom>
              <a:noFill/>
              <a:ln cap="flat" cmpd="sng" w="5275">
                <a:solidFill>
                  <a:srgbClr val="00003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12" name="Google Shape;6512;p30"/>
              <p:cNvSpPr/>
              <p:nvPr/>
            </p:nvSpPr>
            <p:spPr>
              <a:xfrm>
                <a:off x="891375" y="3754300"/>
                <a:ext cx="108700" cy="370325"/>
              </a:xfrm>
              <a:custGeom>
                <a:rect b="b" l="l" r="r" t="t"/>
                <a:pathLst>
                  <a:path extrusionOk="0" fill="none" h="14813" w="4348">
                    <a:moveTo>
                      <a:pt x="267" y="1"/>
                    </a:moveTo>
                    <a:cubicBezTo>
                      <a:pt x="287" y="1893"/>
                      <a:pt x="1" y="3836"/>
                      <a:pt x="487" y="5663"/>
                    </a:cubicBezTo>
                    <a:cubicBezTo>
                      <a:pt x="774" y="6722"/>
                      <a:pt x="1306" y="7701"/>
                      <a:pt x="1632" y="8739"/>
                    </a:cubicBezTo>
                    <a:cubicBezTo>
                      <a:pt x="1697" y="8940"/>
                      <a:pt x="1752" y="9146"/>
                      <a:pt x="1798" y="9352"/>
                    </a:cubicBezTo>
                    <a:cubicBezTo>
                      <a:pt x="2023" y="10421"/>
                      <a:pt x="1948" y="11545"/>
                      <a:pt x="2214" y="12604"/>
                    </a:cubicBezTo>
                    <a:cubicBezTo>
                      <a:pt x="2360" y="13182"/>
                      <a:pt x="2656" y="13764"/>
                      <a:pt x="3072" y="14185"/>
                    </a:cubicBezTo>
                    <a:cubicBezTo>
                      <a:pt x="3424" y="14537"/>
                      <a:pt x="3850" y="14773"/>
                      <a:pt x="4347" y="14813"/>
                    </a:cubicBezTo>
                  </a:path>
                </a:pathLst>
              </a:custGeom>
              <a:noFill/>
              <a:ln cap="flat" cmpd="sng" w="5275">
                <a:solidFill>
                  <a:srgbClr val="00003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13" name="Google Shape;6513;p30"/>
              <p:cNvSpPr/>
              <p:nvPr/>
            </p:nvSpPr>
            <p:spPr>
              <a:xfrm>
                <a:off x="1167700" y="3291900"/>
                <a:ext cx="435325" cy="850425"/>
              </a:xfrm>
              <a:custGeom>
                <a:rect b="b" l="l" r="r" t="t"/>
                <a:pathLst>
                  <a:path extrusionOk="0" fill="none" h="34017" w="17413">
                    <a:moveTo>
                      <a:pt x="17412" y="1"/>
                    </a:moveTo>
                    <a:lnTo>
                      <a:pt x="17392" y="11"/>
                    </a:lnTo>
                    <a:cubicBezTo>
                      <a:pt x="16529" y="588"/>
                      <a:pt x="15665" y="1160"/>
                      <a:pt x="14807" y="1737"/>
                    </a:cubicBezTo>
                    <a:cubicBezTo>
                      <a:pt x="13798" y="2405"/>
                      <a:pt x="12769" y="3098"/>
                      <a:pt x="11921" y="3946"/>
                    </a:cubicBezTo>
                    <a:cubicBezTo>
                      <a:pt x="11494" y="4368"/>
                      <a:pt x="11118" y="4829"/>
                      <a:pt x="10807" y="5341"/>
                    </a:cubicBezTo>
                    <a:cubicBezTo>
                      <a:pt x="10757" y="5422"/>
                      <a:pt x="10711" y="5502"/>
                      <a:pt x="10666" y="5587"/>
                    </a:cubicBezTo>
                    <a:cubicBezTo>
                      <a:pt x="10024" y="6782"/>
                      <a:pt x="9803" y="8192"/>
                      <a:pt x="9035" y="9317"/>
                    </a:cubicBezTo>
                    <a:cubicBezTo>
                      <a:pt x="8684" y="9829"/>
                      <a:pt x="8232" y="10260"/>
                      <a:pt x="7775" y="10687"/>
                    </a:cubicBezTo>
                    <a:cubicBezTo>
                      <a:pt x="7439" y="11003"/>
                      <a:pt x="7097" y="11319"/>
                      <a:pt x="6796" y="11666"/>
                    </a:cubicBezTo>
                    <a:cubicBezTo>
                      <a:pt x="6249" y="12278"/>
                      <a:pt x="5813" y="12996"/>
                      <a:pt x="5516" y="13764"/>
                    </a:cubicBezTo>
                    <a:cubicBezTo>
                      <a:pt x="5346" y="14215"/>
                      <a:pt x="5215" y="14692"/>
                      <a:pt x="5140" y="15169"/>
                    </a:cubicBezTo>
                    <a:cubicBezTo>
                      <a:pt x="4994" y="16093"/>
                      <a:pt x="5040" y="17036"/>
                      <a:pt x="4889" y="17955"/>
                    </a:cubicBezTo>
                    <a:cubicBezTo>
                      <a:pt x="4718" y="19029"/>
                      <a:pt x="4302" y="20028"/>
                      <a:pt x="3775" y="20991"/>
                    </a:cubicBezTo>
                    <a:cubicBezTo>
                      <a:pt x="3408" y="21669"/>
                      <a:pt x="2987" y="22327"/>
                      <a:pt x="2565" y="22979"/>
                    </a:cubicBezTo>
                    <a:cubicBezTo>
                      <a:pt x="1416" y="24766"/>
                      <a:pt x="256" y="26538"/>
                      <a:pt x="65" y="28586"/>
                    </a:cubicBezTo>
                    <a:cubicBezTo>
                      <a:pt x="55" y="28691"/>
                      <a:pt x="50" y="28796"/>
                      <a:pt x="45" y="28907"/>
                    </a:cubicBezTo>
                    <a:cubicBezTo>
                      <a:pt x="0" y="30167"/>
                      <a:pt x="346" y="31432"/>
                      <a:pt x="377" y="32681"/>
                    </a:cubicBezTo>
                    <a:cubicBezTo>
                      <a:pt x="392" y="33128"/>
                      <a:pt x="362" y="33575"/>
                      <a:pt x="256" y="34017"/>
                    </a:cubicBezTo>
                  </a:path>
                </a:pathLst>
              </a:custGeom>
              <a:noFill/>
              <a:ln cap="flat" cmpd="sng" w="5275">
                <a:solidFill>
                  <a:srgbClr val="00003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14" name="Google Shape;6514;p30"/>
              <p:cNvSpPr/>
              <p:nvPr/>
            </p:nvSpPr>
            <p:spPr>
              <a:xfrm>
                <a:off x="1250125" y="3715925"/>
                <a:ext cx="506725" cy="440200"/>
              </a:xfrm>
              <a:custGeom>
                <a:rect b="b" l="l" r="r" t="t"/>
                <a:pathLst>
                  <a:path extrusionOk="0" fill="none" h="17608" w="20269">
                    <a:moveTo>
                      <a:pt x="20269" y="110"/>
                    </a:moveTo>
                    <a:cubicBezTo>
                      <a:pt x="18939" y="0"/>
                      <a:pt x="17573" y="502"/>
                      <a:pt x="16640" y="1451"/>
                    </a:cubicBezTo>
                    <a:cubicBezTo>
                      <a:pt x="16294" y="1802"/>
                      <a:pt x="15997" y="2208"/>
                      <a:pt x="15576" y="2469"/>
                    </a:cubicBezTo>
                    <a:cubicBezTo>
                      <a:pt x="15059" y="2791"/>
                      <a:pt x="14416" y="2836"/>
                      <a:pt x="13824" y="2986"/>
                    </a:cubicBezTo>
                    <a:cubicBezTo>
                      <a:pt x="13433" y="3082"/>
                      <a:pt x="13056" y="3232"/>
                      <a:pt x="12705" y="3428"/>
                    </a:cubicBezTo>
                    <a:cubicBezTo>
                      <a:pt x="11982" y="3820"/>
                      <a:pt x="11360" y="4397"/>
                      <a:pt x="10923" y="5090"/>
                    </a:cubicBezTo>
                    <a:cubicBezTo>
                      <a:pt x="10833" y="5225"/>
                      <a:pt x="10752" y="5361"/>
                      <a:pt x="10682" y="5506"/>
                    </a:cubicBezTo>
                    <a:cubicBezTo>
                      <a:pt x="10471" y="5928"/>
                      <a:pt x="10316" y="6385"/>
                      <a:pt x="10004" y="6741"/>
                    </a:cubicBezTo>
                    <a:cubicBezTo>
                      <a:pt x="9638" y="7158"/>
                      <a:pt x="9101" y="7373"/>
                      <a:pt x="8634" y="7669"/>
                    </a:cubicBezTo>
                    <a:cubicBezTo>
                      <a:pt x="7856" y="8161"/>
                      <a:pt x="7279" y="8879"/>
                      <a:pt x="6722" y="9622"/>
                    </a:cubicBezTo>
                    <a:cubicBezTo>
                      <a:pt x="6114" y="10435"/>
                      <a:pt x="5537" y="11278"/>
                      <a:pt x="4759" y="11911"/>
                    </a:cubicBezTo>
                    <a:cubicBezTo>
                      <a:pt x="4458" y="12157"/>
                      <a:pt x="4132" y="12363"/>
                      <a:pt x="3795" y="12563"/>
                    </a:cubicBezTo>
                    <a:cubicBezTo>
                      <a:pt x="2782" y="13151"/>
                      <a:pt x="1672" y="13612"/>
                      <a:pt x="919" y="14501"/>
                    </a:cubicBezTo>
                    <a:cubicBezTo>
                      <a:pt x="618" y="14857"/>
                      <a:pt x="387" y="15274"/>
                      <a:pt x="242" y="15720"/>
                    </a:cubicBezTo>
                    <a:cubicBezTo>
                      <a:pt x="46" y="16328"/>
                      <a:pt x="1" y="16980"/>
                      <a:pt x="136" y="17608"/>
                    </a:cubicBezTo>
                  </a:path>
                </a:pathLst>
              </a:custGeom>
              <a:noFill/>
              <a:ln cap="flat" cmpd="sng" w="5275">
                <a:solidFill>
                  <a:srgbClr val="00003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15" name="Google Shape;6515;p30"/>
              <p:cNvSpPr/>
              <p:nvPr/>
            </p:nvSpPr>
            <p:spPr>
              <a:xfrm>
                <a:off x="1064550" y="3043700"/>
                <a:ext cx="351750" cy="973525"/>
              </a:xfrm>
              <a:custGeom>
                <a:rect b="b" l="l" r="r" t="t"/>
                <a:pathLst>
                  <a:path extrusionOk="0" fill="none" h="38941" w="14070">
                    <a:moveTo>
                      <a:pt x="14069" y="1"/>
                    </a:moveTo>
                    <a:cubicBezTo>
                      <a:pt x="13899" y="6"/>
                      <a:pt x="13733" y="11"/>
                      <a:pt x="13567" y="21"/>
                    </a:cubicBezTo>
                    <a:cubicBezTo>
                      <a:pt x="12037" y="121"/>
                      <a:pt x="10526" y="482"/>
                      <a:pt x="9120" y="1095"/>
                    </a:cubicBezTo>
                    <a:cubicBezTo>
                      <a:pt x="8433" y="1391"/>
                      <a:pt x="7755" y="1762"/>
                      <a:pt x="7258" y="2320"/>
                    </a:cubicBezTo>
                    <a:cubicBezTo>
                      <a:pt x="6872" y="2751"/>
                      <a:pt x="6626" y="3253"/>
                      <a:pt x="6450" y="3785"/>
                    </a:cubicBezTo>
                    <a:cubicBezTo>
                      <a:pt x="6189" y="4563"/>
                      <a:pt x="6079" y="5421"/>
                      <a:pt x="5918" y="6255"/>
                    </a:cubicBezTo>
                    <a:cubicBezTo>
                      <a:pt x="5798" y="6872"/>
                      <a:pt x="5647" y="7474"/>
                      <a:pt x="5386" y="8032"/>
                    </a:cubicBezTo>
                    <a:cubicBezTo>
                      <a:pt x="4924" y="9030"/>
                      <a:pt x="4131" y="9833"/>
                      <a:pt x="3428" y="10687"/>
                    </a:cubicBezTo>
                    <a:cubicBezTo>
                      <a:pt x="3057" y="11133"/>
                      <a:pt x="2716" y="11600"/>
                      <a:pt x="2460" y="12117"/>
                    </a:cubicBezTo>
                    <a:cubicBezTo>
                      <a:pt x="2405" y="12228"/>
                      <a:pt x="2349" y="12348"/>
                      <a:pt x="2304" y="12464"/>
                    </a:cubicBezTo>
                    <a:cubicBezTo>
                      <a:pt x="1441" y="14642"/>
                      <a:pt x="2465" y="17126"/>
                      <a:pt x="2033" y="19425"/>
                    </a:cubicBezTo>
                    <a:cubicBezTo>
                      <a:pt x="1988" y="19646"/>
                      <a:pt x="1933" y="19862"/>
                      <a:pt x="1872" y="20073"/>
                    </a:cubicBezTo>
                    <a:cubicBezTo>
                      <a:pt x="1702" y="20645"/>
                      <a:pt x="1461" y="21197"/>
                      <a:pt x="1205" y="21744"/>
                    </a:cubicBezTo>
                    <a:cubicBezTo>
                      <a:pt x="788" y="22658"/>
                      <a:pt x="342" y="23566"/>
                      <a:pt x="146" y="24545"/>
                    </a:cubicBezTo>
                    <a:cubicBezTo>
                      <a:pt x="10" y="25228"/>
                      <a:pt x="0" y="25905"/>
                      <a:pt x="60" y="26593"/>
                    </a:cubicBezTo>
                    <a:cubicBezTo>
                      <a:pt x="211" y="28400"/>
                      <a:pt x="838" y="30227"/>
                      <a:pt x="833" y="32064"/>
                    </a:cubicBezTo>
                    <a:cubicBezTo>
                      <a:pt x="828" y="32616"/>
                      <a:pt x="768" y="33168"/>
                      <a:pt x="718" y="33720"/>
                    </a:cubicBezTo>
                    <a:cubicBezTo>
                      <a:pt x="663" y="34378"/>
                      <a:pt x="623" y="35030"/>
                      <a:pt x="718" y="35678"/>
                    </a:cubicBezTo>
                    <a:cubicBezTo>
                      <a:pt x="894" y="36923"/>
                      <a:pt x="1586" y="38092"/>
                      <a:pt x="2595" y="38850"/>
                    </a:cubicBezTo>
                    <a:cubicBezTo>
                      <a:pt x="2630" y="38885"/>
                      <a:pt x="2671" y="38910"/>
                      <a:pt x="2711" y="38940"/>
                    </a:cubicBezTo>
                  </a:path>
                </a:pathLst>
              </a:custGeom>
              <a:noFill/>
              <a:ln cap="flat" cmpd="sng" w="5275">
                <a:solidFill>
                  <a:srgbClr val="00003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16" name="Google Shape;6516;p30"/>
              <p:cNvSpPr/>
              <p:nvPr/>
            </p:nvSpPr>
            <p:spPr>
              <a:xfrm>
                <a:off x="753225" y="3120500"/>
                <a:ext cx="248850" cy="798475"/>
              </a:xfrm>
              <a:custGeom>
                <a:rect b="b" l="l" r="r" t="t"/>
                <a:pathLst>
                  <a:path extrusionOk="0" fill="none" h="31939" w="9954">
                    <a:moveTo>
                      <a:pt x="0" y="0"/>
                    </a:moveTo>
                    <a:cubicBezTo>
                      <a:pt x="35" y="5"/>
                      <a:pt x="66" y="16"/>
                      <a:pt x="101" y="26"/>
                    </a:cubicBezTo>
                    <a:cubicBezTo>
                      <a:pt x="1526" y="402"/>
                      <a:pt x="2450" y="1832"/>
                      <a:pt x="2886" y="3253"/>
                    </a:cubicBezTo>
                    <a:cubicBezTo>
                      <a:pt x="3077" y="3875"/>
                      <a:pt x="3203" y="4513"/>
                      <a:pt x="3328" y="5150"/>
                    </a:cubicBezTo>
                    <a:cubicBezTo>
                      <a:pt x="3499" y="6009"/>
                      <a:pt x="3669" y="6862"/>
                      <a:pt x="4001" y="7670"/>
                    </a:cubicBezTo>
                    <a:cubicBezTo>
                      <a:pt x="4151" y="8051"/>
                      <a:pt x="4342" y="8413"/>
                      <a:pt x="4528" y="8779"/>
                    </a:cubicBezTo>
                    <a:cubicBezTo>
                      <a:pt x="4789" y="9296"/>
                      <a:pt x="5055" y="9808"/>
                      <a:pt x="5215" y="10360"/>
                    </a:cubicBezTo>
                    <a:cubicBezTo>
                      <a:pt x="5918" y="12704"/>
                      <a:pt x="4779" y="15344"/>
                      <a:pt x="5652" y="17628"/>
                    </a:cubicBezTo>
                    <a:cubicBezTo>
                      <a:pt x="5672" y="17688"/>
                      <a:pt x="5697" y="17749"/>
                      <a:pt x="5722" y="17809"/>
                    </a:cubicBezTo>
                    <a:cubicBezTo>
                      <a:pt x="6003" y="18456"/>
                      <a:pt x="6420" y="19044"/>
                      <a:pt x="6731" y="19681"/>
                    </a:cubicBezTo>
                    <a:cubicBezTo>
                      <a:pt x="6952" y="20128"/>
                      <a:pt x="7118" y="20595"/>
                      <a:pt x="7248" y="21071"/>
                    </a:cubicBezTo>
                    <a:cubicBezTo>
                      <a:pt x="7675" y="22653"/>
                      <a:pt x="7665" y="24364"/>
                      <a:pt x="7770" y="26020"/>
                    </a:cubicBezTo>
                    <a:cubicBezTo>
                      <a:pt x="7911" y="28169"/>
                      <a:pt x="8347" y="30488"/>
                      <a:pt x="9944" y="31928"/>
                    </a:cubicBezTo>
                    <a:cubicBezTo>
                      <a:pt x="9949" y="31933"/>
                      <a:pt x="9949" y="31933"/>
                      <a:pt x="9954" y="31938"/>
                    </a:cubicBezTo>
                  </a:path>
                </a:pathLst>
              </a:custGeom>
              <a:noFill/>
              <a:ln cap="flat" cmpd="sng" w="5275">
                <a:solidFill>
                  <a:srgbClr val="00003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17" name="Google Shape;6517;p30"/>
              <p:cNvSpPr/>
              <p:nvPr/>
            </p:nvSpPr>
            <p:spPr>
              <a:xfrm>
                <a:off x="599000" y="3490300"/>
                <a:ext cx="342850" cy="644500"/>
              </a:xfrm>
              <a:custGeom>
                <a:rect b="b" l="l" r="r" t="t"/>
                <a:pathLst>
                  <a:path extrusionOk="0" fill="none" h="25780" w="13714">
                    <a:moveTo>
                      <a:pt x="1" y="0"/>
                    </a:moveTo>
                    <a:cubicBezTo>
                      <a:pt x="2791" y="823"/>
                      <a:pt x="5110" y="3082"/>
                      <a:pt x="6014" y="5848"/>
                    </a:cubicBezTo>
                    <a:cubicBezTo>
                      <a:pt x="6335" y="6837"/>
                      <a:pt x="6491" y="7886"/>
                      <a:pt x="6832" y="8864"/>
                    </a:cubicBezTo>
                    <a:cubicBezTo>
                      <a:pt x="6952" y="9206"/>
                      <a:pt x="7088" y="9537"/>
                      <a:pt x="7269" y="9853"/>
                    </a:cubicBezTo>
                    <a:cubicBezTo>
                      <a:pt x="7710" y="10641"/>
                      <a:pt x="8368" y="11299"/>
                      <a:pt x="8794" y="12097"/>
                    </a:cubicBezTo>
                    <a:cubicBezTo>
                      <a:pt x="9321" y="13081"/>
                      <a:pt x="9452" y="14180"/>
                      <a:pt x="9532" y="15304"/>
                    </a:cubicBezTo>
                    <a:cubicBezTo>
                      <a:pt x="9628" y="16614"/>
                      <a:pt x="9638" y="17954"/>
                      <a:pt x="10094" y="19169"/>
                    </a:cubicBezTo>
                    <a:cubicBezTo>
                      <a:pt x="10551" y="20379"/>
                      <a:pt x="11425" y="21393"/>
                      <a:pt x="11977" y="22557"/>
                    </a:cubicBezTo>
                    <a:cubicBezTo>
                      <a:pt x="12032" y="22672"/>
                      <a:pt x="12082" y="22788"/>
                      <a:pt x="12132" y="22908"/>
                    </a:cubicBezTo>
                    <a:cubicBezTo>
                      <a:pt x="12368" y="23501"/>
                      <a:pt x="12534" y="24173"/>
                      <a:pt x="12815" y="24745"/>
                    </a:cubicBezTo>
                    <a:cubicBezTo>
                      <a:pt x="13026" y="25172"/>
                      <a:pt x="13297" y="25543"/>
                      <a:pt x="13713" y="25779"/>
                    </a:cubicBezTo>
                  </a:path>
                </a:pathLst>
              </a:custGeom>
              <a:noFill/>
              <a:ln cap="flat" cmpd="sng" w="5275">
                <a:solidFill>
                  <a:srgbClr val="00003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18" name="Google Shape;6518;p30"/>
              <p:cNvSpPr/>
              <p:nvPr/>
            </p:nvSpPr>
            <p:spPr>
              <a:xfrm>
                <a:off x="743925" y="4108925"/>
                <a:ext cx="624575" cy="25"/>
              </a:xfrm>
              <a:custGeom>
                <a:rect b="b" l="l" r="r" t="t"/>
                <a:pathLst>
                  <a:path extrusionOk="0" fill="none" h="1" w="24983">
                    <a:moveTo>
                      <a:pt x="24982" y="0"/>
                    </a:moveTo>
                    <a:lnTo>
                      <a:pt x="24836" y="0"/>
                    </a:lnTo>
                    <a:lnTo>
                      <a:pt x="22959" y="0"/>
                    </a:lnTo>
                    <a:lnTo>
                      <a:pt x="20490" y="0"/>
                    </a:lnTo>
                    <a:lnTo>
                      <a:pt x="19074" y="0"/>
                    </a:lnTo>
                    <a:lnTo>
                      <a:pt x="17328" y="0"/>
                    </a:lnTo>
                    <a:lnTo>
                      <a:pt x="15827" y="0"/>
                    </a:lnTo>
                    <a:lnTo>
                      <a:pt x="12253" y="0"/>
                    </a:lnTo>
                    <a:lnTo>
                      <a:pt x="8970" y="0"/>
                    </a:lnTo>
                    <a:lnTo>
                      <a:pt x="7018" y="0"/>
                    </a:lnTo>
                    <a:lnTo>
                      <a:pt x="2927" y="0"/>
                    </a:lnTo>
                    <a:lnTo>
                      <a:pt x="1" y="0"/>
                    </a:lnTo>
                  </a:path>
                </a:pathLst>
              </a:custGeom>
              <a:noFill/>
              <a:ln cap="flat" cmpd="sng" w="5275">
                <a:solidFill>
                  <a:srgbClr val="00003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19" name="Google Shape;6519;p30"/>
              <p:cNvSpPr/>
              <p:nvPr/>
            </p:nvSpPr>
            <p:spPr>
              <a:xfrm>
                <a:off x="1209100" y="3084725"/>
                <a:ext cx="116725" cy="54125"/>
              </a:xfrm>
              <a:custGeom>
                <a:rect b="b" l="l" r="r" t="t"/>
                <a:pathLst>
                  <a:path extrusionOk="0" fill="none" h="2165" w="4669">
                    <a:moveTo>
                      <a:pt x="1" y="1"/>
                    </a:moveTo>
                    <a:cubicBezTo>
                      <a:pt x="11" y="41"/>
                      <a:pt x="21" y="81"/>
                      <a:pt x="31" y="121"/>
                    </a:cubicBezTo>
                    <a:cubicBezTo>
                      <a:pt x="181" y="814"/>
                      <a:pt x="377" y="1497"/>
                      <a:pt x="608" y="2164"/>
                    </a:cubicBezTo>
                    <a:cubicBezTo>
                      <a:pt x="628" y="2159"/>
                      <a:pt x="648" y="2154"/>
                      <a:pt x="668" y="2144"/>
                    </a:cubicBezTo>
                    <a:cubicBezTo>
                      <a:pt x="1612" y="1838"/>
                      <a:pt x="2596" y="1517"/>
                      <a:pt x="3564" y="1231"/>
                    </a:cubicBezTo>
                    <a:cubicBezTo>
                      <a:pt x="3931" y="1120"/>
                      <a:pt x="4297" y="1020"/>
                      <a:pt x="4658" y="924"/>
                    </a:cubicBezTo>
                    <a:cubicBezTo>
                      <a:pt x="4663" y="919"/>
                      <a:pt x="4663" y="919"/>
                      <a:pt x="4668" y="919"/>
                    </a:cubicBezTo>
                  </a:path>
                </a:pathLst>
              </a:custGeom>
              <a:noFill/>
              <a:ln cap="flat" cmpd="sng" w="5275">
                <a:solidFill>
                  <a:srgbClr val="00003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20" name="Google Shape;6520;p30"/>
              <p:cNvSpPr/>
              <p:nvPr/>
            </p:nvSpPr>
            <p:spPr>
              <a:xfrm>
                <a:off x="1183125" y="3124650"/>
                <a:ext cx="126000" cy="76425"/>
              </a:xfrm>
              <a:custGeom>
                <a:rect b="b" l="l" r="r" t="t"/>
                <a:pathLst>
                  <a:path extrusionOk="0" fill="none" h="3057" w="5040">
                    <a:moveTo>
                      <a:pt x="1" y="0"/>
                    </a:moveTo>
                    <a:cubicBezTo>
                      <a:pt x="1" y="10"/>
                      <a:pt x="6" y="15"/>
                      <a:pt x="6" y="20"/>
                    </a:cubicBezTo>
                    <a:cubicBezTo>
                      <a:pt x="267" y="1064"/>
                      <a:pt x="663" y="2073"/>
                      <a:pt x="1175" y="3017"/>
                    </a:cubicBezTo>
                    <a:cubicBezTo>
                      <a:pt x="1180" y="3032"/>
                      <a:pt x="1185" y="3042"/>
                      <a:pt x="1190" y="3057"/>
                    </a:cubicBezTo>
                    <a:cubicBezTo>
                      <a:pt x="1290" y="2901"/>
                      <a:pt x="1572" y="2856"/>
                      <a:pt x="1737" y="2781"/>
                    </a:cubicBezTo>
                    <a:cubicBezTo>
                      <a:pt x="1998" y="2665"/>
                      <a:pt x="2259" y="2550"/>
                      <a:pt x="2520" y="2434"/>
                    </a:cubicBezTo>
                    <a:cubicBezTo>
                      <a:pt x="3022" y="2214"/>
                      <a:pt x="3529" y="1998"/>
                      <a:pt x="4031" y="1777"/>
                    </a:cubicBezTo>
                    <a:cubicBezTo>
                      <a:pt x="4332" y="1646"/>
                      <a:pt x="4633" y="1516"/>
                      <a:pt x="4935" y="1385"/>
                    </a:cubicBezTo>
                    <a:cubicBezTo>
                      <a:pt x="4970" y="1365"/>
                      <a:pt x="5005" y="1355"/>
                      <a:pt x="5040" y="1340"/>
                    </a:cubicBezTo>
                  </a:path>
                </a:pathLst>
              </a:custGeom>
              <a:noFill/>
              <a:ln cap="flat" cmpd="sng" w="5275">
                <a:solidFill>
                  <a:srgbClr val="00003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21" name="Google Shape;6521;p30"/>
              <p:cNvSpPr/>
              <p:nvPr/>
            </p:nvSpPr>
            <p:spPr>
              <a:xfrm>
                <a:off x="1137700" y="3257275"/>
                <a:ext cx="109575" cy="54100"/>
              </a:xfrm>
              <a:custGeom>
                <a:rect b="b" l="l" r="r" t="t"/>
                <a:pathLst>
                  <a:path extrusionOk="0" fill="none" h="2164" w="4383">
                    <a:moveTo>
                      <a:pt x="1" y="0"/>
                    </a:moveTo>
                    <a:cubicBezTo>
                      <a:pt x="1" y="11"/>
                      <a:pt x="1" y="16"/>
                      <a:pt x="1" y="21"/>
                    </a:cubicBezTo>
                    <a:cubicBezTo>
                      <a:pt x="101" y="743"/>
                      <a:pt x="241" y="1461"/>
                      <a:pt x="422" y="2164"/>
                    </a:cubicBezTo>
                    <a:cubicBezTo>
                      <a:pt x="447" y="2159"/>
                      <a:pt x="477" y="2149"/>
                      <a:pt x="502" y="2144"/>
                    </a:cubicBezTo>
                    <a:cubicBezTo>
                      <a:pt x="1752" y="1777"/>
                      <a:pt x="3052" y="1431"/>
                      <a:pt x="4302" y="1065"/>
                    </a:cubicBezTo>
                    <a:cubicBezTo>
                      <a:pt x="4332" y="1055"/>
                      <a:pt x="4357" y="1050"/>
                      <a:pt x="4382" y="1039"/>
                    </a:cubicBezTo>
                  </a:path>
                </a:pathLst>
              </a:custGeom>
              <a:noFill/>
              <a:ln cap="flat" cmpd="sng" w="5275">
                <a:solidFill>
                  <a:srgbClr val="00003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22" name="Google Shape;6522;p30"/>
              <p:cNvSpPr/>
              <p:nvPr/>
            </p:nvSpPr>
            <p:spPr>
              <a:xfrm>
                <a:off x="1111725" y="3297300"/>
                <a:ext cx="102800" cy="49350"/>
              </a:xfrm>
              <a:custGeom>
                <a:rect b="b" l="l" r="r" t="t"/>
                <a:pathLst>
                  <a:path extrusionOk="0" fill="none" h="1974" w="4112">
                    <a:moveTo>
                      <a:pt x="1" y="1"/>
                    </a:moveTo>
                    <a:cubicBezTo>
                      <a:pt x="1" y="6"/>
                      <a:pt x="1" y="6"/>
                      <a:pt x="1" y="6"/>
                    </a:cubicBezTo>
                    <a:cubicBezTo>
                      <a:pt x="186" y="663"/>
                      <a:pt x="377" y="1321"/>
                      <a:pt x="563" y="1973"/>
                    </a:cubicBezTo>
                    <a:cubicBezTo>
                      <a:pt x="568" y="1973"/>
                      <a:pt x="573" y="1973"/>
                      <a:pt x="573" y="1973"/>
                    </a:cubicBezTo>
                    <a:cubicBezTo>
                      <a:pt x="829" y="1818"/>
                      <a:pt x="1185" y="1777"/>
                      <a:pt x="1471" y="1697"/>
                    </a:cubicBezTo>
                    <a:cubicBezTo>
                      <a:pt x="2340" y="1456"/>
                      <a:pt x="3208" y="1215"/>
                      <a:pt x="4071" y="969"/>
                    </a:cubicBezTo>
                    <a:cubicBezTo>
                      <a:pt x="4086" y="964"/>
                      <a:pt x="4096" y="964"/>
                      <a:pt x="4111" y="959"/>
                    </a:cubicBezTo>
                  </a:path>
                </a:pathLst>
              </a:custGeom>
              <a:noFill/>
              <a:ln cap="flat" cmpd="sng" w="5275">
                <a:solidFill>
                  <a:srgbClr val="00003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23" name="Google Shape;6523;p30"/>
              <p:cNvSpPr/>
              <p:nvPr/>
            </p:nvSpPr>
            <p:spPr>
              <a:xfrm>
                <a:off x="1241100" y="3081100"/>
                <a:ext cx="77950" cy="170175"/>
              </a:xfrm>
              <a:custGeom>
                <a:rect b="b" l="l" r="r" t="t"/>
                <a:pathLst>
                  <a:path extrusionOk="0" fill="none" h="6807" w="3118">
                    <a:moveTo>
                      <a:pt x="3117" y="0"/>
                    </a:moveTo>
                    <a:cubicBezTo>
                      <a:pt x="2741" y="392"/>
                      <a:pt x="2480" y="869"/>
                      <a:pt x="2284" y="1376"/>
                    </a:cubicBezTo>
                    <a:cubicBezTo>
                      <a:pt x="2169" y="1692"/>
                      <a:pt x="2068" y="2018"/>
                      <a:pt x="1988" y="2344"/>
                    </a:cubicBezTo>
                    <a:cubicBezTo>
                      <a:pt x="1893" y="2736"/>
                      <a:pt x="1807" y="3127"/>
                      <a:pt x="1712" y="3519"/>
                    </a:cubicBezTo>
                    <a:cubicBezTo>
                      <a:pt x="1602" y="3981"/>
                      <a:pt x="1471" y="4437"/>
                      <a:pt x="1280" y="4874"/>
                    </a:cubicBezTo>
                    <a:cubicBezTo>
                      <a:pt x="964" y="5582"/>
                      <a:pt x="497" y="6209"/>
                      <a:pt x="0" y="6807"/>
                    </a:cubicBezTo>
                  </a:path>
                </a:pathLst>
              </a:custGeom>
              <a:noFill/>
              <a:ln cap="flat" cmpd="sng" w="5275">
                <a:solidFill>
                  <a:srgbClr val="00003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24" name="Google Shape;6524;p30"/>
              <p:cNvSpPr/>
              <p:nvPr/>
            </p:nvSpPr>
            <p:spPr>
              <a:xfrm>
                <a:off x="1047350" y="3459425"/>
                <a:ext cx="168925" cy="87625"/>
              </a:xfrm>
              <a:custGeom>
                <a:rect b="b" l="l" r="r" t="t"/>
                <a:pathLst>
                  <a:path extrusionOk="0" fill="none" h="3505" w="6757">
                    <a:moveTo>
                      <a:pt x="1" y="1"/>
                    </a:moveTo>
                    <a:cubicBezTo>
                      <a:pt x="16" y="26"/>
                      <a:pt x="31" y="46"/>
                      <a:pt x="46" y="66"/>
                    </a:cubicBezTo>
                    <a:cubicBezTo>
                      <a:pt x="809" y="1245"/>
                      <a:pt x="1647" y="2375"/>
                      <a:pt x="2560" y="3444"/>
                    </a:cubicBezTo>
                    <a:cubicBezTo>
                      <a:pt x="2576" y="3464"/>
                      <a:pt x="2596" y="3484"/>
                      <a:pt x="2611" y="3504"/>
                    </a:cubicBezTo>
                    <a:cubicBezTo>
                      <a:pt x="3504" y="2847"/>
                      <a:pt x="4387" y="2169"/>
                      <a:pt x="5286" y="1501"/>
                    </a:cubicBezTo>
                    <a:cubicBezTo>
                      <a:pt x="5763" y="1150"/>
                      <a:pt x="6240" y="799"/>
                      <a:pt x="6727" y="457"/>
                    </a:cubicBezTo>
                    <a:cubicBezTo>
                      <a:pt x="6737" y="452"/>
                      <a:pt x="6747" y="447"/>
                      <a:pt x="6757" y="442"/>
                    </a:cubicBezTo>
                  </a:path>
                </a:pathLst>
              </a:custGeom>
              <a:noFill/>
              <a:ln cap="flat" cmpd="sng" w="5275">
                <a:solidFill>
                  <a:srgbClr val="00003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25" name="Google Shape;6525;p30"/>
              <p:cNvSpPr/>
              <p:nvPr/>
            </p:nvSpPr>
            <p:spPr>
              <a:xfrm>
                <a:off x="1045975" y="3506100"/>
                <a:ext cx="164775" cy="84100"/>
              </a:xfrm>
              <a:custGeom>
                <a:rect b="b" l="l" r="r" t="t"/>
                <a:pathLst>
                  <a:path extrusionOk="0" fill="none" h="3364" w="6591">
                    <a:moveTo>
                      <a:pt x="0" y="909"/>
                    </a:moveTo>
                    <a:cubicBezTo>
                      <a:pt x="10" y="919"/>
                      <a:pt x="10" y="924"/>
                      <a:pt x="20" y="934"/>
                    </a:cubicBezTo>
                    <a:cubicBezTo>
                      <a:pt x="608" y="1747"/>
                      <a:pt x="1250" y="2520"/>
                      <a:pt x="1943" y="3248"/>
                    </a:cubicBezTo>
                    <a:cubicBezTo>
                      <a:pt x="1948" y="3248"/>
                      <a:pt x="1948" y="3248"/>
                      <a:pt x="1948" y="3248"/>
                    </a:cubicBezTo>
                    <a:cubicBezTo>
                      <a:pt x="2103" y="3364"/>
                      <a:pt x="3961" y="2064"/>
                      <a:pt x="4181" y="1883"/>
                    </a:cubicBezTo>
                    <a:cubicBezTo>
                      <a:pt x="4342" y="1752"/>
                      <a:pt x="4508" y="1617"/>
                      <a:pt x="4673" y="1491"/>
                    </a:cubicBezTo>
                    <a:cubicBezTo>
                      <a:pt x="5311" y="990"/>
                      <a:pt x="5963" y="513"/>
                      <a:pt x="6591" y="1"/>
                    </a:cubicBezTo>
                  </a:path>
                </a:pathLst>
              </a:custGeom>
              <a:noFill/>
              <a:ln cap="flat" cmpd="sng" w="5275">
                <a:solidFill>
                  <a:srgbClr val="00003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26" name="Google Shape;6526;p30"/>
              <p:cNvSpPr/>
              <p:nvPr/>
            </p:nvSpPr>
            <p:spPr>
              <a:xfrm>
                <a:off x="1000050" y="3622050"/>
                <a:ext cx="169300" cy="86475"/>
              </a:xfrm>
              <a:custGeom>
                <a:rect b="b" l="l" r="r" t="t"/>
                <a:pathLst>
                  <a:path extrusionOk="0" fill="none" h="3459" w="6772">
                    <a:moveTo>
                      <a:pt x="0" y="417"/>
                    </a:moveTo>
                    <a:cubicBezTo>
                      <a:pt x="5" y="417"/>
                      <a:pt x="10" y="427"/>
                      <a:pt x="10" y="427"/>
                    </a:cubicBezTo>
                    <a:cubicBezTo>
                      <a:pt x="823" y="1491"/>
                      <a:pt x="1707" y="2500"/>
                      <a:pt x="2640" y="3459"/>
                    </a:cubicBezTo>
                    <a:lnTo>
                      <a:pt x="2646" y="3459"/>
                    </a:lnTo>
                    <a:cubicBezTo>
                      <a:pt x="3624" y="2651"/>
                      <a:pt x="4618" y="1802"/>
                      <a:pt x="5607" y="969"/>
                    </a:cubicBezTo>
                    <a:cubicBezTo>
                      <a:pt x="5998" y="643"/>
                      <a:pt x="6385" y="317"/>
                      <a:pt x="6771" y="1"/>
                    </a:cubicBezTo>
                  </a:path>
                </a:pathLst>
              </a:custGeom>
              <a:noFill/>
              <a:ln cap="flat" cmpd="sng" w="5275">
                <a:solidFill>
                  <a:srgbClr val="00003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27" name="Google Shape;6527;p30"/>
              <p:cNvSpPr/>
              <p:nvPr/>
            </p:nvSpPr>
            <p:spPr>
              <a:xfrm>
                <a:off x="1139325" y="3427300"/>
                <a:ext cx="48350" cy="308725"/>
              </a:xfrm>
              <a:custGeom>
                <a:rect b="b" l="l" r="r" t="t"/>
                <a:pathLst>
                  <a:path extrusionOk="0" fill="none" h="12349" w="1934">
                    <a:moveTo>
                      <a:pt x="1627" y="1"/>
                    </a:moveTo>
                    <a:cubicBezTo>
                      <a:pt x="1933" y="894"/>
                      <a:pt x="1853" y="1863"/>
                      <a:pt x="1607" y="2786"/>
                    </a:cubicBezTo>
                    <a:cubicBezTo>
                      <a:pt x="1517" y="3128"/>
                      <a:pt x="1401" y="3459"/>
                      <a:pt x="1281" y="3785"/>
                    </a:cubicBezTo>
                    <a:cubicBezTo>
                      <a:pt x="1175" y="4071"/>
                      <a:pt x="1060" y="4357"/>
                      <a:pt x="939" y="4643"/>
                    </a:cubicBezTo>
                    <a:cubicBezTo>
                      <a:pt x="568" y="5557"/>
                      <a:pt x="186" y="6476"/>
                      <a:pt x="61" y="7449"/>
                    </a:cubicBezTo>
                    <a:cubicBezTo>
                      <a:pt x="6" y="7891"/>
                      <a:pt x="1" y="8323"/>
                      <a:pt x="36" y="8759"/>
                    </a:cubicBezTo>
                    <a:cubicBezTo>
                      <a:pt x="126" y="9974"/>
                      <a:pt x="518" y="11179"/>
                      <a:pt x="909" y="12348"/>
                    </a:cubicBezTo>
                  </a:path>
                </a:pathLst>
              </a:custGeom>
              <a:noFill/>
              <a:ln cap="flat" cmpd="sng" w="5275">
                <a:solidFill>
                  <a:srgbClr val="00003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28" name="Google Shape;6528;p30"/>
              <p:cNvSpPr/>
              <p:nvPr/>
            </p:nvSpPr>
            <p:spPr>
              <a:xfrm>
                <a:off x="1013850" y="3770875"/>
                <a:ext cx="180475" cy="116600"/>
              </a:xfrm>
              <a:custGeom>
                <a:rect b="b" l="l" r="r" t="t"/>
                <a:pathLst>
                  <a:path extrusionOk="0" fill="none" h="4664" w="7219">
                    <a:moveTo>
                      <a:pt x="0" y="2304"/>
                    </a:moveTo>
                    <a:cubicBezTo>
                      <a:pt x="16" y="2314"/>
                      <a:pt x="26" y="2324"/>
                      <a:pt x="36" y="2334"/>
                    </a:cubicBezTo>
                    <a:cubicBezTo>
                      <a:pt x="904" y="3143"/>
                      <a:pt x="1812" y="3910"/>
                      <a:pt x="2746" y="4633"/>
                    </a:cubicBezTo>
                    <a:cubicBezTo>
                      <a:pt x="2761" y="4643"/>
                      <a:pt x="2771" y="4653"/>
                      <a:pt x="2781" y="4663"/>
                    </a:cubicBezTo>
                    <a:cubicBezTo>
                      <a:pt x="4207" y="3067"/>
                      <a:pt x="5672" y="1511"/>
                      <a:pt x="7198" y="21"/>
                    </a:cubicBezTo>
                    <a:cubicBezTo>
                      <a:pt x="7203" y="10"/>
                      <a:pt x="7208" y="5"/>
                      <a:pt x="7218" y="0"/>
                    </a:cubicBezTo>
                  </a:path>
                </a:pathLst>
              </a:custGeom>
              <a:noFill/>
              <a:ln cap="flat" cmpd="sng" w="5275">
                <a:solidFill>
                  <a:srgbClr val="00003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29" name="Google Shape;6529;p30"/>
              <p:cNvSpPr/>
              <p:nvPr/>
            </p:nvSpPr>
            <p:spPr>
              <a:xfrm>
                <a:off x="1013975" y="3947550"/>
                <a:ext cx="30525" cy="91875"/>
              </a:xfrm>
              <a:custGeom>
                <a:rect b="b" l="l" r="r" t="t"/>
                <a:pathLst>
                  <a:path extrusionOk="0" fill="none" h="3675" w="1221">
                    <a:moveTo>
                      <a:pt x="91" y="1"/>
                    </a:moveTo>
                    <a:cubicBezTo>
                      <a:pt x="0" y="1306"/>
                      <a:pt x="412" y="2641"/>
                      <a:pt x="1220" y="3675"/>
                    </a:cubicBezTo>
                  </a:path>
                </a:pathLst>
              </a:custGeom>
              <a:noFill/>
              <a:ln cap="flat" cmpd="sng" w="5275">
                <a:solidFill>
                  <a:srgbClr val="00003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30" name="Google Shape;6530;p30"/>
              <p:cNvSpPr/>
              <p:nvPr/>
            </p:nvSpPr>
            <p:spPr>
              <a:xfrm>
                <a:off x="791000" y="3176850"/>
                <a:ext cx="70800" cy="73050"/>
              </a:xfrm>
              <a:custGeom>
                <a:rect b="b" l="l" r="r" t="t"/>
                <a:pathLst>
                  <a:path extrusionOk="0" fill="none" h="2922" w="2832">
                    <a:moveTo>
                      <a:pt x="0" y="1757"/>
                    </a:moveTo>
                    <a:cubicBezTo>
                      <a:pt x="602" y="2138"/>
                      <a:pt x="1210" y="2515"/>
                      <a:pt x="1817" y="2896"/>
                    </a:cubicBezTo>
                    <a:cubicBezTo>
                      <a:pt x="1832" y="2901"/>
                      <a:pt x="1847" y="2916"/>
                      <a:pt x="1857" y="2921"/>
                    </a:cubicBezTo>
                    <a:cubicBezTo>
                      <a:pt x="2204" y="1983"/>
                      <a:pt x="2530" y="974"/>
                      <a:pt x="2831" y="20"/>
                    </a:cubicBezTo>
                    <a:cubicBezTo>
                      <a:pt x="2831" y="10"/>
                      <a:pt x="2831" y="10"/>
                      <a:pt x="2831" y="0"/>
                    </a:cubicBezTo>
                  </a:path>
                </a:pathLst>
              </a:custGeom>
              <a:noFill/>
              <a:ln cap="flat" cmpd="sng" w="5275">
                <a:solidFill>
                  <a:srgbClr val="00003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31" name="Google Shape;6531;p30"/>
              <p:cNvSpPr/>
              <p:nvPr/>
            </p:nvSpPr>
            <p:spPr>
              <a:xfrm>
                <a:off x="811200" y="3253625"/>
                <a:ext cx="85100" cy="86875"/>
              </a:xfrm>
              <a:custGeom>
                <a:rect b="b" l="l" r="r" t="t"/>
                <a:pathLst>
                  <a:path extrusionOk="0" fill="none" h="3475" w="3404">
                    <a:moveTo>
                      <a:pt x="0" y="2330"/>
                    </a:moveTo>
                    <a:cubicBezTo>
                      <a:pt x="321" y="2521"/>
                      <a:pt x="648" y="2701"/>
                      <a:pt x="984" y="2877"/>
                    </a:cubicBezTo>
                    <a:cubicBezTo>
                      <a:pt x="1381" y="3083"/>
                      <a:pt x="1792" y="3279"/>
                      <a:pt x="2209" y="3454"/>
                    </a:cubicBezTo>
                    <a:cubicBezTo>
                      <a:pt x="2224" y="3459"/>
                      <a:pt x="2239" y="3469"/>
                      <a:pt x="2259" y="3474"/>
                    </a:cubicBezTo>
                    <a:cubicBezTo>
                      <a:pt x="2545" y="2300"/>
                      <a:pt x="2916" y="1135"/>
                      <a:pt x="3398" y="21"/>
                    </a:cubicBezTo>
                    <a:cubicBezTo>
                      <a:pt x="3398" y="16"/>
                      <a:pt x="3403" y="6"/>
                      <a:pt x="3403" y="1"/>
                    </a:cubicBezTo>
                  </a:path>
                </a:pathLst>
              </a:custGeom>
              <a:noFill/>
              <a:ln cap="flat" cmpd="sng" w="5275">
                <a:solidFill>
                  <a:srgbClr val="00003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32" name="Google Shape;6532;p30"/>
              <p:cNvSpPr/>
              <p:nvPr/>
            </p:nvSpPr>
            <p:spPr>
              <a:xfrm>
                <a:off x="824250" y="3302075"/>
                <a:ext cx="35400" cy="146075"/>
              </a:xfrm>
              <a:custGeom>
                <a:rect b="b" l="l" r="r" t="t"/>
                <a:pathLst>
                  <a:path extrusionOk="0" fill="none" h="5843" w="1416">
                    <a:moveTo>
                      <a:pt x="0" y="0"/>
                    </a:moveTo>
                    <a:cubicBezTo>
                      <a:pt x="156" y="312"/>
                      <a:pt x="316" y="623"/>
                      <a:pt x="462" y="939"/>
                    </a:cubicBezTo>
                    <a:cubicBezTo>
                      <a:pt x="828" y="1717"/>
                      <a:pt x="1145" y="2515"/>
                      <a:pt x="1280" y="3363"/>
                    </a:cubicBezTo>
                    <a:cubicBezTo>
                      <a:pt x="1416" y="4181"/>
                      <a:pt x="1371" y="5020"/>
                      <a:pt x="1280" y="5843"/>
                    </a:cubicBezTo>
                  </a:path>
                </a:pathLst>
              </a:custGeom>
              <a:noFill/>
              <a:ln cap="flat" cmpd="sng" w="5275">
                <a:solidFill>
                  <a:srgbClr val="00003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33" name="Google Shape;6533;p30"/>
              <p:cNvSpPr/>
              <p:nvPr/>
            </p:nvSpPr>
            <p:spPr>
              <a:xfrm>
                <a:off x="830150" y="3456425"/>
                <a:ext cx="119975" cy="109675"/>
              </a:xfrm>
              <a:custGeom>
                <a:rect b="b" l="l" r="r" t="t"/>
                <a:pathLst>
                  <a:path extrusionOk="0" fill="none" h="4387" w="4799">
                    <a:moveTo>
                      <a:pt x="0" y="3157"/>
                    </a:moveTo>
                    <a:cubicBezTo>
                      <a:pt x="10" y="3162"/>
                      <a:pt x="20" y="3167"/>
                      <a:pt x="30" y="3172"/>
                    </a:cubicBezTo>
                    <a:cubicBezTo>
                      <a:pt x="196" y="3278"/>
                      <a:pt x="377" y="3358"/>
                      <a:pt x="557" y="3443"/>
                    </a:cubicBezTo>
                    <a:cubicBezTo>
                      <a:pt x="1255" y="3750"/>
                      <a:pt x="1953" y="4061"/>
                      <a:pt x="2645" y="4372"/>
                    </a:cubicBezTo>
                    <a:cubicBezTo>
                      <a:pt x="2655" y="4377"/>
                      <a:pt x="2665" y="4382"/>
                      <a:pt x="2675" y="4387"/>
                    </a:cubicBezTo>
                    <a:cubicBezTo>
                      <a:pt x="3393" y="2936"/>
                      <a:pt x="4086" y="1446"/>
                      <a:pt x="4799" y="0"/>
                    </a:cubicBezTo>
                  </a:path>
                </a:pathLst>
              </a:custGeom>
              <a:noFill/>
              <a:ln cap="flat" cmpd="sng" w="5275">
                <a:solidFill>
                  <a:srgbClr val="00003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34" name="Google Shape;6534;p30"/>
              <p:cNvSpPr/>
              <p:nvPr/>
            </p:nvSpPr>
            <p:spPr>
              <a:xfrm>
                <a:off x="974200" y="3734475"/>
                <a:ext cx="3900" cy="29650"/>
              </a:xfrm>
              <a:custGeom>
                <a:rect b="b" l="l" r="r" t="t"/>
                <a:pathLst>
                  <a:path extrusionOk="0" fill="none" h="1186" w="156">
                    <a:moveTo>
                      <a:pt x="156" y="1"/>
                    </a:moveTo>
                    <a:cubicBezTo>
                      <a:pt x="106" y="392"/>
                      <a:pt x="51" y="789"/>
                      <a:pt x="0" y="1185"/>
                    </a:cubicBezTo>
                  </a:path>
                </a:pathLst>
              </a:custGeom>
              <a:noFill/>
              <a:ln cap="flat" cmpd="sng" w="5275">
                <a:solidFill>
                  <a:srgbClr val="00003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35" name="Google Shape;6535;p30"/>
              <p:cNvSpPr/>
              <p:nvPr/>
            </p:nvSpPr>
            <p:spPr>
              <a:xfrm>
                <a:off x="988625" y="3749800"/>
                <a:ext cx="2025" cy="22475"/>
              </a:xfrm>
              <a:custGeom>
                <a:rect b="b" l="l" r="r" t="t"/>
                <a:pathLst>
                  <a:path extrusionOk="0" fill="none" h="899" w="81">
                    <a:moveTo>
                      <a:pt x="81" y="0"/>
                    </a:moveTo>
                    <a:cubicBezTo>
                      <a:pt x="26" y="296"/>
                      <a:pt x="1" y="598"/>
                      <a:pt x="1" y="899"/>
                    </a:cubicBezTo>
                  </a:path>
                </a:pathLst>
              </a:custGeom>
              <a:noFill/>
              <a:ln cap="flat" cmpd="sng" w="5275">
                <a:solidFill>
                  <a:srgbClr val="00003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36" name="Google Shape;6536;p30"/>
              <p:cNvSpPr/>
              <p:nvPr/>
            </p:nvSpPr>
            <p:spPr>
              <a:xfrm>
                <a:off x="865150" y="3529575"/>
                <a:ext cx="124500" cy="117725"/>
              </a:xfrm>
              <a:custGeom>
                <a:rect b="b" l="l" r="r" t="t"/>
                <a:pathLst>
                  <a:path extrusionOk="0" fill="none" h="4709" w="4980">
                    <a:moveTo>
                      <a:pt x="1" y="4196"/>
                    </a:moveTo>
                    <a:cubicBezTo>
                      <a:pt x="11" y="4201"/>
                      <a:pt x="16" y="4201"/>
                      <a:pt x="26" y="4201"/>
                    </a:cubicBezTo>
                    <a:cubicBezTo>
                      <a:pt x="939" y="4367"/>
                      <a:pt x="1853" y="4538"/>
                      <a:pt x="2771" y="4708"/>
                    </a:cubicBezTo>
                    <a:cubicBezTo>
                      <a:pt x="2771" y="4708"/>
                      <a:pt x="2781" y="4708"/>
                      <a:pt x="2781" y="4708"/>
                    </a:cubicBezTo>
                    <a:cubicBezTo>
                      <a:pt x="3419" y="3102"/>
                      <a:pt x="4111" y="1516"/>
                      <a:pt x="4970" y="15"/>
                    </a:cubicBezTo>
                    <a:cubicBezTo>
                      <a:pt x="4975" y="10"/>
                      <a:pt x="4980" y="5"/>
                      <a:pt x="4980" y="0"/>
                    </a:cubicBezTo>
                  </a:path>
                </a:pathLst>
              </a:custGeom>
              <a:noFill/>
              <a:ln cap="flat" cmpd="sng" w="5275">
                <a:solidFill>
                  <a:srgbClr val="00003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37" name="Google Shape;6537;p30"/>
              <p:cNvSpPr/>
              <p:nvPr/>
            </p:nvSpPr>
            <p:spPr>
              <a:xfrm>
                <a:off x="910450" y="3822075"/>
                <a:ext cx="47825" cy="162025"/>
              </a:xfrm>
              <a:custGeom>
                <a:rect b="b" l="l" r="r" t="t"/>
                <a:pathLst>
                  <a:path extrusionOk="0" fill="none" h="6481" w="1913">
                    <a:moveTo>
                      <a:pt x="201" y="0"/>
                    </a:moveTo>
                    <a:cubicBezTo>
                      <a:pt x="1" y="1110"/>
                      <a:pt x="327" y="2254"/>
                      <a:pt x="748" y="3303"/>
                    </a:cubicBezTo>
                    <a:cubicBezTo>
                      <a:pt x="1170" y="4352"/>
                      <a:pt x="1692" y="5371"/>
                      <a:pt x="1913" y="6480"/>
                    </a:cubicBezTo>
                  </a:path>
                </a:pathLst>
              </a:custGeom>
              <a:noFill/>
              <a:ln cap="flat" cmpd="sng" w="5275">
                <a:solidFill>
                  <a:srgbClr val="00003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38" name="Google Shape;6538;p30"/>
              <p:cNvSpPr/>
              <p:nvPr/>
            </p:nvSpPr>
            <p:spPr>
              <a:xfrm>
                <a:off x="1465725" y="3338975"/>
                <a:ext cx="80575" cy="51700"/>
              </a:xfrm>
              <a:custGeom>
                <a:rect b="b" l="l" r="r" t="t"/>
                <a:pathLst>
                  <a:path extrusionOk="0" fill="none" h="2068" w="3223">
                    <a:moveTo>
                      <a:pt x="296" y="0"/>
                    </a:moveTo>
                    <a:cubicBezTo>
                      <a:pt x="286" y="30"/>
                      <a:pt x="281" y="65"/>
                      <a:pt x="276" y="95"/>
                    </a:cubicBezTo>
                    <a:cubicBezTo>
                      <a:pt x="161" y="748"/>
                      <a:pt x="110" y="1410"/>
                      <a:pt x="0" y="2063"/>
                    </a:cubicBezTo>
                    <a:lnTo>
                      <a:pt x="0" y="2068"/>
                    </a:lnTo>
                    <a:cubicBezTo>
                      <a:pt x="1044" y="1877"/>
                      <a:pt x="2133" y="1656"/>
                      <a:pt x="3177" y="1466"/>
                    </a:cubicBezTo>
                    <a:cubicBezTo>
                      <a:pt x="3192" y="1461"/>
                      <a:pt x="3207" y="1456"/>
                      <a:pt x="3222" y="1456"/>
                    </a:cubicBezTo>
                  </a:path>
                </a:pathLst>
              </a:custGeom>
              <a:noFill/>
              <a:ln cap="flat" cmpd="sng" w="5275">
                <a:solidFill>
                  <a:srgbClr val="00003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39" name="Google Shape;6539;p30"/>
              <p:cNvSpPr/>
              <p:nvPr/>
            </p:nvSpPr>
            <p:spPr>
              <a:xfrm>
                <a:off x="1436975" y="3365325"/>
                <a:ext cx="61775" cy="60250"/>
              </a:xfrm>
              <a:custGeom>
                <a:rect b="b" l="l" r="r" t="t"/>
                <a:pathLst>
                  <a:path extrusionOk="0" fill="none" h="2410" w="2471">
                    <a:moveTo>
                      <a:pt x="56" y="0"/>
                    </a:moveTo>
                    <a:cubicBezTo>
                      <a:pt x="56" y="35"/>
                      <a:pt x="51" y="60"/>
                      <a:pt x="51" y="95"/>
                    </a:cubicBezTo>
                    <a:cubicBezTo>
                      <a:pt x="6" y="863"/>
                      <a:pt x="1" y="1636"/>
                      <a:pt x="36" y="2404"/>
                    </a:cubicBezTo>
                    <a:lnTo>
                      <a:pt x="36" y="2409"/>
                    </a:lnTo>
                    <a:cubicBezTo>
                      <a:pt x="824" y="2204"/>
                      <a:pt x="1642" y="1988"/>
                      <a:pt x="2445" y="1912"/>
                    </a:cubicBezTo>
                    <a:cubicBezTo>
                      <a:pt x="2455" y="1912"/>
                      <a:pt x="2460" y="1907"/>
                      <a:pt x="2470" y="1907"/>
                    </a:cubicBezTo>
                  </a:path>
                </a:pathLst>
              </a:custGeom>
              <a:noFill/>
              <a:ln cap="flat" cmpd="sng" w="5275">
                <a:solidFill>
                  <a:srgbClr val="00003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40" name="Google Shape;6540;p30"/>
              <p:cNvSpPr/>
              <p:nvPr/>
            </p:nvSpPr>
            <p:spPr>
              <a:xfrm>
                <a:off x="1359925" y="3494050"/>
                <a:ext cx="89250" cy="65525"/>
              </a:xfrm>
              <a:custGeom>
                <a:rect b="b" l="l" r="r" t="t"/>
                <a:pathLst>
                  <a:path extrusionOk="0" fill="none" h="2621" w="3570">
                    <a:moveTo>
                      <a:pt x="71" y="1"/>
                    </a:moveTo>
                    <a:cubicBezTo>
                      <a:pt x="71" y="26"/>
                      <a:pt x="66" y="46"/>
                      <a:pt x="66" y="71"/>
                    </a:cubicBezTo>
                    <a:cubicBezTo>
                      <a:pt x="11" y="919"/>
                      <a:pt x="1" y="1773"/>
                      <a:pt x="46" y="2621"/>
                    </a:cubicBezTo>
                    <a:cubicBezTo>
                      <a:pt x="61" y="2616"/>
                      <a:pt x="71" y="2606"/>
                      <a:pt x="86" y="2601"/>
                    </a:cubicBezTo>
                    <a:cubicBezTo>
                      <a:pt x="1215" y="2089"/>
                      <a:pt x="2415" y="1557"/>
                      <a:pt x="3569" y="1110"/>
                    </a:cubicBezTo>
                    <a:lnTo>
                      <a:pt x="3569" y="1110"/>
                    </a:lnTo>
                  </a:path>
                </a:pathLst>
              </a:custGeom>
              <a:noFill/>
              <a:ln cap="flat" cmpd="sng" w="5275">
                <a:solidFill>
                  <a:srgbClr val="00003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41" name="Google Shape;6541;p30"/>
              <p:cNvSpPr/>
              <p:nvPr/>
            </p:nvSpPr>
            <p:spPr>
              <a:xfrm>
                <a:off x="1297575" y="3553150"/>
                <a:ext cx="62875" cy="83475"/>
              </a:xfrm>
              <a:custGeom>
                <a:rect b="b" l="l" r="r" t="t"/>
                <a:pathLst>
                  <a:path extrusionOk="0" fill="none" h="3339" w="2515">
                    <a:moveTo>
                      <a:pt x="0" y="1"/>
                    </a:moveTo>
                    <a:lnTo>
                      <a:pt x="0" y="41"/>
                    </a:lnTo>
                    <a:cubicBezTo>
                      <a:pt x="5" y="377"/>
                      <a:pt x="15" y="709"/>
                      <a:pt x="35" y="1045"/>
                    </a:cubicBezTo>
                    <a:cubicBezTo>
                      <a:pt x="75" y="1813"/>
                      <a:pt x="151" y="2576"/>
                      <a:pt x="261" y="3339"/>
                    </a:cubicBezTo>
                    <a:cubicBezTo>
                      <a:pt x="281" y="3329"/>
                      <a:pt x="301" y="3324"/>
                      <a:pt x="321" y="3314"/>
                    </a:cubicBezTo>
                    <a:cubicBezTo>
                      <a:pt x="1049" y="3038"/>
                      <a:pt x="1787" y="2757"/>
                      <a:pt x="2515" y="2481"/>
                    </a:cubicBezTo>
                  </a:path>
                </a:pathLst>
              </a:custGeom>
              <a:noFill/>
              <a:ln cap="flat" cmpd="sng" w="5275">
                <a:solidFill>
                  <a:srgbClr val="00003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42" name="Google Shape;6542;p30"/>
              <p:cNvSpPr/>
              <p:nvPr/>
            </p:nvSpPr>
            <p:spPr>
              <a:xfrm>
                <a:off x="1236700" y="3736750"/>
                <a:ext cx="113100" cy="80325"/>
              </a:xfrm>
              <a:custGeom>
                <a:rect b="b" l="l" r="r" t="t"/>
                <a:pathLst>
                  <a:path extrusionOk="0" fill="none" h="3213" w="4524">
                    <a:moveTo>
                      <a:pt x="1" y="0"/>
                    </a:moveTo>
                    <a:cubicBezTo>
                      <a:pt x="1" y="10"/>
                      <a:pt x="6" y="25"/>
                      <a:pt x="11" y="35"/>
                    </a:cubicBezTo>
                    <a:cubicBezTo>
                      <a:pt x="242" y="1054"/>
                      <a:pt x="478" y="2304"/>
                      <a:pt x="1015" y="3197"/>
                    </a:cubicBezTo>
                    <a:cubicBezTo>
                      <a:pt x="1020" y="3203"/>
                      <a:pt x="1020" y="3208"/>
                      <a:pt x="1025" y="3213"/>
                    </a:cubicBezTo>
                    <a:cubicBezTo>
                      <a:pt x="2204" y="2379"/>
                      <a:pt x="3369" y="1476"/>
                      <a:pt x="4513" y="592"/>
                    </a:cubicBezTo>
                    <a:cubicBezTo>
                      <a:pt x="4518" y="587"/>
                      <a:pt x="4518" y="587"/>
                      <a:pt x="4523" y="582"/>
                    </a:cubicBezTo>
                  </a:path>
                </a:pathLst>
              </a:custGeom>
              <a:noFill/>
              <a:ln cap="flat" cmpd="sng" w="5275">
                <a:solidFill>
                  <a:srgbClr val="00003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43" name="Google Shape;6543;p30"/>
              <p:cNvSpPr/>
              <p:nvPr/>
            </p:nvSpPr>
            <p:spPr>
              <a:xfrm>
                <a:off x="1315875" y="3694825"/>
                <a:ext cx="11200" cy="18600"/>
              </a:xfrm>
              <a:custGeom>
                <a:rect b="b" l="l" r="r" t="t"/>
                <a:pathLst>
                  <a:path extrusionOk="0" fill="none" h="744" w="448">
                    <a:moveTo>
                      <a:pt x="448" y="1"/>
                    </a:moveTo>
                    <a:cubicBezTo>
                      <a:pt x="277" y="232"/>
                      <a:pt x="126" y="483"/>
                      <a:pt x="1" y="744"/>
                    </a:cubicBezTo>
                  </a:path>
                </a:pathLst>
              </a:custGeom>
              <a:noFill/>
              <a:ln cap="flat" cmpd="sng" w="5275">
                <a:solidFill>
                  <a:srgbClr val="00003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44" name="Google Shape;6544;p30"/>
              <p:cNvSpPr/>
              <p:nvPr/>
            </p:nvSpPr>
            <p:spPr>
              <a:xfrm>
                <a:off x="1322800" y="3708250"/>
                <a:ext cx="11425" cy="18225"/>
              </a:xfrm>
              <a:custGeom>
                <a:rect b="b" l="l" r="r" t="t"/>
                <a:pathLst>
                  <a:path extrusionOk="0" fill="none" h="729" w="457">
                    <a:moveTo>
                      <a:pt x="457" y="1"/>
                    </a:moveTo>
                    <a:cubicBezTo>
                      <a:pt x="316" y="252"/>
                      <a:pt x="166" y="493"/>
                      <a:pt x="0" y="729"/>
                    </a:cubicBezTo>
                  </a:path>
                </a:pathLst>
              </a:custGeom>
              <a:noFill/>
              <a:ln cap="flat" cmpd="sng" w="5275">
                <a:solidFill>
                  <a:srgbClr val="00003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45" name="Google Shape;6545;p30"/>
              <p:cNvSpPr/>
              <p:nvPr/>
            </p:nvSpPr>
            <p:spPr>
              <a:xfrm>
                <a:off x="1135450" y="3947925"/>
                <a:ext cx="121350" cy="60000"/>
              </a:xfrm>
              <a:custGeom>
                <a:rect b="b" l="l" r="r" t="t"/>
                <a:pathLst>
                  <a:path extrusionOk="0" fill="none" h="2400" w="4854">
                    <a:moveTo>
                      <a:pt x="0" y="1"/>
                    </a:moveTo>
                    <a:cubicBezTo>
                      <a:pt x="5" y="16"/>
                      <a:pt x="15" y="36"/>
                      <a:pt x="20" y="51"/>
                    </a:cubicBezTo>
                    <a:cubicBezTo>
                      <a:pt x="357" y="879"/>
                      <a:pt x="773" y="1667"/>
                      <a:pt x="1280" y="2400"/>
                    </a:cubicBezTo>
                    <a:cubicBezTo>
                      <a:pt x="1305" y="2380"/>
                      <a:pt x="1330" y="2360"/>
                      <a:pt x="1355" y="2345"/>
                    </a:cubicBezTo>
                    <a:cubicBezTo>
                      <a:pt x="2475" y="1511"/>
                      <a:pt x="3654" y="764"/>
                      <a:pt x="4854" y="61"/>
                    </a:cubicBezTo>
                  </a:path>
                </a:pathLst>
              </a:custGeom>
              <a:noFill/>
              <a:ln cap="flat" cmpd="sng" w="5275">
                <a:solidFill>
                  <a:srgbClr val="00003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46" name="Google Shape;6546;p30"/>
              <p:cNvSpPr/>
              <p:nvPr/>
            </p:nvSpPr>
            <p:spPr>
              <a:xfrm>
                <a:off x="1255400" y="3556050"/>
                <a:ext cx="66900" cy="168550"/>
              </a:xfrm>
              <a:custGeom>
                <a:rect b="b" l="l" r="r" t="t"/>
                <a:pathLst>
                  <a:path extrusionOk="0" fill="none" h="6742" w="2676">
                    <a:moveTo>
                      <a:pt x="1" y="6741"/>
                    </a:moveTo>
                    <a:cubicBezTo>
                      <a:pt x="91" y="5497"/>
                      <a:pt x="216" y="4242"/>
                      <a:pt x="603" y="3057"/>
                    </a:cubicBezTo>
                    <a:cubicBezTo>
                      <a:pt x="854" y="2294"/>
                      <a:pt x="1220" y="1556"/>
                      <a:pt x="1722" y="929"/>
                    </a:cubicBezTo>
                    <a:cubicBezTo>
                      <a:pt x="1998" y="578"/>
                      <a:pt x="2315" y="266"/>
                      <a:pt x="2676" y="0"/>
                    </a:cubicBezTo>
                  </a:path>
                </a:pathLst>
              </a:custGeom>
              <a:noFill/>
              <a:ln cap="flat" cmpd="sng" w="5275">
                <a:solidFill>
                  <a:srgbClr val="00003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47" name="Google Shape;6547;p30"/>
              <p:cNvSpPr/>
              <p:nvPr/>
            </p:nvSpPr>
            <p:spPr>
              <a:xfrm>
                <a:off x="1567725" y="3747275"/>
                <a:ext cx="89000" cy="54500"/>
              </a:xfrm>
              <a:custGeom>
                <a:rect b="b" l="l" r="r" t="t"/>
                <a:pathLst>
                  <a:path extrusionOk="0" fill="none" h="2180" w="3560">
                    <a:moveTo>
                      <a:pt x="673" y="1"/>
                    </a:moveTo>
                    <a:cubicBezTo>
                      <a:pt x="392" y="704"/>
                      <a:pt x="166" y="1431"/>
                      <a:pt x="1" y="2174"/>
                    </a:cubicBezTo>
                    <a:cubicBezTo>
                      <a:pt x="1" y="2174"/>
                      <a:pt x="1" y="2174"/>
                      <a:pt x="1" y="2179"/>
                    </a:cubicBezTo>
                    <a:cubicBezTo>
                      <a:pt x="1145" y="2099"/>
                      <a:pt x="2315" y="2119"/>
                      <a:pt x="3464" y="2149"/>
                    </a:cubicBezTo>
                    <a:cubicBezTo>
                      <a:pt x="3494" y="2149"/>
                      <a:pt x="3529" y="2149"/>
                      <a:pt x="3559" y="2149"/>
                    </a:cubicBezTo>
                  </a:path>
                </a:pathLst>
              </a:custGeom>
              <a:noFill/>
              <a:ln cap="flat" cmpd="sng" w="5275">
                <a:solidFill>
                  <a:srgbClr val="00003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48" name="Google Shape;6548;p30"/>
              <p:cNvSpPr/>
              <p:nvPr/>
            </p:nvSpPr>
            <p:spPr>
              <a:xfrm>
                <a:off x="1520550" y="3788825"/>
                <a:ext cx="76575" cy="54600"/>
              </a:xfrm>
              <a:custGeom>
                <a:rect b="b" l="l" r="r" t="t"/>
                <a:pathLst>
                  <a:path extrusionOk="0" fill="none" h="2184" w="3063">
                    <a:moveTo>
                      <a:pt x="126" y="0"/>
                    </a:moveTo>
                    <a:cubicBezTo>
                      <a:pt x="21" y="723"/>
                      <a:pt x="0" y="1456"/>
                      <a:pt x="61" y="2184"/>
                    </a:cubicBezTo>
                    <a:cubicBezTo>
                      <a:pt x="71" y="2179"/>
                      <a:pt x="91" y="2179"/>
                      <a:pt x="106" y="2174"/>
                    </a:cubicBezTo>
                    <a:cubicBezTo>
                      <a:pt x="653" y="2083"/>
                      <a:pt x="1200" y="2018"/>
                      <a:pt x="1752" y="1938"/>
                    </a:cubicBezTo>
                    <a:cubicBezTo>
                      <a:pt x="2169" y="1877"/>
                      <a:pt x="2585" y="1817"/>
                      <a:pt x="3002" y="1727"/>
                    </a:cubicBezTo>
                    <a:cubicBezTo>
                      <a:pt x="3022" y="1722"/>
                      <a:pt x="3042" y="1717"/>
                      <a:pt x="3062" y="1712"/>
                    </a:cubicBezTo>
                  </a:path>
                </a:pathLst>
              </a:custGeom>
              <a:noFill/>
              <a:ln cap="flat" cmpd="sng" w="5275">
                <a:solidFill>
                  <a:srgbClr val="00003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49" name="Google Shape;6549;p30"/>
              <p:cNvSpPr/>
              <p:nvPr/>
            </p:nvSpPr>
            <p:spPr>
              <a:xfrm>
                <a:off x="1413900" y="3895350"/>
                <a:ext cx="100650" cy="61250"/>
              </a:xfrm>
              <a:custGeom>
                <a:rect b="b" l="l" r="r" t="t"/>
                <a:pathLst>
                  <a:path extrusionOk="0" fill="none" h="2450" w="4026">
                    <a:moveTo>
                      <a:pt x="121" y="1"/>
                    </a:moveTo>
                    <a:cubicBezTo>
                      <a:pt x="0" y="814"/>
                      <a:pt x="10" y="1642"/>
                      <a:pt x="156" y="2450"/>
                    </a:cubicBezTo>
                    <a:cubicBezTo>
                      <a:pt x="161" y="2450"/>
                      <a:pt x="166" y="2450"/>
                      <a:pt x="171" y="2445"/>
                    </a:cubicBezTo>
                    <a:cubicBezTo>
                      <a:pt x="1421" y="2174"/>
                      <a:pt x="2705" y="2018"/>
                      <a:pt x="3980" y="1868"/>
                    </a:cubicBezTo>
                    <a:cubicBezTo>
                      <a:pt x="3995" y="1868"/>
                      <a:pt x="4010" y="1863"/>
                      <a:pt x="4026" y="1863"/>
                    </a:cubicBezTo>
                  </a:path>
                </a:pathLst>
              </a:custGeom>
              <a:noFill/>
              <a:ln cap="flat" cmpd="sng" w="5275">
                <a:solidFill>
                  <a:srgbClr val="00003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50" name="Google Shape;6550;p30"/>
              <p:cNvSpPr/>
              <p:nvPr/>
            </p:nvSpPr>
            <p:spPr>
              <a:xfrm>
                <a:off x="1338850" y="3960600"/>
                <a:ext cx="103300" cy="70050"/>
              </a:xfrm>
              <a:custGeom>
                <a:rect b="b" l="l" r="r" t="t"/>
                <a:pathLst>
                  <a:path extrusionOk="0" fill="none" h="2802" w="4132">
                    <a:moveTo>
                      <a:pt x="36" y="1"/>
                    </a:moveTo>
                    <a:cubicBezTo>
                      <a:pt x="41" y="26"/>
                      <a:pt x="41" y="51"/>
                      <a:pt x="46" y="76"/>
                    </a:cubicBezTo>
                    <a:cubicBezTo>
                      <a:pt x="141" y="974"/>
                      <a:pt x="0" y="1903"/>
                      <a:pt x="246" y="2776"/>
                    </a:cubicBezTo>
                    <a:cubicBezTo>
                      <a:pt x="251" y="2786"/>
                      <a:pt x="256" y="2791"/>
                      <a:pt x="256" y="2801"/>
                    </a:cubicBezTo>
                    <a:cubicBezTo>
                      <a:pt x="1541" y="2721"/>
                      <a:pt x="2851" y="2626"/>
                      <a:pt x="4131" y="2540"/>
                    </a:cubicBezTo>
                  </a:path>
                </a:pathLst>
              </a:custGeom>
              <a:noFill/>
              <a:ln cap="flat" cmpd="sng" w="5275">
                <a:solidFill>
                  <a:srgbClr val="00003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51" name="Google Shape;6551;p30"/>
              <p:cNvSpPr/>
              <p:nvPr/>
            </p:nvSpPr>
            <p:spPr>
              <a:xfrm>
                <a:off x="1462450" y="3857825"/>
                <a:ext cx="2650" cy="19600"/>
              </a:xfrm>
              <a:custGeom>
                <a:rect b="b" l="l" r="r" t="t"/>
                <a:pathLst>
                  <a:path extrusionOk="0" fill="none" h="784" w="106">
                    <a:moveTo>
                      <a:pt x="106" y="1"/>
                    </a:moveTo>
                    <a:cubicBezTo>
                      <a:pt x="71" y="262"/>
                      <a:pt x="36" y="518"/>
                      <a:pt x="1" y="784"/>
                    </a:cubicBezTo>
                  </a:path>
                </a:pathLst>
              </a:custGeom>
              <a:noFill/>
              <a:ln cap="flat" cmpd="sng" w="5275">
                <a:solidFill>
                  <a:srgbClr val="00003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52" name="Google Shape;6552;p30"/>
              <p:cNvSpPr/>
              <p:nvPr/>
            </p:nvSpPr>
            <p:spPr>
              <a:xfrm>
                <a:off x="1476875" y="3852700"/>
                <a:ext cx="3800" cy="22100"/>
              </a:xfrm>
              <a:custGeom>
                <a:rect b="b" l="l" r="r" t="t"/>
                <a:pathLst>
                  <a:path extrusionOk="0" fill="none" h="884" w="152">
                    <a:moveTo>
                      <a:pt x="151" y="0"/>
                    </a:moveTo>
                    <a:cubicBezTo>
                      <a:pt x="101" y="296"/>
                      <a:pt x="51" y="587"/>
                      <a:pt x="1" y="883"/>
                    </a:cubicBezTo>
                  </a:path>
                </a:pathLst>
              </a:custGeom>
              <a:noFill/>
              <a:ln cap="flat" cmpd="sng" w="5275">
                <a:solidFill>
                  <a:srgbClr val="00003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53" name="Google Shape;6553;p30"/>
              <p:cNvSpPr/>
              <p:nvPr/>
            </p:nvSpPr>
            <p:spPr>
              <a:xfrm>
                <a:off x="1525075" y="3816925"/>
                <a:ext cx="55350" cy="97525"/>
              </a:xfrm>
              <a:custGeom>
                <a:rect b="b" l="l" r="r" t="t"/>
                <a:pathLst>
                  <a:path extrusionOk="0" fill="none" h="3901" w="2214">
                    <a:moveTo>
                      <a:pt x="2214" y="1"/>
                    </a:moveTo>
                    <a:cubicBezTo>
                      <a:pt x="1948" y="231"/>
                      <a:pt x="1742" y="507"/>
                      <a:pt x="1571" y="814"/>
                    </a:cubicBezTo>
                    <a:cubicBezTo>
                      <a:pt x="1009" y="1807"/>
                      <a:pt x="818" y="3087"/>
                      <a:pt x="0" y="3901"/>
                    </a:cubicBezTo>
                  </a:path>
                </a:pathLst>
              </a:custGeom>
              <a:noFill/>
              <a:ln cap="flat" cmpd="sng" w="5275">
                <a:solidFill>
                  <a:srgbClr val="00003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54" name="Google Shape;6554;p30"/>
              <p:cNvSpPr/>
              <p:nvPr/>
            </p:nvSpPr>
            <p:spPr>
              <a:xfrm>
                <a:off x="707675" y="3618675"/>
                <a:ext cx="92000" cy="93375"/>
              </a:xfrm>
              <a:custGeom>
                <a:rect b="b" l="l" r="r" t="t"/>
                <a:pathLst>
                  <a:path extrusionOk="0" fill="none" h="3735" w="3680">
                    <a:moveTo>
                      <a:pt x="0" y="2721"/>
                    </a:moveTo>
                    <a:cubicBezTo>
                      <a:pt x="91" y="2776"/>
                      <a:pt x="186" y="2826"/>
                      <a:pt x="281" y="2871"/>
                    </a:cubicBezTo>
                    <a:cubicBezTo>
                      <a:pt x="437" y="2936"/>
                      <a:pt x="593" y="2987"/>
                      <a:pt x="753" y="3037"/>
                    </a:cubicBezTo>
                    <a:cubicBezTo>
                      <a:pt x="1345" y="3232"/>
                      <a:pt x="1923" y="3468"/>
                      <a:pt x="2485" y="3729"/>
                    </a:cubicBezTo>
                    <a:lnTo>
                      <a:pt x="2490" y="3734"/>
                    </a:lnTo>
                    <a:cubicBezTo>
                      <a:pt x="2756" y="2961"/>
                      <a:pt x="3022" y="2173"/>
                      <a:pt x="3268" y="1385"/>
                    </a:cubicBezTo>
                    <a:cubicBezTo>
                      <a:pt x="3413" y="924"/>
                      <a:pt x="3549" y="462"/>
                      <a:pt x="3679" y="0"/>
                    </a:cubicBezTo>
                  </a:path>
                </a:pathLst>
              </a:custGeom>
              <a:noFill/>
              <a:ln cap="flat" cmpd="sng" w="5275">
                <a:solidFill>
                  <a:srgbClr val="00003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55" name="Google Shape;6555;p30"/>
              <p:cNvSpPr/>
              <p:nvPr/>
            </p:nvSpPr>
            <p:spPr>
              <a:xfrm>
                <a:off x="761000" y="3744650"/>
                <a:ext cx="132275" cy="128650"/>
              </a:xfrm>
              <a:custGeom>
                <a:rect b="b" l="l" r="r" t="t"/>
                <a:pathLst>
                  <a:path extrusionOk="0" fill="none" h="5146" w="5291">
                    <a:moveTo>
                      <a:pt x="1" y="3926"/>
                    </a:moveTo>
                    <a:cubicBezTo>
                      <a:pt x="1040" y="4272"/>
                      <a:pt x="2058" y="4673"/>
                      <a:pt x="3052" y="5130"/>
                    </a:cubicBezTo>
                    <a:cubicBezTo>
                      <a:pt x="3062" y="5135"/>
                      <a:pt x="3072" y="5140"/>
                      <a:pt x="3082" y="5145"/>
                    </a:cubicBezTo>
                    <a:cubicBezTo>
                      <a:pt x="3715" y="3393"/>
                      <a:pt x="4423" y="1652"/>
                      <a:pt x="5291" y="0"/>
                    </a:cubicBezTo>
                  </a:path>
                </a:pathLst>
              </a:custGeom>
              <a:noFill/>
              <a:ln cap="flat" cmpd="sng" w="5275">
                <a:solidFill>
                  <a:srgbClr val="00003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56" name="Google Shape;6556;p30"/>
              <p:cNvSpPr/>
              <p:nvPr/>
            </p:nvSpPr>
            <p:spPr>
              <a:xfrm>
                <a:off x="771425" y="3973150"/>
                <a:ext cx="159500" cy="81850"/>
              </a:xfrm>
              <a:custGeom>
                <a:rect b="b" l="l" r="r" t="t"/>
                <a:pathLst>
                  <a:path extrusionOk="0" fill="none" h="3274" w="6380">
                    <a:moveTo>
                      <a:pt x="0" y="1968"/>
                    </a:moveTo>
                    <a:cubicBezTo>
                      <a:pt x="20" y="1973"/>
                      <a:pt x="40" y="1978"/>
                      <a:pt x="55" y="1983"/>
                    </a:cubicBezTo>
                    <a:cubicBezTo>
                      <a:pt x="1707" y="2510"/>
                      <a:pt x="3378" y="2942"/>
                      <a:pt x="5075" y="3273"/>
                    </a:cubicBezTo>
                    <a:cubicBezTo>
                      <a:pt x="5080" y="3263"/>
                      <a:pt x="5080" y="3253"/>
                      <a:pt x="5080" y="3243"/>
                    </a:cubicBezTo>
                    <a:cubicBezTo>
                      <a:pt x="5120" y="2962"/>
                      <a:pt x="5255" y="2641"/>
                      <a:pt x="5366" y="2380"/>
                    </a:cubicBezTo>
                    <a:cubicBezTo>
                      <a:pt x="5702" y="1587"/>
                      <a:pt x="6043" y="794"/>
                      <a:pt x="6380" y="1"/>
                    </a:cubicBezTo>
                  </a:path>
                </a:pathLst>
              </a:custGeom>
              <a:noFill/>
              <a:ln cap="flat" cmpd="sng" w="5275">
                <a:solidFill>
                  <a:srgbClr val="00003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57" name="Google Shape;6557;p30"/>
              <p:cNvSpPr/>
              <p:nvPr/>
            </p:nvSpPr>
            <p:spPr>
              <a:xfrm>
                <a:off x="793375" y="3953825"/>
                <a:ext cx="21600" cy="16225"/>
              </a:xfrm>
              <a:custGeom>
                <a:rect b="b" l="l" r="r" t="t"/>
                <a:pathLst>
                  <a:path extrusionOk="0" fill="none" h="649" w="864">
                    <a:moveTo>
                      <a:pt x="1" y="1"/>
                    </a:moveTo>
                    <a:cubicBezTo>
                      <a:pt x="277" y="231"/>
                      <a:pt x="563" y="447"/>
                      <a:pt x="864" y="648"/>
                    </a:cubicBezTo>
                  </a:path>
                </a:pathLst>
              </a:custGeom>
              <a:noFill/>
              <a:ln cap="flat" cmpd="sng" w="5275">
                <a:solidFill>
                  <a:srgbClr val="00003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58" name="Google Shape;6558;p30"/>
              <p:cNvSpPr/>
              <p:nvPr/>
            </p:nvSpPr>
            <p:spPr>
              <a:xfrm>
                <a:off x="795875" y="3930475"/>
                <a:ext cx="18475" cy="16475"/>
              </a:xfrm>
              <a:custGeom>
                <a:rect b="b" l="l" r="r" t="t"/>
                <a:pathLst>
                  <a:path extrusionOk="0" fill="none" h="659" w="739">
                    <a:moveTo>
                      <a:pt x="1" y="1"/>
                    </a:moveTo>
                    <a:cubicBezTo>
                      <a:pt x="287" y="162"/>
                      <a:pt x="543" y="387"/>
                      <a:pt x="739" y="659"/>
                    </a:cubicBezTo>
                  </a:path>
                </a:pathLst>
              </a:custGeom>
              <a:noFill/>
              <a:ln cap="flat" cmpd="sng" w="5275">
                <a:solidFill>
                  <a:srgbClr val="00003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59" name="Google Shape;6559;p30"/>
              <p:cNvSpPr/>
              <p:nvPr/>
            </p:nvSpPr>
            <p:spPr>
              <a:xfrm>
                <a:off x="765150" y="3597950"/>
                <a:ext cx="85725" cy="130775"/>
              </a:xfrm>
              <a:custGeom>
                <a:rect b="b" l="l" r="r" t="t"/>
                <a:pathLst>
                  <a:path extrusionOk="0" fill="none" h="5231" w="3429">
                    <a:moveTo>
                      <a:pt x="0" y="1"/>
                    </a:moveTo>
                    <a:cubicBezTo>
                      <a:pt x="216" y="779"/>
                      <a:pt x="542" y="1527"/>
                      <a:pt x="969" y="2214"/>
                    </a:cubicBezTo>
                    <a:cubicBezTo>
                      <a:pt x="1345" y="2827"/>
                      <a:pt x="1797" y="3389"/>
                      <a:pt x="2314" y="3891"/>
                    </a:cubicBezTo>
                    <a:cubicBezTo>
                      <a:pt x="2731" y="4302"/>
                      <a:pt x="3208" y="4689"/>
                      <a:pt x="3428" y="5231"/>
                    </a:cubicBezTo>
                  </a:path>
                </a:pathLst>
              </a:custGeom>
              <a:noFill/>
              <a:ln cap="flat" cmpd="sng" w="5275">
                <a:solidFill>
                  <a:srgbClr val="00003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60" name="Google Shape;6560;p30"/>
              <p:cNvSpPr/>
              <p:nvPr/>
            </p:nvSpPr>
            <p:spPr>
              <a:xfrm>
                <a:off x="1214375" y="3799850"/>
                <a:ext cx="125375" cy="67050"/>
              </a:xfrm>
              <a:custGeom>
                <a:rect b="b" l="l" r="r" t="t"/>
                <a:pathLst>
                  <a:path extrusionOk="0" fill="none" h="2682" w="5015">
                    <a:moveTo>
                      <a:pt x="0" y="924"/>
                    </a:moveTo>
                    <a:cubicBezTo>
                      <a:pt x="166" y="1532"/>
                      <a:pt x="387" y="2119"/>
                      <a:pt x="668" y="2681"/>
                    </a:cubicBezTo>
                    <a:cubicBezTo>
                      <a:pt x="678" y="2676"/>
                      <a:pt x="688" y="2671"/>
                      <a:pt x="698" y="2661"/>
                    </a:cubicBezTo>
                    <a:cubicBezTo>
                      <a:pt x="2154" y="1868"/>
                      <a:pt x="3579" y="960"/>
                      <a:pt x="4954" y="36"/>
                    </a:cubicBezTo>
                    <a:cubicBezTo>
                      <a:pt x="4974" y="26"/>
                      <a:pt x="4995" y="11"/>
                      <a:pt x="5015" y="1"/>
                    </a:cubicBezTo>
                  </a:path>
                </a:pathLst>
              </a:custGeom>
              <a:noFill/>
              <a:ln cap="flat" cmpd="sng" w="5275">
                <a:solidFill>
                  <a:srgbClr val="00003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6561" name="Google Shape;6561;p30"/>
          <p:cNvSpPr txBox="1"/>
          <p:nvPr>
            <p:ph type="ctrTitle"/>
          </p:nvPr>
        </p:nvSpPr>
        <p:spPr>
          <a:xfrm>
            <a:off x="2429950" y="540000"/>
            <a:ext cx="4284000" cy="870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6562" name="Google Shape;6562;p30"/>
          <p:cNvSpPr txBox="1"/>
          <p:nvPr>
            <p:ph idx="1" type="subTitle"/>
          </p:nvPr>
        </p:nvSpPr>
        <p:spPr>
          <a:xfrm>
            <a:off x="3320850" y="2200825"/>
            <a:ext cx="2550300" cy="325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6563" name="Google Shape;6563;p30"/>
          <p:cNvSpPr txBox="1"/>
          <p:nvPr>
            <p:ph idx="2" type="subTitle"/>
          </p:nvPr>
        </p:nvSpPr>
        <p:spPr>
          <a:xfrm>
            <a:off x="3320838" y="2526250"/>
            <a:ext cx="2550300" cy="771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6564" name="Google Shape;6564;p30"/>
          <p:cNvSpPr txBox="1"/>
          <p:nvPr/>
        </p:nvSpPr>
        <p:spPr>
          <a:xfrm>
            <a:off x="2429950" y="3464100"/>
            <a:ext cx="4284000" cy="4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rPr>
              <a:t>CREDITS: This presentation template was created by </a:t>
            </a:r>
            <a:r>
              <a:rPr b="1" lang="en" sz="1200">
                <a:solidFill>
                  <a:srgbClr val="57DECF"/>
                </a:solidFill>
                <a:uFill>
                  <a:noFill/>
                </a:uFill>
                <a:latin typeface="Didact Gothic"/>
                <a:ea typeface="Didact Gothic"/>
                <a:cs typeface="Didact Gothic"/>
                <a:sym typeface="Didact Gothic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rPr>
              <a:t>, including icons by </a:t>
            </a:r>
            <a:r>
              <a:rPr b="1" lang="en" sz="1200">
                <a:solidFill>
                  <a:srgbClr val="57DECF"/>
                </a:solidFill>
                <a:uFill>
                  <a:noFill/>
                </a:uFill>
                <a:latin typeface="Didact Gothic"/>
                <a:ea typeface="Didact Gothic"/>
                <a:cs typeface="Didact Gothic"/>
                <a:sym typeface="Didact Gothic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rPr>
              <a:t>, and infographics &amp; images by </a:t>
            </a:r>
            <a:r>
              <a:rPr b="1" lang="en" sz="1200">
                <a:solidFill>
                  <a:srgbClr val="57DECF"/>
                </a:solidFill>
                <a:uFill>
                  <a:noFill/>
                </a:uFill>
                <a:latin typeface="Didact Gothic"/>
                <a:ea typeface="Didact Gothic"/>
                <a:cs typeface="Didact Gothic"/>
                <a:sym typeface="Didact Gothic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200">
              <a:solidFill>
                <a:srgbClr val="57DECF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9" name="Google Shape;529;p4"/>
          <p:cNvGrpSpPr/>
          <p:nvPr/>
        </p:nvGrpSpPr>
        <p:grpSpPr>
          <a:xfrm flipH="1">
            <a:off x="8014891" y="0"/>
            <a:ext cx="2876946" cy="5143313"/>
            <a:chOff x="6536175" y="0"/>
            <a:chExt cx="2440158" cy="4362437"/>
          </a:xfrm>
        </p:grpSpPr>
        <p:sp>
          <p:nvSpPr>
            <p:cNvPr id="530" name="Google Shape;530;p4"/>
            <p:cNvSpPr/>
            <p:nvPr/>
          </p:nvSpPr>
          <p:spPr>
            <a:xfrm>
              <a:off x="6536175" y="0"/>
              <a:ext cx="2229678" cy="4362437"/>
            </a:xfrm>
            <a:custGeom>
              <a:rect b="b" l="l" r="r" t="t"/>
              <a:pathLst>
                <a:path extrusionOk="0" h="119339" w="64279">
                  <a:moveTo>
                    <a:pt x="59254" y="0"/>
                  </a:moveTo>
                  <a:cubicBezTo>
                    <a:pt x="59043" y="628"/>
                    <a:pt x="1" y="119339"/>
                    <a:pt x="1" y="119339"/>
                  </a:cubicBezTo>
                  <a:lnTo>
                    <a:pt x="19265" y="119339"/>
                  </a:lnTo>
                  <a:lnTo>
                    <a:pt x="64278" y="0"/>
                  </a:lnTo>
                  <a:close/>
                </a:path>
              </a:pathLst>
            </a:custGeom>
            <a:solidFill>
              <a:srgbClr val="FFFFFF">
                <a:alpha val="80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4"/>
            <p:cNvSpPr/>
            <p:nvPr/>
          </p:nvSpPr>
          <p:spPr>
            <a:xfrm>
              <a:off x="7385842" y="0"/>
              <a:ext cx="1590491" cy="4362437"/>
            </a:xfrm>
            <a:custGeom>
              <a:rect b="b" l="l" r="r" t="t"/>
              <a:pathLst>
                <a:path extrusionOk="0" h="119339" w="45852">
                  <a:moveTo>
                    <a:pt x="42504" y="0"/>
                  </a:moveTo>
                  <a:lnTo>
                    <a:pt x="0" y="119339"/>
                  </a:lnTo>
                  <a:lnTo>
                    <a:pt x="10054" y="119339"/>
                  </a:lnTo>
                  <a:lnTo>
                    <a:pt x="45852" y="0"/>
                  </a:lnTo>
                  <a:close/>
                </a:path>
              </a:pathLst>
            </a:custGeom>
            <a:solidFill>
              <a:srgbClr val="FFFFFF">
                <a:alpha val="80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32" name="Google Shape;532;p4"/>
          <p:cNvSpPr/>
          <p:nvPr/>
        </p:nvSpPr>
        <p:spPr>
          <a:xfrm flipH="1">
            <a:off x="-120814" y="3866025"/>
            <a:ext cx="9523639" cy="2314868"/>
          </a:xfrm>
          <a:custGeom>
            <a:rect b="b" l="l" r="r" t="t"/>
            <a:pathLst>
              <a:path extrusionOk="0" h="80897" w="118908">
                <a:moveTo>
                  <a:pt x="2987" y="1"/>
                </a:moveTo>
                <a:lnTo>
                  <a:pt x="0" y="80596"/>
                </a:lnTo>
                <a:lnTo>
                  <a:pt x="117924" y="80596"/>
                </a:lnTo>
                <a:cubicBezTo>
                  <a:pt x="118004" y="80596"/>
                  <a:pt x="118828" y="80897"/>
                  <a:pt x="118908" y="80897"/>
                </a:cubicBezTo>
                <a:lnTo>
                  <a:pt x="118908" y="12007"/>
                </a:lnTo>
                <a:cubicBezTo>
                  <a:pt x="102670" y="14597"/>
                  <a:pt x="89982" y="28887"/>
                  <a:pt x="73654" y="30799"/>
                </a:cubicBezTo>
                <a:cubicBezTo>
                  <a:pt x="72398" y="30946"/>
                  <a:pt x="71145" y="31016"/>
                  <a:pt x="69894" y="31016"/>
                </a:cubicBezTo>
                <a:cubicBezTo>
                  <a:pt x="60336" y="31016"/>
                  <a:pt x="50986" y="26926"/>
                  <a:pt x="42770" y="21835"/>
                </a:cubicBezTo>
                <a:cubicBezTo>
                  <a:pt x="33484" y="16083"/>
                  <a:pt x="25032" y="8960"/>
                  <a:pt x="15294" y="4006"/>
                </a:cubicBezTo>
                <a:cubicBezTo>
                  <a:pt x="11429" y="2034"/>
                  <a:pt x="7308" y="402"/>
                  <a:pt x="2987" y="1"/>
                </a:cubicBezTo>
                <a:close/>
              </a:path>
            </a:pathLst>
          </a:custGeom>
          <a:solidFill>
            <a:srgbClr val="FFFFFF">
              <a:alpha val="803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4"/>
          <p:cNvSpPr/>
          <p:nvPr/>
        </p:nvSpPr>
        <p:spPr>
          <a:xfrm flipH="1">
            <a:off x="-714375" y="4507368"/>
            <a:ext cx="6025358" cy="771850"/>
          </a:xfrm>
          <a:custGeom>
            <a:rect b="b" l="l" r="r" t="t"/>
            <a:pathLst>
              <a:path extrusionOk="0" h="21506" w="71325">
                <a:moveTo>
                  <a:pt x="66486" y="1"/>
                </a:moveTo>
                <a:cubicBezTo>
                  <a:pt x="57639" y="1"/>
                  <a:pt x="48667" y="1874"/>
                  <a:pt x="39989" y="3894"/>
                </a:cubicBezTo>
                <a:cubicBezTo>
                  <a:pt x="33911" y="5309"/>
                  <a:pt x="27832" y="6780"/>
                  <a:pt x="21658" y="7743"/>
                </a:cubicBezTo>
                <a:cubicBezTo>
                  <a:pt x="17551" y="8389"/>
                  <a:pt x="13389" y="8805"/>
                  <a:pt x="9228" y="8805"/>
                </a:cubicBezTo>
                <a:cubicBezTo>
                  <a:pt x="7182" y="8805"/>
                  <a:pt x="5136" y="8705"/>
                  <a:pt x="3097" y="8481"/>
                </a:cubicBezTo>
                <a:cubicBezTo>
                  <a:pt x="2058" y="8366"/>
                  <a:pt x="1029" y="8230"/>
                  <a:pt x="0" y="8050"/>
                </a:cubicBezTo>
                <a:lnTo>
                  <a:pt x="0" y="8050"/>
                </a:lnTo>
                <a:cubicBezTo>
                  <a:pt x="8438" y="12356"/>
                  <a:pt x="16850" y="16788"/>
                  <a:pt x="25985" y="19192"/>
                </a:cubicBezTo>
                <a:cubicBezTo>
                  <a:pt x="32371" y="20871"/>
                  <a:pt x="38900" y="21505"/>
                  <a:pt x="45482" y="21505"/>
                </a:cubicBezTo>
                <a:cubicBezTo>
                  <a:pt x="54073" y="21505"/>
                  <a:pt x="62753" y="20425"/>
                  <a:pt x="71325" y="19177"/>
                </a:cubicBezTo>
                <a:lnTo>
                  <a:pt x="71325" y="199"/>
                </a:lnTo>
                <a:cubicBezTo>
                  <a:pt x="69718" y="64"/>
                  <a:pt x="68104" y="1"/>
                  <a:pt x="66486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p4"/>
          <p:cNvSpPr/>
          <p:nvPr/>
        </p:nvSpPr>
        <p:spPr>
          <a:xfrm flipH="1">
            <a:off x="-73423" y="4174001"/>
            <a:ext cx="9799148" cy="1105218"/>
          </a:xfrm>
          <a:custGeom>
            <a:rect b="b" l="l" r="r" t="t"/>
            <a:pathLst>
              <a:path extrusionOk="0" h="34046" w="108242">
                <a:moveTo>
                  <a:pt x="1249" y="1"/>
                </a:moveTo>
                <a:cubicBezTo>
                  <a:pt x="833" y="1"/>
                  <a:pt x="417" y="7"/>
                  <a:pt x="0" y="20"/>
                </a:cubicBezTo>
                <a:lnTo>
                  <a:pt x="0" y="34046"/>
                </a:lnTo>
                <a:lnTo>
                  <a:pt x="108242" y="34046"/>
                </a:lnTo>
                <a:lnTo>
                  <a:pt x="108242" y="22491"/>
                </a:lnTo>
                <a:cubicBezTo>
                  <a:pt x="99670" y="23739"/>
                  <a:pt x="90990" y="24819"/>
                  <a:pt x="82399" y="24819"/>
                </a:cubicBezTo>
                <a:cubicBezTo>
                  <a:pt x="75817" y="24819"/>
                  <a:pt x="69288" y="24185"/>
                  <a:pt x="62902" y="22506"/>
                </a:cubicBezTo>
                <a:cubicBezTo>
                  <a:pt x="53767" y="20102"/>
                  <a:pt x="45355" y="15670"/>
                  <a:pt x="36917" y="11364"/>
                </a:cubicBezTo>
                <a:cubicBezTo>
                  <a:pt x="35175" y="10475"/>
                  <a:pt x="33429" y="9592"/>
                  <a:pt x="31677" y="8733"/>
                </a:cubicBezTo>
                <a:cubicBezTo>
                  <a:pt x="22119" y="4054"/>
                  <a:pt x="11836" y="1"/>
                  <a:pt x="1249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35" name="Google Shape;535;p4"/>
          <p:cNvGrpSpPr/>
          <p:nvPr/>
        </p:nvGrpSpPr>
        <p:grpSpPr>
          <a:xfrm flipH="1">
            <a:off x="-959109" y="4236133"/>
            <a:ext cx="1879880" cy="1105222"/>
            <a:chOff x="2300300" y="2941775"/>
            <a:chExt cx="825450" cy="485300"/>
          </a:xfrm>
        </p:grpSpPr>
        <p:sp>
          <p:nvSpPr>
            <p:cNvPr id="536" name="Google Shape;536;p4"/>
            <p:cNvSpPr/>
            <p:nvPr/>
          </p:nvSpPr>
          <p:spPr>
            <a:xfrm>
              <a:off x="3021325" y="3237675"/>
              <a:ext cx="104425" cy="46225"/>
            </a:xfrm>
            <a:custGeom>
              <a:rect b="b" l="l" r="r" t="t"/>
              <a:pathLst>
                <a:path extrusionOk="0" h="1849" w="4177">
                  <a:moveTo>
                    <a:pt x="1742" y="1"/>
                  </a:moveTo>
                  <a:cubicBezTo>
                    <a:pt x="1443" y="1"/>
                    <a:pt x="1138" y="29"/>
                    <a:pt x="834" y="37"/>
                  </a:cubicBezTo>
                  <a:cubicBezTo>
                    <a:pt x="558" y="378"/>
                    <a:pt x="277" y="719"/>
                    <a:pt x="1" y="1056"/>
                  </a:cubicBezTo>
                  <a:cubicBezTo>
                    <a:pt x="32" y="1058"/>
                    <a:pt x="63" y="1059"/>
                    <a:pt x="94" y="1059"/>
                  </a:cubicBezTo>
                  <a:cubicBezTo>
                    <a:pt x="139" y="1059"/>
                    <a:pt x="184" y="1056"/>
                    <a:pt x="231" y="1050"/>
                  </a:cubicBezTo>
                  <a:cubicBezTo>
                    <a:pt x="568" y="1020"/>
                    <a:pt x="889" y="885"/>
                    <a:pt x="1225" y="835"/>
                  </a:cubicBezTo>
                  <a:cubicBezTo>
                    <a:pt x="1341" y="816"/>
                    <a:pt x="1457" y="808"/>
                    <a:pt x="1571" y="808"/>
                  </a:cubicBezTo>
                  <a:cubicBezTo>
                    <a:pt x="2395" y="808"/>
                    <a:pt x="3184" y="1250"/>
                    <a:pt x="3911" y="1673"/>
                  </a:cubicBezTo>
                  <a:lnTo>
                    <a:pt x="3886" y="1758"/>
                  </a:lnTo>
                  <a:cubicBezTo>
                    <a:pt x="3981" y="1783"/>
                    <a:pt x="4076" y="1813"/>
                    <a:pt x="4177" y="1849"/>
                  </a:cubicBezTo>
                  <a:cubicBezTo>
                    <a:pt x="3785" y="1151"/>
                    <a:pt x="3343" y="408"/>
                    <a:pt x="2596" y="127"/>
                  </a:cubicBezTo>
                  <a:cubicBezTo>
                    <a:pt x="2320" y="28"/>
                    <a:pt x="2034" y="1"/>
                    <a:pt x="174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4"/>
            <p:cNvSpPr/>
            <p:nvPr/>
          </p:nvSpPr>
          <p:spPr>
            <a:xfrm>
              <a:off x="2897600" y="3253050"/>
              <a:ext cx="162275" cy="53950"/>
            </a:xfrm>
            <a:custGeom>
              <a:rect b="b" l="l" r="r" t="t"/>
              <a:pathLst>
                <a:path extrusionOk="0" h="2158" w="6491">
                  <a:moveTo>
                    <a:pt x="2778" y="1"/>
                  </a:moveTo>
                  <a:cubicBezTo>
                    <a:pt x="2395" y="1"/>
                    <a:pt x="2027" y="102"/>
                    <a:pt x="1777" y="380"/>
                  </a:cubicBezTo>
                  <a:cubicBezTo>
                    <a:pt x="1562" y="611"/>
                    <a:pt x="1476" y="932"/>
                    <a:pt x="1306" y="1203"/>
                  </a:cubicBezTo>
                  <a:cubicBezTo>
                    <a:pt x="1014" y="1660"/>
                    <a:pt x="533" y="1906"/>
                    <a:pt x="6" y="2082"/>
                  </a:cubicBezTo>
                  <a:lnTo>
                    <a:pt x="1" y="2117"/>
                  </a:lnTo>
                  <a:cubicBezTo>
                    <a:pt x="357" y="2142"/>
                    <a:pt x="728" y="2132"/>
                    <a:pt x="1085" y="2157"/>
                  </a:cubicBezTo>
                  <a:cubicBezTo>
                    <a:pt x="1351" y="1896"/>
                    <a:pt x="1632" y="1675"/>
                    <a:pt x="1983" y="1550"/>
                  </a:cubicBezTo>
                  <a:cubicBezTo>
                    <a:pt x="2193" y="1478"/>
                    <a:pt x="2407" y="1450"/>
                    <a:pt x="2624" y="1450"/>
                  </a:cubicBezTo>
                  <a:cubicBezTo>
                    <a:pt x="3377" y="1450"/>
                    <a:pt x="4165" y="1785"/>
                    <a:pt x="4923" y="1785"/>
                  </a:cubicBezTo>
                  <a:cubicBezTo>
                    <a:pt x="5108" y="1785"/>
                    <a:pt x="5291" y="1765"/>
                    <a:pt x="5472" y="1715"/>
                  </a:cubicBezTo>
                  <a:cubicBezTo>
                    <a:pt x="5833" y="1620"/>
                    <a:pt x="6149" y="1409"/>
                    <a:pt x="6490" y="1249"/>
                  </a:cubicBezTo>
                  <a:cubicBezTo>
                    <a:pt x="5958" y="1003"/>
                    <a:pt x="5431" y="747"/>
                    <a:pt x="4904" y="501"/>
                  </a:cubicBezTo>
                  <a:cubicBezTo>
                    <a:pt x="4919" y="481"/>
                    <a:pt x="4935" y="461"/>
                    <a:pt x="4950" y="441"/>
                  </a:cubicBezTo>
                  <a:cubicBezTo>
                    <a:pt x="4438" y="425"/>
                    <a:pt x="3946" y="220"/>
                    <a:pt x="3444" y="89"/>
                  </a:cubicBezTo>
                  <a:cubicBezTo>
                    <a:pt x="3231" y="35"/>
                    <a:pt x="3002" y="1"/>
                    <a:pt x="27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4"/>
            <p:cNvSpPr/>
            <p:nvPr/>
          </p:nvSpPr>
          <p:spPr>
            <a:xfrm>
              <a:off x="2615150" y="3079850"/>
              <a:ext cx="45575" cy="132400"/>
            </a:xfrm>
            <a:custGeom>
              <a:rect b="b" l="l" r="r" t="t"/>
              <a:pathLst>
                <a:path extrusionOk="0" h="5296" w="1823">
                  <a:moveTo>
                    <a:pt x="1511" y="0"/>
                  </a:moveTo>
                  <a:cubicBezTo>
                    <a:pt x="1039" y="974"/>
                    <a:pt x="582" y="1973"/>
                    <a:pt x="40" y="2901"/>
                  </a:cubicBezTo>
                  <a:cubicBezTo>
                    <a:pt x="25" y="2891"/>
                    <a:pt x="15" y="2886"/>
                    <a:pt x="0" y="2881"/>
                  </a:cubicBezTo>
                  <a:lnTo>
                    <a:pt x="0" y="2881"/>
                  </a:lnTo>
                  <a:cubicBezTo>
                    <a:pt x="15" y="3037"/>
                    <a:pt x="40" y="3187"/>
                    <a:pt x="70" y="3343"/>
                  </a:cubicBezTo>
                  <a:cubicBezTo>
                    <a:pt x="216" y="4031"/>
                    <a:pt x="542" y="4658"/>
                    <a:pt x="898" y="5270"/>
                  </a:cubicBezTo>
                  <a:cubicBezTo>
                    <a:pt x="924" y="5280"/>
                    <a:pt x="944" y="5291"/>
                    <a:pt x="964" y="5296"/>
                  </a:cubicBezTo>
                  <a:cubicBezTo>
                    <a:pt x="1230" y="4613"/>
                    <a:pt x="1506" y="3890"/>
                    <a:pt x="1822" y="3228"/>
                  </a:cubicBezTo>
                  <a:cubicBezTo>
                    <a:pt x="1797" y="3162"/>
                    <a:pt x="1777" y="3097"/>
                    <a:pt x="1757" y="3032"/>
                  </a:cubicBezTo>
                  <a:cubicBezTo>
                    <a:pt x="1486" y="2093"/>
                    <a:pt x="1692" y="1074"/>
                    <a:pt x="1531" y="111"/>
                  </a:cubicBezTo>
                  <a:cubicBezTo>
                    <a:pt x="1526" y="75"/>
                    <a:pt x="1516" y="40"/>
                    <a:pt x="15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4"/>
            <p:cNvSpPr/>
            <p:nvPr/>
          </p:nvSpPr>
          <p:spPr>
            <a:xfrm>
              <a:off x="2321875" y="3240050"/>
              <a:ext cx="246350" cy="67200"/>
            </a:xfrm>
            <a:custGeom>
              <a:rect b="b" l="l" r="r" t="t"/>
              <a:pathLst>
                <a:path extrusionOk="0" h="2688" w="9854">
                  <a:moveTo>
                    <a:pt x="3220" y="0"/>
                  </a:moveTo>
                  <a:cubicBezTo>
                    <a:pt x="2102" y="0"/>
                    <a:pt x="971" y="147"/>
                    <a:pt x="1" y="679"/>
                  </a:cubicBezTo>
                  <a:lnTo>
                    <a:pt x="51" y="770"/>
                  </a:lnTo>
                  <a:cubicBezTo>
                    <a:pt x="732" y="640"/>
                    <a:pt x="1424" y="543"/>
                    <a:pt x="2102" y="543"/>
                  </a:cubicBezTo>
                  <a:cubicBezTo>
                    <a:pt x="2817" y="543"/>
                    <a:pt x="3517" y="652"/>
                    <a:pt x="4172" y="945"/>
                  </a:cubicBezTo>
                  <a:cubicBezTo>
                    <a:pt x="4636" y="1153"/>
                    <a:pt x="5086" y="1453"/>
                    <a:pt x="5588" y="1453"/>
                  </a:cubicBezTo>
                  <a:cubicBezTo>
                    <a:pt x="5596" y="1453"/>
                    <a:pt x="5604" y="1453"/>
                    <a:pt x="5612" y="1452"/>
                  </a:cubicBezTo>
                  <a:cubicBezTo>
                    <a:pt x="5959" y="1443"/>
                    <a:pt x="6291" y="1286"/>
                    <a:pt x="6636" y="1286"/>
                  </a:cubicBezTo>
                  <a:cubicBezTo>
                    <a:pt x="6651" y="1286"/>
                    <a:pt x="6666" y="1286"/>
                    <a:pt x="6682" y="1287"/>
                  </a:cubicBezTo>
                  <a:cubicBezTo>
                    <a:pt x="7379" y="1302"/>
                    <a:pt x="7881" y="1959"/>
                    <a:pt x="8172" y="2587"/>
                  </a:cubicBezTo>
                  <a:cubicBezTo>
                    <a:pt x="8187" y="2622"/>
                    <a:pt x="8207" y="2657"/>
                    <a:pt x="8223" y="2687"/>
                  </a:cubicBezTo>
                  <a:cubicBezTo>
                    <a:pt x="8760" y="2522"/>
                    <a:pt x="9302" y="2401"/>
                    <a:pt x="9854" y="2316"/>
                  </a:cubicBezTo>
                  <a:cubicBezTo>
                    <a:pt x="9698" y="2160"/>
                    <a:pt x="9563" y="1984"/>
                    <a:pt x="9452" y="1794"/>
                  </a:cubicBezTo>
                  <a:cubicBezTo>
                    <a:pt x="9171" y="1312"/>
                    <a:pt x="8995" y="700"/>
                    <a:pt x="8499" y="449"/>
                  </a:cubicBezTo>
                  <a:cubicBezTo>
                    <a:pt x="8335" y="369"/>
                    <a:pt x="8163" y="340"/>
                    <a:pt x="7986" y="340"/>
                  </a:cubicBezTo>
                  <a:cubicBezTo>
                    <a:pt x="7582" y="340"/>
                    <a:pt x="7154" y="492"/>
                    <a:pt x="6742" y="544"/>
                  </a:cubicBezTo>
                  <a:cubicBezTo>
                    <a:pt x="6662" y="553"/>
                    <a:pt x="6585" y="557"/>
                    <a:pt x="6511" y="557"/>
                  </a:cubicBezTo>
                  <a:cubicBezTo>
                    <a:pt x="6022" y="557"/>
                    <a:pt x="5646" y="372"/>
                    <a:pt x="5176" y="198"/>
                  </a:cubicBezTo>
                  <a:cubicBezTo>
                    <a:pt x="4729" y="37"/>
                    <a:pt x="4272" y="32"/>
                    <a:pt x="3785" y="12"/>
                  </a:cubicBezTo>
                  <a:cubicBezTo>
                    <a:pt x="3598" y="5"/>
                    <a:pt x="3409" y="0"/>
                    <a:pt x="32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4"/>
            <p:cNvSpPr/>
            <p:nvPr/>
          </p:nvSpPr>
          <p:spPr>
            <a:xfrm>
              <a:off x="2565700" y="3234950"/>
              <a:ext cx="57500" cy="94750"/>
            </a:xfrm>
            <a:custGeom>
              <a:rect b="b" l="l" r="r" t="t"/>
              <a:pathLst>
                <a:path extrusionOk="0" h="3790" w="2300">
                  <a:moveTo>
                    <a:pt x="0" y="0"/>
                  </a:moveTo>
                  <a:lnTo>
                    <a:pt x="0" y="0"/>
                  </a:lnTo>
                  <a:cubicBezTo>
                    <a:pt x="96" y="823"/>
                    <a:pt x="171" y="1687"/>
                    <a:pt x="131" y="2515"/>
                  </a:cubicBezTo>
                  <a:cubicBezTo>
                    <a:pt x="121" y="2515"/>
                    <a:pt x="111" y="2520"/>
                    <a:pt x="101" y="2520"/>
                  </a:cubicBezTo>
                  <a:cubicBezTo>
                    <a:pt x="307" y="2736"/>
                    <a:pt x="548" y="2911"/>
                    <a:pt x="814" y="3047"/>
                  </a:cubicBezTo>
                  <a:cubicBezTo>
                    <a:pt x="1275" y="3283"/>
                    <a:pt x="1863" y="3428"/>
                    <a:pt x="2189" y="3790"/>
                  </a:cubicBezTo>
                  <a:cubicBezTo>
                    <a:pt x="2219" y="3780"/>
                    <a:pt x="2249" y="3765"/>
                    <a:pt x="2279" y="3749"/>
                  </a:cubicBezTo>
                  <a:cubicBezTo>
                    <a:pt x="2299" y="3358"/>
                    <a:pt x="2244" y="2931"/>
                    <a:pt x="2179" y="2540"/>
                  </a:cubicBezTo>
                  <a:cubicBezTo>
                    <a:pt x="1717" y="2284"/>
                    <a:pt x="1315" y="1922"/>
                    <a:pt x="1009" y="1501"/>
                  </a:cubicBezTo>
                  <a:cubicBezTo>
                    <a:pt x="663" y="1029"/>
                    <a:pt x="382" y="437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4"/>
            <p:cNvSpPr/>
            <p:nvPr/>
          </p:nvSpPr>
          <p:spPr>
            <a:xfrm>
              <a:off x="2900725" y="3032150"/>
              <a:ext cx="96275" cy="58750"/>
            </a:xfrm>
            <a:custGeom>
              <a:rect b="b" l="l" r="r" t="t"/>
              <a:pathLst>
                <a:path extrusionOk="0" h="2350" w="3851">
                  <a:moveTo>
                    <a:pt x="3846" y="1"/>
                  </a:moveTo>
                  <a:cubicBezTo>
                    <a:pt x="2370" y="11"/>
                    <a:pt x="920" y="829"/>
                    <a:pt x="152" y="2084"/>
                  </a:cubicBezTo>
                  <a:cubicBezTo>
                    <a:pt x="96" y="2174"/>
                    <a:pt x="46" y="2260"/>
                    <a:pt x="1" y="2350"/>
                  </a:cubicBezTo>
                  <a:cubicBezTo>
                    <a:pt x="769" y="2049"/>
                    <a:pt x="1592" y="1738"/>
                    <a:pt x="2355" y="1426"/>
                  </a:cubicBezTo>
                  <a:cubicBezTo>
                    <a:pt x="2777" y="874"/>
                    <a:pt x="3279" y="392"/>
                    <a:pt x="3851" y="16"/>
                  </a:cubicBezTo>
                  <a:lnTo>
                    <a:pt x="38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4"/>
            <p:cNvSpPr/>
            <p:nvPr/>
          </p:nvSpPr>
          <p:spPr>
            <a:xfrm>
              <a:off x="2777400" y="3060775"/>
              <a:ext cx="123350" cy="158750"/>
            </a:xfrm>
            <a:custGeom>
              <a:rect b="b" l="l" r="r" t="t"/>
              <a:pathLst>
                <a:path extrusionOk="0" h="6350" w="4934">
                  <a:moveTo>
                    <a:pt x="4678" y="0"/>
                  </a:moveTo>
                  <a:cubicBezTo>
                    <a:pt x="4522" y="156"/>
                    <a:pt x="4387" y="332"/>
                    <a:pt x="4261" y="512"/>
                  </a:cubicBezTo>
                  <a:cubicBezTo>
                    <a:pt x="3930" y="1004"/>
                    <a:pt x="3694" y="1581"/>
                    <a:pt x="3222" y="1943"/>
                  </a:cubicBezTo>
                  <a:cubicBezTo>
                    <a:pt x="2776" y="2289"/>
                    <a:pt x="2188" y="2379"/>
                    <a:pt x="1661" y="2580"/>
                  </a:cubicBezTo>
                  <a:cubicBezTo>
                    <a:pt x="999" y="2841"/>
                    <a:pt x="417" y="3303"/>
                    <a:pt x="0" y="3875"/>
                  </a:cubicBezTo>
                  <a:cubicBezTo>
                    <a:pt x="161" y="4708"/>
                    <a:pt x="346" y="5532"/>
                    <a:pt x="552" y="6350"/>
                  </a:cubicBezTo>
                  <a:cubicBezTo>
                    <a:pt x="788" y="5803"/>
                    <a:pt x="1154" y="5311"/>
                    <a:pt x="1616" y="4939"/>
                  </a:cubicBezTo>
                  <a:cubicBezTo>
                    <a:pt x="2259" y="4422"/>
                    <a:pt x="3067" y="4126"/>
                    <a:pt x="3639" y="3534"/>
                  </a:cubicBezTo>
                  <a:cubicBezTo>
                    <a:pt x="4261" y="2896"/>
                    <a:pt x="4512" y="1993"/>
                    <a:pt x="4934" y="1205"/>
                  </a:cubicBezTo>
                  <a:lnTo>
                    <a:pt x="4934" y="1205"/>
                  </a:lnTo>
                  <a:cubicBezTo>
                    <a:pt x="4919" y="1210"/>
                    <a:pt x="4904" y="1220"/>
                    <a:pt x="4889" y="1225"/>
                  </a:cubicBezTo>
                  <a:cubicBezTo>
                    <a:pt x="4793" y="823"/>
                    <a:pt x="4723" y="412"/>
                    <a:pt x="46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4"/>
            <p:cNvSpPr/>
            <p:nvPr/>
          </p:nvSpPr>
          <p:spPr>
            <a:xfrm>
              <a:off x="2723175" y="3195275"/>
              <a:ext cx="153875" cy="164675"/>
            </a:xfrm>
            <a:custGeom>
              <a:rect b="b" l="l" r="r" t="t"/>
              <a:pathLst>
                <a:path extrusionOk="0" h="6587" w="6155">
                  <a:moveTo>
                    <a:pt x="6154" y="1"/>
                  </a:moveTo>
                  <a:lnTo>
                    <a:pt x="6154" y="1"/>
                  </a:lnTo>
                  <a:cubicBezTo>
                    <a:pt x="5000" y="247"/>
                    <a:pt x="3845" y="588"/>
                    <a:pt x="2721" y="970"/>
                  </a:cubicBezTo>
                  <a:cubicBezTo>
                    <a:pt x="2691" y="1040"/>
                    <a:pt x="2666" y="1105"/>
                    <a:pt x="2641" y="1180"/>
                  </a:cubicBezTo>
                  <a:cubicBezTo>
                    <a:pt x="2370" y="1943"/>
                    <a:pt x="2360" y="2787"/>
                    <a:pt x="2054" y="3530"/>
                  </a:cubicBezTo>
                  <a:cubicBezTo>
                    <a:pt x="1692" y="4393"/>
                    <a:pt x="974" y="5045"/>
                    <a:pt x="437" y="5803"/>
                  </a:cubicBezTo>
                  <a:cubicBezTo>
                    <a:pt x="267" y="6044"/>
                    <a:pt x="116" y="6310"/>
                    <a:pt x="1" y="6586"/>
                  </a:cubicBezTo>
                  <a:cubicBezTo>
                    <a:pt x="769" y="6245"/>
                    <a:pt x="1562" y="5959"/>
                    <a:pt x="2375" y="5743"/>
                  </a:cubicBezTo>
                  <a:cubicBezTo>
                    <a:pt x="2470" y="5577"/>
                    <a:pt x="2591" y="5427"/>
                    <a:pt x="2731" y="5291"/>
                  </a:cubicBezTo>
                  <a:cubicBezTo>
                    <a:pt x="2997" y="5040"/>
                    <a:pt x="3333" y="4860"/>
                    <a:pt x="3574" y="4584"/>
                  </a:cubicBezTo>
                  <a:cubicBezTo>
                    <a:pt x="3765" y="4378"/>
                    <a:pt x="3886" y="4137"/>
                    <a:pt x="3966" y="3876"/>
                  </a:cubicBezTo>
                  <a:lnTo>
                    <a:pt x="3966" y="3871"/>
                  </a:lnTo>
                  <a:cubicBezTo>
                    <a:pt x="4227" y="3063"/>
                    <a:pt x="4132" y="2074"/>
                    <a:pt x="4568" y="1321"/>
                  </a:cubicBezTo>
                  <a:cubicBezTo>
                    <a:pt x="4915" y="714"/>
                    <a:pt x="5542" y="367"/>
                    <a:pt x="61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4"/>
            <p:cNvSpPr/>
            <p:nvPr/>
          </p:nvSpPr>
          <p:spPr>
            <a:xfrm>
              <a:off x="2564950" y="3329675"/>
              <a:ext cx="84225" cy="97400"/>
            </a:xfrm>
            <a:custGeom>
              <a:rect b="b" l="l" r="r" t="t"/>
              <a:pathLst>
                <a:path extrusionOk="0" h="3896" w="3369">
                  <a:moveTo>
                    <a:pt x="2219" y="1"/>
                  </a:moveTo>
                  <a:cubicBezTo>
                    <a:pt x="1481" y="332"/>
                    <a:pt x="738" y="658"/>
                    <a:pt x="0" y="984"/>
                  </a:cubicBezTo>
                  <a:cubicBezTo>
                    <a:pt x="106" y="1035"/>
                    <a:pt x="211" y="1085"/>
                    <a:pt x="311" y="1140"/>
                  </a:cubicBezTo>
                  <a:cubicBezTo>
                    <a:pt x="1290" y="1687"/>
                    <a:pt x="1757" y="2821"/>
                    <a:pt x="2159" y="3876"/>
                  </a:cubicBezTo>
                  <a:lnTo>
                    <a:pt x="2164" y="3896"/>
                  </a:lnTo>
                  <a:lnTo>
                    <a:pt x="3368" y="3625"/>
                  </a:lnTo>
                  <a:lnTo>
                    <a:pt x="3363" y="3604"/>
                  </a:lnTo>
                  <a:cubicBezTo>
                    <a:pt x="2696" y="2726"/>
                    <a:pt x="2339" y="1617"/>
                    <a:pt x="2379" y="513"/>
                  </a:cubicBezTo>
                  <a:cubicBezTo>
                    <a:pt x="2384" y="437"/>
                    <a:pt x="2389" y="357"/>
                    <a:pt x="2395" y="277"/>
                  </a:cubicBezTo>
                  <a:cubicBezTo>
                    <a:pt x="2349" y="176"/>
                    <a:pt x="2289" y="81"/>
                    <a:pt x="22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4"/>
            <p:cNvSpPr/>
            <p:nvPr/>
          </p:nvSpPr>
          <p:spPr>
            <a:xfrm>
              <a:off x="2676750" y="3313750"/>
              <a:ext cx="46450" cy="97650"/>
            </a:xfrm>
            <a:custGeom>
              <a:rect b="b" l="l" r="r" t="t"/>
              <a:pathLst>
                <a:path extrusionOk="0" h="3906" w="1858">
                  <a:moveTo>
                    <a:pt x="1120" y="0"/>
                  </a:moveTo>
                  <a:cubicBezTo>
                    <a:pt x="1070" y="75"/>
                    <a:pt x="1014" y="151"/>
                    <a:pt x="964" y="226"/>
                  </a:cubicBezTo>
                  <a:cubicBezTo>
                    <a:pt x="763" y="522"/>
                    <a:pt x="588" y="818"/>
                    <a:pt x="457" y="1119"/>
                  </a:cubicBezTo>
                  <a:cubicBezTo>
                    <a:pt x="61" y="2003"/>
                    <a:pt x="1" y="2916"/>
                    <a:pt x="507" y="3905"/>
                  </a:cubicBezTo>
                  <a:cubicBezTo>
                    <a:pt x="944" y="3815"/>
                    <a:pt x="1386" y="3719"/>
                    <a:pt x="1828" y="3629"/>
                  </a:cubicBezTo>
                  <a:cubicBezTo>
                    <a:pt x="1541" y="3077"/>
                    <a:pt x="1617" y="2435"/>
                    <a:pt x="1858" y="1847"/>
                  </a:cubicBezTo>
                  <a:lnTo>
                    <a:pt x="1858" y="1847"/>
                  </a:lnTo>
                  <a:cubicBezTo>
                    <a:pt x="1843" y="1852"/>
                    <a:pt x="1833" y="1857"/>
                    <a:pt x="1818" y="1862"/>
                  </a:cubicBezTo>
                  <a:cubicBezTo>
                    <a:pt x="1491" y="1285"/>
                    <a:pt x="1255" y="653"/>
                    <a:pt x="11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4"/>
            <p:cNvSpPr/>
            <p:nvPr/>
          </p:nvSpPr>
          <p:spPr>
            <a:xfrm>
              <a:off x="2894350" y="3026975"/>
              <a:ext cx="105675" cy="64425"/>
            </a:xfrm>
            <a:custGeom>
              <a:rect b="b" l="l" r="r" t="t"/>
              <a:pathLst>
                <a:path extrusionOk="0" h="2577" w="4227">
                  <a:moveTo>
                    <a:pt x="3162" y="1"/>
                  </a:moveTo>
                  <a:cubicBezTo>
                    <a:pt x="1983" y="1"/>
                    <a:pt x="804" y="498"/>
                    <a:pt x="0" y="1352"/>
                  </a:cubicBezTo>
                  <a:cubicBezTo>
                    <a:pt x="45" y="1764"/>
                    <a:pt x="115" y="2175"/>
                    <a:pt x="211" y="2577"/>
                  </a:cubicBezTo>
                  <a:cubicBezTo>
                    <a:pt x="226" y="2572"/>
                    <a:pt x="241" y="2562"/>
                    <a:pt x="256" y="2557"/>
                  </a:cubicBezTo>
                  <a:cubicBezTo>
                    <a:pt x="301" y="2467"/>
                    <a:pt x="351" y="2381"/>
                    <a:pt x="407" y="2291"/>
                  </a:cubicBezTo>
                  <a:cubicBezTo>
                    <a:pt x="1175" y="1036"/>
                    <a:pt x="2625" y="218"/>
                    <a:pt x="4101" y="208"/>
                  </a:cubicBezTo>
                  <a:lnTo>
                    <a:pt x="4106" y="223"/>
                  </a:lnTo>
                  <a:cubicBezTo>
                    <a:pt x="4146" y="193"/>
                    <a:pt x="4186" y="168"/>
                    <a:pt x="4226" y="143"/>
                  </a:cubicBezTo>
                  <a:cubicBezTo>
                    <a:pt x="3879" y="47"/>
                    <a:pt x="3520" y="1"/>
                    <a:pt x="31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4"/>
            <p:cNvSpPr/>
            <p:nvPr/>
          </p:nvSpPr>
          <p:spPr>
            <a:xfrm>
              <a:off x="3020200" y="3257850"/>
              <a:ext cx="98900" cy="26425"/>
            </a:xfrm>
            <a:custGeom>
              <a:rect b="b" l="l" r="r" t="t"/>
              <a:pathLst>
                <a:path extrusionOk="0" h="1057" w="3956">
                  <a:moveTo>
                    <a:pt x="1616" y="1"/>
                  </a:moveTo>
                  <a:cubicBezTo>
                    <a:pt x="1502" y="1"/>
                    <a:pt x="1386" y="9"/>
                    <a:pt x="1270" y="28"/>
                  </a:cubicBezTo>
                  <a:cubicBezTo>
                    <a:pt x="934" y="78"/>
                    <a:pt x="613" y="213"/>
                    <a:pt x="276" y="243"/>
                  </a:cubicBezTo>
                  <a:cubicBezTo>
                    <a:pt x="229" y="249"/>
                    <a:pt x="184" y="252"/>
                    <a:pt x="139" y="252"/>
                  </a:cubicBezTo>
                  <a:cubicBezTo>
                    <a:pt x="108" y="252"/>
                    <a:pt x="77" y="251"/>
                    <a:pt x="46" y="249"/>
                  </a:cubicBezTo>
                  <a:cubicBezTo>
                    <a:pt x="31" y="269"/>
                    <a:pt x="15" y="289"/>
                    <a:pt x="0" y="309"/>
                  </a:cubicBezTo>
                  <a:cubicBezTo>
                    <a:pt x="527" y="555"/>
                    <a:pt x="1054" y="811"/>
                    <a:pt x="1586" y="1057"/>
                  </a:cubicBezTo>
                  <a:cubicBezTo>
                    <a:pt x="1697" y="1001"/>
                    <a:pt x="1812" y="951"/>
                    <a:pt x="1938" y="911"/>
                  </a:cubicBezTo>
                  <a:cubicBezTo>
                    <a:pt x="2233" y="818"/>
                    <a:pt x="2527" y="777"/>
                    <a:pt x="2820" y="777"/>
                  </a:cubicBezTo>
                  <a:cubicBezTo>
                    <a:pt x="3189" y="777"/>
                    <a:pt x="3558" y="842"/>
                    <a:pt x="3931" y="951"/>
                  </a:cubicBezTo>
                  <a:lnTo>
                    <a:pt x="3956" y="866"/>
                  </a:lnTo>
                  <a:cubicBezTo>
                    <a:pt x="3229" y="443"/>
                    <a:pt x="2440" y="1"/>
                    <a:pt x="16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4"/>
            <p:cNvSpPr/>
            <p:nvPr/>
          </p:nvSpPr>
          <p:spPr>
            <a:xfrm>
              <a:off x="2897725" y="3221300"/>
              <a:ext cx="144450" cy="83800"/>
            </a:xfrm>
            <a:custGeom>
              <a:rect b="b" l="l" r="r" t="t"/>
              <a:pathLst>
                <a:path extrusionOk="0" h="3352" w="5778">
                  <a:moveTo>
                    <a:pt x="2709" y="0"/>
                  </a:moveTo>
                  <a:cubicBezTo>
                    <a:pt x="1976" y="0"/>
                    <a:pt x="1089" y="297"/>
                    <a:pt x="417" y="732"/>
                  </a:cubicBezTo>
                  <a:cubicBezTo>
                    <a:pt x="307" y="1610"/>
                    <a:pt x="166" y="2489"/>
                    <a:pt x="1" y="3352"/>
                  </a:cubicBezTo>
                  <a:cubicBezTo>
                    <a:pt x="528" y="3176"/>
                    <a:pt x="1009" y="2930"/>
                    <a:pt x="1301" y="2473"/>
                  </a:cubicBezTo>
                  <a:cubicBezTo>
                    <a:pt x="1471" y="2202"/>
                    <a:pt x="1557" y="1881"/>
                    <a:pt x="1772" y="1650"/>
                  </a:cubicBezTo>
                  <a:cubicBezTo>
                    <a:pt x="2022" y="1372"/>
                    <a:pt x="2390" y="1271"/>
                    <a:pt x="2773" y="1271"/>
                  </a:cubicBezTo>
                  <a:cubicBezTo>
                    <a:pt x="2997" y="1271"/>
                    <a:pt x="3226" y="1305"/>
                    <a:pt x="3439" y="1359"/>
                  </a:cubicBezTo>
                  <a:cubicBezTo>
                    <a:pt x="3941" y="1490"/>
                    <a:pt x="4433" y="1695"/>
                    <a:pt x="4945" y="1711"/>
                  </a:cubicBezTo>
                  <a:cubicBezTo>
                    <a:pt x="5221" y="1374"/>
                    <a:pt x="5502" y="1033"/>
                    <a:pt x="5778" y="692"/>
                  </a:cubicBezTo>
                  <a:lnTo>
                    <a:pt x="5778" y="692"/>
                  </a:lnTo>
                  <a:cubicBezTo>
                    <a:pt x="5716" y="695"/>
                    <a:pt x="5653" y="696"/>
                    <a:pt x="5591" y="696"/>
                  </a:cubicBezTo>
                  <a:cubicBezTo>
                    <a:pt x="5455" y="696"/>
                    <a:pt x="5319" y="689"/>
                    <a:pt x="5185" y="672"/>
                  </a:cubicBezTo>
                  <a:cubicBezTo>
                    <a:pt x="4438" y="566"/>
                    <a:pt x="3765" y="114"/>
                    <a:pt x="3012" y="19"/>
                  </a:cubicBezTo>
                  <a:cubicBezTo>
                    <a:pt x="2915" y="6"/>
                    <a:pt x="2814" y="0"/>
                    <a:pt x="27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4"/>
            <p:cNvSpPr/>
            <p:nvPr/>
          </p:nvSpPr>
          <p:spPr>
            <a:xfrm>
              <a:off x="2791200" y="3067800"/>
              <a:ext cx="168425" cy="151725"/>
            </a:xfrm>
            <a:custGeom>
              <a:rect b="b" l="l" r="r" t="t"/>
              <a:pathLst>
                <a:path extrusionOk="0" h="6069" w="6737">
                  <a:moveTo>
                    <a:pt x="6736" y="0"/>
                  </a:moveTo>
                  <a:lnTo>
                    <a:pt x="6736" y="0"/>
                  </a:lnTo>
                  <a:cubicBezTo>
                    <a:pt x="5973" y="312"/>
                    <a:pt x="5150" y="623"/>
                    <a:pt x="4382" y="924"/>
                  </a:cubicBezTo>
                  <a:cubicBezTo>
                    <a:pt x="3960" y="1712"/>
                    <a:pt x="3709" y="2615"/>
                    <a:pt x="3087" y="3253"/>
                  </a:cubicBezTo>
                  <a:cubicBezTo>
                    <a:pt x="2515" y="3845"/>
                    <a:pt x="1707" y="4141"/>
                    <a:pt x="1064" y="4658"/>
                  </a:cubicBezTo>
                  <a:cubicBezTo>
                    <a:pt x="602" y="5030"/>
                    <a:pt x="236" y="5522"/>
                    <a:pt x="0" y="6069"/>
                  </a:cubicBezTo>
                  <a:cubicBezTo>
                    <a:pt x="1124" y="5687"/>
                    <a:pt x="2279" y="5346"/>
                    <a:pt x="3433" y="5100"/>
                  </a:cubicBezTo>
                  <a:cubicBezTo>
                    <a:pt x="3845" y="4854"/>
                    <a:pt x="4257" y="4598"/>
                    <a:pt x="4578" y="4247"/>
                  </a:cubicBezTo>
                  <a:cubicBezTo>
                    <a:pt x="5210" y="3554"/>
                    <a:pt x="5401" y="2575"/>
                    <a:pt x="5757" y="1702"/>
                  </a:cubicBezTo>
                  <a:cubicBezTo>
                    <a:pt x="6003" y="1100"/>
                    <a:pt x="6335" y="522"/>
                    <a:pt x="67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4"/>
            <p:cNvSpPr/>
            <p:nvPr/>
          </p:nvSpPr>
          <p:spPr>
            <a:xfrm>
              <a:off x="2802100" y="3305075"/>
              <a:ext cx="122625" cy="83350"/>
            </a:xfrm>
            <a:custGeom>
              <a:rect b="b" l="l" r="r" t="t"/>
              <a:pathLst>
                <a:path extrusionOk="0" h="3334" w="4905">
                  <a:moveTo>
                    <a:pt x="3826" y="1"/>
                  </a:moveTo>
                  <a:lnTo>
                    <a:pt x="3826" y="1"/>
                  </a:lnTo>
                  <a:cubicBezTo>
                    <a:pt x="3429" y="136"/>
                    <a:pt x="3002" y="237"/>
                    <a:pt x="2611" y="362"/>
                  </a:cubicBezTo>
                  <a:cubicBezTo>
                    <a:pt x="1271" y="799"/>
                    <a:pt x="6" y="1923"/>
                    <a:pt x="1" y="3334"/>
                  </a:cubicBezTo>
                  <a:cubicBezTo>
                    <a:pt x="618" y="3218"/>
                    <a:pt x="1231" y="3103"/>
                    <a:pt x="1843" y="2992"/>
                  </a:cubicBezTo>
                  <a:cubicBezTo>
                    <a:pt x="1853" y="2571"/>
                    <a:pt x="2159" y="2189"/>
                    <a:pt x="2510" y="1943"/>
                  </a:cubicBezTo>
                  <a:cubicBezTo>
                    <a:pt x="2892" y="1677"/>
                    <a:pt x="3344" y="1517"/>
                    <a:pt x="3720" y="1246"/>
                  </a:cubicBezTo>
                  <a:cubicBezTo>
                    <a:pt x="4167" y="929"/>
                    <a:pt x="4513" y="463"/>
                    <a:pt x="4905" y="76"/>
                  </a:cubicBezTo>
                  <a:cubicBezTo>
                    <a:pt x="4548" y="51"/>
                    <a:pt x="4177" y="61"/>
                    <a:pt x="3821" y="36"/>
                  </a:cubicBezTo>
                  <a:lnTo>
                    <a:pt x="382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4"/>
            <p:cNvSpPr/>
            <p:nvPr/>
          </p:nvSpPr>
          <p:spPr>
            <a:xfrm>
              <a:off x="2768725" y="3239575"/>
              <a:ext cx="139450" cy="155375"/>
            </a:xfrm>
            <a:custGeom>
              <a:rect b="b" l="l" r="r" t="t"/>
              <a:pathLst>
                <a:path extrusionOk="0" h="6215" w="5578">
                  <a:moveTo>
                    <a:pt x="5577" y="1"/>
                  </a:moveTo>
                  <a:cubicBezTo>
                    <a:pt x="5301" y="176"/>
                    <a:pt x="5060" y="377"/>
                    <a:pt x="4884" y="588"/>
                  </a:cubicBezTo>
                  <a:cubicBezTo>
                    <a:pt x="4644" y="874"/>
                    <a:pt x="4443" y="1210"/>
                    <a:pt x="4127" y="1406"/>
                  </a:cubicBezTo>
                  <a:cubicBezTo>
                    <a:pt x="3790" y="1607"/>
                    <a:pt x="3379" y="1622"/>
                    <a:pt x="2992" y="1687"/>
                  </a:cubicBezTo>
                  <a:cubicBezTo>
                    <a:pt x="2681" y="1742"/>
                    <a:pt x="2345" y="1863"/>
                    <a:pt x="2144" y="2099"/>
                  </a:cubicBezTo>
                  <a:lnTo>
                    <a:pt x="2144" y="2104"/>
                  </a:lnTo>
                  <a:cubicBezTo>
                    <a:pt x="2064" y="2365"/>
                    <a:pt x="1943" y="2606"/>
                    <a:pt x="1752" y="2812"/>
                  </a:cubicBezTo>
                  <a:cubicBezTo>
                    <a:pt x="1511" y="3088"/>
                    <a:pt x="1175" y="3268"/>
                    <a:pt x="909" y="3519"/>
                  </a:cubicBezTo>
                  <a:cubicBezTo>
                    <a:pt x="769" y="3655"/>
                    <a:pt x="648" y="3805"/>
                    <a:pt x="553" y="3971"/>
                  </a:cubicBezTo>
                  <a:cubicBezTo>
                    <a:pt x="161" y="4613"/>
                    <a:pt x="66" y="5442"/>
                    <a:pt x="1" y="6215"/>
                  </a:cubicBezTo>
                  <a:cubicBezTo>
                    <a:pt x="447" y="6124"/>
                    <a:pt x="894" y="6039"/>
                    <a:pt x="1336" y="5954"/>
                  </a:cubicBezTo>
                  <a:cubicBezTo>
                    <a:pt x="1341" y="4543"/>
                    <a:pt x="2606" y="3419"/>
                    <a:pt x="3946" y="2982"/>
                  </a:cubicBezTo>
                  <a:cubicBezTo>
                    <a:pt x="4337" y="2857"/>
                    <a:pt x="4764" y="2756"/>
                    <a:pt x="5161" y="2621"/>
                  </a:cubicBezTo>
                  <a:cubicBezTo>
                    <a:pt x="5326" y="1758"/>
                    <a:pt x="5467" y="879"/>
                    <a:pt x="557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4"/>
            <p:cNvSpPr/>
            <p:nvPr/>
          </p:nvSpPr>
          <p:spPr>
            <a:xfrm>
              <a:off x="2704725" y="3157650"/>
              <a:ext cx="86500" cy="202675"/>
            </a:xfrm>
            <a:custGeom>
              <a:rect b="b" l="l" r="r" t="t"/>
              <a:pathLst>
                <a:path extrusionOk="0" h="8107" w="3460">
                  <a:moveTo>
                    <a:pt x="2907" y="0"/>
                  </a:moveTo>
                  <a:cubicBezTo>
                    <a:pt x="2636" y="367"/>
                    <a:pt x="2435" y="783"/>
                    <a:pt x="2315" y="1220"/>
                  </a:cubicBezTo>
                  <a:cubicBezTo>
                    <a:pt x="2129" y="1913"/>
                    <a:pt x="2149" y="2650"/>
                    <a:pt x="1938" y="3338"/>
                  </a:cubicBezTo>
                  <a:cubicBezTo>
                    <a:pt x="1707" y="4076"/>
                    <a:pt x="1241" y="4693"/>
                    <a:pt x="749" y="5301"/>
                  </a:cubicBezTo>
                  <a:cubicBezTo>
                    <a:pt x="498" y="5612"/>
                    <a:pt x="237" y="5923"/>
                    <a:pt x="1" y="6244"/>
                  </a:cubicBezTo>
                  <a:cubicBezTo>
                    <a:pt x="136" y="6897"/>
                    <a:pt x="372" y="7529"/>
                    <a:pt x="699" y="8106"/>
                  </a:cubicBezTo>
                  <a:cubicBezTo>
                    <a:pt x="714" y="8101"/>
                    <a:pt x="724" y="8096"/>
                    <a:pt x="739" y="8091"/>
                  </a:cubicBezTo>
                  <a:cubicBezTo>
                    <a:pt x="854" y="7815"/>
                    <a:pt x="1005" y="7549"/>
                    <a:pt x="1175" y="7308"/>
                  </a:cubicBezTo>
                  <a:cubicBezTo>
                    <a:pt x="1712" y="6550"/>
                    <a:pt x="2430" y="5898"/>
                    <a:pt x="2792" y="5035"/>
                  </a:cubicBezTo>
                  <a:cubicBezTo>
                    <a:pt x="3098" y="4292"/>
                    <a:pt x="3108" y="3448"/>
                    <a:pt x="3379" y="2685"/>
                  </a:cubicBezTo>
                  <a:cubicBezTo>
                    <a:pt x="3404" y="2610"/>
                    <a:pt x="3429" y="2545"/>
                    <a:pt x="3459" y="2475"/>
                  </a:cubicBezTo>
                  <a:cubicBezTo>
                    <a:pt x="3253" y="1657"/>
                    <a:pt x="3068" y="833"/>
                    <a:pt x="29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4"/>
            <p:cNvSpPr/>
            <p:nvPr/>
          </p:nvSpPr>
          <p:spPr>
            <a:xfrm>
              <a:off x="2715275" y="3338850"/>
              <a:ext cx="67275" cy="65650"/>
            </a:xfrm>
            <a:custGeom>
              <a:rect b="b" l="l" r="r" t="t"/>
              <a:pathLst>
                <a:path extrusionOk="0" h="2626" w="2691">
                  <a:moveTo>
                    <a:pt x="2691" y="0"/>
                  </a:moveTo>
                  <a:lnTo>
                    <a:pt x="2691" y="0"/>
                  </a:lnTo>
                  <a:cubicBezTo>
                    <a:pt x="1878" y="216"/>
                    <a:pt x="1085" y="502"/>
                    <a:pt x="317" y="843"/>
                  </a:cubicBezTo>
                  <a:cubicBezTo>
                    <a:pt x="76" y="1431"/>
                    <a:pt x="0" y="2073"/>
                    <a:pt x="287" y="2625"/>
                  </a:cubicBezTo>
                  <a:cubicBezTo>
                    <a:pt x="904" y="2495"/>
                    <a:pt x="1521" y="2364"/>
                    <a:pt x="2139" y="2244"/>
                  </a:cubicBezTo>
                  <a:cubicBezTo>
                    <a:pt x="2204" y="1471"/>
                    <a:pt x="2299" y="642"/>
                    <a:pt x="26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4"/>
            <p:cNvSpPr/>
            <p:nvPr/>
          </p:nvSpPr>
          <p:spPr>
            <a:xfrm>
              <a:off x="2637600" y="3160525"/>
              <a:ext cx="87725" cy="181225"/>
            </a:xfrm>
            <a:custGeom>
              <a:rect b="b" l="l" r="r" t="t"/>
              <a:pathLst>
                <a:path extrusionOk="0" h="7249" w="3509">
                  <a:moveTo>
                    <a:pt x="924" y="1"/>
                  </a:moveTo>
                  <a:cubicBezTo>
                    <a:pt x="608" y="663"/>
                    <a:pt x="332" y="1386"/>
                    <a:pt x="66" y="2069"/>
                  </a:cubicBezTo>
                  <a:cubicBezTo>
                    <a:pt x="46" y="2064"/>
                    <a:pt x="26" y="2053"/>
                    <a:pt x="0" y="2043"/>
                  </a:cubicBezTo>
                  <a:lnTo>
                    <a:pt x="0" y="2043"/>
                  </a:lnTo>
                  <a:cubicBezTo>
                    <a:pt x="492" y="2882"/>
                    <a:pt x="1034" y="3700"/>
                    <a:pt x="1245" y="4643"/>
                  </a:cubicBezTo>
                  <a:cubicBezTo>
                    <a:pt x="1446" y="5537"/>
                    <a:pt x="1366" y="6581"/>
                    <a:pt x="2003" y="7243"/>
                  </a:cubicBezTo>
                  <a:lnTo>
                    <a:pt x="2023" y="7248"/>
                  </a:lnTo>
                  <a:cubicBezTo>
                    <a:pt x="2154" y="6947"/>
                    <a:pt x="2329" y="6651"/>
                    <a:pt x="2530" y="6355"/>
                  </a:cubicBezTo>
                  <a:cubicBezTo>
                    <a:pt x="2580" y="6280"/>
                    <a:pt x="2636" y="6204"/>
                    <a:pt x="2686" y="6129"/>
                  </a:cubicBezTo>
                  <a:cubicBezTo>
                    <a:pt x="2922" y="5808"/>
                    <a:pt x="3183" y="5497"/>
                    <a:pt x="3434" y="5186"/>
                  </a:cubicBezTo>
                  <a:cubicBezTo>
                    <a:pt x="3509" y="4152"/>
                    <a:pt x="3148" y="3228"/>
                    <a:pt x="2540" y="2400"/>
                  </a:cubicBezTo>
                  <a:cubicBezTo>
                    <a:pt x="1968" y="1622"/>
                    <a:pt x="1250" y="904"/>
                    <a:pt x="9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4"/>
            <p:cNvSpPr/>
            <p:nvPr/>
          </p:nvSpPr>
          <p:spPr>
            <a:xfrm>
              <a:off x="2574225" y="3179975"/>
              <a:ext cx="115225" cy="240325"/>
            </a:xfrm>
            <a:custGeom>
              <a:rect b="b" l="l" r="r" t="t"/>
              <a:pathLst>
                <a:path extrusionOk="0" h="9613" w="4609">
                  <a:moveTo>
                    <a:pt x="1" y="1"/>
                  </a:moveTo>
                  <a:cubicBezTo>
                    <a:pt x="21" y="252"/>
                    <a:pt x="81" y="503"/>
                    <a:pt x="176" y="743"/>
                  </a:cubicBezTo>
                  <a:cubicBezTo>
                    <a:pt x="593" y="1787"/>
                    <a:pt x="1702" y="2450"/>
                    <a:pt x="2064" y="3514"/>
                  </a:cubicBezTo>
                  <a:cubicBezTo>
                    <a:pt x="2365" y="4392"/>
                    <a:pt x="2094" y="5336"/>
                    <a:pt x="2024" y="6265"/>
                  </a:cubicBezTo>
                  <a:cubicBezTo>
                    <a:pt x="2018" y="6345"/>
                    <a:pt x="2013" y="6425"/>
                    <a:pt x="2008" y="6501"/>
                  </a:cubicBezTo>
                  <a:cubicBezTo>
                    <a:pt x="1968" y="7605"/>
                    <a:pt x="2325" y="8714"/>
                    <a:pt x="2992" y="9592"/>
                  </a:cubicBezTo>
                  <a:lnTo>
                    <a:pt x="2997" y="9613"/>
                  </a:lnTo>
                  <a:cubicBezTo>
                    <a:pt x="3534" y="9492"/>
                    <a:pt x="4071" y="9377"/>
                    <a:pt x="4608" y="9256"/>
                  </a:cubicBezTo>
                  <a:cubicBezTo>
                    <a:pt x="4102" y="8267"/>
                    <a:pt x="4162" y="7354"/>
                    <a:pt x="4558" y="6470"/>
                  </a:cubicBezTo>
                  <a:lnTo>
                    <a:pt x="4538" y="6465"/>
                  </a:lnTo>
                  <a:cubicBezTo>
                    <a:pt x="3901" y="5803"/>
                    <a:pt x="3981" y="4759"/>
                    <a:pt x="3780" y="3865"/>
                  </a:cubicBezTo>
                  <a:cubicBezTo>
                    <a:pt x="3569" y="2922"/>
                    <a:pt x="3027" y="2104"/>
                    <a:pt x="2535" y="1265"/>
                  </a:cubicBezTo>
                  <a:cubicBezTo>
                    <a:pt x="1652" y="929"/>
                    <a:pt x="804" y="503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4"/>
            <p:cNvSpPr/>
            <p:nvPr/>
          </p:nvSpPr>
          <p:spPr>
            <a:xfrm>
              <a:off x="2530550" y="2941775"/>
              <a:ext cx="122375" cy="210625"/>
            </a:xfrm>
            <a:custGeom>
              <a:rect b="b" l="l" r="r" t="t"/>
              <a:pathLst>
                <a:path extrusionOk="0" h="8425" w="4895">
                  <a:moveTo>
                    <a:pt x="106" y="0"/>
                  </a:moveTo>
                  <a:cubicBezTo>
                    <a:pt x="99" y="0"/>
                    <a:pt x="93" y="1"/>
                    <a:pt x="86" y="2"/>
                  </a:cubicBezTo>
                  <a:cubicBezTo>
                    <a:pt x="41" y="17"/>
                    <a:pt x="16" y="52"/>
                    <a:pt x="1" y="97"/>
                  </a:cubicBezTo>
                  <a:lnTo>
                    <a:pt x="76" y="102"/>
                  </a:lnTo>
                  <a:cubicBezTo>
                    <a:pt x="553" y="1929"/>
                    <a:pt x="2621" y="2963"/>
                    <a:pt x="3203" y="4765"/>
                  </a:cubicBezTo>
                  <a:cubicBezTo>
                    <a:pt x="3575" y="5925"/>
                    <a:pt x="3264" y="7190"/>
                    <a:pt x="3384" y="8404"/>
                  </a:cubicBezTo>
                  <a:cubicBezTo>
                    <a:pt x="3399" y="8409"/>
                    <a:pt x="3409" y="8414"/>
                    <a:pt x="3424" y="8424"/>
                  </a:cubicBezTo>
                  <a:cubicBezTo>
                    <a:pt x="3966" y="7496"/>
                    <a:pt x="4423" y="6497"/>
                    <a:pt x="4895" y="5523"/>
                  </a:cubicBezTo>
                  <a:cubicBezTo>
                    <a:pt x="4388" y="2863"/>
                    <a:pt x="1602" y="2231"/>
                    <a:pt x="267" y="132"/>
                  </a:cubicBezTo>
                  <a:cubicBezTo>
                    <a:pt x="226" y="68"/>
                    <a:pt x="172" y="0"/>
                    <a:pt x="1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4"/>
            <p:cNvSpPr/>
            <p:nvPr/>
          </p:nvSpPr>
          <p:spPr>
            <a:xfrm>
              <a:off x="2527425" y="3297925"/>
              <a:ext cx="93000" cy="56375"/>
            </a:xfrm>
            <a:custGeom>
              <a:rect b="b" l="l" r="r" t="t"/>
              <a:pathLst>
                <a:path extrusionOk="0" h="2255" w="3720">
                  <a:moveTo>
                    <a:pt x="1632" y="1"/>
                  </a:moveTo>
                  <a:cubicBezTo>
                    <a:pt x="1080" y="86"/>
                    <a:pt x="538" y="207"/>
                    <a:pt x="1" y="372"/>
                  </a:cubicBezTo>
                  <a:cubicBezTo>
                    <a:pt x="277" y="974"/>
                    <a:pt x="518" y="1637"/>
                    <a:pt x="1060" y="2013"/>
                  </a:cubicBezTo>
                  <a:cubicBezTo>
                    <a:pt x="1195" y="2109"/>
                    <a:pt x="1351" y="2179"/>
                    <a:pt x="1501" y="2254"/>
                  </a:cubicBezTo>
                  <a:cubicBezTo>
                    <a:pt x="2239" y="1928"/>
                    <a:pt x="2982" y="1602"/>
                    <a:pt x="3720" y="1271"/>
                  </a:cubicBezTo>
                  <a:cubicBezTo>
                    <a:pt x="3394" y="909"/>
                    <a:pt x="2806" y="764"/>
                    <a:pt x="2345" y="528"/>
                  </a:cubicBezTo>
                  <a:cubicBezTo>
                    <a:pt x="2079" y="392"/>
                    <a:pt x="1838" y="217"/>
                    <a:pt x="16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4"/>
            <p:cNvSpPr/>
            <p:nvPr/>
          </p:nvSpPr>
          <p:spPr>
            <a:xfrm>
              <a:off x="2572600" y="3129900"/>
              <a:ext cx="65025" cy="81725"/>
            </a:xfrm>
            <a:custGeom>
              <a:rect b="b" l="l" r="r" t="t"/>
              <a:pathLst>
                <a:path extrusionOk="0" h="3269" w="2601">
                  <a:moveTo>
                    <a:pt x="302" y="1"/>
                  </a:moveTo>
                  <a:cubicBezTo>
                    <a:pt x="146" y="678"/>
                    <a:pt x="0" y="1356"/>
                    <a:pt x="66" y="2004"/>
                  </a:cubicBezTo>
                  <a:cubicBezTo>
                    <a:pt x="869" y="2506"/>
                    <a:pt x="1717" y="2932"/>
                    <a:pt x="2600" y="3268"/>
                  </a:cubicBezTo>
                  <a:cubicBezTo>
                    <a:pt x="2244" y="2656"/>
                    <a:pt x="1918" y="2029"/>
                    <a:pt x="1772" y="1341"/>
                  </a:cubicBezTo>
                  <a:cubicBezTo>
                    <a:pt x="1742" y="1185"/>
                    <a:pt x="1717" y="1035"/>
                    <a:pt x="1702" y="879"/>
                  </a:cubicBezTo>
                  <a:cubicBezTo>
                    <a:pt x="1220" y="613"/>
                    <a:pt x="753" y="317"/>
                    <a:pt x="3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4"/>
            <p:cNvSpPr/>
            <p:nvPr/>
          </p:nvSpPr>
          <p:spPr>
            <a:xfrm>
              <a:off x="2526800" y="2944200"/>
              <a:ext cx="93125" cy="207700"/>
            </a:xfrm>
            <a:custGeom>
              <a:rect b="b" l="l" r="r" t="t"/>
              <a:pathLst>
                <a:path extrusionOk="0" h="8308" w="3725">
                  <a:moveTo>
                    <a:pt x="151" y="0"/>
                  </a:moveTo>
                  <a:cubicBezTo>
                    <a:pt x="136" y="25"/>
                    <a:pt x="131" y="56"/>
                    <a:pt x="126" y="81"/>
                  </a:cubicBezTo>
                  <a:cubicBezTo>
                    <a:pt x="0" y="894"/>
                    <a:pt x="161" y="1963"/>
                    <a:pt x="703" y="2620"/>
                  </a:cubicBezTo>
                  <a:cubicBezTo>
                    <a:pt x="1255" y="3288"/>
                    <a:pt x="2008" y="3589"/>
                    <a:pt x="2309" y="4503"/>
                  </a:cubicBezTo>
                  <a:cubicBezTo>
                    <a:pt x="2621" y="5441"/>
                    <a:pt x="2359" y="6440"/>
                    <a:pt x="2134" y="7429"/>
                  </a:cubicBezTo>
                  <a:cubicBezTo>
                    <a:pt x="2585" y="7745"/>
                    <a:pt x="3052" y="8041"/>
                    <a:pt x="3534" y="8307"/>
                  </a:cubicBezTo>
                  <a:cubicBezTo>
                    <a:pt x="3414" y="7093"/>
                    <a:pt x="3725" y="5828"/>
                    <a:pt x="3353" y="4668"/>
                  </a:cubicBezTo>
                  <a:cubicBezTo>
                    <a:pt x="2771" y="2866"/>
                    <a:pt x="703" y="1832"/>
                    <a:pt x="226" y="5"/>
                  </a:cubicBezTo>
                  <a:lnTo>
                    <a:pt x="15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4"/>
            <p:cNvSpPr/>
            <p:nvPr/>
          </p:nvSpPr>
          <p:spPr>
            <a:xfrm>
              <a:off x="2300300" y="3220225"/>
              <a:ext cx="269700" cy="77725"/>
            </a:xfrm>
            <a:custGeom>
              <a:rect b="b" l="l" r="r" t="t"/>
              <a:pathLst>
                <a:path extrusionOk="0" h="3109" w="10788">
                  <a:moveTo>
                    <a:pt x="9475" y="0"/>
                  </a:moveTo>
                  <a:cubicBezTo>
                    <a:pt x="9019" y="0"/>
                    <a:pt x="8569" y="215"/>
                    <a:pt x="8112" y="273"/>
                  </a:cubicBezTo>
                  <a:cubicBezTo>
                    <a:pt x="8020" y="283"/>
                    <a:pt x="7929" y="288"/>
                    <a:pt x="7838" y="288"/>
                  </a:cubicBezTo>
                  <a:cubicBezTo>
                    <a:pt x="7499" y="288"/>
                    <a:pt x="7162" y="225"/>
                    <a:pt x="6822" y="177"/>
                  </a:cubicBezTo>
                  <a:cubicBezTo>
                    <a:pt x="6411" y="122"/>
                    <a:pt x="5998" y="95"/>
                    <a:pt x="5586" y="95"/>
                  </a:cubicBezTo>
                  <a:cubicBezTo>
                    <a:pt x="3624" y="95"/>
                    <a:pt x="1681" y="707"/>
                    <a:pt x="1" y="1748"/>
                  </a:cubicBezTo>
                  <a:cubicBezTo>
                    <a:pt x="302" y="1688"/>
                    <a:pt x="608" y="1623"/>
                    <a:pt x="914" y="1563"/>
                  </a:cubicBezTo>
                  <a:lnTo>
                    <a:pt x="864" y="1472"/>
                  </a:lnTo>
                  <a:cubicBezTo>
                    <a:pt x="1834" y="940"/>
                    <a:pt x="2965" y="793"/>
                    <a:pt x="4083" y="793"/>
                  </a:cubicBezTo>
                  <a:cubicBezTo>
                    <a:pt x="4272" y="793"/>
                    <a:pt x="4461" y="798"/>
                    <a:pt x="4648" y="805"/>
                  </a:cubicBezTo>
                  <a:cubicBezTo>
                    <a:pt x="5135" y="825"/>
                    <a:pt x="5592" y="830"/>
                    <a:pt x="6039" y="991"/>
                  </a:cubicBezTo>
                  <a:cubicBezTo>
                    <a:pt x="6509" y="1165"/>
                    <a:pt x="6885" y="1350"/>
                    <a:pt x="7374" y="1350"/>
                  </a:cubicBezTo>
                  <a:cubicBezTo>
                    <a:pt x="7448" y="1350"/>
                    <a:pt x="7525" y="1346"/>
                    <a:pt x="7605" y="1337"/>
                  </a:cubicBezTo>
                  <a:cubicBezTo>
                    <a:pt x="8017" y="1285"/>
                    <a:pt x="8445" y="1133"/>
                    <a:pt x="8849" y="1133"/>
                  </a:cubicBezTo>
                  <a:cubicBezTo>
                    <a:pt x="9026" y="1133"/>
                    <a:pt x="9198" y="1162"/>
                    <a:pt x="9362" y="1242"/>
                  </a:cubicBezTo>
                  <a:cubicBezTo>
                    <a:pt x="9858" y="1493"/>
                    <a:pt x="10034" y="2105"/>
                    <a:pt x="10315" y="2587"/>
                  </a:cubicBezTo>
                  <a:cubicBezTo>
                    <a:pt x="10426" y="2777"/>
                    <a:pt x="10561" y="2953"/>
                    <a:pt x="10717" y="3109"/>
                  </a:cubicBezTo>
                  <a:cubicBezTo>
                    <a:pt x="10727" y="3109"/>
                    <a:pt x="10737" y="3104"/>
                    <a:pt x="10747" y="3104"/>
                  </a:cubicBezTo>
                  <a:cubicBezTo>
                    <a:pt x="10787" y="2276"/>
                    <a:pt x="10712" y="1412"/>
                    <a:pt x="10616" y="589"/>
                  </a:cubicBezTo>
                  <a:cubicBezTo>
                    <a:pt x="10355" y="293"/>
                    <a:pt x="10054" y="67"/>
                    <a:pt x="9653" y="12"/>
                  </a:cubicBezTo>
                  <a:cubicBezTo>
                    <a:pt x="9593" y="4"/>
                    <a:pt x="9534" y="0"/>
                    <a:pt x="94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4"/>
            <p:cNvSpPr/>
            <p:nvPr/>
          </p:nvSpPr>
          <p:spPr>
            <a:xfrm>
              <a:off x="2768600" y="3292150"/>
              <a:ext cx="53725" cy="103925"/>
            </a:xfrm>
            <a:custGeom>
              <a:rect b="b" l="l" r="r" t="t"/>
              <a:pathLst>
                <a:path extrusionOk="0" fill="none" h="4157" w="2149">
                  <a:moveTo>
                    <a:pt x="2149" y="1"/>
                  </a:moveTo>
                  <a:cubicBezTo>
                    <a:pt x="2069" y="262"/>
                    <a:pt x="1948" y="503"/>
                    <a:pt x="1757" y="709"/>
                  </a:cubicBezTo>
                  <a:cubicBezTo>
                    <a:pt x="1516" y="985"/>
                    <a:pt x="1180" y="1165"/>
                    <a:pt x="914" y="1416"/>
                  </a:cubicBezTo>
                  <a:cubicBezTo>
                    <a:pt x="774" y="1552"/>
                    <a:pt x="653" y="1702"/>
                    <a:pt x="558" y="1868"/>
                  </a:cubicBezTo>
                  <a:cubicBezTo>
                    <a:pt x="166" y="2510"/>
                    <a:pt x="71" y="3339"/>
                    <a:pt x="6" y="4112"/>
                  </a:cubicBezTo>
                  <a:cubicBezTo>
                    <a:pt x="6" y="4127"/>
                    <a:pt x="6" y="4142"/>
                    <a:pt x="1" y="4157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4"/>
            <p:cNvSpPr/>
            <p:nvPr/>
          </p:nvSpPr>
          <p:spPr>
            <a:xfrm>
              <a:off x="2676750" y="3290150"/>
              <a:ext cx="46700" cy="122250"/>
            </a:xfrm>
            <a:custGeom>
              <a:rect b="b" l="l" r="r" t="t"/>
              <a:pathLst>
                <a:path extrusionOk="0" fill="none" h="4890" w="1868">
                  <a:moveTo>
                    <a:pt x="523" y="4889"/>
                  </a:moveTo>
                  <a:cubicBezTo>
                    <a:pt x="517" y="4874"/>
                    <a:pt x="507" y="4864"/>
                    <a:pt x="507" y="4849"/>
                  </a:cubicBezTo>
                  <a:cubicBezTo>
                    <a:pt x="1" y="3860"/>
                    <a:pt x="61" y="2947"/>
                    <a:pt x="457" y="2063"/>
                  </a:cubicBezTo>
                  <a:cubicBezTo>
                    <a:pt x="588" y="1762"/>
                    <a:pt x="763" y="1466"/>
                    <a:pt x="964" y="1170"/>
                  </a:cubicBezTo>
                  <a:cubicBezTo>
                    <a:pt x="1014" y="1095"/>
                    <a:pt x="1070" y="1019"/>
                    <a:pt x="1120" y="944"/>
                  </a:cubicBezTo>
                  <a:cubicBezTo>
                    <a:pt x="1356" y="623"/>
                    <a:pt x="1617" y="312"/>
                    <a:pt x="1868" y="1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4"/>
            <p:cNvSpPr/>
            <p:nvPr/>
          </p:nvSpPr>
          <p:spPr>
            <a:xfrm>
              <a:off x="2623425" y="3336575"/>
              <a:ext cx="25625" cy="83225"/>
            </a:xfrm>
            <a:custGeom>
              <a:rect b="b" l="l" r="r" t="t"/>
              <a:pathLst>
                <a:path extrusionOk="0" fill="none" h="3329" w="1025">
                  <a:moveTo>
                    <a:pt x="1024" y="3328"/>
                  </a:moveTo>
                  <a:cubicBezTo>
                    <a:pt x="357" y="2450"/>
                    <a:pt x="0" y="1341"/>
                    <a:pt x="40" y="237"/>
                  </a:cubicBezTo>
                  <a:cubicBezTo>
                    <a:pt x="45" y="161"/>
                    <a:pt x="50" y="81"/>
                    <a:pt x="56" y="1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4"/>
            <p:cNvSpPr/>
            <p:nvPr/>
          </p:nvSpPr>
          <p:spPr>
            <a:xfrm>
              <a:off x="2532450" y="2944325"/>
              <a:ext cx="155250" cy="397300"/>
            </a:xfrm>
            <a:custGeom>
              <a:rect b="b" l="l" r="r" t="t"/>
              <a:pathLst>
                <a:path extrusionOk="0" fill="none" h="15892" w="6210">
                  <a:moveTo>
                    <a:pt x="0" y="0"/>
                  </a:moveTo>
                  <a:cubicBezTo>
                    <a:pt x="477" y="1827"/>
                    <a:pt x="2545" y="2861"/>
                    <a:pt x="3127" y="4663"/>
                  </a:cubicBezTo>
                  <a:cubicBezTo>
                    <a:pt x="3499" y="5823"/>
                    <a:pt x="3188" y="7088"/>
                    <a:pt x="3308" y="8302"/>
                  </a:cubicBezTo>
                  <a:cubicBezTo>
                    <a:pt x="3323" y="8458"/>
                    <a:pt x="3348" y="8608"/>
                    <a:pt x="3378" y="8764"/>
                  </a:cubicBezTo>
                  <a:cubicBezTo>
                    <a:pt x="3524" y="9452"/>
                    <a:pt x="3850" y="10079"/>
                    <a:pt x="4206" y="10691"/>
                  </a:cubicBezTo>
                  <a:cubicBezTo>
                    <a:pt x="4698" y="11530"/>
                    <a:pt x="5240" y="12348"/>
                    <a:pt x="5451" y="13291"/>
                  </a:cubicBezTo>
                  <a:cubicBezTo>
                    <a:pt x="5652" y="14185"/>
                    <a:pt x="5572" y="15229"/>
                    <a:pt x="6209" y="15891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4"/>
            <p:cNvSpPr/>
            <p:nvPr/>
          </p:nvSpPr>
          <p:spPr>
            <a:xfrm>
              <a:off x="2715275" y="3032150"/>
              <a:ext cx="281600" cy="373475"/>
            </a:xfrm>
            <a:custGeom>
              <a:rect b="b" l="l" r="r" t="t"/>
              <a:pathLst>
                <a:path extrusionOk="0" fill="none" h="14939" w="11264">
                  <a:moveTo>
                    <a:pt x="11264" y="1"/>
                  </a:moveTo>
                  <a:cubicBezTo>
                    <a:pt x="9788" y="11"/>
                    <a:pt x="8338" y="829"/>
                    <a:pt x="7570" y="2084"/>
                  </a:cubicBezTo>
                  <a:cubicBezTo>
                    <a:pt x="7514" y="2174"/>
                    <a:pt x="7464" y="2260"/>
                    <a:pt x="7419" y="2350"/>
                  </a:cubicBezTo>
                  <a:cubicBezTo>
                    <a:pt x="6997" y="3138"/>
                    <a:pt x="6746" y="4041"/>
                    <a:pt x="6124" y="4679"/>
                  </a:cubicBezTo>
                  <a:cubicBezTo>
                    <a:pt x="5552" y="5271"/>
                    <a:pt x="4744" y="5567"/>
                    <a:pt x="4101" y="6084"/>
                  </a:cubicBezTo>
                  <a:cubicBezTo>
                    <a:pt x="3639" y="6456"/>
                    <a:pt x="3273" y="6948"/>
                    <a:pt x="3037" y="7495"/>
                  </a:cubicBezTo>
                  <a:cubicBezTo>
                    <a:pt x="3007" y="7565"/>
                    <a:pt x="2982" y="7630"/>
                    <a:pt x="2957" y="7705"/>
                  </a:cubicBezTo>
                  <a:cubicBezTo>
                    <a:pt x="2686" y="8468"/>
                    <a:pt x="2676" y="9312"/>
                    <a:pt x="2370" y="10055"/>
                  </a:cubicBezTo>
                  <a:cubicBezTo>
                    <a:pt x="2008" y="10918"/>
                    <a:pt x="1290" y="11570"/>
                    <a:pt x="753" y="12328"/>
                  </a:cubicBezTo>
                  <a:cubicBezTo>
                    <a:pt x="583" y="12569"/>
                    <a:pt x="432" y="12835"/>
                    <a:pt x="317" y="13111"/>
                  </a:cubicBezTo>
                  <a:cubicBezTo>
                    <a:pt x="76" y="13699"/>
                    <a:pt x="0" y="14341"/>
                    <a:pt x="287" y="14893"/>
                  </a:cubicBezTo>
                  <a:cubicBezTo>
                    <a:pt x="292" y="14908"/>
                    <a:pt x="302" y="14923"/>
                    <a:pt x="312" y="14938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4"/>
            <p:cNvSpPr/>
            <p:nvPr/>
          </p:nvSpPr>
          <p:spPr>
            <a:xfrm>
              <a:off x="2802100" y="3251500"/>
              <a:ext cx="317000" cy="137175"/>
            </a:xfrm>
            <a:custGeom>
              <a:rect b="b" l="l" r="r" t="t"/>
              <a:pathLst>
                <a:path extrusionOk="0" fill="none" h="5487" w="12680">
                  <a:moveTo>
                    <a:pt x="12680" y="1120"/>
                  </a:moveTo>
                  <a:cubicBezTo>
                    <a:pt x="11851" y="638"/>
                    <a:pt x="10943" y="131"/>
                    <a:pt x="9994" y="282"/>
                  </a:cubicBezTo>
                  <a:cubicBezTo>
                    <a:pt x="9658" y="332"/>
                    <a:pt x="9337" y="467"/>
                    <a:pt x="9000" y="497"/>
                  </a:cubicBezTo>
                  <a:cubicBezTo>
                    <a:pt x="8920" y="508"/>
                    <a:pt x="8845" y="508"/>
                    <a:pt x="8770" y="503"/>
                  </a:cubicBezTo>
                  <a:cubicBezTo>
                    <a:pt x="8258" y="487"/>
                    <a:pt x="7766" y="282"/>
                    <a:pt x="7264" y="151"/>
                  </a:cubicBezTo>
                  <a:cubicBezTo>
                    <a:pt x="6687" y="6"/>
                    <a:pt x="5994" y="1"/>
                    <a:pt x="5597" y="442"/>
                  </a:cubicBezTo>
                  <a:cubicBezTo>
                    <a:pt x="5382" y="673"/>
                    <a:pt x="5296" y="994"/>
                    <a:pt x="5126" y="1265"/>
                  </a:cubicBezTo>
                  <a:cubicBezTo>
                    <a:pt x="4834" y="1722"/>
                    <a:pt x="4353" y="1968"/>
                    <a:pt x="3826" y="2144"/>
                  </a:cubicBezTo>
                  <a:cubicBezTo>
                    <a:pt x="3429" y="2279"/>
                    <a:pt x="3002" y="2380"/>
                    <a:pt x="2611" y="2505"/>
                  </a:cubicBezTo>
                  <a:cubicBezTo>
                    <a:pt x="1271" y="2942"/>
                    <a:pt x="6" y="4066"/>
                    <a:pt x="1" y="5477"/>
                  </a:cubicBezTo>
                  <a:lnTo>
                    <a:pt x="1" y="5487"/>
                  </a:ln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4"/>
            <p:cNvSpPr/>
            <p:nvPr/>
          </p:nvSpPr>
          <p:spPr>
            <a:xfrm>
              <a:off x="2318625" y="3239075"/>
              <a:ext cx="306700" cy="98900"/>
            </a:xfrm>
            <a:custGeom>
              <a:rect b="b" l="l" r="r" t="t"/>
              <a:pathLst>
                <a:path extrusionOk="0" fill="none" h="3956" w="12268">
                  <a:moveTo>
                    <a:pt x="0" y="794"/>
                  </a:moveTo>
                  <a:cubicBezTo>
                    <a:pt x="41" y="769"/>
                    <a:pt x="86" y="744"/>
                    <a:pt x="131" y="718"/>
                  </a:cubicBezTo>
                  <a:cubicBezTo>
                    <a:pt x="1265" y="96"/>
                    <a:pt x="2620" y="1"/>
                    <a:pt x="3915" y="51"/>
                  </a:cubicBezTo>
                  <a:cubicBezTo>
                    <a:pt x="4402" y="71"/>
                    <a:pt x="4859" y="76"/>
                    <a:pt x="5306" y="237"/>
                  </a:cubicBezTo>
                  <a:cubicBezTo>
                    <a:pt x="5848" y="437"/>
                    <a:pt x="6264" y="653"/>
                    <a:pt x="6872" y="583"/>
                  </a:cubicBezTo>
                  <a:cubicBezTo>
                    <a:pt x="7464" y="508"/>
                    <a:pt x="8092" y="227"/>
                    <a:pt x="8629" y="488"/>
                  </a:cubicBezTo>
                  <a:cubicBezTo>
                    <a:pt x="9125" y="739"/>
                    <a:pt x="9301" y="1351"/>
                    <a:pt x="9582" y="1833"/>
                  </a:cubicBezTo>
                  <a:cubicBezTo>
                    <a:pt x="9693" y="2023"/>
                    <a:pt x="9828" y="2199"/>
                    <a:pt x="9984" y="2355"/>
                  </a:cubicBezTo>
                  <a:cubicBezTo>
                    <a:pt x="10190" y="2571"/>
                    <a:pt x="10431" y="2746"/>
                    <a:pt x="10697" y="2882"/>
                  </a:cubicBezTo>
                  <a:cubicBezTo>
                    <a:pt x="11158" y="3118"/>
                    <a:pt x="11746" y="3263"/>
                    <a:pt x="12072" y="3625"/>
                  </a:cubicBezTo>
                  <a:cubicBezTo>
                    <a:pt x="12142" y="3705"/>
                    <a:pt x="12202" y="3800"/>
                    <a:pt x="12248" y="3901"/>
                  </a:cubicBezTo>
                  <a:cubicBezTo>
                    <a:pt x="12258" y="3921"/>
                    <a:pt x="12263" y="3936"/>
                    <a:pt x="12268" y="3956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4"/>
            <p:cNvSpPr/>
            <p:nvPr/>
          </p:nvSpPr>
          <p:spPr>
            <a:xfrm>
              <a:off x="2579125" y="3079600"/>
              <a:ext cx="73925" cy="72800"/>
            </a:xfrm>
            <a:custGeom>
              <a:rect b="b" l="l" r="r" t="t"/>
              <a:pathLst>
                <a:path extrusionOk="0" fill="none" h="2912" w="2957">
                  <a:moveTo>
                    <a:pt x="0" y="1988"/>
                  </a:moveTo>
                  <a:cubicBezTo>
                    <a:pt x="16" y="1998"/>
                    <a:pt x="26" y="2008"/>
                    <a:pt x="41" y="2013"/>
                  </a:cubicBezTo>
                  <a:cubicBezTo>
                    <a:pt x="492" y="2329"/>
                    <a:pt x="959" y="2625"/>
                    <a:pt x="1441" y="2891"/>
                  </a:cubicBezTo>
                  <a:cubicBezTo>
                    <a:pt x="1456" y="2896"/>
                    <a:pt x="1466" y="2901"/>
                    <a:pt x="1481" y="2911"/>
                  </a:cubicBezTo>
                  <a:cubicBezTo>
                    <a:pt x="2023" y="1983"/>
                    <a:pt x="2480" y="984"/>
                    <a:pt x="2952" y="10"/>
                  </a:cubicBezTo>
                  <a:cubicBezTo>
                    <a:pt x="2952" y="10"/>
                    <a:pt x="2952" y="5"/>
                    <a:pt x="2957" y="0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4"/>
            <p:cNvSpPr/>
            <p:nvPr/>
          </p:nvSpPr>
          <p:spPr>
            <a:xfrm>
              <a:off x="2573975" y="3160400"/>
              <a:ext cx="86875" cy="51850"/>
            </a:xfrm>
            <a:custGeom>
              <a:rect b="b" l="l" r="r" t="t"/>
              <a:pathLst>
                <a:path extrusionOk="0" fill="none" h="2074" w="3475">
                  <a:moveTo>
                    <a:pt x="1" y="779"/>
                  </a:moveTo>
                  <a:cubicBezTo>
                    <a:pt x="6" y="784"/>
                    <a:pt x="6" y="784"/>
                    <a:pt x="11" y="784"/>
                  </a:cubicBezTo>
                  <a:cubicBezTo>
                    <a:pt x="814" y="1286"/>
                    <a:pt x="1662" y="1712"/>
                    <a:pt x="2545" y="2048"/>
                  </a:cubicBezTo>
                  <a:cubicBezTo>
                    <a:pt x="2571" y="2058"/>
                    <a:pt x="2591" y="2069"/>
                    <a:pt x="2611" y="2074"/>
                  </a:cubicBezTo>
                  <a:cubicBezTo>
                    <a:pt x="2877" y="1391"/>
                    <a:pt x="3153" y="668"/>
                    <a:pt x="3469" y="6"/>
                  </a:cubicBezTo>
                  <a:cubicBezTo>
                    <a:pt x="3474" y="6"/>
                    <a:pt x="3474" y="1"/>
                    <a:pt x="3474" y="1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4"/>
            <p:cNvSpPr/>
            <p:nvPr/>
          </p:nvSpPr>
          <p:spPr>
            <a:xfrm>
              <a:off x="2681900" y="3233300"/>
              <a:ext cx="25" cy="21875"/>
            </a:xfrm>
            <a:custGeom>
              <a:rect b="b" l="l" r="r" t="t"/>
              <a:pathLst>
                <a:path extrusionOk="0" fill="none" h="875" w="1">
                  <a:moveTo>
                    <a:pt x="0" y="1"/>
                  </a:moveTo>
                  <a:lnTo>
                    <a:pt x="0" y="874"/>
                  </a:ln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4"/>
            <p:cNvSpPr/>
            <p:nvPr/>
          </p:nvSpPr>
          <p:spPr>
            <a:xfrm>
              <a:off x="2696825" y="3241350"/>
              <a:ext cx="1400" cy="19600"/>
            </a:xfrm>
            <a:custGeom>
              <a:rect b="b" l="l" r="r" t="t"/>
              <a:pathLst>
                <a:path extrusionOk="0" fill="none" h="784" w="56">
                  <a:moveTo>
                    <a:pt x="1" y="0"/>
                  </a:moveTo>
                  <a:cubicBezTo>
                    <a:pt x="21" y="261"/>
                    <a:pt x="36" y="522"/>
                    <a:pt x="56" y="783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4"/>
            <p:cNvSpPr/>
            <p:nvPr/>
          </p:nvSpPr>
          <p:spPr>
            <a:xfrm>
              <a:off x="2776750" y="3154750"/>
              <a:ext cx="100300" cy="64775"/>
            </a:xfrm>
            <a:custGeom>
              <a:rect b="b" l="l" r="r" t="t"/>
              <a:pathLst>
                <a:path extrusionOk="0" fill="none" h="2591" w="4012">
                  <a:moveTo>
                    <a:pt x="1" y="1"/>
                  </a:moveTo>
                  <a:cubicBezTo>
                    <a:pt x="11" y="36"/>
                    <a:pt x="16" y="76"/>
                    <a:pt x="26" y="116"/>
                  </a:cubicBezTo>
                  <a:cubicBezTo>
                    <a:pt x="187" y="949"/>
                    <a:pt x="372" y="1773"/>
                    <a:pt x="578" y="2591"/>
                  </a:cubicBezTo>
                  <a:cubicBezTo>
                    <a:pt x="1702" y="2209"/>
                    <a:pt x="2857" y="1868"/>
                    <a:pt x="4011" y="1622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4"/>
            <p:cNvSpPr/>
            <p:nvPr/>
          </p:nvSpPr>
          <p:spPr>
            <a:xfrm>
              <a:off x="2894200" y="3060025"/>
              <a:ext cx="67175" cy="31375"/>
            </a:xfrm>
            <a:custGeom>
              <a:rect b="b" l="l" r="r" t="t"/>
              <a:pathLst>
                <a:path extrusionOk="0" fill="none" h="1255" w="2687">
                  <a:moveTo>
                    <a:pt x="1" y="0"/>
                  </a:moveTo>
                  <a:cubicBezTo>
                    <a:pt x="1" y="10"/>
                    <a:pt x="1" y="20"/>
                    <a:pt x="6" y="30"/>
                  </a:cubicBezTo>
                  <a:cubicBezTo>
                    <a:pt x="51" y="442"/>
                    <a:pt x="121" y="853"/>
                    <a:pt x="217" y="1255"/>
                  </a:cubicBezTo>
                  <a:cubicBezTo>
                    <a:pt x="232" y="1250"/>
                    <a:pt x="247" y="1240"/>
                    <a:pt x="262" y="1235"/>
                  </a:cubicBezTo>
                  <a:cubicBezTo>
                    <a:pt x="1030" y="934"/>
                    <a:pt x="1853" y="623"/>
                    <a:pt x="2616" y="316"/>
                  </a:cubicBezTo>
                  <a:cubicBezTo>
                    <a:pt x="2641" y="301"/>
                    <a:pt x="2666" y="296"/>
                    <a:pt x="2686" y="286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4"/>
            <p:cNvSpPr/>
            <p:nvPr/>
          </p:nvSpPr>
          <p:spPr>
            <a:xfrm>
              <a:off x="2822425" y="3138575"/>
              <a:ext cx="2675" cy="23100"/>
            </a:xfrm>
            <a:custGeom>
              <a:rect b="b" l="l" r="r" t="t"/>
              <a:pathLst>
                <a:path extrusionOk="0" fill="none" h="924" w="107">
                  <a:moveTo>
                    <a:pt x="16" y="0"/>
                  </a:moveTo>
                  <a:cubicBezTo>
                    <a:pt x="1" y="311"/>
                    <a:pt x="31" y="623"/>
                    <a:pt x="106" y="924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4"/>
            <p:cNvSpPr/>
            <p:nvPr/>
          </p:nvSpPr>
          <p:spPr>
            <a:xfrm>
              <a:off x="2835600" y="3140825"/>
              <a:ext cx="1550" cy="17350"/>
            </a:xfrm>
            <a:custGeom>
              <a:rect b="b" l="l" r="r" t="t"/>
              <a:pathLst>
                <a:path extrusionOk="0" fill="none" h="694" w="62">
                  <a:moveTo>
                    <a:pt x="1" y="1"/>
                  </a:moveTo>
                  <a:cubicBezTo>
                    <a:pt x="51" y="226"/>
                    <a:pt x="61" y="462"/>
                    <a:pt x="36" y="693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4"/>
            <p:cNvSpPr/>
            <p:nvPr/>
          </p:nvSpPr>
          <p:spPr>
            <a:xfrm>
              <a:off x="2704600" y="3313000"/>
              <a:ext cx="77950" cy="47325"/>
            </a:xfrm>
            <a:custGeom>
              <a:rect b="b" l="l" r="r" t="t"/>
              <a:pathLst>
                <a:path extrusionOk="0" fill="none" h="1893" w="3118">
                  <a:moveTo>
                    <a:pt x="1" y="0"/>
                  </a:moveTo>
                  <a:lnTo>
                    <a:pt x="6" y="30"/>
                  </a:lnTo>
                  <a:cubicBezTo>
                    <a:pt x="141" y="683"/>
                    <a:pt x="377" y="1315"/>
                    <a:pt x="704" y="1892"/>
                  </a:cubicBezTo>
                  <a:cubicBezTo>
                    <a:pt x="719" y="1887"/>
                    <a:pt x="729" y="1882"/>
                    <a:pt x="744" y="1877"/>
                  </a:cubicBezTo>
                  <a:cubicBezTo>
                    <a:pt x="1512" y="1536"/>
                    <a:pt x="2305" y="1250"/>
                    <a:pt x="3118" y="1034"/>
                  </a:cubicBezTo>
                  <a:lnTo>
                    <a:pt x="3118" y="1034"/>
                  </a:ln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4"/>
            <p:cNvSpPr/>
            <p:nvPr/>
          </p:nvSpPr>
          <p:spPr>
            <a:xfrm>
              <a:off x="2897600" y="3237825"/>
              <a:ext cx="29125" cy="69300"/>
            </a:xfrm>
            <a:custGeom>
              <a:rect b="b" l="l" r="r" t="t"/>
              <a:pathLst>
                <a:path extrusionOk="0" fill="none" h="2772" w="1165">
                  <a:moveTo>
                    <a:pt x="427" y="0"/>
                  </a:moveTo>
                  <a:cubicBezTo>
                    <a:pt x="427" y="26"/>
                    <a:pt x="422" y="46"/>
                    <a:pt x="422" y="71"/>
                  </a:cubicBezTo>
                  <a:cubicBezTo>
                    <a:pt x="312" y="949"/>
                    <a:pt x="171" y="1828"/>
                    <a:pt x="6" y="2691"/>
                  </a:cubicBezTo>
                  <a:lnTo>
                    <a:pt x="1" y="2726"/>
                  </a:lnTo>
                  <a:cubicBezTo>
                    <a:pt x="357" y="2751"/>
                    <a:pt x="728" y="2741"/>
                    <a:pt x="1085" y="2766"/>
                  </a:cubicBezTo>
                  <a:cubicBezTo>
                    <a:pt x="1115" y="2766"/>
                    <a:pt x="1140" y="2766"/>
                    <a:pt x="1165" y="2771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4"/>
            <p:cNvSpPr/>
            <p:nvPr/>
          </p:nvSpPr>
          <p:spPr>
            <a:xfrm>
              <a:off x="3020200" y="3236950"/>
              <a:ext cx="40675" cy="47825"/>
            </a:xfrm>
            <a:custGeom>
              <a:rect b="b" l="l" r="r" t="t"/>
              <a:pathLst>
                <a:path extrusionOk="0" fill="none" h="1913" w="1627">
                  <a:moveTo>
                    <a:pt x="934" y="0"/>
                  </a:moveTo>
                  <a:cubicBezTo>
                    <a:pt x="914" y="20"/>
                    <a:pt x="899" y="46"/>
                    <a:pt x="879" y="66"/>
                  </a:cubicBezTo>
                  <a:cubicBezTo>
                    <a:pt x="603" y="407"/>
                    <a:pt x="322" y="748"/>
                    <a:pt x="46" y="1085"/>
                  </a:cubicBezTo>
                  <a:cubicBezTo>
                    <a:pt x="31" y="1105"/>
                    <a:pt x="15" y="1125"/>
                    <a:pt x="0" y="1145"/>
                  </a:cubicBezTo>
                  <a:cubicBezTo>
                    <a:pt x="527" y="1391"/>
                    <a:pt x="1054" y="1647"/>
                    <a:pt x="1586" y="1893"/>
                  </a:cubicBezTo>
                  <a:cubicBezTo>
                    <a:pt x="1602" y="1898"/>
                    <a:pt x="1612" y="1903"/>
                    <a:pt x="1627" y="1913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4"/>
            <p:cNvSpPr/>
            <p:nvPr/>
          </p:nvSpPr>
          <p:spPr>
            <a:xfrm>
              <a:off x="2968250" y="3267950"/>
              <a:ext cx="16075" cy="13950"/>
            </a:xfrm>
            <a:custGeom>
              <a:rect b="b" l="l" r="r" t="t"/>
              <a:pathLst>
                <a:path extrusionOk="0" fill="none" h="558" w="643">
                  <a:moveTo>
                    <a:pt x="0" y="0"/>
                  </a:moveTo>
                  <a:cubicBezTo>
                    <a:pt x="216" y="186"/>
                    <a:pt x="427" y="372"/>
                    <a:pt x="643" y="557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4"/>
            <p:cNvSpPr/>
            <p:nvPr/>
          </p:nvSpPr>
          <p:spPr>
            <a:xfrm>
              <a:off x="2991200" y="3273725"/>
              <a:ext cx="8325" cy="6800"/>
            </a:xfrm>
            <a:custGeom>
              <a:rect b="b" l="l" r="r" t="t"/>
              <a:pathLst>
                <a:path extrusionOk="0" fill="none" h="272" w="333">
                  <a:moveTo>
                    <a:pt x="1" y="0"/>
                  </a:moveTo>
                  <a:cubicBezTo>
                    <a:pt x="126" y="70"/>
                    <a:pt x="242" y="166"/>
                    <a:pt x="332" y="271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4"/>
            <p:cNvSpPr/>
            <p:nvPr/>
          </p:nvSpPr>
          <p:spPr>
            <a:xfrm>
              <a:off x="2527425" y="3233550"/>
              <a:ext cx="42575" cy="73700"/>
            </a:xfrm>
            <a:custGeom>
              <a:rect b="b" l="l" r="r" t="t"/>
              <a:pathLst>
                <a:path extrusionOk="0" fill="none" h="2948" w="1703">
                  <a:moveTo>
                    <a:pt x="1" y="2947"/>
                  </a:moveTo>
                  <a:cubicBezTo>
                    <a:pt x="538" y="2782"/>
                    <a:pt x="1080" y="2661"/>
                    <a:pt x="1632" y="2576"/>
                  </a:cubicBezTo>
                  <a:cubicBezTo>
                    <a:pt x="1642" y="2576"/>
                    <a:pt x="1652" y="2571"/>
                    <a:pt x="1662" y="2571"/>
                  </a:cubicBezTo>
                  <a:cubicBezTo>
                    <a:pt x="1702" y="1743"/>
                    <a:pt x="1627" y="879"/>
                    <a:pt x="1531" y="56"/>
                  </a:cubicBezTo>
                  <a:cubicBezTo>
                    <a:pt x="1531" y="41"/>
                    <a:pt x="1526" y="16"/>
                    <a:pt x="1526" y="1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4"/>
            <p:cNvSpPr/>
            <p:nvPr/>
          </p:nvSpPr>
          <p:spPr>
            <a:xfrm>
              <a:off x="2563825" y="3296925"/>
              <a:ext cx="59375" cy="57875"/>
            </a:xfrm>
            <a:custGeom>
              <a:rect b="b" l="l" r="r" t="t"/>
              <a:pathLst>
                <a:path extrusionOk="0" fill="none" h="2315" w="2375">
                  <a:moveTo>
                    <a:pt x="0" y="2314"/>
                  </a:moveTo>
                  <a:cubicBezTo>
                    <a:pt x="15" y="2304"/>
                    <a:pt x="30" y="2299"/>
                    <a:pt x="45" y="2294"/>
                  </a:cubicBezTo>
                  <a:cubicBezTo>
                    <a:pt x="783" y="1968"/>
                    <a:pt x="1526" y="1642"/>
                    <a:pt x="2264" y="1311"/>
                  </a:cubicBezTo>
                  <a:cubicBezTo>
                    <a:pt x="2294" y="1301"/>
                    <a:pt x="2324" y="1286"/>
                    <a:pt x="2354" y="1270"/>
                  </a:cubicBezTo>
                  <a:cubicBezTo>
                    <a:pt x="2374" y="879"/>
                    <a:pt x="2319" y="452"/>
                    <a:pt x="2254" y="61"/>
                  </a:cubicBezTo>
                  <a:cubicBezTo>
                    <a:pt x="2249" y="41"/>
                    <a:pt x="2249" y="21"/>
                    <a:pt x="2244" y="1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4"/>
            <p:cNvSpPr/>
            <p:nvPr/>
          </p:nvSpPr>
          <p:spPr>
            <a:xfrm>
              <a:off x="2555900" y="3327550"/>
              <a:ext cx="18600" cy="2525"/>
            </a:xfrm>
            <a:custGeom>
              <a:rect b="b" l="l" r="r" t="t"/>
              <a:pathLst>
                <a:path extrusionOk="0" fill="none" h="101" w="744">
                  <a:moveTo>
                    <a:pt x="1" y="0"/>
                  </a:moveTo>
                  <a:cubicBezTo>
                    <a:pt x="252" y="35"/>
                    <a:pt x="498" y="71"/>
                    <a:pt x="744" y="101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84" name="Google Shape;584;p4"/>
          <p:cNvGrpSpPr/>
          <p:nvPr/>
        </p:nvGrpSpPr>
        <p:grpSpPr>
          <a:xfrm>
            <a:off x="-317240" y="3357476"/>
            <a:ext cx="1037240" cy="414744"/>
            <a:chOff x="6176600" y="3023250"/>
            <a:chExt cx="444100" cy="177575"/>
          </a:xfrm>
        </p:grpSpPr>
        <p:sp>
          <p:nvSpPr>
            <p:cNvPr id="585" name="Google Shape;585;p4"/>
            <p:cNvSpPr/>
            <p:nvPr/>
          </p:nvSpPr>
          <p:spPr>
            <a:xfrm>
              <a:off x="6347375" y="3025125"/>
              <a:ext cx="39425" cy="44825"/>
            </a:xfrm>
            <a:custGeom>
              <a:rect b="b" l="l" r="r" t="t"/>
              <a:pathLst>
                <a:path extrusionOk="0" h="1793" w="1577">
                  <a:moveTo>
                    <a:pt x="11" y="1"/>
                  </a:moveTo>
                  <a:lnTo>
                    <a:pt x="1" y="66"/>
                  </a:lnTo>
                  <a:cubicBezTo>
                    <a:pt x="126" y="638"/>
                    <a:pt x="242" y="1210"/>
                    <a:pt x="337" y="1783"/>
                  </a:cubicBezTo>
                  <a:lnTo>
                    <a:pt x="342" y="1793"/>
                  </a:lnTo>
                  <a:cubicBezTo>
                    <a:pt x="744" y="1652"/>
                    <a:pt x="1160" y="1537"/>
                    <a:pt x="1577" y="1456"/>
                  </a:cubicBezTo>
                  <a:lnTo>
                    <a:pt x="1577" y="1431"/>
                  </a:lnTo>
                  <a:cubicBezTo>
                    <a:pt x="1537" y="1055"/>
                    <a:pt x="1471" y="678"/>
                    <a:pt x="1381" y="307"/>
                  </a:cubicBezTo>
                  <a:lnTo>
                    <a:pt x="1391" y="277"/>
                  </a:lnTo>
                  <a:cubicBezTo>
                    <a:pt x="939" y="146"/>
                    <a:pt x="478" y="56"/>
                    <a:pt x="1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4"/>
            <p:cNvSpPr/>
            <p:nvPr/>
          </p:nvSpPr>
          <p:spPr>
            <a:xfrm>
              <a:off x="6290525" y="3023525"/>
              <a:ext cx="47725" cy="68400"/>
            </a:xfrm>
            <a:custGeom>
              <a:rect b="b" l="l" r="r" t="t"/>
              <a:pathLst>
                <a:path extrusionOk="0" h="2736" w="1909">
                  <a:moveTo>
                    <a:pt x="1230" y="0"/>
                  </a:moveTo>
                  <a:cubicBezTo>
                    <a:pt x="817" y="0"/>
                    <a:pt x="406" y="28"/>
                    <a:pt x="1" y="85"/>
                  </a:cubicBezTo>
                  <a:lnTo>
                    <a:pt x="11" y="180"/>
                  </a:lnTo>
                  <a:cubicBezTo>
                    <a:pt x="172" y="1013"/>
                    <a:pt x="332" y="1842"/>
                    <a:pt x="493" y="2670"/>
                  </a:cubicBezTo>
                  <a:lnTo>
                    <a:pt x="523" y="2735"/>
                  </a:lnTo>
                  <a:cubicBezTo>
                    <a:pt x="985" y="2544"/>
                    <a:pt x="1447" y="2334"/>
                    <a:pt x="1908" y="2138"/>
                  </a:cubicBezTo>
                  <a:lnTo>
                    <a:pt x="1908" y="2128"/>
                  </a:lnTo>
                  <a:cubicBezTo>
                    <a:pt x="1758" y="1420"/>
                    <a:pt x="1627" y="712"/>
                    <a:pt x="1512" y="5"/>
                  </a:cubicBezTo>
                  <a:cubicBezTo>
                    <a:pt x="1418" y="2"/>
                    <a:pt x="1324" y="0"/>
                    <a:pt x="123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4"/>
            <p:cNvSpPr/>
            <p:nvPr/>
          </p:nvSpPr>
          <p:spPr>
            <a:xfrm>
              <a:off x="6328300" y="3023625"/>
              <a:ext cx="27650" cy="53350"/>
            </a:xfrm>
            <a:custGeom>
              <a:rect b="b" l="l" r="r" t="t"/>
              <a:pathLst>
                <a:path extrusionOk="0" h="2134" w="1106">
                  <a:moveTo>
                    <a:pt x="1" y="1"/>
                  </a:moveTo>
                  <a:lnTo>
                    <a:pt x="1" y="1"/>
                  </a:lnTo>
                  <a:cubicBezTo>
                    <a:pt x="116" y="708"/>
                    <a:pt x="247" y="1416"/>
                    <a:pt x="397" y="2124"/>
                  </a:cubicBezTo>
                  <a:lnTo>
                    <a:pt x="397" y="2134"/>
                  </a:lnTo>
                  <a:cubicBezTo>
                    <a:pt x="633" y="2033"/>
                    <a:pt x="864" y="1938"/>
                    <a:pt x="1100" y="1858"/>
                  </a:cubicBezTo>
                  <a:cubicBezTo>
                    <a:pt x="1105" y="1858"/>
                    <a:pt x="1105" y="1858"/>
                    <a:pt x="1105" y="1853"/>
                  </a:cubicBezTo>
                  <a:lnTo>
                    <a:pt x="1100" y="1843"/>
                  </a:lnTo>
                  <a:cubicBezTo>
                    <a:pt x="1005" y="1270"/>
                    <a:pt x="889" y="698"/>
                    <a:pt x="764" y="126"/>
                  </a:cubicBezTo>
                  <a:lnTo>
                    <a:pt x="774" y="61"/>
                  </a:lnTo>
                  <a:cubicBezTo>
                    <a:pt x="518" y="26"/>
                    <a:pt x="257" y="11"/>
                    <a:pt x="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4"/>
            <p:cNvSpPr/>
            <p:nvPr/>
          </p:nvSpPr>
          <p:spPr>
            <a:xfrm>
              <a:off x="6265575" y="3025625"/>
              <a:ext cx="38025" cy="76700"/>
            </a:xfrm>
            <a:custGeom>
              <a:rect b="b" l="l" r="r" t="t"/>
              <a:pathLst>
                <a:path extrusionOk="0" h="3068" w="1521">
                  <a:moveTo>
                    <a:pt x="999" y="1"/>
                  </a:moveTo>
                  <a:cubicBezTo>
                    <a:pt x="688" y="41"/>
                    <a:pt x="387" y="101"/>
                    <a:pt x="85" y="177"/>
                  </a:cubicBezTo>
                  <a:cubicBezTo>
                    <a:pt x="0" y="1125"/>
                    <a:pt x="101" y="2134"/>
                    <a:pt x="276" y="3068"/>
                  </a:cubicBezTo>
                  <a:cubicBezTo>
                    <a:pt x="698" y="2967"/>
                    <a:pt x="1114" y="2817"/>
                    <a:pt x="1521" y="2651"/>
                  </a:cubicBezTo>
                  <a:lnTo>
                    <a:pt x="1491" y="2586"/>
                  </a:lnTo>
                  <a:cubicBezTo>
                    <a:pt x="1330" y="1758"/>
                    <a:pt x="1170" y="929"/>
                    <a:pt x="1009" y="96"/>
                  </a:cubicBezTo>
                  <a:lnTo>
                    <a:pt x="99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4"/>
            <p:cNvSpPr/>
            <p:nvPr/>
          </p:nvSpPr>
          <p:spPr>
            <a:xfrm>
              <a:off x="6415400" y="3058375"/>
              <a:ext cx="185725" cy="141325"/>
            </a:xfrm>
            <a:custGeom>
              <a:rect b="b" l="l" r="r" t="t"/>
              <a:pathLst>
                <a:path extrusionOk="0" h="5653" w="7429">
                  <a:moveTo>
                    <a:pt x="1727" y="1"/>
                  </a:moveTo>
                  <a:cubicBezTo>
                    <a:pt x="1431" y="116"/>
                    <a:pt x="1210" y="367"/>
                    <a:pt x="1034" y="628"/>
                  </a:cubicBezTo>
                  <a:cubicBezTo>
                    <a:pt x="0" y="2149"/>
                    <a:pt x="146" y="4277"/>
                    <a:pt x="1406" y="5653"/>
                  </a:cubicBezTo>
                  <a:cubicBezTo>
                    <a:pt x="2023" y="5607"/>
                    <a:pt x="2635" y="5502"/>
                    <a:pt x="3233" y="5336"/>
                  </a:cubicBezTo>
                  <a:cubicBezTo>
                    <a:pt x="4759" y="4910"/>
                    <a:pt x="5893" y="3821"/>
                    <a:pt x="7429" y="3504"/>
                  </a:cubicBezTo>
                  <a:lnTo>
                    <a:pt x="7429" y="3504"/>
                  </a:lnTo>
                  <a:cubicBezTo>
                    <a:pt x="7075" y="3550"/>
                    <a:pt x="6718" y="3573"/>
                    <a:pt x="6362" y="3573"/>
                  </a:cubicBezTo>
                  <a:cubicBezTo>
                    <a:pt x="5934" y="3573"/>
                    <a:pt x="5506" y="3540"/>
                    <a:pt x="5085" y="3474"/>
                  </a:cubicBezTo>
                  <a:cubicBezTo>
                    <a:pt x="4939" y="3449"/>
                    <a:pt x="4794" y="3424"/>
                    <a:pt x="4653" y="3374"/>
                  </a:cubicBezTo>
                  <a:cubicBezTo>
                    <a:pt x="4563" y="3545"/>
                    <a:pt x="4397" y="3675"/>
                    <a:pt x="4191" y="3710"/>
                  </a:cubicBezTo>
                  <a:cubicBezTo>
                    <a:pt x="4154" y="3716"/>
                    <a:pt x="4117" y="3720"/>
                    <a:pt x="4080" y="3720"/>
                  </a:cubicBezTo>
                  <a:cubicBezTo>
                    <a:pt x="3767" y="3720"/>
                    <a:pt x="3492" y="3497"/>
                    <a:pt x="3438" y="3178"/>
                  </a:cubicBezTo>
                  <a:cubicBezTo>
                    <a:pt x="3403" y="2982"/>
                    <a:pt x="3464" y="2792"/>
                    <a:pt x="3579" y="2646"/>
                  </a:cubicBezTo>
                  <a:lnTo>
                    <a:pt x="3172" y="2280"/>
                  </a:lnTo>
                  <a:cubicBezTo>
                    <a:pt x="3182" y="1687"/>
                    <a:pt x="3619" y="1150"/>
                    <a:pt x="4262" y="1100"/>
                  </a:cubicBezTo>
                  <a:lnTo>
                    <a:pt x="4578" y="799"/>
                  </a:lnTo>
                  <a:cubicBezTo>
                    <a:pt x="4352" y="668"/>
                    <a:pt x="4121" y="548"/>
                    <a:pt x="3875" y="453"/>
                  </a:cubicBezTo>
                  <a:cubicBezTo>
                    <a:pt x="3273" y="217"/>
                    <a:pt x="2550" y="101"/>
                    <a:pt x="1913" y="21"/>
                  </a:cubicBezTo>
                  <a:cubicBezTo>
                    <a:pt x="1852" y="11"/>
                    <a:pt x="1787" y="6"/>
                    <a:pt x="17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4"/>
            <p:cNvSpPr/>
            <p:nvPr/>
          </p:nvSpPr>
          <p:spPr>
            <a:xfrm>
              <a:off x="6494700" y="3078325"/>
              <a:ext cx="126000" cy="69375"/>
            </a:xfrm>
            <a:custGeom>
              <a:rect b="b" l="l" r="r" t="t"/>
              <a:pathLst>
                <a:path extrusionOk="0" h="2775" w="5040">
                  <a:moveTo>
                    <a:pt x="1406" y="1"/>
                  </a:moveTo>
                  <a:lnTo>
                    <a:pt x="1090" y="302"/>
                  </a:lnTo>
                  <a:cubicBezTo>
                    <a:pt x="447" y="352"/>
                    <a:pt x="10" y="889"/>
                    <a:pt x="0" y="1482"/>
                  </a:cubicBezTo>
                  <a:lnTo>
                    <a:pt x="407" y="1848"/>
                  </a:lnTo>
                  <a:cubicBezTo>
                    <a:pt x="502" y="1733"/>
                    <a:pt x="638" y="1652"/>
                    <a:pt x="798" y="1622"/>
                  </a:cubicBezTo>
                  <a:cubicBezTo>
                    <a:pt x="834" y="1616"/>
                    <a:pt x="870" y="1613"/>
                    <a:pt x="905" y="1613"/>
                  </a:cubicBezTo>
                  <a:cubicBezTo>
                    <a:pt x="959" y="1613"/>
                    <a:pt x="1011" y="1620"/>
                    <a:pt x="1059" y="1632"/>
                  </a:cubicBezTo>
                  <a:cubicBezTo>
                    <a:pt x="1078" y="1481"/>
                    <a:pt x="1208" y="1370"/>
                    <a:pt x="1358" y="1370"/>
                  </a:cubicBezTo>
                  <a:cubicBezTo>
                    <a:pt x="1367" y="1370"/>
                    <a:pt x="1376" y="1370"/>
                    <a:pt x="1386" y="1371"/>
                  </a:cubicBezTo>
                  <a:cubicBezTo>
                    <a:pt x="1556" y="1381"/>
                    <a:pt x="1682" y="1532"/>
                    <a:pt x="1667" y="1697"/>
                  </a:cubicBezTo>
                  <a:cubicBezTo>
                    <a:pt x="1657" y="1813"/>
                    <a:pt x="1581" y="1908"/>
                    <a:pt x="1481" y="1953"/>
                  </a:cubicBezTo>
                  <a:cubicBezTo>
                    <a:pt x="1516" y="2014"/>
                    <a:pt x="1541" y="2084"/>
                    <a:pt x="1556" y="2154"/>
                  </a:cubicBezTo>
                  <a:cubicBezTo>
                    <a:pt x="1581" y="2305"/>
                    <a:pt x="1551" y="2455"/>
                    <a:pt x="1481" y="2576"/>
                  </a:cubicBezTo>
                  <a:cubicBezTo>
                    <a:pt x="1622" y="2626"/>
                    <a:pt x="1767" y="2651"/>
                    <a:pt x="1913" y="2676"/>
                  </a:cubicBezTo>
                  <a:cubicBezTo>
                    <a:pt x="2334" y="2742"/>
                    <a:pt x="2762" y="2775"/>
                    <a:pt x="3190" y="2775"/>
                  </a:cubicBezTo>
                  <a:cubicBezTo>
                    <a:pt x="3546" y="2775"/>
                    <a:pt x="3903" y="2752"/>
                    <a:pt x="4257" y="2706"/>
                  </a:cubicBezTo>
                  <a:cubicBezTo>
                    <a:pt x="4498" y="2656"/>
                    <a:pt x="4754" y="2626"/>
                    <a:pt x="5015" y="2616"/>
                  </a:cubicBezTo>
                  <a:cubicBezTo>
                    <a:pt x="4995" y="2616"/>
                    <a:pt x="5040" y="1878"/>
                    <a:pt x="5040" y="1793"/>
                  </a:cubicBezTo>
                  <a:cubicBezTo>
                    <a:pt x="4116" y="1718"/>
                    <a:pt x="3358" y="1321"/>
                    <a:pt x="2605" y="799"/>
                  </a:cubicBezTo>
                  <a:cubicBezTo>
                    <a:pt x="2570" y="779"/>
                    <a:pt x="2535" y="754"/>
                    <a:pt x="2500" y="729"/>
                  </a:cubicBezTo>
                  <a:cubicBezTo>
                    <a:pt x="2144" y="478"/>
                    <a:pt x="1787" y="222"/>
                    <a:pt x="14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4"/>
            <p:cNvSpPr/>
            <p:nvPr/>
          </p:nvSpPr>
          <p:spPr>
            <a:xfrm>
              <a:off x="6176600" y="3056950"/>
              <a:ext cx="281975" cy="143425"/>
            </a:xfrm>
            <a:custGeom>
              <a:rect b="b" l="l" r="r" t="t"/>
              <a:pathLst>
                <a:path extrusionOk="0" h="5737" w="11279">
                  <a:moveTo>
                    <a:pt x="10190" y="0"/>
                  </a:moveTo>
                  <a:cubicBezTo>
                    <a:pt x="9590" y="0"/>
                    <a:pt x="8995" y="61"/>
                    <a:pt x="8408" y="183"/>
                  </a:cubicBezTo>
                  <a:cubicBezTo>
                    <a:pt x="7991" y="264"/>
                    <a:pt x="7575" y="379"/>
                    <a:pt x="7173" y="520"/>
                  </a:cubicBezTo>
                  <a:cubicBezTo>
                    <a:pt x="7173" y="525"/>
                    <a:pt x="7173" y="525"/>
                    <a:pt x="7168" y="525"/>
                  </a:cubicBezTo>
                  <a:cubicBezTo>
                    <a:pt x="6932" y="605"/>
                    <a:pt x="6701" y="700"/>
                    <a:pt x="6465" y="801"/>
                  </a:cubicBezTo>
                  <a:cubicBezTo>
                    <a:pt x="6004" y="997"/>
                    <a:pt x="5542" y="1207"/>
                    <a:pt x="5080" y="1398"/>
                  </a:cubicBezTo>
                  <a:cubicBezTo>
                    <a:pt x="4673" y="1564"/>
                    <a:pt x="4257" y="1714"/>
                    <a:pt x="3835" y="1815"/>
                  </a:cubicBezTo>
                  <a:cubicBezTo>
                    <a:pt x="3579" y="1875"/>
                    <a:pt x="3318" y="1920"/>
                    <a:pt x="3052" y="1940"/>
                  </a:cubicBezTo>
                  <a:cubicBezTo>
                    <a:pt x="2279" y="1376"/>
                    <a:pt x="1320" y="1130"/>
                    <a:pt x="368" y="1130"/>
                  </a:cubicBezTo>
                  <a:cubicBezTo>
                    <a:pt x="246" y="1130"/>
                    <a:pt x="123" y="1134"/>
                    <a:pt x="0" y="1142"/>
                  </a:cubicBezTo>
                  <a:cubicBezTo>
                    <a:pt x="618" y="1975"/>
                    <a:pt x="1602" y="2653"/>
                    <a:pt x="2621" y="2869"/>
                  </a:cubicBezTo>
                  <a:cubicBezTo>
                    <a:pt x="1602" y="3080"/>
                    <a:pt x="618" y="3762"/>
                    <a:pt x="0" y="4595"/>
                  </a:cubicBezTo>
                  <a:cubicBezTo>
                    <a:pt x="123" y="4603"/>
                    <a:pt x="246" y="4607"/>
                    <a:pt x="368" y="4607"/>
                  </a:cubicBezTo>
                  <a:cubicBezTo>
                    <a:pt x="1320" y="4607"/>
                    <a:pt x="2279" y="4362"/>
                    <a:pt x="3052" y="3797"/>
                  </a:cubicBezTo>
                  <a:cubicBezTo>
                    <a:pt x="4508" y="3903"/>
                    <a:pt x="5798" y="4726"/>
                    <a:pt x="7168" y="5213"/>
                  </a:cubicBezTo>
                  <a:cubicBezTo>
                    <a:pt x="8154" y="5564"/>
                    <a:pt x="9199" y="5736"/>
                    <a:pt x="10245" y="5736"/>
                  </a:cubicBezTo>
                  <a:cubicBezTo>
                    <a:pt x="10483" y="5736"/>
                    <a:pt x="10720" y="5727"/>
                    <a:pt x="10958" y="5710"/>
                  </a:cubicBezTo>
                  <a:cubicBezTo>
                    <a:pt x="9698" y="4334"/>
                    <a:pt x="9552" y="2206"/>
                    <a:pt x="10586" y="685"/>
                  </a:cubicBezTo>
                  <a:cubicBezTo>
                    <a:pt x="10762" y="424"/>
                    <a:pt x="10983" y="173"/>
                    <a:pt x="11279" y="58"/>
                  </a:cubicBezTo>
                  <a:cubicBezTo>
                    <a:pt x="10983" y="23"/>
                    <a:pt x="10687" y="8"/>
                    <a:pt x="10390" y="3"/>
                  </a:cubicBezTo>
                  <a:cubicBezTo>
                    <a:pt x="10324" y="1"/>
                    <a:pt x="10257" y="0"/>
                    <a:pt x="101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4"/>
            <p:cNvSpPr/>
            <p:nvPr/>
          </p:nvSpPr>
          <p:spPr>
            <a:xfrm>
              <a:off x="6521175" y="3112550"/>
              <a:ext cx="15575" cy="14625"/>
            </a:xfrm>
            <a:custGeom>
              <a:rect b="b" l="l" r="r" t="t"/>
              <a:pathLst>
                <a:path extrusionOk="0" h="585" w="623">
                  <a:moveTo>
                    <a:pt x="299" y="1"/>
                  </a:moveTo>
                  <a:cubicBezTo>
                    <a:pt x="149" y="1"/>
                    <a:pt x="19" y="112"/>
                    <a:pt x="0" y="263"/>
                  </a:cubicBezTo>
                  <a:cubicBezTo>
                    <a:pt x="181" y="303"/>
                    <a:pt x="337" y="424"/>
                    <a:pt x="422" y="584"/>
                  </a:cubicBezTo>
                  <a:cubicBezTo>
                    <a:pt x="522" y="539"/>
                    <a:pt x="598" y="444"/>
                    <a:pt x="608" y="328"/>
                  </a:cubicBezTo>
                  <a:cubicBezTo>
                    <a:pt x="623" y="163"/>
                    <a:pt x="497" y="12"/>
                    <a:pt x="327" y="2"/>
                  </a:cubicBezTo>
                  <a:cubicBezTo>
                    <a:pt x="317" y="1"/>
                    <a:pt x="308" y="1"/>
                    <a:pt x="29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4"/>
            <p:cNvSpPr/>
            <p:nvPr/>
          </p:nvSpPr>
          <p:spPr>
            <a:xfrm>
              <a:off x="6520800" y="3119125"/>
              <a:ext cx="10950" cy="8700"/>
            </a:xfrm>
            <a:custGeom>
              <a:rect b="b" l="l" r="r" t="t"/>
              <a:pathLst>
                <a:path extrusionOk="0" h="348" w="438">
                  <a:moveTo>
                    <a:pt x="15" y="0"/>
                  </a:moveTo>
                  <a:cubicBezTo>
                    <a:pt x="15" y="5"/>
                    <a:pt x="15" y="10"/>
                    <a:pt x="15" y="15"/>
                  </a:cubicBezTo>
                  <a:cubicBezTo>
                    <a:pt x="0" y="186"/>
                    <a:pt x="121" y="332"/>
                    <a:pt x="292" y="347"/>
                  </a:cubicBezTo>
                  <a:cubicBezTo>
                    <a:pt x="300" y="347"/>
                    <a:pt x="309" y="348"/>
                    <a:pt x="318" y="348"/>
                  </a:cubicBezTo>
                  <a:cubicBezTo>
                    <a:pt x="360" y="348"/>
                    <a:pt x="404" y="338"/>
                    <a:pt x="437" y="321"/>
                  </a:cubicBezTo>
                  <a:cubicBezTo>
                    <a:pt x="352" y="161"/>
                    <a:pt x="196" y="40"/>
                    <a:pt x="1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4"/>
            <p:cNvSpPr/>
            <p:nvPr/>
          </p:nvSpPr>
          <p:spPr>
            <a:xfrm>
              <a:off x="6500475" y="3118650"/>
              <a:ext cx="33775" cy="32725"/>
            </a:xfrm>
            <a:custGeom>
              <a:rect b="b" l="l" r="r" t="t"/>
              <a:pathLst>
                <a:path extrusionOk="0" h="1309" w="1351">
                  <a:moveTo>
                    <a:pt x="674" y="0"/>
                  </a:moveTo>
                  <a:cubicBezTo>
                    <a:pt x="639" y="0"/>
                    <a:pt x="603" y="3"/>
                    <a:pt x="567" y="9"/>
                  </a:cubicBezTo>
                  <a:cubicBezTo>
                    <a:pt x="407" y="39"/>
                    <a:pt x="271" y="120"/>
                    <a:pt x="176" y="235"/>
                  </a:cubicBezTo>
                  <a:cubicBezTo>
                    <a:pt x="61" y="381"/>
                    <a:pt x="0" y="571"/>
                    <a:pt x="35" y="767"/>
                  </a:cubicBezTo>
                  <a:cubicBezTo>
                    <a:pt x="89" y="1086"/>
                    <a:pt x="364" y="1309"/>
                    <a:pt x="677" y="1309"/>
                  </a:cubicBezTo>
                  <a:cubicBezTo>
                    <a:pt x="714" y="1309"/>
                    <a:pt x="751" y="1305"/>
                    <a:pt x="788" y="1299"/>
                  </a:cubicBezTo>
                  <a:cubicBezTo>
                    <a:pt x="994" y="1264"/>
                    <a:pt x="1160" y="1134"/>
                    <a:pt x="1250" y="963"/>
                  </a:cubicBezTo>
                  <a:cubicBezTo>
                    <a:pt x="1320" y="842"/>
                    <a:pt x="1350" y="692"/>
                    <a:pt x="1325" y="541"/>
                  </a:cubicBezTo>
                  <a:cubicBezTo>
                    <a:pt x="1310" y="471"/>
                    <a:pt x="1285" y="401"/>
                    <a:pt x="1250" y="340"/>
                  </a:cubicBezTo>
                  <a:cubicBezTo>
                    <a:pt x="1217" y="357"/>
                    <a:pt x="1173" y="367"/>
                    <a:pt x="1131" y="367"/>
                  </a:cubicBezTo>
                  <a:cubicBezTo>
                    <a:pt x="1122" y="367"/>
                    <a:pt x="1113" y="366"/>
                    <a:pt x="1105" y="366"/>
                  </a:cubicBezTo>
                  <a:cubicBezTo>
                    <a:pt x="934" y="351"/>
                    <a:pt x="813" y="205"/>
                    <a:pt x="828" y="34"/>
                  </a:cubicBezTo>
                  <a:cubicBezTo>
                    <a:pt x="828" y="29"/>
                    <a:pt x="828" y="24"/>
                    <a:pt x="828" y="19"/>
                  </a:cubicBezTo>
                  <a:cubicBezTo>
                    <a:pt x="780" y="7"/>
                    <a:pt x="728" y="0"/>
                    <a:pt x="67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4"/>
            <p:cNvSpPr/>
            <p:nvPr/>
          </p:nvSpPr>
          <p:spPr>
            <a:xfrm>
              <a:off x="6494700" y="3085875"/>
              <a:ext cx="27250" cy="29500"/>
            </a:xfrm>
            <a:custGeom>
              <a:rect b="b" l="l" r="r" t="t"/>
              <a:pathLst>
                <a:path extrusionOk="0" fill="none" h="1180" w="1090">
                  <a:moveTo>
                    <a:pt x="1090" y="0"/>
                  </a:moveTo>
                  <a:cubicBezTo>
                    <a:pt x="447" y="50"/>
                    <a:pt x="10" y="587"/>
                    <a:pt x="0" y="1180"/>
                  </a:cubicBezTo>
                </a:path>
              </a:pathLst>
            </a:custGeom>
            <a:noFill/>
            <a:ln cap="rnd" cmpd="sng" w="10425">
              <a:solidFill>
                <a:schemeClr val="accent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4"/>
            <p:cNvSpPr/>
            <p:nvPr/>
          </p:nvSpPr>
          <p:spPr>
            <a:xfrm>
              <a:off x="6272475" y="3056625"/>
              <a:ext cx="163900" cy="45700"/>
            </a:xfrm>
            <a:custGeom>
              <a:rect b="b" l="l" r="r" t="t"/>
              <a:pathLst>
                <a:path extrusionOk="0" fill="none" h="1828" w="6556">
                  <a:moveTo>
                    <a:pt x="0" y="1828"/>
                  </a:moveTo>
                  <a:cubicBezTo>
                    <a:pt x="422" y="1727"/>
                    <a:pt x="838" y="1577"/>
                    <a:pt x="1245" y="1411"/>
                  </a:cubicBezTo>
                  <a:cubicBezTo>
                    <a:pt x="1707" y="1220"/>
                    <a:pt x="2169" y="1010"/>
                    <a:pt x="2630" y="814"/>
                  </a:cubicBezTo>
                  <a:cubicBezTo>
                    <a:pt x="2866" y="713"/>
                    <a:pt x="3097" y="618"/>
                    <a:pt x="3333" y="538"/>
                  </a:cubicBezTo>
                  <a:cubicBezTo>
                    <a:pt x="3338" y="538"/>
                    <a:pt x="3338" y="538"/>
                    <a:pt x="3338" y="533"/>
                  </a:cubicBezTo>
                  <a:cubicBezTo>
                    <a:pt x="3740" y="392"/>
                    <a:pt x="4156" y="277"/>
                    <a:pt x="4573" y="196"/>
                  </a:cubicBezTo>
                  <a:cubicBezTo>
                    <a:pt x="5225" y="61"/>
                    <a:pt x="5888" y="1"/>
                    <a:pt x="6555" y="16"/>
                  </a:cubicBezTo>
                </a:path>
              </a:pathLst>
            </a:custGeom>
            <a:solidFill>
              <a:schemeClr val="accent6"/>
            </a:solidFill>
            <a:ln cap="flat" cmpd="sng" w="5275">
              <a:solidFill>
                <a:srgbClr val="002255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4"/>
            <p:cNvSpPr/>
            <p:nvPr/>
          </p:nvSpPr>
          <p:spPr>
            <a:xfrm>
              <a:off x="6415400" y="3058000"/>
              <a:ext cx="44050" cy="142825"/>
            </a:xfrm>
            <a:custGeom>
              <a:rect b="b" l="l" r="r" t="t"/>
              <a:pathLst>
                <a:path extrusionOk="0" fill="none" h="5713" w="1762">
                  <a:moveTo>
                    <a:pt x="1762" y="1"/>
                  </a:moveTo>
                  <a:cubicBezTo>
                    <a:pt x="1747" y="6"/>
                    <a:pt x="1737" y="6"/>
                    <a:pt x="1727" y="16"/>
                  </a:cubicBezTo>
                  <a:cubicBezTo>
                    <a:pt x="1431" y="131"/>
                    <a:pt x="1210" y="382"/>
                    <a:pt x="1034" y="643"/>
                  </a:cubicBezTo>
                  <a:cubicBezTo>
                    <a:pt x="0" y="2164"/>
                    <a:pt x="146" y="4292"/>
                    <a:pt x="1406" y="5668"/>
                  </a:cubicBezTo>
                  <a:cubicBezTo>
                    <a:pt x="1416" y="5683"/>
                    <a:pt x="1431" y="5698"/>
                    <a:pt x="1446" y="5713"/>
                  </a:cubicBezTo>
                </a:path>
              </a:pathLst>
            </a:custGeom>
            <a:solidFill>
              <a:schemeClr val="accent6"/>
            </a:solidFill>
            <a:ln cap="flat" cmpd="sng" w="5275">
              <a:solidFill>
                <a:srgbClr val="002255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4"/>
            <p:cNvSpPr/>
            <p:nvPr/>
          </p:nvSpPr>
          <p:spPr>
            <a:xfrm>
              <a:off x="6347375" y="3026775"/>
              <a:ext cx="8425" cy="42925"/>
            </a:xfrm>
            <a:custGeom>
              <a:rect b="b" l="l" r="r" t="t"/>
              <a:pathLst>
                <a:path extrusionOk="0" fill="none" h="1717" w="337">
                  <a:moveTo>
                    <a:pt x="1" y="0"/>
                  </a:moveTo>
                  <a:cubicBezTo>
                    <a:pt x="126" y="572"/>
                    <a:pt x="242" y="1144"/>
                    <a:pt x="337" y="1717"/>
                  </a:cubicBezTo>
                </a:path>
              </a:pathLst>
            </a:custGeom>
            <a:solidFill>
              <a:schemeClr val="accent6"/>
            </a:solidFill>
            <a:ln cap="flat" cmpd="sng" w="5275">
              <a:solidFill>
                <a:srgbClr val="002255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4"/>
            <p:cNvSpPr/>
            <p:nvPr/>
          </p:nvSpPr>
          <p:spPr>
            <a:xfrm>
              <a:off x="6328175" y="3023250"/>
              <a:ext cx="10075" cy="53475"/>
            </a:xfrm>
            <a:custGeom>
              <a:rect b="b" l="l" r="r" t="t"/>
              <a:pathLst>
                <a:path extrusionOk="0" fill="none" h="2139" w="403">
                  <a:moveTo>
                    <a:pt x="1" y="0"/>
                  </a:moveTo>
                  <a:cubicBezTo>
                    <a:pt x="1" y="6"/>
                    <a:pt x="6" y="11"/>
                    <a:pt x="6" y="16"/>
                  </a:cubicBezTo>
                  <a:cubicBezTo>
                    <a:pt x="121" y="723"/>
                    <a:pt x="252" y="1431"/>
                    <a:pt x="402" y="2139"/>
                  </a:cubicBezTo>
                </a:path>
              </a:pathLst>
            </a:custGeom>
            <a:solidFill>
              <a:schemeClr val="accent6"/>
            </a:solidFill>
            <a:ln cap="flat" cmpd="sng" w="5275">
              <a:solidFill>
                <a:srgbClr val="002255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4"/>
            <p:cNvSpPr/>
            <p:nvPr/>
          </p:nvSpPr>
          <p:spPr>
            <a:xfrm>
              <a:off x="6290800" y="3028025"/>
              <a:ext cx="12050" cy="62250"/>
            </a:xfrm>
            <a:custGeom>
              <a:rect b="b" l="l" r="r" t="t"/>
              <a:pathLst>
                <a:path extrusionOk="0" fill="none" h="2490" w="482">
                  <a:moveTo>
                    <a:pt x="0" y="0"/>
                  </a:moveTo>
                  <a:cubicBezTo>
                    <a:pt x="161" y="833"/>
                    <a:pt x="321" y="1662"/>
                    <a:pt x="482" y="2490"/>
                  </a:cubicBezTo>
                </a:path>
              </a:pathLst>
            </a:custGeom>
            <a:solidFill>
              <a:schemeClr val="accent6"/>
            </a:solidFill>
            <a:ln cap="flat" cmpd="sng" w="5275">
              <a:solidFill>
                <a:srgbClr val="002255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4"/>
            <p:cNvSpPr/>
            <p:nvPr/>
          </p:nvSpPr>
          <p:spPr>
            <a:xfrm>
              <a:off x="6323025" y="3118000"/>
              <a:ext cx="78725" cy="42425"/>
            </a:xfrm>
            <a:custGeom>
              <a:rect b="b" l="l" r="r" t="t"/>
              <a:pathLst>
                <a:path extrusionOk="0" fill="none" h="1697" w="3149">
                  <a:moveTo>
                    <a:pt x="3148" y="899"/>
                  </a:moveTo>
                  <a:cubicBezTo>
                    <a:pt x="2255" y="1546"/>
                    <a:pt x="1025" y="1697"/>
                    <a:pt x="1" y="1290"/>
                  </a:cubicBezTo>
                  <a:cubicBezTo>
                    <a:pt x="739" y="627"/>
                    <a:pt x="1738" y="100"/>
                    <a:pt x="2726" y="0"/>
                  </a:cubicBezTo>
                </a:path>
              </a:pathLst>
            </a:custGeom>
            <a:solidFill>
              <a:schemeClr val="accent6"/>
            </a:solidFill>
            <a:ln cap="flat" cmpd="sng" w="5275">
              <a:solidFill>
                <a:srgbClr val="002255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4"/>
            <p:cNvSpPr/>
            <p:nvPr/>
          </p:nvSpPr>
          <p:spPr>
            <a:xfrm>
              <a:off x="6523550" y="3139075"/>
              <a:ext cx="83850" cy="9425"/>
            </a:xfrm>
            <a:custGeom>
              <a:rect b="b" l="l" r="r" t="t"/>
              <a:pathLst>
                <a:path extrusionOk="0" fill="none" h="377" w="3354">
                  <a:moveTo>
                    <a:pt x="3354" y="241"/>
                  </a:moveTo>
                  <a:cubicBezTo>
                    <a:pt x="3273" y="251"/>
                    <a:pt x="3188" y="266"/>
                    <a:pt x="3103" y="276"/>
                  </a:cubicBezTo>
                  <a:cubicBezTo>
                    <a:pt x="2325" y="377"/>
                    <a:pt x="1532" y="367"/>
                    <a:pt x="759" y="246"/>
                  </a:cubicBezTo>
                  <a:cubicBezTo>
                    <a:pt x="613" y="221"/>
                    <a:pt x="468" y="196"/>
                    <a:pt x="327" y="146"/>
                  </a:cubicBezTo>
                  <a:cubicBezTo>
                    <a:pt x="217" y="111"/>
                    <a:pt x="101" y="66"/>
                    <a:pt x="1" y="0"/>
                  </a:cubicBezTo>
                </a:path>
              </a:pathLst>
            </a:custGeom>
            <a:solidFill>
              <a:schemeClr val="accent6"/>
            </a:solidFill>
            <a:ln cap="flat" cmpd="sng" w="5275">
              <a:solidFill>
                <a:srgbClr val="002255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4"/>
            <p:cNvSpPr/>
            <p:nvPr/>
          </p:nvSpPr>
          <p:spPr>
            <a:xfrm>
              <a:off x="6521300" y="3131675"/>
              <a:ext cx="5675" cy="15825"/>
            </a:xfrm>
            <a:custGeom>
              <a:rect b="b" l="l" r="r" t="t"/>
              <a:pathLst>
                <a:path extrusionOk="0" fill="none" h="633" w="227">
                  <a:moveTo>
                    <a:pt x="11" y="633"/>
                  </a:moveTo>
                  <a:cubicBezTo>
                    <a:pt x="0" y="407"/>
                    <a:pt x="76" y="176"/>
                    <a:pt x="226" y="0"/>
                  </a:cubicBezTo>
                </a:path>
              </a:pathLst>
            </a:custGeom>
            <a:solidFill>
              <a:schemeClr val="accent6"/>
            </a:solidFill>
            <a:ln cap="flat" cmpd="sng" w="5275">
              <a:solidFill>
                <a:srgbClr val="002255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04" name="Google Shape;604;p4"/>
          <p:cNvGrpSpPr/>
          <p:nvPr/>
        </p:nvGrpSpPr>
        <p:grpSpPr>
          <a:xfrm flipH="1" rot="2534356">
            <a:off x="7975679" y="745193"/>
            <a:ext cx="2535602" cy="824556"/>
            <a:chOff x="937925" y="2699200"/>
            <a:chExt cx="1529800" cy="497500"/>
          </a:xfrm>
        </p:grpSpPr>
        <p:sp>
          <p:nvSpPr>
            <p:cNvPr id="605" name="Google Shape;605;p4"/>
            <p:cNvSpPr/>
            <p:nvPr/>
          </p:nvSpPr>
          <p:spPr>
            <a:xfrm>
              <a:off x="1785700" y="3061650"/>
              <a:ext cx="161650" cy="135050"/>
            </a:xfrm>
            <a:custGeom>
              <a:rect b="b" l="l" r="r" t="t"/>
              <a:pathLst>
                <a:path extrusionOk="0" h="5402" w="6466">
                  <a:moveTo>
                    <a:pt x="773" y="0"/>
                  </a:moveTo>
                  <a:cubicBezTo>
                    <a:pt x="226" y="1742"/>
                    <a:pt x="0" y="3584"/>
                    <a:pt x="126" y="5401"/>
                  </a:cubicBezTo>
                  <a:cubicBezTo>
                    <a:pt x="2535" y="4126"/>
                    <a:pt x="4708" y="2304"/>
                    <a:pt x="6465" y="161"/>
                  </a:cubicBezTo>
                  <a:lnTo>
                    <a:pt x="6465" y="161"/>
                  </a:lnTo>
                  <a:cubicBezTo>
                    <a:pt x="5917" y="185"/>
                    <a:pt x="5368" y="196"/>
                    <a:pt x="4820" y="196"/>
                  </a:cubicBezTo>
                  <a:cubicBezTo>
                    <a:pt x="3979" y="196"/>
                    <a:pt x="3138" y="169"/>
                    <a:pt x="2299" y="121"/>
                  </a:cubicBezTo>
                  <a:cubicBezTo>
                    <a:pt x="2058" y="106"/>
                    <a:pt x="1817" y="91"/>
                    <a:pt x="1581" y="71"/>
                  </a:cubicBezTo>
                  <a:cubicBezTo>
                    <a:pt x="1310" y="51"/>
                    <a:pt x="1044" y="31"/>
                    <a:pt x="773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4"/>
            <p:cNvSpPr/>
            <p:nvPr/>
          </p:nvSpPr>
          <p:spPr>
            <a:xfrm>
              <a:off x="1586550" y="2699200"/>
              <a:ext cx="281225" cy="130950"/>
            </a:xfrm>
            <a:custGeom>
              <a:rect b="b" l="l" r="r" t="t"/>
              <a:pathLst>
                <a:path extrusionOk="0" h="5238" w="11249">
                  <a:moveTo>
                    <a:pt x="1060" y="0"/>
                  </a:moveTo>
                  <a:cubicBezTo>
                    <a:pt x="707" y="0"/>
                    <a:pt x="353" y="14"/>
                    <a:pt x="1" y="43"/>
                  </a:cubicBezTo>
                  <a:cubicBezTo>
                    <a:pt x="101" y="1719"/>
                    <a:pt x="422" y="3657"/>
                    <a:pt x="979" y="5238"/>
                  </a:cubicBezTo>
                  <a:cubicBezTo>
                    <a:pt x="4393" y="5238"/>
                    <a:pt x="7816" y="4932"/>
                    <a:pt x="11249" y="4560"/>
                  </a:cubicBezTo>
                  <a:lnTo>
                    <a:pt x="11234" y="4430"/>
                  </a:lnTo>
                  <a:cubicBezTo>
                    <a:pt x="8653" y="1633"/>
                    <a:pt x="4862" y="0"/>
                    <a:pt x="10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4"/>
            <p:cNvSpPr/>
            <p:nvPr/>
          </p:nvSpPr>
          <p:spPr>
            <a:xfrm>
              <a:off x="1805025" y="3001050"/>
              <a:ext cx="188000" cy="65525"/>
            </a:xfrm>
            <a:custGeom>
              <a:rect b="b" l="l" r="r" t="t"/>
              <a:pathLst>
                <a:path extrusionOk="0" h="2621" w="7520">
                  <a:moveTo>
                    <a:pt x="1004" y="0"/>
                  </a:moveTo>
                  <a:cubicBezTo>
                    <a:pt x="598" y="778"/>
                    <a:pt x="261" y="1591"/>
                    <a:pt x="0" y="2424"/>
                  </a:cubicBezTo>
                  <a:cubicBezTo>
                    <a:pt x="271" y="2455"/>
                    <a:pt x="537" y="2475"/>
                    <a:pt x="808" y="2495"/>
                  </a:cubicBezTo>
                  <a:cubicBezTo>
                    <a:pt x="1044" y="2515"/>
                    <a:pt x="1285" y="2530"/>
                    <a:pt x="1526" y="2545"/>
                  </a:cubicBezTo>
                  <a:cubicBezTo>
                    <a:pt x="2365" y="2593"/>
                    <a:pt x="3206" y="2620"/>
                    <a:pt x="4047" y="2620"/>
                  </a:cubicBezTo>
                  <a:cubicBezTo>
                    <a:pt x="4595" y="2620"/>
                    <a:pt x="5144" y="2609"/>
                    <a:pt x="5692" y="2585"/>
                  </a:cubicBezTo>
                  <a:cubicBezTo>
                    <a:pt x="6365" y="1767"/>
                    <a:pt x="6977" y="899"/>
                    <a:pt x="7519" y="0"/>
                  </a:cubicBezTo>
                  <a:lnTo>
                    <a:pt x="7519" y="0"/>
                  </a:lnTo>
                  <a:cubicBezTo>
                    <a:pt x="6490" y="178"/>
                    <a:pt x="5451" y="258"/>
                    <a:pt x="4407" y="258"/>
                  </a:cubicBezTo>
                  <a:cubicBezTo>
                    <a:pt x="3276" y="258"/>
                    <a:pt x="2139" y="165"/>
                    <a:pt x="1004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4"/>
            <p:cNvSpPr/>
            <p:nvPr/>
          </p:nvSpPr>
          <p:spPr>
            <a:xfrm>
              <a:off x="937925" y="2731125"/>
              <a:ext cx="1529800" cy="276400"/>
            </a:xfrm>
            <a:custGeom>
              <a:rect b="b" l="l" r="r" t="t"/>
              <a:pathLst>
                <a:path extrusionOk="0" h="11056" w="61192">
                  <a:moveTo>
                    <a:pt x="50047" y="4171"/>
                  </a:moveTo>
                  <a:cubicBezTo>
                    <a:pt x="50209" y="4171"/>
                    <a:pt x="50350" y="4305"/>
                    <a:pt x="50355" y="4473"/>
                  </a:cubicBezTo>
                  <a:cubicBezTo>
                    <a:pt x="50360" y="4643"/>
                    <a:pt x="50224" y="4784"/>
                    <a:pt x="50053" y="4789"/>
                  </a:cubicBezTo>
                  <a:cubicBezTo>
                    <a:pt x="50050" y="4789"/>
                    <a:pt x="50047" y="4789"/>
                    <a:pt x="50044" y="4789"/>
                  </a:cubicBezTo>
                  <a:cubicBezTo>
                    <a:pt x="49878" y="4789"/>
                    <a:pt x="49742" y="4660"/>
                    <a:pt x="49737" y="4488"/>
                  </a:cubicBezTo>
                  <a:cubicBezTo>
                    <a:pt x="49732" y="4322"/>
                    <a:pt x="49863" y="4177"/>
                    <a:pt x="50038" y="4172"/>
                  </a:cubicBezTo>
                  <a:cubicBezTo>
                    <a:pt x="50041" y="4172"/>
                    <a:pt x="50044" y="4171"/>
                    <a:pt x="50047" y="4171"/>
                  </a:cubicBezTo>
                  <a:close/>
                  <a:moveTo>
                    <a:pt x="25820" y="5135"/>
                  </a:moveTo>
                  <a:cubicBezTo>
                    <a:pt x="25986" y="5135"/>
                    <a:pt x="26121" y="5264"/>
                    <a:pt x="26131" y="5436"/>
                  </a:cubicBezTo>
                  <a:cubicBezTo>
                    <a:pt x="26131" y="5602"/>
                    <a:pt x="26001" y="5748"/>
                    <a:pt x="25830" y="5753"/>
                  </a:cubicBezTo>
                  <a:cubicBezTo>
                    <a:pt x="25827" y="5753"/>
                    <a:pt x="25824" y="5753"/>
                    <a:pt x="25821" y="5753"/>
                  </a:cubicBezTo>
                  <a:cubicBezTo>
                    <a:pt x="25654" y="5753"/>
                    <a:pt x="25514" y="5619"/>
                    <a:pt x="25514" y="5452"/>
                  </a:cubicBezTo>
                  <a:cubicBezTo>
                    <a:pt x="25504" y="5281"/>
                    <a:pt x="25639" y="5140"/>
                    <a:pt x="25810" y="5135"/>
                  </a:cubicBezTo>
                  <a:cubicBezTo>
                    <a:pt x="25813" y="5135"/>
                    <a:pt x="25816" y="5135"/>
                    <a:pt x="25820" y="5135"/>
                  </a:cubicBezTo>
                  <a:close/>
                  <a:moveTo>
                    <a:pt x="48707" y="5356"/>
                  </a:moveTo>
                  <a:cubicBezTo>
                    <a:pt x="48874" y="5356"/>
                    <a:pt x="49010" y="5490"/>
                    <a:pt x="49014" y="5657"/>
                  </a:cubicBezTo>
                  <a:cubicBezTo>
                    <a:pt x="49019" y="5828"/>
                    <a:pt x="48889" y="5969"/>
                    <a:pt x="48718" y="5974"/>
                  </a:cubicBezTo>
                  <a:cubicBezTo>
                    <a:pt x="48715" y="5974"/>
                    <a:pt x="48712" y="5974"/>
                    <a:pt x="48709" y="5974"/>
                  </a:cubicBezTo>
                  <a:cubicBezTo>
                    <a:pt x="48542" y="5974"/>
                    <a:pt x="48402" y="5845"/>
                    <a:pt x="48397" y="5677"/>
                  </a:cubicBezTo>
                  <a:cubicBezTo>
                    <a:pt x="48392" y="5507"/>
                    <a:pt x="48528" y="5361"/>
                    <a:pt x="48698" y="5356"/>
                  </a:cubicBezTo>
                  <a:cubicBezTo>
                    <a:pt x="48701" y="5356"/>
                    <a:pt x="48704" y="5356"/>
                    <a:pt x="48707" y="5356"/>
                  </a:cubicBezTo>
                  <a:close/>
                  <a:moveTo>
                    <a:pt x="33156" y="5627"/>
                  </a:moveTo>
                  <a:cubicBezTo>
                    <a:pt x="33319" y="5627"/>
                    <a:pt x="33455" y="5759"/>
                    <a:pt x="33460" y="5923"/>
                  </a:cubicBezTo>
                  <a:cubicBezTo>
                    <a:pt x="33465" y="6094"/>
                    <a:pt x="33329" y="6240"/>
                    <a:pt x="33158" y="6245"/>
                  </a:cubicBezTo>
                  <a:cubicBezTo>
                    <a:pt x="33155" y="6245"/>
                    <a:pt x="33152" y="6245"/>
                    <a:pt x="33149" y="6245"/>
                  </a:cubicBezTo>
                  <a:cubicBezTo>
                    <a:pt x="32983" y="6245"/>
                    <a:pt x="32847" y="6111"/>
                    <a:pt x="32842" y="5943"/>
                  </a:cubicBezTo>
                  <a:cubicBezTo>
                    <a:pt x="32837" y="5773"/>
                    <a:pt x="32973" y="5627"/>
                    <a:pt x="33138" y="5627"/>
                  </a:cubicBezTo>
                  <a:cubicBezTo>
                    <a:pt x="33144" y="5627"/>
                    <a:pt x="33150" y="5627"/>
                    <a:pt x="33156" y="5627"/>
                  </a:cubicBezTo>
                  <a:close/>
                  <a:moveTo>
                    <a:pt x="54133" y="4111"/>
                  </a:moveTo>
                  <a:cubicBezTo>
                    <a:pt x="54167" y="4111"/>
                    <a:pt x="54200" y="4114"/>
                    <a:pt x="54235" y="4121"/>
                  </a:cubicBezTo>
                  <a:cubicBezTo>
                    <a:pt x="54501" y="4172"/>
                    <a:pt x="54671" y="4428"/>
                    <a:pt x="54616" y="4694"/>
                  </a:cubicBezTo>
                  <a:cubicBezTo>
                    <a:pt x="54581" y="4874"/>
                    <a:pt x="54445" y="5015"/>
                    <a:pt x="54280" y="5060"/>
                  </a:cubicBezTo>
                  <a:cubicBezTo>
                    <a:pt x="54325" y="5165"/>
                    <a:pt x="54350" y="5281"/>
                    <a:pt x="54360" y="5401"/>
                  </a:cubicBezTo>
                  <a:cubicBezTo>
                    <a:pt x="54390" y="5974"/>
                    <a:pt x="53953" y="6470"/>
                    <a:pt x="53376" y="6506"/>
                  </a:cubicBezTo>
                  <a:cubicBezTo>
                    <a:pt x="53357" y="6507"/>
                    <a:pt x="53339" y="6507"/>
                    <a:pt x="53320" y="6507"/>
                  </a:cubicBezTo>
                  <a:cubicBezTo>
                    <a:pt x="52767" y="6507"/>
                    <a:pt x="52301" y="6080"/>
                    <a:pt x="52272" y="5522"/>
                  </a:cubicBezTo>
                  <a:cubicBezTo>
                    <a:pt x="52237" y="4945"/>
                    <a:pt x="52679" y="4448"/>
                    <a:pt x="53251" y="4413"/>
                  </a:cubicBezTo>
                  <a:cubicBezTo>
                    <a:pt x="53266" y="4412"/>
                    <a:pt x="53280" y="4412"/>
                    <a:pt x="53295" y="4412"/>
                  </a:cubicBezTo>
                  <a:cubicBezTo>
                    <a:pt x="53428" y="4412"/>
                    <a:pt x="53550" y="4433"/>
                    <a:pt x="53667" y="4478"/>
                  </a:cubicBezTo>
                  <a:cubicBezTo>
                    <a:pt x="53724" y="4260"/>
                    <a:pt x="53916" y="4111"/>
                    <a:pt x="54133" y="4111"/>
                  </a:cubicBezTo>
                  <a:close/>
                  <a:moveTo>
                    <a:pt x="31213" y="6626"/>
                  </a:moveTo>
                  <a:cubicBezTo>
                    <a:pt x="31371" y="6626"/>
                    <a:pt x="31507" y="6757"/>
                    <a:pt x="31512" y="6922"/>
                  </a:cubicBezTo>
                  <a:cubicBezTo>
                    <a:pt x="31517" y="7093"/>
                    <a:pt x="31382" y="7233"/>
                    <a:pt x="31211" y="7243"/>
                  </a:cubicBezTo>
                  <a:cubicBezTo>
                    <a:pt x="31040" y="7243"/>
                    <a:pt x="30900" y="7113"/>
                    <a:pt x="30895" y="6942"/>
                  </a:cubicBezTo>
                  <a:cubicBezTo>
                    <a:pt x="30890" y="6772"/>
                    <a:pt x="31020" y="6626"/>
                    <a:pt x="31196" y="6626"/>
                  </a:cubicBezTo>
                  <a:cubicBezTo>
                    <a:pt x="31202" y="6626"/>
                    <a:pt x="31207" y="6626"/>
                    <a:pt x="31213" y="6626"/>
                  </a:cubicBezTo>
                  <a:close/>
                  <a:moveTo>
                    <a:pt x="34172" y="7976"/>
                  </a:moveTo>
                  <a:cubicBezTo>
                    <a:pt x="34343" y="7976"/>
                    <a:pt x="34479" y="8105"/>
                    <a:pt x="34484" y="8272"/>
                  </a:cubicBezTo>
                  <a:cubicBezTo>
                    <a:pt x="34489" y="8443"/>
                    <a:pt x="34353" y="8589"/>
                    <a:pt x="34182" y="8594"/>
                  </a:cubicBezTo>
                  <a:cubicBezTo>
                    <a:pt x="34179" y="8594"/>
                    <a:pt x="34176" y="8594"/>
                    <a:pt x="34173" y="8594"/>
                  </a:cubicBezTo>
                  <a:cubicBezTo>
                    <a:pt x="34007" y="8594"/>
                    <a:pt x="33871" y="8460"/>
                    <a:pt x="33866" y="8292"/>
                  </a:cubicBezTo>
                  <a:cubicBezTo>
                    <a:pt x="33861" y="8122"/>
                    <a:pt x="33997" y="7981"/>
                    <a:pt x="34162" y="7976"/>
                  </a:cubicBezTo>
                  <a:cubicBezTo>
                    <a:pt x="34166" y="7976"/>
                    <a:pt x="34169" y="7976"/>
                    <a:pt x="34172" y="7976"/>
                  </a:cubicBezTo>
                  <a:close/>
                  <a:moveTo>
                    <a:pt x="1" y="1"/>
                  </a:moveTo>
                  <a:cubicBezTo>
                    <a:pt x="914" y="899"/>
                    <a:pt x="2139" y="1637"/>
                    <a:pt x="3379" y="1958"/>
                  </a:cubicBezTo>
                  <a:cubicBezTo>
                    <a:pt x="2244" y="2746"/>
                    <a:pt x="1190" y="4227"/>
                    <a:pt x="944" y="5587"/>
                  </a:cubicBezTo>
                  <a:cubicBezTo>
                    <a:pt x="2335" y="5010"/>
                    <a:pt x="3851" y="4036"/>
                    <a:pt x="4578" y="2721"/>
                  </a:cubicBezTo>
                  <a:cubicBezTo>
                    <a:pt x="7028" y="3218"/>
                    <a:pt x="9332" y="4147"/>
                    <a:pt x="11585" y="5226"/>
                  </a:cubicBezTo>
                  <a:cubicBezTo>
                    <a:pt x="11920" y="5209"/>
                    <a:pt x="12254" y="5201"/>
                    <a:pt x="12587" y="5201"/>
                  </a:cubicBezTo>
                  <a:cubicBezTo>
                    <a:pt x="17641" y="5201"/>
                    <a:pt x="22565" y="7059"/>
                    <a:pt x="27391" y="8669"/>
                  </a:cubicBezTo>
                  <a:cubicBezTo>
                    <a:pt x="30082" y="9562"/>
                    <a:pt x="32877" y="10396"/>
                    <a:pt x="35688" y="10797"/>
                  </a:cubicBezTo>
                  <a:cubicBezTo>
                    <a:pt x="36823" y="10962"/>
                    <a:pt x="37960" y="11055"/>
                    <a:pt x="39091" y="11055"/>
                  </a:cubicBezTo>
                  <a:cubicBezTo>
                    <a:pt x="40135" y="11055"/>
                    <a:pt x="41174" y="10975"/>
                    <a:pt x="42203" y="10797"/>
                  </a:cubicBezTo>
                  <a:cubicBezTo>
                    <a:pt x="42750" y="10702"/>
                    <a:pt x="43292" y="10581"/>
                    <a:pt x="43829" y="10426"/>
                  </a:cubicBezTo>
                  <a:cubicBezTo>
                    <a:pt x="46234" y="9748"/>
                    <a:pt x="48342" y="8453"/>
                    <a:pt x="50846" y="7951"/>
                  </a:cubicBezTo>
                  <a:cubicBezTo>
                    <a:pt x="52281" y="7664"/>
                    <a:pt x="53747" y="7517"/>
                    <a:pt x="55213" y="7517"/>
                  </a:cubicBezTo>
                  <a:cubicBezTo>
                    <a:pt x="55824" y="7517"/>
                    <a:pt x="56436" y="7543"/>
                    <a:pt x="57045" y="7595"/>
                  </a:cubicBezTo>
                  <a:cubicBezTo>
                    <a:pt x="57577" y="7163"/>
                    <a:pt x="58084" y="6706"/>
                    <a:pt x="58576" y="6230"/>
                  </a:cubicBezTo>
                  <a:cubicBezTo>
                    <a:pt x="59530" y="5296"/>
                    <a:pt x="60408" y="4282"/>
                    <a:pt x="61191" y="3203"/>
                  </a:cubicBezTo>
                  <a:cubicBezTo>
                    <a:pt x="59364" y="2299"/>
                    <a:pt x="57281" y="2089"/>
                    <a:pt x="55248" y="2013"/>
                  </a:cubicBezTo>
                  <a:cubicBezTo>
                    <a:pt x="54580" y="1989"/>
                    <a:pt x="53911" y="1977"/>
                    <a:pt x="53243" y="1977"/>
                  </a:cubicBezTo>
                  <a:cubicBezTo>
                    <a:pt x="47891" y="1977"/>
                    <a:pt x="42535" y="2708"/>
                    <a:pt x="37194" y="3283"/>
                  </a:cubicBezTo>
                  <a:cubicBezTo>
                    <a:pt x="33761" y="3655"/>
                    <a:pt x="30338" y="3961"/>
                    <a:pt x="26924" y="3961"/>
                  </a:cubicBezTo>
                  <a:cubicBezTo>
                    <a:pt x="26885" y="3961"/>
                    <a:pt x="26846" y="3961"/>
                    <a:pt x="26807" y="3961"/>
                  </a:cubicBezTo>
                  <a:cubicBezTo>
                    <a:pt x="24407" y="3961"/>
                    <a:pt x="22012" y="3809"/>
                    <a:pt x="19621" y="3429"/>
                  </a:cubicBezTo>
                  <a:cubicBezTo>
                    <a:pt x="15634" y="2791"/>
                    <a:pt x="11625" y="1509"/>
                    <a:pt x="7644" y="1509"/>
                  </a:cubicBezTo>
                  <a:cubicBezTo>
                    <a:pt x="6643" y="1509"/>
                    <a:pt x="5645" y="1590"/>
                    <a:pt x="4649" y="1782"/>
                  </a:cubicBezTo>
                  <a:cubicBezTo>
                    <a:pt x="4619" y="1602"/>
                    <a:pt x="4458" y="1456"/>
                    <a:pt x="4332" y="1321"/>
                  </a:cubicBezTo>
                  <a:cubicBezTo>
                    <a:pt x="3795" y="764"/>
                    <a:pt x="3068" y="412"/>
                    <a:pt x="2310" y="221"/>
                  </a:cubicBezTo>
                  <a:cubicBezTo>
                    <a:pt x="1562" y="36"/>
                    <a:pt x="779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4"/>
            <p:cNvSpPr/>
            <p:nvPr/>
          </p:nvSpPr>
          <p:spPr>
            <a:xfrm>
              <a:off x="1227550" y="2861125"/>
              <a:ext cx="602600" cy="200550"/>
            </a:xfrm>
            <a:custGeom>
              <a:rect b="b" l="l" r="r" t="t"/>
              <a:pathLst>
                <a:path extrusionOk="0" h="8022" w="24104">
                  <a:moveTo>
                    <a:pt x="1002" y="1"/>
                  </a:moveTo>
                  <a:cubicBezTo>
                    <a:pt x="669" y="1"/>
                    <a:pt x="335" y="9"/>
                    <a:pt x="0" y="26"/>
                  </a:cubicBezTo>
                  <a:cubicBezTo>
                    <a:pt x="2686" y="1306"/>
                    <a:pt x="5296" y="2796"/>
                    <a:pt x="8001" y="4026"/>
                  </a:cubicBezTo>
                  <a:cubicBezTo>
                    <a:pt x="12764" y="6184"/>
                    <a:pt x="17894" y="7540"/>
                    <a:pt x="23099" y="8021"/>
                  </a:cubicBezTo>
                  <a:cubicBezTo>
                    <a:pt x="23360" y="7188"/>
                    <a:pt x="23697" y="6375"/>
                    <a:pt x="24103" y="5597"/>
                  </a:cubicBezTo>
                  <a:cubicBezTo>
                    <a:pt x="21292" y="5196"/>
                    <a:pt x="18497" y="4362"/>
                    <a:pt x="15806" y="3469"/>
                  </a:cubicBezTo>
                  <a:cubicBezTo>
                    <a:pt x="10980" y="1859"/>
                    <a:pt x="6056" y="1"/>
                    <a:pt x="100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4"/>
            <p:cNvSpPr/>
            <p:nvPr/>
          </p:nvSpPr>
          <p:spPr>
            <a:xfrm>
              <a:off x="1947325" y="2919050"/>
              <a:ext cx="416750" cy="146650"/>
            </a:xfrm>
            <a:custGeom>
              <a:rect b="b" l="l" r="r" t="t"/>
              <a:pathLst>
                <a:path extrusionOk="0" h="5866" w="16670">
                  <a:moveTo>
                    <a:pt x="14837" y="0"/>
                  </a:moveTo>
                  <a:cubicBezTo>
                    <a:pt x="13371" y="0"/>
                    <a:pt x="11905" y="147"/>
                    <a:pt x="10470" y="434"/>
                  </a:cubicBezTo>
                  <a:cubicBezTo>
                    <a:pt x="7966" y="936"/>
                    <a:pt x="5858" y="2231"/>
                    <a:pt x="3453" y="2909"/>
                  </a:cubicBezTo>
                  <a:cubicBezTo>
                    <a:pt x="2916" y="3064"/>
                    <a:pt x="2374" y="3185"/>
                    <a:pt x="1827" y="3280"/>
                  </a:cubicBezTo>
                  <a:cubicBezTo>
                    <a:pt x="1285" y="4179"/>
                    <a:pt x="673" y="5047"/>
                    <a:pt x="0" y="5865"/>
                  </a:cubicBezTo>
                  <a:cubicBezTo>
                    <a:pt x="3187" y="5740"/>
                    <a:pt x="6355" y="5218"/>
                    <a:pt x="9366" y="4174"/>
                  </a:cubicBezTo>
                  <a:cubicBezTo>
                    <a:pt x="12011" y="3260"/>
                    <a:pt x="14501" y="1860"/>
                    <a:pt x="16669" y="78"/>
                  </a:cubicBezTo>
                  <a:cubicBezTo>
                    <a:pt x="16060" y="26"/>
                    <a:pt x="15448" y="0"/>
                    <a:pt x="1483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4"/>
            <p:cNvSpPr/>
            <p:nvPr/>
          </p:nvSpPr>
          <p:spPr>
            <a:xfrm>
              <a:off x="2279600" y="2833875"/>
              <a:ext cx="25125" cy="23775"/>
            </a:xfrm>
            <a:custGeom>
              <a:rect b="b" l="l" r="r" t="t"/>
              <a:pathLst>
                <a:path extrusionOk="0" h="951" w="1005">
                  <a:moveTo>
                    <a:pt x="466" y="1"/>
                  </a:moveTo>
                  <a:cubicBezTo>
                    <a:pt x="249" y="1"/>
                    <a:pt x="57" y="150"/>
                    <a:pt x="0" y="368"/>
                  </a:cubicBezTo>
                  <a:cubicBezTo>
                    <a:pt x="276" y="463"/>
                    <a:pt x="502" y="679"/>
                    <a:pt x="613" y="950"/>
                  </a:cubicBezTo>
                  <a:cubicBezTo>
                    <a:pt x="778" y="905"/>
                    <a:pt x="914" y="764"/>
                    <a:pt x="949" y="584"/>
                  </a:cubicBezTo>
                  <a:cubicBezTo>
                    <a:pt x="1004" y="318"/>
                    <a:pt x="834" y="62"/>
                    <a:pt x="568" y="11"/>
                  </a:cubicBezTo>
                  <a:cubicBezTo>
                    <a:pt x="533" y="4"/>
                    <a:pt x="500" y="1"/>
                    <a:pt x="46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4"/>
            <p:cNvSpPr/>
            <p:nvPr/>
          </p:nvSpPr>
          <p:spPr>
            <a:xfrm>
              <a:off x="2278100" y="2843050"/>
              <a:ext cx="16825" cy="15225"/>
            </a:xfrm>
            <a:custGeom>
              <a:rect b="b" l="l" r="r" t="t"/>
              <a:pathLst>
                <a:path extrusionOk="0" h="609" w="673">
                  <a:moveTo>
                    <a:pt x="60" y="1"/>
                  </a:moveTo>
                  <a:cubicBezTo>
                    <a:pt x="55" y="6"/>
                    <a:pt x="55" y="16"/>
                    <a:pt x="55" y="26"/>
                  </a:cubicBezTo>
                  <a:cubicBezTo>
                    <a:pt x="0" y="287"/>
                    <a:pt x="171" y="543"/>
                    <a:pt x="437" y="598"/>
                  </a:cubicBezTo>
                  <a:cubicBezTo>
                    <a:pt x="466" y="605"/>
                    <a:pt x="496" y="609"/>
                    <a:pt x="526" y="609"/>
                  </a:cubicBezTo>
                  <a:cubicBezTo>
                    <a:pt x="578" y="609"/>
                    <a:pt x="628" y="599"/>
                    <a:pt x="673" y="583"/>
                  </a:cubicBezTo>
                  <a:cubicBezTo>
                    <a:pt x="562" y="312"/>
                    <a:pt x="336" y="96"/>
                    <a:pt x="6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4"/>
            <p:cNvSpPr/>
            <p:nvPr/>
          </p:nvSpPr>
          <p:spPr>
            <a:xfrm>
              <a:off x="2243825" y="2841400"/>
              <a:ext cx="53875" cy="52425"/>
            </a:xfrm>
            <a:custGeom>
              <a:rect b="b" l="l" r="r" t="t"/>
              <a:pathLst>
                <a:path extrusionOk="0" h="2097" w="2155">
                  <a:moveTo>
                    <a:pt x="1059" y="1"/>
                  </a:moveTo>
                  <a:cubicBezTo>
                    <a:pt x="1044" y="1"/>
                    <a:pt x="1030" y="1"/>
                    <a:pt x="1015" y="2"/>
                  </a:cubicBezTo>
                  <a:cubicBezTo>
                    <a:pt x="443" y="37"/>
                    <a:pt x="1" y="534"/>
                    <a:pt x="36" y="1111"/>
                  </a:cubicBezTo>
                  <a:cubicBezTo>
                    <a:pt x="65" y="1669"/>
                    <a:pt x="531" y="2096"/>
                    <a:pt x="1084" y="2096"/>
                  </a:cubicBezTo>
                  <a:cubicBezTo>
                    <a:pt x="1103" y="2096"/>
                    <a:pt x="1121" y="2096"/>
                    <a:pt x="1140" y="2095"/>
                  </a:cubicBezTo>
                  <a:cubicBezTo>
                    <a:pt x="1717" y="2059"/>
                    <a:pt x="2154" y="1563"/>
                    <a:pt x="2124" y="985"/>
                  </a:cubicBezTo>
                  <a:cubicBezTo>
                    <a:pt x="2114" y="870"/>
                    <a:pt x="2089" y="754"/>
                    <a:pt x="2044" y="649"/>
                  </a:cubicBezTo>
                  <a:cubicBezTo>
                    <a:pt x="1999" y="665"/>
                    <a:pt x="1949" y="675"/>
                    <a:pt x="1897" y="675"/>
                  </a:cubicBezTo>
                  <a:cubicBezTo>
                    <a:pt x="1867" y="675"/>
                    <a:pt x="1837" y="671"/>
                    <a:pt x="1808" y="664"/>
                  </a:cubicBezTo>
                  <a:cubicBezTo>
                    <a:pt x="1542" y="609"/>
                    <a:pt x="1371" y="353"/>
                    <a:pt x="1426" y="92"/>
                  </a:cubicBezTo>
                  <a:cubicBezTo>
                    <a:pt x="1426" y="82"/>
                    <a:pt x="1426" y="72"/>
                    <a:pt x="1431" y="67"/>
                  </a:cubicBezTo>
                  <a:cubicBezTo>
                    <a:pt x="1314" y="22"/>
                    <a:pt x="1192" y="1"/>
                    <a:pt x="105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4"/>
            <p:cNvSpPr/>
            <p:nvPr/>
          </p:nvSpPr>
          <p:spPr>
            <a:xfrm>
              <a:off x="2181225" y="2835400"/>
              <a:ext cx="15700" cy="15475"/>
            </a:xfrm>
            <a:custGeom>
              <a:rect b="b" l="l" r="r" t="t"/>
              <a:pathLst>
                <a:path extrusionOk="0" h="619" w="628">
                  <a:moveTo>
                    <a:pt x="315" y="0"/>
                  </a:moveTo>
                  <a:cubicBezTo>
                    <a:pt x="312" y="0"/>
                    <a:pt x="309" y="1"/>
                    <a:pt x="306" y="1"/>
                  </a:cubicBezTo>
                  <a:cubicBezTo>
                    <a:pt x="131" y="6"/>
                    <a:pt x="0" y="151"/>
                    <a:pt x="5" y="317"/>
                  </a:cubicBezTo>
                  <a:cubicBezTo>
                    <a:pt x="10" y="489"/>
                    <a:pt x="146" y="618"/>
                    <a:pt x="312" y="618"/>
                  </a:cubicBezTo>
                  <a:cubicBezTo>
                    <a:pt x="315" y="618"/>
                    <a:pt x="318" y="618"/>
                    <a:pt x="321" y="618"/>
                  </a:cubicBezTo>
                  <a:cubicBezTo>
                    <a:pt x="492" y="613"/>
                    <a:pt x="628" y="472"/>
                    <a:pt x="623" y="302"/>
                  </a:cubicBezTo>
                  <a:cubicBezTo>
                    <a:pt x="618" y="134"/>
                    <a:pt x="477" y="0"/>
                    <a:pt x="3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4"/>
            <p:cNvSpPr/>
            <p:nvPr/>
          </p:nvSpPr>
          <p:spPr>
            <a:xfrm>
              <a:off x="2147725" y="2865025"/>
              <a:ext cx="15700" cy="15450"/>
            </a:xfrm>
            <a:custGeom>
              <a:rect b="b" l="l" r="r" t="t"/>
              <a:pathLst>
                <a:path extrusionOk="0" h="618" w="628">
                  <a:moveTo>
                    <a:pt x="315" y="0"/>
                  </a:moveTo>
                  <a:cubicBezTo>
                    <a:pt x="312" y="0"/>
                    <a:pt x="309" y="0"/>
                    <a:pt x="306" y="0"/>
                  </a:cubicBezTo>
                  <a:cubicBezTo>
                    <a:pt x="136" y="5"/>
                    <a:pt x="0" y="151"/>
                    <a:pt x="5" y="321"/>
                  </a:cubicBezTo>
                  <a:cubicBezTo>
                    <a:pt x="10" y="489"/>
                    <a:pt x="150" y="618"/>
                    <a:pt x="317" y="618"/>
                  </a:cubicBezTo>
                  <a:cubicBezTo>
                    <a:pt x="320" y="618"/>
                    <a:pt x="323" y="618"/>
                    <a:pt x="326" y="618"/>
                  </a:cubicBezTo>
                  <a:cubicBezTo>
                    <a:pt x="497" y="613"/>
                    <a:pt x="627" y="472"/>
                    <a:pt x="622" y="301"/>
                  </a:cubicBezTo>
                  <a:cubicBezTo>
                    <a:pt x="618" y="134"/>
                    <a:pt x="482" y="0"/>
                    <a:pt x="3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4"/>
            <p:cNvSpPr/>
            <p:nvPr/>
          </p:nvSpPr>
          <p:spPr>
            <a:xfrm>
              <a:off x="1784450" y="2930525"/>
              <a:ext cx="15700" cy="15450"/>
            </a:xfrm>
            <a:custGeom>
              <a:rect b="b" l="l" r="r" t="t"/>
              <a:pathLst>
                <a:path extrusionOk="0" h="618" w="628">
                  <a:moveTo>
                    <a:pt x="311" y="0"/>
                  </a:moveTo>
                  <a:cubicBezTo>
                    <a:pt x="308" y="0"/>
                    <a:pt x="305" y="0"/>
                    <a:pt x="301" y="0"/>
                  </a:cubicBezTo>
                  <a:cubicBezTo>
                    <a:pt x="136" y="5"/>
                    <a:pt x="0" y="146"/>
                    <a:pt x="5" y="316"/>
                  </a:cubicBezTo>
                  <a:cubicBezTo>
                    <a:pt x="10" y="484"/>
                    <a:pt x="146" y="618"/>
                    <a:pt x="312" y="618"/>
                  </a:cubicBezTo>
                  <a:cubicBezTo>
                    <a:pt x="315" y="618"/>
                    <a:pt x="318" y="618"/>
                    <a:pt x="321" y="618"/>
                  </a:cubicBezTo>
                  <a:cubicBezTo>
                    <a:pt x="492" y="613"/>
                    <a:pt x="628" y="467"/>
                    <a:pt x="623" y="296"/>
                  </a:cubicBezTo>
                  <a:cubicBezTo>
                    <a:pt x="618" y="129"/>
                    <a:pt x="482" y="0"/>
                    <a:pt x="3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4"/>
            <p:cNvSpPr/>
            <p:nvPr/>
          </p:nvSpPr>
          <p:spPr>
            <a:xfrm>
              <a:off x="1758850" y="2871775"/>
              <a:ext cx="15700" cy="15475"/>
            </a:xfrm>
            <a:custGeom>
              <a:rect b="b" l="l" r="r" t="t"/>
              <a:pathLst>
                <a:path extrusionOk="0" h="619" w="628">
                  <a:moveTo>
                    <a:pt x="319" y="1"/>
                  </a:moveTo>
                  <a:cubicBezTo>
                    <a:pt x="313" y="1"/>
                    <a:pt x="307" y="1"/>
                    <a:pt x="301" y="1"/>
                  </a:cubicBezTo>
                  <a:cubicBezTo>
                    <a:pt x="136" y="1"/>
                    <a:pt x="0" y="147"/>
                    <a:pt x="5" y="317"/>
                  </a:cubicBezTo>
                  <a:cubicBezTo>
                    <a:pt x="10" y="485"/>
                    <a:pt x="146" y="619"/>
                    <a:pt x="312" y="619"/>
                  </a:cubicBezTo>
                  <a:cubicBezTo>
                    <a:pt x="315" y="619"/>
                    <a:pt x="318" y="619"/>
                    <a:pt x="321" y="619"/>
                  </a:cubicBezTo>
                  <a:cubicBezTo>
                    <a:pt x="492" y="614"/>
                    <a:pt x="628" y="468"/>
                    <a:pt x="623" y="297"/>
                  </a:cubicBezTo>
                  <a:cubicBezTo>
                    <a:pt x="618" y="133"/>
                    <a:pt x="482" y="1"/>
                    <a:pt x="3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4"/>
            <p:cNvSpPr/>
            <p:nvPr/>
          </p:nvSpPr>
          <p:spPr>
            <a:xfrm>
              <a:off x="1710150" y="2896750"/>
              <a:ext cx="15725" cy="15475"/>
            </a:xfrm>
            <a:custGeom>
              <a:rect b="b" l="l" r="r" t="t"/>
              <a:pathLst>
                <a:path extrusionOk="0" h="619" w="629">
                  <a:moveTo>
                    <a:pt x="324" y="1"/>
                  </a:moveTo>
                  <a:cubicBezTo>
                    <a:pt x="318" y="1"/>
                    <a:pt x="313" y="1"/>
                    <a:pt x="307" y="1"/>
                  </a:cubicBezTo>
                  <a:cubicBezTo>
                    <a:pt x="131" y="1"/>
                    <a:pt x="1" y="147"/>
                    <a:pt x="6" y="317"/>
                  </a:cubicBezTo>
                  <a:cubicBezTo>
                    <a:pt x="11" y="488"/>
                    <a:pt x="151" y="618"/>
                    <a:pt x="322" y="618"/>
                  </a:cubicBezTo>
                  <a:cubicBezTo>
                    <a:pt x="493" y="608"/>
                    <a:pt x="628" y="468"/>
                    <a:pt x="623" y="297"/>
                  </a:cubicBezTo>
                  <a:cubicBezTo>
                    <a:pt x="618" y="132"/>
                    <a:pt x="482" y="1"/>
                    <a:pt x="3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4"/>
            <p:cNvSpPr/>
            <p:nvPr/>
          </p:nvSpPr>
          <p:spPr>
            <a:xfrm>
              <a:off x="1575500" y="2859500"/>
              <a:ext cx="15725" cy="15450"/>
            </a:xfrm>
            <a:custGeom>
              <a:rect b="b" l="l" r="r" t="t"/>
              <a:pathLst>
                <a:path extrusionOk="0" h="618" w="629">
                  <a:moveTo>
                    <a:pt x="317" y="0"/>
                  </a:moveTo>
                  <a:cubicBezTo>
                    <a:pt x="313" y="0"/>
                    <a:pt x="310" y="0"/>
                    <a:pt x="307" y="0"/>
                  </a:cubicBezTo>
                  <a:cubicBezTo>
                    <a:pt x="136" y="5"/>
                    <a:pt x="1" y="146"/>
                    <a:pt x="11" y="317"/>
                  </a:cubicBezTo>
                  <a:cubicBezTo>
                    <a:pt x="11" y="484"/>
                    <a:pt x="151" y="618"/>
                    <a:pt x="318" y="618"/>
                  </a:cubicBezTo>
                  <a:cubicBezTo>
                    <a:pt x="321" y="618"/>
                    <a:pt x="324" y="618"/>
                    <a:pt x="327" y="618"/>
                  </a:cubicBezTo>
                  <a:cubicBezTo>
                    <a:pt x="498" y="613"/>
                    <a:pt x="628" y="467"/>
                    <a:pt x="628" y="301"/>
                  </a:cubicBezTo>
                  <a:cubicBezTo>
                    <a:pt x="618" y="129"/>
                    <a:pt x="483" y="0"/>
                    <a:pt x="3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4"/>
            <p:cNvSpPr/>
            <p:nvPr/>
          </p:nvSpPr>
          <p:spPr>
            <a:xfrm>
              <a:off x="1611025" y="2813200"/>
              <a:ext cx="256750" cy="16950"/>
            </a:xfrm>
            <a:custGeom>
              <a:rect b="b" l="l" r="r" t="t"/>
              <a:pathLst>
                <a:path extrusionOk="0" fill="none" h="678" w="10270">
                  <a:moveTo>
                    <a:pt x="10270" y="0"/>
                  </a:moveTo>
                  <a:cubicBezTo>
                    <a:pt x="6837" y="372"/>
                    <a:pt x="3414" y="678"/>
                    <a:pt x="0" y="678"/>
                  </a:cubicBezTo>
                </a:path>
              </a:pathLst>
            </a:custGeom>
            <a:solidFill>
              <a:schemeClr val="accent6"/>
            </a:solidFill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4"/>
            <p:cNvSpPr/>
            <p:nvPr/>
          </p:nvSpPr>
          <p:spPr>
            <a:xfrm>
              <a:off x="1002925" y="2799525"/>
              <a:ext cx="24375" cy="28500"/>
            </a:xfrm>
            <a:custGeom>
              <a:rect b="b" l="l" r="r" t="t"/>
              <a:pathLst>
                <a:path extrusionOk="0" fill="none" h="1140" w="975">
                  <a:moveTo>
                    <a:pt x="1" y="1139"/>
                  </a:moveTo>
                  <a:cubicBezTo>
                    <a:pt x="387" y="823"/>
                    <a:pt x="719" y="432"/>
                    <a:pt x="975" y="0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4"/>
            <p:cNvSpPr/>
            <p:nvPr/>
          </p:nvSpPr>
          <p:spPr>
            <a:xfrm>
              <a:off x="1947325" y="2966775"/>
              <a:ext cx="64525" cy="98925"/>
            </a:xfrm>
            <a:custGeom>
              <a:rect b="b" l="l" r="r" t="t"/>
              <a:pathLst>
                <a:path extrusionOk="0" fill="none" h="3957" w="2581">
                  <a:moveTo>
                    <a:pt x="0" y="3956"/>
                  </a:moveTo>
                  <a:cubicBezTo>
                    <a:pt x="673" y="3138"/>
                    <a:pt x="1285" y="2270"/>
                    <a:pt x="1827" y="1371"/>
                  </a:cubicBezTo>
                  <a:cubicBezTo>
                    <a:pt x="2098" y="924"/>
                    <a:pt x="2349" y="468"/>
                    <a:pt x="2580" y="1"/>
                  </a:cubicBezTo>
                </a:path>
              </a:pathLst>
            </a:custGeom>
            <a:solidFill>
              <a:schemeClr val="accent6"/>
            </a:solidFill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4"/>
            <p:cNvSpPr/>
            <p:nvPr/>
          </p:nvSpPr>
          <p:spPr>
            <a:xfrm>
              <a:off x="1805025" y="2955375"/>
              <a:ext cx="53350" cy="106300"/>
            </a:xfrm>
            <a:custGeom>
              <a:rect b="b" l="l" r="r" t="t"/>
              <a:pathLst>
                <a:path extrusionOk="0" fill="none" h="4252" w="2134">
                  <a:moveTo>
                    <a:pt x="2133" y="0"/>
                  </a:moveTo>
                  <a:cubicBezTo>
                    <a:pt x="1712" y="577"/>
                    <a:pt x="1330" y="1190"/>
                    <a:pt x="1004" y="1827"/>
                  </a:cubicBezTo>
                  <a:cubicBezTo>
                    <a:pt x="598" y="2605"/>
                    <a:pt x="261" y="3418"/>
                    <a:pt x="0" y="4251"/>
                  </a:cubicBezTo>
                </a:path>
              </a:pathLst>
            </a:custGeom>
            <a:solidFill>
              <a:schemeClr val="accent6"/>
            </a:solidFill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4"/>
            <p:cNvSpPr/>
            <p:nvPr/>
          </p:nvSpPr>
          <p:spPr>
            <a:xfrm>
              <a:off x="1993000" y="2916600"/>
              <a:ext cx="371075" cy="84475"/>
            </a:xfrm>
            <a:custGeom>
              <a:rect b="b" l="l" r="r" t="t"/>
              <a:pathLst>
                <a:path extrusionOk="0" fill="none" h="3379" w="14843">
                  <a:moveTo>
                    <a:pt x="0" y="3378"/>
                  </a:moveTo>
                  <a:cubicBezTo>
                    <a:pt x="547" y="3283"/>
                    <a:pt x="1089" y="3162"/>
                    <a:pt x="1626" y="3007"/>
                  </a:cubicBezTo>
                  <a:cubicBezTo>
                    <a:pt x="4031" y="2329"/>
                    <a:pt x="6139" y="1034"/>
                    <a:pt x="8643" y="532"/>
                  </a:cubicBezTo>
                  <a:cubicBezTo>
                    <a:pt x="10676" y="126"/>
                    <a:pt x="12774" y="0"/>
                    <a:pt x="14842" y="176"/>
                  </a:cubicBezTo>
                </a:path>
              </a:pathLst>
            </a:custGeom>
            <a:solidFill>
              <a:schemeClr val="accent6"/>
            </a:solidFill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4"/>
            <p:cNvSpPr/>
            <p:nvPr/>
          </p:nvSpPr>
          <p:spPr>
            <a:xfrm>
              <a:off x="1227550" y="2854975"/>
              <a:ext cx="602600" cy="146100"/>
            </a:xfrm>
            <a:custGeom>
              <a:rect b="b" l="l" r="r" t="t"/>
              <a:pathLst>
                <a:path extrusionOk="0" fill="none" h="5844" w="24104">
                  <a:moveTo>
                    <a:pt x="0" y="272"/>
                  </a:moveTo>
                  <a:cubicBezTo>
                    <a:pt x="5406" y="1"/>
                    <a:pt x="10661" y="1998"/>
                    <a:pt x="15811" y="3715"/>
                  </a:cubicBezTo>
                  <a:cubicBezTo>
                    <a:pt x="18497" y="4608"/>
                    <a:pt x="21292" y="5442"/>
                    <a:pt x="24103" y="5843"/>
                  </a:cubicBezTo>
                </a:path>
              </a:pathLst>
            </a:custGeom>
            <a:solidFill>
              <a:schemeClr val="accent6"/>
            </a:solidFill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4"/>
            <p:cNvSpPr/>
            <p:nvPr/>
          </p:nvSpPr>
          <p:spPr>
            <a:xfrm>
              <a:off x="1657575" y="2734400"/>
              <a:ext cx="126275" cy="41425"/>
            </a:xfrm>
            <a:custGeom>
              <a:rect b="b" l="l" r="r" t="t"/>
              <a:pathLst>
                <a:path extrusionOk="0" fill="none" h="1657" w="5051">
                  <a:moveTo>
                    <a:pt x="1" y="0"/>
                  </a:moveTo>
                  <a:cubicBezTo>
                    <a:pt x="1762" y="271"/>
                    <a:pt x="3474" y="833"/>
                    <a:pt x="5050" y="1656"/>
                  </a:cubicBezTo>
                </a:path>
              </a:pathLst>
            </a:custGeom>
            <a:solidFill>
              <a:schemeClr val="accent6"/>
            </a:solidFill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4"/>
            <p:cNvSpPr/>
            <p:nvPr/>
          </p:nvSpPr>
          <p:spPr>
            <a:xfrm>
              <a:off x="1823475" y="3027650"/>
              <a:ext cx="34400" cy="103675"/>
            </a:xfrm>
            <a:custGeom>
              <a:rect b="b" l="l" r="r" t="t"/>
              <a:pathLst>
                <a:path extrusionOk="0" fill="none" h="4147" w="1376">
                  <a:moveTo>
                    <a:pt x="0" y="4146"/>
                  </a:moveTo>
                  <a:cubicBezTo>
                    <a:pt x="211" y="3243"/>
                    <a:pt x="472" y="2354"/>
                    <a:pt x="788" y="1481"/>
                  </a:cubicBezTo>
                  <a:cubicBezTo>
                    <a:pt x="964" y="979"/>
                    <a:pt x="1165" y="487"/>
                    <a:pt x="1375" y="0"/>
                  </a:cubicBezTo>
                </a:path>
              </a:pathLst>
            </a:custGeom>
            <a:solidFill>
              <a:schemeClr val="accent6"/>
            </a:solidFill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4"/>
            <p:cNvSpPr/>
            <p:nvPr/>
          </p:nvSpPr>
          <p:spPr>
            <a:xfrm>
              <a:off x="1207225" y="2807675"/>
              <a:ext cx="22100" cy="23875"/>
            </a:xfrm>
            <a:custGeom>
              <a:rect b="b" l="l" r="r" t="t"/>
              <a:pathLst>
                <a:path extrusionOk="0" fill="none" h="955" w="884">
                  <a:moveTo>
                    <a:pt x="0" y="0"/>
                  </a:moveTo>
                  <a:cubicBezTo>
                    <a:pt x="316" y="296"/>
                    <a:pt x="613" y="618"/>
                    <a:pt x="884" y="954"/>
                  </a:cubicBezTo>
                </a:path>
              </a:pathLst>
            </a:custGeom>
            <a:solidFill>
              <a:schemeClr val="accent6"/>
            </a:solidFill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4"/>
            <p:cNvSpPr/>
            <p:nvPr/>
          </p:nvSpPr>
          <p:spPr>
            <a:xfrm>
              <a:off x="1230175" y="2806550"/>
              <a:ext cx="23625" cy="22350"/>
            </a:xfrm>
            <a:custGeom>
              <a:rect b="b" l="l" r="r" t="t"/>
              <a:pathLst>
                <a:path extrusionOk="0" fill="none" h="894" w="945">
                  <a:moveTo>
                    <a:pt x="1" y="0"/>
                  </a:moveTo>
                  <a:cubicBezTo>
                    <a:pt x="332" y="281"/>
                    <a:pt x="648" y="582"/>
                    <a:pt x="944" y="894"/>
                  </a:cubicBezTo>
                </a:path>
              </a:pathLst>
            </a:custGeom>
            <a:solidFill>
              <a:schemeClr val="accent6"/>
            </a:solidFill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4"/>
            <p:cNvSpPr/>
            <p:nvPr/>
          </p:nvSpPr>
          <p:spPr>
            <a:xfrm>
              <a:off x="2041925" y="2893750"/>
              <a:ext cx="5675" cy="55375"/>
            </a:xfrm>
            <a:custGeom>
              <a:rect b="b" l="l" r="r" t="t"/>
              <a:pathLst>
                <a:path extrusionOk="0" fill="none" h="2215" w="227">
                  <a:moveTo>
                    <a:pt x="1" y="1"/>
                  </a:moveTo>
                  <a:cubicBezTo>
                    <a:pt x="76" y="738"/>
                    <a:pt x="151" y="1476"/>
                    <a:pt x="227" y="2214"/>
                  </a:cubicBezTo>
                </a:path>
              </a:pathLst>
            </a:custGeom>
            <a:solidFill>
              <a:schemeClr val="accent6"/>
            </a:solidFill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4"/>
            <p:cNvSpPr/>
            <p:nvPr/>
          </p:nvSpPr>
          <p:spPr>
            <a:xfrm>
              <a:off x="2065775" y="2898900"/>
              <a:ext cx="6800" cy="42925"/>
            </a:xfrm>
            <a:custGeom>
              <a:rect b="b" l="l" r="r" t="t"/>
              <a:pathLst>
                <a:path extrusionOk="0" fill="none" h="1717" w="272">
                  <a:moveTo>
                    <a:pt x="0" y="0"/>
                  </a:moveTo>
                  <a:cubicBezTo>
                    <a:pt x="91" y="573"/>
                    <a:pt x="181" y="1145"/>
                    <a:pt x="271" y="1717"/>
                  </a:cubicBezTo>
                </a:path>
              </a:pathLst>
            </a:custGeom>
            <a:solidFill>
              <a:schemeClr val="accent6"/>
            </a:solidFill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4"/>
            <p:cNvSpPr/>
            <p:nvPr/>
          </p:nvSpPr>
          <p:spPr>
            <a:xfrm>
              <a:off x="2092000" y="2893250"/>
              <a:ext cx="5550" cy="36800"/>
            </a:xfrm>
            <a:custGeom>
              <a:rect b="b" l="l" r="r" t="t"/>
              <a:pathLst>
                <a:path extrusionOk="0" fill="none" h="1472" w="222">
                  <a:moveTo>
                    <a:pt x="0" y="1"/>
                  </a:moveTo>
                  <a:cubicBezTo>
                    <a:pt x="76" y="492"/>
                    <a:pt x="146" y="979"/>
                    <a:pt x="221" y="1471"/>
                  </a:cubicBezTo>
                </a:path>
              </a:pathLst>
            </a:custGeom>
            <a:solidFill>
              <a:schemeClr val="accent6"/>
            </a:solidFill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4"/>
            <p:cNvSpPr/>
            <p:nvPr/>
          </p:nvSpPr>
          <p:spPr>
            <a:xfrm>
              <a:off x="2312975" y="2873925"/>
              <a:ext cx="93750" cy="20975"/>
            </a:xfrm>
            <a:custGeom>
              <a:rect b="b" l="l" r="r" t="t"/>
              <a:pathLst>
                <a:path extrusionOk="0" fill="none" h="839" w="3750">
                  <a:moveTo>
                    <a:pt x="3750" y="467"/>
                  </a:moveTo>
                  <a:cubicBezTo>
                    <a:pt x="3695" y="482"/>
                    <a:pt x="3634" y="502"/>
                    <a:pt x="3574" y="518"/>
                  </a:cubicBezTo>
                  <a:cubicBezTo>
                    <a:pt x="2385" y="839"/>
                    <a:pt x="1065" y="653"/>
                    <a:pt x="16" y="11"/>
                  </a:cubicBezTo>
                  <a:cubicBezTo>
                    <a:pt x="16" y="11"/>
                    <a:pt x="6" y="6"/>
                    <a:pt x="0" y="1"/>
                  </a:cubicBezTo>
                </a:path>
              </a:pathLst>
            </a:custGeom>
            <a:solidFill>
              <a:schemeClr val="accent6"/>
            </a:solidFill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4"/>
            <p:cNvSpPr/>
            <p:nvPr/>
          </p:nvSpPr>
          <p:spPr>
            <a:xfrm>
              <a:off x="2309700" y="2864650"/>
              <a:ext cx="9200" cy="22100"/>
            </a:xfrm>
            <a:custGeom>
              <a:rect b="b" l="l" r="r" t="t"/>
              <a:pathLst>
                <a:path extrusionOk="0" fill="none" h="884" w="368">
                  <a:moveTo>
                    <a:pt x="1" y="883"/>
                  </a:moveTo>
                  <a:cubicBezTo>
                    <a:pt x="31" y="713"/>
                    <a:pt x="76" y="542"/>
                    <a:pt x="147" y="382"/>
                  </a:cubicBezTo>
                  <a:cubicBezTo>
                    <a:pt x="207" y="246"/>
                    <a:pt x="277" y="121"/>
                    <a:pt x="367" y="0"/>
                  </a:cubicBezTo>
                </a:path>
              </a:pathLst>
            </a:custGeom>
            <a:solidFill>
              <a:schemeClr val="accent6"/>
            </a:solidFill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4"/>
            <p:cNvSpPr/>
            <p:nvPr/>
          </p:nvSpPr>
          <p:spPr>
            <a:xfrm>
              <a:off x="2237925" y="2799900"/>
              <a:ext cx="48725" cy="42800"/>
            </a:xfrm>
            <a:custGeom>
              <a:rect b="b" l="l" r="r" t="t"/>
              <a:pathLst>
                <a:path extrusionOk="0" fill="none" h="1712" w="1949">
                  <a:moveTo>
                    <a:pt x="1948" y="40"/>
                  </a:moveTo>
                  <a:cubicBezTo>
                    <a:pt x="919" y="0"/>
                    <a:pt x="121" y="778"/>
                    <a:pt x="1" y="1712"/>
                  </a:cubicBezTo>
                </a:path>
              </a:pathLst>
            </a:custGeom>
            <a:noFill/>
            <a:ln cap="rnd" cmpd="sng" w="10425">
              <a:solidFill>
                <a:schemeClr val="accent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36" name="Google Shape;636;p4"/>
          <p:cNvGrpSpPr/>
          <p:nvPr/>
        </p:nvGrpSpPr>
        <p:grpSpPr>
          <a:xfrm>
            <a:off x="8190336" y="3600070"/>
            <a:ext cx="1876687" cy="1761812"/>
            <a:chOff x="578800" y="3042675"/>
            <a:chExt cx="1185975" cy="1113450"/>
          </a:xfrm>
        </p:grpSpPr>
        <p:sp>
          <p:nvSpPr>
            <p:cNvPr id="637" name="Google Shape;637;p4"/>
            <p:cNvSpPr/>
            <p:nvPr/>
          </p:nvSpPr>
          <p:spPr>
            <a:xfrm>
              <a:off x="694500" y="3538975"/>
              <a:ext cx="55850" cy="73950"/>
            </a:xfrm>
            <a:custGeom>
              <a:rect b="b" l="l" r="r" t="t"/>
              <a:pathLst>
                <a:path extrusionOk="0" fill="none" h="2958" w="2234">
                  <a:moveTo>
                    <a:pt x="0" y="2395"/>
                  </a:moveTo>
                  <a:cubicBezTo>
                    <a:pt x="608" y="2586"/>
                    <a:pt x="1220" y="2771"/>
                    <a:pt x="1827" y="2957"/>
                  </a:cubicBezTo>
                  <a:cubicBezTo>
                    <a:pt x="1908" y="1988"/>
                    <a:pt x="2108" y="970"/>
                    <a:pt x="2234" y="1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4"/>
            <p:cNvSpPr/>
            <p:nvPr/>
          </p:nvSpPr>
          <p:spPr>
            <a:xfrm>
              <a:off x="598250" y="3490300"/>
              <a:ext cx="171550" cy="221625"/>
            </a:xfrm>
            <a:custGeom>
              <a:rect b="b" l="l" r="r" t="t"/>
              <a:pathLst>
                <a:path extrusionOk="0" h="8865" w="6862">
                  <a:moveTo>
                    <a:pt x="31" y="0"/>
                  </a:moveTo>
                  <a:lnTo>
                    <a:pt x="0" y="66"/>
                  </a:lnTo>
                  <a:cubicBezTo>
                    <a:pt x="2309" y="1220"/>
                    <a:pt x="3996" y="3584"/>
                    <a:pt x="4282" y="6159"/>
                  </a:cubicBezTo>
                  <a:cubicBezTo>
                    <a:pt x="4347" y="6721"/>
                    <a:pt x="4347" y="7288"/>
                    <a:pt x="4357" y="7856"/>
                  </a:cubicBezTo>
                  <a:lnTo>
                    <a:pt x="4377" y="7856"/>
                  </a:lnTo>
                  <a:cubicBezTo>
                    <a:pt x="4468" y="7911"/>
                    <a:pt x="4563" y="7961"/>
                    <a:pt x="4658" y="8006"/>
                  </a:cubicBezTo>
                  <a:cubicBezTo>
                    <a:pt x="4814" y="8071"/>
                    <a:pt x="4970" y="8122"/>
                    <a:pt x="5130" y="8172"/>
                  </a:cubicBezTo>
                  <a:cubicBezTo>
                    <a:pt x="5722" y="8367"/>
                    <a:pt x="6300" y="8603"/>
                    <a:pt x="6862" y="8864"/>
                  </a:cubicBezTo>
                  <a:cubicBezTo>
                    <a:pt x="6521" y="7886"/>
                    <a:pt x="6365" y="6837"/>
                    <a:pt x="6044" y="5848"/>
                  </a:cubicBezTo>
                  <a:cubicBezTo>
                    <a:pt x="5140" y="3082"/>
                    <a:pt x="2821" y="823"/>
                    <a:pt x="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4"/>
            <p:cNvSpPr/>
            <p:nvPr/>
          </p:nvSpPr>
          <p:spPr>
            <a:xfrm>
              <a:off x="769775" y="3618675"/>
              <a:ext cx="124250" cy="254625"/>
            </a:xfrm>
            <a:custGeom>
              <a:rect b="b" l="l" r="r" t="t"/>
              <a:pathLst>
                <a:path extrusionOk="0" h="10185" w="4970">
                  <a:moveTo>
                    <a:pt x="1195" y="0"/>
                  </a:moveTo>
                  <a:cubicBezTo>
                    <a:pt x="1065" y="462"/>
                    <a:pt x="929" y="924"/>
                    <a:pt x="784" y="1385"/>
                  </a:cubicBezTo>
                  <a:cubicBezTo>
                    <a:pt x="538" y="2173"/>
                    <a:pt x="272" y="2961"/>
                    <a:pt x="6" y="3734"/>
                  </a:cubicBezTo>
                  <a:lnTo>
                    <a:pt x="1" y="3729"/>
                  </a:lnTo>
                  <a:lnTo>
                    <a:pt x="1" y="3729"/>
                  </a:lnTo>
                  <a:cubicBezTo>
                    <a:pt x="121" y="4071"/>
                    <a:pt x="257" y="4402"/>
                    <a:pt x="438" y="4718"/>
                  </a:cubicBezTo>
                  <a:cubicBezTo>
                    <a:pt x="879" y="5506"/>
                    <a:pt x="1537" y="6164"/>
                    <a:pt x="1963" y="6962"/>
                  </a:cubicBezTo>
                  <a:cubicBezTo>
                    <a:pt x="2490" y="7946"/>
                    <a:pt x="2621" y="9045"/>
                    <a:pt x="2701" y="10169"/>
                  </a:cubicBezTo>
                  <a:cubicBezTo>
                    <a:pt x="2711" y="10174"/>
                    <a:pt x="2721" y="10179"/>
                    <a:pt x="2731" y="10184"/>
                  </a:cubicBezTo>
                  <a:cubicBezTo>
                    <a:pt x="3364" y="8432"/>
                    <a:pt x="4072" y="6691"/>
                    <a:pt x="4940" y="5039"/>
                  </a:cubicBezTo>
                  <a:lnTo>
                    <a:pt x="4970" y="5029"/>
                  </a:lnTo>
                  <a:cubicBezTo>
                    <a:pt x="4714" y="4442"/>
                    <a:pt x="4282" y="3925"/>
                    <a:pt x="3811" y="3509"/>
                  </a:cubicBezTo>
                  <a:cubicBezTo>
                    <a:pt x="3188" y="2956"/>
                    <a:pt x="2480" y="2480"/>
                    <a:pt x="1999" y="1802"/>
                  </a:cubicBezTo>
                  <a:cubicBezTo>
                    <a:pt x="1612" y="1265"/>
                    <a:pt x="1401" y="632"/>
                    <a:pt x="12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4"/>
            <p:cNvSpPr/>
            <p:nvPr/>
          </p:nvSpPr>
          <p:spPr>
            <a:xfrm>
              <a:off x="578800" y="3483525"/>
              <a:ext cx="221125" cy="228525"/>
            </a:xfrm>
            <a:custGeom>
              <a:rect b="b" l="l" r="r" t="t"/>
              <a:pathLst>
                <a:path extrusionOk="0" h="9141" w="8845">
                  <a:moveTo>
                    <a:pt x="0" y="0"/>
                  </a:moveTo>
                  <a:cubicBezTo>
                    <a:pt x="3" y="1"/>
                    <a:pt x="5" y="2"/>
                    <a:pt x="7" y="2"/>
                  </a:cubicBezTo>
                  <a:lnTo>
                    <a:pt x="7" y="2"/>
                  </a:lnTo>
                  <a:cubicBezTo>
                    <a:pt x="5" y="2"/>
                    <a:pt x="3" y="1"/>
                    <a:pt x="0" y="0"/>
                  </a:cubicBezTo>
                  <a:close/>
                  <a:moveTo>
                    <a:pt x="7" y="2"/>
                  </a:moveTo>
                  <a:cubicBezTo>
                    <a:pt x="271" y="97"/>
                    <a:pt x="529" y="212"/>
                    <a:pt x="778" y="337"/>
                  </a:cubicBezTo>
                  <a:lnTo>
                    <a:pt x="809" y="271"/>
                  </a:lnTo>
                  <a:cubicBezTo>
                    <a:pt x="3599" y="1094"/>
                    <a:pt x="5918" y="3353"/>
                    <a:pt x="6822" y="6119"/>
                  </a:cubicBezTo>
                  <a:cubicBezTo>
                    <a:pt x="7143" y="7108"/>
                    <a:pt x="7299" y="8157"/>
                    <a:pt x="7640" y="9135"/>
                  </a:cubicBezTo>
                  <a:lnTo>
                    <a:pt x="7645" y="9140"/>
                  </a:lnTo>
                  <a:cubicBezTo>
                    <a:pt x="7911" y="8367"/>
                    <a:pt x="8177" y="7579"/>
                    <a:pt x="8423" y="6791"/>
                  </a:cubicBezTo>
                  <a:cubicBezTo>
                    <a:pt x="8568" y="6330"/>
                    <a:pt x="8704" y="5868"/>
                    <a:pt x="8834" y="5406"/>
                  </a:cubicBezTo>
                  <a:lnTo>
                    <a:pt x="8845" y="5406"/>
                  </a:lnTo>
                  <a:cubicBezTo>
                    <a:pt x="8619" y="4703"/>
                    <a:pt x="8408" y="3986"/>
                    <a:pt x="7996" y="3383"/>
                  </a:cubicBezTo>
                  <a:cubicBezTo>
                    <a:pt x="7610" y="2811"/>
                    <a:pt x="7058" y="2364"/>
                    <a:pt x="6495" y="1963"/>
                  </a:cubicBezTo>
                  <a:cubicBezTo>
                    <a:pt x="5547" y="1280"/>
                    <a:pt x="4663" y="793"/>
                    <a:pt x="3569" y="452"/>
                  </a:cubicBezTo>
                  <a:cubicBezTo>
                    <a:pt x="2467" y="111"/>
                    <a:pt x="981" y="351"/>
                    <a:pt x="7" y="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4"/>
            <p:cNvSpPr/>
            <p:nvPr/>
          </p:nvSpPr>
          <p:spPr>
            <a:xfrm>
              <a:off x="898400" y="3972775"/>
              <a:ext cx="69800" cy="136175"/>
            </a:xfrm>
            <a:custGeom>
              <a:rect b="b" l="l" r="r" t="t"/>
              <a:pathLst>
                <a:path extrusionOk="0" h="5447" w="2792">
                  <a:moveTo>
                    <a:pt x="1351" y="0"/>
                  </a:moveTo>
                  <a:lnTo>
                    <a:pt x="1301" y="16"/>
                  </a:lnTo>
                  <a:cubicBezTo>
                    <a:pt x="964" y="809"/>
                    <a:pt x="623" y="1602"/>
                    <a:pt x="287" y="2395"/>
                  </a:cubicBezTo>
                  <a:cubicBezTo>
                    <a:pt x="176" y="2656"/>
                    <a:pt x="41" y="2977"/>
                    <a:pt x="1" y="3258"/>
                  </a:cubicBezTo>
                  <a:cubicBezTo>
                    <a:pt x="56" y="3373"/>
                    <a:pt x="106" y="3489"/>
                    <a:pt x="156" y="3609"/>
                  </a:cubicBezTo>
                  <a:cubicBezTo>
                    <a:pt x="392" y="4202"/>
                    <a:pt x="558" y="4874"/>
                    <a:pt x="839" y="5446"/>
                  </a:cubicBezTo>
                  <a:lnTo>
                    <a:pt x="2791" y="5446"/>
                  </a:lnTo>
                  <a:cubicBezTo>
                    <a:pt x="2375" y="5025"/>
                    <a:pt x="2079" y="4443"/>
                    <a:pt x="1933" y="3865"/>
                  </a:cubicBezTo>
                  <a:cubicBezTo>
                    <a:pt x="1667" y="2806"/>
                    <a:pt x="1742" y="1682"/>
                    <a:pt x="1517" y="613"/>
                  </a:cubicBezTo>
                  <a:cubicBezTo>
                    <a:pt x="1471" y="407"/>
                    <a:pt x="1416" y="201"/>
                    <a:pt x="13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4"/>
            <p:cNvSpPr/>
            <p:nvPr/>
          </p:nvSpPr>
          <p:spPr>
            <a:xfrm>
              <a:off x="760375" y="3842775"/>
              <a:ext cx="138050" cy="212225"/>
            </a:xfrm>
            <a:custGeom>
              <a:rect b="b" l="l" r="r" t="t"/>
              <a:pathLst>
                <a:path extrusionOk="0" h="8489" w="5522">
                  <a:moveTo>
                    <a:pt x="26" y="1"/>
                  </a:moveTo>
                  <a:lnTo>
                    <a:pt x="0" y="6"/>
                  </a:lnTo>
                  <a:cubicBezTo>
                    <a:pt x="502" y="1948"/>
                    <a:pt x="206" y="4066"/>
                    <a:pt x="352" y="6094"/>
                  </a:cubicBezTo>
                  <a:cubicBezTo>
                    <a:pt x="377" y="6455"/>
                    <a:pt x="427" y="6827"/>
                    <a:pt x="497" y="7198"/>
                  </a:cubicBezTo>
                  <a:cubicBezTo>
                    <a:pt x="2149" y="7725"/>
                    <a:pt x="3820" y="8157"/>
                    <a:pt x="5517" y="8488"/>
                  </a:cubicBezTo>
                  <a:cubicBezTo>
                    <a:pt x="5522" y="8478"/>
                    <a:pt x="5522" y="8468"/>
                    <a:pt x="5522" y="8458"/>
                  </a:cubicBezTo>
                  <a:cubicBezTo>
                    <a:pt x="4970" y="7294"/>
                    <a:pt x="4096" y="6280"/>
                    <a:pt x="3639" y="5070"/>
                  </a:cubicBezTo>
                  <a:cubicBezTo>
                    <a:pt x="3183" y="3855"/>
                    <a:pt x="3173" y="2515"/>
                    <a:pt x="3077" y="1205"/>
                  </a:cubicBezTo>
                  <a:cubicBezTo>
                    <a:pt x="2083" y="748"/>
                    <a:pt x="1065" y="347"/>
                    <a:pt x="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4"/>
            <p:cNvSpPr/>
            <p:nvPr/>
          </p:nvSpPr>
          <p:spPr>
            <a:xfrm>
              <a:off x="707175" y="3686675"/>
              <a:ext cx="130150" cy="186250"/>
            </a:xfrm>
            <a:custGeom>
              <a:rect b="b" l="l" r="r" t="t"/>
              <a:pathLst>
                <a:path extrusionOk="0" h="7450" w="5206">
                  <a:moveTo>
                    <a:pt x="0" y="1"/>
                  </a:moveTo>
                  <a:cubicBezTo>
                    <a:pt x="20" y="718"/>
                    <a:pt x="55" y="1431"/>
                    <a:pt x="256" y="2119"/>
                  </a:cubicBezTo>
                  <a:cubicBezTo>
                    <a:pt x="593" y="3278"/>
                    <a:pt x="1381" y="4257"/>
                    <a:pt x="1842" y="5376"/>
                  </a:cubicBezTo>
                  <a:cubicBezTo>
                    <a:pt x="1958" y="5662"/>
                    <a:pt x="2053" y="5953"/>
                    <a:pt x="2128" y="6250"/>
                  </a:cubicBezTo>
                  <a:lnTo>
                    <a:pt x="2154" y="6245"/>
                  </a:lnTo>
                  <a:cubicBezTo>
                    <a:pt x="3193" y="6591"/>
                    <a:pt x="4211" y="6992"/>
                    <a:pt x="5205" y="7449"/>
                  </a:cubicBezTo>
                  <a:cubicBezTo>
                    <a:pt x="5125" y="6325"/>
                    <a:pt x="4994" y="5226"/>
                    <a:pt x="4467" y="4242"/>
                  </a:cubicBezTo>
                  <a:cubicBezTo>
                    <a:pt x="4041" y="3444"/>
                    <a:pt x="3383" y="2786"/>
                    <a:pt x="2942" y="1998"/>
                  </a:cubicBezTo>
                  <a:cubicBezTo>
                    <a:pt x="2761" y="1682"/>
                    <a:pt x="2625" y="1351"/>
                    <a:pt x="2505" y="1009"/>
                  </a:cubicBezTo>
                  <a:cubicBezTo>
                    <a:pt x="1943" y="748"/>
                    <a:pt x="1365" y="512"/>
                    <a:pt x="773" y="317"/>
                  </a:cubicBezTo>
                  <a:cubicBezTo>
                    <a:pt x="613" y="267"/>
                    <a:pt x="457" y="216"/>
                    <a:pt x="301" y="151"/>
                  </a:cubicBezTo>
                  <a:cubicBezTo>
                    <a:pt x="206" y="106"/>
                    <a:pt x="111" y="56"/>
                    <a:pt x="2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4"/>
            <p:cNvSpPr/>
            <p:nvPr/>
          </p:nvSpPr>
          <p:spPr>
            <a:xfrm>
              <a:off x="837300" y="3744400"/>
              <a:ext cx="94875" cy="309850"/>
            </a:xfrm>
            <a:custGeom>
              <a:rect b="b" l="l" r="r" t="t"/>
              <a:pathLst>
                <a:path extrusionOk="0" h="12394" w="3795">
                  <a:moveTo>
                    <a:pt x="2269" y="0"/>
                  </a:moveTo>
                  <a:lnTo>
                    <a:pt x="2239" y="10"/>
                  </a:lnTo>
                  <a:cubicBezTo>
                    <a:pt x="1371" y="1662"/>
                    <a:pt x="663" y="3403"/>
                    <a:pt x="30" y="5155"/>
                  </a:cubicBezTo>
                  <a:cubicBezTo>
                    <a:pt x="20" y="5150"/>
                    <a:pt x="10" y="5145"/>
                    <a:pt x="0" y="5140"/>
                  </a:cubicBezTo>
                  <a:lnTo>
                    <a:pt x="0" y="5140"/>
                  </a:lnTo>
                  <a:cubicBezTo>
                    <a:pt x="96" y="6450"/>
                    <a:pt x="106" y="7790"/>
                    <a:pt x="562" y="9005"/>
                  </a:cubicBezTo>
                  <a:cubicBezTo>
                    <a:pt x="1019" y="10215"/>
                    <a:pt x="1893" y="11229"/>
                    <a:pt x="2445" y="12393"/>
                  </a:cubicBezTo>
                  <a:cubicBezTo>
                    <a:pt x="2485" y="12112"/>
                    <a:pt x="2620" y="11791"/>
                    <a:pt x="2731" y="11530"/>
                  </a:cubicBezTo>
                  <a:cubicBezTo>
                    <a:pt x="3067" y="10737"/>
                    <a:pt x="3408" y="9944"/>
                    <a:pt x="3745" y="9151"/>
                  </a:cubicBezTo>
                  <a:lnTo>
                    <a:pt x="3795" y="9135"/>
                  </a:lnTo>
                  <a:cubicBezTo>
                    <a:pt x="3469" y="8097"/>
                    <a:pt x="2937" y="7118"/>
                    <a:pt x="2650" y="6059"/>
                  </a:cubicBezTo>
                  <a:cubicBezTo>
                    <a:pt x="2164" y="4232"/>
                    <a:pt x="2450" y="2289"/>
                    <a:pt x="2430" y="397"/>
                  </a:cubicBezTo>
                  <a:lnTo>
                    <a:pt x="2405" y="397"/>
                  </a:lnTo>
                  <a:cubicBezTo>
                    <a:pt x="2369" y="261"/>
                    <a:pt x="2319" y="131"/>
                    <a:pt x="22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4"/>
            <p:cNvSpPr/>
            <p:nvPr/>
          </p:nvSpPr>
          <p:spPr>
            <a:xfrm>
              <a:off x="772800" y="4022725"/>
              <a:ext cx="146575" cy="86225"/>
            </a:xfrm>
            <a:custGeom>
              <a:rect b="b" l="l" r="r" t="t"/>
              <a:pathLst>
                <a:path extrusionOk="0" h="3449" w="5863">
                  <a:moveTo>
                    <a:pt x="0" y="0"/>
                  </a:moveTo>
                  <a:cubicBezTo>
                    <a:pt x="266" y="1320"/>
                    <a:pt x="849" y="2620"/>
                    <a:pt x="1772" y="3448"/>
                  </a:cubicBezTo>
                  <a:lnTo>
                    <a:pt x="5863" y="3448"/>
                  </a:lnTo>
                  <a:cubicBezTo>
                    <a:pt x="5582" y="2876"/>
                    <a:pt x="5416" y="2204"/>
                    <a:pt x="5180" y="1611"/>
                  </a:cubicBezTo>
                  <a:cubicBezTo>
                    <a:pt x="5130" y="1491"/>
                    <a:pt x="5080" y="1375"/>
                    <a:pt x="5025" y="1260"/>
                  </a:cubicBezTo>
                  <a:cubicBezTo>
                    <a:pt x="5025" y="1270"/>
                    <a:pt x="5025" y="1280"/>
                    <a:pt x="5020" y="1290"/>
                  </a:cubicBezTo>
                  <a:cubicBezTo>
                    <a:pt x="3323" y="959"/>
                    <a:pt x="1652" y="527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4"/>
            <p:cNvSpPr/>
            <p:nvPr/>
          </p:nvSpPr>
          <p:spPr>
            <a:xfrm>
              <a:off x="1256150" y="4024100"/>
              <a:ext cx="186375" cy="84850"/>
            </a:xfrm>
            <a:custGeom>
              <a:rect b="b" l="l" r="r" t="t"/>
              <a:pathLst>
                <a:path extrusionOk="0" h="3394" w="7455">
                  <a:moveTo>
                    <a:pt x="7439" y="0"/>
                  </a:moveTo>
                  <a:cubicBezTo>
                    <a:pt x="6159" y="86"/>
                    <a:pt x="4849" y="181"/>
                    <a:pt x="3564" y="261"/>
                  </a:cubicBezTo>
                  <a:cubicBezTo>
                    <a:pt x="3564" y="251"/>
                    <a:pt x="3559" y="246"/>
                    <a:pt x="3554" y="236"/>
                  </a:cubicBezTo>
                  <a:cubicBezTo>
                    <a:pt x="2541" y="824"/>
                    <a:pt x="1431" y="1285"/>
                    <a:pt x="678" y="2174"/>
                  </a:cubicBezTo>
                  <a:cubicBezTo>
                    <a:pt x="377" y="2530"/>
                    <a:pt x="146" y="2947"/>
                    <a:pt x="1" y="3393"/>
                  </a:cubicBezTo>
                  <a:lnTo>
                    <a:pt x="2470" y="3393"/>
                  </a:lnTo>
                  <a:cubicBezTo>
                    <a:pt x="2731" y="2932"/>
                    <a:pt x="3093" y="2525"/>
                    <a:pt x="3529" y="2224"/>
                  </a:cubicBezTo>
                  <a:cubicBezTo>
                    <a:pt x="4779" y="1361"/>
                    <a:pt x="6596" y="1240"/>
                    <a:pt x="7454" y="10"/>
                  </a:cubicBezTo>
                  <a:lnTo>
                    <a:pt x="74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4"/>
            <p:cNvSpPr/>
            <p:nvPr/>
          </p:nvSpPr>
          <p:spPr>
            <a:xfrm>
              <a:off x="1418150" y="3831975"/>
              <a:ext cx="177475" cy="124500"/>
            </a:xfrm>
            <a:custGeom>
              <a:rect b="b" l="l" r="r" t="t"/>
              <a:pathLst>
                <a:path extrusionOk="0" h="4980" w="7099">
                  <a:moveTo>
                    <a:pt x="7098" y="1"/>
                  </a:moveTo>
                  <a:cubicBezTo>
                    <a:pt x="6681" y="91"/>
                    <a:pt x="6265" y="151"/>
                    <a:pt x="5848" y="212"/>
                  </a:cubicBezTo>
                  <a:cubicBezTo>
                    <a:pt x="5296" y="292"/>
                    <a:pt x="4749" y="357"/>
                    <a:pt x="4202" y="448"/>
                  </a:cubicBezTo>
                  <a:cubicBezTo>
                    <a:pt x="4112" y="583"/>
                    <a:pt x="4031" y="719"/>
                    <a:pt x="3961" y="864"/>
                  </a:cubicBezTo>
                  <a:cubicBezTo>
                    <a:pt x="3750" y="1286"/>
                    <a:pt x="3595" y="1743"/>
                    <a:pt x="3283" y="2099"/>
                  </a:cubicBezTo>
                  <a:cubicBezTo>
                    <a:pt x="2917" y="2516"/>
                    <a:pt x="2380" y="2731"/>
                    <a:pt x="1913" y="3027"/>
                  </a:cubicBezTo>
                  <a:cubicBezTo>
                    <a:pt x="1135" y="3519"/>
                    <a:pt x="558" y="4237"/>
                    <a:pt x="1" y="4980"/>
                  </a:cubicBezTo>
                  <a:cubicBezTo>
                    <a:pt x="1251" y="4709"/>
                    <a:pt x="2535" y="4553"/>
                    <a:pt x="3810" y="4403"/>
                  </a:cubicBezTo>
                  <a:cubicBezTo>
                    <a:pt x="4081" y="4262"/>
                    <a:pt x="4337" y="4107"/>
                    <a:pt x="4563" y="3916"/>
                  </a:cubicBezTo>
                  <a:cubicBezTo>
                    <a:pt x="5743" y="2887"/>
                    <a:pt x="5924" y="1050"/>
                    <a:pt x="70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4"/>
            <p:cNvSpPr/>
            <p:nvPr/>
          </p:nvSpPr>
          <p:spPr>
            <a:xfrm>
              <a:off x="1520550" y="3746400"/>
              <a:ext cx="64025" cy="97025"/>
            </a:xfrm>
            <a:custGeom>
              <a:rect b="b" l="l" r="r" t="t"/>
              <a:pathLst>
                <a:path extrusionOk="0" h="3881" w="2561">
                  <a:moveTo>
                    <a:pt x="2550" y="1"/>
                  </a:moveTo>
                  <a:cubicBezTo>
                    <a:pt x="2470" y="16"/>
                    <a:pt x="2390" y="41"/>
                    <a:pt x="2309" y="66"/>
                  </a:cubicBezTo>
                  <a:cubicBezTo>
                    <a:pt x="1406" y="357"/>
                    <a:pt x="768" y="1035"/>
                    <a:pt x="106" y="1677"/>
                  </a:cubicBezTo>
                  <a:lnTo>
                    <a:pt x="126" y="1697"/>
                  </a:lnTo>
                  <a:cubicBezTo>
                    <a:pt x="21" y="2420"/>
                    <a:pt x="0" y="3153"/>
                    <a:pt x="61" y="3881"/>
                  </a:cubicBezTo>
                  <a:cubicBezTo>
                    <a:pt x="71" y="3876"/>
                    <a:pt x="91" y="3876"/>
                    <a:pt x="106" y="3871"/>
                  </a:cubicBezTo>
                  <a:cubicBezTo>
                    <a:pt x="543" y="3178"/>
                    <a:pt x="1165" y="2601"/>
                    <a:pt x="1888" y="2209"/>
                  </a:cubicBezTo>
                  <a:cubicBezTo>
                    <a:pt x="2053" y="1466"/>
                    <a:pt x="2279" y="739"/>
                    <a:pt x="2560" y="36"/>
                  </a:cubicBezTo>
                  <a:lnTo>
                    <a:pt x="255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4"/>
            <p:cNvSpPr/>
            <p:nvPr/>
          </p:nvSpPr>
          <p:spPr>
            <a:xfrm>
              <a:off x="1567725" y="3718300"/>
              <a:ext cx="197050" cy="83475"/>
            </a:xfrm>
            <a:custGeom>
              <a:rect b="b" l="l" r="r" t="t"/>
              <a:pathLst>
                <a:path extrusionOk="0" h="3339" w="7882">
                  <a:moveTo>
                    <a:pt x="7200" y="0"/>
                  </a:moveTo>
                  <a:cubicBezTo>
                    <a:pt x="5989" y="0"/>
                    <a:pt x="4784" y="494"/>
                    <a:pt x="3936" y="1356"/>
                  </a:cubicBezTo>
                  <a:cubicBezTo>
                    <a:pt x="3590" y="1707"/>
                    <a:pt x="3293" y="2113"/>
                    <a:pt x="2872" y="2374"/>
                  </a:cubicBezTo>
                  <a:cubicBezTo>
                    <a:pt x="2355" y="2696"/>
                    <a:pt x="1712" y="2741"/>
                    <a:pt x="1120" y="2891"/>
                  </a:cubicBezTo>
                  <a:cubicBezTo>
                    <a:pt x="729" y="2987"/>
                    <a:pt x="352" y="3137"/>
                    <a:pt x="1" y="3333"/>
                  </a:cubicBezTo>
                  <a:cubicBezTo>
                    <a:pt x="1" y="3333"/>
                    <a:pt x="1" y="3333"/>
                    <a:pt x="1" y="3338"/>
                  </a:cubicBezTo>
                  <a:cubicBezTo>
                    <a:pt x="599" y="3296"/>
                    <a:pt x="1205" y="3282"/>
                    <a:pt x="1811" y="3282"/>
                  </a:cubicBezTo>
                  <a:cubicBezTo>
                    <a:pt x="2363" y="3282"/>
                    <a:pt x="2916" y="3294"/>
                    <a:pt x="3464" y="3308"/>
                  </a:cubicBezTo>
                  <a:cubicBezTo>
                    <a:pt x="5005" y="2309"/>
                    <a:pt x="6079" y="482"/>
                    <a:pt x="7881" y="141"/>
                  </a:cubicBezTo>
                  <a:cubicBezTo>
                    <a:pt x="7781" y="86"/>
                    <a:pt x="7675" y="41"/>
                    <a:pt x="7570" y="0"/>
                  </a:cubicBezTo>
                  <a:lnTo>
                    <a:pt x="7565" y="15"/>
                  </a:lnTo>
                  <a:cubicBezTo>
                    <a:pt x="7443" y="5"/>
                    <a:pt x="7322" y="0"/>
                    <a:pt x="72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4"/>
            <p:cNvSpPr/>
            <p:nvPr/>
          </p:nvSpPr>
          <p:spPr>
            <a:xfrm>
              <a:off x="1338850" y="3895100"/>
              <a:ext cx="79325" cy="134925"/>
            </a:xfrm>
            <a:custGeom>
              <a:rect b="b" l="l" r="r" t="t"/>
              <a:pathLst>
                <a:path extrusionOk="0" h="5397" w="3173">
                  <a:moveTo>
                    <a:pt x="3112" y="1"/>
                  </a:moveTo>
                  <a:cubicBezTo>
                    <a:pt x="2756" y="723"/>
                    <a:pt x="2415" y="1466"/>
                    <a:pt x="1787" y="1953"/>
                  </a:cubicBezTo>
                  <a:cubicBezTo>
                    <a:pt x="1285" y="2340"/>
                    <a:pt x="658" y="2505"/>
                    <a:pt x="46" y="2696"/>
                  </a:cubicBezTo>
                  <a:cubicBezTo>
                    <a:pt x="141" y="3594"/>
                    <a:pt x="0" y="4523"/>
                    <a:pt x="246" y="5396"/>
                  </a:cubicBezTo>
                  <a:cubicBezTo>
                    <a:pt x="583" y="5196"/>
                    <a:pt x="909" y="4990"/>
                    <a:pt x="1210" y="4744"/>
                  </a:cubicBezTo>
                  <a:cubicBezTo>
                    <a:pt x="1988" y="4111"/>
                    <a:pt x="2565" y="3268"/>
                    <a:pt x="3173" y="2455"/>
                  </a:cubicBezTo>
                  <a:lnTo>
                    <a:pt x="3173" y="2455"/>
                  </a:lnTo>
                  <a:cubicBezTo>
                    <a:pt x="3168" y="2460"/>
                    <a:pt x="3163" y="2460"/>
                    <a:pt x="3158" y="2460"/>
                  </a:cubicBezTo>
                  <a:cubicBezTo>
                    <a:pt x="3012" y="1652"/>
                    <a:pt x="3002" y="824"/>
                    <a:pt x="3123" y="11"/>
                  </a:cubicBezTo>
                  <a:lnTo>
                    <a:pt x="311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4"/>
            <p:cNvSpPr/>
            <p:nvPr/>
          </p:nvSpPr>
          <p:spPr>
            <a:xfrm>
              <a:off x="1523175" y="3800325"/>
              <a:ext cx="131175" cy="42850"/>
            </a:xfrm>
            <a:custGeom>
              <a:rect b="b" l="l" r="r" t="t"/>
              <a:pathLst>
                <a:path extrusionOk="0" h="1714" w="5247">
                  <a:moveTo>
                    <a:pt x="3593" y="1"/>
                  </a:moveTo>
                  <a:cubicBezTo>
                    <a:pt x="2987" y="1"/>
                    <a:pt x="2381" y="15"/>
                    <a:pt x="1783" y="57"/>
                  </a:cubicBezTo>
                  <a:cubicBezTo>
                    <a:pt x="1783" y="52"/>
                    <a:pt x="1783" y="52"/>
                    <a:pt x="1783" y="52"/>
                  </a:cubicBezTo>
                  <a:cubicBezTo>
                    <a:pt x="1060" y="444"/>
                    <a:pt x="438" y="1021"/>
                    <a:pt x="1" y="1714"/>
                  </a:cubicBezTo>
                  <a:cubicBezTo>
                    <a:pt x="548" y="1623"/>
                    <a:pt x="1095" y="1558"/>
                    <a:pt x="1647" y="1478"/>
                  </a:cubicBezTo>
                  <a:cubicBezTo>
                    <a:pt x="2064" y="1417"/>
                    <a:pt x="2480" y="1357"/>
                    <a:pt x="2897" y="1267"/>
                  </a:cubicBezTo>
                  <a:cubicBezTo>
                    <a:pt x="2972" y="1192"/>
                    <a:pt x="3063" y="1121"/>
                    <a:pt x="3153" y="1056"/>
                  </a:cubicBezTo>
                  <a:cubicBezTo>
                    <a:pt x="3635" y="715"/>
                    <a:pt x="4227" y="564"/>
                    <a:pt x="4759" y="303"/>
                  </a:cubicBezTo>
                  <a:cubicBezTo>
                    <a:pt x="4930" y="223"/>
                    <a:pt x="5090" y="127"/>
                    <a:pt x="5246" y="27"/>
                  </a:cubicBezTo>
                  <a:cubicBezTo>
                    <a:pt x="4698" y="13"/>
                    <a:pt x="4145" y="1"/>
                    <a:pt x="35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4"/>
            <p:cNvSpPr/>
            <p:nvPr/>
          </p:nvSpPr>
          <p:spPr>
            <a:xfrm>
              <a:off x="1567725" y="3711775"/>
              <a:ext cx="189250" cy="89875"/>
            </a:xfrm>
            <a:custGeom>
              <a:rect b="b" l="l" r="r" t="t"/>
              <a:pathLst>
                <a:path extrusionOk="0" h="3595" w="7570">
                  <a:moveTo>
                    <a:pt x="6178" y="0"/>
                  </a:moveTo>
                  <a:cubicBezTo>
                    <a:pt x="5587" y="0"/>
                    <a:pt x="4997" y="135"/>
                    <a:pt x="4468" y="402"/>
                  </a:cubicBezTo>
                  <a:cubicBezTo>
                    <a:pt x="4097" y="593"/>
                    <a:pt x="3755" y="844"/>
                    <a:pt x="3364" y="999"/>
                  </a:cubicBezTo>
                  <a:cubicBezTo>
                    <a:pt x="2515" y="1335"/>
                    <a:pt x="1547" y="1180"/>
                    <a:pt x="663" y="1386"/>
                  </a:cubicBezTo>
                  <a:lnTo>
                    <a:pt x="673" y="1421"/>
                  </a:lnTo>
                  <a:cubicBezTo>
                    <a:pt x="392" y="2124"/>
                    <a:pt x="166" y="2851"/>
                    <a:pt x="1" y="3594"/>
                  </a:cubicBezTo>
                  <a:cubicBezTo>
                    <a:pt x="352" y="3398"/>
                    <a:pt x="729" y="3248"/>
                    <a:pt x="1120" y="3152"/>
                  </a:cubicBezTo>
                  <a:cubicBezTo>
                    <a:pt x="1712" y="3002"/>
                    <a:pt x="2355" y="2957"/>
                    <a:pt x="2872" y="2635"/>
                  </a:cubicBezTo>
                  <a:cubicBezTo>
                    <a:pt x="3293" y="2374"/>
                    <a:pt x="3590" y="1968"/>
                    <a:pt x="3936" y="1617"/>
                  </a:cubicBezTo>
                  <a:cubicBezTo>
                    <a:pt x="4784" y="755"/>
                    <a:pt x="5989" y="261"/>
                    <a:pt x="7200" y="261"/>
                  </a:cubicBezTo>
                  <a:cubicBezTo>
                    <a:pt x="7322" y="261"/>
                    <a:pt x="7443" y="266"/>
                    <a:pt x="7565" y="276"/>
                  </a:cubicBezTo>
                  <a:lnTo>
                    <a:pt x="7570" y="261"/>
                  </a:lnTo>
                  <a:cubicBezTo>
                    <a:pt x="7127" y="87"/>
                    <a:pt x="6653" y="0"/>
                    <a:pt x="61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4"/>
            <p:cNvSpPr/>
            <p:nvPr/>
          </p:nvSpPr>
          <p:spPr>
            <a:xfrm>
              <a:off x="1413900" y="3788325"/>
              <a:ext cx="109800" cy="168275"/>
            </a:xfrm>
            <a:custGeom>
              <a:rect b="b" l="l" r="r" t="t"/>
              <a:pathLst>
                <a:path extrusionOk="0" h="6731" w="4392">
                  <a:moveTo>
                    <a:pt x="4372" y="0"/>
                  </a:moveTo>
                  <a:cubicBezTo>
                    <a:pt x="4031" y="326"/>
                    <a:pt x="3679" y="648"/>
                    <a:pt x="3288" y="899"/>
                  </a:cubicBezTo>
                  <a:cubicBezTo>
                    <a:pt x="1998" y="1722"/>
                    <a:pt x="1064" y="2460"/>
                    <a:pt x="306" y="3885"/>
                  </a:cubicBezTo>
                  <a:cubicBezTo>
                    <a:pt x="241" y="4016"/>
                    <a:pt x="176" y="4146"/>
                    <a:pt x="110" y="4272"/>
                  </a:cubicBezTo>
                  <a:lnTo>
                    <a:pt x="121" y="4282"/>
                  </a:lnTo>
                  <a:cubicBezTo>
                    <a:pt x="0" y="5095"/>
                    <a:pt x="10" y="5923"/>
                    <a:pt x="156" y="6731"/>
                  </a:cubicBezTo>
                  <a:cubicBezTo>
                    <a:pt x="161" y="6731"/>
                    <a:pt x="166" y="6731"/>
                    <a:pt x="171" y="6726"/>
                  </a:cubicBezTo>
                  <a:cubicBezTo>
                    <a:pt x="728" y="5983"/>
                    <a:pt x="1305" y="5265"/>
                    <a:pt x="2083" y="4773"/>
                  </a:cubicBezTo>
                  <a:cubicBezTo>
                    <a:pt x="2550" y="4477"/>
                    <a:pt x="3087" y="4262"/>
                    <a:pt x="3453" y="3845"/>
                  </a:cubicBezTo>
                  <a:cubicBezTo>
                    <a:pt x="3765" y="3489"/>
                    <a:pt x="3920" y="3032"/>
                    <a:pt x="4131" y="2610"/>
                  </a:cubicBezTo>
                  <a:cubicBezTo>
                    <a:pt x="4201" y="2465"/>
                    <a:pt x="4282" y="2329"/>
                    <a:pt x="4372" y="2194"/>
                  </a:cubicBezTo>
                  <a:lnTo>
                    <a:pt x="4372" y="2194"/>
                  </a:lnTo>
                  <a:cubicBezTo>
                    <a:pt x="4357" y="2199"/>
                    <a:pt x="4337" y="2199"/>
                    <a:pt x="4327" y="2204"/>
                  </a:cubicBezTo>
                  <a:cubicBezTo>
                    <a:pt x="4266" y="1476"/>
                    <a:pt x="4287" y="743"/>
                    <a:pt x="4392" y="20"/>
                  </a:cubicBezTo>
                  <a:lnTo>
                    <a:pt x="437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4"/>
            <p:cNvSpPr/>
            <p:nvPr/>
          </p:nvSpPr>
          <p:spPr>
            <a:xfrm>
              <a:off x="1345000" y="3942025"/>
              <a:ext cx="168425" cy="88625"/>
            </a:xfrm>
            <a:custGeom>
              <a:rect b="b" l="l" r="r" t="t"/>
              <a:pathLst>
                <a:path extrusionOk="0" h="3545" w="6737">
                  <a:moveTo>
                    <a:pt x="6736" y="1"/>
                  </a:moveTo>
                  <a:lnTo>
                    <a:pt x="6736" y="1"/>
                  </a:lnTo>
                  <a:cubicBezTo>
                    <a:pt x="5461" y="151"/>
                    <a:pt x="4177" y="307"/>
                    <a:pt x="2927" y="578"/>
                  </a:cubicBezTo>
                  <a:cubicBezTo>
                    <a:pt x="2319" y="1391"/>
                    <a:pt x="1742" y="2234"/>
                    <a:pt x="964" y="2867"/>
                  </a:cubicBezTo>
                  <a:cubicBezTo>
                    <a:pt x="663" y="3113"/>
                    <a:pt x="337" y="3319"/>
                    <a:pt x="0" y="3519"/>
                  </a:cubicBezTo>
                  <a:cubicBezTo>
                    <a:pt x="5" y="3529"/>
                    <a:pt x="10" y="3534"/>
                    <a:pt x="10" y="3544"/>
                  </a:cubicBezTo>
                  <a:cubicBezTo>
                    <a:pt x="1295" y="3464"/>
                    <a:pt x="2605" y="3369"/>
                    <a:pt x="3885" y="3283"/>
                  </a:cubicBezTo>
                  <a:lnTo>
                    <a:pt x="3900" y="3293"/>
                  </a:lnTo>
                  <a:cubicBezTo>
                    <a:pt x="3926" y="3263"/>
                    <a:pt x="3946" y="3228"/>
                    <a:pt x="3966" y="3193"/>
                  </a:cubicBezTo>
                  <a:cubicBezTo>
                    <a:pt x="4357" y="2576"/>
                    <a:pt x="4433" y="1783"/>
                    <a:pt x="4879" y="1195"/>
                  </a:cubicBezTo>
                  <a:cubicBezTo>
                    <a:pt x="5331" y="603"/>
                    <a:pt x="6064" y="347"/>
                    <a:pt x="67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4"/>
            <p:cNvSpPr/>
            <p:nvPr/>
          </p:nvSpPr>
          <p:spPr>
            <a:xfrm>
              <a:off x="1220775" y="3962475"/>
              <a:ext cx="124250" cy="146475"/>
            </a:xfrm>
            <a:custGeom>
              <a:rect b="b" l="l" r="r" t="t"/>
              <a:pathLst>
                <a:path extrusionOk="0" h="5859" w="4970">
                  <a:moveTo>
                    <a:pt x="4769" y="1"/>
                  </a:moveTo>
                  <a:lnTo>
                    <a:pt x="4769" y="1"/>
                  </a:lnTo>
                  <a:cubicBezTo>
                    <a:pt x="4633" y="41"/>
                    <a:pt x="4503" y="86"/>
                    <a:pt x="4372" y="131"/>
                  </a:cubicBezTo>
                  <a:cubicBezTo>
                    <a:pt x="2329" y="849"/>
                    <a:pt x="788" y="2536"/>
                    <a:pt x="66" y="4548"/>
                  </a:cubicBezTo>
                  <a:cubicBezTo>
                    <a:pt x="76" y="4995"/>
                    <a:pt x="66" y="5437"/>
                    <a:pt x="0" y="5858"/>
                  </a:cubicBezTo>
                  <a:lnTo>
                    <a:pt x="1416" y="5858"/>
                  </a:lnTo>
                  <a:cubicBezTo>
                    <a:pt x="1561" y="5412"/>
                    <a:pt x="1792" y="4995"/>
                    <a:pt x="2093" y="4639"/>
                  </a:cubicBezTo>
                  <a:cubicBezTo>
                    <a:pt x="2846" y="3750"/>
                    <a:pt x="3956" y="3289"/>
                    <a:pt x="4969" y="2701"/>
                  </a:cubicBezTo>
                  <a:cubicBezTo>
                    <a:pt x="4723" y="1828"/>
                    <a:pt x="4864" y="899"/>
                    <a:pt x="476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4"/>
            <p:cNvSpPr/>
            <p:nvPr/>
          </p:nvSpPr>
          <p:spPr>
            <a:xfrm>
              <a:off x="1150250" y="3159275"/>
              <a:ext cx="156250" cy="151600"/>
            </a:xfrm>
            <a:custGeom>
              <a:rect b="b" l="l" r="r" t="t"/>
              <a:pathLst>
                <a:path extrusionOk="0" h="6064" w="6250">
                  <a:moveTo>
                    <a:pt x="6250" y="0"/>
                  </a:moveTo>
                  <a:lnTo>
                    <a:pt x="6250" y="0"/>
                  </a:lnTo>
                  <a:cubicBezTo>
                    <a:pt x="5948" y="131"/>
                    <a:pt x="5647" y="261"/>
                    <a:pt x="5346" y="392"/>
                  </a:cubicBezTo>
                  <a:cubicBezTo>
                    <a:pt x="4844" y="613"/>
                    <a:pt x="4337" y="829"/>
                    <a:pt x="3835" y="1049"/>
                  </a:cubicBezTo>
                  <a:cubicBezTo>
                    <a:pt x="3574" y="1165"/>
                    <a:pt x="3313" y="1280"/>
                    <a:pt x="3052" y="1396"/>
                  </a:cubicBezTo>
                  <a:cubicBezTo>
                    <a:pt x="2887" y="1471"/>
                    <a:pt x="2605" y="1516"/>
                    <a:pt x="2505" y="1672"/>
                  </a:cubicBezTo>
                  <a:lnTo>
                    <a:pt x="2490" y="1632"/>
                  </a:lnTo>
                  <a:cubicBezTo>
                    <a:pt x="2370" y="2249"/>
                    <a:pt x="2219" y="2851"/>
                    <a:pt x="1958" y="3409"/>
                  </a:cubicBezTo>
                  <a:cubicBezTo>
                    <a:pt x="1496" y="4407"/>
                    <a:pt x="698" y="5210"/>
                    <a:pt x="0" y="6064"/>
                  </a:cubicBezTo>
                  <a:cubicBezTo>
                    <a:pt x="1250" y="5697"/>
                    <a:pt x="2550" y="5351"/>
                    <a:pt x="3800" y="4985"/>
                  </a:cubicBezTo>
                  <a:cubicBezTo>
                    <a:pt x="4362" y="4448"/>
                    <a:pt x="4939" y="3920"/>
                    <a:pt x="5336" y="3258"/>
                  </a:cubicBezTo>
                  <a:cubicBezTo>
                    <a:pt x="5913" y="2284"/>
                    <a:pt x="6029" y="1125"/>
                    <a:pt x="62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4"/>
            <p:cNvSpPr/>
            <p:nvPr/>
          </p:nvSpPr>
          <p:spPr>
            <a:xfrm>
              <a:off x="1126025" y="3283875"/>
              <a:ext cx="119250" cy="62775"/>
            </a:xfrm>
            <a:custGeom>
              <a:rect b="b" l="l" r="r" t="t"/>
              <a:pathLst>
                <a:path extrusionOk="0" h="2511" w="4770">
                  <a:moveTo>
                    <a:pt x="4769" y="1"/>
                  </a:moveTo>
                  <a:lnTo>
                    <a:pt x="4769" y="1"/>
                  </a:lnTo>
                  <a:cubicBezTo>
                    <a:pt x="3519" y="367"/>
                    <a:pt x="2219" y="713"/>
                    <a:pt x="969" y="1080"/>
                  </a:cubicBezTo>
                  <a:cubicBezTo>
                    <a:pt x="598" y="1526"/>
                    <a:pt x="257" y="1993"/>
                    <a:pt x="1" y="2510"/>
                  </a:cubicBezTo>
                  <a:cubicBezTo>
                    <a:pt x="257" y="2355"/>
                    <a:pt x="613" y="2314"/>
                    <a:pt x="899" y="2234"/>
                  </a:cubicBezTo>
                  <a:cubicBezTo>
                    <a:pt x="1768" y="1993"/>
                    <a:pt x="2636" y="1752"/>
                    <a:pt x="3499" y="1506"/>
                  </a:cubicBezTo>
                  <a:cubicBezTo>
                    <a:pt x="3820" y="934"/>
                    <a:pt x="4287" y="467"/>
                    <a:pt x="47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4"/>
            <p:cNvSpPr/>
            <p:nvPr/>
          </p:nvSpPr>
          <p:spPr>
            <a:xfrm>
              <a:off x="1162800" y="3470850"/>
              <a:ext cx="53225" cy="72550"/>
            </a:xfrm>
            <a:custGeom>
              <a:rect b="b" l="l" r="r" t="t"/>
              <a:pathLst>
                <a:path extrusionOk="0" h="2902" w="2129">
                  <a:moveTo>
                    <a:pt x="2109" y="0"/>
                  </a:moveTo>
                  <a:cubicBezTo>
                    <a:pt x="1622" y="342"/>
                    <a:pt x="1145" y="693"/>
                    <a:pt x="668" y="1044"/>
                  </a:cubicBezTo>
                  <a:cubicBezTo>
                    <a:pt x="578" y="1386"/>
                    <a:pt x="462" y="1717"/>
                    <a:pt x="342" y="2043"/>
                  </a:cubicBezTo>
                  <a:cubicBezTo>
                    <a:pt x="236" y="2329"/>
                    <a:pt x="121" y="2615"/>
                    <a:pt x="0" y="2901"/>
                  </a:cubicBezTo>
                  <a:cubicBezTo>
                    <a:pt x="638" y="2400"/>
                    <a:pt x="1290" y="1923"/>
                    <a:pt x="1918" y="1411"/>
                  </a:cubicBezTo>
                  <a:lnTo>
                    <a:pt x="1968" y="1426"/>
                  </a:lnTo>
                  <a:cubicBezTo>
                    <a:pt x="2093" y="964"/>
                    <a:pt x="2129" y="487"/>
                    <a:pt x="2109" y="0"/>
                  </a:cubicBezTo>
                  <a:close/>
                </a:path>
              </a:pathLst>
            </a:custGeom>
            <a:solidFill>
              <a:srgbClr val="59C7D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4"/>
            <p:cNvSpPr/>
            <p:nvPr/>
          </p:nvSpPr>
          <p:spPr>
            <a:xfrm>
              <a:off x="1094650" y="3496950"/>
              <a:ext cx="84850" cy="90550"/>
            </a:xfrm>
            <a:custGeom>
              <a:rect b="b" l="l" r="r" t="t"/>
              <a:pathLst>
                <a:path extrusionOk="0" h="3622" w="3394">
                  <a:moveTo>
                    <a:pt x="3394" y="0"/>
                  </a:moveTo>
                  <a:cubicBezTo>
                    <a:pt x="2495" y="668"/>
                    <a:pt x="1612" y="1346"/>
                    <a:pt x="719" y="2003"/>
                  </a:cubicBezTo>
                  <a:cubicBezTo>
                    <a:pt x="704" y="1983"/>
                    <a:pt x="684" y="1963"/>
                    <a:pt x="668" y="1943"/>
                  </a:cubicBezTo>
                  <a:cubicBezTo>
                    <a:pt x="498" y="2515"/>
                    <a:pt x="257" y="3067"/>
                    <a:pt x="1" y="3614"/>
                  </a:cubicBezTo>
                  <a:cubicBezTo>
                    <a:pt x="7" y="3619"/>
                    <a:pt x="17" y="3621"/>
                    <a:pt x="30" y="3621"/>
                  </a:cubicBezTo>
                  <a:cubicBezTo>
                    <a:pt x="311" y="3621"/>
                    <a:pt x="2023" y="2422"/>
                    <a:pt x="2234" y="2249"/>
                  </a:cubicBezTo>
                  <a:cubicBezTo>
                    <a:pt x="2395" y="2118"/>
                    <a:pt x="2561" y="1983"/>
                    <a:pt x="2726" y="1857"/>
                  </a:cubicBezTo>
                  <a:cubicBezTo>
                    <a:pt x="2847" y="1571"/>
                    <a:pt x="2962" y="1285"/>
                    <a:pt x="3068" y="999"/>
                  </a:cubicBezTo>
                  <a:cubicBezTo>
                    <a:pt x="3188" y="673"/>
                    <a:pt x="3304" y="342"/>
                    <a:pt x="33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4"/>
            <p:cNvSpPr/>
            <p:nvPr/>
          </p:nvSpPr>
          <p:spPr>
            <a:xfrm>
              <a:off x="1080100" y="3771375"/>
              <a:ext cx="117600" cy="243575"/>
            </a:xfrm>
            <a:custGeom>
              <a:rect b="b" l="l" r="r" t="t"/>
              <a:pathLst>
                <a:path extrusionOk="0" h="9743" w="4704">
                  <a:moveTo>
                    <a:pt x="4548" y="1"/>
                  </a:moveTo>
                  <a:cubicBezTo>
                    <a:pt x="3022" y="1491"/>
                    <a:pt x="1557" y="3047"/>
                    <a:pt x="131" y="4643"/>
                  </a:cubicBezTo>
                  <a:cubicBezTo>
                    <a:pt x="121" y="4633"/>
                    <a:pt x="111" y="4623"/>
                    <a:pt x="96" y="4613"/>
                  </a:cubicBezTo>
                  <a:cubicBezTo>
                    <a:pt x="41" y="5271"/>
                    <a:pt x="1" y="5923"/>
                    <a:pt x="96" y="6571"/>
                  </a:cubicBezTo>
                  <a:cubicBezTo>
                    <a:pt x="272" y="7816"/>
                    <a:pt x="964" y="8985"/>
                    <a:pt x="1973" y="9743"/>
                  </a:cubicBezTo>
                  <a:cubicBezTo>
                    <a:pt x="1958" y="8845"/>
                    <a:pt x="2028" y="7956"/>
                    <a:pt x="2234" y="7113"/>
                  </a:cubicBezTo>
                  <a:cubicBezTo>
                    <a:pt x="2410" y="6390"/>
                    <a:pt x="2691" y="5692"/>
                    <a:pt x="3103" y="5045"/>
                  </a:cubicBezTo>
                  <a:cubicBezTo>
                    <a:pt x="3449" y="4503"/>
                    <a:pt x="3881" y="4016"/>
                    <a:pt x="4292" y="3524"/>
                  </a:cubicBezTo>
                  <a:lnTo>
                    <a:pt x="4277" y="3509"/>
                  </a:lnTo>
                  <a:cubicBezTo>
                    <a:pt x="4699" y="2385"/>
                    <a:pt x="4704" y="1200"/>
                    <a:pt x="45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4"/>
            <p:cNvSpPr/>
            <p:nvPr/>
          </p:nvSpPr>
          <p:spPr>
            <a:xfrm>
              <a:off x="1046475" y="3461050"/>
              <a:ext cx="64900" cy="126275"/>
            </a:xfrm>
            <a:custGeom>
              <a:rect b="b" l="l" r="r" t="t"/>
              <a:pathLst>
                <a:path extrusionOk="0" h="5051" w="2596">
                  <a:moveTo>
                    <a:pt x="81" y="1"/>
                  </a:moveTo>
                  <a:lnTo>
                    <a:pt x="81" y="1"/>
                  </a:lnTo>
                  <a:cubicBezTo>
                    <a:pt x="141" y="924"/>
                    <a:pt x="191" y="1853"/>
                    <a:pt x="0" y="2736"/>
                  </a:cubicBezTo>
                  <a:cubicBezTo>
                    <a:pt x="588" y="3549"/>
                    <a:pt x="1230" y="4322"/>
                    <a:pt x="1923" y="5050"/>
                  </a:cubicBezTo>
                  <a:lnTo>
                    <a:pt x="1928" y="5050"/>
                  </a:lnTo>
                  <a:cubicBezTo>
                    <a:pt x="2184" y="4503"/>
                    <a:pt x="2425" y="3951"/>
                    <a:pt x="2595" y="3379"/>
                  </a:cubicBezTo>
                  <a:cubicBezTo>
                    <a:pt x="1682" y="2310"/>
                    <a:pt x="844" y="1180"/>
                    <a:pt x="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4"/>
            <p:cNvSpPr/>
            <p:nvPr/>
          </p:nvSpPr>
          <p:spPr>
            <a:xfrm>
              <a:off x="989750" y="3632725"/>
              <a:ext cx="95775" cy="254000"/>
            </a:xfrm>
            <a:custGeom>
              <a:rect b="b" l="l" r="r" t="t"/>
              <a:pathLst>
                <a:path extrusionOk="0" h="10160" w="3831">
                  <a:moveTo>
                    <a:pt x="422" y="0"/>
                  </a:moveTo>
                  <a:cubicBezTo>
                    <a:pt x="322" y="301"/>
                    <a:pt x="242" y="608"/>
                    <a:pt x="202" y="924"/>
                  </a:cubicBezTo>
                  <a:cubicBezTo>
                    <a:pt x="1" y="2495"/>
                    <a:pt x="754" y="4016"/>
                    <a:pt x="980" y="5582"/>
                  </a:cubicBezTo>
                  <a:cubicBezTo>
                    <a:pt x="1090" y="6340"/>
                    <a:pt x="1075" y="7103"/>
                    <a:pt x="1000" y="7860"/>
                  </a:cubicBezTo>
                  <a:cubicBezTo>
                    <a:pt x="1868" y="8669"/>
                    <a:pt x="2776" y="9436"/>
                    <a:pt x="3710" y="10159"/>
                  </a:cubicBezTo>
                  <a:cubicBezTo>
                    <a:pt x="3760" y="9607"/>
                    <a:pt x="3820" y="9055"/>
                    <a:pt x="3825" y="8503"/>
                  </a:cubicBezTo>
                  <a:cubicBezTo>
                    <a:pt x="3830" y="6666"/>
                    <a:pt x="3203" y="4839"/>
                    <a:pt x="3052" y="3032"/>
                  </a:cubicBezTo>
                  <a:cubicBezTo>
                    <a:pt x="2119" y="2073"/>
                    <a:pt x="1235" y="1064"/>
                    <a:pt x="4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4"/>
            <p:cNvSpPr/>
            <p:nvPr/>
          </p:nvSpPr>
          <p:spPr>
            <a:xfrm>
              <a:off x="1139325" y="3506100"/>
              <a:ext cx="72675" cy="140200"/>
            </a:xfrm>
            <a:custGeom>
              <a:rect b="b" l="l" r="r" t="t"/>
              <a:pathLst>
                <a:path extrusionOk="0" h="5608" w="2907">
                  <a:moveTo>
                    <a:pt x="2857" y="1"/>
                  </a:moveTo>
                  <a:cubicBezTo>
                    <a:pt x="2229" y="513"/>
                    <a:pt x="1577" y="990"/>
                    <a:pt x="939" y="1491"/>
                  </a:cubicBezTo>
                  <a:cubicBezTo>
                    <a:pt x="568" y="2405"/>
                    <a:pt x="186" y="3324"/>
                    <a:pt x="61" y="4297"/>
                  </a:cubicBezTo>
                  <a:cubicBezTo>
                    <a:pt x="6" y="4739"/>
                    <a:pt x="1" y="5171"/>
                    <a:pt x="36" y="5607"/>
                  </a:cubicBezTo>
                  <a:cubicBezTo>
                    <a:pt x="427" y="5281"/>
                    <a:pt x="814" y="4955"/>
                    <a:pt x="1200" y="4639"/>
                  </a:cubicBezTo>
                  <a:lnTo>
                    <a:pt x="1291" y="4644"/>
                  </a:lnTo>
                  <a:cubicBezTo>
                    <a:pt x="1306" y="3946"/>
                    <a:pt x="1421" y="3258"/>
                    <a:pt x="1687" y="2596"/>
                  </a:cubicBezTo>
                  <a:cubicBezTo>
                    <a:pt x="2044" y="1717"/>
                    <a:pt x="2641" y="949"/>
                    <a:pt x="2902" y="36"/>
                  </a:cubicBezTo>
                  <a:cubicBezTo>
                    <a:pt x="2902" y="31"/>
                    <a:pt x="2907" y="26"/>
                    <a:pt x="2907" y="16"/>
                  </a:cubicBezTo>
                  <a:lnTo>
                    <a:pt x="285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4"/>
            <p:cNvSpPr/>
            <p:nvPr/>
          </p:nvSpPr>
          <p:spPr>
            <a:xfrm>
              <a:off x="1064550" y="3543375"/>
              <a:ext cx="98275" cy="165150"/>
            </a:xfrm>
            <a:custGeom>
              <a:rect b="b" l="l" r="r" t="t"/>
              <a:pathLst>
                <a:path extrusionOk="0" h="6606" w="3931">
                  <a:moveTo>
                    <a:pt x="3930" y="0"/>
                  </a:moveTo>
                  <a:cubicBezTo>
                    <a:pt x="3765" y="126"/>
                    <a:pt x="3599" y="261"/>
                    <a:pt x="3438" y="392"/>
                  </a:cubicBezTo>
                  <a:cubicBezTo>
                    <a:pt x="3227" y="565"/>
                    <a:pt x="1515" y="1764"/>
                    <a:pt x="1234" y="1764"/>
                  </a:cubicBezTo>
                  <a:cubicBezTo>
                    <a:pt x="1221" y="1764"/>
                    <a:pt x="1211" y="1762"/>
                    <a:pt x="1205" y="1757"/>
                  </a:cubicBezTo>
                  <a:cubicBezTo>
                    <a:pt x="788" y="2671"/>
                    <a:pt x="342" y="3579"/>
                    <a:pt x="146" y="4558"/>
                  </a:cubicBezTo>
                  <a:cubicBezTo>
                    <a:pt x="10" y="5241"/>
                    <a:pt x="0" y="5918"/>
                    <a:pt x="60" y="6606"/>
                  </a:cubicBezTo>
                  <a:lnTo>
                    <a:pt x="66" y="6606"/>
                  </a:lnTo>
                  <a:cubicBezTo>
                    <a:pt x="1044" y="5798"/>
                    <a:pt x="2038" y="4949"/>
                    <a:pt x="3027" y="4116"/>
                  </a:cubicBezTo>
                  <a:cubicBezTo>
                    <a:pt x="2992" y="3680"/>
                    <a:pt x="2997" y="3248"/>
                    <a:pt x="3052" y="2806"/>
                  </a:cubicBezTo>
                  <a:cubicBezTo>
                    <a:pt x="3177" y="1833"/>
                    <a:pt x="3559" y="914"/>
                    <a:pt x="39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4"/>
            <p:cNvSpPr/>
            <p:nvPr/>
          </p:nvSpPr>
          <p:spPr>
            <a:xfrm>
              <a:off x="1044475" y="3297425"/>
              <a:ext cx="81700" cy="248100"/>
            </a:xfrm>
            <a:custGeom>
              <a:rect b="b" l="l" r="r" t="t"/>
              <a:pathLst>
                <a:path extrusionOk="0" h="9924" w="3268">
                  <a:moveTo>
                    <a:pt x="2691" y="1"/>
                  </a:moveTo>
                  <a:cubicBezTo>
                    <a:pt x="1872" y="979"/>
                    <a:pt x="894" y="1853"/>
                    <a:pt x="437" y="3032"/>
                  </a:cubicBezTo>
                  <a:cubicBezTo>
                    <a:pt x="0" y="4142"/>
                    <a:pt x="85" y="5341"/>
                    <a:pt x="161" y="6546"/>
                  </a:cubicBezTo>
                  <a:cubicBezTo>
                    <a:pt x="924" y="7725"/>
                    <a:pt x="1762" y="8855"/>
                    <a:pt x="2675" y="9924"/>
                  </a:cubicBezTo>
                  <a:cubicBezTo>
                    <a:pt x="2736" y="9713"/>
                    <a:pt x="2791" y="9497"/>
                    <a:pt x="2836" y="9276"/>
                  </a:cubicBezTo>
                  <a:cubicBezTo>
                    <a:pt x="3268" y="6977"/>
                    <a:pt x="2244" y="4493"/>
                    <a:pt x="3107" y="2315"/>
                  </a:cubicBezTo>
                  <a:cubicBezTo>
                    <a:pt x="3152" y="2199"/>
                    <a:pt x="3208" y="2079"/>
                    <a:pt x="3263" y="1968"/>
                  </a:cubicBezTo>
                  <a:lnTo>
                    <a:pt x="3253" y="1968"/>
                  </a:lnTo>
                  <a:cubicBezTo>
                    <a:pt x="3067" y="1316"/>
                    <a:pt x="2876" y="658"/>
                    <a:pt x="26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4"/>
            <p:cNvSpPr/>
            <p:nvPr/>
          </p:nvSpPr>
          <p:spPr>
            <a:xfrm>
              <a:off x="1111725" y="3257775"/>
              <a:ext cx="38550" cy="88875"/>
            </a:xfrm>
            <a:custGeom>
              <a:rect b="b" l="l" r="r" t="t"/>
              <a:pathLst>
                <a:path extrusionOk="0" h="3555" w="1542">
                  <a:moveTo>
                    <a:pt x="1040" y="1"/>
                  </a:moveTo>
                  <a:cubicBezTo>
                    <a:pt x="919" y="262"/>
                    <a:pt x="784" y="508"/>
                    <a:pt x="628" y="748"/>
                  </a:cubicBezTo>
                  <a:cubicBezTo>
                    <a:pt x="442" y="1045"/>
                    <a:pt x="226" y="1321"/>
                    <a:pt x="1" y="1587"/>
                  </a:cubicBezTo>
                  <a:cubicBezTo>
                    <a:pt x="186" y="2244"/>
                    <a:pt x="377" y="2902"/>
                    <a:pt x="563" y="3554"/>
                  </a:cubicBezTo>
                  <a:lnTo>
                    <a:pt x="573" y="3554"/>
                  </a:lnTo>
                  <a:cubicBezTo>
                    <a:pt x="829" y="3037"/>
                    <a:pt x="1170" y="2570"/>
                    <a:pt x="1541" y="2124"/>
                  </a:cubicBezTo>
                  <a:lnTo>
                    <a:pt x="1541" y="2124"/>
                  </a:lnTo>
                  <a:cubicBezTo>
                    <a:pt x="1516" y="2129"/>
                    <a:pt x="1486" y="2139"/>
                    <a:pt x="1461" y="2144"/>
                  </a:cubicBezTo>
                  <a:cubicBezTo>
                    <a:pt x="1280" y="1441"/>
                    <a:pt x="1140" y="723"/>
                    <a:pt x="10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4"/>
            <p:cNvSpPr/>
            <p:nvPr/>
          </p:nvSpPr>
          <p:spPr>
            <a:xfrm>
              <a:off x="1283900" y="3107825"/>
              <a:ext cx="41675" cy="61250"/>
            </a:xfrm>
            <a:custGeom>
              <a:rect b="b" l="l" r="r" t="t"/>
              <a:pathLst>
                <a:path extrusionOk="0" h="2450" w="1667">
                  <a:moveTo>
                    <a:pt x="1666" y="0"/>
                  </a:moveTo>
                  <a:cubicBezTo>
                    <a:pt x="1305" y="96"/>
                    <a:pt x="939" y="196"/>
                    <a:pt x="572" y="307"/>
                  </a:cubicBezTo>
                  <a:cubicBezTo>
                    <a:pt x="457" y="623"/>
                    <a:pt x="356" y="949"/>
                    <a:pt x="276" y="1275"/>
                  </a:cubicBezTo>
                  <a:cubicBezTo>
                    <a:pt x="181" y="1667"/>
                    <a:pt x="95" y="2058"/>
                    <a:pt x="0" y="2450"/>
                  </a:cubicBezTo>
                  <a:cubicBezTo>
                    <a:pt x="301" y="2319"/>
                    <a:pt x="602" y="2189"/>
                    <a:pt x="904" y="2058"/>
                  </a:cubicBezTo>
                  <a:cubicBezTo>
                    <a:pt x="954" y="1802"/>
                    <a:pt x="1009" y="1551"/>
                    <a:pt x="1074" y="1306"/>
                  </a:cubicBezTo>
                  <a:cubicBezTo>
                    <a:pt x="1210" y="804"/>
                    <a:pt x="1405" y="372"/>
                    <a:pt x="16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4"/>
            <p:cNvSpPr/>
            <p:nvPr/>
          </p:nvSpPr>
          <p:spPr>
            <a:xfrm>
              <a:off x="1212500" y="3115475"/>
              <a:ext cx="85725" cy="85600"/>
            </a:xfrm>
            <a:custGeom>
              <a:rect b="b" l="l" r="r" t="t"/>
              <a:pathLst>
                <a:path extrusionOk="0" h="3424" w="3429">
                  <a:moveTo>
                    <a:pt x="3428" y="1"/>
                  </a:moveTo>
                  <a:lnTo>
                    <a:pt x="3428" y="1"/>
                  </a:lnTo>
                  <a:cubicBezTo>
                    <a:pt x="2460" y="287"/>
                    <a:pt x="1476" y="608"/>
                    <a:pt x="532" y="914"/>
                  </a:cubicBezTo>
                  <a:cubicBezTo>
                    <a:pt x="271" y="1692"/>
                    <a:pt x="161" y="2550"/>
                    <a:pt x="0" y="3384"/>
                  </a:cubicBezTo>
                  <a:cubicBezTo>
                    <a:pt x="5" y="3399"/>
                    <a:pt x="10" y="3409"/>
                    <a:pt x="15" y="3424"/>
                  </a:cubicBezTo>
                  <a:cubicBezTo>
                    <a:pt x="115" y="3268"/>
                    <a:pt x="397" y="3223"/>
                    <a:pt x="562" y="3148"/>
                  </a:cubicBezTo>
                  <a:cubicBezTo>
                    <a:pt x="823" y="3032"/>
                    <a:pt x="1084" y="2917"/>
                    <a:pt x="1340" y="2801"/>
                  </a:cubicBezTo>
                  <a:cubicBezTo>
                    <a:pt x="1847" y="2581"/>
                    <a:pt x="2354" y="2365"/>
                    <a:pt x="2856" y="2144"/>
                  </a:cubicBezTo>
                  <a:cubicBezTo>
                    <a:pt x="2951" y="1752"/>
                    <a:pt x="3037" y="1361"/>
                    <a:pt x="3132" y="969"/>
                  </a:cubicBezTo>
                  <a:cubicBezTo>
                    <a:pt x="3212" y="643"/>
                    <a:pt x="3313" y="317"/>
                    <a:pt x="34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4"/>
            <p:cNvSpPr/>
            <p:nvPr/>
          </p:nvSpPr>
          <p:spPr>
            <a:xfrm>
              <a:off x="1209850" y="3042675"/>
              <a:ext cx="193900" cy="96175"/>
            </a:xfrm>
            <a:custGeom>
              <a:rect b="b" l="l" r="r" t="t"/>
              <a:pathLst>
                <a:path extrusionOk="0" h="3847" w="7756">
                  <a:moveTo>
                    <a:pt x="5922" y="0"/>
                  </a:moveTo>
                  <a:cubicBezTo>
                    <a:pt x="3688" y="0"/>
                    <a:pt x="1477" y="343"/>
                    <a:pt x="1" y="1803"/>
                  </a:cubicBezTo>
                  <a:cubicBezTo>
                    <a:pt x="151" y="2496"/>
                    <a:pt x="347" y="3179"/>
                    <a:pt x="578" y="3846"/>
                  </a:cubicBezTo>
                  <a:cubicBezTo>
                    <a:pt x="598" y="3841"/>
                    <a:pt x="618" y="3836"/>
                    <a:pt x="638" y="3826"/>
                  </a:cubicBezTo>
                  <a:cubicBezTo>
                    <a:pt x="814" y="3294"/>
                    <a:pt x="1060" y="2792"/>
                    <a:pt x="1446" y="2361"/>
                  </a:cubicBezTo>
                  <a:cubicBezTo>
                    <a:pt x="1943" y="1803"/>
                    <a:pt x="2621" y="1432"/>
                    <a:pt x="3308" y="1136"/>
                  </a:cubicBezTo>
                  <a:cubicBezTo>
                    <a:pt x="4714" y="523"/>
                    <a:pt x="6225" y="162"/>
                    <a:pt x="7755" y="62"/>
                  </a:cubicBezTo>
                  <a:cubicBezTo>
                    <a:pt x="7153" y="26"/>
                    <a:pt x="6537" y="0"/>
                    <a:pt x="59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4"/>
            <p:cNvSpPr/>
            <p:nvPr/>
          </p:nvSpPr>
          <p:spPr>
            <a:xfrm>
              <a:off x="1225800" y="3044200"/>
              <a:ext cx="202300" cy="94150"/>
            </a:xfrm>
            <a:custGeom>
              <a:rect b="b" l="l" r="r" t="t"/>
              <a:pathLst>
                <a:path extrusionOk="0" h="3766" w="8092">
                  <a:moveTo>
                    <a:pt x="8091" y="71"/>
                  </a:moveTo>
                  <a:cubicBezTo>
                    <a:pt x="8091" y="71"/>
                    <a:pt x="8091" y="71"/>
                    <a:pt x="8091" y="71"/>
                  </a:cubicBezTo>
                  <a:cubicBezTo>
                    <a:pt x="8091" y="71"/>
                    <a:pt x="8091" y="71"/>
                    <a:pt x="8091" y="71"/>
                  </a:cubicBezTo>
                  <a:close/>
                  <a:moveTo>
                    <a:pt x="7117" y="1"/>
                  </a:moveTo>
                  <a:cubicBezTo>
                    <a:pt x="5587" y="101"/>
                    <a:pt x="4076" y="462"/>
                    <a:pt x="2670" y="1075"/>
                  </a:cubicBezTo>
                  <a:cubicBezTo>
                    <a:pt x="1983" y="1371"/>
                    <a:pt x="1305" y="1742"/>
                    <a:pt x="808" y="2300"/>
                  </a:cubicBezTo>
                  <a:cubicBezTo>
                    <a:pt x="422" y="2731"/>
                    <a:pt x="176" y="3233"/>
                    <a:pt x="0" y="3765"/>
                  </a:cubicBezTo>
                  <a:cubicBezTo>
                    <a:pt x="944" y="3459"/>
                    <a:pt x="1928" y="3138"/>
                    <a:pt x="2896" y="2852"/>
                  </a:cubicBezTo>
                  <a:cubicBezTo>
                    <a:pt x="3263" y="2741"/>
                    <a:pt x="3629" y="2641"/>
                    <a:pt x="3990" y="2545"/>
                  </a:cubicBezTo>
                  <a:cubicBezTo>
                    <a:pt x="4332" y="2039"/>
                    <a:pt x="4799" y="1627"/>
                    <a:pt x="5386" y="1281"/>
                  </a:cubicBezTo>
                  <a:cubicBezTo>
                    <a:pt x="6017" y="907"/>
                    <a:pt x="7240" y="68"/>
                    <a:pt x="8014" y="68"/>
                  </a:cubicBezTo>
                  <a:cubicBezTo>
                    <a:pt x="8040" y="68"/>
                    <a:pt x="8066" y="69"/>
                    <a:pt x="8091" y="71"/>
                  </a:cubicBezTo>
                  <a:lnTo>
                    <a:pt x="8091" y="71"/>
                  </a:lnTo>
                  <a:cubicBezTo>
                    <a:pt x="7770" y="46"/>
                    <a:pt x="7444" y="26"/>
                    <a:pt x="71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4"/>
            <p:cNvSpPr/>
            <p:nvPr/>
          </p:nvSpPr>
          <p:spPr>
            <a:xfrm>
              <a:off x="1137700" y="3125150"/>
              <a:ext cx="74825" cy="186225"/>
            </a:xfrm>
            <a:custGeom>
              <a:rect b="b" l="l" r="r" t="t"/>
              <a:pathLst>
                <a:path extrusionOk="0" h="7449" w="2993">
                  <a:moveTo>
                    <a:pt x="1823" y="0"/>
                  </a:moveTo>
                  <a:cubicBezTo>
                    <a:pt x="999" y="1646"/>
                    <a:pt x="799" y="3629"/>
                    <a:pt x="1" y="5306"/>
                  </a:cubicBezTo>
                  <a:cubicBezTo>
                    <a:pt x="101" y="6028"/>
                    <a:pt x="241" y="6746"/>
                    <a:pt x="422" y="7449"/>
                  </a:cubicBezTo>
                  <a:cubicBezTo>
                    <a:pt x="447" y="7444"/>
                    <a:pt x="477" y="7434"/>
                    <a:pt x="502" y="7429"/>
                  </a:cubicBezTo>
                  <a:cubicBezTo>
                    <a:pt x="1200" y="6575"/>
                    <a:pt x="1998" y="5772"/>
                    <a:pt x="2460" y="4774"/>
                  </a:cubicBezTo>
                  <a:cubicBezTo>
                    <a:pt x="2721" y="4216"/>
                    <a:pt x="2872" y="3614"/>
                    <a:pt x="2992" y="2997"/>
                  </a:cubicBezTo>
                  <a:cubicBezTo>
                    <a:pt x="2480" y="2053"/>
                    <a:pt x="2084" y="1044"/>
                    <a:pt x="18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4"/>
            <p:cNvSpPr/>
            <p:nvPr/>
          </p:nvSpPr>
          <p:spPr>
            <a:xfrm>
              <a:off x="1100550" y="3321525"/>
              <a:ext cx="114975" cy="225525"/>
            </a:xfrm>
            <a:custGeom>
              <a:rect b="b" l="l" r="r" t="t"/>
              <a:pathLst>
                <a:path extrusionOk="0" h="9021" w="4599">
                  <a:moveTo>
                    <a:pt x="4518" y="0"/>
                  </a:moveTo>
                  <a:lnTo>
                    <a:pt x="4518" y="0"/>
                  </a:lnTo>
                  <a:cubicBezTo>
                    <a:pt x="3655" y="246"/>
                    <a:pt x="2787" y="487"/>
                    <a:pt x="1918" y="728"/>
                  </a:cubicBezTo>
                  <a:cubicBezTo>
                    <a:pt x="1632" y="808"/>
                    <a:pt x="1276" y="849"/>
                    <a:pt x="1020" y="1004"/>
                  </a:cubicBezTo>
                  <a:cubicBezTo>
                    <a:pt x="965" y="1115"/>
                    <a:pt x="909" y="1235"/>
                    <a:pt x="864" y="1351"/>
                  </a:cubicBezTo>
                  <a:cubicBezTo>
                    <a:pt x="1" y="3529"/>
                    <a:pt x="1025" y="6013"/>
                    <a:pt x="593" y="8312"/>
                  </a:cubicBezTo>
                  <a:cubicBezTo>
                    <a:pt x="548" y="8533"/>
                    <a:pt x="493" y="8749"/>
                    <a:pt x="432" y="8960"/>
                  </a:cubicBezTo>
                  <a:cubicBezTo>
                    <a:pt x="448" y="8980"/>
                    <a:pt x="468" y="9000"/>
                    <a:pt x="483" y="9020"/>
                  </a:cubicBezTo>
                  <a:cubicBezTo>
                    <a:pt x="1376" y="8363"/>
                    <a:pt x="2259" y="7685"/>
                    <a:pt x="3158" y="7017"/>
                  </a:cubicBezTo>
                  <a:cubicBezTo>
                    <a:pt x="3635" y="6666"/>
                    <a:pt x="4112" y="6315"/>
                    <a:pt x="4599" y="5973"/>
                  </a:cubicBezTo>
                  <a:cubicBezTo>
                    <a:pt x="4528" y="4061"/>
                    <a:pt x="3610" y="2048"/>
                    <a:pt x="4378" y="291"/>
                  </a:cubicBezTo>
                  <a:cubicBezTo>
                    <a:pt x="4418" y="191"/>
                    <a:pt x="4468" y="96"/>
                    <a:pt x="45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4"/>
            <p:cNvSpPr/>
            <p:nvPr/>
          </p:nvSpPr>
          <p:spPr>
            <a:xfrm>
              <a:off x="1000300" y="3529450"/>
              <a:ext cx="94375" cy="179075"/>
            </a:xfrm>
            <a:custGeom>
              <a:rect b="b" l="l" r="r" t="t"/>
              <a:pathLst>
                <a:path extrusionOk="0" h="7163" w="3775">
                  <a:moveTo>
                    <a:pt x="1847" y="0"/>
                  </a:moveTo>
                  <a:cubicBezTo>
                    <a:pt x="1837" y="51"/>
                    <a:pt x="1822" y="106"/>
                    <a:pt x="1812" y="156"/>
                  </a:cubicBezTo>
                  <a:cubicBezTo>
                    <a:pt x="1546" y="1225"/>
                    <a:pt x="919" y="2169"/>
                    <a:pt x="422" y="3152"/>
                  </a:cubicBezTo>
                  <a:cubicBezTo>
                    <a:pt x="261" y="3474"/>
                    <a:pt x="116" y="3800"/>
                    <a:pt x="0" y="4131"/>
                  </a:cubicBezTo>
                  <a:cubicBezTo>
                    <a:pt x="813" y="5195"/>
                    <a:pt x="1697" y="6204"/>
                    <a:pt x="2630" y="7163"/>
                  </a:cubicBezTo>
                  <a:cubicBezTo>
                    <a:pt x="2570" y="6475"/>
                    <a:pt x="2580" y="5798"/>
                    <a:pt x="2716" y="5115"/>
                  </a:cubicBezTo>
                  <a:cubicBezTo>
                    <a:pt x="2912" y="4136"/>
                    <a:pt x="3358" y="3228"/>
                    <a:pt x="3775" y="2314"/>
                  </a:cubicBezTo>
                  <a:lnTo>
                    <a:pt x="3770" y="2314"/>
                  </a:lnTo>
                  <a:cubicBezTo>
                    <a:pt x="3077" y="1586"/>
                    <a:pt x="2435" y="813"/>
                    <a:pt x="18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4"/>
            <p:cNvSpPr/>
            <p:nvPr/>
          </p:nvSpPr>
          <p:spPr>
            <a:xfrm>
              <a:off x="1066050" y="3622050"/>
              <a:ext cx="127775" cy="265425"/>
            </a:xfrm>
            <a:custGeom>
              <a:rect b="b" l="l" r="r" t="t"/>
              <a:pathLst>
                <a:path extrusionOk="0" h="10617" w="5111">
                  <a:moveTo>
                    <a:pt x="4131" y="1"/>
                  </a:moveTo>
                  <a:cubicBezTo>
                    <a:pt x="3745" y="317"/>
                    <a:pt x="3358" y="643"/>
                    <a:pt x="2967" y="969"/>
                  </a:cubicBezTo>
                  <a:cubicBezTo>
                    <a:pt x="1978" y="1802"/>
                    <a:pt x="984" y="2651"/>
                    <a:pt x="6" y="3459"/>
                  </a:cubicBezTo>
                  <a:lnTo>
                    <a:pt x="0" y="3459"/>
                  </a:lnTo>
                  <a:cubicBezTo>
                    <a:pt x="151" y="5266"/>
                    <a:pt x="778" y="7093"/>
                    <a:pt x="773" y="8930"/>
                  </a:cubicBezTo>
                  <a:cubicBezTo>
                    <a:pt x="768" y="9482"/>
                    <a:pt x="708" y="10034"/>
                    <a:pt x="658" y="10586"/>
                  </a:cubicBezTo>
                  <a:cubicBezTo>
                    <a:pt x="673" y="10596"/>
                    <a:pt x="683" y="10606"/>
                    <a:pt x="693" y="10616"/>
                  </a:cubicBezTo>
                  <a:cubicBezTo>
                    <a:pt x="2119" y="9020"/>
                    <a:pt x="3584" y="7464"/>
                    <a:pt x="5110" y="5974"/>
                  </a:cubicBezTo>
                  <a:cubicBezTo>
                    <a:pt x="4854" y="3986"/>
                    <a:pt x="4167" y="1943"/>
                    <a:pt x="4222" y="6"/>
                  </a:cubicBezTo>
                  <a:lnTo>
                    <a:pt x="413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4"/>
            <p:cNvSpPr/>
            <p:nvPr/>
          </p:nvSpPr>
          <p:spPr>
            <a:xfrm>
              <a:off x="998675" y="3829225"/>
              <a:ext cx="140925" cy="279725"/>
            </a:xfrm>
            <a:custGeom>
              <a:rect b="b" l="l" r="r" t="t"/>
              <a:pathLst>
                <a:path extrusionOk="0" h="11189" w="5637">
                  <a:moveTo>
                    <a:pt x="643" y="0"/>
                  </a:moveTo>
                  <a:cubicBezTo>
                    <a:pt x="527" y="1190"/>
                    <a:pt x="271" y="2385"/>
                    <a:pt x="126" y="3579"/>
                  </a:cubicBezTo>
                  <a:cubicBezTo>
                    <a:pt x="55" y="4096"/>
                    <a:pt x="15" y="4618"/>
                    <a:pt x="10" y="5140"/>
                  </a:cubicBezTo>
                  <a:cubicBezTo>
                    <a:pt x="0" y="7309"/>
                    <a:pt x="743" y="9467"/>
                    <a:pt x="2063" y="11188"/>
                  </a:cubicBezTo>
                  <a:lnTo>
                    <a:pt x="5637" y="11188"/>
                  </a:lnTo>
                  <a:cubicBezTo>
                    <a:pt x="5431" y="9959"/>
                    <a:pt x="5245" y="8684"/>
                    <a:pt x="5230" y="7429"/>
                  </a:cubicBezTo>
                  <a:cubicBezTo>
                    <a:pt x="4221" y="6671"/>
                    <a:pt x="3529" y="5502"/>
                    <a:pt x="3353" y="4257"/>
                  </a:cubicBezTo>
                  <a:cubicBezTo>
                    <a:pt x="3258" y="3609"/>
                    <a:pt x="3298" y="2957"/>
                    <a:pt x="3353" y="2299"/>
                  </a:cubicBezTo>
                  <a:cubicBezTo>
                    <a:pt x="2419" y="1576"/>
                    <a:pt x="1511" y="809"/>
                    <a:pt x="6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4"/>
            <p:cNvSpPr/>
            <p:nvPr/>
          </p:nvSpPr>
          <p:spPr>
            <a:xfrm>
              <a:off x="1465725" y="3292150"/>
              <a:ext cx="136800" cy="98525"/>
            </a:xfrm>
            <a:custGeom>
              <a:rect b="b" l="l" r="r" t="t"/>
              <a:pathLst>
                <a:path extrusionOk="0" h="3941" w="5472">
                  <a:moveTo>
                    <a:pt x="5471" y="1"/>
                  </a:moveTo>
                  <a:lnTo>
                    <a:pt x="5471" y="1"/>
                  </a:lnTo>
                  <a:cubicBezTo>
                    <a:pt x="4608" y="578"/>
                    <a:pt x="3744" y="1150"/>
                    <a:pt x="2886" y="1727"/>
                  </a:cubicBezTo>
                  <a:cubicBezTo>
                    <a:pt x="1877" y="2395"/>
                    <a:pt x="848" y="3088"/>
                    <a:pt x="0" y="3936"/>
                  </a:cubicBezTo>
                  <a:lnTo>
                    <a:pt x="0" y="3941"/>
                  </a:lnTo>
                  <a:cubicBezTo>
                    <a:pt x="1044" y="3750"/>
                    <a:pt x="2133" y="3529"/>
                    <a:pt x="3177" y="3339"/>
                  </a:cubicBezTo>
                  <a:cubicBezTo>
                    <a:pt x="3258" y="3273"/>
                    <a:pt x="3338" y="3213"/>
                    <a:pt x="3418" y="3148"/>
                  </a:cubicBezTo>
                  <a:cubicBezTo>
                    <a:pt x="4437" y="2340"/>
                    <a:pt x="5441" y="1276"/>
                    <a:pt x="547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4"/>
            <p:cNvSpPr/>
            <p:nvPr/>
          </p:nvSpPr>
          <p:spPr>
            <a:xfrm>
              <a:off x="1436975" y="3341350"/>
              <a:ext cx="35675" cy="84100"/>
            </a:xfrm>
            <a:custGeom>
              <a:rect b="b" l="l" r="r" t="t"/>
              <a:pathLst>
                <a:path extrusionOk="0" h="3364" w="1427">
                  <a:moveTo>
                    <a:pt x="1426" y="0"/>
                  </a:moveTo>
                  <a:lnTo>
                    <a:pt x="1426" y="0"/>
                  </a:lnTo>
                  <a:cubicBezTo>
                    <a:pt x="934" y="312"/>
                    <a:pt x="472" y="658"/>
                    <a:pt x="51" y="1054"/>
                  </a:cubicBezTo>
                  <a:cubicBezTo>
                    <a:pt x="6" y="1822"/>
                    <a:pt x="1" y="2595"/>
                    <a:pt x="36" y="3363"/>
                  </a:cubicBezTo>
                  <a:cubicBezTo>
                    <a:pt x="347" y="2851"/>
                    <a:pt x="723" y="2390"/>
                    <a:pt x="1150" y="1968"/>
                  </a:cubicBezTo>
                  <a:cubicBezTo>
                    <a:pt x="1260" y="1315"/>
                    <a:pt x="1311" y="653"/>
                    <a:pt x="142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4"/>
            <p:cNvSpPr/>
            <p:nvPr/>
          </p:nvSpPr>
          <p:spPr>
            <a:xfrm>
              <a:off x="1305600" y="3521800"/>
              <a:ext cx="143575" cy="114200"/>
            </a:xfrm>
            <a:custGeom>
              <a:rect b="b" l="l" r="r" t="t"/>
              <a:pathLst>
                <a:path extrusionOk="0" h="4568" w="5743">
                  <a:moveTo>
                    <a:pt x="5742" y="0"/>
                  </a:moveTo>
                  <a:lnTo>
                    <a:pt x="5742" y="0"/>
                  </a:lnTo>
                  <a:cubicBezTo>
                    <a:pt x="4588" y="447"/>
                    <a:pt x="3393" y="979"/>
                    <a:pt x="2259" y="1491"/>
                  </a:cubicBezTo>
                  <a:cubicBezTo>
                    <a:pt x="1923" y="1807"/>
                    <a:pt x="1581" y="2123"/>
                    <a:pt x="1280" y="2470"/>
                  </a:cubicBezTo>
                  <a:cubicBezTo>
                    <a:pt x="733" y="3082"/>
                    <a:pt x="297" y="3800"/>
                    <a:pt x="0" y="4568"/>
                  </a:cubicBezTo>
                  <a:cubicBezTo>
                    <a:pt x="728" y="4292"/>
                    <a:pt x="1466" y="4011"/>
                    <a:pt x="2194" y="3735"/>
                  </a:cubicBezTo>
                  <a:lnTo>
                    <a:pt x="2239" y="3760"/>
                  </a:lnTo>
                  <a:cubicBezTo>
                    <a:pt x="2395" y="3463"/>
                    <a:pt x="2605" y="3187"/>
                    <a:pt x="2876" y="2936"/>
                  </a:cubicBezTo>
                  <a:cubicBezTo>
                    <a:pt x="3444" y="2424"/>
                    <a:pt x="4202" y="2158"/>
                    <a:pt x="4764" y="1641"/>
                  </a:cubicBezTo>
                  <a:cubicBezTo>
                    <a:pt x="5246" y="1190"/>
                    <a:pt x="5532" y="623"/>
                    <a:pt x="574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4"/>
            <p:cNvSpPr/>
            <p:nvPr/>
          </p:nvSpPr>
          <p:spPr>
            <a:xfrm>
              <a:off x="1167700" y="3949425"/>
              <a:ext cx="89475" cy="159525"/>
            </a:xfrm>
            <a:custGeom>
              <a:rect b="b" l="l" r="r" t="t"/>
              <a:pathLst>
                <a:path extrusionOk="0" h="6381" w="3579">
                  <a:moveTo>
                    <a:pt x="3564" y="1"/>
                  </a:moveTo>
                  <a:cubicBezTo>
                    <a:pt x="2364" y="704"/>
                    <a:pt x="1185" y="1451"/>
                    <a:pt x="65" y="2285"/>
                  </a:cubicBezTo>
                  <a:cubicBezTo>
                    <a:pt x="55" y="2390"/>
                    <a:pt x="50" y="2495"/>
                    <a:pt x="45" y="2606"/>
                  </a:cubicBezTo>
                  <a:cubicBezTo>
                    <a:pt x="0" y="3866"/>
                    <a:pt x="346" y="5131"/>
                    <a:pt x="377" y="6380"/>
                  </a:cubicBezTo>
                  <a:lnTo>
                    <a:pt x="2123" y="6380"/>
                  </a:lnTo>
                  <a:cubicBezTo>
                    <a:pt x="2189" y="5959"/>
                    <a:pt x="2199" y="5517"/>
                    <a:pt x="2189" y="5070"/>
                  </a:cubicBezTo>
                  <a:cubicBezTo>
                    <a:pt x="2179" y="3504"/>
                    <a:pt x="1973" y="1873"/>
                    <a:pt x="2901" y="689"/>
                  </a:cubicBezTo>
                  <a:cubicBezTo>
                    <a:pt x="3097" y="443"/>
                    <a:pt x="3338" y="227"/>
                    <a:pt x="3579" y="11"/>
                  </a:cubicBezTo>
                  <a:lnTo>
                    <a:pt x="356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4"/>
            <p:cNvSpPr/>
            <p:nvPr/>
          </p:nvSpPr>
          <p:spPr>
            <a:xfrm>
              <a:off x="1135950" y="3822575"/>
              <a:ext cx="95900" cy="185350"/>
            </a:xfrm>
            <a:custGeom>
              <a:rect b="b" l="l" r="r" t="t"/>
              <a:pathLst>
                <a:path extrusionOk="0" h="7414" w="3836">
                  <a:moveTo>
                    <a:pt x="3107" y="0"/>
                  </a:moveTo>
                  <a:cubicBezTo>
                    <a:pt x="3052" y="106"/>
                    <a:pt x="2992" y="206"/>
                    <a:pt x="2932" y="307"/>
                  </a:cubicBezTo>
                  <a:cubicBezTo>
                    <a:pt x="2676" y="723"/>
                    <a:pt x="2374" y="1100"/>
                    <a:pt x="2058" y="1476"/>
                  </a:cubicBezTo>
                  <a:cubicBezTo>
                    <a:pt x="1647" y="1968"/>
                    <a:pt x="1215" y="2455"/>
                    <a:pt x="869" y="2997"/>
                  </a:cubicBezTo>
                  <a:cubicBezTo>
                    <a:pt x="457" y="3644"/>
                    <a:pt x="176" y="4342"/>
                    <a:pt x="0" y="5065"/>
                  </a:cubicBezTo>
                  <a:cubicBezTo>
                    <a:pt x="337" y="5893"/>
                    <a:pt x="753" y="6681"/>
                    <a:pt x="1260" y="7414"/>
                  </a:cubicBezTo>
                  <a:cubicBezTo>
                    <a:pt x="1285" y="7394"/>
                    <a:pt x="1310" y="7374"/>
                    <a:pt x="1335" y="7359"/>
                  </a:cubicBezTo>
                  <a:cubicBezTo>
                    <a:pt x="1526" y="5311"/>
                    <a:pt x="2686" y="3539"/>
                    <a:pt x="3835" y="1752"/>
                  </a:cubicBezTo>
                  <a:lnTo>
                    <a:pt x="3835" y="1752"/>
                  </a:lnTo>
                  <a:cubicBezTo>
                    <a:pt x="3825" y="1762"/>
                    <a:pt x="3815" y="1767"/>
                    <a:pt x="3805" y="1772"/>
                  </a:cubicBezTo>
                  <a:cubicBezTo>
                    <a:pt x="3524" y="1210"/>
                    <a:pt x="3303" y="623"/>
                    <a:pt x="3137" y="15"/>
                  </a:cubicBezTo>
                  <a:lnTo>
                    <a:pt x="310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4"/>
            <p:cNvSpPr/>
            <p:nvPr/>
          </p:nvSpPr>
          <p:spPr>
            <a:xfrm>
              <a:off x="1231825" y="3751550"/>
              <a:ext cx="117725" cy="114850"/>
            </a:xfrm>
            <a:custGeom>
              <a:rect b="b" l="l" r="r" t="t"/>
              <a:pathLst>
                <a:path extrusionOk="0" h="4594" w="4709">
                  <a:moveTo>
                    <a:pt x="4708" y="0"/>
                  </a:moveTo>
                  <a:lnTo>
                    <a:pt x="4708" y="0"/>
                  </a:lnTo>
                  <a:cubicBezTo>
                    <a:pt x="3564" y="884"/>
                    <a:pt x="2399" y="1787"/>
                    <a:pt x="1220" y="2621"/>
                  </a:cubicBezTo>
                  <a:cubicBezTo>
                    <a:pt x="1215" y="2616"/>
                    <a:pt x="1215" y="2611"/>
                    <a:pt x="1210" y="2605"/>
                  </a:cubicBezTo>
                  <a:cubicBezTo>
                    <a:pt x="843" y="3283"/>
                    <a:pt x="422" y="3941"/>
                    <a:pt x="0" y="4593"/>
                  </a:cubicBezTo>
                  <a:cubicBezTo>
                    <a:pt x="1456" y="3800"/>
                    <a:pt x="2881" y="2887"/>
                    <a:pt x="4256" y="1968"/>
                  </a:cubicBezTo>
                  <a:cubicBezTo>
                    <a:pt x="4548" y="1371"/>
                    <a:pt x="4663" y="698"/>
                    <a:pt x="47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4"/>
            <p:cNvSpPr/>
            <p:nvPr/>
          </p:nvSpPr>
          <p:spPr>
            <a:xfrm>
              <a:off x="1236950" y="3554175"/>
              <a:ext cx="68675" cy="262525"/>
            </a:xfrm>
            <a:custGeom>
              <a:rect b="b" l="l" r="r" t="t"/>
              <a:pathLst>
                <a:path extrusionOk="0" h="10501" w="2747">
                  <a:moveTo>
                    <a:pt x="2425" y="0"/>
                  </a:moveTo>
                  <a:cubicBezTo>
                    <a:pt x="2149" y="261"/>
                    <a:pt x="1893" y="532"/>
                    <a:pt x="1662" y="833"/>
                  </a:cubicBezTo>
                  <a:cubicBezTo>
                    <a:pt x="292" y="2640"/>
                    <a:pt x="292" y="5045"/>
                    <a:pt x="1" y="7338"/>
                  </a:cubicBezTo>
                  <a:cubicBezTo>
                    <a:pt x="232" y="8357"/>
                    <a:pt x="468" y="9607"/>
                    <a:pt x="1005" y="10500"/>
                  </a:cubicBezTo>
                  <a:cubicBezTo>
                    <a:pt x="1532" y="9537"/>
                    <a:pt x="1948" y="8538"/>
                    <a:pt x="2119" y="7464"/>
                  </a:cubicBezTo>
                  <a:cubicBezTo>
                    <a:pt x="2270" y="6545"/>
                    <a:pt x="2224" y="5602"/>
                    <a:pt x="2370" y="4678"/>
                  </a:cubicBezTo>
                  <a:cubicBezTo>
                    <a:pt x="2445" y="4201"/>
                    <a:pt x="2576" y="3724"/>
                    <a:pt x="2746" y="3273"/>
                  </a:cubicBezTo>
                  <a:lnTo>
                    <a:pt x="2746" y="3273"/>
                  </a:lnTo>
                  <a:cubicBezTo>
                    <a:pt x="2726" y="3283"/>
                    <a:pt x="2706" y="3288"/>
                    <a:pt x="2691" y="3298"/>
                  </a:cubicBezTo>
                  <a:cubicBezTo>
                    <a:pt x="2576" y="2535"/>
                    <a:pt x="2500" y="1772"/>
                    <a:pt x="2460" y="1004"/>
                  </a:cubicBezTo>
                  <a:cubicBezTo>
                    <a:pt x="2440" y="668"/>
                    <a:pt x="2430" y="336"/>
                    <a:pt x="24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4"/>
            <p:cNvSpPr/>
            <p:nvPr/>
          </p:nvSpPr>
          <p:spPr>
            <a:xfrm>
              <a:off x="1359925" y="3367700"/>
              <a:ext cx="78325" cy="191875"/>
            </a:xfrm>
            <a:custGeom>
              <a:rect b="b" l="l" r="r" t="t"/>
              <a:pathLst>
                <a:path extrusionOk="0" h="7675" w="3133">
                  <a:moveTo>
                    <a:pt x="3133" y="0"/>
                  </a:moveTo>
                  <a:lnTo>
                    <a:pt x="3133" y="0"/>
                  </a:lnTo>
                  <a:cubicBezTo>
                    <a:pt x="2571" y="517"/>
                    <a:pt x="2089" y="1115"/>
                    <a:pt x="1722" y="1812"/>
                  </a:cubicBezTo>
                  <a:cubicBezTo>
                    <a:pt x="1215" y="2766"/>
                    <a:pt x="954" y="3845"/>
                    <a:pt x="352" y="4744"/>
                  </a:cubicBezTo>
                  <a:cubicBezTo>
                    <a:pt x="267" y="4874"/>
                    <a:pt x="171" y="5005"/>
                    <a:pt x="66" y="5125"/>
                  </a:cubicBezTo>
                  <a:cubicBezTo>
                    <a:pt x="11" y="5973"/>
                    <a:pt x="1" y="6827"/>
                    <a:pt x="46" y="7675"/>
                  </a:cubicBezTo>
                  <a:cubicBezTo>
                    <a:pt x="61" y="7670"/>
                    <a:pt x="71" y="7660"/>
                    <a:pt x="86" y="7655"/>
                  </a:cubicBezTo>
                  <a:cubicBezTo>
                    <a:pt x="543" y="7228"/>
                    <a:pt x="995" y="6797"/>
                    <a:pt x="1346" y="6285"/>
                  </a:cubicBezTo>
                  <a:cubicBezTo>
                    <a:pt x="2114" y="5160"/>
                    <a:pt x="2335" y="3750"/>
                    <a:pt x="2977" y="2555"/>
                  </a:cubicBezTo>
                  <a:cubicBezTo>
                    <a:pt x="3022" y="2470"/>
                    <a:pt x="3068" y="2390"/>
                    <a:pt x="3118" y="2309"/>
                  </a:cubicBezTo>
                  <a:cubicBezTo>
                    <a:pt x="3083" y="1541"/>
                    <a:pt x="3088" y="768"/>
                    <a:pt x="31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4"/>
            <p:cNvSpPr/>
            <p:nvPr/>
          </p:nvSpPr>
          <p:spPr>
            <a:xfrm>
              <a:off x="1437850" y="3375600"/>
              <a:ext cx="107325" cy="49975"/>
            </a:xfrm>
            <a:custGeom>
              <a:rect b="b" l="l" r="r" t="t"/>
              <a:pathLst>
                <a:path extrusionOk="0" h="1999" w="4293">
                  <a:moveTo>
                    <a:pt x="4292" y="1"/>
                  </a:moveTo>
                  <a:lnTo>
                    <a:pt x="4292" y="1"/>
                  </a:lnTo>
                  <a:cubicBezTo>
                    <a:pt x="3248" y="191"/>
                    <a:pt x="2159" y="412"/>
                    <a:pt x="1115" y="603"/>
                  </a:cubicBezTo>
                  <a:lnTo>
                    <a:pt x="1115" y="598"/>
                  </a:lnTo>
                  <a:cubicBezTo>
                    <a:pt x="688" y="1020"/>
                    <a:pt x="312" y="1481"/>
                    <a:pt x="1" y="1993"/>
                  </a:cubicBezTo>
                  <a:lnTo>
                    <a:pt x="1" y="1998"/>
                  </a:lnTo>
                  <a:cubicBezTo>
                    <a:pt x="789" y="1793"/>
                    <a:pt x="1607" y="1577"/>
                    <a:pt x="2410" y="1501"/>
                  </a:cubicBezTo>
                  <a:cubicBezTo>
                    <a:pt x="2982" y="954"/>
                    <a:pt x="3660" y="488"/>
                    <a:pt x="42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4"/>
            <p:cNvSpPr/>
            <p:nvPr/>
          </p:nvSpPr>
          <p:spPr>
            <a:xfrm>
              <a:off x="1465725" y="3286500"/>
              <a:ext cx="136800" cy="104050"/>
            </a:xfrm>
            <a:custGeom>
              <a:rect b="b" l="l" r="r" t="t"/>
              <a:pathLst>
                <a:path extrusionOk="0" h="4162" w="5472">
                  <a:moveTo>
                    <a:pt x="5466" y="1"/>
                  </a:moveTo>
                  <a:cubicBezTo>
                    <a:pt x="3699" y="563"/>
                    <a:pt x="1832" y="1206"/>
                    <a:pt x="276" y="2194"/>
                  </a:cubicBezTo>
                  <a:cubicBezTo>
                    <a:pt x="161" y="2847"/>
                    <a:pt x="110" y="3509"/>
                    <a:pt x="0" y="4162"/>
                  </a:cubicBezTo>
                  <a:cubicBezTo>
                    <a:pt x="848" y="3314"/>
                    <a:pt x="1877" y="2621"/>
                    <a:pt x="2886" y="1953"/>
                  </a:cubicBezTo>
                  <a:cubicBezTo>
                    <a:pt x="3744" y="1376"/>
                    <a:pt x="4608" y="804"/>
                    <a:pt x="5471" y="227"/>
                  </a:cubicBezTo>
                  <a:cubicBezTo>
                    <a:pt x="5471" y="152"/>
                    <a:pt x="5471" y="76"/>
                    <a:pt x="546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4"/>
            <p:cNvSpPr/>
            <p:nvPr/>
          </p:nvSpPr>
          <p:spPr>
            <a:xfrm>
              <a:off x="1362075" y="3413125"/>
              <a:ext cx="136050" cy="145950"/>
            </a:xfrm>
            <a:custGeom>
              <a:rect b="b" l="l" r="r" t="t"/>
              <a:pathLst>
                <a:path extrusionOk="0" h="5838" w="5442">
                  <a:moveTo>
                    <a:pt x="5441" y="0"/>
                  </a:moveTo>
                  <a:lnTo>
                    <a:pt x="5441" y="0"/>
                  </a:lnTo>
                  <a:cubicBezTo>
                    <a:pt x="4638" y="76"/>
                    <a:pt x="3820" y="292"/>
                    <a:pt x="3032" y="497"/>
                  </a:cubicBezTo>
                  <a:lnTo>
                    <a:pt x="3032" y="492"/>
                  </a:lnTo>
                  <a:cubicBezTo>
                    <a:pt x="2982" y="573"/>
                    <a:pt x="2936" y="653"/>
                    <a:pt x="2891" y="738"/>
                  </a:cubicBezTo>
                  <a:cubicBezTo>
                    <a:pt x="2249" y="1933"/>
                    <a:pt x="2028" y="3343"/>
                    <a:pt x="1260" y="4468"/>
                  </a:cubicBezTo>
                  <a:cubicBezTo>
                    <a:pt x="909" y="4980"/>
                    <a:pt x="457" y="5411"/>
                    <a:pt x="0" y="5838"/>
                  </a:cubicBezTo>
                  <a:cubicBezTo>
                    <a:pt x="1129" y="5326"/>
                    <a:pt x="2329" y="4794"/>
                    <a:pt x="3483" y="4347"/>
                  </a:cubicBezTo>
                  <a:cubicBezTo>
                    <a:pt x="3845" y="3288"/>
                    <a:pt x="3990" y="2078"/>
                    <a:pt x="4553" y="1105"/>
                  </a:cubicBezTo>
                  <a:cubicBezTo>
                    <a:pt x="4794" y="688"/>
                    <a:pt x="5100" y="332"/>
                    <a:pt x="544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4"/>
            <p:cNvSpPr/>
            <p:nvPr/>
          </p:nvSpPr>
          <p:spPr>
            <a:xfrm>
              <a:off x="1297575" y="3495825"/>
              <a:ext cx="64525" cy="140800"/>
            </a:xfrm>
            <a:custGeom>
              <a:rect b="b" l="l" r="r" t="t"/>
              <a:pathLst>
                <a:path extrusionOk="0" h="5632" w="2581">
                  <a:moveTo>
                    <a:pt x="2560" y="0"/>
                  </a:moveTo>
                  <a:cubicBezTo>
                    <a:pt x="1842" y="889"/>
                    <a:pt x="843" y="1541"/>
                    <a:pt x="0" y="2334"/>
                  </a:cubicBezTo>
                  <a:cubicBezTo>
                    <a:pt x="5" y="2670"/>
                    <a:pt x="15" y="3002"/>
                    <a:pt x="35" y="3338"/>
                  </a:cubicBezTo>
                  <a:cubicBezTo>
                    <a:pt x="75" y="4106"/>
                    <a:pt x="151" y="4869"/>
                    <a:pt x="266" y="5632"/>
                  </a:cubicBezTo>
                  <a:cubicBezTo>
                    <a:pt x="281" y="5622"/>
                    <a:pt x="301" y="5617"/>
                    <a:pt x="321" y="5607"/>
                  </a:cubicBezTo>
                  <a:cubicBezTo>
                    <a:pt x="618" y="4839"/>
                    <a:pt x="1054" y="4121"/>
                    <a:pt x="1601" y="3509"/>
                  </a:cubicBezTo>
                  <a:cubicBezTo>
                    <a:pt x="1902" y="3162"/>
                    <a:pt x="2244" y="2846"/>
                    <a:pt x="2580" y="2530"/>
                  </a:cubicBezTo>
                  <a:lnTo>
                    <a:pt x="2580" y="2530"/>
                  </a:lnTo>
                  <a:cubicBezTo>
                    <a:pt x="2565" y="2535"/>
                    <a:pt x="2555" y="2545"/>
                    <a:pt x="2540" y="2550"/>
                  </a:cubicBezTo>
                  <a:cubicBezTo>
                    <a:pt x="2495" y="1702"/>
                    <a:pt x="2505" y="848"/>
                    <a:pt x="25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4"/>
            <p:cNvSpPr/>
            <p:nvPr/>
          </p:nvSpPr>
          <p:spPr>
            <a:xfrm>
              <a:off x="1262050" y="3615150"/>
              <a:ext cx="99525" cy="201925"/>
            </a:xfrm>
            <a:custGeom>
              <a:rect b="b" l="l" r="r" t="t"/>
              <a:pathLst>
                <a:path extrusionOk="0" h="8077" w="3981">
                  <a:moveTo>
                    <a:pt x="3936" y="1"/>
                  </a:moveTo>
                  <a:cubicBezTo>
                    <a:pt x="3208" y="277"/>
                    <a:pt x="2470" y="558"/>
                    <a:pt x="1742" y="834"/>
                  </a:cubicBezTo>
                  <a:cubicBezTo>
                    <a:pt x="1572" y="1285"/>
                    <a:pt x="1441" y="1762"/>
                    <a:pt x="1366" y="2239"/>
                  </a:cubicBezTo>
                  <a:cubicBezTo>
                    <a:pt x="1220" y="3163"/>
                    <a:pt x="1266" y="4106"/>
                    <a:pt x="1115" y="5025"/>
                  </a:cubicBezTo>
                  <a:cubicBezTo>
                    <a:pt x="944" y="6099"/>
                    <a:pt x="528" y="7098"/>
                    <a:pt x="1" y="8061"/>
                  </a:cubicBezTo>
                  <a:cubicBezTo>
                    <a:pt x="6" y="8067"/>
                    <a:pt x="6" y="8072"/>
                    <a:pt x="11" y="8077"/>
                  </a:cubicBezTo>
                  <a:cubicBezTo>
                    <a:pt x="1190" y="7243"/>
                    <a:pt x="2355" y="6340"/>
                    <a:pt x="3499" y="5456"/>
                  </a:cubicBezTo>
                  <a:cubicBezTo>
                    <a:pt x="3615" y="3589"/>
                    <a:pt x="3193" y="1516"/>
                    <a:pt x="3981" y="26"/>
                  </a:cubicBezTo>
                  <a:lnTo>
                    <a:pt x="393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4"/>
            <p:cNvSpPr/>
            <p:nvPr/>
          </p:nvSpPr>
          <p:spPr>
            <a:xfrm>
              <a:off x="1213625" y="3737625"/>
              <a:ext cx="48450" cy="129275"/>
            </a:xfrm>
            <a:custGeom>
              <a:rect b="b" l="l" r="r" t="t"/>
              <a:pathLst>
                <a:path extrusionOk="0" h="5171" w="1938">
                  <a:moveTo>
                    <a:pt x="934" y="0"/>
                  </a:moveTo>
                  <a:cubicBezTo>
                    <a:pt x="778" y="1200"/>
                    <a:pt x="547" y="2359"/>
                    <a:pt x="0" y="3398"/>
                  </a:cubicBezTo>
                  <a:lnTo>
                    <a:pt x="30" y="3413"/>
                  </a:lnTo>
                  <a:cubicBezTo>
                    <a:pt x="196" y="4021"/>
                    <a:pt x="417" y="4608"/>
                    <a:pt x="698" y="5170"/>
                  </a:cubicBezTo>
                  <a:cubicBezTo>
                    <a:pt x="708" y="5165"/>
                    <a:pt x="718" y="5160"/>
                    <a:pt x="728" y="5150"/>
                  </a:cubicBezTo>
                  <a:cubicBezTo>
                    <a:pt x="1150" y="4498"/>
                    <a:pt x="1571" y="3840"/>
                    <a:pt x="1938" y="3162"/>
                  </a:cubicBezTo>
                  <a:cubicBezTo>
                    <a:pt x="1401" y="2269"/>
                    <a:pt x="1165" y="1019"/>
                    <a:pt x="9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4"/>
            <p:cNvSpPr/>
            <p:nvPr/>
          </p:nvSpPr>
          <p:spPr>
            <a:xfrm>
              <a:off x="1169325" y="3800750"/>
              <a:ext cx="168925" cy="205800"/>
            </a:xfrm>
            <a:custGeom>
              <a:rect b="b" l="l" r="r" t="t"/>
              <a:pathLst>
                <a:path extrusionOk="0" h="8232" w="6757">
                  <a:moveTo>
                    <a:pt x="6756" y="0"/>
                  </a:moveTo>
                  <a:lnTo>
                    <a:pt x="6756" y="0"/>
                  </a:lnTo>
                  <a:cubicBezTo>
                    <a:pt x="5381" y="919"/>
                    <a:pt x="3956" y="1832"/>
                    <a:pt x="2500" y="2625"/>
                  </a:cubicBezTo>
                  <a:cubicBezTo>
                    <a:pt x="1351" y="4412"/>
                    <a:pt x="191" y="6184"/>
                    <a:pt x="0" y="8232"/>
                  </a:cubicBezTo>
                  <a:cubicBezTo>
                    <a:pt x="1120" y="7398"/>
                    <a:pt x="2299" y="6651"/>
                    <a:pt x="3499" y="5948"/>
                  </a:cubicBezTo>
                  <a:lnTo>
                    <a:pt x="3514" y="5958"/>
                  </a:lnTo>
                  <a:cubicBezTo>
                    <a:pt x="3805" y="5697"/>
                    <a:pt x="4096" y="5436"/>
                    <a:pt x="4312" y="5110"/>
                  </a:cubicBezTo>
                  <a:cubicBezTo>
                    <a:pt x="4939" y="4161"/>
                    <a:pt x="4779" y="2866"/>
                    <a:pt x="5356" y="1882"/>
                  </a:cubicBezTo>
                  <a:cubicBezTo>
                    <a:pt x="5647" y="1385"/>
                    <a:pt x="6114" y="1004"/>
                    <a:pt x="6450" y="532"/>
                  </a:cubicBezTo>
                  <a:cubicBezTo>
                    <a:pt x="6571" y="361"/>
                    <a:pt x="6671" y="186"/>
                    <a:pt x="67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4"/>
            <p:cNvSpPr/>
            <p:nvPr/>
          </p:nvSpPr>
          <p:spPr>
            <a:xfrm>
              <a:off x="1129050" y="3949175"/>
              <a:ext cx="48075" cy="159775"/>
            </a:xfrm>
            <a:custGeom>
              <a:rect b="b" l="l" r="r" t="t"/>
              <a:pathLst>
                <a:path extrusionOk="0" h="6391" w="1923">
                  <a:moveTo>
                    <a:pt x="276" y="1"/>
                  </a:moveTo>
                  <a:cubicBezTo>
                    <a:pt x="70" y="844"/>
                    <a:pt x="0" y="1733"/>
                    <a:pt x="15" y="2631"/>
                  </a:cubicBezTo>
                  <a:cubicBezTo>
                    <a:pt x="35" y="3886"/>
                    <a:pt x="216" y="5161"/>
                    <a:pt x="422" y="6390"/>
                  </a:cubicBezTo>
                  <a:lnTo>
                    <a:pt x="1923" y="6390"/>
                  </a:lnTo>
                  <a:cubicBezTo>
                    <a:pt x="1892" y="5141"/>
                    <a:pt x="1546" y="3876"/>
                    <a:pt x="1591" y="2616"/>
                  </a:cubicBezTo>
                  <a:cubicBezTo>
                    <a:pt x="1596" y="2505"/>
                    <a:pt x="1601" y="2400"/>
                    <a:pt x="1611" y="2295"/>
                  </a:cubicBezTo>
                  <a:lnTo>
                    <a:pt x="1611" y="2295"/>
                  </a:lnTo>
                  <a:cubicBezTo>
                    <a:pt x="1586" y="2310"/>
                    <a:pt x="1561" y="2330"/>
                    <a:pt x="1536" y="2350"/>
                  </a:cubicBezTo>
                  <a:cubicBezTo>
                    <a:pt x="1029" y="1617"/>
                    <a:pt x="613" y="829"/>
                    <a:pt x="27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4"/>
            <p:cNvSpPr/>
            <p:nvPr/>
          </p:nvSpPr>
          <p:spPr>
            <a:xfrm>
              <a:off x="836425" y="3177350"/>
              <a:ext cx="59750" cy="163150"/>
            </a:xfrm>
            <a:custGeom>
              <a:rect b="b" l="l" r="r" t="t"/>
              <a:pathLst>
                <a:path extrusionOk="0" h="6526" w="2390">
                  <a:moveTo>
                    <a:pt x="1014" y="0"/>
                  </a:moveTo>
                  <a:cubicBezTo>
                    <a:pt x="713" y="954"/>
                    <a:pt x="387" y="1963"/>
                    <a:pt x="40" y="2901"/>
                  </a:cubicBezTo>
                  <a:cubicBezTo>
                    <a:pt x="30" y="2896"/>
                    <a:pt x="15" y="2881"/>
                    <a:pt x="0" y="2876"/>
                  </a:cubicBezTo>
                  <a:lnTo>
                    <a:pt x="0" y="2876"/>
                  </a:lnTo>
                  <a:cubicBezTo>
                    <a:pt x="171" y="3735"/>
                    <a:pt x="341" y="4588"/>
                    <a:pt x="673" y="5396"/>
                  </a:cubicBezTo>
                  <a:cubicBezTo>
                    <a:pt x="823" y="5777"/>
                    <a:pt x="1014" y="6139"/>
                    <a:pt x="1200" y="6505"/>
                  </a:cubicBezTo>
                  <a:cubicBezTo>
                    <a:pt x="1215" y="6510"/>
                    <a:pt x="1230" y="6520"/>
                    <a:pt x="1250" y="6525"/>
                  </a:cubicBezTo>
                  <a:cubicBezTo>
                    <a:pt x="1536" y="5351"/>
                    <a:pt x="1907" y="4186"/>
                    <a:pt x="2389" y="3072"/>
                  </a:cubicBezTo>
                  <a:cubicBezTo>
                    <a:pt x="2359" y="2921"/>
                    <a:pt x="2334" y="2771"/>
                    <a:pt x="2304" y="2620"/>
                  </a:cubicBezTo>
                  <a:cubicBezTo>
                    <a:pt x="2103" y="1647"/>
                    <a:pt x="1646" y="753"/>
                    <a:pt x="10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4"/>
            <p:cNvSpPr/>
            <p:nvPr/>
          </p:nvSpPr>
          <p:spPr>
            <a:xfrm>
              <a:off x="744825" y="3120625"/>
              <a:ext cx="91625" cy="128650"/>
            </a:xfrm>
            <a:custGeom>
              <a:rect b="b" l="l" r="r" t="t"/>
              <a:pathLst>
                <a:path extrusionOk="0" h="5146" w="3665">
                  <a:moveTo>
                    <a:pt x="0" y="0"/>
                  </a:moveTo>
                  <a:cubicBezTo>
                    <a:pt x="1034" y="256"/>
                    <a:pt x="1511" y="1617"/>
                    <a:pt x="1702" y="2661"/>
                  </a:cubicBezTo>
                  <a:cubicBezTo>
                    <a:pt x="1782" y="3107"/>
                    <a:pt x="1807" y="3554"/>
                    <a:pt x="1832" y="4006"/>
                  </a:cubicBezTo>
                  <a:lnTo>
                    <a:pt x="1847" y="4006"/>
                  </a:lnTo>
                  <a:cubicBezTo>
                    <a:pt x="2449" y="4387"/>
                    <a:pt x="3057" y="4764"/>
                    <a:pt x="3664" y="5145"/>
                  </a:cubicBezTo>
                  <a:cubicBezTo>
                    <a:pt x="3539" y="4508"/>
                    <a:pt x="3413" y="3870"/>
                    <a:pt x="3222" y="3248"/>
                  </a:cubicBezTo>
                  <a:cubicBezTo>
                    <a:pt x="2786" y="1827"/>
                    <a:pt x="1862" y="397"/>
                    <a:pt x="437" y="21"/>
                  </a:cubicBezTo>
                  <a:cubicBezTo>
                    <a:pt x="291" y="5"/>
                    <a:pt x="146" y="0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4"/>
            <p:cNvSpPr/>
            <p:nvPr/>
          </p:nvSpPr>
          <p:spPr>
            <a:xfrm>
              <a:off x="755725" y="3121125"/>
              <a:ext cx="106075" cy="128775"/>
            </a:xfrm>
            <a:custGeom>
              <a:rect b="b" l="l" r="r" t="t"/>
              <a:pathLst>
                <a:path extrusionOk="0" h="5151" w="4243">
                  <a:moveTo>
                    <a:pt x="1" y="1"/>
                  </a:moveTo>
                  <a:cubicBezTo>
                    <a:pt x="1426" y="377"/>
                    <a:pt x="2350" y="1807"/>
                    <a:pt x="2786" y="3228"/>
                  </a:cubicBezTo>
                  <a:cubicBezTo>
                    <a:pt x="2977" y="3850"/>
                    <a:pt x="3103" y="4488"/>
                    <a:pt x="3228" y="5125"/>
                  </a:cubicBezTo>
                  <a:cubicBezTo>
                    <a:pt x="3243" y="5130"/>
                    <a:pt x="3258" y="5145"/>
                    <a:pt x="3268" y="5150"/>
                  </a:cubicBezTo>
                  <a:cubicBezTo>
                    <a:pt x="3615" y="4212"/>
                    <a:pt x="3941" y="3203"/>
                    <a:pt x="4242" y="2249"/>
                  </a:cubicBezTo>
                  <a:cubicBezTo>
                    <a:pt x="3183" y="989"/>
                    <a:pt x="1637" y="131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4"/>
            <p:cNvSpPr/>
            <p:nvPr/>
          </p:nvSpPr>
          <p:spPr>
            <a:xfrm>
              <a:off x="790625" y="3220750"/>
              <a:ext cx="75800" cy="119250"/>
            </a:xfrm>
            <a:custGeom>
              <a:rect b="b" l="l" r="r" t="t"/>
              <a:pathLst>
                <a:path extrusionOk="0" h="4770" w="3032">
                  <a:moveTo>
                    <a:pt x="0" y="1"/>
                  </a:moveTo>
                  <a:cubicBezTo>
                    <a:pt x="30" y="618"/>
                    <a:pt x="45" y="1236"/>
                    <a:pt x="171" y="1833"/>
                  </a:cubicBezTo>
                  <a:cubicBezTo>
                    <a:pt x="306" y="2465"/>
                    <a:pt x="552" y="3058"/>
                    <a:pt x="818" y="3645"/>
                  </a:cubicBezTo>
                  <a:lnTo>
                    <a:pt x="823" y="3645"/>
                  </a:lnTo>
                  <a:cubicBezTo>
                    <a:pt x="1144" y="3836"/>
                    <a:pt x="1471" y="4016"/>
                    <a:pt x="1807" y="4192"/>
                  </a:cubicBezTo>
                  <a:cubicBezTo>
                    <a:pt x="2204" y="4398"/>
                    <a:pt x="2615" y="4594"/>
                    <a:pt x="3032" y="4769"/>
                  </a:cubicBezTo>
                  <a:cubicBezTo>
                    <a:pt x="2846" y="4403"/>
                    <a:pt x="2655" y="4041"/>
                    <a:pt x="2505" y="3660"/>
                  </a:cubicBezTo>
                  <a:cubicBezTo>
                    <a:pt x="2173" y="2852"/>
                    <a:pt x="2003" y="1999"/>
                    <a:pt x="1832" y="1140"/>
                  </a:cubicBezTo>
                  <a:cubicBezTo>
                    <a:pt x="1225" y="759"/>
                    <a:pt x="617" y="382"/>
                    <a:pt x="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4"/>
            <p:cNvSpPr/>
            <p:nvPr/>
          </p:nvSpPr>
          <p:spPr>
            <a:xfrm>
              <a:off x="866400" y="3254125"/>
              <a:ext cx="88375" cy="311975"/>
            </a:xfrm>
            <a:custGeom>
              <a:rect b="b" l="l" r="r" t="t"/>
              <a:pathLst>
                <a:path extrusionOk="0" h="12479" w="3535">
                  <a:moveTo>
                    <a:pt x="1190" y="1"/>
                  </a:moveTo>
                  <a:cubicBezTo>
                    <a:pt x="708" y="1115"/>
                    <a:pt x="337" y="2280"/>
                    <a:pt x="51" y="3454"/>
                  </a:cubicBezTo>
                  <a:cubicBezTo>
                    <a:pt x="31" y="3449"/>
                    <a:pt x="16" y="3439"/>
                    <a:pt x="1" y="3434"/>
                  </a:cubicBezTo>
                  <a:lnTo>
                    <a:pt x="1" y="3434"/>
                  </a:lnTo>
                  <a:cubicBezTo>
                    <a:pt x="262" y="3951"/>
                    <a:pt x="528" y="4463"/>
                    <a:pt x="688" y="5015"/>
                  </a:cubicBezTo>
                  <a:cubicBezTo>
                    <a:pt x="1391" y="7359"/>
                    <a:pt x="252" y="9999"/>
                    <a:pt x="1125" y="12283"/>
                  </a:cubicBezTo>
                  <a:cubicBezTo>
                    <a:pt x="1145" y="12343"/>
                    <a:pt x="1170" y="12404"/>
                    <a:pt x="1195" y="12464"/>
                  </a:cubicBezTo>
                  <a:cubicBezTo>
                    <a:pt x="1205" y="12469"/>
                    <a:pt x="1215" y="12474"/>
                    <a:pt x="1225" y="12479"/>
                  </a:cubicBezTo>
                  <a:cubicBezTo>
                    <a:pt x="1943" y="11028"/>
                    <a:pt x="2636" y="9538"/>
                    <a:pt x="3349" y="8092"/>
                  </a:cubicBezTo>
                  <a:lnTo>
                    <a:pt x="3394" y="8077"/>
                  </a:lnTo>
                  <a:cubicBezTo>
                    <a:pt x="2822" y="6250"/>
                    <a:pt x="3534" y="3891"/>
                    <a:pt x="2495" y="2355"/>
                  </a:cubicBezTo>
                  <a:cubicBezTo>
                    <a:pt x="2219" y="1954"/>
                    <a:pt x="1813" y="1652"/>
                    <a:pt x="1562" y="1231"/>
                  </a:cubicBezTo>
                  <a:cubicBezTo>
                    <a:pt x="1341" y="859"/>
                    <a:pt x="1261" y="433"/>
                    <a:pt x="119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4"/>
            <p:cNvSpPr/>
            <p:nvPr/>
          </p:nvSpPr>
          <p:spPr>
            <a:xfrm>
              <a:off x="934425" y="3529950"/>
              <a:ext cx="82575" cy="388775"/>
            </a:xfrm>
            <a:custGeom>
              <a:rect b="b" l="l" r="r" t="t"/>
              <a:pathLst>
                <a:path extrusionOk="0" h="15551" w="3303">
                  <a:moveTo>
                    <a:pt x="2199" y="0"/>
                  </a:moveTo>
                  <a:cubicBezTo>
                    <a:pt x="1340" y="1501"/>
                    <a:pt x="648" y="3087"/>
                    <a:pt x="10" y="4693"/>
                  </a:cubicBezTo>
                  <a:lnTo>
                    <a:pt x="0" y="4693"/>
                  </a:lnTo>
                  <a:cubicBezTo>
                    <a:pt x="427" y="6275"/>
                    <a:pt x="417" y="7986"/>
                    <a:pt x="522" y="9642"/>
                  </a:cubicBezTo>
                  <a:cubicBezTo>
                    <a:pt x="663" y="11791"/>
                    <a:pt x="1099" y="14110"/>
                    <a:pt x="2696" y="15550"/>
                  </a:cubicBezTo>
                  <a:cubicBezTo>
                    <a:pt x="2841" y="14356"/>
                    <a:pt x="3097" y="13161"/>
                    <a:pt x="3213" y="11971"/>
                  </a:cubicBezTo>
                  <a:cubicBezTo>
                    <a:pt x="3288" y="11214"/>
                    <a:pt x="3303" y="10451"/>
                    <a:pt x="3193" y="9693"/>
                  </a:cubicBezTo>
                  <a:cubicBezTo>
                    <a:pt x="2967" y="8127"/>
                    <a:pt x="2214" y="6606"/>
                    <a:pt x="2415" y="5035"/>
                  </a:cubicBezTo>
                  <a:cubicBezTo>
                    <a:pt x="2455" y="4719"/>
                    <a:pt x="2535" y="4412"/>
                    <a:pt x="2635" y="4111"/>
                  </a:cubicBezTo>
                  <a:cubicBezTo>
                    <a:pt x="2751" y="3780"/>
                    <a:pt x="2896" y="3454"/>
                    <a:pt x="3057" y="3132"/>
                  </a:cubicBezTo>
                  <a:lnTo>
                    <a:pt x="3027" y="3117"/>
                  </a:lnTo>
                  <a:cubicBezTo>
                    <a:pt x="3127" y="1988"/>
                    <a:pt x="2721" y="974"/>
                    <a:pt x="219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4"/>
            <p:cNvSpPr/>
            <p:nvPr/>
          </p:nvSpPr>
          <p:spPr>
            <a:xfrm>
              <a:off x="830900" y="3535725"/>
              <a:ext cx="103550" cy="111575"/>
            </a:xfrm>
            <a:custGeom>
              <a:rect b="b" l="l" r="r" t="t"/>
              <a:pathLst>
                <a:path extrusionOk="0" h="4463" w="4142">
                  <a:moveTo>
                    <a:pt x="0" y="0"/>
                  </a:moveTo>
                  <a:cubicBezTo>
                    <a:pt x="20" y="311"/>
                    <a:pt x="61" y="618"/>
                    <a:pt x="126" y="924"/>
                  </a:cubicBezTo>
                  <a:cubicBezTo>
                    <a:pt x="352" y="1998"/>
                    <a:pt x="884" y="2972"/>
                    <a:pt x="1396" y="3955"/>
                  </a:cubicBezTo>
                  <a:cubicBezTo>
                    <a:pt x="2309" y="4121"/>
                    <a:pt x="3223" y="4292"/>
                    <a:pt x="4141" y="4462"/>
                  </a:cubicBezTo>
                  <a:cubicBezTo>
                    <a:pt x="4011" y="3986"/>
                    <a:pt x="3845" y="3519"/>
                    <a:pt x="3624" y="3072"/>
                  </a:cubicBezTo>
                  <a:cubicBezTo>
                    <a:pt x="3313" y="2435"/>
                    <a:pt x="2896" y="1847"/>
                    <a:pt x="2615" y="1200"/>
                  </a:cubicBezTo>
                  <a:cubicBezTo>
                    <a:pt x="1923" y="889"/>
                    <a:pt x="1225" y="578"/>
                    <a:pt x="527" y="271"/>
                  </a:cubicBezTo>
                  <a:cubicBezTo>
                    <a:pt x="347" y="186"/>
                    <a:pt x="166" y="106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4"/>
            <p:cNvSpPr/>
            <p:nvPr/>
          </p:nvSpPr>
          <p:spPr>
            <a:xfrm>
              <a:off x="811075" y="3311850"/>
              <a:ext cx="90125" cy="253875"/>
            </a:xfrm>
            <a:custGeom>
              <a:rect b="b" l="l" r="r" t="t"/>
              <a:pathLst>
                <a:path extrusionOk="0" h="10155" w="3605">
                  <a:moveTo>
                    <a:pt x="0" y="1"/>
                  </a:moveTo>
                  <a:cubicBezTo>
                    <a:pt x="352" y="774"/>
                    <a:pt x="733" y="1532"/>
                    <a:pt x="929" y="2355"/>
                  </a:cubicBezTo>
                  <a:cubicBezTo>
                    <a:pt x="1446" y="4498"/>
                    <a:pt x="643" y="6767"/>
                    <a:pt x="793" y="8955"/>
                  </a:cubicBezTo>
                  <a:cubicBezTo>
                    <a:pt x="959" y="9061"/>
                    <a:pt x="1140" y="9141"/>
                    <a:pt x="1320" y="9226"/>
                  </a:cubicBezTo>
                  <a:cubicBezTo>
                    <a:pt x="2018" y="9533"/>
                    <a:pt x="2716" y="9844"/>
                    <a:pt x="3408" y="10155"/>
                  </a:cubicBezTo>
                  <a:cubicBezTo>
                    <a:pt x="3383" y="10095"/>
                    <a:pt x="3358" y="10034"/>
                    <a:pt x="3338" y="9974"/>
                  </a:cubicBezTo>
                  <a:cubicBezTo>
                    <a:pt x="2465" y="7690"/>
                    <a:pt x="3604" y="5050"/>
                    <a:pt x="2901" y="2706"/>
                  </a:cubicBezTo>
                  <a:cubicBezTo>
                    <a:pt x="2741" y="2154"/>
                    <a:pt x="2475" y="1642"/>
                    <a:pt x="2214" y="1125"/>
                  </a:cubicBezTo>
                  <a:cubicBezTo>
                    <a:pt x="1797" y="950"/>
                    <a:pt x="1386" y="754"/>
                    <a:pt x="989" y="548"/>
                  </a:cubicBezTo>
                  <a:cubicBezTo>
                    <a:pt x="653" y="372"/>
                    <a:pt x="326" y="192"/>
                    <a:pt x="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4"/>
            <p:cNvSpPr/>
            <p:nvPr/>
          </p:nvSpPr>
          <p:spPr>
            <a:xfrm>
              <a:off x="896275" y="3456050"/>
              <a:ext cx="93125" cy="191250"/>
            </a:xfrm>
            <a:custGeom>
              <a:rect b="b" l="l" r="r" t="t"/>
              <a:pathLst>
                <a:path extrusionOk="0" h="7650" w="3725">
                  <a:moveTo>
                    <a:pt x="2199" y="0"/>
                  </a:moveTo>
                  <a:lnTo>
                    <a:pt x="2154" y="15"/>
                  </a:lnTo>
                  <a:cubicBezTo>
                    <a:pt x="1441" y="1461"/>
                    <a:pt x="748" y="2951"/>
                    <a:pt x="30" y="4402"/>
                  </a:cubicBezTo>
                  <a:cubicBezTo>
                    <a:pt x="20" y="4397"/>
                    <a:pt x="10" y="4392"/>
                    <a:pt x="0" y="4387"/>
                  </a:cubicBezTo>
                  <a:lnTo>
                    <a:pt x="0" y="4387"/>
                  </a:lnTo>
                  <a:cubicBezTo>
                    <a:pt x="281" y="5034"/>
                    <a:pt x="698" y="5622"/>
                    <a:pt x="1009" y="6259"/>
                  </a:cubicBezTo>
                  <a:cubicBezTo>
                    <a:pt x="1230" y="6706"/>
                    <a:pt x="1396" y="7173"/>
                    <a:pt x="1526" y="7649"/>
                  </a:cubicBezTo>
                  <a:lnTo>
                    <a:pt x="1536" y="7649"/>
                  </a:lnTo>
                  <a:cubicBezTo>
                    <a:pt x="2174" y="6043"/>
                    <a:pt x="2866" y="4457"/>
                    <a:pt x="3725" y="2956"/>
                  </a:cubicBezTo>
                  <a:cubicBezTo>
                    <a:pt x="3258" y="2073"/>
                    <a:pt x="2686" y="1220"/>
                    <a:pt x="2314" y="326"/>
                  </a:cubicBezTo>
                  <a:cubicBezTo>
                    <a:pt x="2269" y="221"/>
                    <a:pt x="2234" y="110"/>
                    <a:pt x="219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4"/>
            <p:cNvSpPr/>
            <p:nvPr/>
          </p:nvSpPr>
          <p:spPr>
            <a:xfrm>
              <a:off x="865775" y="3634600"/>
              <a:ext cx="184500" cy="474350"/>
            </a:xfrm>
            <a:custGeom>
              <a:rect b="b" l="l" r="r" t="t"/>
              <a:pathLst>
                <a:path extrusionOk="0" h="18974" w="7380">
                  <a:moveTo>
                    <a:pt x="1" y="0"/>
                  </a:moveTo>
                  <a:lnTo>
                    <a:pt x="1" y="0"/>
                  </a:lnTo>
                  <a:cubicBezTo>
                    <a:pt x="377" y="733"/>
                    <a:pt x="749" y="1471"/>
                    <a:pt x="974" y="2259"/>
                  </a:cubicBezTo>
                  <a:cubicBezTo>
                    <a:pt x="1210" y="3082"/>
                    <a:pt x="1281" y="3931"/>
                    <a:pt x="1291" y="4789"/>
                  </a:cubicBezTo>
                  <a:cubicBezTo>
                    <a:pt x="1311" y="6681"/>
                    <a:pt x="1025" y="8624"/>
                    <a:pt x="1511" y="10451"/>
                  </a:cubicBezTo>
                  <a:cubicBezTo>
                    <a:pt x="1798" y="11510"/>
                    <a:pt x="2330" y="12489"/>
                    <a:pt x="2656" y="13527"/>
                  </a:cubicBezTo>
                  <a:cubicBezTo>
                    <a:pt x="2721" y="13728"/>
                    <a:pt x="2776" y="13934"/>
                    <a:pt x="2822" y="14140"/>
                  </a:cubicBezTo>
                  <a:cubicBezTo>
                    <a:pt x="3047" y="15209"/>
                    <a:pt x="2972" y="16333"/>
                    <a:pt x="3238" y="17392"/>
                  </a:cubicBezTo>
                  <a:cubicBezTo>
                    <a:pt x="3384" y="17970"/>
                    <a:pt x="3680" y="18552"/>
                    <a:pt x="4096" y="18973"/>
                  </a:cubicBezTo>
                  <a:lnTo>
                    <a:pt x="7379" y="18973"/>
                  </a:lnTo>
                  <a:cubicBezTo>
                    <a:pt x="6059" y="17252"/>
                    <a:pt x="5316" y="15094"/>
                    <a:pt x="5326" y="12925"/>
                  </a:cubicBezTo>
                  <a:cubicBezTo>
                    <a:pt x="5331" y="12403"/>
                    <a:pt x="5371" y="11881"/>
                    <a:pt x="5442" y="11364"/>
                  </a:cubicBezTo>
                  <a:cubicBezTo>
                    <a:pt x="3845" y="9924"/>
                    <a:pt x="3409" y="7605"/>
                    <a:pt x="3268" y="5456"/>
                  </a:cubicBezTo>
                  <a:cubicBezTo>
                    <a:pt x="3163" y="3800"/>
                    <a:pt x="3173" y="2089"/>
                    <a:pt x="2746" y="507"/>
                  </a:cubicBezTo>
                  <a:cubicBezTo>
                    <a:pt x="1828" y="337"/>
                    <a:pt x="914" y="166"/>
                    <a:pt x="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4"/>
            <p:cNvSpPr/>
            <p:nvPr/>
          </p:nvSpPr>
          <p:spPr>
            <a:xfrm>
              <a:off x="1205575" y="4076175"/>
              <a:ext cx="17100" cy="74050"/>
            </a:xfrm>
            <a:custGeom>
              <a:rect b="b" l="l" r="r" t="t"/>
              <a:pathLst>
                <a:path extrusionOk="0" fill="none" h="2962" w="684">
                  <a:moveTo>
                    <a:pt x="674" y="0"/>
                  </a:moveTo>
                  <a:cubicBezTo>
                    <a:pt x="684" y="447"/>
                    <a:pt x="674" y="889"/>
                    <a:pt x="608" y="1310"/>
                  </a:cubicBezTo>
                  <a:cubicBezTo>
                    <a:pt x="533" y="1908"/>
                    <a:pt x="357" y="2470"/>
                    <a:pt x="1" y="2962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4"/>
            <p:cNvSpPr/>
            <p:nvPr/>
          </p:nvSpPr>
          <p:spPr>
            <a:xfrm>
              <a:off x="1129050" y="3859475"/>
              <a:ext cx="58375" cy="256875"/>
            </a:xfrm>
            <a:custGeom>
              <a:rect b="b" l="l" r="r" t="t"/>
              <a:pathLst>
                <a:path extrusionOk="0" fill="none" h="10275" w="2335">
                  <a:moveTo>
                    <a:pt x="472" y="10275"/>
                  </a:moveTo>
                  <a:cubicBezTo>
                    <a:pt x="452" y="10174"/>
                    <a:pt x="437" y="10079"/>
                    <a:pt x="422" y="9978"/>
                  </a:cubicBezTo>
                  <a:cubicBezTo>
                    <a:pt x="216" y="8749"/>
                    <a:pt x="35" y="7474"/>
                    <a:pt x="15" y="6219"/>
                  </a:cubicBezTo>
                  <a:cubicBezTo>
                    <a:pt x="0" y="5321"/>
                    <a:pt x="70" y="4432"/>
                    <a:pt x="276" y="3589"/>
                  </a:cubicBezTo>
                  <a:cubicBezTo>
                    <a:pt x="452" y="2866"/>
                    <a:pt x="733" y="2168"/>
                    <a:pt x="1145" y="1521"/>
                  </a:cubicBezTo>
                  <a:cubicBezTo>
                    <a:pt x="1491" y="979"/>
                    <a:pt x="1923" y="492"/>
                    <a:pt x="2334" y="0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4"/>
            <p:cNvSpPr/>
            <p:nvPr/>
          </p:nvSpPr>
          <p:spPr>
            <a:xfrm>
              <a:off x="989750" y="3533325"/>
              <a:ext cx="87125" cy="605100"/>
            </a:xfrm>
            <a:custGeom>
              <a:rect b="b" l="l" r="r" t="t"/>
              <a:pathLst>
                <a:path extrusionOk="0" fill="none" h="24204" w="3485">
                  <a:moveTo>
                    <a:pt x="2234" y="1"/>
                  </a:moveTo>
                  <a:cubicBezTo>
                    <a:pt x="1968" y="1070"/>
                    <a:pt x="1341" y="2014"/>
                    <a:pt x="844" y="2997"/>
                  </a:cubicBezTo>
                  <a:cubicBezTo>
                    <a:pt x="683" y="3319"/>
                    <a:pt x="538" y="3645"/>
                    <a:pt x="422" y="3976"/>
                  </a:cubicBezTo>
                  <a:cubicBezTo>
                    <a:pt x="322" y="4277"/>
                    <a:pt x="242" y="4584"/>
                    <a:pt x="202" y="4900"/>
                  </a:cubicBezTo>
                  <a:cubicBezTo>
                    <a:pt x="1" y="6471"/>
                    <a:pt x="754" y="7992"/>
                    <a:pt x="980" y="9558"/>
                  </a:cubicBezTo>
                  <a:cubicBezTo>
                    <a:pt x="1090" y="10316"/>
                    <a:pt x="1075" y="11079"/>
                    <a:pt x="1000" y="11836"/>
                  </a:cubicBezTo>
                  <a:cubicBezTo>
                    <a:pt x="884" y="13026"/>
                    <a:pt x="628" y="14221"/>
                    <a:pt x="483" y="15415"/>
                  </a:cubicBezTo>
                  <a:cubicBezTo>
                    <a:pt x="412" y="15932"/>
                    <a:pt x="372" y="16454"/>
                    <a:pt x="367" y="16976"/>
                  </a:cubicBezTo>
                  <a:cubicBezTo>
                    <a:pt x="357" y="19145"/>
                    <a:pt x="1100" y="21303"/>
                    <a:pt x="2420" y="23024"/>
                  </a:cubicBezTo>
                  <a:cubicBezTo>
                    <a:pt x="2736" y="23446"/>
                    <a:pt x="3098" y="23843"/>
                    <a:pt x="3484" y="24204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4"/>
            <p:cNvSpPr/>
            <p:nvPr/>
          </p:nvSpPr>
          <p:spPr>
            <a:xfrm>
              <a:off x="891375" y="3754300"/>
              <a:ext cx="108700" cy="370325"/>
            </a:xfrm>
            <a:custGeom>
              <a:rect b="b" l="l" r="r" t="t"/>
              <a:pathLst>
                <a:path extrusionOk="0" fill="none" h="14813" w="4348">
                  <a:moveTo>
                    <a:pt x="267" y="1"/>
                  </a:moveTo>
                  <a:cubicBezTo>
                    <a:pt x="287" y="1893"/>
                    <a:pt x="1" y="3836"/>
                    <a:pt x="487" y="5663"/>
                  </a:cubicBezTo>
                  <a:cubicBezTo>
                    <a:pt x="774" y="6722"/>
                    <a:pt x="1306" y="7701"/>
                    <a:pt x="1632" y="8739"/>
                  </a:cubicBezTo>
                  <a:cubicBezTo>
                    <a:pt x="1697" y="8940"/>
                    <a:pt x="1752" y="9146"/>
                    <a:pt x="1798" y="9352"/>
                  </a:cubicBezTo>
                  <a:cubicBezTo>
                    <a:pt x="2023" y="10421"/>
                    <a:pt x="1948" y="11545"/>
                    <a:pt x="2214" y="12604"/>
                  </a:cubicBezTo>
                  <a:cubicBezTo>
                    <a:pt x="2360" y="13182"/>
                    <a:pt x="2656" y="13764"/>
                    <a:pt x="3072" y="14185"/>
                  </a:cubicBezTo>
                  <a:cubicBezTo>
                    <a:pt x="3424" y="14537"/>
                    <a:pt x="3850" y="14773"/>
                    <a:pt x="4347" y="14813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4"/>
            <p:cNvSpPr/>
            <p:nvPr/>
          </p:nvSpPr>
          <p:spPr>
            <a:xfrm>
              <a:off x="1167700" y="3291900"/>
              <a:ext cx="435325" cy="850425"/>
            </a:xfrm>
            <a:custGeom>
              <a:rect b="b" l="l" r="r" t="t"/>
              <a:pathLst>
                <a:path extrusionOk="0" fill="none" h="34017" w="17413">
                  <a:moveTo>
                    <a:pt x="17412" y="1"/>
                  </a:moveTo>
                  <a:lnTo>
                    <a:pt x="17392" y="11"/>
                  </a:lnTo>
                  <a:cubicBezTo>
                    <a:pt x="16529" y="588"/>
                    <a:pt x="15665" y="1160"/>
                    <a:pt x="14807" y="1737"/>
                  </a:cubicBezTo>
                  <a:cubicBezTo>
                    <a:pt x="13798" y="2405"/>
                    <a:pt x="12769" y="3098"/>
                    <a:pt x="11921" y="3946"/>
                  </a:cubicBezTo>
                  <a:cubicBezTo>
                    <a:pt x="11494" y="4368"/>
                    <a:pt x="11118" y="4829"/>
                    <a:pt x="10807" y="5341"/>
                  </a:cubicBezTo>
                  <a:cubicBezTo>
                    <a:pt x="10757" y="5422"/>
                    <a:pt x="10711" y="5502"/>
                    <a:pt x="10666" y="5587"/>
                  </a:cubicBezTo>
                  <a:cubicBezTo>
                    <a:pt x="10024" y="6782"/>
                    <a:pt x="9803" y="8192"/>
                    <a:pt x="9035" y="9317"/>
                  </a:cubicBezTo>
                  <a:cubicBezTo>
                    <a:pt x="8684" y="9829"/>
                    <a:pt x="8232" y="10260"/>
                    <a:pt x="7775" y="10687"/>
                  </a:cubicBezTo>
                  <a:cubicBezTo>
                    <a:pt x="7439" y="11003"/>
                    <a:pt x="7097" y="11319"/>
                    <a:pt x="6796" y="11666"/>
                  </a:cubicBezTo>
                  <a:cubicBezTo>
                    <a:pt x="6249" y="12278"/>
                    <a:pt x="5813" y="12996"/>
                    <a:pt x="5516" y="13764"/>
                  </a:cubicBezTo>
                  <a:cubicBezTo>
                    <a:pt x="5346" y="14215"/>
                    <a:pt x="5215" y="14692"/>
                    <a:pt x="5140" y="15169"/>
                  </a:cubicBezTo>
                  <a:cubicBezTo>
                    <a:pt x="4994" y="16093"/>
                    <a:pt x="5040" y="17036"/>
                    <a:pt x="4889" y="17955"/>
                  </a:cubicBezTo>
                  <a:cubicBezTo>
                    <a:pt x="4718" y="19029"/>
                    <a:pt x="4302" y="20028"/>
                    <a:pt x="3775" y="20991"/>
                  </a:cubicBezTo>
                  <a:cubicBezTo>
                    <a:pt x="3408" y="21669"/>
                    <a:pt x="2987" y="22327"/>
                    <a:pt x="2565" y="22979"/>
                  </a:cubicBezTo>
                  <a:cubicBezTo>
                    <a:pt x="1416" y="24766"/>
                    <a:pt x="256" y="26538"/>
                    <a:pt x="65" y="28586"/>
                  </a:cubicBezTo>
                  <a:cubicBezTo>
                    <a:pt x="55" y="28691"/>
                    <a:pt x="50" y="28796"/>
                    <a:pt x="45" y="28907"/>
                  </a:cubicBezTo>
                  <a:cubicBezTo>
                    <a:pt x="0" y="30167"/>
                    <a:pt x="346" y="31432"/>
                    <a:pt x="377" y="32681"/>
                  </a:cubicBezTo>
                  <a:cubicBezTo>
                    <a:pt x="392" y="33128"/>
                    <a:pt x="362" y="33575"/>
                    <a:pt x="256" y="34017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4"/>
            <p:cNvSpPr/>
            <p:nvPr/>
          </p:nvSpPr>
          <p:spPr>
            <a:xfrm>
              <a:off x="1250125" y="3715925"/>
              <a:ext cx="506725" cy="440200"/>
            </a:xfrm>
            <a:custGeom>
              <a:rect b="b" l="l" r="r" t="t"/>
              <a:pathLst>
                <a:path extrusionOk="0" fill="none" h="17608" w="20269">
                  <a:moveTo>
                    <a:pt x="20269" y="110"/>
                  </a:moveTo>
                  <a:cubicBezTo>
                    <a:pt x="18939" y="0"/>
                    <a:pt x="17573" y="502"/>
                    <a:pt x="16640" y="1451"/>
                  </a:cubicBezTo>
                  <a:cubicBezTo>
                    <a:pt x="16294" y="1802"/>
                    <a:pt x="15997" y="2208"/>
                    <a:pt x="15576" y="2469"/>
                  </a:cubicBezTo>
                  <a:cubicBezTo>
                    <a:pt x="15059" y="2791"/>
                    <a:pt x="14416" y="2836"/>
                    <a:pt x="13824" y="2986"/>
                  </a:cubicBezTo>
                  <a:cubicBezTo>
                    <a:pt x="13433" y="3082"/>
                    <a:pt x="13056" y="3232"/>
                    <a:pt x="12705" y="3428"/>
                  </a:cubicBezTo>
                  <a:cubicBezTo>
                    <a:pt x="11982" y="3820"/>
                    <a:pt x="11360" y="4397"/>
                    <a:pt x="10923" y="5090"/>
                  </a:cubicBezTo>
                  <a:cubicBezTo>
                    <a:pt x="10833" y="5225"/>
                    <a:pt x="10752" y="5361"/>
                    <a:pt x="10682" y="5506"/>
                  </a:cubicBezTo>
                  <a:cubicBezTo>
                    <a:pt x="10471" y="5928"/>
                    <a:pt x="10316" y="6385"/>
                    <a:pt x="10004" y="6741"/>
                  </a:cubicBezTo>
                  <a:cubicBezTo>
                    <a:pt x="9638" y="7158"/>
                    <a:pt x="9101" y="7373"/>
                    <a:pt x="8634" y="7669"/>
                  </a:cubicBezTo>
                  <a:cubicBezTo>
                    <a:pt x="7856" y="8161"/>
                    <a:pt x="7279" y="8879"/>
                    <a:pt x="6722" y="9622"/>
                  </a:cubicBezTo>
                  <a:cubicBezTo>
                    <a:pt x="6114" y="10435"/>
                    <a:pt x="5537" y="11278"/>
                    <a:pt x="4759" y="11911"/>
                  </a:cubicBezTo>
                  <a:cubicBezTo>
                    <a:pt x="4458" y="12157"/>
                    <a:pt x="4132" y="12363"/>
                    <a:pt x="3795" y="12563"/>
                  </a:cubicBezTo>
                  <a:cubicBezTo>
                    <a:pt x="2782" y="13151"/>
                    <a:pt x="1672" y="13612"/>
                    <a:pt x="919" y="14501"/>
                  </a:cubicBezTo>
                  <a:cubicBezTo>
                    <a:pt x="618" y="14857"/>
                    <a:pt x="387" y="15274"/>
                    <a:pt x="242" y="15720"/>
                  </a:cubicBezTo>
                  <a:cubicBezTo>
                    <a:pt x="46" y="16328"/>
                    <a:pt x="1" y="16980"/>
                    <a:pt x="136" y="17608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4"/>
            <p:cNvSpPr/>
            <p:nvPr/>
          </p:nvSpPr>
          <p:spPr>
            <a:xfrm>
              <a:off x="1064550" y="3043700"/>
              <a:ext cx="351750" cy="973525"/>
            </a:xfrm>
            <a:custGeom>
              <a:rect b="b" l="l" r="r" t="t"/>
              <a:pathLst>
                <a:path extrusionOk="0" fill="none" h="38941" w="14070">
                  <a:moveTo>
                    <a:pt x="14069" y="1"/>
                  </a:moveTo>
                  <a:cubicBezTo>
                    <a:pt x="13899" y="6"/>
                    <a:pt x="13733" y="11"/>
                    <a:pt x="13567" y="21"/>
                  </a:cubicBezTo>
                  <a:cubicBezTo>
                    <a:pt x="12037" y="121"/>
                    <a:pt x="10526" y="482"/>
                    <a:pt x="9120" y="1095"/>
                  </a:cubicBezTo>
                  <a:cubicBezTo>
                    <a:pt x="8433" y="1391"/>
                    <a:pt x="7755" y="1762"/>
                    <a:pt x="7258" y="2320"/>
                  </a:cubicBezTo>
                  <a:cubicBezTo>
                    <a:pt x="6872" y="2751"/>
                    <a:pt x="6626" y="3253"/>
                    <a:pt x="6450" y="3785"/>
                  </a:cubicBezTo>
                  <a:cubicBezTo>
                    <a:pt x="6189" y="4563"/>
                    <a:pt x="6079" y="5421"/>
                    <a:pt x="5918" y="6255"/>
                  </a:cubicBezTo>
                  <a:cubicBezTo>
                    <a:pt x="5798" y="6872"/>
                    <a:pt x="5647" y="7474"/>
                    <a:pt x="5386" y="8032"/>
                  </a:cubicBezTo>
                  <a:cubicBezTo>
                    <a:pt x="4924" y="9030"/>
                    <a:pt x="4131" y="9833"/>
                    <a:pt x="3428" y="10687"/>
                  </a:cubicBezTo>
                  <a:cubicBezTo>
                    <a:pt x="3057" y="11133"/>
                    <a:pt x="2716" y="11600"/>
                    <a:pt x="2460" y="12117"/>
                  </a:cubicBezTo>
                  <a:cubicBezTo>
                    <a:pt x="2405" y="12228"/>
                    <a:pt x="2349" y="12348"/>
                    <a:pt x="2304" y="12464"/>
                  </a:cubicBezTo>
                  <a:cubicBezTo>
                    <a:pt x="1441" y="14642"/>
                    <a:pt x="2465" y="17126"/>
                    <a:pt x="2033" y="19425"/>
                  </a:cubicBezTo>
                  <a:cubicBezTo>
                    <a:pt x="1988" y="19646"/>
                    <a:pt x="1933" y="19862"/>
                    <a:pt x="1872" y="20073"/>
                  </a:cubicBezTo>
                  <a:cubicBezTo>
                    <a:pt x="1702" y="20645"/>
                    <a:pt x="1461" y="21197"/>
                    <a:pt x="1205" y="21744"/>
                  </a:cubicBezTo>
                  <a:cubicBezTo>
                    <a:pt x="788" y="22658"/>
                    <a:pt x="342" y="23566"/>
                    <a:pt x="146" y="24545"/>
                  </a:cubicBezTo>
                  <a:cubicBezTo>
                    <a:pt x="10" y="25228"/>
                    <a:pt x="0" y="25905"/>
                    <a:pt x="60" y="26593"/>
                  </a:cubicBezTo>
                  <a:cubicBezTo>
                    <a:pt x="211" y="28400"/>
                    <a:pt x="838" y="30227"/>
                    <a:pt x="833" y="32064"/>
                  </a:cubicBezTo>
                  <a:cubicBezTo>
                    <a:pt x="828" y="32616"/>
                    <a:pt x="768" y="33168"/>
                    <a:pt x="718" y="33720"/>
                  </a:cubicBezTo>
                  <a:cubicBezTo>
                    <a:pt x="663" y="34378"/>
                    <a:pt x="623" y="35030"/>
                    <a:pt x="718" y="35678"/>
                  </a:cubicBezTo>
                  <a:cubicBezTo>
                    <a:pt x="894" y="36923"/>
                    <a:pt x="1586" y="38092"/>
                    <a:pt x="2595" y="38850"/>
                  </a:cubicBezTo>
                  <a:cubicBezTo>
                    <a:pt x="2630" y="38885"/>
                    <a:pt x="2671" y="38910"/>
                    <a:pt x="2711" y="38940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4"/>
            <p:cNvSpPr/>
            <p:nvPr/>
          </p:nvSpPr>
          <p:spPr>
            <a:xfrm>
              <a:off x="753225" y="3120500"/>
              <a:ext cx="248850" cy="798475"/>
            </a:xfrm>
            <a:custGeom>
              <a:rect b="b" l="l" r="r" t="t"/>
              <a:pathLst>
                <a:path extrusionOk="0" fill="none" h="31939" w="9954">
                  <a:moveTo>
                    <a:pt x="0" y="0"/>
                  </a:moveTo>
                  <a:cubicBezTo>
                    <a:pt x="35" y="5"/>
                    <a:pt x="66" y="16"/>
                    <a:pt x="101" y="26"/>
                  </a:cubicBezTo>
                  <a:cubicBezTo>
                    <a:pt x="1526" y="402"/>
                    <a:pt x="2450" y="1832"/>
                    <a:pt x="2886" y="3253"/>
                  </a:cubicBezTo>
                  <a:cubicBezTo>
                    <a:pt x="3077" y="3875"/>
                    <a:pt x="3203" y="4513"/>
                    <a:pt x="3328" y="5150"/>
                  </a:cubicBezTo>
                  <a:cubicBezTo>
                    <a:pt x="3499" y="6009"/>
                    <a:pt x="3669" y="6862"/>
                    <a:pt x="4001" y="7670"/>
                  </a:cubicBezTo>
                  <a:cubicBezTo>
                    <a:pt x="4151" y="8051"/>
                    <a:pt x="4342" y="8413"/>
                    <a:pt x="4528" y="8779"/>
                  </a:cubicBezTo>
                  <a:cubicBezTo>
                    <a:pt x="4789" y="9296"/>
                    <a:pt x="5055" y="9808"/>
                    <a:pt x="5215" y="10360"/>
                  </a:cubicBezTo>
                  <a:cubicBezTo>
                    <a:pt x="5918" y="12704"/>
                    <a:pt x="4779" y="15344"/>
                    <a:pt x="5652" y="17628"/>
                  </a:cubicBezTo>
                  <a:cubicBezTo>
                    <a:pt x="5672" y="17688"/>
                    <a:pt x="5697" y="17749"/>
                    <a:pt x="5722" y="17809"/>
                  </a:cubicBezTo>
                  <a:cubicBezTo>
                    <a:pt x="6003" y="18456"/>
                    <a:pt x="6420" y="19044"/>
                    <a:pt x="6731" y="19681"/>
                  </a:cubicBezTo>
                  <a:cubicBezTo>
                    <a:pt x="6952" y="20128"/>
                    <a:pt x="7118" y="20595"/>
                    <a:pt x="7248" y="21071"/>
                  </a:cubicBezTo>
                  <a:cubicBezTo>
                    <a:pt x="7675" y="22653"/>
                    <a:pt x="7665" y="24364"/>
                    <a:pt x="7770" y="26020"/>
                  </a:cubicBezTo>
                  <a:cubicBezTo>
                    <a:pt x="7911" y="28169"/>
                    <a:pt x="8347" y="30488"/>
                    <a:pt x="9944" y="31928"/>
                  </a:cubicBezTo>
                  <a:cubicBezTo>
                    <a:pt x="9949" y="31933"/>
                    <a:pt x="9949" y="31933"/>
                    <a:pt x="9954" y="31938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4"/>
            <p:cNvSpPr/>
            <p:nvPr/>
          </p:nvSpPr>
          <p:spPr>
            <a:xfrm>
              <a:off x="599000" y="3490300"/>
              <a:ext cx="342850" cy="644500"/>
            </a:xfrm>
            <a:custGeom>
              <a:rect b="b" l="l" r="r" t="t"/>
              <a:pathLst>
                <a:path extrusionOk="0" fill="none" h="25780" w="13714">
                  <a:moveTo>
                    <a:pt x="1" y="0"/>
                  </a:moveTo>
                  <a:cubicBezTo>
                    <a:pt x="2791" y="823"/>
                    <a:pt x="5110" y="3082"/>
                    <a:pt x="6014" y="5848"/>
                  </a:cubicBezTo>
                  <a:cubicBezTo>
                    <a:pt x="6335" y="6837"/>
                    <a:pt x="6491" y="7886"/>
                    <a:pt x="6832" y="8864"/>
                  </a:cubicBezTo>
                  <a:cubicBezTo>
                    <a:pt x="6952" y="9206"/>
                    <a:pt x="7088" y="9537"/>
                    <a:pt x="7269" y="9853"/>
                  </a:cubicBezTo>
                  <a:cubicBezTo>
                    <a:pt x="7710" y="10641"/>
                    <a:pt x="8368" y="11299"/>
                    <a:pt x="8794" y="12097"/>
                  </a:cubicBezTo>
                  <a:cubicBezTo>
                    <a:pt x="9321" y="13081"/>
                    <a:pt x="9452" y="14180"/>
                    <a:pt x="9532" y="15304"/>
                  </a:cubicBezTo>
                  <a:cubicBezTo>
                    <a:pt x="9628" y="16614"/>
                    <a:pt x="9638" y="17954"/>
                    <a:pt x="10094" y="19169"/>
                  </a:cubicBezTo>
                  <a:cubicBezTo>
                    <a:pt x="10551" y="20379"/>
                    <a:pt x="11425" y="21393"/>
                    <a:pt x="11977" y="22557"/>
                  </a:cubicBezTo>
                  <a:cubicBezTo>
                    <a:pt x="12032" y="22672"/>
                    <a:pt x="12082" y="22788"/>
                    <a:pt x="12132" y="22908"/>
                  </a:cubicBezTo>
                  <a:cubicBezTo>
                    <a:pt x="12368" y="23501"/>
                    <a:pt x="12534" y="24173"/>
                    <a:pt x="12815" y="24745"/>
                  </a:cubicBezTo>
                  <a:cubicBezTo>
                    <a:pt x="13026" y="25172"/>
                    <a:pt x="13297" y="25543"/>
                    <a:pt x="13713" y="25779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4"/>
            <p:cNvSpPr/>
            <p:nvPr/>
          </p:nvSpPr>
          <p:spPr>
            <a:xfrm>
              <a:off x="743925" y="4108925"/>
              <a:ext cx="624575" cy="25"/>
            </a:xfrm>
            <a:custGeom>
              <a:rect b="b" l="l" r="r" t="t"/>
              <a:pathLst>
                <a:path extrusionOk="0" fill="none" h="1" w="24983">
                  <a:moveTo>
                    <a:pt x="24982" y="0"/>
                  </a:moveTo>
                  <a:lnTo>
                    <a:pt x="24836" y="0"/>
                  </a:lnTo>
                  <a:lnTo>
                    <a:pt x="22959" y="0"/>
                  </a:lnTo>
                  <a:lnTo>
                    <a:pt x="20490" y="0"/>
                  </a:lnTo>
                  <a:lnTo>
                    <a:pt x="19074" y="0"/>
                  </a:lnTo>
                  <a:lnTo>
                    <a:pt x="17328" y="0"/>
                  </a:lnTo>
                  <a:lnTo>
                    <a:pt x="15827" y="0"/>
                  </a:lnTo>
                  <a:lnTo>
                    <a:pt x="12253" y="0"/>
                  </a:lnTo>
                  <a:lnTo>
                    <a:pt x="8970" y="0"/>
                  </a:lnTo>
                  <a:lnTo>
                    <a:pt x="7018" y="0"/>
                  </a:lnTo>
                  <a:lnTo>
                    <a:pt x="2927" y="0"/>
                  </a:lnTo>
                  <a:lnTo>
                    <a:pt x="1" y="0"/>
                  </a:ln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4"/>
            <p:cNvSpPr/>
            <p:nvPr/>
          </p:nvSpPr>
          <p:spPr>
            <a:xfrm>
              <a:off x="1209100" y="3084725"/>
              <a:ext cx="116725" cy="54125"/>
            </a:xfrm>
            <a:custGeom>
              <a:rect b="b" l="l" r="r" t="t"/>
              <a:pathLst>
                <a:path extrusionOk="0" fill="none" h="2165" w="4669">
                  <a:moveTo>
                    <a:pt x="1" y="1"/>
                  </a:moveTo>
                  <a:cubicBezTo>
                    <a:pt x="11" y="41"/>
                    <a:pt x="21" y="81"/>
                    <a:pt x="31" y="121"/>
                  </a:cubicBezTo>
                  <a:cubicBezTo>
                    <a:pt x="181" y="814"/>
                    <a:pt x="377" y="1497"/>
                    <a:pt x="608" y="2164"/>
                  </a:cubicBezTo>
                  <a:cubicBezTo>
                    <a:pt x="628" y="2159"/>
                    <a:pt x="648" y="2154"/>
                    <a:pt x="668" y="2144"/>
                  </a:cubicBezTo>
                  <a:cubicBezTo>
                    <a:pt x="1612" y="1838"/>
                    <a:pt x="2596" y="1517"/>
                    <a:pt x="3564" y="1231"/>
                  </a:cubicBezTo>
                  <a:cubicBezTo>
                    <a:pt x="3931" y="1120"/>
                    <a:pt x="4297" y="1020"/>
                    <a:pt x="4658" y="924"/>
                  </a:cubicBezTo>
                  <a:cubicBezTo>
                    <a:pt x="4663" y="919"/>
                    <a:pt x="4663" y="919"/>
                    <a:pt x="4668" y="919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4"/>
            <p:cNvSpPr/>
            <p:nvPr/>
          </p:nvSpPr>
          <p:spPr>
            <a:xfrm>
              <a:off x="1183125" y="3124650"/>
              <a:ext cx="126000" cy="76425"/>
            </a:xfrm>
            <a:custGeom>
              <a:rect b="b" l="l" r="r" t="t"/>
              <a:pathLst>
                <a:path extrusionOk="0" fill="none" h="3057" w="5040">
                  <a:moveTo>
                    <a:pt x="1" y="0"/>
                  </a:moveTo>
                  <a:cubicBezTo>
                    <a:pt x="1" y="10"/>
                    <a:pt x="6" y="15"/>
                    <a:pt x="6" y="20"/>
                  </a:cubicBezTo>
                  <a:cubicBezTo>
                    <a:pt x="267" y="1064"/>
                    <a:pt x="663" y="2073"/>
                    <a:pt x="1175" y="3017"/>
                  </a:cubicBezTo>
                  <a:cubicBezTo>
                    <a:pt x="1180" y="3032"/>
                    <a:pt x="1185" y="3042"/>
                    <a:pt x="1190" y="3057"/>
                  </a:cubicBezTo>
                  <a:cubicBezTo>
                    <a:pt x="1290" y="2901"/>
                    <a:pt x="1572" y="2856"/>
                    <a:pt x="1737" y="2781"/>
                  </a:cubicBezTo>
                  <a:cubicBezTo>
                    <a:pt x="1998" y="2665"/>
                    <a:pt x="2259" y="2550"/>
                    <a:pt x="2520" y="2434"/>
                  </a:cubicBezTo>
                  <a:cubicBezTo>
                    <a:pt x="3022" y="2214"/>
                    <a:pt x="3529" y="1998"/>
                    <a:pt x="4031" y="1777"/>
                  </a:cubicBezTo>
                  <a:cubicBezTo>
                    <a:pt x="4332" y="1646"/>
                    <a:pt x="4633" y="1516"/>
                    <a:pt x="4935" y="1385"/>
                  </a:cubicBezTo>
                  <a:cubicBezTo>
                    <a:pt x="4970" y="1365"/>
                    <a:pt x="5005" y="1355"/>
                    <a:pt x="5040" y="1340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4"/>
            <p:cNvSpPr/>
            <p:nvPr/>
          </p:nvSpPr>
          <p:spPr>
            <a:xfrm>
              <a:off x="1137700" y="3257275"/>
              <a:ext cx="109575" cy="54100"/>
            </a:xfrm>
            <a:custGeom>
              <a:rect b="b" l="l" r="r" t="t"/>
              <a:pathLst>
                <a:path extrusionOk="0" fill="none" h="2164" w="4383">
                  <a:moveTo>
                    <a:pt x="1" y="0"/>
                  </a:moveTo>
                  <a:cubicBezTo>
                    <a:pt x="1" y="11"/>
                    <a:pt x="1" y="16"/>
                    <a:pt x="1" y="21"/>
                  </a:cubicBezTo>
                  <a:cubicBezTo>
                    <a:pt x="101" y="743"/>
                    <a:pt x="241" y="1461"/>
                    <a:pt x="422" y="2164"/>
                  </a:cubicBezTo>
                  <a:cubicBezTo>
                    <a:pt x="447" y="2159"/>
                    <a:pt x="477" y="2149"/>
                    <a:pt x="502" y="2144"/>
                  </a:cubicBezTo>
                  <a:cubicBezTo>
                    <a:pt x="1752" y="1777"/>
                    <a:pt x="3052" y="1431"/>
                    <a:pt x="4302" y="1065"/>
                  </a:cubicBezTo>
                  <a:cubicBezTo>
                    <a:pt x="4332" y="1055"/>
                    <a:pt x="4357" y="1050"/>
                    <a:pt x="4382" y="1039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4"/>
            <p:cNvSpPr/>
            <p:nvPr/>
          </p:nvSpPr>
          <p:spPr>
            <a:xfrm>
              <a:off x="1111725" y="3297300"/>
              <a:ext cx="102800" cy="49350"/>
            </a:xfrm>
            <a:custGeom>
              <a:rect b="b" l="l" r="r" t="t"/>
              <a:pathLst>
                <a:path extrusionOk="0" fill="none" h="1974" w="4112">
                  <a:moveTo>
                    <a:pt x="1" y="1"/>
                  </a:moveTo>
                  <a:cubicBezTo>
                    <a:pt x="1" y="6"/>
                    <a:pt x="1" y="6"/>
                    <a:pt x="1" y="6"/>
                  </a:cubicBezTo>
                  <a:cubicBezTo>
                    <a:pt x="186" y="663"/>
                    <a:pt x="377" y="1321"/>
                    <a:pt x="563" y="1973"/>
                  </a:cubicBezTo>
                  <a:cubicBezTo>
                    <a:pt x="568" y="1973"/>
                    <a:pt x="573" y="1973"/>
                    <a:pt x="573" y="1973"/>
                  </a:cubicBezTo>
                  <a:cubicBezTo>
                    <a:pt x="829" y="1818"/>
                    <a:pt x="1185" y="1777"/>
                    <a:pt x="1471" y="1697"/>
                  </a:cubicBezTo>
                  <a:cubicBezTo>
                    <a:pt x="2340" y="1456"/>
                    <a:pt x="3208" y="1215"/>
                    <a:pt x="4071" y="969"/>
                  </a:cubicBezTo>
                  <a:cubicBezTo>
                    <a:pt x="4086" y="964"/>
                    <a:pt x="4096" y="964"/>
                    <a:pt x="4111" y="959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4"/>
            <p:cNvSpPr/>
            <p:nvPr/>
          </p:nvSpPr>
          <p:spPr>
            <a:xfrm>
              <a:off x="1241100" y="3081100"/>
              <a:ext cx="77950" cy="170175"/>
            </a:xfrm>
            <a:custGeom>
              <a:rect b="b" l="l" r="r" t="t"/>
              <a:pathLst>
                <a:path extrusionOk="0" fill="none" h="6807" w="3118">
                  <a:moveTo>
                    <a:pt x="3117" y="0"/>
                  </a:moveTo>
                  <a:cubicBezTo>
                    <a:pt x="2741" y="392"/>
                    <a:pt x="2480" y="869"/>
                    <a:pt x="2284" y="1376"/>
                  </a:cubicBezTo>
                  <a:cubicBezTo>
                    <a:pt x="2169" y="1692"/>
                    <a:pt x="2068" y="2018"/>
                    <a:pt x="1988" y="2344"/>
                  </a:cubicBezTo>
                  <a:cubicBezTo>
                    <a:pt x="1893" y="2736"/>
                    <a:pt x="1807" y="3127"/>
                    <a:pt x="1712" y="3519"/>
                  </a:cubicBezTo>
                  <a:cubicBezTo>
                    <a:pt x="1602" y="3981"/>
                    <a:pt x="1471" y="4437"/>
                    <a:pt x="1280" y="4874"/>
                  </a:cubicBezTo>
                  <a:cubicBezTo>
                    <a:pt x="964" y="5582"/>
                    <a:pt x="497" y="6209"/>
                    <a:pt x="0" y="6807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4"/>
            <p:cNvSpPr/>
            <p:nvPr/>
          </p:nvSpPr>
          <p:spPr>
            <a:xfrm>
              <a:off x="1047350" y="3459425"/>
              <a:ext cx="168925" cy="87625"/>
            </a:xfrm>
            <a:custGeom>
              <a:rect b="b" l="l" r="r" t="t"/>
              <a:pathLst>
                <a:path extrusionOk="0" fill="none" h="3505" w="6757">
                  <a:moveTo>
                    <a:pt x="1" y="1"/>
                  </a:moveTo>
                  <a:cubicBezTo>
                    <a:pt x="16" y="26"/>
                    <a:pt x="31" y="46"/>
                    <a:pt x="46" y="66"/>
                  </a:cubicBezTo>
                  <a:cubicBezTo>
                    <a:pt x="809" y="1245"/>
                    <a:pt x="1647" y="2375"/>
                    <a:pt x="2560" y="3444"/>
                  </a:cubicBezTo>
                  <a:cubicBezTo>
                    <a:pt x="2576" y="3464"/>
                    <a:pt x="2596" y="3484"/>
                    <a:pt x="2611" y="3504"/>
                  </a:cubicBezTo>
                  <a:cubicBezTo>
                    <a:pt x="3504" y="2847"/>
                    <a:pt x="4387" y="2169"/>
                    <a:pt x="5286" y="1501"/>
                  </a:cubicBezTo>
                  <a:cubicBezTo>
                    <a:pt x="5763" y="1150"/>
                    <a:pt x="6240" y="799"/>
                    <a:pt x="6727" y="457"/>
                  </a:cubicBezTo>
                  <a:cubicBezTo>
                    <a:pt x="6737" y="452"/>
                    <a:pt x="6747" y="447"/>
                    <a:pt x="6757" y="442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4"/>
            <p:cNvSpPr/>
            <p:nvPr/>
          </p:nvSpPr>
          <p:spPr>
            <a:xfrm>
              <a:off x="1045975" y="3506100"/>
              <a:ext cx="164775" cy="84100"/>
            </a:xfrm>
            <a:custGeom>
              <a:rect b="b" l="l" r="r" t="t"/>
              <a:pathLst>
                <a:path extrusionOk="0" fill="none" h="3364" w="6591">
                  <a:moveTo>
                    <a:pt x="0" y="909"/>
                  </a:moveTo>
                  <a:cubicBezTo>
                    <a:pt x="10" y="919"/>
                    <a:pt x="10" y="924"/>
                    <a:pt x="20" y="934"/>
                  </a:cubicBezTo>
                  <a:cubicBezTo>
                    <a:pt x="608" y="1747"/>
                    <a:pt x="1250" y="2520"/>
                    <a:pt x="1943" y="3248"/>
                  </a:cubicBezTo>
                  <a:cubicBezTo>
                    <a:pt x="1948" y="3248"/>
                    <a:pt x="1948" y="3248"/>
                    <a:pt x="1948" y="3248"/>
                  </a:cubicBezTo>
                  <a:cubicBezTo>
                    <a:pt x="2103" y="3364"/>
                    <a:pt x="3961" y="2064"/>
                    <a:pt x="4181" y="1883"/>
                  </a:cubicBezTo>
                  <a:cubicBezTo>
                    <a:pt x="4342" y="1752"/>
                    <a:pt x="4508" y="1617"/>
                    <a:pt x="4673" y="1491"/>
                  </a:cubicBezTo>
                  <a:cubicBezTo>
                    <a:pt x="5311" y="990"/>
                    <a:pt x="5963" y="513"/>
                    <a:pt x="6591" y="1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4"/>
            <p:cNvSpPr/>
            <p:nvPr/>
          </p:nvSpPr>
          <p:spPr>
            <a:xfrm>
              <a:off x="1000050" y="3622050"/>
              <a:ext cx="169300" cy="86475"/>
            </a:xfrm>
            <a:custGeom>
              <a:rect b="b" l="l" r="r" t="t"/>
              <a:pathLst>
                <a:path extrusionOk="0" fill="none" h="3459" w="6772">
                  <a:moveTo>
                    <a:pt x="0" y="417"/>
                  </a:moveTo>
                  <a:cubicBezTo>
                    <a:pt x="5" y="417"/>
                    <a:pt x="10" y="427"/>
                    <a:pt x="10" y="427"/>
                  </a:cubicBezTo>
                  <a:cubicBezTo>
                    <a:pt x="823" y="1491"/>
                    <a:pt x="1707" y="2500"/>
                    <a:pt x="2640" y="3459"/>
                  </a:cubicBezTo>
                  <a:lnTo>
                    <a:pt x="2646" y="3459"/>
                  </a:lnTo>
                  <a:cubicBezTo>
                    <a:pt x="3624" y="2651"/>
                    <a:pt x="4618" y="1802"/>
                    <a:pt x="5607" y="969"/>
                  </a:cubicBezTo>
                  <a:cubicBezTo>
                    <a:pt x="5998" y="643"/>
                    <a:pt x="6385" y="317"/>
                    <a:pt x="6771" y="1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4"/>
            <p:cNvSpPr/>
            <p:nvPr/>
          </p:nvSpPr>
          <p:spPr>
            <a:xfrm>
              <a:off x="1139325" y="3427300"/>
              <a:ext cx="48350" cy="308725"/>
            </a:xfrm>
            <a:custGeom>
              <a:rect b="b" l="l" r="r" t="t"/>
              <a:pathLst>
                <a:path extrusionOk="0" fill="none" h="12349" w="1934">
                  <a:moveTo>
                    <a:pt x="1627" y="1"/>
                  </a:moveTo>
                  <a:cubicBezTo>
                    <a:pt x="1933" y="894"/>
                    <a:pt x="1853" y="1863"/>
                    <a:pt x="1607" y="2786"/>
                  </a:cubicBezTo>
                  <a:cubicBezTo>
                    <a:pt x="1517" y="3128"/>
                    <a:pt x="1401" y="3459"/>
                    <a:pt x="1281" y="3785"/>
                  </a:cubicBezTo>
                  <a:cubicBezTo>
                    <a:pt x="1175" y="4071"/>
                    <a:pt x="1060" y="4357"/>
                    <a:pt x="939" y="4643"/>
                  </a:cubicBezTo>
                  <a:cubicBezTo>
                    <a:pt x="568" y="5557"/>
                    <a:pt x="186" y="6476"/>
                    <a:pt x="61" y="7449"/>
                  </a:cubicBezTo>
                  <a:cubicBezTo>
                    <a:pt x="6" y="7891"/>
                    <a:pt x="1" y="8323"/>
                    <a:pt x="36" y="8759"/>
                  </a:cubicBezTo>
                  <a:cubicBezTo>
                    <a:pt x="126" y="9974"/>
                    <a:pt x="518" y="11179"/>
                    <a:pt x="909" y="12348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4"/>
            <p:cNvSpPr/>
            <p:nvPr/>
          </p:nvSpPr>
          <p:spPr>
            <a:xfrm>
              <a:off x="1013850" y="3770875"/>
              <a:ext cx="180475" cy="116600"/>
            </a:xfrm>
            <a:custGeom>
              <a:rect b="b" l="l" r="r" t="t"/>
              <a:pathLst>
                <a:path extrusionOk="0" fill="none" h="4664" w="7219">
                  <a:moveTo>
                    <a:pt x="0" y="2304"/>
                  </a:moveTo>
                  <a:cubicBezTo>
                    <a:pt x="16" y="2314"/>
                    <a:pt x="26" y="2324"/>
                    <a:pt x="36" y="2334"/>
                  </a:cubicBezTo>
                  <a:cubicBezTo>
                    <a:pt x="904" y="3143"/>
                    <a:pt x="1812" y="3910"/>
                    <a:pt x="2746" y="4633"/>
                  </a:cubicBezTo>
                  <a:cubicBezTo>
                    <a:pt x="2761" y="4643"/>
                    <a:pt x="2771" y="4653"/>
                    <a:pt x="2781" y="4663"/>
                  </a:cubicBezTo>
                  <a:cubicBezTo>
                    <a:pt x="4207" y="3067"/>
                    <a:pt x="5672" y="1511"/>
                    <a:pt x="7198" y="21"/>
                  </a:cubicBezTo>
                  <a:cubicBezTo>
                    <a:pt x="7203" y="10"/>
                    <a:pt x="7208" y="5"/>
                    <a:pt x="7218" y="0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4"/>
            <p:cNvSpPr/>
            <p:nvPr/>
          </p:nvSpPr>
          <p:spPr>
            <a:xfrm>
              <a:off x="1013975" y="3947550"/>
              <a:ext cx="30525" cy="91875"/>
            </a:xfrm>
            <a:custGeom>
              <a:rect b="b" l="l" r="r" t="t"/>
              <a:pathLst>
                <a:path extrusionOk="0" fill="none" h="3675" w="1221">
                  <a:moveTo>
                    <a:pt x="91" y="1"/>
                  </a:moveTo>
                  <a:cubicBezTo>
                    <a:pt x="0" y="1306"/>
                    <a:pt x="412" y="2641"/>
                    <a:pt x="1220" y="3675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4"/>
            <p:cNvSpPr/>
            <p:nvPr/>
          </p:nvSpPr>
          <p:spPr>
            <a:xfrm>
              <a:off x="791000" y="3176850"/>
              <a:ext cx="70800" cy="73050"/>
            </a:xfrm>
            <a:custGeom>
              <a:rect b="b" l="l" r="r" t="t"/>
              <a:pathLst>
                <a:path extrusionOk="0" fill="none" h="2922" w="2832">
                  <a:moveTo>
                    <a:pt x="0" y="1757"/>
                  </a:moveTo>
                  <a:cubicBezTo>
                    <a:pt x="602" y="2138"/>
                    <a:pt x="1210" y="2515"/>
                    <a:pt x="1817" y="2896"/>
                  </a:cubicBezTo>
                  <a:cubicBezTo>
                    <a:pt x="1832" y="2901"/>
                    <a:pt x="1847" y="2916"/>
                    <a:pt x="1857" y="2921"/>
                  </a:cubicBezTo>
                  <a:cubicBezTo>
                    <a:pt x="2204" y="1983"/>
                    <a:pt x="2530" y="974"/>
                    <a:pt x="2831" y="20"/>
                  </a:cubicBezTo>
                  <a:cubicBezTo>
                    <a:pt x="2831" y="10"/>
                    <a:pt x="2831" y="10"/>
                    <a:pt x="2831" y="0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4"/>
            <p:cNvSpPr/>
            <p:nvPr/>
          </p:nvSpPr>
          <p:spPr>
            <a:xfrm>
              <a:off x="811200" y="3253625"/>
              <a:ext cx="85100" cy="86875"/>
            </a:xfrm>
            <a:custGeom>
              <a:rect b="b" l="l" r="r" t="t"/>
              <a:pathLst>
                <a:path extrusionOk="0" fill="none" h="3475" w="3404">
                  <a:moveTo>
                    <a:pt x="0" y="2330"/>
                  </a:moveTo>
                  <a:cubicBezTo>
                    <a:pt x="321" y="2521"/>
                    <a:pt x="648" y="2701"/>
                    <a:pt x="984" y="2877"/>
                  </a:cubicBezTo>
                  <a:cubicBezTo>
                    <a:pt x="1381" y="3083"/>
                    <a:pt x="1792" y="3279"/>
                    <a:pt x="2209" y="3454"/>
                  </a:cubicBezTo>
                  <a:cubicBezTo>
                    <a:pt x="2224" y="3459"/>
                    <a:pt x="2239" y="3469"/>
                    <a:pt x="2259" y="3474"/>
                  </a:cubicBezTo>
                  <a:cubicBezTo>
                    <a:pt x="2545" y="2300"/>
                    <a:pt x="2916" y="1135"/>
                    <a:pt x="3398" y="21"/>
                  </a:cubicBezTo>
                  <a:cubicBezTo>
                    <a:pt x="3398" y="16"/>
                    <a:pt x="3403" y="6"/>
                    <a:pt x="3403" y="1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4"/>
            <p:cNvSpPr/>
            <p:nvPr/>
          </p:nvSpPr>
          <p:spPr>
            <a:xfrm>
              <a:off x="824250" y="3302075"/>
              <a:ext cx="35400" cy="146075"/>
            </a:xfrm>
            <a:custGeom>
              <a:rect b="b" l="l" r="r" t="t"/>
              <a:pathLst>
                <a:path extrusionOk="0" fill="none" h="5843" w="1416">
                  <a:moveTo>
                    <a:pt x="0" y="0"/>
                  </a:moveTo>
                  <a:cubicBezTo>
                    <a:pt x="156" y="312"/>
                    <a:pt x="316" y="623"/>
                    <a:pt x="462" y="939"/>
                  </a:cubicBezTo>
                  <a:cubicBezTo>
                    <a:pt x="828" y="1717"/>
                    <a:pt x="1145" y="2515"/>
                    <a:pt x="1280" y="3363"/>
                  </a:cubicBezTo>
                  <a:cubicBezTo>
                    <a:pt x="1416" y="4181"/>
                    <a:pt x="1371" y="5020"/>
                    <a:pt x="1280" y="5843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4"/>
            <p:cNvSpPr/>
            <p:nvPr/>
          </p:nvSpPr>
          <p:spPr>
            <a:xfrm>
              <a:off x="830150" y="3456425"/>
              <a:ext cx="119975" cy="109675"/>
            </a:xfrm>
            <a:custGeom>
              <a:rect b="b" l="l" r="r" t="t"/>
              <a:pathLst>
                <a:path extrusionOk="0" fill="none" h="4387" w="4799">
                  <a:moveTo>
                    <a:pt x="0" y="3157"/>
                  </a:moveTo>
                  <a:cubicBezTo>
                    <a:pt x="10" y="3162"/>
                    <a:pt x="20" y="3167"/>
                    <a:pt x="30" y="3172"/>
                  </a:cubicBezTo>
                  <a:cubicBezTo>
                    <a:pt x="196" y="3278"/>
                    <a:pt x="377" y="3358"/>
                    <a:pt x="557" y="3443"/>
                  </a:cubicBezTo>
                  <a:cubicBezTo>
                    <a:pt x="1255" y="3750"/>
                    <a:pt x="1953" y="4061"/>
                    <a:pt x="2645" y="4372"/>
                  </a:cubicBezTo>
                  <a:cubicBezTo>
                    <a:pt x="2655" y="4377"/>
                    <a:pt x="2665" y="4382"/>
                    <a:pt x="2675" y="4387"/>
                  </a:cubicBezTo>
                  <a:cubicBezTo>
                    <a:pt x="3393" y="2936"/>
                    <a:pt x="4086" y="1446"/>
                    <a:pt x="4799" y="0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4"/>
            <p:cNvSpPr/>
            <p:nvPr/>
          </p:nvSpPr>
          <p:spPr>
            <a:xfrm>
              <a:off x="974200" y="3734475"/>
              <a:ext cx="3900" cy="29650"/>
            </a:xfrm>
            <a:custGeom>
              <a:rect b="b" l="l" r="r" t="t"/>
              <a:pathLst>
                <a:path extrusionOk="0" fill="none" h="1186" w="156">
                  <a:moveTo>
                    <a:pt x="156" y="1"/>
                  </a:moveTo>
                  <a:cubicBezTo>
                    <a:pt x="106" y="392"/>
                    <a:pt x="51" y="789"/>
                    <a:pt x="0" y="1185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4"/>
            <p:cNvSpPr/>
            <p:nvPr/>
          </p:nvSpPr>
          <p:spPr>
            <a:xfrm>
              <a:off x="988625" y="3749800"/>
              <a:ext cx="2025" cy="22475"/>
            </a:xfrm>
            <a:custGeom>
              <a:rect b="b" l="l" r="r" t="t"/>
              <a:pathLst>
                <a:path extrusionOk="0" fill="none" h="899" w="81">
                  <a:moveTo>
                    <a:pt x="81" y="0"/>
                  </a:moveTo>
                  <a:cubicBezTo>
                    <a:pt x="26" y="296"/>
                    <a:pt x="1" y="598"/>
                    <a:pt x="1" y="899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4"/>
            <p:cNvSpPr/>
            <p:nvPr/>
          </p:nvSpPr>
          <p:spPr>
            <a:xfrm>
              <a:off x="865150" y="3529575"/>
              <a:ext cx="124500" cy="117725"/>
            </a:xfrm>
            <a:custGeom>
              <a:rect b="b" l="l" r="r" t="t"/>
              <a:pathLst>
                <a:path extrusionOk="0" fill="none" h="4709" w="4980">
                  <a:moveTo>
                    <a:pt x="1" y="4196"/>
                  </a:moveTo>
                  <a:cubicBezTo>
                    <a:pt x="11" y="4201"/>
                    <a:pt x="16" y="4201"/>
                    <a:pt x="26" y="4201"/>
                  </a:cubicBezTo>
                  <a:cubicBezTo>
                    <a:pt x="939" y="4367"/>
                    <a:pt x="1853" y="4538"/>
                    <a:pt x="2771" y="4708"/>
                  </a:cubicBezTo>
                  <a:cubicBezTo>
                    <a:pt x="2771" y="4708"/>
                    <a:pt x="2781" y="4708"/>
                    <a:pt x="2781" y="4708"/>
                  </a:cubicBezTo>
                  <a:cubicBezTo>
                    <a:pt x="3419" y="3102"/>
                    <a:pt x="4111" y="1516"/>
                    <a:pt x="4970" y="15"/>
                  </a:cubicBezTo>
                  <a:cubicBezTo>
                    <a:pt x="4975" y="10"/>
                    <a:pt x="4980" y="5"/>
                    <a:pt x="4980" y="0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4"/>
            <p:cNvSpPr/>
            <p:nvPr/>
          </p:nvSpPr>
          <p:spPr>
            <a:xfrm>
              <a:off x="910450" y="3822075"/>
              <a:ext cx="47825" cy="162025"/>
            </a:xfrm>
            <a:custGeom>
              <a:rect b="b" l="l" r="r" t="t"/>
              <a:pathLst>
                <a:path extrusionOk="0" fill="none" h="6481" w="1913">
                  <a:moveTo>
                    <a:pt x="201" y="0"/>
                  </a:moveTo>
                  <a:cubicBezTo>
                    <a:pt x="1" y="1110"/>
                    <a:pt x="327" y="2254"/>
                    <a:pt x="748" y="3303"/>
                  </a:cubicBezTo>
                  <a:cubicBezTo>
                    <a:pt x="1170" y="4352"/>
                    <a:pt x="1692" y="5371"/>
                    <a:pt x="1913" y="6480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4"/>
            <p:cNvSpPr/>
            <p:nvPr/>
          </p:nvSpPr>
          <p:spPr>
            <a:xfrm>
              <a:off x="1465725" y="3338975"/>
              <a:ext cx="80575" cy="51700"/>
            </a:xfrm>
            <a:custGeom>
              <a:rect b="b" l="l" r="r" t="t"/>
              <a:pathLst>
                <a:path extrusionOk="0" fill="none" h="2068" w="3223">
                  <a:moveTo>
                    <a:pt x="296" y="0"/>
                  </a:moveTo>
                  <a:cubicBezTo>
                    <a:pt x="286" y="30"/>
                    <a:pt x="281" y="65"/>
                    <a:pt x="276" y="95"/>
                  </a:cubicBezTo>
                  <a:cubicBezTo>
                    <a:pt x="161" y="748"/>
                    <a:pt x="110" y="1410"/>
                    <a:pt x="0" y="2063"/>
                  </a:cubicBezTo>
                  <a:lnTo>
                    <a:pt x="0" y="2068"/>
                  </a:lnTo>
                  <a:cubicBezTo>
                    <a:pt x="1044" y="1877"/>
                    <a:pt x="2133" y="1656"/>
                    <a:pt x="3177" y="1466"/>
                  </a:cubicBezTo>
                  <a:cubicBezTo>
                    <a:pt x="3192" y="1461"/>
                    <a:pt x="3207" y="1456"/>
                    <a:pt x="3222" y="1456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4"/>
            <p:cNvSpPr/>
            <p:nvPr/>
          </p:nvSpPr>
          <p:spPr>
            <a:xfrm>
              <a:off x="1436975" y="3365325"/>
              <a:ext cx="61775" cy="60250"/>
            </a:xfrm>
            <a:custGeom>
              <a:rect b="b" l="l" r="r" t="t"/>
              <a:pathLst>
                <a:path extrusionOk="0" fill="none" h="2410" w="2471">
                  <a:moveTo>
                    <a:pt x="56" y="0"/>
                  </a:moveTo>
                  <a:cubicBezTo>
                    <a:pt x="56" y="35"/>
                    <a:pt x="51" y="60"/>
                    <a:pt x="51" y="95"/>
                  </a:cubicBezTo>
                  <a:cubicBezTo>
                    <a:pt x="6" y="863"/>
                    <a:pt x="1" y="1636"/>
                    <a:pt x="36" y="2404"/>
                  </a:cubicBezTo>
                  <a:lnTo>
                    <a:pt x="36" y="2409"/>
                  </a:lnTo>
                  <a:cubicBezTo>
                    <a:pt x="824" y="2204"/>
                    <a:pt x="1642" y="1988"/>
                    <a:pt x="2445" y="1912"/>
                  </a:cubicBezTo>
                  <a:cubicBezTo>
                    <a:pt x="2455" y="1912"/>
                    <a:pt x="2460" y="1907"/>
                    <a:pt x="2470" y="1907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4"/>
            <p:cNvSpPr/>
            <p:nvPr/>
          </p:nvSpPr>
          <p:spPr>
            <a:xfrm>
              <a:off x="1359925" y="3494050"/>
              <a:ext cx="89250" cy="65525"/>
            </a:xfrm>
            <a:custGeom>
              <a:rect b="b" l="l" r="r" t="t"/>
              <a:pathLst>
                <a:path extrusionOk="0" fill="none" h="2621" w="3570">
                  <a:moveTo>
                    <a:pt x="71" y="1"/>
                  </a:moveTo>
                  <a:cubicBezTo>
                    <a:pt x="71" y="26"/>
                    <a:pt x="66" y="46"/>
                    <a:pt x="66" y="71"/>
                  </a:cubicBezTo>
                  <a:cubicBezTo>
                    <a:pt x="11" y="919"/>
                    <a:pt x="1" y="1773"/>
                    <a:pt x="46" y="2621"/>
                  </a:cubicBezTo>
                  <a:cubicBezTo>
                    <a:pt x="61" y="2616"/>
                    <a:pt x="71" y="2606"/>
                    <a:pt x="86" y="2601"/>
                  </a:cubicBezTo>
                  <a:cubicBezTo>
                    <a:pt x="1215" y="2089"/>
                    <a:pt x="2415" y="1557"/>
                    <a:pt x="3569" y="1110"/>
                  </a:cubicBezTo>
                  <a:lnTo>
                    <a:pt x="3569" y="1110"/>
                  </a:ln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4"/>
            <p:cNvSpPr/>
            <p:nvPr/>
          </p:nvSpPr>
          <p:spPr>
            <a:xfrm>
              <a:off x="1297575" y="3553150"/>
              <a:ext cx="62875" cy="83475"/>
            </a:xfrm>
            <a:custGeom>
              <a:rect b="b" l="l" r="r" t="t"/>
              <a:pathLst>
                <a:path extrusionOk="0" fill="none" h="3339" w="2515">
                  <a:moveTo>
                    <a:pt x="0" y="1"/>
                  </a:moveTo>
                  <a:lnTo>
                    <a:pt x="0" y="41"/>
                  </a:lnTo>
                  <a:cubicBezTo>
                    <a:pt x="5" y="377"/>
                    <a:pt x="15" y="709"/>
                    <a:pt x="35" y="1045"/>
                  </a:cubicBezTo>
                  <a:cubicBezTo>
                    <a:pt x="75" y="1813"/>
                    <a:pt x="151" y="2576"/>
                    <a:pt x="261" y="3339"/>
                  </a:cubicBezTo>
                  <a:cubicBezTo>
                    <a:pt x="281" y="3329"/>
                    <a:pt x="301" y="3324"/>
                    <a:pt x="321" y="3314"/>
                  </a:cubicBezTo>
                  <a:cubicBezTo>
                    <a:pt x="1049" y="3038"/>
                    <a:pt x="1787" y="2757"/>
                    <a:pt x="2515" y="2481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4"/>
            <p:cNvSpPr/>
            <p:nvPr/>
          </p:nvSpPr>
          <p:spPr>
            <a:xfrm>
              <a:off x="1236700" y="3736750"/>
              <a:ext cx="113100" cy="80325"/>
            </a:xfrm>
            <a:custGeom>
              <a:rect b="b" l="l" r="r" t="t"/>
              <a:pathLst>
                <a:path extrusionOk="0" fill="none" h="3213" w="4524">
                  <a:moveTo>
                    <a:pt x="1" y="0"/>
                  </a:moveTo>
                  <a:cubicBezTo>
                    <a:pt x="1" y="10"/>
                    <a:pt x="6" y="25"/>
                    <a:pt x="11" y="35"/>
                  </a:cubicBezTo>
                  <a:cubicBezTo>
                    <a:pt x="242" y="1054"/>
                    <a:pt x="478" y="2304"/>
                    <a:pt x="1015" y="3197"/>
                  </a:cubicBezTo>
                  <a:cubicBezTo>
                    <a:pt x="1020" y="3203"/>
                    <a:pt x="1020" y="3208"/>
                    <a:pt x="1025" y="3213"/>
                  </a:cubicBezTo>
                  <a:cubicBezTo>
                    <a:pt x="2204" y="2379"/>
                    <a:pt x="3369" y="1476"/>
                    <a:pt x="4513" y="592"/>
                  </a:cubicBezTo>
                  <a:cubicBezTo>
                    <a:pt x="4518" y="587"/>
                    <a:pt x="4518" y="587"/>
                    <a:pt x="4523" y="582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4"/>
            <p:cNvSpPr/>
            <p:nvPr/>
          </p:nvSpPr>
          <p:spPr>
            <a:xfrm>
              <a:off x="1315875" y="3694825"/>
              <a:ext cx="11200" cy="18600"/>
            </a:xfrm>
            <a:custGeom>
              <a:rect b="b" l="l" r="r" t="t"/>
              <a:pathLst>
                <a:path extrusionOk="0" fill="none" h="744" w="448">
                  <a:moveTo>
                    <a:pt x="448" y="1"/>
                  </a:moveTo>
                  <a:cubicBezTo>
                    <a:pt x="277" y="232"/>
                    <a:pt x="126" y="483"/>
                    <a:pt x="1" y="744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4"/>
            <p:cNvSpPr/>
            <p:nvPr/>
          </p:nvSpPr>
          <p:spPr>
            <a:xfrm>
              <a:off x="1322800" y="3708250"/>
              <a:ext cx="11425" cy="18225"/>
            </a:xfrm>
            <a:custGeom>
              <a:rect b="b" l="l" r="r" t="t"/>
              <a:pathLst>
                <a:path extrusionOk="0" fill="none" h="729" w="457">
                  <a:moveTo>
                    <a:pt x="457" y="1"/>
                  </a:moveTo>
                  <a:cubicBezTo>
                    <a:pt x="316" y="252"/>
                    <a:pt x="166" y="493"/>
                    <a:pt x="0" y="729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4"/>
            <p:cNvSpPr/>
            <p:nvPr/>
          </p:nvSpPr>
          <p:spPr>
            <a:xfrm>
              <a:off x="1135450" y="3947925"/>
              <a:ext cx="121350" cy="60000"/>
            </a:xfrm>
            <a:custGeom>
              <a:rect b="b" l="l" r="r" t="t"/>
              <a:pathLst>
                <a:path extrusionOk="0" fill="none" h="2400" w="4854">
                  <a:moveTo>
                    <a:pt x="0" y="1"/>
                  </a:moveTo>
                  <a:cubicBezTo>
                    <a:pt x="5" y="16"/>
                    <a:pt x="15" y="36"/>
                    <a:pt x="20" y="51"/>
                  </a:cubicBezTo>
                  <a:cubicBezTo>
                    <a:pt x="357" y="879"/>
                    <a:pt x="773" y="1667"/>
                    <a:pt x="1280" y="2400"/>
                  </a:cubicBezTo>
                  <a:cubicBezTo>
                    <a:pt x="1305" y="2380"/>
                    <a:pt x="1330" y="2360"/>
                    <a:pt x="1355" y="2345"/>
                  </a:cubicBezTo>
                  <a:cubicBezTo>
                    <a:pt x="2475" y="1511"/>
                    <a:pt x="3654" y="764"/>
                    <a:pt x="4854" y="61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4"/>
            <p:cNvSpPr/>
            <p:nvPr/>
          </p:nvSpPr>
          <p:spPr>
            <a:xfrm>
              <a:off x="1255400" y="3556050"/>
              <a:ext cx="66900" cy="168550"/>
            </a:xfrm>
            <a:custGeom>
              <a:rect b="b" l="l" r="r" t="t"/>
              <a:pathLst>
                <a:path extrusionOk="0" fill="none" h="6742" w="2676">
                  <a:moveTo>
                    <a:pt x="1" y="6741"/>
                  </a:moveTo>
                  <a:cubicBezTo>
                    <a:pt x="91" y="5497"/>
                    <a:pt x="216" y="4242"/>
                    <a:pt x="603" y="3057"/>
                  </a:cubicBezTo>
                  <a:cubicBezTo>
                    <a:pt x="854" y="2294"/>
                    <a:pt x="1220" y="1556"/>
                    <a:pt x="1722" y="929"/>
                  </a:cubicBezTo>
                  <a:cubicBezTo>
                    <a:pt x="1998" y="578"/>
                    <a:pt x="2315" y="266"/>
                    <a:pt x="2676" y="0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4"/>
            <p:cNvSpPr/>
            <p:nvPr/>
          </p:nvSpPr>
          <p:spPr>
            <a:xfrm>
              <a:off x="1567725" y="3747275"/>
              <a:ext cx="89000" cy="54500"/>
            </a:xfrm>
            <a:custGeom>
              <a:rect b="b" l="l" r="r" t="t"/>
              <a:pathLst>
                <a:path extrusionOk="0" fill="none" h="2180" w="3560">
                  <a:moveTo>
                    <a:pt x="673" y="1"/>
                  </a:moveTo>
                  <a:cubicBezTo>
                    <a:pt x="392" y="704"/>
                    <a:pt x="166" y="1431"/>
                    <a:pt x="1" y="2174"/>
                  </a:cubicBezTo>
                  <a:cubicBezTo>
                    <a:pt x="1" y="2174"/>
                    <a:pt x="1" y="2174"/>
                    <a:pt x="1" y="2179"/>
                  </a:cubicBezTo>
                  <a:cubicBezTo>
                    <a:pt x="1145" y="2099"/>
                    <a:pt x="2315" y="2119"/>
                    <a:pt x="3464" y="2149"/>
                  </a:cubicBezTo>
                  <a:cubicBezTo>
                    <a:pt x="3494" y="2149"/>
                    <a:pt x="3529" y="2149"/>
                    <a:pt x="3559" y="2149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4"/>
            <p:cNvSpPr/>
            <p:nvPr/>
          </p:nvSpPr>
          <p:spPr>
            <a:xfrm>
              <a:off x="1520550" y="3788825"/>
              <a:ext cx="76575" cy="54600"/>
            </a:xfrm>
            <a:custGeom>
              <a:rect b="b" l="l" r="r" t="t"/>
              <a:pathLst>
                <a:path extrusionOk="0" fill="none" h="2184" w="3063">
                  <a:moveTo>
                    <a:pt x="126" y="0"/>
                  </a:moveTo>
                  <a:cubicBezTo>
                    <a:pt x="21" y="723"/>
                    <a:pt x="0" y="1456"/>
                    <a:pt x="61" y="2184"/>
                  </a:cubicBezTo>
                  <a:cubicBezTo>
                    <a:pt x="71" y="2179"/>
                    <a:pt x="91" y="2179"/>
                    <a:pt x="106" y="2174"/>
                  </a:cubicBezTo>
                  <a:cubicBezTo>
                    <a:pt x="653" y="2083"/>
                    <a:pt x="1200" y="2018"/>
                    <a:pt x="1752" y="1938"/>
                  </a:cubicBezTo>
                  <a:cubicBezTo>
                    <a:pt x="2169" y="1877"/>
                    <a:pt x="2585" y="1817"/>
                    <a:pt x="3002" y="1727"/>
                  </a:cubicBezTo>
                  <a:cubicBezTo>
                    <a:pt x="3022" y="1722"/>
                    <a:pt x="3042" y="1717"/>
                    <a:pt x="3062" y="1712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4"/>
            <p:cNvSpPr/>
            <p:nvPr/>
          </p:nvSpPr>
          <p:spPr>
            <a:xfrm>
              <a:off x="1413900" y="3895350"/>
              <a:ext cx="100650" cy="61250"/>
            </a:xfrm>
            <a:custGeom>
              <a:rect b="b" l="l" r="r" t="t"/>
              <a:pathLst>
                <a:path extrusionOk="0" fill="none" h="2450" w="4026">
                  <a:moveTo>
                    <a:pt x="121" y="1"/>
                  </a:moveTo>
                  <a:cubicBezTo>
                    <a:pt x="0" y="814"/>
                    <a:pt x="10" y="1642"/>
                    <a:pt x="156" y="2450"/>
                  </a:cubicBezTo>
                  <a:cubicBezTo>
                    <a:pt x="161" y="2450"/>
                    <a:pt x="166" y="2450"/>
                    <a:pt x="171" y="2445"/>
                  </a:cubicBezTo>
                  <a:cubicBezTo>
                    <a:pt x="1421" y="2174"/>
                    <a:pt x="2705" y="2018"/>
                    <a:pt x="3980" y="1868"/>
                  </a:cubicBezTo>
                  <a:cubicBezTo>
                    <a:pt x="3995" y="1868"/>
                    <a:pt x="4010" y="1863"/>
                    <a:pt x="4026" y="1863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4"/>
            <p:cNvSpPr/>
            <p:nvPr/>
          </p:nvSpPr>
          <p:spPr>
            <a:xfrm>
              <a:off x="1338850" y="3960600"/>
              <a:ext cx="103300" cy="70050"/>
            </a:xfrm>
            <a:custGeom>
              <a:rect b="b" l="l" r="r" t="t"/>
              <a:pathLst>
                <a:path extrusionOk="0" fill="none" h="2802" w="4132">
                  <a:moveTo>
                    <a:pt x="36" y="1"/>
                  </a:moveTo>
                  <a:cubicBezTo>
                    <a:pt x="41" y="26"/>
                    <a:pt x="41" y="51"/>
                    <a:pt x="46" y="76"/>
                  </a:cubicBezTo>
                  <a:cubicBezTo>
                    <a:pt x="141" y="974"/>
                    <a:pt x="0" y="1903"/>
                    <a:pt x="246" y="2776"/>
                  </a:cubicBezTo>
                  <a:cubicBezTo>
                    <a:pt x="251" y="2786"/>
                    <a:pt x="256" y="2791"/>
                    <a:pt x="256" y="2801"/>
                  </a:cubicBezTo>
                  <a:cubicBezTo>
                    <a:pt x="1541" y="2721"/>
                    <a:pt x="2851" y="2626"/>
                    <a:pt x="4131" y="2540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4"/>
            <p:cNvSpPr/>
            <p:nvPr/>
          </p:nvSpPr>
          <p:spPr>
            <a:xfrm>
              <a:off x="1462450" y="3857825"/>
              <a:ext cx="2650" cy="19600"/>
            </a:xfrm>
            <a:custGeom>
              <a:rect b="b" l="l" r="r" t="t"/>
              <a:pathLst>
                <a:path extrusionOk="0" fill="none" h="784" w="106">
                  <a:moveTo>
                    <a:pt x="106" y="1"/>
                  </a:moveTo>
                  <a:cubicBezTo>
                    <a:pt x="71" y="262"/>
                    <a:pt x="36" y="518"/>
                    <a:pt x="1" y="784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4"/>
            <p:cNvSpPr/>
            <p:nvPr/>
          </p:nvSpPr>
          <p:spPr>
            <a:xfrm>
              <a:off x="1476875" y="3852700"/>
              <a:ext cx="3800" cy="22100"/>
            </a:xfrm>
            <a:custGeom>
              <a:rect b="b" l="l" r="r" t="t"/>
              <a:pathLst>
                <a:path extrusionOk="0" fill="none" h="884" w="152">
                  <a:moveTo>
                    <a:pt x="151" y="0"/>
                  </a:moveTo>
                  <a:cubicBezTo>
                    <a:pt x="101" y="296"/>
                    <a:pt x="51" y="587"/>
                    <a:pt x="1" y="883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4"/>
            <p:cNvSpPr/>
            <p:nvPr/>
          </p:nvSpPr>
          <p:spPr>
            <a:xfrm>
              <a:off x="1525075" y="3816925"/>
              <a:ext cx="55350" cy="97525"/>
            </a:xfrm>
            <a:custGeom>
              <a:rect b="b" l="l" r="r" t="t"/>
              <a:pathLst>
                <a:path extrusionOk="0" fill="none" h="3901" w="2214">
                  <a:moveTo>
                    <a:pt x="2214" y="1"/>
                  </a:moveTo>
                  <a:cubicBezTo>
                    <a:pt x="1948" y="231"/>
                    <a:pt x="1742" y="507"/>
                    <a:pt x="1571" y="814"/>
                  </a:cubicBezTo>
                  <a:cubicBezTo>
                    <a:pt x="1009" y="1807"/>
                    <a:pt x="818" y="3087"/>
                    <a:pt x="0" y="3901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4"/>
            <p:cNvSpPr/>
            <p:nvPr/>
          </p:nvSpPr>
          <p:spPr>
            <a:xfrm>
              <a:off x="707675" y="3618675"/>
              <a:ext cx="92000" cy="93375"/>
            </a:xfrm>
            <a:custGeom>
              <a:rect b="b" l="l" r="r" t="t"/>
              <a:pathLst>
                <a:path extrusionOk="0" fill="none" h="3735" w="3680">
                  <a:moveTo>
                    <a:pt x="0" y="2721"/>
                  </a:moveTo>
                  <a:cubicBezTo>
                    <a:pt x="91" y="2776"/>
                    <a:pt x="186" y="2826"/>
                    <a:pt x="281" y="2871"/>
                  </a:cubicBezTo>
                  <a:cubicBezTo>
                    <a:pt x="437" y="2936"/>
                    <a:pt x="593" y="2987"/>
                    <a:pt x="753" y="3037"/>
                  </a:cubicBezTo>
                  <a:cubicBezTo>
                    <a:pt x="1345" y="3232"/>
                    <a:pt x="1923" y="3468"/>
                    <a:pt x="2485" y="3729"/>
                  </a:cubicBezTo>
                  <a:lnTo>
                    <a:pt x="2490" y="3734"/>
                  </a:lnTo>
                  <a:cubicBezTo>
                    <a:pt x="2756" y="2961"/>
                    <a:pt x="3022" y="2173"/>
                    <a:pt x="3268" y="1385"/>
                  </a:cubicBezTo>
                  <a:cubicBezTo>
                    <a:pt x="3413" y="924"/>
                    <a:pt x="3549" y="462"/>
                    <a:pt x="3679" y="0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4"/>
            <p:cNvSpPr/>
            <p:nvPr/>
          </p:nvSpPr>
          <p:spPr>
            <a:xfrm>
              <a:off x="761000" y="3744650"/>
              <a:ext cx="132275" cy="128650"/>
            </a:xfrm>
            <a:custGeom>
              <a:rect b="b" l="l" r="r" t="t"/>
              <a:pathLst>
                <a:path extrusionOk="0" fill="none" h="5146" w="5291">
                  <a:moveTo>
                    <a:pt x="1" y="3926"/>
                  </a:moveTo>
                  <a:cubicBezTo>
                    <a:pt x="1040" y="4272"/>
                    <a:pt x="2058" y="4673"/>
                    <a:pt x="3052" y="5130"/>
                  </a:cubicBezTo>
                  <a:cubicBezTo>
                    <a:pt x="3062" y="5135"/>
                    <a:pt x="3072" y="5140"/>
                    <a:pt x="3082" y="5145"/>
                  </a:cubicBezTo>
                  <a:cubicBezTo>
                    <a:pt x="3715" y="3393"/>
                    <a:pt x="4423" y="1652"/>
                    <a:pt x="5291" y="0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4"/>
            <p:cNvSpPr/>
            <p:nvPr/>
          </p:nvSpPr>
          <p:spPr>
            <a:xfrm>
              <a:off x="771425" y="3973150"/>
              <a:ext cx="159500" cy="81850"/>
            </a:xfrm>
            <a:custGeom>
              <a:rect b="b" l="l" r="r" t="t"/>
              <a:pathLst>
                <a:path extrusionOk="0" fill="none" h="3274" w="6380">
                  <a:moveTo>
                    <a:pt x="0" y="1968"/>
                  </a:moveTo>
                  <a:cubicBezTo>
                    <a:pt x="20" y="1973"/>
                    <a:pt x="40" y="1978"/>
                    <a:pt x="55" y="1983"/>
                  </a:cubicBezTo>
                  <a:cubicBezTo>
                    <a:pt x="1707" y="2510"/>
                    <a:pt x="3378" y="2942"/>
                    <a:pt x="5075" y="3273"/>
                  </a:cubicBezTo>
                  <a:cubicBezTo>
                    <a:pt x="5080" y="3263"/>
                    <a:pt x="5080" y="3253"/>
                    <a:pt x="5080" y="3243"/>
                  </a:cubicBezTo>
                  <a:cubicBezTo>
                    <a:pt x="5120" y="2962"/>
                    <a:pt x="5255" y="2641"/>
                    <a:pt x="5366" y="2380"/>
                  </a:cubicBezTo>
                  <a:cubicBezTo>
                    <a:pt x="5702" y="1587"/>
                    <a:pt x="6043" y="794"/>
                    <a:pt x="6380" y="1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4"/>
            <p:cNvSpPr/>
            <p:nvPr/>
          </p:nvSpPr>
          <p:spPr>
            <a:xfrm>
              <a:off x="793375" y="3953825"/>
              <a:ext cx="21600" cy="16225"/>
            </a:xfrm>
            <a:custGeom>
              <a:rect b="b" l="l" r="r" t="t"/>
              <a:pathLst>
                <a:path extrusionOk="0" fill="none" h="649" w="864">
                  <a:moveTo>
                    <a:pt x="1" y="1"/>
                  </a:moveTo>
                  <a:cubicBezTo>
                    <a:pt x="277" y="231"/>
                    <a:pt x="563" y="447"/>
                    <a:pt x="864" y="648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4"/>
            <p:cNvSpPr/>
            <p:nvPr/>
          </p:nvSpPr>
          <p:spPr>
            <a:xfrm>
              <a:off x="795875" y="3930475"/>
              <a:ext cx="18475" cy="16475"/>
            </a:xfrm>
            <a:custGeom>
              <a:rect b="b" l="l" r="r" t="t"/>
              <a:pathLst>
                <a:path extrusionOk="0" fill="none" h="659" w="739">
                  <a:moveTo>
                    <a:pt x="1" y="1"/>
                  </a:moveTo>
                  <a:cubicBezTo>
                    <a:pt x="287" y="162"/>
                    <a:pt x="543" y="387"/>
                    <a:pt x="739" y="659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4"/>
            <p:cNvSpPr/>
            <p:nvPr/>
          </p:nvSpPr>
          <p:spPr>
            <a:xfrm>
              <a:off x="765150" y="3597950"/>
              <a:ext cx="85725" cy="130775"/>
            </a:xfrm>
            <a:custGeom>
              <a:rect b="b" l="l" r="r" t="t"/>
              <a:pathLst>
                <a:path extrusionOk="0" fill="none" h="5231" w="3429">
                  <a:moveTo>
                    <a:pt x="0" y="1"/>
                  </a:moveTo>
                  <a:cubicBezTo>
                    <a:pt x="216" y="779"/>
                    <a:pt x="542" y="1527"/>
                    <a:pt x="969" y="2214"/>
                  </a:cubicBezTo>
                  <a:cubicBezTo>
                    <a:pt x="1345" y="2827"/>
                    <a:pt x="1797" y="3389"/>
                    <a:pt x="2314" y="3891"/>
                  </a:cubicBezTo>
                  <a:cubicBezTo>
                    <a:pt x="2731" y="4302"/>
                    <a:pt x="3208" y="4689"/>
                    <a:pt x="3428" y="5231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4"/>
            <p:cNvSpPr/>
            <p:nvPr/>
          </p:nvSpPr>
          <p:spPr>
            <a:xfrm>
              <a:off x="1214375" y="3799850"/>
              <a:ext cx="125375" cy="67050"/>
            </a:xfrm>
            <a:custGeom>
              <a:rect b="b" l="l" r="r" t="t"/>
              <a:pathLst>
                <a:path extrusionOk="0" fill="none" h="2682" w="5015">
                  <a:moveTo>
                    <a:pt x="0" y="924"/>
                  </a:moveTo>
                  <a:cubicBezTo>
                    <a:pt x="166" y="1532"/>
                    <a:pt x="387" y="2119"/>
                    <a:pt x="668" y="2681"/>
                  </a:cubicBezTo>
                  <a:cubicBezTo>
                    <a:pt x="678" y="2676"/>
                    <a:pt x="688" y="2671"/>
                    <a:pt x="698" y="2661"/>
                  </a:cubicBezTo>
                  <a:cubicBezTo>
                    <a:pt x="2154" y="1868"/>
                    <a:pt x="3579" y="960"/>
                    <a:pt x="4954" y="36"/>
                  </a:cubicBezTo>
                  <a:cubicBezTo>
                    <a:pt x="4974" y="26"/>
                    <a:pt x="4995" y="11"/>
                    <a:pt x="5015" y="1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54" name="Google Shape;754;p4"/>
          <p:cNvGrpSpPr/>
          <p:nvPr/>
        </p:nvGrpSpPr>
        <p:grpSpPr>
          <a:xfrm>
            <a:off x="74226" y="789483"/>
            <a:ext cx="9141198" cy="2447908"/>
            <a:chOff x="74226" y="789483"/>
            <a:chExt cx="9141198" cy="2447908"/>
          </a:xfrm>
        </p:grpSpPr>
        <p:grpSp>
          <p:nvGrpSpPr>
            <p:cNvPr id="755" name="Google Shape;755;p4"/>
            <p:cNvGrpSpPr/>
            <p:nvPr/>
          </p:nvGrpSpPr>
          <p:grpSpPr>
            <a:xfrm flipH="1">
              <a:off x="8898525" y="2049025"/>
              <a:ext cx="316899" cy="316978"/>
              <a:chOff x="5052650" y="3025125"/>
              <a:chExt cx="316899" cy="316978"/>
            </a:xfrm>
          </p:grpSpPr>
          <p:sp>
            <p:nvSpPr>
              <p:cNvPr id="756" name="Google Shape;756;p4"/>
              <p:cNvSpPr/>
              <p:nvPr/>
            </p:nvSpPr>
            <p:spPr>
              <a:xfrm>
                <a:off x="5052650" y="3025125"/>
                <a:ext cx="316899" cy="316978"/>
              </a:xfrm>
              <a:custGeom>
                <a:rect b="b" l="l" r="r" t="t"/>
                <a:pathLst>
                  <a:path extrusionOk="0" h="4012" w="4011">
                    <a:moveTo>
                      <a:pt x="2008" y="1"/>
                    </a:moveTo>
                    <a:cubicBezTo>
                      <a:pt x="899" y="1"/>
                      <a:pt x="0" y="899"/>
                      <a:pt x="0" y="2003"/>
                    </a:cubicBezTo>
                    <a:cubicBezTo>
                      <a:pt x="0" y="3113"/>
                      <a:pt x="899" y="4011"/>
                      <a:pt x="2008" y="4011"/>
                    </a:cubicBezTo>
                    <a:cubicBezTo>
                      <a:pt x="3112" y="4011"/>
                      <a:pt x="4011" y="3113"/>
                      <a:pt x="4011" y="2003"/>
                    </a:cubicBezTo>
                    <a:cubicBezTo>
                      <a:pt x="4011" y="899"/>
                      <a:pt x="3112" y="1"/>
                      <a:pt x="200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7" name="Google Shape;757;p4"/>
              <p:cNvSpPr/>
              <p:nvPr/>
            </p:nvSpPr>
            <p:spPr>
              <a:xfrm>
                <a:off x="5108192" y="3195308"/>
                <a:ext cx="85723" cy="84933"/>
              </a:xfrm>
              <a:custGeom>
                <a:rect b="b" l="l" r="r" t="t"/>
                <a:pathLst>
                  <a:path extrusionOk="0" fill="none" h="1075" w="1085">
                    <a:moveTo>
                      <a:pt x="0" y="0"/>
                    </a:moveTo>
                    <a:cubicBezTo>
                      <a:pt x="146" y="512"/>
                      <a:pt x="572" y="934"/>
                      <a:pt x="1084" y="1074"/>
                    </a:cubicBezTo>
                  </a:path>
                </a:pathLst>
              </a:custGeom>
              <a:noFill/>
              <a:ln cap="flat" cmpd="sng" w="5275">
                <a:solidFill>
                  <a:srgbClr val="002255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8" name="Google Shape;758;p4"/>
              <p:cNvSpPr/>
              <p:nvPr/>
            </p:nvSpPr>
            <p:spPr>
              <a:xfrm>
                <a:off x="5164051" y="3190488"/>
                <a:ext cx="35395" cy="31840"/>
              </a:xfrm>
              <a:custGeom>
                <a:rect b="b" l="l" r="r" t="t"/>
                <a:pathLst>
                  <a:path extrusionOk="0" fill="none" h="403" w="448">
                    <a:moveTo>
                      <a:pt x="1" y="1"/>
                    </a:moveTo>
                    <a:cubicBezTo>
                      <a:pt x="36" y="217"/>
                      <a:pt x="232" y="392"/>
                      <a:pt x="448" y="402"/>
                    </a:cubicBezTo>
                  </a:path>
                </a:pathLst>
              </a:custGeom>
              <a:noFill/>
              <a:ln cap="flat" cmpd="sng" w="5275">
                <a:solidFill>
                  <a:srgbClr val="002255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59" name="Google Shape;759;p4"/>
            <p:cNvGrpSpPr/>
            <p:nvPr/>
          </p:nvGrpSpPr>
          <p:grpSpPr>
            <a:xfrm>
              <a:off x="340527" y="3036193"/>
              <a:ext cx="80718" cy="80653"/>
              <a:chOff x="4788500" y="2618450"/>
              <a:chExt cx="130400" cy="130275"/>
            </a:xfrm>
          </p:grpSpPr>
          <p:sp>
            <p:nvSpPr>
              <p:cNvPr id="760" name="Google Shape;760;p4"/>
              <p:cNvSpPr/>
              <p:nvPr/>
            </p:nvSpPr>
            <p:spPr>
              <a:xfrm>
                <a:off x="4788500" y="2618450"/>
                <a:ext cx="130400" cy="130275"/>
              </a:xfrm>
              <a:custGeom>
                <a:rect b="b" l="l" r="r" t="t"/>
                <a:pathLst>
                  <a:path extrusionOk="0" h="5211" w="5216">
                    <a:moveTo>
                      <a:pt x="2606" y="0"/>
                    </a:moveTo>
                    <a:cubicBezTo>
                      <a:pt x="1170" y="0"/>
                      <a:pt x="1" y="1170"/>
                      <a:pt x="1" y="2605"/>
                    </a:cubicBezTo>
                    <a:cubicBezTo>
                      <a:pt x="1" y="4046"/>
                      <a:pt x="1170" y="5210"/>
                      <a:pt x="2606" y="5210"/>
                    </a:cubicBezTo>
                    <a:cubicBezTo>
                      <a:pt x="4046" y="5210"/>
                      <a:pt x="5216" y="4046"/>
                      <a:pt x="5216" y="2605"/>
                    </a:cubicBezTo>
                    <a:cubicBezTo>
                      <a:pt x="5216" y="1170"/>
                      <a:pt x="4046" y="0"/>
                      <a:pt x="260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1" name="Google Shape;761;p4"/>
              <p:cNvSpPr/>
              <p:nvPr/>
            </p:nvSpPr>
            <p:spPr>
              <a:xfrm>
                <a:off x="4800425" y="2652075"/>
                <a:ext cx="17725" cy="56125"/>
              </a:xfrm>
              <a:custGeom>
                <a:rect b="b" l="l" r="r" t="t"/>
                <a:pathLst>
                  <a:path extrusionOk="0" fill="none" h="2245" w="709">
                    <a:moveTo>
                      <a:pt x="452" y="0"/>
                    </a:moveTo>
                    <a:cubicBezTo>
                      <a:pt x="1" y="683"/>
                      <a:pt x="111" y="1682"/>
                      <a:pt x="708" y="2244"/>
                    </a:cubicBezTo>
                  </a:path>
                </a:pathLst>
              </a:custGeom>
              <a:noFill/>
              <a:ln cap="flat" cmpd="sng" w="5275">
                <a:solidFill>
                  <a:srgbClr val="002255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2" name="Google Shape;762;p4"/>
            <p:cNvGrpSpPr/>
            <p:nvPr/>
          </p:nvGrpSpPr>
          <p:grpSpPr>
            <a:xfrm flipH="1">
              <a:off x="340514" y="1879658"/>
              <a:ext cx="169351" cy="169361"/>
              <a:chOff x="5052650" y="3025125"/>
              <a:chExt cx="316899" cy="316978"/>
            </a:xfrm>
          </p:grpSpPr>
          <p:sp>
            <p:nvSpPr>
              <p:cNvPr id="763" name="Google Shape;763;p4"/>
              <p:cNvSpPr/>
              <p:nvPr/>
            </p:nvSpPr>
            <p:spPr>
              <a:xfrm>
                <a:off x="5052650" y="3025125"/>
                <a:ext cx="316899" cy="316978"/>
              </a:xfrm>
              <a:custGeom>
                <a:rect b="b" l="l" r="r" t="t"/>
                <a:pathLst>
                  <a:path extrusionOk="0" h="4012" w="4011">
                    <a:moveTo>
                      <a:pt x="2008" y="1"/>
                    </a:moveTo>
                    <a:cubicBezTo>
                      <a:pt x="899" y="1"/>
                      <a:pt x="0" y="899"/>
                      <a:pt x="0" y="2003"/>
                    </a:cubicBezTo>
                    <a:cubicBezTo>
                      <a:pt x="0" y="3113"/>
                      <a:pt x="899" y="4011"/>
                      <a:pt x="2008" y="4011"/>
                    </a:cubicBezTo>
                    <a:cubicBezTo>
                      <a:pt x="3112" y="4011"/>
                      <a:pt x="4011" y="3113"/>
                      <a:pt x="4011" y="2003"/>
                    </a:cubicBezTo>
                    <a:cubicBezTo>
                      <a:pt x="4011" y="899"/>
                      <a:pt x="3112" y="1"/>
                      <a:pt x="200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4" name="Google Shape;764;p4"/>
              <p:cNvSpPr/>
              <p:nvPr/>
            </p:nvSpPr>
            <p:spPr>
              <a:xfrm>
                <a:off x="5108192" y="3195308"/>
                <a:ext cx="85723" cy="84933"/>
              </a:xfrm>
              <a:custGeom>
                <a:rect b="b" l="l" r="r" t="t"/>
                <a:pathLst>
                  <a:path extrusionOk="0" fill="none" h="1075" w="1085">
                    <a:moveTo>
                      <a:pt x="0" y="0"/>
                    </a:moveTo>
                    <a:cubicBezTo>
                      <a:pt x="146" y="512"/>
                      <a:pt x="572" y="934"/>
                      <a:pt x="1084" y="1074"/>
                    </a:cubicBezTo>
                  </a:path>
                </a:pathLst>
              </a:custGeom>
              <a:noFill/>
              <a:ln cap="flat" cmpd="sng" w="5275">
                <a:solidFill>
                  <a:srgbClr val="002255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5" name="Google Shape;765;p4"/>
              <p:cNvSpPr/>
              <p:nvPr/>
            </p:nvSpPr>
            <p:spPr>
              <a:xfrm>
                <a:off x="5164051" y="3190488"/>
                <a:ext cx="35395" cy="31840"/>
              </a:xfrm>
              <a:custGeom>
                <a:rect b="b" l="l" r="r" t="t"/>
                <a:pathLst>
                  <a:path extrusionOk="0" fill="none" h="403" w="448">
                    <a:moveTo>
                      <a:pt x="1" y="1"/>
                    </a:moveTo>
                    <a:cubicBezTo>
                      <a:pt x="36" y="217"/>
                      <a:pt x="232" y="392"/>
                      <a:pt x="448" y="402"/>
                    </a:cubicBezTo>
                  </a:path>
                </a:pathLst>
              </a:custGeom>
              <a:noFill/>
              <a:ln cap="flat" cmpd="sng" w="5275">
                <a:solidFill>
                  <a:srgbClr val="002255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6" name="Google Shape;766;p4"/>
            <p:cNvGrpSpPr/>
            <p:nvPr/>
          </p:nvGrpSpPr>
          <p:grpSpPr>
            <a:xfrm>
              <a:off x="8682774" y="3116782"/>
              <a:ext cx="120724" cy="120609"/>
              <a:chOff x="4788500" y="2618450"/>
              <a:chExt cx="130400" cy="130275"/>
            </a:xfrm>
          </p:grpSpPr>
          <p:sp>
            <p:nvSpPr>
              <p:cNvPr id="767" name="Google Shape;767;p4"/>
              <p:cNvSpPr/>
              <p:nvPr/>
            </p:nvSpPr>
            <p:spPr>
              <a:xfrm>
                <a:off x="4788500" y="2618450"/>
                <a:ext cx="130400" cy="130275"/>
              </a:xfrm>
              <a:custGeom>
                <a:rect b="b" l="l" r="r" t="t"/>
                <a:pathLst>
                  <a:path extrusionOk="0" h="5211" w="5216">
                    <a:moveTo>
                      <a:pt x="2606" y="0"/>
                    </a:moveTo>
                    <a:cubicBezTo>
                      <a:pt x="1170" y="0"/>
                      <a:pt x="1" y="1170"/>
                      <a:pt x="1" y="2605"/>
                    </a:cubicBezTo>
                    <a:cubicBezTo>
                      <a:pt x="1" y="4046"/>
                      <a:pt x="1170" y="5210"/>
                      <a:pt x="2606" y="5210"/>
                    </a:cubicBezTo>
                    <a:cubicBezTo>
                      <a:pt x="4046" y="5210"/>
                      <a:pt x="5216" y="4046"/>
                      <a:pt x="5216" y="2605"/>
                    </a:cubicBezTo>
                    <a:cubicBezTo>
                      <a:pt x="5216" y="1170"/>
                      <a:pt x="4046" y="0"/>
                      <a:pt x="260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8" name="Google Shape;768;p4"/>
              <p:cNvSpPr/>
              <p:nvPr/>
            </p:nvSpPr>
            <p:spPr>
              <a:xfrm>
                <a:off x="4800425" y="2652075"/>
                <a:ext cx="17725" cy="56125"/>
              </a:xfrm>
              <a:custGeom>
                <a:rect b="b" l="l" r="r" t="t"/>
                <a:pathLst>
                  <a:path extrusionOk="0" fill="none" h="2245" w="709">
                    <a:moveTo>
                      <a:pt x="452" y="0"/>
                    </a:moveTo>
                    <a:cubicBezTo>
                      <a:pt x="1" y="683"/>
                      <a:pt x="111" y="1682"/>
                      <a:pt x="708" y="2244"/>
                    </a:cubicBezTo>
                  </a:path>
                </a:pathLst>
              </a:custGeom>
              <a:noFill/>
              <a:ln cap="flat" cmpd="sng" w="5275">
                <a:solidFill>
                  <a:srgbClr val="002255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9" name="Google Shape;769;p4"/>
            <p:cNvGrpSpPr/>
            <p:nvPr/>
          </p:nvGrpSpPr>
          <p:grpSpPr>
            <a:xfrm>
              <a:off x="74226" y="789483"/>
              <a:ext cx="169351" cy="169361"/>
              <a:chOff x="5052650" y="3025125"/>
              <a:chExt cx="316899" cy="316978"/>
            </a:xfrm>
          </p:grpSpPr>
          <p:sp>
            <p:nvSpPr>
              <p:cNvPr id="770" name="Google Shape;770;p4"/>
              <p:cNvSpPr/>
              <p:nvPr/>
            </p:nvSpPr>
            <p:spPr>
              <a:xfrm>
                <a:off x="5052650" y="3025125"/>
                <a:ext cx="316899" cy="316978"/>
              </a:xfrm>
              <a:custGeom>
                <a:rect b="b" l="l" r="r" t="t"/>
                <a:pathLst>
                  <a:path extrusionOk="0" h="4012" w="4011">
                    <a:moveTo>
                      <a:pt x="2008" y="1"/>
                    </a:moveTo>
                    <a:cubicBezTo>
                      <a:pt x="899" y="1"/>
                      <a:pt x="0" y="899"/>
                      <a:pt x="0" y="2003"/>
                    </a:cubicBezTo>
                    <a:cubicBezTo>
                      <a:pt x="0" y="3113"/>
                      <a:pt x="899" y="4011"/>
                      <a:pt x="2008" y="4011"/>
                    </a:cubicBezTo>
                    <a:cubicBezTo>
                      <a:pt x="3112" y="4011"/>
                      <a:pt x="4011" y="3113"/>
                      <a:pt x="4011" y="2003"/>
                    </a:cubicBezTo>
                    <a:cubicBezTo>
                      <a:pt x="4011" y="899"/>
                      <a:pt x="3112" y="1"/>
                      <a:pt x="200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1" name="Google Shape;771;p4"/>
              <p:cNvSpPr/>
              <p:nvPr/>
            </p:nvSpPr>
            <p:spPr>
              <a:xfrm>
                <a:off x="5108192" y="3195308"/>
                <a:ext cx="85723" cy="84933"/>
              </a:xfrm>
              <a:custGeom>
                <a:rect b="b" l="l" r="r" t="t"/>
                <a:pathLst>
                  <a:path extrusionOk="0" fill="none" h="1075" w="1085">
                    <a:moveTo>
                      <a:pt x="0" y="0"/>
                    </a:moveTo>
                    <a:cubicBezTo>
                      <a:pt x="146" y="512"/>
                      <a:pt x="572" y="934"/>
                      <a:pt x="1084" y="1074"/>
                    </a:cubicBezTo>
                  </a:path>
                </a:pathLst>
              </a:custGeom>
              <a:noFill/>
              <a:ln cap="flat" cmpd="sng" w="5275">
                <a:solidFill>
                  <a:srgbClr val="002255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2" name="Google Shape;772;p4"/>
              <p:cNvSpPr/>
              <p:nvPr/>
            </p:nvSpPr>
            <p:spPr>
              <a:xfrm>
                <a:off x="5164051" y="3190488"/>
                <a:ext cx="35395" cy="31840"/>
              </a:xfrm>
              <a:custGeom>
                <a:rect b="b" l="l" r="r" t="t"/>
                <a:pathLst>
                  <a:path extrusionOk="0" fill="none" h="403" w="448">
                    <a:moveTo>
                      <a:pt x="1" y="1"/>
                    </a:moveTo>
                    <a:cubicBezTo>
                      <a:pt x="36" y="217"/>
                      <a:pt x="232" y="392"/>
                      <a:pt x="448" y="402"/>
                    </a:cubicBezTo>
                  </a:path>
                </a:pathLst>
              </a:custGeom>
              <a:noFill/>
              <a:ln cap="flat" cmpd="sng" w="5275">
                <a:solidFill>
                  <a:srgbClr val="002255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773" name="Google Shape;773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effectLst>
            <a:outerShdw blurRad="200025" rotWithShape="0" algn="bl" dir="5400000" dist="66675">
              <a:srgbClr val="000000">
                <a:alpha val="87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774" name="Google Shape;774;p4"/>
          <p:cNvSpPr txBox="1"/>
          <p:nvPr>
            <p:ph idx="1" type="body"/>
          </p:nvPr>
        </p:nvSpPr>
        <p:spPr>
          <a:xfrm>
            <a:off x="720000" y="1152475"/>
            <a:ext cx="7704000" cy="3450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250"/>
            </a:lvl1pPr>
            <a:lvl2pPr indent="-3048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2pPr>
            <a:lvl3pPr indent="-3048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3pPr>
            <a:lvl4pPr indent="-3048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4pPr>
            <a:lvl5pPr indent="-3048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5pPr>
            <a:lvl6pPr indent="-3048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6pPr>
            <a:lvl7pPr indent="-3048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7pPr>
            <a:lvl8pPr indent="-3048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8pPr>
            <a:lvl9pPr indent="-3048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AutoNum type="romanLcPeriod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_1_1_1_1_1_1">
    <p:spTree>
      <p:nvGrpSpPr>
        <p:cNvPr id="6565" name="Shape 6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66" name="Google Shape;6566;p31"/>
          <p:cNvGrpSpPr/>
          <p:nvPr/>
        </p:nvGrpSpPr>
        <p:grpSpPr>
          <a:xfrm>
            <a:off x="5792167" y="0"/>
            <a:ext cx="2691494" cy="4811768"/>
            <a:chOff x="6536175" y="0"/>
            <a:chExt cx="2440158" cy="4362437"/>
          </a:xfrm>
        </p:grpSpPr>
        <p:sp>
          <p:nvSpPr>
            <p:cNvPr id="6567" name="Google Shape;6567;p31"/>
            <p:cNvSpPr/>
            <p:nvPr/>
          </p:nvSpPr>
          <p:spPr>
            <a:xfrm>
              <a:off x="6536175" y="0"/>
              <a:ext cx="2229678" cy="4362437"/>
            </a:xfrm>
            <a:custGeom>
              <a:rect b="b" l="l" r="r" t="t"/>
              <a:pathLst>
                <a:path extrusionOk="0" h="119339" w="64279">
                  <a:moveTo>
                    <a:pt x="59254" y="0"/>
                  </a:moveTo>
                  <a:cubicBezTo>
                    <a:pt x="59043" y="628"/>
                    <a:pt x="1" y="119339"/>
                    <a:pt x="1" y="119339"/>
                  </a:cubicBezTo>
                  <a:lnTo>
                    <a:pt x="19265" y="119339"/>
                  </a:lnTo>
                  <a:lnTo>
                    <a:pt x="64278" y="0"/>
                  </a:lnTo>
                  <a:close/>
                </a:path>
              </a:pathLst>
            </a:custGeom>
            <a:solidFill>
              <a:srgbClr val="FFFFFF">
                <a:alpha val="80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8" name="Google Shape;6568;p31"/>
            <p:cNvSpPr/>
            <p:nvPr/>
          </p:nvSpPr>
          <p:spPr>
            <a:xfrm>
              <a:off x="7385842" y="0"/>
              <a:ext cx="1590491" cy="4362437"/>
            </a:xfrm>
            <a:custGeom>
              <a:rect b="b" l="l" r="r" t="t"/>
              <a:pathLst>
                <a:path extrusionOk="0" h="119339" w="45852">
                  <a:moveTo>
                    <a:pt x="42504" y="0"/>
                  </a:moveTo>
                  <a:lnTo>
                    <a:pt x="0" y="119339"/>
                  </a:lnTo>
                  <a:lnTo>
                    <a:pt x="10054" y="119339"/>
                  </a:lnTo>
                  <a:lnTo>
                    <a:pt x="45852" y="0"/>
                  </a:lnTo>
                  <a:close/>
                </a:path>
              </a:pathLst>
            </a:custGeom>
            <a:solidFill>
              <a:srgbClr val="FFFFFF">
                <a:alpha val="80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569" name="Google Shape;6569;p31"/>
          <p:cNvSpPr/>
          <p:nvPr/>
        </p:nvSpPr>
        <p:spPr>
          <a:xfrm flipH="1">
            <a:off x="-120064" y="3866025"/>
            <a:ext cx="9523639" cy="2314868"/>
          </a:xfrm>
          <a:custGeom>
            <a:rect b="b" l="l" r="r" t="t"/>
            <a:pathLst>
              <a:path extrusionOk="0" h="80897" w="118908">
                <a:moveTo>
                  <a:pt x="2987" y="1"/>
                </a:moveTo>
                <a:lnTo>
                  <a:pt x="0" y="80596"/>
                </a:lnTo>
                <a:lnTo>
                  <a:pt x="117924" y="80596"/>
                </a:lnTo>
                <a:cubicBezTo>
                  <a:pt x="118004" y="80596"/>
                  <a:pt x="118828" y="80897"/>
                  <a:pt x="118908" y="80897"/>
                </a:cubicBezTo>
                <a:lnTo>
                  <a:pt x="118908" y="12007"/>
                </a:lnTo>
                <a:cubicBezTo>
                  <a:pt x="102670" y="14597"/>
                  <a:pt x="89982" y="28887"/>
                  <a:pt x="73654" y="30799"/>
                </a:cubicBezTo>
                <a:cubicBezTo>
                  <a:pt x="72398" y="30946"/>
                  <a:pt x="71145" y="31016"/>
                  <a:pt x="69894" y="31016"/>
                </a:cubicBezTo>
                <a:cubicBezTo>
                  <a:pt x="60336" y="31016"/>
                  <a:pt x="50986" y="26926"/>
                  <a:pt x="42770" y="21835"/>
                </a:cubicBezTo>
                <a:cubicBezTo>
                  <a:pt x="33484" y="16083"/>
                  <a:pt x="25032" y="8960"/>
                  <a:pt x="15294" y="4006"/>
                </a:cubicBezTo>
                <a:cubicBezTo>
                  <a:pt x="11429" y="2034"/>
                  <a:pt x="7308" y="402"/>
                  <a:pt x="2987" y="1"/>
                </a:cubicBezTo>
                <a:close/>
              </a:path>
            </a:pathLst>
          </a:custGeom>
          <a:solidFill>
            <a:srgbClr val="FFFFFF">
              <a:alpha val="803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70" name="Google Shape;6570;p31"/>
          <p:cNvSpPr/>
          <p:nvPr/>
        </p:nvSpPr>
        <p:spPr>
          <a:xfrm flipH="1">
            <a:off x="-648050" y="4507368"/>
            <a:ext cx="6025358" cy="771850"/>
          </a:xfrm>
          <a:custGeom>
            <a:rect b="b" l="l" r="r" t="t"/>
            <a:pathLst>
              <a:path extrusionOk="0" h="21506" w="71325">
                <a:moveTo>
                  <a:pt x="66486" y="1"/>
                </a:moveTo>
                <a:cubicBezTo>
                  <a:pt x="57639" y="1"/>
                  <a:pt x="48667" y="1874"/>
                  <a:pt x="39989" y="3894"/>
                </a:cubicBezTo>
                <a:cubicBezTo>
                  <a:pt x="33911" y="5309"/>
                  <a:pt x="27832" y="6780"/>
                  <a:pt x="21658" y="7743"/>
                </a:cubicBezTo>
                <a:cubicBezTo>
                  <a:pt x="17551" y="8389"/>
                  <a:pt x="13389" y="8805"/>
                  <a:pt x="9228" y="8805"/>
                </a:cubicBezTo>
                <a:cubicBezTo>
                  <a:pt x="7182" y="8805"/>
                  <a:pt x="5136" y="8705"/>
                  <a:pt x="3097" y="8481"/>
                </a:cubicBezTo>
                <a:cubicBezTo>
                  <a:pt x="2058" y="8366"/>
                  <a:pt x="1029" y="8230"/>
                  <a:pt x="0" y="8050"/>
                </a:cubicBezTo>
                <a:lnTo>
                  <a:pt x="0" y="8050"/>
                </a:lnTo>
                <a:cubicBezTo>
                  <a:pt x="8438" y="12356"/>
                  <a:pt x="16850" y="16788"/>
                  <a:pt x="25985" y="19192"/>
                </a:cubicBezTo>
                <a:cubicBezTo>
                  <a:pt x="32371" y="20871"/>
                  <a:pt x="38900" y="21505"/>
                  <a:pt x="45482" y="21505"/>
                </a:cubicBezTo>
                <a:cubicBezTo>
                  <a:pt x="54073" y="21505"/>
                  <a:pt x="62753" y="20425"/>
                  <a:pt x="71325" y="19177"/>
                </a:cubicBezTo>
                <a:lnTo>
                  <a:pt x="71325" y="199"/>
                </a:lnTo>
                <a:cubicBezTo>
                  <a:pt x="69718" y="64"/>
                  <a:pt x="68104" y="1"/>
                  <a:pt x="66486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71" name="Google Shape;6571;p31"/>
          <p:cNvSpPr/>
          <p:nvPr/>
        </p:nvSpPr>
        <p:spPr>
          <a:xfrm flipH="1">
            <a:off x="-7098" y="4301674"/>
            <a:ext cx="9799148" cy="977546"/>
          </a:xfrm>
          <a:custGeom>
            <a:rect b="b" l="l" r="r" t="t"/>
            <a:pathLst>
              <a:path extrusionOk="0" h="34046" w="108242">
                <a:moveTo>
                  <a:pt x="1249" y="1"/>
                </a:moveTo>
                <a:cubicBezTo>
                  <a:pt x="833" y="1"/>
                  <a:pt x="417" y="7"/>
                  <a:pt x="0" y="20"/>
                </a:cubicBezTo>
                <a:lnTo>
                  <a:pt x="0" y="34046"/>
                </a:lnTo>
                <a:lnTo>
                  <a:pt x="108242" y="34046"/>
                </a:lnTo>
                <a:lnTo>
                  <a:pt x="108242" y="22491"/>
                </a:lnTo>
                <a:cubicBezTo>
                  <a:pt x="99670" y="23739"/>
                  <a:pt x="90990" y="24819"/>
                  <a:pt x="82399" y="24819"/>
                </a:cubicBezTo>
                <a:cubicBezTo>
                  <a:pt x="75817" y="24819"/>
                  <a:pt x="69288" y="24185"/>
                  <a:pt x="62902" y="22506"/>
                </a:cubicBezTo>
                <a:cubicBezTo>
                  <a:pt x="53767" y="20102"/>
                  <a:pt x="45355" y="15670"/>
                  <a:pt x="36917" y="11364"/>
                </a:cubicBezTo>
                <a:cubicBezTo>
                  <a:pt x="35175" y="10475"/>
                  <a:pt x="33429" y="9592"/>
                  <a:pt x="31677" y="8733"/>
                </a:cubicBezTo>
                <a:cubicBezTo>
                  <a:pt x="22119" y="4054"/>
                  <a:pt x="11836" y="1"/>
                  <a:pt x="1249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572" name="Google Shape;6572;p31"/>
          <p:cNvGrpSpPr/>
          <p:nvPr/>
        </p:nvGrpSpPr>
        <p:grpSpPr>
          <a:xfrm flipH="1">
            <a:off x="-28799" y="56688"/>
            <a:ext cx="9215523" cy="3180703"/>
            <a:chOff x="-28799" y="56688"/>
            <a:chExt cx="9215523" cy="3180703"/>
          </a:xfrm>
        </p:grpSpPr>
        <p:grpSp>
          <p:nvGrpSpPr>
            <p:cNvPr id="6573" name="Google Shape;6573;p31"/>
            <p:cNvGrpSpPr/>
            <p:nvPr/>
          </p:nvGrpSpPr>
          <p:grpSpPr>
            <a:xfrm flipH="1">
              <a:off x="-28799" y="56688"/>
              <a:ext cx="9215523" cy="3180703"/>
              <a:chOff x="-109049" y="56688"/>
              <a:chExt cx="9215523" cy="3180703"/>
            </a:xfrm>
          </p:grpSpPr>
          <p:grpSp>
            <p:nvGrpSpPr>
              <p:cNvPr id="6574" name="Google Shape;6574;p31"/>
              <p:cNvGrpSpPr/>
              <p:nvPr/>
            </p:nvGrpSpPr>
            <p:grpSpPr>
              <a:xfrm>
                <a:off x="-109049" y="2049025"/>
                <a:ext cx="316899" cy="316978"/>
                <a:chOff x="5052650" y="3025125"/>
                <a:chExt cx="316899" cy="316978"/>
              </a:xfrm>
            </p:grpSpPr>
            <p:sp>
              <p:nvSpPr>
                <p:cNvPr id="6575" name="Google Shape;6575;p31"/>
                <p:cNvSpPr/>
                <p:nvPr/>
              </p:nvSpPr>
              <p:spPr>
                <a:xfrm>
                  <a:off x="5052650" y="3025125"/>
                  <a:ext cx="316899" cy="316978"/>
                </a:xfrm>
                <a:custGeom>
                  <a:rect b="b" l="l" r="r" t="t"/>
                  <a:pathLst>
                    <a:path extrusionOk="0" h="4012" w="4011">
                      <a:moveTo>
                        <a:pt x="2008" y="1"/>
                      </a:moveTo>
                      <a:cubicBezTo>
                        <a:pt x="899" y="1"/>
                        <a:pt x="0" y="899"/>
                        <a:pt x="0" y="2003"/>
                      </a:cubicBezTo>
                      <a:cubicBezTo>
                        <a:pt x="0" y="3113"/>
                        <a:pt x="899" y="4011"/>
                        <a:pt x="2008" y="4011"/>
                      </a:cubicBezTo>
                      <a:cubicBezTo>
                        <a:pt x="3112" y="4011"/>
                        <a:pt x="4011" y="3113"/>
                        <a:pt x="4011" y="2003"/>
                      </a:cubicBezTo>
                      <a:cubicBezTo>
                        <a:pt x="4011" y="899"/>
                        <a:pt x="3112" y="1"/>
                        <a:pt x="2008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576" name="Google Shape;6576;p31"/>
                <p:cNvSpPr/>
                <p:nvPr/>
              </p:nvSpPr>
              <p:spPr>
                <a:xfrm>
                  <a:off x="5108192" y="3195308"/>
                  <a:ext cx="85723" cy="84933"/>
                </a:xfrm>
                <a:custGeom>
                  <a:rect b="b" l="l" r="r" t="t"/>
                  <a:pathLst>
                    <a:path extrusionOk="0" fill="none" h="1075" w="1085">
                      <a:moveTo>
                        <a:pt x="0" y="0"/>
                      </a:moveTo>
                      <a:cubicBezTo>
                        <a:pt x="146" y="512"/>
                        <a:pt x="572" y="934"/>
                        <a:pt x="1084" y="1074"/>
                      </a:cubicBezTo>
                    </a:path>
                  </a:pathLst>
                </a:custGeom>
                <a:noFill/>
                <a:ln cap="flat" cmpd="sng" w="5275">
                  <a:solidFill>
                    <a:srgbClr val="002255"/>
                  </a:solidFill>
                  <a:prstDash val="solid"/>
                  <a:miter lim="5019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577" name="Google Shape;6577;p31"/>
                <p:cNvSpPr/>
                <p:nvPr/>
              </p:nvSpPr>
              <p:spPr>
                <a:xfrm>
                  <a:off x="5164051" y="3190488"/>
                  <a:ext cx="35395" cy="31840"/>
                </a:xfrm>
                <a:custGeom>
                  <a:rect b="b" l="l" r="r" t="t"/>
                  <a:pathLst>
                    <a:path extrusionOk="0" fill="none" h="403" w="448">
                      <a:moveTo>
                        <a:pt x="1" y="1"/>
                      </a:moveTo>
                      <a:cubicBezTo>
                        <a:pt x="36" y="217"/>
                        <a:pt x="232" y="392"/>
                        <a:pt x="448" y="402"/>
                      </a:cubicBezTo>
                    </a:path>
                  </a:pathLst>
                </a:custGeom>
                <a:noFill/>
                <a:ln cap="flat" cmpd="sng" w="5275">
                  <a:solidFill>
                    <a:srgbClr val="002255"/>
                  </a:solidFill>
                  <a:prstDash val="solid"/>
                  <a:miter lim="5019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578" name="Google Shape;6578;p31"/>
              <p:cNvGrpSpPr/>
              <p:nvPr/>
            </p:nvGrpSpPr>
            <p:grpSpPr>
              <a:xfrm flipH="1">
                <a:off x="8650043" y="3007393"/>
                <a:ext cx="80718" cy="80653"/>
                <a:chOff x="4788500" y="2618450"/>
                <a:chExt cx="130400" cy="130275"/>
              </a:xfrm>
            </p:grpSpPr>
            <p:sp>
              <p:nvSpPr>
                <p:cNvPr id="6579" name="Google Shape;6579;p31"/>
                <p:cNvSpPr/>
                <p:nvPr/>
              </p:nvSpPr>
              <p:spPr>
                <a:xfrm>
                  <a:off x="4788500" y="2618450"/>
                  <a:ext cx="130400" cy="130275"/>
                </a:xfrm>
                <a:custGeom>
                  <a:rect b="b" l="l" r="r" t="t"/>
                  <a:pathLst>
                    <a:path extrusionOk="0" h="5211" w="5216">
                      <a:moveTo>
                        <a:pt x="2606" y="0"/>
                      </a:moveTo>
                      <a:cubicBezTo>
                        <a:pt x="1170" y="0"/>
                        <a:pt x="1" y="1170"/>
                        <a:pt x="1" y="2605"/>
                      </a:cubicBezTo>
                      <a:cubicBezTo>
                        <a:pt x="1" y="4046"/>
                        <a:pt x="1170" y="5210"/>
                        <a:pt x="2606" y="5210"/>
                      </a:cubicBezTo>
                      <a:cubicBezTo>
                        <a:pt x="4046" y="5210"/>
                        <a:pt x="5216" y="4046"/>
                        <a:pt x="5216" y="2605"/>
                      </a:cubicBezTo>
                      <a:cubicBezTo>
                        <a:pt x="5216" y="1170"/>
                        <a:pt x="4046" y="0"/>
                        <a:pt x="260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580" name="Google Shape;6580;p31"/>
                <p:cNvSpPr/>
                <p:nvPr/>
              </p:nvSpPr>
              <p:spPr>
                <a:xfrm>
                  <a:off x="4800425" y="2652075"/>
                  <a:ext cx="17725" cy="56125"/>
                </a:xfrm>
                <a:custGeom>
                  <a:rect b="b" l="l" r="r" t="t"/>
                  <a:pathLst>
                    <a:path extrusionOk="0" fill="none" h="2245" w="709">
                      <a:moveTo>
                        <a:pt x="452" y="0"/>
                      </a:moveTo>
                      <a:cubicBezTo>
                        <a:pt x="1" y="683"/>
                        <a:pt x="111" y="1682"/>
                        <a:pt x="708" y="2244"/>
                      </a:cubicBezTo>
                    </a:path>
                  </a:pathLst>
                </a:custGeom>
                <a:noFill/>
                <a:ln cap="flat" cmpd="sng" w="5275">
                  <a:solidFill>
                    <a:srgbClr val="002255"/>
                  </a:solidFill>
                  <a:prstDash val="solid"/>
                  <a:miter lim="5019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581" name="Google Shape;6581;p31"/>
              <p:cNvGrpSpPr/>
              <p:nvPr/>
            </p:nvGrpSpPr>
            <p:grpSpPr>
              <a:xfrm>
                <a:off x="8767785" y="2447683"/>
                <a:ext cx="169351" cy="169361"/>
                <a:chOff x="5052650" y="3025125"/>
                <a:chExt cx="316899" cy="316978"/>
              </a:xfrm>
            </p:grpSpPr>
            <p:sp>
              <p:nvSpPr>
                <p:cNvPr id="6582" name="Google Shape;6582;p31"/>
                <p:cNvSpPr/>
                <p:nvPr/>
              </p:nvSpPr>
              <p:spPr>
                <a:xfrm>
                  <a:off x="5052650" y="3025125"/>
                  <a:ext cx="316899" cy="316978"/>
                </a:xfrm>
                <a:custGeom>
                  <a:rect b="b" l="l" r="r" t="t"/>
                  <a:pathLst>
                    <a:path extrusionOk="0" h="4012" w="4011">
                      <a:moveTo>
                        <a:pt x="2008" y="1"/>
                      </a:moveTo>
                      <a:cubicBezTo>
                        <a:pt x="899" y="1"/>
                        <a:pt x="0" y="899"/>
                        <a:pt x="0" y="2003"/>
                      </a:cubicBezTo>
                      <a:cubicBezTo>
                        <a:pt x="0" y="3113"/>
                        <a:pt x="899" y="4011"/>
                        <a:pt x="2008" y="4011"/>
                      </a:cubicBezTo>
                      <a:cubicBezTo>
                        <a:pt x="3112" y="4011"/>
                        <a:pt x="4011" y="3113"/>
                        <a:pt x="4011" y="2003"/>
                      </a:cubicBezTo>
                      <a:cubicBezTo>
                        <a:pt x="4011" y="899"/>
                        <a:pt x="3112" y="1"/>
                        <a:pt x="2008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583" name="Google Shape;6583;p31"/>
                <p:cNvSpPr/>
                <p:nvPr/>
              </p:nvSpPr>
              <p:spPr>
                <a:xfrm>
                  <a:off x="5108192" y="3195308"/>
                  <a:ext cx="85723" cy="84933"/>
                </a:xfrm>
                <a:custGeom>
                  <a:rect b="b" l="l" r="r" t="t"/>
                  <a:pathLst>
                    <a:path extrusionOk="0" fill="none" h="1075" w="1085">
                      <a:moveTo>
                        <a:pt x="0" y="0"/>
                      </a:moveTo>
                      <a:cubicBezTo>
                        <a:pt x="146" y="512"/>
                        <a:pt x="572" y="934"/>
                        <a:pt x="1084" y="1074"/>
                      </a:cubicBezTo>
                    </a:path>
                  </a:pathLst>
                </a:custGeom>
                <a:noFill/>
                <a:ln cap="flat" cmpd="sng" w="5275">
                  <a:solidFill>
                    <a:srgbClr val="002255"/>
                  </a:solidFill>
                  <a:prstDash val="solid"/>
                  <a:miter lim="5019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584" name="Google Shape;6584;p31"/>
                <p:cNvSpPr/>
                <p:nvPr/>
              </p:nvSpPr>
              <p:spPr>
                <a:xfrm>
                  <a:off x="5164051" y="3190488"/>
                  <a:ext cx="35395" cy="31840"/>
                </a:xfrm>
                <a:custGeom>
                  <a:rect b="b" l="l" r="r" t="t"/>
                  <a:pathLst>
                    <a:path extrusionOk="0" fill="none" h="403" w="448">
                      <a:moveTo>
                        <a:pt x="1" y="1"/>
                      </a:moveTo>
                      <a:cubicBezTo>
                        <a:pt x="36" y="217"/>
                        <a:pt x="232" y="392"/>
                        <a:pt x="448" y="402"/>
                      </a:cubicBezTo>
                    </a:path>
                  </a:pathLst>
                </a:custGeom>
                <a:noFill/>
                <a:ln cap="flat" cmpd="sng" w="5275">
                  <a:solidFill>
                    <a:srgbClr val="002255"/>
                  </a:solidFill>
                  <a:prstDash val="solid"/>
                  <a:miter lim="5019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585" name="Google Shape;6585;p31"/>
              <p:cNvGrpSpPr/>
              <p:nvPr/>
            </p:nvGrpSpPr>
            <p:grpSpPr>
              <a:xfrm flipH="1">
                <a:off x="207852" y="3116782"/>
                <a:ext cx="120724" cy="120609"/>
                <a:chOff x="4788500" y="2618450"/>
                <a:chExt cx="130400" cy="130275"/>
              </a:xfrm>
            </p:grpSpPr>
            <p:sp>
              <p:nvSpPr>
                <p:cNvPr id="6586" name="Google Shape;6586;p31"/>
                <p:cNvSpPr/>
                <p:nvPr/>
              </p:nvSpPr>
              <p:spPr>
                <a:xfrm>
                  <a:off x="4788500" y="2618450"/>
                  <a:ext cx="130400" cy="130275"/>
                </a:xfrm>
                <a:custGeom>
                  <a:rect b="b" l="l" r="r" t="t"/>
                  <a:pathLst>
                    <a:path extrusionOk="0" h="5211" w="5216">
                      <a:moveTo>
                        <a:pt x="2606" y="0"/>
                      </a:moveTo>
                      <a:cubicBezTo>
                        <a:pt x="1170" y="0"/>
                        <a:pt x="1" y="1170"/>
                        <a:pt x="1" y="2605"/>
                      </a:cubicBezTo>
                      <a:cubicBezTo>
                        <a:pt x="1" y="4046"/>
                        <a:pt x="1170" y="5210"/>
                        <a:pt x="2606" y="5210"/>
                      </a:cubicBezTo>
                      <a:cubicBezTo>
                        <a:pt x="4046" y="5210"/>
                        <a:pt x="5216" y="4046"/>
                        <a:pt x="5216" y="2605"/>
                      </a:cubicBezTo>
                      <a:cubicBezTo>
                        <a:pt x="5216" y="1170"/>
                        <a:pt x="4046" y="0"/>
                        <a:pt x="260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587" name="Google Shape;6587;p31"/>
                <p:cNvSpPr/>
                <p:nvPr/>
              </p:nvSpPr>
              <p:spPr>
                <a:xfrm>
                  <a:off x="4800425" y="2652075"/>
                  <a:ext cx="17725" cy="56125"/>
                </a:xfrm>
                <a:custGeom>
                  <a:rect b="b" l="l" r="r" t="t"/>
                  <a:pathLst>
                    <a:path extrusionOk="0" fill="none" h="2245" w="709">
                      <a:moveTo>
                        <a:pt x="452" y="0"/>
                      </a:moveTo>
                      <a:cubicBezTo>
                        <a:pt x="1" y="683"/>
                        <a:pt x="111" y="1682"/>
                        <a:pt x="708" y="2244"/>
                      </a:cubicBezTo>
                    </a:path>
                  </a:pathLst>
                </a:custGeom>
                <a:noFill/>
                <a:ln cap="flat" cmpd="sng" w="5275">
                  <a:solidFill>
                    <a:srgbClr val="002255"/>
                  </a:solidFill>
                  <a:prstDash val="solid"/>
                  <a:miter lim="5019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588" name="Google Shape;6588;p31"/>
              <p:cNvGrpSpPr/>
              <p:nvPr/>
            </p:nvGrpSpPr>
            <p:grpSpPr>
              <a:xfrm flipH="1">
                <a:off x="8937123" y="1380396"/>
                <a:ext cx="169351" cy="169361"/>
                <a:chOff x="5052650" y="3025125"/>
                <a:chExt cx="316899" cy="316978"/>
              </a:xfrm>
            </p:grpSpPr>
            <p:sp>
              <p:nvSpPr>
                <p:cNvPr id="6589" name="Google Shape;6589;p31"/>
                <p:cNvSpPr/>
                <p:nvPr/>
              </p:nvSpPr>
              <p:spPr>
                <a:xfrm>
                  <a:off x="5052650" y="3025125"/>
                  <a:ext cx="316899" cy="316978"/>
                </a:xfrm>
                <a:custGeom>
                  <a:rect b="b" l="l" r="r" t="t"/>
                  <a:pathLst>
                    <a:path extrusionOk="0" h="4012" w="4011">
                      <a:moveTo>
                        <a:pt x="2008" y="1"/>
                      </a:moveTo>
                      <a:cubicBezTo>
                        <a:pt x="899" y="1"/>
                        <a:pt x="0" y="899"/>
                        <a:pt x="0" y="2003"/>
                      </a:cubicBezTo>
                      <a:cubicBezTo>
                        <a:pt x="0" y="3113"/>
                        <a:pt x="899" y="4011"/>
                        <a:pt x="2008" y="4011"/>
                      </a:cubicBezTo>
                      <a:cubicBezTo>
                        <a:pt x="3112" y="4011"/>
                        <a:pt x="4011" y="3113"/>
                        <a:pt x="4011" y="2003"/>
                      </a:cubicBezTo>
                      <a:cubicBezTo>
                        <a:pt x="4011" y="899"/>
                        <a:pt x="3112" y="1"/>
                        <a:pt x="2008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590" name="Google Shape;6590;p31"/>
                <p:cNvSpPr/>
                <p:nvPr/>
              </p:nvSpPr>
              <p:spPr>
                <a:xfrm>
                  <a:off x="5108192" y="3195308"/>
                  <a:ext cx="85723" cy="84933"/>
                </a:xfrm>
                <a:custGeom>
                  <a:rect b="b" l="l" r="r" t="t"/>
                  <a:pathLst>
                    <a:path extrusionOk="0" fill="none" h="1075" w="1085">
                      <a:moveTo>
                        <a:pt x="0" y="0"/>
                      </a:moveTo>
                      <a:cubicBezTo>
                        <a:pt x="146" y="512"/>
                        <a:pt x="572" y="934"/>
                        <a:pt x="1084" y="1074"/>
                      </a:cubicBezTo>
                    </a:path>
                  </a:pathLst>
                </a:custGeom>
                <a:noFill/>
                <a:ln cap="flat" cmpd="sng" w="5275">
                  <a:solidFill>
                    <a:srgbClr val="002255"/>
                  </a:solidFill>
                  <a:prstDash val="solid"/>
                  <a:miter lim="5019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591" name="Google Shape;6591;p31"/>
                <p:cNvSpPr/>
                <p:nvPr/>
              </p:nvSpPr>
              <p:spPr>
                <a:xfrm>
                  <a:off x="5164051" y="3190488"/>
                  <a:ext cx="35395" cy="31840"/>
                </a:xfrm>
                <a:custGeom>
                  <a:rect b="b" l="l" r="r" t="t"/>
                  <a:pathLst>
                    <a:path extrusionOk="0" fill="none" h="403" w="448">
                      <a:moveTo>
                        <a:pt x="1" y="1"/>
                      </a:moveTo>
                      <a:cubicBezTo>
                        <a:pt x="36" y="217"/>
                        <a:pt x="232" y="392"/>
                        <a:pt x="448" y="402"/>
                      </a:cubicBezTo>
                    </a:path>
                  </a:pathLst>
                </a:custGeom>
                <a:noFill/>
                <a:ln cap="flat" cmpd="sng" w="5275">
                  <a:solidFill>
                    <a:srgbClr val="002255"/>
                  </a:solidFill>
                  <a:prstDash val="solid"/>
                  <a:miter lim="5019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592" name="Google Shape;6592;p31"/>
              <p:cNvGrpSpPr/>
              <p:nvPr/>
            </p:nvGrpSpPr>
            <p:grpSpPr>
              <a:xfrm flipH="1">
                <a:off x="442718" y="1424743"/>
                <a:ext cx="80718" cy="80653"/>
                <a:chOff x="4788500" y="2618450"/>
                <a:chExt cx="130400" cy="130275"/>
              </a:xfrm>
            </p:grpSpPr>
            <p:sp>
              <p:nvSpPr>
                <p:cNvPr id="6593" name="Google Shape;6593;p31"/>
                <p:cNvSpPr/>
                <p:nvPr/>
              </p:nvSpPr>
              <p:spPr>
                <a:xfrm>
                  <a:off x="4788500" y="2618450"/>
                  <a:ext cx="130400" cy="130275"/>
                </a:xfrm>
                <a:custGeom>
                  <a:rect b="b" l="l" r="r" t="t"/>
                  <a:pathLst>
                    <a:path extrusionOk="0" h="5211" w="5216">
                      <a:moveTo>
                        <a:pt x="2606" y="0"/>
                      </a:moveTo>
                      <a:cubicBezTo>
                        <a:pt x="1170" y="0"/>
                        <a:pt x="1" y="1170"/>
                        <a:pt x="1" y="2605"/>
                      </a:cubicBezTo>
                      <a:cubicBezTo>
                        <a:pt x="1" y="4046"/>
                        <a:pt x="1170" y="5210"/>
                        <a:pt x="2606" y="5210"/>
                      </a:cubicBezTo>
                      <a:cubicBezTo>
                        <a:pt x="4046" y="5210"/>
                        <a:pt x="5216" y="4046"/>
                        <a:pt x="5216" y="2605"/>
                      </a:cubicBezTo>
                      <a:cubicBezTo>
                        <a:pt x="5216" y="1170"/>
                        <a:pt x="4046" y="0"/>
                        <a:pt x="260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594" name="Google Shape;6594;p31"/>
                <p:cNvSpPr/>
                <p:nvPr/>
              </p:nvSpPr>
              <p:spPr>
                <a:xfrm>
                  <a:off x="4800425" y="2652075"/>
                  <a:ext cx="17725" cy="56125"/>
                </a:xfrm>
                <a:custGeom>
                  <a:rect b="b" l="l" r="r" t="t"/>
                  <a:pathLst>
                    <a:path extrusionOk="0" fill="none" h="2245" w="709">
                      <a:moveTo>
                        <a:pt x="452" y="0"/>
                      </a:moveTo>
                      <a:cubicBezTo>
                        <a:pt x="1" y="683"/>
                        <a:pt x="111" y="1682"/>
                        <a:pt x="708" y="2244"/>
                      </a:cubicBezTo>
                    </a:path>
                  </a:pathLst>
                </a:custGeom>
                <a:noFill/>
                <a:ln cap="flat" cmpd="sng" w="5275">
                  <a:solidFill>
                    <a:srgbClr val="002255"/>
                  </a:solidFill>
                  <a:prstDash val="solid"/>
                  <a:miter lim="5019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595" name="Google Shape;6595;p31"/>
              <p:cNvGrpSpPr/>
              <p:nvPr/>
            </p:nvGrpSpPr>
            <p:grpSpPr>
              <a:xfrm>
                <a:off x="6950445" y="56688"/>
                <a:ext cx="120739" cy="120737"/>
                <a:chOff x="5052650" y="3025125"/>
                <a:chExt cx="316899" cy="316978"/>
              </a:xfrm>
            </p:grpSpPr>
            <p:sp>
              <p:nvSpPr>
                <p:cNvPr id="6596" name="Google Shape;6596;p31"/>
                <p:cNvSpPr/>
                <p:nvPr/>
              </p:nvSpPr>
              <p:spPr>
                <a:xfrm>
                  <a:off x="5052650" y="3025125"/>
                  <a:ext cx="316899" cy="316978"/>
                </a:xfrm>
                <a:custGeom>
                  <a:rect b="b" l="l" r="r" t="t"/>
                  <a:pathLst>
                    <a:path extrusionOk="0" h="4012" w="4011">
                      <a:moveTo>
                        <a:pt x="2008" y="1"/>
                      </a:moveTo>
                      <a:cubicBezTo>
                        <a:pt x="899" y="1"/>
                        <a:pt x="0" y="899"/>
                        <a:pt x="0" y="2003"/>
                      </a:cubicBezTo>
                      <a:cubicBezTo>
                        <a:pt x="0" y="3113"/>
                        <a:pt x="899" y="4011"/>
                        <a:pt x="2008" y="4011"/>
                      </a:cubicBezTo>
                      <a:cubicBezTo>
                        <a:pt x="3112" y="4011"/>
                        <a:pt x="4011" y="3113"/>
                        <a:pt x="4011" y="2003"/>
                      </a:cubicBezTo>
                      <a:cubicBezTo>
                        <a:pt x="4011" y="899"/>
                        <a:pt x="3112" y="1"/>
                        <a:pt x="2008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597" name="Google Shape;6597;p31"/>
                <p:cNvSpPr/>
                <p:nvPr/>
              </p:nvSpPr>
              <p:spPr>
                <a:xfrm>
                  <a:off x="5108192" y="3195308"/>
                  <a:ext cx="85723" cy="84933"/>
                </a:xfrm>
                <a:custGeom>
                  <a:rect b="b" l="l" r="r" t="t"/>
                  <a:pathLst>
                    <a:path extrusionOk="0" fill="none" h="1075" w="1085">
                      <a:moveTo>
                        <a:pt x="0" y="0"/>
                      </a:moveTo>
                      <a:cubicBezTo>
                        <a:pt x="146" y="512"/>
                        <a:pt x="572" y="934"/>
                        <a:pt x="1084" y="1074"/>
                      </a:cubicBezTo>
                    </a:path>
                  </a:pathLst>
                </a:custGeom>
                <a:noFill/>
                <a:ln cap="flat" cmpd="sng" w="5275">
                  <a:solidFill>
                    <a:srgbClr val="002255"/>
                  </a:solidFill>
                  <a:prstDash val="solid"/>
                  <a:miter lim="5019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598" name="Google Shape;6598;p31"/>
                <p:cNvSpPr/>
                <p:nvPr/>
              </p:nvSpPr>
              <p:spPr>
                <a:xfrm>
                  <a:off x="5164051" y="3190488"/>
                  <a:ext cx="35395" cy="31840"/>
                </a:xfrm>
                <a:custGeom>
                  <a:rect b="b" l="l" r="r" t="t"/>
                  <a:pathLst>
                    <a:path extrusionOk="0" fill="none" h="403" w="448">
                      <a:moveTo>
                        <a:pt x="1" y="1"/>
                      </a:moveTo>
                      <a:cubicBezTo>
                        <a:pt x="36" y="217"/>
                        <a:pt x="232" y="392"/>
                        <a:pt x="448" y="402"/>
                      </a:cubicBezTo>
                    </a:path>
                  </a:pathLst>
                </a:custGeom>
                <a:noFill/>
                <a:ln cap="flat" cmpd="sng" w="5275">
                  <a:solidFill>
                    <a:srgbClr val="002255"/>
                  </a:solidFill>
                  <a:prstDash val="solid"/>
                  <a:miter lim="5019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599" name="Google Shape;6599;p31"/>
              <p:cNvGrpSpPr/>
              <p:nvPr/>
            </p:nvGrpSpPr>
            <p:grpSpPr>
              <a:xfrm flipH="1">
                <a:off x="6510043" y="229168"/>
                <a:ext cx="80718" cy="80653"/>
                <a:chOff x="4788500" y="2618450"/>
                <a:chExt cx="130400" cy="130275"/>
              </a:xfrm>
            </p:grpSpPr>
            <p:sp>
              <p:nvSpPr>
                <p:cNvPr id="6600" name="Google Shape;6600;p31"/>
                <p:cNvSpPr/>
                <p:nvPr/>
              </p:nvSpPr>
              <p:spPr>
                <a:xfrm>
                  <a:off x="4788500" y="2618450"/>
                  <a:ext cx="130400" cy="130275"/>
                </a:xfrm>
                <a:custGeom>
                  <a:rect b="b" l="l" r="r" t="t"/>
                  <a:pathLst>
                    <a:path extrusionOk="0" h="5211" w="5216">
                      <a:moveTo>
                        <a:pt x="2606" y="0"/>
                      </a:moveTo>
                      <a:cubicBezTo>
                        <a:pt x="1170" y="0"/>
                        <a:pt x="1" y="1170"/>
                        <a:pt x="1" y="2605"/>
                      </a:cubicBezTo>
                      <a:cubicBezTo>
                        <a:pt x="1" y="4046"/>
                        <a:pt x="1170" y="5210"/>
                        <a:pt x="2606" y="5210"/>
                      </a:cubicBezTo>
                      <a:cubicBezTo>
                        <a:pt x="4046" y="5210"/>
                        <a:pt x="5216" y="4046"/>
                        <a:pt x="5216" y="2605"/>
                      </a:cubicBezTo>
                      <a:cubicBezTo>
                        <a:pt x="5216" y="1170"/>
                        <a:pt x="4046" y="0"/>
                        <a:pt x="260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601" name="Google Shape;6601;p31"/>
                <p:cNvSpPr/>
                <p:nvPr/>
              </p:nvSpPr>
              <p:spPr>
                <a:xfrm>
                  <a:off x="4800425" y="2652075"/>
                  <a:ext cx="17725" cy="56125"/>
                </a:xfrm>
                <a:custGeom>
                  <a:rect b="b" l="l" r="r" t="t"/>
                  <a:pathLst>
                    <a:path extrusionOk="0" fill="none" h="2245" w="709">
                      <a:moveTo>
                        <a:pt x="452" y="0"/>
                      </a:moveTo>
                      <a:cubicBezTo>
                        <a:pt x="1" y="683"/>
                        <a:pt x="111" y="1682"/>
                        <a:pt x="708" y="2244"/>
                      </a:cubicBezTo>
                    </a:path>
                  </a:pathLst>
                </a:custGeom>
                <a:noFill/>
                <a:ln cap="flat" cmpd="sng" w="5275">
                  <a:solidFill>
                    <a:srgbClr val="002255"/>
                  </a:solidFill>
                  <a:prstDash val="solid"/>
                  <a:miter lim="5019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6602" name="Google Shape;6602;p31"/>
            <p:cNvGrpSpPr/>
            <p:nvPr/>
          </p:nvGrpSpPr>
          <p:grpSpPr>
            <a:xfrm>
              <a:off x="7025714" y="174443"/>
              <a:ext cx="80718" cy="80653"/>
              <a:chOff x="4788500" y="2618450"/>
              <a:chExt cx="130400" cy="130275"/>
            </a:xfrm>
          </p:grpSpPr>
          <p:sp>
            <p:nvSpPr>
              <p:cNvPr id="6603" name="Google Shape;6603;p31"/>
              <p:cNvSpPr/>
              <p:nvPr/>
            </p:nvSpPr>
            <p:spPr>
              <a:xfrm>
                <a:off x="4788500" y="2618450"/>
                <a:ext cx="130400" cy="130275"/>
              </a:xfrm>
              <a:custGeom>
                <a:rect b="b" l="l" r="r" t="t"/>
                <a:pathLst>
                  <a:path extrusionOk="0" h="5211" w="5216">
                    <a:moveTo>
                      <a:pt x="2606" y="0"/>
                    </a:moveTo>
                    <a:cubicBezTo>
                      <a:pt x="1170" y="0"/>
                      <a:pt x="1" y="1170"/>
                      <a:pt x="1" y="2605"/>
                    </a:cubicBezTo>
                    <a:cubicBezTo>
                      <a:pt x="1" y="4046"/>
                      <a:pt x="1170" y="5210"/>
                      <a:pt x="2606" y="5210"/>
                    </a:cubicBezTo>
                    <a:cubicBezTo>
                      <a:pt x="4046" y="5210"/>
                      <a:pt x="5216" y="4046"/>
                      <a:pt x="5216" y="2605"/>
                    </a:cubicBezTo>
                    <a:cubicBezTo>
                      <a:pt x="5216" y="1170"/>
                      <a:pt x="4046" y="0"/>
                      <a:pt x="260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04" name="Google Shape;6604;p31"/>
              <p:cNvSpPr/>
              <p:nvPr/>
            </p:nvSpPr>
            <p:spPr>
              <a:xfrm>
                <a:off x="4800425" y="2652075"/>
                <a:ext cx="17725" cy="56125"/>
              </a:xfrm>
              <a:custGeom>
                <a:rect b="b" l="l" r="r" t="t"/>
                <a:pathLst>
                  <a:path extrusionOk="0" fill="none" h="2245" w="709">
                    <a:moveTo>
                      <a:pt x="452" y="0"/>
                    </a:moveTo>
                    <a:cubicBezTo>
                      <a:pt x="1" y="683"/>
                      <a:pt x="111" y="1682"/>
                      <a:pt x="708" y="2244"/>
                    </a:cubicBezTo>
                  </a:path>
                </a:pathLst>
              </a:custGeom>
              <a:noFill/>
              <a:ln cap="flat" cmpd="sng" w="5275">
                <a:solidFill>
                  <a:srgbClr val="002255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605" name="Google Shape;6605;p31"/>
          <p:cNvGrpSpPr/>
          <p:nvPr/>
        </p:nvGrpSpPr>
        <p:grpSpPr>
          <a:xfrm flipH="1">
            <a:off x="7852709" y="226551"/>
            <a:ext cx="1334008" cy="458531"/>
            <a:chOff x="2360400" y="1877425"/>
            <a:chExt cx="873900" cy="300400"/>
          </a:xfrm>
        </p:grpSpPr>
        <p:sp>
          <p:nvSpPr>
            <p:cNvPr id="6606" name="Google Shape;6606;p31"/>
            <p:cNvSpPr/>
            <p:nvPr/>
          </p:nvSpPr>
          <p:spPr>
            <a:xfrm>
              <a:off x="2666825" y="2122925"/>
              <a:ext cx="173325" cy="54900"/>
            </a:xfrm>
            <a:custGeom>
              <a:rect b="b" l="l" r="r" t="t"/>
              <a:pathLst>
                <a:path extrusionOk="0" h="2196" w="6933">
                  <a:moveTo>
                    <a:pt x="5552" y="0"/>
                  </a:moveTo>
                  <a:cubicBezTo>
                    <a:pt x="4557" y="90"/>
                    <a:pt x="3549" y="137"/>
                    <a:pt x="2541" y="137"/>
                  </a:cubicBezTo>
                  <a:cubicBezTo>
                    <a:pt x="1694" y="137"/>
                    <a:pt x="847" y="104"/>
                    <a:pt x="6" y="35"/>
                  </a:cubicBezTo>
                  <a:lnTo>
                    <a:pt x="1" y="85"/>
                  </a:lnTo>
                  <a:cubicBezTo>
                    <a:pt x="1554" y="1442"/>
                    <a:pt x="3610" y="2195"/>
                    <a:pt x="5667" y="2195"/>
                  </a:cubicBezTo>
                  <a:cubicBezTo>
                    <a:pt x="6090" y="2195"/>
                    <a:pt x="6514" y="2163"/>
                    <a:pt x="6933" y="2098"/>
                  </a:cubicBezTo>
                  <a:cubicBezTo>
                    <a:pt x="6611" y="1315"/>
                    <a:pt x="6175" y="572"/>
                    <a:pt x="55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7" name="Google Shape;6607;p31"/>
            <p:cNvSpPr/>
            <p:nvPr/>
          </p:nvSpPr>
          <p:spPr>
            <a:xfrm>
              <a:off x="2675875" y="2014250"/>
              <a:ext cx="173325" cy="63950"/>
            </a:xfrm>
            <a:custGeom>
              <a:rect b="b" l="l" r="r" t="t"/>
              <a:pathLst>
                <a:path extrusionOk="0" h="2558" w="6933">
                  <a:moveTo>
                    <a:pt x="3445" y="0"/>
                  </a:moveTo>
                  <a:cubicBezTo>
                    <a:pt x="2099" y="0"/>
                    <a:pt x="884" y="835"/>
                    <a:pt x="0" y="1852"/>
                  </a:cubicBezTo>
                  <a:cubicBezTo>
                    <a:pt x="1053" y="2323"/>
                    <a:pt x="2205" y="2558"/>
                    <a:pt x="3357" y="2558"/>
                  </a:cubicBezTo>
                  <a:cubicBezTo>
                    <a:pt x="4589" y="2558"/>
                    <a:pt x="5822" y="2289"/>
                    <a:pt x="6932" y="1752"/>
                  </a:cubicBezTo>
                  <a:cubicBezTo>
                    <a:pt x="6064" y="718"/>
                    <a:pt x="4819" y="10"/>
                    <a:pt x="3469" y="0"/>
                  </a:cubicBezTo>
                  <a:cubicBezTo>
                    <a:pt x="3461" y="0"/>
                    <a:pt x="3453" y="0"/>
                    <a:pt x="34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8" name="Google Shape;6608;p31"/>
            <p:cNvSpPr/>
            <p:nvPr/>
          </p:nvSpPr>
          <p:spPr>
            <a:xfrm>
              <a:off x="2674875" y="1877425"/>
              <a:ext cx="176825" cy="50400"/>
            </a:xfrm>
            <a:custGeom>
              <a:rect b="b" l="l" r="r" t="t"/>
              <a:pathLst>
                <a:path extrusionOk="0" h="2016" w="7073">
                  <a:moveTo>
                    <a:pt x="5441" y="1"/>
                  </a:moveTo>
                  <a:cubicBezTo>
                    <a:pt x="3490" y="1"/>
                    <a:pt x="1537" y="657"/>
                    <a:pt x="0" y="1864"/>
                  </a:cubicBezTo>
                  <a:lnTo>
                    <a:pt x="0" y="1920"/>
                  </a:lnTo>
                  <a:cubicBezTo>
                    <a:pt x="751" y="1866"/>
                    <a:pt x="1505" y="1840"/>
                    <a:pt x="2257" y="1840"/>
                  </a:cubicBezTo>
                  <a:cubicBezTo>
                    <a:pt x="3400" y="1840"/>
                    <a:pt x="4541" y="1900"/>
                    <a:pt x="5667" y="2015"/>
                  </a:cubicBezTo>
                  <a:cubicBezTo>
                    <a:pt x="6249" y="1518"/>
                    <a:pt x="6761" y="856"/>
                    <a:pt x="7072" y="158"/>
                  </a:cubicBezTo>
                  <a:cubicBezTo>
                    <a:pt x="6535" y="52"/>
                    <a:pt x="5988" y="1"/>
                    <a:pt x="544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9" name="Google Shape;6609;p31"/>
            <p:cNvSpPr/>
            <p:nvPr/>
          </p:nvSpPr>
          <p:spPr>
            <a:xfrm>
              <a:off x="2360400" y="1936450"/>
              <a:ext cx="255400" cy="177825"/>
            </a:xfrm>
            <a:custGeom>
              <a:rect b="b" l="l" r="r" t="t"/>
              <a:pathLst>
                <a:path extrusionOk="0" h="7113" w="10216">
                  <a:moveTo>
                    <a:pt x="4861" y="2930"/>
                  </a:moveTo>
                  <a:cubicBezTo>
                    <a:pt x="5057" y="2930"/>
                    <a:pt x="5232" y="3063"/>
                    <a:pt x="5276" y="3263"/>
                  </a:cubicBezTo>
                  <a:cubicBezTo>
                    <a:pt x="5372" y="3230"/>
                    <a:pt x="5474" y="3210"/>
                    <a:pt x="5581" y="3210"/>
                  </a:cubicBezTo>
                  <a:cubicBezTo>
                    <a:pt x="5603" y="3210"/>
                    <a:pt x="5625" y="3211"/>
                    <a:pt x="5648" y="3213"/>
                  </a:cubicBezTo>
                  <a:cubicBezTo>
                    <a:pt x="6160" y="3253"/>
                    <a:pt x="6541" y="3700"/>
                    <a:pt x="6501" y="4212"/>
                  </a:cubicBezTo>
                  <a:cubicBezTo>
                    <a:pt x="6467" y="4699"/>
                    <a:pt x="6061" y="5068"/>
                    <a:pt x="5581" y="5068"/>
                  </a:cubicBezTo>
                  <a:cubicBezTo>
                    <a:pt x="5556" y="5068"/>
                    <a:pt x="5532" y="5067"/>
                    <a:pt x="5507" y="5065"/>
                  </a:cubicBezTo>
                  <a:cubicBezTo>
                    <a:pt x="4995" y="5025"/>
                    <a:pt x="4614" y="4578"/>
                    <a:pt x="4654" y="4071"/>
                  </a:cubicBezTo>
                  <a:cubicBezTo>
                    <a:pt x="4659" y="3966"/>
                    <a:pt x="4684" y="3865"/>
                    <a:pt x="4724" y="3770"/>
                  </a:cubicBezTo>
                  <a:cubicBezTo>
                    <a:pt x="4578" y="3725"/>
                    <a:pt x="4463" y="3599"/>
                    <a:pt x="4433" y="3439"/>
                  </a:cubicBezTo>
                  <a:cubicBezTo>
                    <a:pt x="4393" y="3203"/>
                    <a:pt x="4543" y="2977"/>
                    <a:pt x="4784" y="2937"/>
                  </a:cubicBezTo>
                  <a:cubicBezTo>
                    <a:pt x="4810" y="2932"/>
                    <a:pt x="4836" y="2930"/>
                    <a:pt x="4861" y="2930"/>
                  </a:cubicBezTo>
                  <a:close/>
                  <a:moveTo>
                    <a:pt x="9211" y="0"/>
                  </a:moveTo>
                  <a:cubicBezTo>
                    <a:pt x="7224" y="392"/>
                    <a:pt x="5296" y="1014"/>
                    <a:pt x="3509" y="1918"/>
                  </a:cubicBezTo>
                  <a:cubicBezTo>
                    <a:pt x="2402" y="2474"/>
                    <a:pt x="1280" y="3153"/>
                    <a:pt x="41" y="3153"/>
                  </a:cubicBezTo>
                  <a:cubicBezTo>
                    <a:pt x="28" y="3153"/>
                    <a:pt x="14" y="3153"/>
                    <a:pt x="1" y="3152"/>
                  </a:cubicBezTo>
                  <a:lnTo>
                    <a:pt x="1" y="3890"/>
                  </a:lnTo>
                  <a:cubicBezTo>
                    <a:pt x="56" y="3905"/>
                    <a:pt x="106" y="3915"/>
                    <a:pt x="161" y="3925"/>
                  </a:cubicBezTo>
                  <a:cubicBezTo>
                    <a:pt x="382" y="3930"/>
                    <a:pt x="603" y="3961"/>
                    <a:pt x="824" y="4011"/>
                  </a:cubicBezTo>
                  <a:cubicBezTo>
                    <a:pt x="1763" y="4207"/>
                    <a:pt x="2641" y="4719"/>
                    <a:pt x="3509" y="5155"/>
                  </a:cubicBezTo>
                  <a:cubicBezTo>
                    <a:pt x="5366" y="6089"/>
                    <a:pt x="7364" y="6726"/>
                    <a:pt x="9432" y="7113"/>
                  </a:cubicBezTo>
                  <a:cubicBezTo>
                    <a:pt x="10215" y="5773"/>
                    <a:pt x="10210" y="4121"/>
                    <a:pt x="10095" y="2565"/>
                  </a:cubicBezTo>
                  <a:cubicBezTo>
                    <a:pt x="10029" y="1642"/>
                    <a:pt x="9889" y="628"/>
                    <a:pt x="92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0" name="Google Shape;6610;p31"/>
            <p:cNvSpPr/>
            <p:nvPr/>
          </p:nvSpPr>
          <p:spPr>
            <a:xfrm>
              <a:off x="2590675" y="1923400"/>
              <a:ext cx="643625" cy="202975"/>
            </a:xfrm>
            <a:custGeom>
              <a:rect b="b" l="l" r="r" t="t"/>
              <a:pathLst>
                <a:path extrusionOk="0" h="8119" w="25745">
                  <a:moveTo>
                    <a:pt x="11307" y="1496"/>
                  </a:moveTo>
                  <a:cubicBezTo>
                    <a:pt x="11450" y="1496"/>
                    <a:pt x="11570" y="1608"/>
                    <a:pt x="11575" y="1752"/>
                  </a:cubicBezTo>
                  <a:cubicBezTo>
                    <a:pt x="11585" y="1908"/>
                    <a:pt x="11469" y="2033"/>
                    <a:pt x="11319" y="2043"/>
                  </a:cubicBezTo>
                  <a:cubicBezTo>
                    <a:pt x="11316" y="2043"/>
                    <a:pt x="11313" y="2043"/>
                    <a:pt x="11309" y="2043"/>
                  </a:cubicBezTo>
                  <a:cubicBezTo>
                    <a:pt x="11163" y="2043"/>
                    <a:pt x="11038" y="1930"/>
                    <a:pt x="11033" y="1782"/>
                  </a:cubicBezTo>
                  <a:cubicBezTo>
                    <a:pt x="11023" y="1632"/>
                    <a:pt x="11138" y="1501"/>
                    <a:pt x="11289" y="1496"/>
                  </a:cubicBezTo>
                  <a:cubicBezTo>
                    <a:pt x="11295" y="1496"/>
                    <a:pt x="11301" y="1496"/>
                    <a:pt x="11307" y="1496"/>
                  </a:cubicBezTo>
                  <a:close/>
                  <a:moveTo>
                    <a:pt x="14029" y="2184"/>
                  </a:moveTo>
                  <a:cubicBezTo>
                    <a:pt x="14180" y="2184"/>
                    <a:pt x="14301" y="2297"/>
                    <a:pt x="14310" y="2445"/>
                  </a:cubicBezTo>
                  <a:cubicBezTo>
                    <a:pt x="14315" y="2595"/>
                    <a:pt x="14200" y="2721"/>
                    <a:pt x="14049" y="2731"/>
                  </a:cubicBezTo>
                  <a:cubicBezTo>
                    <a:pt x="14046" y="2731"/>
                    <a:pt x="14043" y="2731"/>
                    <a:pt x="14040" y="2731"/>
                  </a:cubicBezTo>
                  <a:cubicBezTo>
                    <a:pt x="13893" y="2731"/>
                    <a:pt x="13768" y="2617"/>
                    <a:pt x="13763" y="2470"/>
                  </a:cubicBezTo>
                  <a:cubicBezTo>
                    <a:pt x="13753" y="2319"/>
                    <a:pt x="13869" y="2194"/>
                    <a:pt x="14019" y="2184"/>
                  </a:cubicBezTo>
                  <a:cubicBezTo>
                    <a:pt x="14022" y="2184"/>
                    <a:pt x="14026" y="2184"/>
                    <a:pt x="14029" y="2184"/>
                  </a:cubicBezTo>
                  <a:close/>
                  <a:moveTo>
                    <a:pt x="12257" y="2635"/>
                  </a:moveTo>
                  <a:cubicBezTo>
                    <a:pt x="12403" y="2635"/>
                    <a:pt x="12529" y="2749"/>
                    <a:pt x="12533" y="2897"/>
                  </a:cubicBezTo>
                  <a:cubicBezTo>
                    <a:pt x="12544" y="3047"/>
                    <a:pt x="12423" y="3178"/>
                    <a:pt x="12272" y="3183"/>
                  </a:cubicBezTo>
                  <a:cubicBezTo>
                    <a:pt x="12269" y="3183"/>
                    <a:pt x="12266" y="3183"/>
                    <a:pt x="12263" y="3183"/>
                  </a:cubicBezTo>
                  <a:cubicBezTo>
                    <a:pt x="12116" y="3183"/>
                    <a:pt x="11996" y="3074"/>
                    <a:pt x="11986" y="2922"/>
                  </a:cubicBezTo>
                  <a:cubicBezTo>
                    <a:pt x="11981" y="2771"/>
                    <a:pt x="12097" y="2646"/>
                    <a:pt x="12247" y="2636"/>
                  </a:cubicBezTo>
                  <a:cubicBezTo>
                    <a:pt x="12251" y="2635"/>
                    <a:pt x="12254" y="2635"/>
                    <a:pt x="12257" y="2635"/>
                  </a:cubicBezTo>
                  <a:close/>
                  <a:moveTo>
                    <a:pt x="20283" y="3895"/>
                  </a:moveTo>
                  <a:cubicBezTo>
                    <a:pt x="20429" y="3895"/>
                    <a:pt x="20554" y="4009"/>
                    <a:pt x="20559" y="4156"/>
                  </a:cubicBezTo>
                  <a:cubicBezTo>
                    <a:pt x="20569" y="4312"/>
                    <a:pt x="20454" y="4437"/>
                    <a:pt x="20303" y="4447"/>
                  </a:cubicBezTo>
                  <a:cubicBezTo>
                    <a:pt x="20300" y="4448"/>
                    <a:pt x="20297" y="4448"/>
                    <a:pt x="20294" y="4448"/>
                  </a:cubicBezTo>
                  <a:cubicBezTo>
                    <a:pt x="20143" y="4448"/>
                    <a:pt x="20022" y="4334"/>
                    <a:pt x="20012" y="4186"/>
                  </a:cubicBezTo>
                  <a:cubicBezTo>
                    <a:pt x="20007" y="4036"/>
                    <a:pt x="20123" y="3905"/>
                    <a:pt x="20273" y="3895"/>
                  </a:cubicBezTo>
                  <a:cubicBezTo>
                    <a:pt x="20276" y="3895"/>
                    <a:pt x="20280" y="3895"/>
                    <a:pt x="20283" y="3895"/>
                  </a:cubicBezTo>
                  <a:close/>
                  <a:moveTo>
                    <a:pt x="16533" y="4011"/>
                  </a:moveTo>
                  <a:cubicBezTo>
                    <a:pt x="16680" y="4011"/>
                    <a:pt x="16805" y="4129"/>
                    <a:pt x="16810" y="4277"/>
                  </a:cubicBezTo>
                  <a:cubicBezTo>
                    <a:pt x="16820" y="4427"/>
                    <a:pt x="16700" y="4553"/>
                    <a:pt x="16549" y="4563"/>
                  </a:cubicBezTo>
                  <a:cubicBezTo>
                    <a:pt x="16546" y="4563"/>
                    <a:pt x="16543" y="4563"/>
                    <a:pt x="16540" y="4563"/>
                  </a:cubicBezTo>
                  <a:cubicBezTo>
                    <a:pt x="16393" y="4563"/>
                    <a:pt x="16268" y="4449"/>
                    <a:pt x="16263" y="4302"/>
                  </a:cubicBezTo>
                  <a:cubicBezTo>
                    <a:pt x="16253" y="4151"/>
                    <a:pt x="16373" y="4021"/>
                    <a:pt x="16524" y="4011"/>
                  </a:cubicBezTo>
                  <a:cubicBezTo>
                    <a:pt x="16527" y="4011"/>
                    <a:pt x="16530" y="4011"/>
                    <a:pt x="16533" y="4011"/>
                  </a:cubicBezTo>
                  <a:close/>
                  <a:moveTo>
                    <a:pt x="15472" y="5260"/>
                  </a:moveTo>
                  <a:cubicBezTo>
                    <a:pt x="15615" y="5260"/>
                    <a:pt x="15731" y="5377"/>
                    <a:pt x="15741" y="5522"/>
                  </a:cubicBezTo>
                  <a:cubicBezTo>
                    <a:pt x="15746" y="5672"/>
                    <a:pt x="15630" y="5803"/>
                    <a:pt x="15480" y="5808"/>
                  </a:cubicBezTo>
                  <a:cubicBezTo>
                    <a:pt x="15474" y="5808"/>
                    <a:pt x="15468" y="5808"/>
                    <a:pt x="15462" y="5808"/>
                  </a:cubicBezTo>
                  <a:cubicBezTo>
                    <a:pt x="15320" y="5808"/>
                    <a:pt x="15203" y="5691"/>
                    <a:pt x="15194" y="5547"/>
                  </a:cubicBezTo>
                  <a:cubicBezTo>
                    <a:pt x="15189" y="5396"/>
                    <a:pt x="15304" y="5266"/>
                    <a:pt x="15455" y="5261"/>
                  </a:cubicBezTo>
                  <a:cubicBezTo>
                    <a:pt x="15461" y="5260"/>
                    <a:pt x="15466" y="5260"/>
                    <a:pt x="15472" y="5260"/>
                  </a:cubicBezTo>
                  <a:close/>
                  <a:moveTo>
                    <a:pt x="6853" y="3634"/>
                  </a:moveTo>
                  <a:cubicBezTo>
                    <a:pt x="6861" y="3634"/>
                    <a:pt x="6869" y="3634"/>
                    <a:pt x="6877" y="3634"/>
                  </a:cubicBezTo>
                  <a:cubicBezTo>
                    <a:pt x="8227" y="3644"/>
                    <a:pt x="9472" y="4352"/>
                    <a:pt x="10340" y="5386"/>
                  </a:cubicBezTo>
                  <a:cubicBezTo>
                    <a:pt x="9230" y="5923"/>
                    <a:pt x="7997" y="6192"/>
                    <a:pt x="6765" y="6192"/>
                  </a:cubicBezTo>
                  <a:cubicBezTo>
                    <a:pt x="5613" y="6192"/>
                    <a:pt x="4461" y="5957"/>
                    <a:pt x="3408" y="5486"/>
                  </a:cubicBezTo>
                  <a:cubicBezTo>
                    <a:pt x="4292" y="4469"/>
                    <a:pt x="5507" y="3634"/>
                    <a:pt x="6853" y="3634"/>
                  </a:cubicBezTo>
                  <a:close/>
                  <a:moveTo>
                    <a:pt x="5625" y="1"/>
                  </a:moveTo>
                  <a:cubicBezTo>
                    <a:pt x="4873" y="1"/>
                    <a:pt x="4119" y="27"/>
                    <a:pt x="3368" y="81"/>
                  </a:cubicBezTo>
                  <a:cubicBezTo>
                    <a:pt x="2234" y="161"/>
                    <a:pt x="1105" y="307"/>
                    <a:pt x="0" y="522"/>
                  </a:cubicBezTo>
                  <a:cubicBezTo>
                    <a:pt x="678" y="1150"/>
                    <a:pt x="818" y="2164"/>
                    <a:pt x="884" y="3087"/>
                  </a:cubicBezTo>
                  <a:cubicBezTo>
                    <a:pt x="999" y="4643"/>
                    <a:pt x="1004" y="6295"/>
                    <a:pt x="221" y="7635"/>
                  </a:cubicBezTo>
                  <a:cubicBezTo>
                    <a:pt x="1155" y="7810"/>
                    <a:pt x="2098" y="7936"/>
                    <a:pt x="3052" y="8016"/>
                  </a:cubicBezTo>
                  <a:cubicBezTo>
                    <a:pt x="3893" y="8085"/>
                    <a:pt x="4740" y="8118"/>
                    <a:pt x="5587" y="8118"/>
                  </a:cubicBezTo>
                  <a:cubicBezTo>
                    <a:pt x="6595" y="8118"/>
                    <a:pt x="7603" y="8071"/>
                    <a:pt x="8598" y="7981"/>
                  </a:cubicBezTo>
                  <a:cubicBezTo>
                    <a:pt x="9863" y="7876"/>
                    <a:pt x="11113" y="7695"/>
                    <a:pt x="12328" y="7459"/>
                  </a:cubicBezTo>
                  <a:cubicBezTo>
                    <a:pt x="15831" y="6781"/>
                    <a:pt x="19284" y="5848"/>
                    <a:pt x="22647" y="4668"/>
                  </a:cubicBezTo>
                  <a:cubicBezTo>
                    <a:pt x="23430" y="5416"/>
                    <a:pt x="24665" y="5567"/>
                    <a:pt x="25744" y="5647"/>
                  </a:cubicBezTo>
                  <a:cubicBezTo>
                    <a:pt x="25428" y="5271"/>
                    <a:pt x="25062" y="4919"/>
                    <a:pt x="24655" y="4638"/>
                  </a:cubicBezTo>
                  <a:cubicBezTo>
                    <a:pt x="24249" y="4357"/>
                    <a:pt x="23802" y="4141"/>
                    <a:pt x="23320" y="4031"/>
                  </a:cubicBezTo>
                  <a:cubicBezTo>
                    <a:pt x="24279" y="3815"/>
                    <a:pt x="25112" y="3223"/>
                    <a:pt x="25744" y="2470"/>
                  </a:cubicBezTo>
                  <a:lnTo>
                    <a:pt x="25744" y="2470"/>
                  </a:lnTo>
                  <a:cubicBezTo>
                    <a:pt x="24665" y="2555"/>
                    <a:pt x="23430" y="2701"/>
                    <a:pt x="22647" y="3449"/>
                  </a:cubicBezTo>
                  <a:cubicBezTo>
                    <a:pt x="19284" y="2269"/>
                    <a:pt x="15831" y="1336"/>
                    <a:pt x="12328" y="658"/>
                  </a:cubicBezTo>
                  <a:cubicBezTo>
                    <a:pt x="11254" y="452"/>
                    <a:pt x="10149" y="286"/>
                    <a:pt x="9035" y="176"/>
                  </a:cubicBezTo>
                  <a:cubicBezTo>
                    <a:pt x="7909" y="61"/>
                    <a:pt x="6768" y="1"/>
                    <a:pt x="562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1" name="Google Shape;6611;p31"/>
            <p:cNvSpPr/>
            <p:nvPr/>
          </p:nvSpPr>
          <p:spPr>
            <a:xfrm>
              <a:off x="3090850" y="2020775"/>
              <a:ext cx="14075" cy="13825"/>
            </a:xfrm>
            <a:custGeom>
              <a:rect b="b" l="l" r="r" t="t"/>
              <a:pathLst>
                <a:path extrusionOk="0" h="553" w="563">
                  <a:moveTo>
                    <a:pt x="276" y="0"/>
                  </a:moveTo>
                  <a:cubicBezTo>
                    <a:pt x="273" y="0"/>
                    <a:pt x="269" y="0"/>
                    <a:pt x="266" y="0"/>
                  </a:cubicBezTo>
                  <a:cubicBezTo>
                    <a:pt x="116" y="10"/>
                    <a:pt x="0" y="141"/>
                    <a:pt x="5" y="291"/>
                  </a:cubicBezTo>
                  <a:cubicBezTo>
                    <a:pt x="15" y="439"/>
                    <a:pt x="136" y="553"/>
                    <a:pt x="287" y="553"/>
                  </a:cubicBezTo>
                  <a:cubicBezTo>
                    <a:pt x="290" y="553"/>
                    <a:pt x="293" y="553"/>
                    <a:pt x="296" y="552"/>
                  </a:cubicBezTo>
                  <a:cubicBezTo>
                    <a:pt x="447" y="542"/>
                    <a:pt x="562" y="417"/>
                    <a:pt x="552" y="261"/>
                  </a:cubicBezTo>
                  <a:cubicBezTo>
                    <a:pt x="547" y="114"/>
                    <a:pt x="422" y="0"/>
                    <a:pt x="2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2" name="Google Shape;6612;p31"/>
            <p:cNvSpPr/>
            <p:nvPr/>
          </p:nvSpPr>
          <p:spPr>
            <a:xfrm>
              <a:off x="2996975" y="2023650"/>
              <a:ext cx="14200" cy="13850"/>
            </a:xfrm>
            <a:custGeom>
              <a:rect b="b" l="l" r="r" t="t"/>
              <a:pathLst>
                <a:path extrusionOk="0" h="554" w="568">
                  <a:moveTo>
                    <a:pt x="281" y="1"/>
                  </a:moveTo>
                  <a:cubicBezTo>
                    <a:pt x="278" y="1"/>
                    <a:pt x="275" y="1"/>
                    <a:pt x="272" y="1"/>
                  </a:cubicBezTo>
                  <a:cubicBezTo>
                    <a:pt x="121" y="11"/>
                    <a:pt x="1" y="141"/>
                    <a:pt x="11" y="292"/>
                  </a:cubicBezTo>
                  <a:cubicBezTo>
                    <a:pt x="16" y="439"/>
                    <a:pt x="141" y="553"/>
                    <a:pt x="288" y="553"/>
                  </a:cubicBezTo>
                  <a:cubicBezTo>
                    <a:pt x="291" y="553"/>
                    <a:pt x="294" y="553"/>
                    <a:pt x="297" y="553"/>
                  </a:cubicBezTo>
                  <a:cubicBezTo>
                    <a:pt x="448" y="543"/>
                    <a:pt x="568" y="417"/>
                    <a:pt x="558" y="267"/>
                  </a:cubicBezTo>
                  <a:cubicBezTo>
                    <a:pt x="553" y="119"/>
                    <a:pt x="428" y="1"/>
                    <a:pt x="2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3" name="Google Shape;6613;p31"/>
            <p:cNvSpPr/>
            <p:nvPr/>
          </p:nvSpPr>
          <p:spPr>
            <a:xfrm>
              <a:off x="2970375" y="2054900"/>
              <a:ext cx="13950" cy="13725"/>
            </a:xfrm>
            <a:custGeom>
              <a:rect b="b" l="l" r="r" t="t"/>
              <a:pathLst>
                <a:path extrusionOk="0" h="549" w="558">
                  <a:moveTo>
                    <a:pt x="284" y="0"/>
                  </a:moveTo>
                  <a:cubicBezTo>
                    <a:pt x="278" y="0"/>
                    <a:pt x="273" y="0"/>
                    <a:pt x="267" y="1"/>
                  </a:cubicBezTo>
                  <a:cubicBezTo>
                    <a:pt x="116" y="6"/>
                    <a:pt x="1" y="136"/>
                    <a:pt x="6" y="287"/>
                  </a:cubicBezTo>
                  <a:cubicBezTo>
                    <a:pt x="15" y="431"/>
                    <a:pt x="132" y="548"/>
                    <a:pt x="274" y="548"/>
                  </a:cubicBezTo>
                  <a:cubicBezTo>
                    <a:pt x="280" y="548"/>
                    <a:pt x="286" y="548"/>
                    <a:pt x="292" y="548"/>
                  </a:cubicBezTo>
                  <a:cubicBezTo>
                    <a:pt x="442" y="543"/>
                    <a:pt x="558" y="412"/>
                    <a:pt x="553" y="262"/>
                  </a:cubicBezTo>
                  <a:cubicBezTo>
                    <a:pt x="543" y="117"/>
                    <a:pt x="427" y="0"/>
                    <a:pt x="2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4" name="Google Shape;6614;p31"/>
            <p:cNvSpPr/>
            <p:nvPr/>
          </p:nvSpPr>
          <p:spPr>
            <a:xfrm>
              <a:off x="2934500" y="1977975"/>
              <a:ext cx="14075" cy="13725"/>
            </a:xfrm>
            <a:custGeom>
              <a:rect b="b" l="l" r="r" t="t"/>
              <a:pathLst>
                <a:path extrusionOk="0" h="549" w="563">
                  <a:moveTo>
                    <a:pt x="276" y="1"/>
                  </a:moveTo>
                  <a:cubicBezTo>
                    <a:pt x="273" y="1"/>
                    <a:pt x="269" y="1"/>
                    <a:pt x="266" y="1"/>
                  </a:cubicBezTo>
                  <a:cubicBezTo>
                    <a:pt x="116" y="11"/>
                    <a:pt x="0" y="136"/>
                    <a:pt x="10" y="287"/>
                  </a:cubicBezTo>
                  <a:cubicBezTo>
                    <a:pt x="15" y="434"/>
                    <a:pt x="140" y="548"/>
                    <a:pt x="287" y="548"/>
                  </a:cubicBezTo>
                  <a:cubicBezTo>
                    <a:pt x="290" y="548"/>
                    <a:pt x="293" y="548"/>
                    <a:pt x="296" y="548"/>
                  </a:cubicBezTo>
                  <a:cubicBezTo>
                    <a:pt x="447" y="538"/>
                    <a:pt x="562" y="412"/>
                    <a:pt x="557" y="262"/>
                  </a:cubicBezTo>
                  <a:cubicBezTo>
                    <a:pt x="548" y="114"/>
                    <a:pt x="427" y="1"/>
                    <a:pt x="2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5" name="Google Shape;6615;p31"/>
            <p:cNvSpPr/>
            <p:nvPr/>
          </p:nvSpPr>
          <p:spPr>
            <a:xfrm>
              <a:off x="2890200" y="1989275"/>
              <a:ext cx="14075" cy="13700"/>
            </a:xfrm>
            <a:custGeom>
              <a:rect b="b" l="l" r="r" t="t"/>
              <a:pathLst>
                <a:path extrusionOk="0" h="548" w="563">
                  <a:moveTo>
                    <a:pt x="276" y="0"/>
                  </a:moveTo>
                  <a:cubicBezTo>
                    <a:pt x="273" y="0"/>
                    <a:pt x="270" y="0"/>
                    <a:pt x="266" y="1"/>
                  </a:cubicBezTo>
                  <a:cubicBezTo>
                    <a:pt x="116" y="11"/>
                    <a:pt x="0" y="136"/>
                    <a:pt x="5" y="287"/>
                  </a:cubicBezTo>
                  <a:cubicBezTo>
                    <a:pt x="10" y="439"/>
                    <a:pt x="135" y="548"/>
                    <a:pt x="282" y="548"/>
                  </a:cubicBezTo>
                  <a:cubicBezTo>
                    <a:pt x="285" y="548"/>
                    <a:pt x="288" y="548"/>
                    <a:pt x="291" y="548"/>
                  </a:cubicBezTo>
                  <a:cubicBezTo>
                    <a:pt x="442" y="543"/>
                    <a:pt x="563" y="412"/>
                    <a:pt x="552" y="262"/>
                  </a:cubicBezTo>
                  <a:cubicBezTo>
                    <a:pt x="548" y="114"/>
                    <a:pt x="422" y="0"/>
                    <a:pt x="2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6" name="Google Shape;6616;p31"/>
            <p:cNvSpPr/>
            <p:nvPr/>
          </p:nvSpPr>
          <p:spPr>
            <a:xfrm>
              <a:off x="2866225" y="1960775"/>
              <a:ext cx="14075" cy="13725"/>
            </a:xfrm>
            <a:custGeom>
              <a:rect b="b" l="l" r="r" t="t"/>
              <a:pathLst>
                <a:path extrusionOk="0" h="549" w="563">
                  <a:moveTo>
                    <a:pt x="285" y="1"/>
                  </a:moveTo>
                  <a:cubicBezTo>
                    <a:pt x="279" y="1"/>
                    <a:pt x="273" y="1"/>
                    <a:pt x="267" y="1"/>
                  </a:cubicBezTo>
                  <a:cubicBezTo>
                    <a:pt x="116" y="6"/>
                    <a:pt x="1" y="137"/>
                    <a:pt x="11" y="287"/>
                  </a:cubicBezTo>
                  <a:cubicBezTo>
                    <a:pt x="16" y="435"/>
                    <a:pt x="141" y="548"/>
                    <a:pt x="287" y="548"/>
                  </a:cubicBezTo>
                  <a:cubicBezTo>
                    <a:pt x="291" y="548"/>
                    <a:pt x="294" y="548"/>
                    <a:pt x="297" y="548"/>
                  </a:cubicBezTo>
                  <a:cubicBezTo>
                    <a:pt x="447" y="538"/>
                    <a:pt x="563" y="413"/>
                    <a:pt x="553" y="257"/>
                  </a:cubicBezTo>
                  <a:cubicBezTo>
                    <a:pt x="548" y="113"/>
                    <a:pt x="428" y="1"/>
                    <a:pt x="2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7" name="Google Shape;6617;p31"/>
            <p:cNvSpPr/>
            <p:nvPr/>
          </p:nvSpPr>
          <p:spPr>
            <a:xfrm>
              <a:off x="2475725" y="2016700"/>
              <a:ext cx="48200" cy="46450"/>
            </a:xfrm>
            <a:custGeom>
              <a:rect b="b" l="l" r="r" t="t"/>
              <a:pathLst>
                <a:path extrusionOk="0" h="1858" w="1928">
                  <a:moveTo>
                    <a:pt x="968" y="0"/>
                  </a:moveTo>
                  <a:cubicBezTo>
                    <a:pt x="861" y="0"/>
                    <a:pt x="759" y="20"/>
                    <a:pt x="663" y="53"/>
                  </a:cubicBezTo>
                  <a:cubicBezTo>
                    <a:pt x="668" y="58"/>
                    <a:pt x="668" y="68"/>
                    <a:pt x="673" y="73"/>
                  </a:cubicBezTo>
                  <a:cubicBezTo>
                    <a:pt x="713" y="309"/>
                    <a:pt x="558" y="535"/>
                    <a:pt x="322" y="575"/>
                  </a:cubicBezTo>
                  <a:cubicBezTo>
                    <a:pt x="295" y="581"/>
                    <a:pt x="268" y="583"/>
                    <a:pt x="241" y="583"/>
                  </a:cubicBezTo>
                  <a:cubicBezTo>
                    <a:pt x="196" y="583"/>
                    <a:pt x="152" y="576"/>
                    <a:pt x="111" y="560"/>
                  </a:cubicBezTo>
                  <a:cubicBezTo>
                    <a:pt x="71" y="655"/>
                    <a:pt x="46" y="756"/>
                    <a:pt x="41" y="861"/>
                  </a:cubicBezTo>
                  <a:cubicBezTo>
                    <a:pt x="1" y="1368"/>
                    <a:pt x="382" y="1815"/>
                    <a:pt x="894" y="1855"/>
                  </a:cubicBezTo>
                  <a:cubicBezTo>
                    <a:pt x="919" y="1857"/>
                    <a:pt x="943" y="1858"/>
                    <a:pt x="968" y="1858"/>
                  </a:cubicBezTo>
                  <a:cubicBezTo>
                    <a:pt x="1448" y="1858"/>
                    <a:pt x="1854" y="1489"/>
                    <a:pt x="1888" y="1002"/>
                  </a:cubicBezTo>
                  <a:cubicBezTo>
                    <a:pt x="1928" y="490"/>
                    <a:pt x="1547" y="43"/>
                    <a:pt x="1035" y="3"/>
                  </a:cubicBezTo>
                  <a:cubicBezTo>
                    <a:pt x="1012" y="1"/>
                    <a:pt x="990" y="0"/>
                    <a:pt x="9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8" name="Google Shape;6618;p31"/>
            <p:cNvSpPr/>
            <p:nvPr/>
          </p:nvSpPr>
          <p:spPr>
            <a:xfrm>
              <a:off x="2478475" y="2018000"/>
              <a:ext cx="15100" cy="13300"/>
            </a:xfrm>
            <a:custGeom>
              <a:rect b="b" l="l" r="r" t="t"/>
              <a:pathLst>
                <a:path extrusionOk="0" h="532" w="604">
                  <a:moveTo>
                    <a:pt x="553" y="1"/>
                  </a:moveTo>
                  <a:cubicBezTo>
                    <a:pt x="307" y="81"/>
                    <a:pt x="106" y="267"/>
                    <a:pt x="1" y="508"/>
                  </a:cubicBezTo>
                  <a:cubicBezTo>
                    <a:pt x="42" y="524"/>
                    <a:pt x="86" y="531"/>
                    <a:pt x="131" y="531"/>
                  </a:cubicBezTo>
                  <a:cubicBezTo>
                    <a:pt x="158" y="531"/>
                    <a:pt x="185" y="529"/>
                    <a:pt x="212" y="523"/>
                  </a:cubicBezTo>
                  <a:cubicBezTo>
                    <a:pt x="448" y="483"/>
                    <a:pt x="603" y="257"/>
                    <a:pt x="563" y="21"/>
                  </a:cubicBezTo>
                  <a:cubicBezTo>
                    <a:pt x="558" y="16"/>
                    <a:pt x="558" y="6"/>
                    <a:pt x="55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9" name="Google Shape;6619;p31"/>
            <p:cNvSpPr/>
            <p:nvPr/>
          </p:nvSpPr>
          <p:spPr>
            <a:xfrm>
              <a:off x="2470200" y="2009675"/>
              <a:ext cx="22125" cy="21025"/>
            </a:xfrm>
            <a:custGeom>
              <a:rect b="b" l="l" r="r" t="t"/>
              <a:pathLst>
                <a:path extrusionOk="0" h="841" w="885">
                  <a:moveTo>
                    <a:pt x="469" y="1"/>
                  </a:moveTo>
                  <a:cubicBezTo>
                    <a:pt x="444" y="1"/>
                    <a:pt x="418" y="3"/>
                    <a:pt x="392" y="8"/>
                  </a:cubicBezTo>
                  <a:cubicBezTo>
                    <a:pt x="151" y="48"/>
                    <a:pt x="1" y="274"/>
                    <a:pt x="41" y="510"/>
                  </a:cubicBezTo>
                  <a:cubicBezTo>
                    <a:pt x="71" y="670"/>
                    <a:pt x="186" y="796"/>
                    <a:pt x="332" y="841"/>
                  </a:cubicBezTo>
                  <a:cubicBezTo>
                    <a:pt x="437" y="600"/>
                    <a:pt x="638" y="414"/>
                    <a:pt x="884" y="334"/>
                  </a:cubicBezTo>
                  <a:cubicBezTo>
                    <a:pt x="840" y="134"/>
                    <a:pt x="665" y="1"/>
                    <a:pt x="46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0" name="Google Shape;6620;p31"/>
            <p:cNvSpPr/>
            <p:nvPr/>
          </p:nvSpPr>
          <p:spPr>
            <a:xfrm>
              <a:off x="2666975" y="2122925"/>
              <a:ext cx="138675" cy="4650"/>
            </a:xfrm>
            <a:custGeom>
              <a:rect b="b" l="l" r="r" t="t"/>
              <a:pathLst>
                <a:path extrusionOk="0" fill="none" h="186" w="5547">
                  <a:moveTo>
                    <a:pt x="5546" y="0"/>
                  </a:moveTo>
                  <a:cubicBezTo>
                    <a:pt x="3714" y="166"/>
                    <a:pt x="1842" y="186"/>
                    <a:pt x="0" y="35"/>
                  </a:cubicBezTo>
                </a:path>
              </a:pathLst>
            </a:custGeom>
            <a:solidFill>
              <a:schemeClr val="accent6"/>
            </a:solidFill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1" name="Google Shape;6621;p31"/>
            <p:cNvSpPr/>
            <p:nvPr/>
          </p:nvSpPr>
          <p:spPr>
            <a:xfrm>
              <a:off x="2674875" y="1922025"/>
              <a:ext cx="141700" cy="5800"/>
            </a:xfrm>
            <a:custGeom>
              <a:rect b="b" l="l" r="r" t="t"/>
              <a:pathLst>
                <a:path extrusionOk="0" fill="none" h="232" w="5668">
                  <a:moveTo>
                    <a:pt x="0" y="136"/>
                  </a:moveTo>
                  <a:cubicBezTo>
                    <a:pt x="1893" y="0"/>
                    <a:pt x="3800" y="40"/>
                    <a:pt x="5667" y="231"/>
                  </a:cubicBezTo>
                </a:path>
              </a:pathLst>
            </a:custGeom>
            <a:solidFill>
              <a:schemeClr val="accent6"/>
            </a:solidFill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2" name="Google Shape;6622;p31"/>
            <p:cNvSpPr/>
            <p:nvPr/>
          </p:nvSpPr>
          <p:spPr>
            <a:xfrm>
              <a:off x="2360400" y="2026175"/>
              <a:ext cx="85475" cy="11675"/>
            </a:xfrm>
            <a:custGeom>
              <a:rect b="b" l="l" r="r" t="t"/>
              <a:pathLst>
                <a:path extrusionOk="0" fill="none" h="467" w="3419">
                  <a:moveTo>
                    <a:pt x="1" y="301"/>
                  </a:moveTo>
                  <a:lnTo>
                    <a:pt x="1" y="301"/>
                  </a:lnTo>
                  <a:cubicBezTo>
                    <a:pt x="56" y="316"/>
                    <a:pt x="106" y="326"/>
                    <a:pt x="161" y="336"/>
                  </a:cubicBezTo>
                  <a:cubicBezTo>
                    <a:pt x="377" y="382"/>
                    <a:pt x="603" y="407"/>
                    <a:pt x="824" y="422"/>
                  </a:cubicBezTo>
                  <a:cubicBezTo>
                    <a:pt x="824" y="417"/>
                    <a:pt x="824" y="422"/>
                    <a:pt x="824" y="422"/>
                  </a:cubicBezTo>
                  <a:cubicBezTo>
                    <a:pt x="1697" y="467"/>
                    <a:pt x="2586" y="286"/>
                    <a:pt x="3419" y="0"/>
                  </a:cubicBezTo>
                </a:path>
              </a:pathLst>
            </a:custGeom>
            <a:solidFill>
              <a:schemeClr val="accent6"/>
            </a:solidFill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3" name="Google Shape;6623;p31"/>
            <p:cNvSpPr/>
            <p:nvPr/>
          </p:nvSpPr>
          <p:spPr>
            <a:xfrm>
              <a:off x="2436450" y="2014750"/>
              <a:ext cx="14575" cy="19100"/>
            </a:xfrm>
            <a:custGeom>
              <a:rect b="b" l="l" r="r" t="t"/>
              <a:pathLst>
                <a:path extrusionOk="0" fill="none" h="764" w="583">
                  <a:moveTo>
                    <a:pt x="1" y="0"/>
                  </a:moveTo>
                  <a:cubicBezTo>
                    <a:pt x="241" y="216"/>
                    <a:pt x="437" y="477"/>
                    <a:pt x="583" y="763"/>
                  </a:cubicBezTo>
                </a:path>
              </a:pathLst>
            </a:custGeom>
            <a:solidFill>
              <a:schemeClr val="accent6"/>
            </a:solidFill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4" name="Google Shape;6624;p31"/>
            <p:cNvSpPr/>
            <p:nvPr/>
          </p:nvSpPr>
          <p:spPr>
            <a:xfrm>
              <a:off x="2590050" y="1935825"/>
              <a:ext cx="25750" cy="179325"/>
            </a:xfrm>
            <a:custGeom>
              <a:rect b="b" l="l" r="r" t="t"/>
              <a:pathLst>
                <a:path extrusionOk="0" fill="none" h="7173" w="1030">
                  <a:moveTo>
                    <a:pt x="0" y="0"/>
                  </a:moveTo>
                  <a:cubicBezTo>
                    <a:pt x="5" y="10"/>
                    <a:pt x="15" y="15"/>
                    <a:pt x="25" y="25"/>
                  </a:cubicBezTo>
                  <a:cubicBezTo>
                    <a:pt x="703" y="653"/>
                    <a:pt x="843" y="1667"/>
                    <a:pt x="909" y="2590"/>
                  </a:cubicBezTo>
                  <a:cubicBezTo>
                    <a:pt x="1024" y="4146"/>
                    <a:pt x="1029" y="5798"/>
                    <a:pt x="246" y="7138"/>
                  </a:cubicBezTo>
                  <a:cubicBezTo>
                    <a:pt x="241" y="7153"/>
                    <a:pt x="236" y="7163"/>
                    <a:pt x="231" y="7173"/>
                  </a:cubicBezTo>
                </a:path>
              </a:pathLst>
            </a:custGeom>
            <a:solidFill>
              <a:schemeClr val="accent6"/>
            </a:solidFill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5" name="Google Shape;6625;p31"/>
            <p:cNvSpPr/>
            <p:nvPr/>
          </p:nvSpPr>
          <p:spPr>
            <a:xfrm>
              <a:off x="2726575" y="2141100"/>
              <a:ext cx="64275" cy="16600"/>
            </a:xfrm>
            <a:custGeom>
              <a:rect b="b" l="l" r="r" t="t"/>
              <a:pathLst>
                <a:path extrusionOk="0" fill="none" h="664" w="2571">
                  <a:moveTo>
                    <a:pt x="0" y="1"/>
                  </a:moveTo>
                  <a:cubicBezTo>
                    <a:pt x="798" y="392"/>
                    <a:pt x="1682" y="618"/>
                    <a:pt x="2570" y="663"/>
                  </a:cubicBezTo>
                </a:path>
              </a:pathLst>
            </a:custGeom>
            <a:solidFill>
              <a:schemeClr val="accent6"/>
            </a:solidFill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6" name="Google Shape;6626;p31"/>
            <p:cNvSpPr/>
            <p:nvPr/>
          </p:nvSpPr>
          <p:spPr>
            <a:xfrm>
              <a:off x="2675875" y="2014000"/>
              <a:ext cx="173325" cy="70925"/>
            </a:xfrm>
            <a:custGeom>
              <a:rect b="b" l="l" r="r" t="t"/>
              <a:pathLst>
                <a:path extrusionOk="0" fill="none" h="2837" w="6933">
                  <a:moveTo>
                    <a:pt x="0" y="1862"/>
                  </a:moveTo>
                  <a:cubicBezTo>
                    <a:pt x="2179" y="2836"/>
                    <a:pt x="4784" y="2801"/>
                    <a:pt x="6932" y="1762"/>
                  </a:cubicBezTo>
                  <a:cubicBezTo>
                    <a:pt x="6064" y="728"/>
                    <a:pt x="4819" y="20"/>
                    <a:pt x="3469" y="10"/>
                  </a:cubicBezTo>
                  <a:cubicBezTo>
                    <a:pt x="2114" y="0"/>
                    <a:pt x="889" y="839"/>
                    <a:pt x="0" y="1862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7" name="Google Shape;6627;p31"/>
            <p:cNvSpPr/>
            <p:nvPr/>
          </p:nvSpPr>
          <p:spPr>
            <a:xfrm>
              <a:off x="2568325" y="2076850"/>
              <a:ext cx="21375" cy="6950"/>
            </a:xfrm>
            <a:custGeom>
              <a:rect b="b" l="l" r="r" t="t"/>
              <a:pathLst>
                <a:path extrusionOk="0" fill="none" h="278" w="855">
                  <a:moveTo>
                    <a:pt x="1" y="1"/>
                  </a:moveTo>
                  <a:cubicBezTo>
                    <a:pt x="277" y="116"/>
                    <a:pt x="563" y="207"/>
                    <a:pt x="854" y="277"/>
                  </a:cubicBezTo>
                </a:path>
              </a:pathLst>
            </a:custGeom>
            <a:solidFill>
              <a:schemeClr val="accent6"/>
            </a:solidFill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8" name="Google Shape;6628;p31"/>
            <p:cNvSpPr/>
            <p:nvPr/>
          </p:nvSpPr>
          <p:spPr>
            <a:xfrm>
              <a:off x="2572850" y="2063675"/>
              <a:ext cx="17475" cy="3425"/>
            </a:xfrm>
            <a:custGeom>
              <a:rect b="b" l="l" r="r" t="t"/>
              <a:pathLst>
                <a:path extrusionOk="0" fill="none" h="137" w="699">
                  <a:moveTo>
                    <a:pt x="1" y="1"/>
                  </a:moveTo>
                  <a:cubicBezTo>
                    <a:pt x="236" y="46"/>
                    <a:pt x="467" y="91"/>
                    <a:pt x="698" y="136"/>
                  </a:cubicBezTo>
                </a:path>
              </a:pathLst>
            </a:custGeom>
            <a:solidFill>
              <a:schemeClr val="accent6"/>
            </a:solidFill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9" name="Google Shape;6629;p31"/>
            <p:cNvSpPr/>
            <p:nvPr/>
          </p:nvSpPr>
          <p:spPr>
            <a:xfrm>
              <a:off x="2558675" y="1982500"/>
              <a:ext cx="32900" cy="4800"/>
            </a:xfrm>
            <a:custGeom>
              <a:rect b="b" l="l" r="r" t="t"/>
              <a:pathLst>
                <a:path extrusionOk="0" fill="none" h="192" w="1316">
                  <a:moveTo>
                    <a:pt x="0" y="191"/>
                  </a:moveTo>
                  <a:cubicBezTo>
                    <a:pt x="442" y="126"/>
                    <a:pt x="879" y="61"/>
                    <a:pt x="1315" y="0"/>
                  </a:cubicBezTo>
                </a:path>
              </a:pathLst>
            </a:custGeom>
            <a:solidFill>
              <a:schemeClr val="accent6"/>
            </a:solidFill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0" name="Google Shape;6630;p31"/>
            <p:cNvSpPr/>
            <p:nvPr/>
          </p:nvSpPr>
          <p:spPr>
            <a:xfrm>
              <a:off x="2486900" y="1980125"/>
              <a:ext cx="42425" cy="38275"/>
            </a:xfrm>
            <a:custGeom>
              <a:rect b="b" l="l" r="r" t="t"/>
              <a:pathLst>
                <a:path extrusionOk="0" fill="none" h="1531" w="1697">
                  <a:moveTo>
                    <a:pt x="0" y="15"/>
                  </a:moveTo>
                  <a:cubicBezTo>
                    <a:pt x="909" y="0"/>
                    <a:pt x="1606" y="698"/>
                    <a:pt x="1697" y="1531"/>
                  </a:cubicBezTo>
                </a:path>
              </a:pathLst>
            </a:custGeom>
            <a:noFill/>
            <a:ln cap="rnd" cmpd="sng" w="10425">
              <a:solidFill>
                <a:schemeClr val="accent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631" name="Google Shape;6631;p31"/>
          <p:cNvGrpSpPr/>
          <p:nvPr/>
        </p:nvGrpSpPr>
        <p:grpSpPr>
          <a:xfrm flipH="1">
            <a:off x="3538893" y="4686749"/>
            <a:ext cx="1033110" cy="413093"/>
            <a:chOff x="6176600" y="3023250"/>
            <a:chExt cx="444100" cy="177575"/>
          </a:xfrm>
        </p:grpSpPr>
        <p:sp>
          <p:nvSpPr>
            <p:cNvPr id="6632" name="Google Shape;6632;p31"/>
            <p:cNvSpPr/>
            <p:nvPr/>
          </p:nvSpPr>
          <p:spPr>
            <a:xfrm>
              <a:off x="6347375" y="3025125"/>
              <a:ext cx="39425" cy="44825"/>
            </a:xfrm>
            <a:custGeom>
              <a:rect b="b" l="l" r="r" t="t"/>
              <a:pathLst>
                <a:path extrusionOk="0" h="1793" w="1577">
                  <a:moveTo>
                    <a:pt x="11" y="1"/>
                  </a:moveTo>
                  <a:lnTo>
                    <a:pt x="1" y="66"/>
                  </a:lnTo>
                  <a:cubicBezTo>
                    <a:pt x="126" y="638"/>
                    <a:pt x="242" y="1210"/>
                    <a:pt x="337" y="1783"/>
                  </a:cubicBezTo>
                  <a:lnTo>
                    <a:pt x="342" y="1793"/>
                  </a:lnTo>
                  <a:cubicBezTo>
                    <a:pt x="744" y="1652"/>
                    <a:pt x="1160" y="1537"/>
                    <a:pt x="1577" y="1456"/>
                  </a:cubicBezTo>
                  <a:lnTo>
                    <a:pt x="1577" y="1431"/>
                  </a:lnTo>
                  <a:cubicBezTo>
                    <a:pt x="1537" y="1055"/>
                    <a:pt x="1471" y="678"/>
                    <a:pt x="1381" y="307"/>
                  </a:cubicBezTo>
                  <a:lnTo>
                    <a:pt x="1391" y="277"/>
                  </a:lnTo>
                  <a:cubicBezTo>
                    <a:pt x="939" y="146"/>
                    <a:pt x="478" y="56"/>
                    <a:pt x="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3" name="Google Shape;6633;p31"/>
            <p:cNvSpPr/>
            <p:nvPr/>
          </p:nvSpPr>
          <p:spPr>
            <a:xfrm>
              <a:off x="6290525" y="3023525"/>
              <a:ext cx="47725" cy="68400"/>
            </a:xfrm>
            <a:custGeom>
              <a:rect b="b" l="l" r="r" t="t"/>
              <a:pathLst>
                <a:path extrusionOk="0" h="2736" w="1909">
                  <a:moveTo>
                    <a:pt x="1230" y="0"/>
                  </a:moveTo>
                  <a:cubicBezTo>
                    <a:pt x="817" y="0"/>
                    <a:pt x="406" y="28"/>
                    <a:pt x="1" y="85"/>
                  </a:cubicBezTo>
                  <a:lnTo>
                    <a:pt x="11" y="180"/>
                  </a:lnTo>
                  <a:cubicBezTo>
                    <a:pt x="172" y="1013"/>
                    <a:pt x="332" y="1842"/>
                    <a:pt x="493" y="2670"/>
                  </a:cubicBezTo>
                  <a:lnTo>
                    <a:pt x="523" y="2735"/>
                  </a:lnTo>
                  <a:cubicBezTo>
                    <a:pt x="985" y="2544"/>
                    <a:pt x="1447" y="2334"/>
                    <a:pt x="1908" y="2138"/>
                  </a:cubicBezTo>
                  <a:lnTo>
                    <a:pt x="1908" y="2128"/>
                  </a:lnTo>
                  <a:cubicBezTo>
                    <a:pt x="1758" y="1420"/>
                    <a:pt x="1627" y="712"/>
                    <a:pt x="1512" y="5"/>
                  </a:cubicBezTo>
                  <a:cubicBezTo>
                    <a:pt x="1418" y="2"/>
                    <a:pt x="1324" y="0"/>
                    <a:pt x="12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4" name="Google Shape;6634;p31"/>
            <p:cNvSpPr/>
            <p:nvPr/>
          </p:nvSpPr>
          <p:spPr>
            <a:xfrm>
              <a:off x="6328300" y="3023625"/>
              <a:ext cx="27650" cy="53350"/>
            </a:xfrm>
            <a:custGeom>
              <a:rect b="b" l="l" r="r" t="t"/>
              <a:pathLst>
                <a:path extrusionOk="0" h="2134" w="1106">
                  <a:moveTo>
                    <a:pt x="1" y="1"/>
                  </a:moveTo>
                  <a:lnTo>
                    <a:pt x="1" y="1"/>
                  </a:lnTo>
                  <a:cubicBezTo>
                    <a:pt x="116" y="708"/>
                    <a:pt x="247" y="1416"/>
                    <a:pt x="397" y="2124"/>
                  </a:cubicBezTo>
                  <a:lnTo>
                    <a:pt x="397" y="2134"/>
                  </a:lnTo>
                  <a:cubicBezTo>
                    <a:pt x="633" y="2033"/>
                    <a:pt x="864" y="1938"/>
                    <a:pt x="1100" y="1858"/>
                  </a:cubicBezTo>
                  <a:cubicBezTo>
                    <a:pt x="1105" y="1858"/>
                    <a:pt x="1105" y="1858"/>
                    <a:pt x="1105" y="1853"/>
                  </a:cubicBezTo>
                  <a:lnTo>
                    <a:pt x="1100" y="1843"/>
                  </a:lnTo>
                  <a:cubicBezTo>
                    <a:pt x="1005" y="1270"/>
                    <a:pt x="889" y="698"/>
                    <a:pt x="764" y="126"/>
                  </a:cubicBezTo>
                  <a:lnTo>
                    <a:pt x="774" y="61"/>
                  </a:lnTo>
                  <a:cubicBezTo>
                    <a:pt x="518" y="26"/>
                    <a:pt x="257" y="1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5" name="Google Shape;6635;p31"/>
            <p:cNvSpPr/>
            <p:nvPr/>
          </p:nvSpPr>
          <p:spPr>
            <a:xfrm>
              <a:off x="6265575" y="3025625"/>
              <a:ext cx="38025" cy="76700"/>
            </a:xfrm>
            <a:custGeom>
              <a:rect b="b" l="l" r="r" t="t"/>
              <a:pathLst>
                <a:path extrusionOk="0" h="3068" w="1521">
                  <a:moveTo>
                    <a:pt x="999" y="1"/>
                  </a:moveTo>
                  <a:cubicBezTo>
                    <a:pt x="688" y="41"/>
                    <a:pt x="387" y="101"/>
                    <a:pt x="85" y="177"/>
                  </a:cubicBezTo>
                  <a:cubicBezTo>
                    <a:pt x="0" y="1125"/>
                    <a:pt x="101" y="2134"/>
                    <a:pt x="276" y="3068"/>
                  </a:cubicBezTo>
                  <a:cubicBezTo>
                    <a:pt x="698" y="2967"/>
                    <a:pt x="1114" y="2817"/>
                    <a:pt x="1521" y="2651"/>
                  </a:cubicBezTo>
                  <a:lnTo>
                    <a:pt x="1491" y="2586"/>
                  </a:lnTo>
                  <a:cubicBezTo>
                    <a:pt x="1330" y="1758"/>
                    <a:pt x="1170" y="929"/>
                    <a:pt x="1009" y="96"/>
                  </a:cubicBezTo>
                  <a:lnTo>
                    <a:pt x="99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6" name="Google Shape;6636;p31"/>
            <p:cNvSpPr/>
            <p:nvPr/>
          </p:nvSpPr>
          <p:spPr>
            <a:xfrm>
              <a:off x="6415400" y="3058375"/>
              <a:ext cx="185725" cy="141325"/>
            </a:xfrm>
            <a:custGeom>
              <a:rect b="b" l="l" r="r" t="t"/>
              <a:pathLst>
                <a:path extrusionOk="0" h="5653" w="7429">
                  <a:moveTo>
                    <a:pt x="1727" y="1"/>
                  </a:moveTo>
                  <a:cubicBezTo>
                    <a:pt x="1431" y="116"/>
                    <a:pt x="1210" y="367"/>
                    <a:pt x="1034" y="628"/>
                  </a:cubicBezTo>
                  <a:cubicBezTo>
                    <a:pt x="0" y="2149"/>
                    <a:pt x="146" y="4277"/>
                    <a:pt x="1406" y="5653"/>
                  </a:cubicBezTo>
                  <a:cubicBezTo>
                    <a:pt x="2023" y="5607"/>
                    <a:pt x="2635" y="5502"/>
                    <a:pt x="3233" y="5336"/>
                  </a:cubicBezTo>
                  <a:cubicBezTo>
                    <a:pt x="4759" y="4910"/>
                    <a:pt x="5893" y="3821"/>
                    <a:pt x="7429" y="3504"/>
                  </a:cubicBezTo>
                  <a:lnTo>
                    <a:pt x="7429" y="3504"/>
                  </a:lnTo>
                  <a:cubicBezTo>
                    <a:pt x="7075" y="3550"/>
                    <a:pt x="6718" y="3573"/>
                    <a:pt x="6362" y="3573"/>
                  </a:cubicBezTo>
                  <a:cubicBezTo>
                    <a:pt x="5934" y="3573"/>
                    <a:pt x="5506" y="3540"/>
                    <a:pt x="5085" y="3474"/>
                  </a:cubicBezTo>
                  <a:cubicBezTo>
                    <a:pt x="4939" y="3449"/>
                    <a:pt x="4794" y="3424"/>
                    <a:pt x="4653" y="3374"/>
                  </a:cubicBezTo>
                  <a:cubicBezTo>
                    <a:pt x="4563" y="3545"/>
                    <a:pt x="4397" y="3675"/>
                    <a:pt x="4191" y="3710"/>
                  </a:cubicBezTo>
                  <a:cubicBezTo>
                    <a:pt x="4154" y="3716"/>
                    <a:pt x="4117" y="3720"/>
                    <a:pt x="4080" y="3720"/>
                  </a:cubicBezTo>
                  <a:cubicBezTo>
                    <a:pt x="3767" y="3720"/>
                    <a:pt x="3492" y="3497"/>
                    <a:pt x="3438" y="3178"/>
                  </a:cubicBezTo>
                  <a:cubicBezTo>
                    <a:pt x="3403" y="2982"/>
                    <a:pt x="3464" y="2792"/>
                    <a:pt x="3579" y="2646"/>
                  </a:cubicBezTo>
                  <a:lnTo>
                    <a:pt x="3172" y="2280"/>
                  </a:lnTo>
                  <a:cubicBezTo>
                    <a:pt x="3182" y="1687"/>
                    <a:pt x="3619" y="1150"/>
                    <a:pt x="4262" y="1100"/>
                  </a:cubicBezTo>
                  <a:lnTo>
                    <a:pt x="4578" y="799"/>
                  </a:lnTo>
                  <a:cubicBezTo>
                    <a:pt x="4352" y="668"/>
                    <a:pt x="4121" y="548"/>
                    <a:pt x="3875" y="453"/>
                  </a:cubicBezTo>
                  <a:cubicBezTo>
                    <a:pt x="3273" y="217"/>
                    <a:pt x="2550" y="101"/>
                    <a:pt x="1913" y="21"/>
                  </a:cubicBezTo>
                  <a:cubicBezTo>
                    <a:pt x="1852" y="11"/>
                    <a:pt x="1787" y="6"/>
                    <a:pt x="17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7" name="Google Shape;6637;p31"/>
            <p:cNvSpPr/>
            <p:nvPr/>
          </p:nvSpPr>
          <p:spPr>
            <a:xfrm>
              <a:off x="6494700" y="3078325"/>
              <a:ext cx="126000" cy="69375"/>
            </a:xfrm>
            <a:custGeom>
              <a:rect b="b" l="l" r="r" t="t"/>
              <a:pathLst>
                <a:path extrusionOk="0" h="2775" w="5040">
                  <a:moveTo>
                    <a:pt x="1406" y="1"/>
                  </a:moveTo>
                  <a:lnTo>
                    <a:pt x="1090" y="302"/>
                  </a:lnTo>
                  <a:cubicBezTo>
                    <a:pt x="447" y="352"/>
                    <a:pt x="10" y="889"/>
                    <a:pt x="0" y="1482"/>
                  </a:cubicBezTo>
                  <a:lnTo>
                    <a:pt x="407" y="1848"/>
                  </a:lnTo>
                  <a:cubicBezTo>
                    <a:pt x="502" y="1733"/>
                    <a:pt x="638" y="1652"/>
                    <a:pt x="798" y="1622"/>
                  </a:cubicBezTo>
                  <a:cubicBezTo>
                    <a:pt x="834" y="1616"/>
                    <a:pt x="870" y="1613"/>
                    <a:pt x="905" y="1613"/>
                  </a:cubicBezTo>
                  <a:cubicBezTo>
                    <a:pt x="959" y="1613"/>
                    <a:pt x="1011" y="1620"/>
                    <a:pt x="1059" y="1632"/>
                  </a:cubicBezTo>
                  <a:cubicBezTo>
                    <a:pt x="1078" y="1481"/>
                    <a:pt x="1208" y="1370"/>
                    <a:pt x="1358" y="1370"/>
                  </a:cubicBezTo>
                  <a:cubicBezTo>
                    <a:pt x="1367" y="1370"/>
                    <a:pt x="1376" y="1370"/>
                    <a:pt x="1386" y="1371"/>
                  </a:cubicBezTo>
                  <a:cubicBezTo>
                    <a:pt x="1556" y="1381"/>
                    <a:pt x="1682" y="1532"/>
                    <a:pt x="1667" y="1697"/>
                  </a:cubicBezTo>
                  <a:cubicBezTo>
                    <a:pt x="1657" y="1813"/>
                    <a:pt x="1581" y="1908"/>
                    <a:pt x="1481" y="1953"/>
                  </a:cubicBezTo>
                  <a:cubicBezTo>
                    <a:pt x="1516" y="2014"/>
                    <a:pt x="1541" y="2084"/>
                    <a:pt x="1556" y="2154"/>
                  </a:cubicBezTo>
                  <a:cubicBezTo>
                    <a:pt x="1581" y="2305"/>
                    <a:pt x="1551" y="2455"/>
                    <a:pt x="1481" y="2576"/>
                  </a:cubicBezTo>
                  <a:cubicBezTo>
                    <a:pt x="1622" y="2626"/>
                    <a:pt x="1767" y="2651"/>
                    <a:pt x="1913" y="2676"/>
                  </a:cubicBezTo>
                  <a:cubicBezTo>
                    <a:pt x="2334" y="2742"/>
                    <a:pt x="2762" y="2775"/>
                    <a:pt x="3190" y="2775"/>
                  </a:cubicBezTo>
                  <a:cubicBezTo>
                    <a:pt x="3546" y="2775"/>
                    <a:pt x="3903" y="2752"/>
                    <a:pt x="4257" y="2706"/>
                  </a:cubicBezTo>
                  <a:cubicBezTo>
                    <a:pt x="4498" y="2656"/>
                    <a:pt x="4754" y="2626"/>
                    <a:pt x="5015" y="2616"/>
                  </a:cubicBezTo>
                  <a:cubicBezTo>
                    <a:pt x="4995" y="2616"/>
                    <a:pt x="5040" y="1878"/>
                    <a:pt x="5040" y="1793"/>
                  </a:cubicBezTo>
                  <a:cubicBezTo>
                    <a:pt x="4116" y="1718"/>
                    <a:pt x="3358" y="1321"/>
                    <a:pt x="2605" y="799"/>
                  </a:cubicBezTo>
                  <a:cubicBezTo>
                    <a:pt x="2570" y="779"/>
                    <a:pt x="2535" y="754"/>
                    <a:pt x="2500" y="729"/>
                  </a:cubicBezTo>
                  <a:cubicBezTo>
                    <a:pt x="2144" y="478"/>
                    <a:pt x="1787" y="222"/>
                    <a:pt x="14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8" name="Google Shape;6638;p31"/>
            <p:cNvSpPr/>
            <p:nvPr/>
          </p:nvSpPr>
          <p:spPr>
            <a:xfrm>
              <a:off x="6176600" y="3056950"/>
              <a:ext cx="281975" cy="143425"/>
            </a:xfrm>
            <a:custGeom>
              <a:rect b="b" l="l" r="r" t="t"/>
              <a:pathLst>
                <a:path extrusionOk="0" h="5737" w="11279">
                  <a:moveTo>
                    <a:pt x="10190" y="0"/>
                  </a:moveTo>
                  <a:cubicBezTo>
                    <a:pt x="9590" y="0"/>
                    <a:pt x="8995" y="61"/>
                    <a:pt x="8408" y="183"/>
                  </a:cubicBezTo>
                  <a:cubicBezTo>
                    <a:pt x="7991" y="264"/>
                    <a:pt x="7575" y="379"/>
                    <a:pt x="7173" y="520"/>
                  </a:cubicBezTo>
                  <a:cubicBezTo>
                    <a:pt x="7173" y="525"/>
                    <a:pt x="7173" y="525"/>
                    <a:pt x="7168" y="525"/>
                  </a:cubicBezTo>
                  <a:cubicBezTo>
                    <a:pt x="6932" y="605"/>
                    <a:pt x="6701" y="700"/>
                    <a:pt x="6465" y="801"/>
                  </a:cubicBezTo>
                  <a:cubicBezTo>
                    <a:pt x="6004" y="997"/>
                    <a:pt x="5542" y="1207"/>
                    <a:pt x="5080" y="1398"/>
                  </a:cubicBezTo>
                  <a:cubicBezTo>
                    <a:pt x="4673" y="1564"/>
                    <a:pt x="4257" y="1714"/>
                    <a:pt x="3835" y="1815"/>
                  </a:cubicBezTo>
                  <a:cubicBezTo>
                    <a:pt x="3579" y="1875"/>
                    <a:pt x="3318" y="1920"/>
                    <a:pt x="3052" y="1940"/>
                  </a:cubicBezTo>
                  <a:cubicBezTo>
                    <a:pt x="2279" y="1376"/>
                    <a:pt x="1320" y="1130"/>
                    <a:pt x="368" y="1130"/>
                  </a:cubicBezTo>
                  <a:cubicBezTo>
                    <a:pt x="246" y="1130"/>
                    <a:pt x="123" y="1134"/>
                    <a:pt x="0" y="1142"/>
                  </a:cubicBezTo>
                  <a:cubicBezTo>
                    <a:pt x="618" y="1975"/>
                    <a:pt x="1602" y="2653"/>
                    <a:pt x="2621" y="2869"/>
                  </a:cubicBezTo>
                  <a:cubicBezTo>
                    <a:pt x="1602" y="3080"/>
                    <a:pt x="618" y="3762"/>
                    <a:pt x="0" y="4595"/>
                  </a:cubicBezTo>
                  <a:cubicBezTo>
                    <a:pt x="123" y="4603"/>
                    <a:pt x="246" y="4607"/>
                    <a:pt x="368" y="4607"/>
                  </a:cubicBezTo>
                  <a:cubicBezTo>
                    <a:pt x="1320" y="4607"/>
                    <a:pt x="2279" y="4362"/>
                    <a:pt x="3052" y="3797"/>
                  </a:cubicBezTo>
                  <a:cubicBezTo>
                    <a:pt x="4508" y="3903"/>
                    <a:pt x="5798" y="4726"/>
                    <a:pt x="7168" y="5213"/>
                  </a:cubicBezTo>
                  <a:cubicBezTo>
                    <a:pt x="8154" y="5564"/>
                    <a:pt x="9199" y="5736"/>
                    <a:pt x="10245" y="5736"/>
                  </a:cubicBezTo>
                  <a:cubicBezTo>
                    <a:pt x="10483" y="5736"/>
                    <a:pt x="10720" y="5727"/>
                    <a:pt x="10958" y="5710"/>
                  </a:cubicBezTo>
                  <a:cubicBezTo>
                    <a:pt x="9698" y="4334"/>
                    <a:pt x="9552" y="2206"/>
                    <a:pt x="10586" y="685"/>
                  </a:cubicBezTo>
                  <a:cubicBezTo>
                    <a:pt x="10762" y="424"/>
                    <a:pt x="10983" y="173"/>
                    <a:pt x="11279" y="58"/>
                  </a:cubicBezTo>
                  <a:cubicBezTo>
                    <a:pt x="10983" y="23"/>
                    <a:pt x="10687" y="8"/>
                    <a:pt x="10390" y="3"/>
                  </a:cubicBezTo>
                  <a:cubicBezTo>
                    <a:pt x="10324" y="1"/>
                    <a:pt x="10257" y="0"/>
                    <a:pt x="101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9" name="Google Shape;6639;p31"/>
            <p:cNvSpPr/>
            <p:nvPr/>
          </p:nvSpPr>
          <p:spPr>
            <a:xfrm>
              <a:off x="6521175" y="3112550"/>
              <a:ext cx="15575" cy="14625"/>
            </a:xfrm>
            <a:custGeom>
              <a:rect b="b" l="l" r="r" t="t"/>
              <a:pathLst>
                <a:path extrusionOk="0" h="585" w="623">
                  <a:moveTo>
                    <a:pt x="299" y="1"/>
                  </a:moveTo>
                  <a:cubicBezTo>
                    <a:pt x="149" y="1"/>
                    <a:pt x="19" y="112"/>
                    <a:pt x="0" y="263"/>
                  </a:cubicBezTo>
                  <a:cubicBezTo>
                    <a:pt x="181" y="303"/>
                    <a:pt x="337" y="424"/>
                    <a:pt x="422" y="584"/>
                  </a:cubicBezTo>
                  <a:cubicBezTo>
                    <a:pt x="522" y="539"/>
                    <a:pt x="598" y="444"/>
                    <a:pt x="608" y="328"/>
                  </a:cubicBezTo>
                  <a:cubicBezTo>
                    <a:pt x="623" y="163"/>
                    <a:pt x="497" y="12"/>
                    <a:pt x="327" y="2"/>
                  </a:cubicBezTo>
                  <a:cubicBezTo>
                    <a:pt x="317" y="1"/>
                    <a:pt x="308" y="1"/>
                    <a:pt x="29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0" name="Google Shape;6640;p31"/>
            <p:cNvSpPr/>
            <p:nvPr/>
          </p:nvSpPr>
          <p:spPr>
            <a:xfrm>
              <a:off x="6520800" y="3119125"/>
              <a:ext cx="10950" cy="8700"/>
            </a:xfrm>
            <a:custGeom>
              <a:rect b="b" l="l" r="r" t="t"/>
              <a:pathLst>
                <a:path extrusionOk="0" h="348" w="438">
                  <a:moveTo>
                    <a:pt x="15" y="0"/>
                  </a:moveTo>
                  <a:cubicBezTo>
                    <a:pt x="15" y="5"/>
                    <a:pt x="15" y="10"/>
                    <a:pt x="15" y="15"/>
                  </a:cubicBezTo>
                  <a:cubicBezTo>
                    <a:pt x="0" y="186"/>
                    <a:pt x="121" y="332"/>
                    <a:pt x="292" y="347"/>
                  </a:cubicBezTo>
                  <a:cubicBezTo>
                    <a:pt x="300" y="347"/>
                    <a:pt x="309" y="348"/>
                    <a:pt x="318" y="348"/>
                  </a:cubicBezTo>
                  <a:cubicBezTo>
                    <a:pt x="360" y="348"/>
                    <a:pt x="404" y="338"/>
                    <a:pt x="437" y="321"/>
                  </a:cubicBezTo>
                  <a:cubicBezTo>
                    <a:pt x="352" y="161"/>
                    <a:pt x="196" y="40"/>
                    <a:pt x="1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1" name="Google Shape;6641;p31"/>
            <p:cNvSpPr/>
            <p:nvPr/>
          </p:nvSpPr>
          <p:spPr>
            <a:xfrm>
              <a:off x="6500475" y="3118650"/>
              <a:ext cx="33775" cy="32725"/>
            </a:xfrm>
            <a:custGeom>
              <a:rect b="b" l="l" r="r" t="t"/>
              <a:pathLst>
                <a:path extrusionOk="0" h="1309" w="1351">
                  <a:moveTo>
                    <a:pt x="674" y="0"/>
                  </a:moveTo>
                  <a:cubicBezTo>
                    <a:pt x="639" y="0"/>
                    <a:pt x="603" y="3"/>
                    <a:pt x="567" y="9"/>
                  </a:cubicBezTo>
                  <a:cubicBezTo>
                    <a:pt x="407" y="39"/>
                    <a:pt x="271" y="120"/>
                    <a:pt x="176" y="235"/>
                  </a:cubicBezTo>
                  <a:cubicBezTo>
                    <a:pt x="61" y="381"/>
                    <a:pt x="0" y="571"/>
                    <a:pt x="35" y="767"/>
                  </a:cubicBezTo>
                  <a:cubicBezTo>
                    <a:pt x="89" y="1086"/>
                    <a:pt x="364" y="1309"/>
                    <a:pt x="677" y="1309"/>
                  </a:cubicBezTo>
                  <a:cubicBezTo>
                    <a:pt x="714" y="1309"/>
                    <a:pt x="751" y="1305"/>
                    <a:pt x="788" y="1299"/>
                  </a:cubicBezTo>
                  <a:cubicBezTo>
                    <a:pt x="994" y="1264"/>
                    <a:pt x="1160" y="1134"/>
                    <a:pt x="1250" y="963"/>
                  </a:cubicBezTo>
                  <a:cubicBezTo>
                    <a:pt x="1320" y="842"/>
                    <a:pt x="1350" y="692"/>
                    <a:pt x="1325" y="541"/>
                  </a:cubicBezTo>
                  <a:cubicBezTo>
                    <a:pt x="1310" y="471"/>
                    <a:pt x="1285" y="401"/>
                    <a:pt x="1250" y="340"/>
                  </a:cubicBezTo>
                  <a:cubicBezTo>
                    <a:pt x="1217" y="357"/>
                    <a:pt x="1173" y="367"/>
                    <a:pt x="1131" y="367"/>
                  </a:cubicBezTo>
                  <a:cubicBezTo>
                    <a:pt x="1122" y="367"/>
                    <a:pt x="1113" y="366"/>
                    <a:pt x="1105" y="366"/>
                  </a:cubicBezTo>
                  <a:cubicBezTo>
                    <a:pt x="934" y="351"/>
                    <a:pt x="813" y="205"/>
                    <a:pt x="828" y="34"/>
                  </a:cubicBezTo>
                  <a:cubicBezTo>
                    <a:pt x="828" y="29"/>
                    <a:pt x="828" y="24"/>
                    <a:pt x="828" y="19"/>
                  </a:cubicBezTo>
                  <a:cubicBezTo>
                    <a:pt x="780" y="7"/>
                    <a:pt x="728" y="0"/>
                    <a:pt x="67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2" name="Google Shape;6642;p31"/>
            <p:cNvSpPr/>
            <p:nvPr/>
          </p:nvSpPr>
          <p:spPr>
            <a:xfrm>
              <a:off x="6494700" y="3085875"/>
              <a:ext cx="27250" cy="29500"/>
            </a:xfrm>
            <a:custGeom>
              <a:rect b="b" l="l" r="r" t="t"/>
              <a:pathLst>
                <a:path extrusionOk="0" fill="none" h="1180" w="1090">
                  <a:moveTo>
                    <a:pt x="1090" y="0"/>
                  </a:moveTo>
                  <a:cubicBezTo>
                    <a:pt x="447" y="50"/>
                    <a:pt x="10" y="587"/>
                    <a:pt x="0" y="1180"/>
                  </a:cubicBezTo>
                </a:path>
              </a:pathLst>
            </a:custGeom>
            <a:noFill/>
            <a:ln cap="rnd" cmpd="sng" w="10425">
              <a:solidFill>
                <a:schemeClr val="accent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3" name="Google Shape;6643;p31"/>
            <p:cNvSpPr/>
            <p:nvPr/>
          </p:nvSpPr>
          <p:spPr>
            <a:xfrm>
              <a:off x="6272475" y="3056625"/>
              <a:ext cx="163900" cy="45700"/>
            </a:xfrm>
            <a:custGeom>
              <a:rect b="b" l="l" r="r" t="t"/>
              <a:pathLst>
                <a:path extrusionOk="0" fill="none" h="1828" w="6556">
                  <a:moveTo>
                    <a:pt x="0" y="1828"/>
                  </a:moveTo>
                  <a:cubicBezTo>
                    <a:pt x="422" y="1727"/>
                    <a:pt x="838" y="1577"/>
                    <a:pt x="1245" y="1411"/>
                  </a:cubicBezTo>
                  <a:cubicBezTo>
                    <a:pt x="1707" y="1220"/>
                    <a:pt x="2169" y="1010"/>
                    <a:pt x="2630" y="814"/>
                  </a:cubicBezTo>
                  <a:cubicBezTo>
                    <a:pt x="2866" y="713"/>
                    <a:pt x="3097" y="618"/>
                    <a:pt x="3333" y="538"/>
                  </a:cubicBezTo>
                  <a:cubicBezTo>
                    <a:pt x="3338" y="538"/>
                    <a:pt x="3338" y="538"/>
                    <a:pt x="3338" y="533"/>
                  </a:cubicBezTo>
                  <a:cubicBezTo>
                    <a:pt x="3740" y="392"/>
                    <a:pt x="4156" y="277"/>
                    <a:pt x="4573" y="196"/>
                  </a:cubicBezTo>
                  <a:cubicBezTo>
                    <a:pt x="5225" y="61"/>
                    <a:pt x="5888" y="1"/>
                    <a:pt x="6555" y="16"/>
                  </a:cubicBezTo>
                </a:path>
              </a:pathLst>
            </a:custGeom>
            <a:solidFill>
              <a:schemeClr val="accent6"/>
            </a:solidFill>
            <a:ln cap="flat" cmpd="sng" w="5275">
              <a:solidFill>
                <a:srgbClr val="002255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4" name="Google Shape;6644;p31"/>
            <p:cNvSpPr/>
            <p:nvPr/>
          </p:nvSpPr>
          <p:spPr>
            <a:xfrm>
              <a:off x="6415400" y="3058000"/>
              <a:ext cx="44050" cy="142825"/>
            </a:xfrm>
            <a:custGeom>
              <a:rect b="b" l="l" r="r" t="t"/>
              <a:pathLst>
                <a:path extrusionOk="0" fill="none" h="5713" w="1762">
                  <a:moveTo>
                    <a:pt x="1762" y="1"/>
                  </a:moveTo>
                  <a:cubicBezTo>
                    <a:pt x="1747" y="6"/>
                    <a:pt x="1737" y="6"/>
                    <a:pt x="1727" y="16"/>
                  </a:cubicBezTo>
                  <a:cubicBezTo>
                    <a:pt x="1431" y="131"/>
                    <a:pt x="1210" y="382"/>
                    <a:pt x="1034" y="643"/>
                  </a:cubicBezTo>
                  <a:cubicBezTo>
                    <a:pt x="0" y="2164"/>
                    <a:pt x="146" y="4292"/>
                    <a:pt x="1406" y="5668"/>
                  </a:cubicBezTo>
                  <a:cubicBezTo>
                    <a:pt x="1416" y="5683"/>
                    <a:pt x="1431" y="5698"/>
                    <a:pt x="1446" y="5713"/>
                  </a:cubicBezTo>
                </a:path>
              </a:pathLst>
            </a:custGeom>
            <a:solidFill>
              <a:schemeClr val="accent6"/>
            </a:solidFill>
            <a:ln cap="flat" cmpd="sng" w="5275">
              <a:solidFill>
                <a:srgbClr val="002255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5" name="Google Shape;6645;p31"/>
            <p:cNvSpPr/>
            <p:nvPr/>
          </p:nvSpPr>
          <p:spPr>
            <a:xfrm>
              <a:off x="6347375" y="3026775"/>
              <a:ext cx="8425" cy="42925"/>
            </a:xfrm>
            <a:custGeom>
              <a:rect b="b" l="l" r="r" t="t"/>
              <a:pathLst>
                <a:path extrusionOk="0" fill="none" h="1717" w="337">
                  <a:moveTo>
                    <a:pt x="1" y="0"/>
                  </a:moveTo>
                  <a:cubicBezTo>
                    <a:pt x="126" y="572"/>
                    <a:pt x="242" y="1144"/>
                    <a:pt x="337" y="1717"/>
                  </a:cubicBezTo>
                </a:path>
              </a:pathLst>
            </a:custGeom>
            <a:solidFill>
              <a:schemeClr val="accent6"/>
            </a:solidFill>
            <a:ln cap="flat" cmpd="sng" w="5275">
              <a:solidFill>
                <a:srgbClr val="002255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6" name="Google Shape;6646;p31"/>
            <p:cNvSpPr/>
            <p:nvPr/>
          </p:nvSpPr>
          <p:spPr>
            <a:xfrm>
              <a:off x="6328175" y="3023250"/>
              <a:ext cx="10075" cy="53475"/>
            </a:xfrm>
            <a:custGeom>
              <a:rect b="b" l="l" r="r" t="t"/>
              <a:pathLst>
                <a:path extrusionOk="0" fill="none" h="2139" w="403">
                  <a:moveTo>
                    <a:pt x="1" y="0"/>
                  </a:moveTo>
                  <a:cubicBezTo>
                    <a:pt x="1" y="6"/>
                    <a:pt x="6" y="11"/>
                    <a:pt x="6" y="16"/>
                  </a:cubicBezTo>
                  <a:cubicBezTo>
                    <a:pt x="121" y="723"/>
                    <a:pt x="252" y="1431"/>
                    <a:pt x="402" y="2139"/>
                  </a:cubicBezTo>
                </a:path>
              </a:pathLst>
            </a:custGeom>
            <a:solidFill>
              <a:schemeClr val="accent6"/>
            </a:solidFill>
            <a:ln cap="flat" cmpd="sng" w="5275">
              <a:solidFill>
                <a:srgbClr val="002255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7" name="Google Shape;6647;p31"/>
            <p:cNvSpPr/>
            <p:nvPr/>
          </p:nvSpPr>
          <p:spPr>
            <a:xfrm>
              <a:off x="6290800" y="3028025"/>
              <a:ext cx="12050" cy="62250"/>
            </a:xfrm>
            <a:custGeom>
              <a:rect b="b" l="l" r="r" t="t"/>
              <a:pathLst>
                <a:path extrusionOk="0" fill="none" h="2490" w="482">
                  <a:moveTo>
                    <a:pt x="0" y="0"/>
                  </a:moveTo>
                  <a:cubicBezTo>
                    <a:pt x="161" y="833"/>
                    <a:pt x="321" y="1662"/>
                    <a:pt x="482" y="2490"/>
                  </a:cubicBezTo>
                </a:path>
              </a:pathLst>
            </a:custGeom>
            <a:solidFill>
              <a:schemeClr val="accent6"/>
            </a:solidFill>
            <a:ln cap="flat" cmpd="sng" w="5275">
              <a:solidFill>
                <a:srgbClr val="002255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8" name="Google Shape;6648;p31"/>
            <p:cNvSpPr/>
            <p:nvPr/>
          </p:nvSpPr>
          <p:spPr>
            <a:xfrm>
              <a:off x="6323025" y="3118000"/>
              <a:ext cx="78725" cy="42425"/>
            </a:xfrm>
            <a:custGeom>
              <a:rect b="b" l="l" r="r" t="t"/>
              <a:pathLst>
                <a:path extrusionOk="0" fill="none" h="1697" w="3149">
                  <a:moveTo>
                    <a:pt x="3148" y="899"/>
                  </a:moveTo>
                  <a:cubicBezTo>
                    <a:pt x="2255" y="1546"/>
                    <a:pt x="1025" y="1697"/>
                    <a:pt x="1" y="1290"/>
                  </a:cubicBezTo>
                  <a:cubicBezTo>
                    <a:pt x="739" y="627"/>
                    <a:pt x="1738" y="100"/>
                    <a:pt x="2726" y="0"/>
                  </a:cubicBezTo>
                </a:path>
              </a:pathLst>
            </a:custGeom>
            <a:solidFill>
              <a:schemeClr val="accent6"/>
            </a:solidFill>
            <a:ln cap="flat" cmpd="sng" w="5275">
              <a:solidFill>
                <a:srgbClr val="002255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9" name="Google Shape;6649;p31"/>
            <p:cNvSpPr/>
            <p:nvPr/>
          </p:nvSpPr>
          <p:spPr>
            <a:xfrm>
              <a:off x="6523550" y="3139075"/>
              <a:ext cx="83850" cy="9425"/>
            </a:xfrm>
            <a:custGeom>
              <a:rect b="b" l="l" r="r" t="t"/>
              <a:pathLst>
                <a:path extrusionOk="0" fill="none" h="377" w="3354">
                  <a:moveTo>
                    <a:pt x="3354" y="241"/>
                  </a:moveTo>
                  <a:cubicBezTo>
                    <a:pt x="3273" y="251"/>
                    <a:pt x="3188" y="266"/>
                    <a:pt x="3103" y="276"/>
                  </a:cubicBezTo>
                  <a:cubicBezTo>
                    <a:pt x="2325" y="377"/>
                    <a:pt x="1532" y="367"/>
                    <a:pt x="759" y="246"/>
                  </a:cubicBezTo>
                  <a:cubicBezTo>
                    <a:pt x="613" y="221"/>
                    <a:pt x="468" y="196"/>
                    <a:pt x="327" y="146"/>
                  </a:cubicBezTo>
                  <a:cubicBezTo>
                    <a:pt x="217" y="111"/>
                    <a:pt x="101" y="66"/>
                    <a:pt x="1" y="0"/>
                  </a:cubicBezTo>
                </a:path>
              </a:pathLst>
            </a:custGeom>
            <a:solidFill>
              <a:schemeClr val="accent6"/>
            </a:solidFill>
            <a:ln cap="flat" cmpd="sng" w="5275">
              <a:solidFill>
                <a:srgbClr val="002255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0" name="Google Shape;6650;p31"/>
            <p:cNvSpPr/>
            <p:nvPr/>
          </p:nvSpPr>
          <p:spPr>
            <a:xfrm>
              <a:off x="6521300" y="3131675"/>
              <a:ext cx="5675" cy="15825"/>
            </a:xfrm>
            <a:custGeom>
              <a:rect b="b" l="l" r="r" t="t"/>
              <a:pathLst>
                <a:path extrusionOk="0" fill="none" h="633" w="227">
                  <a:moveTo>
                    <a:pt x="11" y="633"/>
                  </a:moveTo>
                  <a:cubicBezTo>
                    <a:pt x="0" y="407"/>
                    <a:pt x="76" y="176"/>
                    <a:pt x="226" y="0"/>
                  </a:cubicBezTo>
                </a:path>
              </a:pathLst>
            </a:custGeom>
            <a:solidFill>
              <a:schemeClr val="accent6"/>
            </a:solidFill>
            <a:ln cap="flat" cmpd="sng" w="5275">
              <a:solidFill>
                <a:srgbClr val="002255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651" name="Google Shape;6651;p31"/>
          <p:cNvGrpSpPr/>
          <p:nvPr/>
        </p:nvGrpSpPr>
        <p:grpSpPr>
          <a:xfrm flipH="1">
            <a:off x="7540729" y="4725107"/>
            <a:ext cx="1484070" cy="486702"/>
            <a:chOff x="1656825" y="3872400"/>
            <a:chExt cx="835625" cy="274075"/>
          </a:xfrm>
        </p:grpSpPr>
        <p:sp>
          <p:nvSpPr>
            <p:cNvPr id="6652" name="Google Shape;6652;p31"/>
            <p:cNvSpPr/>
            <p:nvPr/>
          </p:nvSpPr>
          <p:spPr>
            <a:xfrm>
              <a:off x="1725475" y="4015575"/>
              <a:ext cx="191500" cy="105050"/>
            </a:xfrm>
            <a:custGeom>
              <a:rect b="b" l="l" r="r" t="t"/>
              <a:pathLst>
                <a:path extrusionOk="0" h="4202" w="7660">
                  <a:moveTo>
                    <a:pt x="2329" y="0"/>
                  </a:moveTo>
                  <a:cubicBezTo>
                    <a:pt x="1792" y="633"/>
                    <a:pt x="1320" y="1310"/>
                    <a:pt x="924" y="2023"/>
                  </a:cubicBezTo>
                  <a:cubicBezTo>
                    <a:pt x="542" y="2716"/>
                    <a:pt x="231" y="3443"/>
                    <a:pt x="0" y="4201"/>
                  </a:cubicBezTo>
                  <a:lnTo>
                    <a:pt x="7660" y="4201"/>
                  </a:lnTo>
                  <a:cubicBezTo>
                    <a:pt x="5963" y="2721"/>
                    <a:pt x="4096" y="1395"/>
                    <a:pt x="232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3" name="Google Shape;6653;p31"/>
            <p:cNvSpPr/>
            <p:nvPr/>
          </p:nvSpPr>
          <p:spPr>
            <a:xfrm>
              <a:off x="1916575" y="3874275"/>
              <a:ext cx="173200" cy="246350"/>
            </a:xfrm>
            <a:custGeom>
              <a:rect b="b" l="l" r="r" t="t"/>
              <a:pathLst>
                <a:path extrusionOk="0" h="9854" w="6928">
                  <a:moveTo>
                    <a:pt x="5768" y="0"/>
                  </a:moveTo>
                  <a:cubicBezTo>
                    <a:pt x="3830" y="196"/>
                    <a:pt x="1843" y="758"/>
                    <a:pt x="0" y="1642"/>
                  </a:cubicBezTo>
                  <a:cubicBezTo>
                    <a:pt x="1521" y="4382"/>
                    <a:pt x="3042" y="7118"/>
                    <a:pt x="4563" y="9853"/>
                  </a:cubicBezTo>
                  <a:lnTo>
                    <a:pt x="6927" y="9853"/>
                  </a:lnTo>
                  <a:cubicBezTo>
                    <a:pt x="6701" y="6581"/>
                    <a:pt x="6516" y="3308"/>
                    <a:pt x="6370" y="25"/>
                  </a:cubicBezTo>
                  <a:lnTo>
                    <a:pt x="57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4" name="Google Shape;6654;p31"/>
            <p:cNvSpPr/>
            <p:nvPr/>
          </p:nvSpPr>
          <p:spPr>
            <a:xfrm>
              <a:off x="2123000" y="3883300"/>
              <a:ext cx="110450" cy="237325"/>
            </a:xfrm>
            <a:custGeom>
              <a:rect b="b" l="l" r="r" t="t"/>
              <a:pathLst>
                <a:path extrusionOk="0" h="9493" w="4418">
                  <a:moveTo>
                    <a:pt x="2500" y="1"/>
                  </a:moveTo>
                  <a:lnTo>
                    <a:pt x="2485" y="41"/>
                  </a:lnTo>
                  <a:cubicBezTo>
                    <a:pt x="1611" y="3178"/>
                    <a:pt x="788" y="6330"/>
                    <a:pt x="0" y="9492"/>
                  </a:cubicBezTo>
                  <a:lnTo>
                    <a:pt x="1481" y="9492"/>
                  </a:lnTo>
                  <a:cubicBezTo>
                    <a:pt x="2550" y="6596"/>
                    <a:pt x="3514" y="3660"/>
                    <a:pt x="4382" y="698"/>
                  </a:cubicBezTo>
                  <a:lnTo>
                    <a:pt x="4417" y="613"/>
                  </a:lnTo>
                  <a:cubicBezTo>
                    <a:pt x="3790" y="367"/>
                    <a:pt x="3147" y="161"/>
                    <a:pt x="250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5" name="Google Shape;6655;p31"/>
            <p:cNvSpPr/>
            <p:nvPr/>
          </p:nvSpPr>
          <p:spPr>
            <a:xfrm>
              <a:off x="2160000" y="3898625"/>
              <a:ext cx="244600" cy="222000"/>
            </a:xfrm>
            <a:custGeom>
              <a:rect b="b" l="l" r="r" t="t"/>
              <a:pathLst>
                <a:path extrusionOk="0" h="8880" w="9784">
                  <a:moveTo>
                    <a:pt x="2937" y="0"/>
                  </a:moveTo>
                  <a:lnTo>
                    <a:pt x="2902" y="85"/>
                  </a:lnTo>
                  <a:cubicBezTo>
                    <a:pt x="2034" y="3047"/>
                    <a:pt x="1070" y="5983"/>
                    <a:pt x="1" y="8879"/>
                  </a:cubicBezTo>
                  <a:lnTo>
                    <a:pt x="5121" y="8879"/>
                  </a:lnTo>
                  <a:cubicBezTo>
                    <a:pt x="6702" y="7685"/>
                    <a:pt x="8253" y="6445"/>
                    <a:pt x="9774" y="5165"/>
                  </a:cubicBezTo>
                  <a:lnTo>
                    <a:pt x="9784" y="5165"/>
                  </a:lnTo>
                  <a:cubicBezTo>
                    <a:pt x="9272" y="4482"/>
                    <a:pt x="8699" y="3850"/>
                    <a:pt x="8082" y="3268"/>
                  </a:cubicBezTo>
                  <a:cubicBezTo>
                    <a:pt x="6601" y="1862"/>
                    <a:pt x="4845" y="743"/>
                    <a:pt x="293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6" name="Google Shape;6656;p31"/>
            <p:cNvSpPr/>
            <p:nvPr/>
          </p:nvSpPr>
          <p:spPr>
            <a:xfrm>
              <a:off x="1895625" y="3915300"/>
              <a:ext cx="135050" cy="205325"/>
            </a:xfrm>
            <a:custGeom>
              <a:rect b="b" l="l" r="r" t="t"/>
              <a:pathLst>
                <a:path extrusionOk="0" h="8213" w="5402">
                  <a:moveTo>
                    <a:pt x="838" y="1"/>
                  </a:moveTo>
                  <a:cubicBezTo>
                    <a:pt x="557" y="136"/>
                    <a:pt x="276" y="282"/>
                    <a:pt x="0" y="432"/>
                  </a:cubicBezTo>
                  <a:lnTo>
                    <a:pt x="55" y="533"/>
                  </a:lnTo>
                  <a:cubicBezTo>
                    <a:pt x="1360" y="3148"/>
                    <a:pt x="2766" y="5713"/>
                    <a:pt x="4267" y="8212"/>
                  </a:cubicBezTo>
                  <a:lnTo>
                    <a:pt x="5401" y="8212"/>
                  </a:lnTo>
                  <a:cubicBezTo>
                    <a:pt x="3880" y="5477"/>
                    <a:pt x="2359" y="2741"/>
                    <a:pt x="8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7" name="Google Shape;6657;p31"/>
            <p:cNvSpPr/>
            <p:nvPr/>
          </p:nvSpPr>
          <p:spPr>
            <a:xfrm>
              <a:off x="1783675" y="3926100"/>
              <a:ext cx="218625" cy="194525"/>
            </a:xfrm>
            <a:custGeom>
              <a:rect b="b" l="l" r="r" t="t"/>
              <a:pathLst>
                <a:path extrusionOk="0" h="7781" w="8745">
                  <a:moveTo>
                    <a:pt x="4478" y="0"/>
                  </a:moveTo>
                  <a:cubicBezTo>
                    <a:pt x="3690" y="427"/>
                    <a:pt x="2937" y="914"/>
                    <a:pt x="2235" y="1461"/>
                  </a:cubicBezTo>
                  <a:cubicBezTo>
                    <a:pt x="1989" y="1652"/>
                    <a:pt x="1748" y="1847"/>
                    <a:pt x="1512" y="2053"/>
                  </a:cubicBezTo>
                  <a:cubicBezTo>
                    <a:pt x="970" y="2525"/>
                    <a:pt x="463" y="3037"/>
                    <a:pt x="1" y="3579"/>
                  </a:cubicBezTo>
                  <a:cubicBezTo>
                    <a:pt x="1768" y="4974"/>
                    <a:pt x="3635" y="6305"/>
                    <a:pt x="5332" y="7780"/>
                  </a:cubicBezTo>
                  <a:lnTo>
                    <a:pt x="8745" y="7780"/>
                  </a:lnTo>
                  <a:cubicBezTo>
                    <a:pt x="7244" y="5281"/>
                    <a:pt x="5838" y="2716"/>
                    <a:pt x="4533" y="101"/>
                  </a:cubicBezTo>
                  <a:lnTo>
                    <a:pt x="447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8" name="Google Shape;6658;p31"/>
            <p:cNvSpPr/>
            <p:nvPr/>
          </p:nvSpPr>
          <p:spPr>
            <a:xfrm>
              <a:off x="2288000" y="4027725"/>
              <a:ext cx="166800" cy="92900"/>
            </a:xfrm>
            <a:custGeom>
              <a:rect b="b" l="l" r="r" t="t"/>
              <a:pathLst>
                <a:path extrusionOk="0" h="3716" w="6672">
                  <a:moveTo>
                    <a:pt x="4654" y="1"/>
                  </a:moveTo>
                  <a:cubicBezTo>
                    <a:pt x="3133" y="1281"/>
                    <a:pt x="1582" y="2521"/>
                    <a:pt x="1" y="3715"/>
                  </a:cubicBezTo>
                  <a:lnTo>
                    <a:pt x="6671" y="3715"/>
                  </a:lnTo>
                  <a:cubicBezTo>
                    <a:pt x="6380" y="2892"/>
                    <a:pt x="6009" y="2109"/>
                    <a:pt x="5567" y="1361"/>
                  </a:cubicBezTo>
                  <a:cubicBezTo>
                    <a:pt x="5291" y="889"/>
                    <a:pt x="4990" y="433"/>
                    <a:pt x="46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9" name="Google Shape;6659;p31"/>
            <p:cNvSpPr/>
            <p:nvPr/>
          </p:nvSpPr>
          <p:spPr>
            <a:xfrm>
              <a:off x="2060750" y="3872400"/>
              <a:ext cx="124750" cy="248225"/>
            </a:xfrm>
            <a:custGeom>
              <a:rect b="b" l="l" r="r" t="t"/>
              <a:pathLst>
                <a:path extrusionOk="0" h="9929" w="4990">
                  <a:moveTo>
                    <a:pt x="1535" y="1"/>
                  </a:moveTo>
                  <a:cubicBezTo>
                    <a:pt x="1030" y="1"/>
                    <a:pt x="517" y="27"/>
                    <a:pt x="1" y="75"/>
                  </a:cubicBezTo>
                  <a:lnTo>
                    <a:pt x="603" y="100"/>
                  </a:lnTo>
                  <a:cubicBezTo>
                    <a:pt x="749" y="3383"/>
                    <a:pt x="934" y="6656"/>
                    <a:pt x="1160" y="9928"/>
                  </a:cubicBezTo>
                  <a:lnTo>
                    <a:pt x="2490" y="9928"/>
                  </a:lnTo>
                  <a:cubicBezTo>
                    <a:pt x="3278" y="6766"/>
                    <a:pt x="4101" y="3614"/>
                    <a:pt x="4975" y="477"/>
                  </a:cubicBezTo>
                  <a:lnTo>
                    <a:pt x="4990" y="437"/>
                  </a:lnTo>
                  <a:cubicBezTo>
                    <a:pt x="3976" y="181"/>
                    <a:pt x="2932" y="35"/>
                    <a:pt x="1888" y="5"/>
                  </a:cubicBezTo>
                  <a:cubicBezTo>
                    <a:pt x="1771" y="2"/>
                    <a:pt x="1653" y="1"/>
                    <a:pt x="15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0" name="Google Shape;6660;p31"/>
            <p:cNvSpPr/>
            <p:nvPr/>
          </p:nvSpPr>
          <p:spPr>
            <a:xfrm>
              <a:off x="1783425" y="4015450"/>
              <a:ext cx="147850" cy="118100"/>
            </a:xfrm>
            <a:custGeom>
              <a:rect b="b" l="l" r="r" t="t"/>
              <a:pathLst>
                <a:path extrusionOk="0" fill="none" h="4724" w="5914">
                  <a:moveTo>
                    <a:pt x="1" y="0"/>
                  </a:moveTo>
                  <a:cubicBezTo>
                    <a:pt x="6" y="0"/>
                    <a:pt x="11" y="5"/>
                    <a:pt x="11" y="5"/>
                  </a:cubicBezTo>
                  <a:cubicBezTo>
                    <a:pt x="1778" y="1400"/>
                    <a:pt x="3645" y="2726"/>
                    <a:pt x="5342" y="4206"/>
                  </a:cubicBezTo>
                  <a:cubicBezTo>
                    <a:pt x="5537" y="4377"/>
                    <a:pt x="5728" y="4548"/>
                    <a:pt x="5914" y="4723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1" name="Google Shape;6661;p31"/>
            <p:cNvSpPr/>
            <p:nvPr/>
          </p:nvSpPr>
          <p:spPr>
            <a:xfrm>
              <a:off x="2075800" y="3874900"/>
              <a:ext cx="14850" cy="258275"/>
            </a:xfrm>
            <a:custGeom>
              <a:rect b="b" l="l" r="r" t="t"/>
              <a:pathLst>
                <a:path extrusionOk="0" fill="none" h="10331" w="594">
                  <a:moveTo>
                    <a:pt x="1" y="0"/>
                  </a:moveTo>
                  <a:cubicBezTo>
                    <a:pt x="147" y="3283"/>
                    <a:pt x="332" y="6556"/>
                    <a:pt x="558" y="9828"/>
                  </a:cubicBezTo>
                  <a:cubicBezTo>
                    <a:pt x="573" y="9999"/>
                    <a:pt x="583" y="10165"/>
                    <a:pt x="593" y="10330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2" name="Google Shape;6662;p31"/>
            <p:cNvSpPr/>
            <p:nvPr/>
          </p:nvSpPr>
          <p:spPr>
            <a:xfrm>
              <a:off x="2118600" y="3884300"/>
              <a:ext cx="66525" cy="254250"/>
            </a:xfrm>
            <a:custGeom>
              <a:rect b="b" l="l" r="r" t="t"/>
              <a:pathLst>
                <a:path extrusionOk="0" fill="none" h="10170" w="2661">
                  <a:moveTo>
                    <a:pt x="2661" y="1"/>
                  </a:moveTo>
                  <a:cubicBezTo>
                    <a:pt x="1787" y="3138"/>
                    <a:pt x="964" y="6290"/>
                    <a:pt x="176" y="9452"/>
                  </a:cubicBezTo>
                  <a:cubicBezTo>
                    <a:pt x="116" y="9693"/>
                    <a:pt x="61" y="9934"/>
                    <a:pt x="1" y="10170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3" name="Google Shape;6663;p31"/>
            <p:cNvSpPr/>
            <p:nvPr/>
          </p:nvSpPr>
          <p:spPr>
            <a:xfrm>
              <a:off x="2152225" y="3900750"/>
              <a:ext cx="80350" cy="241075"/>
            </a:xfrm>
            <a:custGeom>
              <a:rect b="b" l="l" r="r" t="t"/>
              <a:pathLst>
                <a:path extrusionOk="0" fill="none" h="9643" w="3214">
                  <a:moveTo>
                    <a:pt x="3213" y="0"/>
                  </a:moveTo>
                  <a:cubicBezTo>
                    <a:pt x="2345" y="2962"/>
                    <a:pt x="1381" y="5898"/>
                    <a:pt x="312" y="8794"/>
                  </a:cubicBezTo>
                  <a:cubicBezTo>
                    <a:pt x="212" y="9080"/>
                    <a:pt x="106" y="9361"/>
                    <a:pt x="1" y="9642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4" name="Google Shape;6664;p31"/>
            <p:cNvSpPr/>
            <p:nvPr/>
          </p:nvSpPr>
          <p:spPr>
            <a:xfrm>
              <a:off x="2242700" y="3994850"/>
              <a:ext cx="21350" cy="38425"/>
            </a:xfrm>
            <a:custGeom>
              <a:rect b="b" l="l" r="r" t="t"/>
              <a:pathLst>
                <a:path extrusionOk="0" fill="none" h="1537" w="854">
                  <a:moveTo>
                    <a:pt x="854" y="1"/>
                  </a:moveTo>
                  <a:cubicBezTo>
                    <a:pt x="523" y="483"/>
                    <a:pt x="237" y="1000"/>
                    <a:pt x="1" y="1537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5" name="Google Shape;6665;p31"/>
            <p:cNvSpPr/>
            <p:nvPr/>
          </p:nvSpPr>
          <p:spPr>
            <a:xfrm>
              <a:off x="2272325" y="4004025"/>
              <a:ext cx="20975" cy="29625"/>
            </a:xfrm>
            <a:custGeom>
              <a:rect b="b" l="l" r="r" t="t"/>
              <a:pathLst>
                <a:path extrusionOk="0" fill="none" h="1185" w="839">
                  <a:moveTo>
                    <a:pt x="838" y="0"/>
                  </a:moveTo>
                  <a:cubicBezTo>
                    <a:pt x="557" y="392"/>
                    <a:pt x="281" y="788"/>
                    <a:pt x="0" y="1185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6" name="Google Shape;6666;p31"/>
            <p:cNvSpPr/>
            <p:nvPr/>
          </p:nvSpPr>
          <p:spPr>
            <a:xfrm>
              <a:off x="2254875" y="4027725"/>
              <a:ext cx="149475" cy="117750"/>
            </a:xfrm>
            <a:custGeom>
              <a:rect b="b" l="l" r="r" t="t"/>
              <a:pathLst>
                <a:path extrusionOk="0" fill="none" h="4710" w="5979">
                  <a:moveTo>
                    <a:pt x="5979" y="1"/>
                  </a:moveTo>
                  <a:cubicBezTo>
                    <a:pt x="4458" y="1281"/>
                    <a:pt x="2907" y="2521"/>
                    <a:pt x="1326" y="3715"/>
                  </a:cubicBezTo>
                  <a:cubicBezTo>
                    <a:pt x="884" y="4052"/>
                    <a:pt x="442" y="4383"/>
                    <a:pt x="1" y="4709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7" name="Google Shape;6667;p31"/>
            <p:cNvSpPr/>
            <p:nvPr/>
          </p:nvSpPr>
          <p:spPr>
            <a:xfrm>
              <a:off x="1897000" y="3928600"/>
              <a:ext cx="116725" cy="210975"/>
            </a:xfrm>
            <a:custGeom>
              <a:rect b="b" l="l" r="r" t="t"/>
              <a:pathLst>
                <a:path extrusionOk="0" fill="none" h="8439" w="4669">
                  <a:moveTo>
                    <a:pt x="0" y="1"/>
                  </a:moveTo>
                  <a:cubicBezTo>
                    <a:pt x="1305" y="2616"/>
                    <a:pt x="2711" y="5181"/>
                    <a:pt x="4212" y="7680"/>
                  </a:cubicBezTo>
                  <a:cubicBezTo>
                    <a:pt x="4362" y="7936"/>
                    <a:pt x="4513" y="8187"/>
                    <a:pt x="4668" y="8438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8" name="Google Shape;6668;p31"/>
            <p:cNvSpPr/>
            <p:nvPr/>
          </p:nvSpPr>
          <p:spPr>
            <a:xfrm>
              <a:off x="1916075" y="3914425"/>
              <a:ext cx="128900" cy="232050"/>
            </a:xfrm>
            <a:custGeom>
              <a:rect b="b" l="l" r="r" t="t"/>
              <a:pathLst>
                <a:path extrusionOk="0" fill="none" h="9282" w="5156">
                  <a:moveTo>
                    <a:pt x="0" y="1"/>
                  </a:moveTo>
                  <a:cubicBezTo>
                    <a:pt x="10" y="11"/>
                    <a:pt x="15" y="26"/>
                    <a:pt x="20" y="36"/>
                  </a:cubicBezTo>
                  <a:cubicBezTo>
                    <a:pt x="1541" y="2776"/>
                    <a:pt x="3062" y="5512"/>
                    <a:pt x="4583" y="8247"/>
                  </a:cubicBezTo>
                  <a:cubicBezTo>
                    <a:pt x="4774" y="8594"/>
                    <a:pt x="4964" y="8940"/>
                    <a:pt x="5155" y="9281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9" name="Google Shape;6669;p31"/>
            <p:cNvSpPr/>
            <p:nvPr/>
          </p:nvSpPr>
          <p:spPr>
            <a:xfrm>
              <a:off x="2000775" y="3951325"/>
              <a:ext cx="19600" cy="43800"/>
            </a:xfrm>
            <a:custGeom>
              <a:rect b="b" l="l" r="r" t="t"/>
              <a:pathLst>
                <a:path extrusionOk="0" fill="none" h="1752" w="784">
                  <a:moveTo>
                    <a:pt x="0" y="0"/>
                  </a:moveTo>
                  <a:cubicBezTo>
                    <a:pt x="231" y="597"/>
                    <a:pt x="492" y="1180"/>
                    <a:pt x="783" y="1752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0" name="Google Shape;6670;p31"/>
            <p:cNvSpPr/>
            <p:nvPr/>
          </p:nvSpPr>
          <p:spPr>
            <a:xfrm>
              <a:off x="2033025" y="3944175"/>
              <a:ext cx="9550" cy="34400"/>
            </a:xfrm>
            <a:custGeom>
              <a:rect b="b" l="l" r="r" t="t"/>
              <a:pathLst>
                <a:path extrusionOk="0" fill="none" h="1376" w="382">
                  <a:moveTo>
                    <a:pt x="0" y="0"/>
                  </a:moveTo>
                  <a:cubicBezTo>
                    <a:pt x="126" y="462"/>
                    <a:pt x="256" y="919"/>
                    <a:pt x="382" y="1375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1" name="Google Shape;6671;p31"/>
            <p:cNvSpPr/>
            <p:nvPr/>
          </p:nvSpPr>
          <p:spPr>
            <a:xfrm>
              <a:off x="1813300" y="3964125"/>
              <a:ext cx="20225" cy="27250"/>
            </a:xfrm>
            <a:custGeom>
              <a:rect b="b" l="l" r="r" t="t"/>
              <a:pathLst>
                <a:path extrusionOk="0" fill="none" h="1090" w="809">
                  <a:moveTo>
                    <a:pt x="1" y="0"/>
                  </a:moveTo>
                  <a:cubicBezTo>
                    <a:pt x="96" y="186"/>
                    <a:pt x="201" y="367"/>
                    <a:pt x="327" y="532"/>
                  </a:cubicBezTo>
                  <a:cubicBezTo>
                    <a:pt x="467" y="733"/>
                    <a:pt x="628" y="919"/>
                    <a:pt x="809" y="1089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2" name="Google Shape;6672;p31"/>
            <p:cNvSpPr/>
            <p:nvPr/>
          </p:nvSpPr>
          <p:spPr>
            <a:xfrm>
              <a:off x="1831500" y="3949550"/>
              <a:ext cx="18100" cy="29275"/>
            </a:xfrm>
            <a:custGeom>
              <a:rect b="b" l="l" r="r" t="t"/>
              <a:pathLst>
                <a:path extrusionOk="0" fill="none" h="1171" w="724">
                  <a:moveTo>
                    <a:pt x="0" y="1"/>
                  </a:moveTo>
                  <a:cubicBezTo>
                    <a:pt x="111" y="177"/>
                    <a:pt x="216" y="352"/>
                    <a:pt x="322" y="523"/>
                  </a:cubicBezTo>
                  <a:cubicBezTo>
                    <a:pt x="452" y="739"/>
                    <a:pt x="588" y="955"/>
                    <a:pt x="723" y="1170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3" name="Google Shape;6673;p31"/>
            <p:cNvSpPr/>
            <p:nvPr/>
          </p:nvSpPr>
          <p:spPr>
            <a:xfrm>
              <a:off x="1733250" y="4053325"/>
              <a:ext cx="23850" cy="19850"/>
            </a:xfrm>
            <a:custGeom>
              <a:rect b="b" l="l" r="r" t="t"/>
              <a:pathLst>
                <a:path extrusionOk="0" fill="none" h="794" w="954">
                  <a:moveTo>
                    <a:pt x="0" y="1"/>
                  </a:moveTo>
                  <a:cubicBezTo>
                    <a:pt x="206" y="172"/>
                    <a:pt x="412" y="342"/>
                    <a:pt x="613" y="513"/>
                  </a:cubicBezTo>
                  <a:cubicBezTo>
                    <a:pt x="728" y="608"/>
                    <a:pt x="838" y="704"/>
                    <a:pt x="954" y="794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4" name="Google Shape;6674;p31"/>
            <p:cNvSpPr/>
            <p:nvPr/>
          </p:nvSpPr>
          <p:spPr>
            <a:xfrm>
              <a:off x="2347850" y="3969775"/>
              <a:ext cx="24125" cy="21475"/>
            </a:xfrm>
            <a:custGeom>
              <a:rect b="b" l="l" r="r" t="t"/>
              <a:pathLst>
                <a:path extrusionOk="0" fill="none" h="859" w="965">
                  <a:moveTo>
                    <a:pt x="1" y="858"/>
                  </a:moveTo>
                  <a:cubicBezTo>
                    <a:pt x="207" y="733"/>
                    <a:pt x="397" y="587"/>
                    <a:pt x="568" y="422"/>
                  </a:cubicBezTo>
                  <a:cubicBezTo>
                    <a:pt x="714" y="291"/>
                    <a:pt x="844" y="151"/>
                    <a:pt x="965" y="0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5" name="Google Shape;6675;p31"/>
            <p:cNvSpPr/>
            <p:nvPr/>
          </p:nvSpPr>
          <p:spPr>
            <a:xfrm>
              <a:off x="2417250" y="4053075"/>
              <a:ext cx="28875" cy="13200"/>
            </a:xfrm>
            <a:custGeom>
              <a:rect b="b" l="l" r="r" t="t"/>
              <a:pathLst>
                <a:path extrusionOk="0" fill="none" h="528" w="1155">
                  <a:moveTo>
                    <a:pt x="1" y="528"/>
                  </a:moveTo>
                  <a:cubicBezTo>
                    <a:pt x="131" y="468"/>
                    <a:pt x="262" y="407"/>
                    <a:pt x="397" y="347"/>
                  </a:cubicBezTo>
                  <a:cubicBezTo>
                    <a:pt x="648" y="232"/>
                    <a:pt x="904" y="116"/>
                    <a:pt x="1155" y="1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6" name="Google Shape;6676;p31"/>
            <p:cNvSpPr/>
            <p:nvPr/>
          </p:nvSpPr>
          <p:spPr>
            <a:xfrm>
              <a:off x="1709900" y="4120600"/>
              <a:ext cx="782550" cy="25"/>
            </a:xfrm>
            <a:custGeom>
              <a:rect b="b" l="l" r="r" t="t"/>
              <a:pathLst>
                <a:path extrusionOk="0" fill="none" h="1" w="31302">
                  <a:moveTo>
                    <a:pt x="1" y="0"/>
                  </a:moveTo>
                  <a:lnTo>
                    <a:pt x="623" y="0"/>
                  </a:lnTo>
                  <a:lnTo>
                    <a:pt x="8283" y="0"/>
                  </a:lnTo>
                  <a:lnTo>
                    <a:pt x="11696" y="0"/>
                  </a:lnTo>
                  <a:lnTo>
                    <a:pt x="12830" y="0"/>
                  </a:lnTo>
                  <a:lnTo>
                    <a:pt x="15194" y="0"/>
                  </a:lnTo>
                  <a:lnTo>
                    <a:pt x="16524" y="0"/>
                  </a:lnTo>
                  <a:lnTo>
                    <a:pt x="18005" y="0"/>
                  </a:lnTo>
                  <a:lnTo>
                    <a:pt x="23125" y="0"/>
                  </a:lnTo>
                  <a:lnTo>
                    <a:pt x="29795" y="0"/>
                  </a:lnTo>
                  <a:lnTo>
                    <a:pt x="31301" y="0"/>
                  </a:ln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7" name="Google Shape;6677;p31"/>
            <p:cNvSpPr/>
            <p:nvPr/>
          </p:nvSpPr>
          <p:spPr>
            <a:xfrm>
              <a:off x="1656825" y="4109800"/>
              <a:ext cx="830225" cy="25"/>
            </a:xfrm>
            <a:custGeom>
              <a:rect b="b" l="l" r="r" t="t"/>
              <a:pathLst>
                <a:path extrusionOk="0" fill="none" h="1" w="33209">
                  <a:moveTo>
                    <a:pt x="33208" y="1"/>
                  </a:moveTo>
                  <a:lnTo>
                    <a:pt x="32987" y="1"/>
                  </a:lnTo>
                  <a:lnTo>
                    <a:pt x="0" y="1"/>
                  </a:ln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678" name="Google Shape;6678;p31"/>
          <p:cNvGrpSpPr/>
          <p:nvPr/>
        </p:nvGrpSpPr>
        <p:grpSpPr>
          <a:xfrm>
            <a:off x="-1504672" y="3453275"/>
            <a:ext cx="2074856" cy="1830674"/>
            <a:chOff x="2489900" y="3367200"/>
            <a:chExt cx="903250" cy="796950"/>
          </a:xfrm>
        </p:grpSpPr>
        <p:sp>
          <p:nvSpPr>
            <p:cNvPr id="6679" name="Google Shape;6679;p31"/>
            <p:cNvSpPr/>
            <p:nvPr/>
          </p:nvSpPr>
          <p:spPr>
            <a:xfrm>
              <a:off x="2713025" y="3820200"/>
              <a:ext cx="71425" cy="42300"/>
            </a:xfrm>
            <a:custGeom>
              <a:rect b="b" l="l" r="r" t="t"/>
              <a:pathLst>
                <a:path extrusionOk="0" h="1692" w="2857">
                  <a:moveTo>
                    <a:pt x="1817" y="0"/>
                  </a:moveTo>
                  <a:cubicBezTo>
                    <a:pt x="1205" y="131"/>
                    <a:pt x="597" y="286"/>
                    <a:pt x="0" y="477"/>
                  </a:cubicBezTo>
                  <a:cubicBezTo>
                    <a:pt x="226" y="868"/>
                    <a:pt x="417" y="1290"/>
                    <a:pt x="633" y="1692"/>
                  </a:cubicBezTo>
                  <a:cubicBezTo>
                    <a:pt x="1365" y="1521"/>
                    <a:pt x="2108" y="1395"/>
                    <a:pt x="2856" y="1300"/>
                  </a:cubicBezTo>
                  <a:cubicBezTo>
                    <a:pt x="2610" y="1104"/>
                    <a:pt x="2389" y="888"/>
                    <a:pt x="2199" y="637"/>
                  </a:cubicBezTo>
                  <a:cubicBezTo>
                    <a:pt x="2053" y="442"/>
                    <a:pt x="1928" y="221"/>
                    <a:pt x="181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0" name="Google Shape;6680;p31"/>
            <p:cNvSpPr/>
            <p:nvPr/>
          </p:nvSpPr>
          <p:spPr>
            <a:xfrm>
              <a:off x="2908525" y="3960850"/>
              <a:ext cx="141175" cy="150100"/>
            </a:xfrm>
            <a:custGeom>
              <a:rect b="b" l="l" r="r" t="t"/>
              <a:pathLst>
                <a:path extrusionOk="0" h="6004" w="5647">
                  <a:moveTo>
                    <a:pt x="0" y="1"/>
                  </a:moveTo>
                  <a:cubicBezTo>
                    <a:pt x="141" y="764"/>
                    <a:pt x="276" y="1527"/>
                    <a:pt x="412" y="2294"/>
                  </a:cubicBezTo>
                  <a:cubicBezTo>
                    <a:pt x="1747" y="3444"/>
                    <a:pt x="3233" y="4498"/>
                    <a:pt x="3840" y="6004"/>
                  </a:cubicBezTo>
                  <a:lnTo>
                    <a:pt x="5647" y="6004"/>
                  </a:lnTo>
                  <a:cubicBezTo>
                    <a:pt x="5361" y="4307"/>
                    <a:pt x="4056" y="3273"/>
                    <a:pt x="2675" y="2274"/>
                  </a:cubicBezTo>
                  <a:cubicBezTo>
                    <a:pt x="1712" y="1572"/>
                    <a:pt x="713" y="884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1" name="Google Shape;6681;p31"/>
            <p:cNvSpPr/>
            <p:nvPr/>
          </p:nvSpPr>
          <p:spPr>
            <a:xfrm>
              <a:off x="2671350" y="3718300"/>
              <a:ext cx="89875" cy="101925"/>
            </a:xfrm>
            <a:custGeom>
              <a:rect b="b" l="l" r="r" t="t"/>
              <a:pathLst>
                <a:path extrusionOk="0" h="4077" w="3595">
                  <a:moveTo>
                    <a:pt x="16" y="0"/>
                  </a:moveTo>
                  <a:lnTo>
                    <a:pt x="1" y="41"/>
                  </a:lnTo>
                  <a:cubicBezTo>
                    <a:pt x="181" y="487"/>
                    <a:pt x="297" y="954"/>
                    <a:pt x="472" y="1396"/>
                  </a:cubicBezTo>
                  <a:cubicBezTo>
                    <a:pt x="1195" y="1662"/>
                    <a:pt x="1963" y="1868"/>
                    <a:pt x="2505" y="2410"/>
                  </a:cubicBezTo>
                  <a:cubicBezTo>
                    <a:pt x="2967" y="2866"/>
                    <a:pt x="3193" y="3494"/>
                    <a:pt x="3484" y="4076"/>
                  </a:cubicBezTo>
                  <a:cubicBezTo>
                    <a:pt x="3494" y="4071"/>
                    <a:pt x="3504" y="4071"/>
                    <a:pt x="3514" y="4066"/>
                  </a:cubicBezTo>
                  <a:cubicBezTo>
                    <a:pt x="3564" y="3238"/>
                    <a:pt x="3595" y="2400"/>
                    <a:pt x="3564" y="1566"/>
                  </a:cubicBezTo>
                  <a:lnTo>
                    <a:pt x="3579" y="1556"/>
                  </a:lnTo>
                  <a:cubicBezTo>
                    <a:pt x="3208" y="1004"/>
                    <a:pt x="2781" y="537"/>
                    <a:pt x="2149" y="342"/>
                  </a:cubicBezTo>
                  <a:cubicBezTo>
                    <a:pt x="1617" y="176"/>
                    <a:pt x="1050" y="246"/>
                    <a:pt x="508" y="141"/>
                  </a:cubicBezTo>
                  <a:cubicBezTo>
                    <a:pt x="342" y="111"/>
                    <a:pt x="176" y="61"/>
                    <a:pt x="1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2" name="Google Shape;6682;p31"/>
            <p:cNvSpPr/>
            <p:nvPr/>
          </p:nvSpPr>
          <p:spPr>
            <a:xfrm>
              <a:off x="3088950" y="3831350"/>
              <a:ext cx="93025" cy="154125"/>
            </a:xfrm>
            <a:custGeom>
              <a:rect b="b" l="l" r="r" t="t"/>
              <a:pathLst>
                <a:path extrusionOk="0" h="6165" w="3721">
                  <a:moveTo>
                    <a:pt x="1045" y="1"/>
                  </a:moveTo>
                  <a:cubicBezTo>
                    <a:pt x="739" y="959"/>
                    <a:pt x="327" y="1893"/>
                    <a:pt x="1" y="2852"/>
                  </a:cubicBezTo>
                  <a:lnTo>
                    <a:pt x="66" y="2877"/>
                  </a:lnTo>
                  <a:cubicBezTo>
                    <a:pt x="935" y="4006"/>
                    <a:pt x="1848" y="5105"/>
                    <a:pt x="2807" y="6164"/>
                  </a:cubicBezTo>
                  <a:cubicBezTo>
                    <a:pt x="3123" y="5135"/>
                    <a:pt x="3494" y="4112"/>
                    <a:pt x="3720" y="3073"/>
                  </a:cubicBezTo>
                  <a:cubicBezTo>
                    <a:pt x="2772" y="2099"/>
                    <a:pt x="1878" y="1070"/>
                    <a:pt x="10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3" name="Google Shape;6683;p31"/>
            <p:cNvSpPr/>
            <p:nvPr/>
          </p:nvSpPr>
          <p:spPr>
            <a:xfrm>
              <a:off x="3157725" y="3563950"/>
              <a:ext cx="41800" cy="101425"/>
            </a:xfrm>
            <a:custGeom>
              <a:rect b="b" l="l" r="r" t="t"/>
              <a:pathLst>
                <a:path extrusionOk="0" h="4057" w="1672">
                  <a:moveTo>
                    <a:pt x="1401" y="1"/>
                  </a:moveTo>
                  <a:cubicBezTo>
                    <a:pt x="1014" y="819"/>
                    <a:pt x="578" y="1667"/>
                    <a:pt x="156" y="2465"/>
                  </a:cubicBezTo>
                  <a:cubicBezTo>
                    <a:pt x="136" y="2445"/>
                    <a:pt x="116" y="2425"/>
                    <a:pt x="96" y="2400"/>
                  </a:cubicBezTo>
                  <a:cubicBezTo>
                    <a:pt x="61" y="2922"/>
                    <a:pt x="21" y="3444"/>
                    <a:pt x="1" y="3966"/>
                  </a:cubicBezTo>
                  <a:cubicBezTo>
                    <a:pt x="31" y="3996"/>
                    <a:pt x="61" y="4026"/>
                    <a:pt x="91" y="4056"/>
                  </a:cubicBezTo>
                  <a:cubicBezTo>
                    <a:pt x="618" y="3379"/>
                    <a:pt x="1080" y="2691"/>
                    <a:pt x="1607" y="2013"/>
                  </a:cubicBezTo>
                  <a:lnTo>
                    <a:pt x="1672" y="2003"/>
                  </a:lnTo>
                  <a:cubicBezTo>
                    <a:pt x="1592" y="1336"/>
                    <a:pt x="1516" y="668"/>
                    <a:pt x="14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4" name="Google Shape;6684;p31"/>
            <p:cNvSpPr/>
            <p:nvPr/>
          </p:nvSpPr>
          <p:spPr>
            <a:xfrm>
              <a:off x="2728825" y="3852700"/>
              <a:ext cx="190125" cy="166275"/>
            </a:xfrm>
            <a:custGeom>
              <a:rect b="b" l="l" r="r" t="t"/>
              <a:pathLst>
                <a:path extrusionOk="0" h="6651" w="7605">
                  <a:moveTo>
                    <a:pt x="2224" y="0"/>
                  </a:moveTo>
                  <a:cubicBezTo>
                    <a:pt x="1476" y="95"/>
                    <a:pt x="733" y="221"/>
                    <a:pt x="1" y="392"/>
                  </a:cubicBezTo>
                  <a:cubicBezTo>
                    <a:pt x="201" y="758"/>
                    <a:pt x="422" y="1109"/>
                    <a:pt x="708" y="1410"/>
                  </a:cubicBezTo>
                  <a:cubicBezTo>
                    <a:pt x="1481" y="2229"/>
                    <a:pt x="2651" y="2610"/>
                    <a:pt x="3353" y="3493"/>
                  </a:cubicBezTo>
                  <a:cubicBezTo>
                    <a:pt x="3966" y="4261"/>
                    <a:pt x="4126" y="5285"/>
                    <a:pt x="4443" y="6214"/>
                  </a:cubicBezTo>
                  <a:cubicBezTo>
                    <a:pt x="4458" y="6259"/>
                    <a:pt x="4473" y="6299"/>
                    <a:pt x="4488" y="6339"/>
                  </a:cubicBezTo>
                  <a:lnTo>
                    <a:pt x="4548" y="6319"/>
                  </a:lnTo>
                  <a:cubicBezTo>
                    <a:pt x="4814" y="6334"/>
                    <a:pt x="5080" y="6354"/>
                    <a:pt x="5346" y="6380"/>
                  </a:cubicBezTo>
                  <a:cubicBezTo>
                    <a:pt x="6104" y="6450"/>
                    <a:pt x="6857" y="6545"/>
                    <a:pt x="7605" y="6651"/>
                  </a:cubicBezTo>
                  <a:cubicBezTo>
                    <a:pt x="7605" y="6641"/>
                    <a:pt x="7600" y="6631"/>
                    <a:pt x="7600" y="6620"/>
                  </a:cubicBezTo>
                  <a:cubicBezTo>
                    <a:pt x="6606" y="5767"/>
                    <a:pt x="5692" y="4864"/>
                    <a:pt x="5271" y="3679"/>
                  </a:cubicBezTo>
                  <a:cubicBezTo>
                    <a:pt x="5090" y="3177"/>
                    <a:pt x="5005" y="2640"/>
                    <a:pt x="4754" y="2173"/>
                  </a:cubicBezTo>
                  <a:cubicBezTo>
                    <a:pt x="4227" y="1180"/>
                    <a:pt x="3097" y="708"/>
                    <a:pt x="22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5" name="Google Shape;6685;p31"/>
            <p:cNvSpPr/>
            <p:nvPr/>
          </p:nvSpPr>
          <p:spPr>
            <a:xfrm>
              <a:off x="2512875" y="3681350"/>
              <a:ext cx="170425" cy="86025"/>
            </a:xfrm>
            <a:custGeom>
              <a:rect b="b" l="l" r="r" t="t"/>
              <a:pathLst>
                <a:path extrusionOk="0" h="3441" w="6817">
                  <a:moveTo>
                    <a:pt x="371" y="1"/>
                  </a:moveTo>
                  <a:cubicBezTo>
                    <a:pt x="252" y="1"/>
                    <a:pt x="132" y="6"/>
                    <a:pt x="10" y="18"/>
                  </a:cubicBezTo>
                  <a:lnTo>
                    <a:pt x="0" y="98"/>
                  </a:lnTo>
                  <a:cubicBezTo>
                    <a:pt x="849" y="203"/>
                    <a:pt x="1777" y="821"/>
                    <a:pt x="2329" y="1403"/>
                  </a:cubicBezTo>
                  <a:cubicBezTo>
                    <a:pt x="2957" y="2071"/>
                    <a:pt x="3474" y="2874"/>
                    <a:pt x="4176" y="3441"/>
                  </a:cubicBezTo>
                  <a:cubicBezTo>
                    <a:pt x="4508" y="3371"/>
                    <a:pt x="4839" y="3300"/>
                    <a:pt x="5165" y="3230"/>
                  </a:cubicBezTo>
                  <a:cubicBezTo>
                    <a:pt x="5717" y="3115"/>
                    <a:pt x="6264" y="2994"/>
                    <a:pt x="6817" y="2879"/>
                  </a:cubicBezTo>
                  <a:cubicBezTo>
                    <a:pt x="6817" y="2879"/>
                    <a:pt x="6811" y="2879"/>
                    <a:pt x="6811" y="2874"/>
                  </a:cubicBezTo>
                  <a:cubicBezTo>
                    <a:pt x="6726" y="2844"/>
                    <a:pt x="6641" y="2808"/>
                    <a:pt x="6556" y="2778"/>
                  </a:cubicBezTo>
                  <a:cubicBezTo>
                    <a:pt x="4435" y="1930"/>
                    <a:pt x="2600" y="1"/>
                    <a:pt x="3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6" name="Google Shape;6686;p31"/>
            <p:cNvSpPr/>
            <p:nvPr/>
          </p:nvSpPr>
          <p:spPr>
            <a:xfrm>
              <a:off x="2758450" y="3757200"/>
              <a:ext cx="28625" cy="95525"/>
            </a:xfrm>
            <a:custGeom>
              <a:rect b="b" l="l" r="r" t="t"/>
              <a:pathLst>
                <a:path extrusionOk="0" h="3821" w="1145">
                  <a:moveTo>
                    <a:pt x="95" y="0"/>
                  </a:moveTo>
                  <a:lnTo>
                    <a:pt x="80" y="10"/>
                  </a:lnTo>
                  <a:cubicBezTo>
                    <a:pt x="111" y="844"/>
                    <a:pt x="80" y="1682"/>
                    <a:pt x="30" y="2510"/>
                  </a:cubicBezTo>
                  <a:cubicBezTo>
                    <a:pt x="20" y="2515"/>
                    <a:pt x="10" y="2515"/>
                    <a:pt x="0" y="2520"/>
                  </a:cubicBezTo>
                  <a:cubicBezTo>
                    <a:pt x="111" y="2741"/>
                    <a:pt x="236" y="2962"/>
                    <a:pt x="382" y="3157"/>
                  </a:cubicBezTo>
                  <a:cubicBezTo>
                    <a:pt x="572" y="3408"/>
                    <a:pt x="793" y="3624"/>
                    <a:pt x="1039" y="3820"/>
                  </a:cubicBezTo>
                  <a:cubicBezTo>
                    <a:pt x="1064" y="3815"/>
                    <a:pt x="1089" y="3815"/>
                    <a:pt x="1114" y="3810"/>
                  </a:cubicBezTo>
                  <a:cubicBezTo>
                    <a:pt x="1144" y="3107"/>
                    <a:pt x="1104" y="2369"/>
                    <a:pt x="1124" y="1667"/>
                  </a:cubicBezTo>
                  <a:cubicBezTo>
                    <a:pt x="748" y="1135"/>
                    <a:pt x="447" y="527"/>
                    <a:pt x="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7" name="Google Shape;6687;p31"/>
            <p:cNvSpPr/>
            <p:nvPr/>
          </p:nvSpPr>
          <p:spPr>
            <a:xfrm>
              <a:off x="3069250" y="3902625"/>
              <a:ext cx="89875" cy="208325"/>
            </a:xfrm>
            <a:custGeom>
              <a:rect b="b" l="l" r="r" t="t"/>
              <a:pathLst>
                <a:path extrusionOk="0" h="8333" w="3595">
                  <a:moveTo>
                    <a:pt x="789" y="1"/>
                  </a:moveTo>
                  <a:cubicBezTo>
                    <a:pt x="754" y="101"/>
                    <a:pt x="719" y="201"/>
                    <a:pt x="689" y="302"/>
                  </a:cubicBezTo>
                  <a:cubicBezTo>
                    <a:pt x="302" y="1522"/>
                    <a:pt x="1" y="2917"/>
                    <a:pt x="237" y="4202"/>
                  </a:cubicBezTo>
                  <a:cubicBezTo>
                    <a:pt x="458" y="4694"/>
                    <a:pt x="684" y="5181"/>
                    <a:pt x="874" y="5688"/>
                  </a:cubicBezTo>
                  <a:cubicBezTo>
                    <a:pt x="1196" y="6521"/>
                    <a:pt x="1421" y="7444"/>
                    <a:pt x="1411" y="8333"/>
                  </a:cubicBezTo>
                  <a:lnTo>
                    <a:pt x="3063" y="8333"/>
                  </a:lnTo>
                  <a:cubicBezTo>
                    <a:pt x="3033" y="7650"/>
                    <a:pt x="2967" y="6957"/>
                    <a:pt x="2997" y="6275"/>
                  </a:cubicBezTo>
                  <a:cubicBezTo>
                    <a:pt x="3043" y="5271"/>
                    <a:pt x="3299" y="4287"/>
                    <a:pt x="3595" y="3313"/>
                  </a:cubicBezTo>
                  <a:cubicBezTo>
                    <a:pt x="2636" y="2254"/>
                    <a:pt x="1723" y="1155"/>
                    <a:pt x="854" y="26"/>
                  </a:cubicBezTo>
                  <a:lnTo>
                    <a:pt x="78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8" name="Google Shape;6688;p31"/>
            <p:cNvSpPr/>
            <p:nvPr/>
          </p:nvSpPr>
          <p:spPr>
            <a:xfrm>
              <a:off x="3156850" y="3614025"/>
              <a:ext cx="95650" cy="296775"/>
            </a:xfrm>
            <a:custGeom>
              <a:rect b="b" l="l" r="r" t="t"/>
              <a:pathLst>
                <a:path extrusionOk="0" h="11871" w="3826">
                  <a:moveTo>
                    <a:pt x="1707" y="0"/>
                  </a:moveTo>
                  <a:lnTo>
                    <a:pt x="1642" y="10"/>
                  </a:lnTo>
                  <a:cubicBezTo>
                    <a:pt x="1115" y="688"/>
                    <a:pt x="653" y="1376"/>
                    <a:pt x="126" y="2053"/>
                  </a:cubicBezTo>
                  <a:cubicBezTo>
                    <a:pt x="96" y="2023"/>
                    <a:pt x="66" y="1993"/>
                    <a:pt x="36" y="1963"/>
                  </a:cubicBezTo>
                  <a:lnTo>
                    <a:pt x="36" y="1963"/>
                  </a:lnTo>
                  <a:cubicBezTo>
                    <a:pt x="0" y="2826"/>
                    <a:pt x="10" y="3690"/>
                    <a:pt x="141" y="4543"/>
                  </a:cubicBezTo>
                  <a:cubicBezTo>
                    <a:pt x="407" y="6295"/>
                    <a:pt x="1175" y="7961"/>
                    <a:pt x="1225" y="9733"/>
                  </a:cubicBezTo>
                  <a:cubicBezTo>
                    <a:pt x="1245" y="10420"/>
                    <a:pt x="1155" y="11093"/>
                    <a:pt x="1004" y="11766"/>
                  </a:cubicBezTo>
                  <a:cubicBezTo>
                    <a:pt x="1039" y="11801"/>
                    <a:pt x="1075" y="11836"/>
                    <a:pt x="1105" y="11871"/>
                  </a:cubicBezTo>
                  <a:cubicBezTo>
                    <a:pt x="2013" y="10601"/>
                    <a:pt x="2927" y="9276"/>
                    <a:pt x="3825" y="8006"/>
                  </a:cubicBezTo>
                  <a:cubicBezTo>
                    <a:pt x="3785" y="7765"/>
                    <a:pt x="3735" y="7524"/>
                    <a:pt x="3675" y="7288"/>
                  </a:cubicBezTo>
                  <a:cubicBezTo>
                    <a:pt x="3514" y="6666"/>
                    <a:pt x="3293" y="6054"/>
                    <a:pt x="3062" y="5441"/>
                  </a:cubicBezTo>
                  <a:cubicBezTo>
                    <a:pt x="2751" y="4608"/>
                    <a:pt x="2415" y="3780"/>
                    <a:pt x="2189" y="2922"/>
                  </a:cubicBezTo>
                  <a:cubicBezTo>
                    <a:pt x="1938" y="1968"/>
                    <a:pt x="1817" y="984"/>
                    <a:pt x="17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9" name="Google Shape;6689;p31"/>
            <p:cNvSpPr/>
            <p:nvPr/>
          </p:nvSpPr>
          <p:spPr>
            <a:xfrm>
              <a:off x="3123350" y="3437975"/>
              <a:ext cx="69400" cy="187625"/>
            </a:xfrm>
            <a:custGeom>
              <a:rect b="b" l="l" r="r" t="t"/>
              <a:pathLst>
                <a:path extrusionOk="0" h="7505" w="2776">
                  <a:moveTo>
                    <a:pt x="0" y="0"/>
                  </a:moveTo>
                  <a:lnTo>
                    <a:pt x="0" y="0"/>
                  </a:lnTo>
                  <a:cubicBezTo>
                    <a:pt x="1325" y="1476"/>
                    <a:pt x="1627" y="3609"/>
                    <a:pt x="1576" y="5597"/>
                  </a:cubicBezTo>
                  <a:cubicBezTo>
                    <a:pt x="1561" y="6214"/>
                    <a:pt x="1516" y="6827"/>
                    <a:pt x="1471" y="7439"/>
                  </a:cubicBezTo>
                  <a:cubicBezTo>
                    <a:pt x="1491" y="7464"/>
                    <a:pt x="1511" y="7484"/>
                    <a:pt x="1531" y="7504"/>
                  </a:cubicBezTo>
                  <a:cubicBezTo>
                    <a:pt x="1953" y="6706"/>
                    <a:pt x="2389" y="5858"/>
                    <a:pt x="2776" y="5040"/>
                  </a:cubicBezTo>
                  <a:cubicBezTo>
                    <a:pt x="2736" y="4829"/>
                    <a:pt x="2701" y="4623"/>
                    <a:pt x="2650" y="4412"/>
                  </a:cubicBezTo>
                  <a:cubicBezTo>
                    <a:pt x="2284" y="2741"/>
                    <a:pt x="1441" y="894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0" name="Google Shape;6690;p31"/>
            <p:cNvSpPr/>
            <p:nvPr/>
          </p:nvSpPr>
          <p:spPr>
            <a:xfrm>
              <a:off x="3095100" y="3562075"/>
              <a:ext cx="65025" cy="101025"/>
            </a:xfrm>
            <a:custGeom>
              <a:rect b="b" l="l" r="r" t="t"/>
              <a:pathLst>
                <a:path extrusionOk="0" h="4041" w="2601">
                  <a:moveTo>
                    <a:pt x="242" y="0"/>
                  </a:moveTo>
                  <a:cubicBezTo>
                    <a:pt x="101" y="527"/>
                    <a:pt x="1" y="1054"/>
                    <a:pt x="6" y="1602"/>
                  </a:cubicBezTo>
                  <a:cubicBezTo>
                    <a:pt x="6" y="1637"/>
                    <a:pt x="11" y="1672"/>
                    <a:pt x="11" y="1702"/>
                  </a:cubicBezTo>
                  <a:cubicBezTo>
                    <a:pt x="864" y="2460"/>
                    <a:pt x="1692" y="3243"/>
                    <a:pt x="2506" y="4041"/>
                  </a:cubicBezTo>
                  <a:cubicBezTo>
                    <a:pt x="2526" y="3519"/>
                    <a:pt x="2566" y="2997"/>
                    <a:pt x="2601" y="2475"/>
                  </a:cubicBezTo>
                  <a:cubicBezTo>
                    <a:pt x="1833" y="1657"/>
                    <a:pt x="1065" y="834"/>
                    <a:pt x="297" y="15"/>
                  </a:cubicBezTo>
                  <a:lnTo>
                    <a:pt x="2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1" name="Google Shape;6691;p31"/>
            <p:cNvSpPr/>
            <p:nvPr/>
          </p:nvSpPr>
          <p:spPr>
            <a:xfrm>
              <a:off x="2841000" y="4010675"/>
              <a:ext cx="163525" cy="100275"/>
            </a:xfrm>
            <a:custGeom>
              <a:rect b="b" l="l" r="r" t="t"/>
              <a:pathLst>
                <a:path extrusionOk="0" h="4011" w="6541">
                  <a:moveTo>
                    <a:pt x="61" y="0"/>
                  </a:moveTo>
                  <a:lnTo>
                    <a:pt x="1" y="20"/>
                  </a:lnTo>
                  <a:cubicBezTo>
                    <a:pt x="583" y="1657"/>
                    <a:pt x="1743" y="3057"/>
                    <a:pt x="3198" y="4011"/>
                  </a:cubicBezTo>
                  <a:lnTo>
                    <a:pt x="6541" y="4011"/>
                  </a:lnTo>
                  <a:cubicBezTo>
                    <a:pt x="5934" y="2505"/>
                    <a:pt x="4448" y="1451"/>
                    <a:pt x="3113" y="301"/>
                  </a:cubicBezTo>
                  <a:lnTo>
                    <a:pt x="3113" y="301"/>
                  </a:lnTo>
                  <a:cubicBezTo>
                    <a:pt x="3113" y="312"/>
                    <a:pt x="3118" y="322"/>
                    <a:pt x="3118" y="332"/>
                  </a:cubicBezTo>
                  <a:cubicBezTo>
                    <a:pt x="2370" y="226"/>
                    <a:pt x="1617" y="131"/>
                    <a:pt x="859" y="61"/>
                  </a:cubicBezTo>
                  <a:cubicBezTo>
                    <a:pt x="593" y="35"/>
                    <a:pt x="327" y="15"/>
                    <a:pt x="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2" name="Google Shape;6692;p31"/>
            <p:cNvSpPr/>
            <p:nvPr/>
          </p:nvSpPr>
          <p:spPr>
            <a:xfrm>
              <a:off x="2489900" y="3671900"/>
              <a:ext cx="193275" cy="81300"/>
            </a:xfrm>
            <a:custGeom>
              <a:rect b="b" l="l" r="r" t="t"/>
              <a:pathLst>
                <a:path extrusionOk="0" h="3252" w="7731">
                  <a:moveTo>
                    <a:pt x="2535" y="1"/>
                  </a:moveTo>
                  <a:cubicBezTo>
                    <a:pt x="1659" y="1"/>
                    <a:pt x="783" y="199"/>
                    <a:pt x="1" y="597"/>
                  </a:cubicBezTo>
                  <a:cubicBezTo>
                    <a:pt x="201" y="502"/>
                    <a:pt x="423" y="457"/>
                    <a:pt x="654" y="457"/>
                  </a:cubicBezTo>
                  <a:cubicBezTo>
                    <a:pt x="741" y="457"/>
                    <a:pt x="830" y="464"/>
                    <a:pt x="919" y="476"/>
                  </a:cubicBezTo>
                  <a:lnTo>
                    <a:pt x="929" y="396"/>
                  </a:lnTo>
                  <a:cubicBezTo>
                    <a:pt x="1051" y="384"/>
                    <a:pt x="1171" y="379"/>
                    <a:pt x="1290" y="379"/>
                  </a:cubicBezTo>
                  <a:cubicBezTo>
                    <a:pt x="3519" y="379"/>
                    <a:pt x="5354" y="2308"/>
                    <a:pt x="7475" y="3156"/>
                  </a:cubicBezTo>
                  <a:cubicBezTo>
                    <a:pt x="7560" y="3186"/>
                    <a:pt x="7645" y="3222"/>
                    <a:pt x="7730" y="3252"/>
                  </a:cubicBezTo>
                  <a:cubicBezTo>
                    <a:pt x="7555" y="2810"/>
                    <a:pt x="7439" y="2343"/>
                    <a:pt x="7259" y="1897"/>
                  </a:cubicBezTo>
                  <a:lnTo>
                    <a:pt x="7274" y="1856"/>
                  </a:lnTo>
                  <a:cubicBezTo>
                    <a:pt x="6531" y="1575"/>
                    <a:pt x="5888" y="1033"/>
                    <a:pt x="5181" y="652"/>
                  </a:cubicBezTo>
                  <a:cubicBezTo>
                    <a:pt x="4370" y="218"/>
                    <a:pt x="3452" y="1"/>
                    <a:pt x="25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3" name="Google Shape;6693;p31"/>
            <p:cNvSpPr/>
            <p:nvPr/>
          </p:nvSpPr>
          <p:spPr>
            <a:xfrm>
              <a:off x="2617275" y="3753175"/>
              <a:ext cx="141200" cy="78950"/>
            </a:xfrm>
            <a:custGeom>
              <a:rect b="b" l="l" r="r" t="t"/>
              <a:pathLst>
                <a:path extrusionOk="0" h="3158" w="5648">
                  <a:moveTo>
                    <a:pt x="2635" y="1"/>
                  </a:moveTo>
                  <a:cubicBezTo>
                    <a:pt x="2635" y="6"/>
                    <a:pt x="2641" y="6"/>
                    <a:pt x="2641" y="6"/>
                  </a:cubicBezTo>
                  <a:cubicBezTo>
                    <a:pt x="2088" y="121"/>
                    <a:pt x="1541" y="242"/>
                    <a:pt x="989" y="357"/>
                  </a:cubicBezTo>
                  <a:cubicBezTo>
                    <a:pt x="663" y="427"/>
                    <a:pt x="332" y="498"/>
                    <a:pt x="0" y="568"/>
                  </a:cubicBezTo>
                  <a:cubicBezTo>
                    <a:pt x="151" y="688"/>
                    <a:pt x="307" y="799"/>
                    <a:pt x="477" y="894"/>
                  </a:cubicBezTo>
                  <a:cubicBezTo>
                    <a:pt x="1215" y="1311"/>
                    <a:pt x="2103" y="1411"/>
                    <a:pt x="2791" y="1898"/>
                  </a:cubicBezTo>
                  <a:cubicBezTo>
                    <a:pt x="3248" y="2219"/>
                    <a:pt x="3559" y="2671"/>
                    <a:pt x="3830" y="3158"/>
                  </a:cubicBezTo>
                  <a:cubicBezTo>
                    <a:pt x="4427" y="2967"/>
                    <a:pt x="5035" y="2812"/>
                    <a:pt x="5647" y="2681"/>
                  </a:cubicBezTo>
                  <a:cubicBezTo>
                    <a:pt x="5356" y="2099"/>
                    <a:pt x="5130" y="1471"/>
                    <a:pt x="4668" y="1015"/>
                  </a:cubicBezTo>
                  <a:cubicBezTo>
                    <a:pt x="4126" y="473"/>
                    <a:pt x="3358" y="267"/>
                    <a:pt x="26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4" name="Google Shape;6694;p31"/>
            <p:cNvSpPr/>
            <p:nvPr/>
          </p:nvSpPr>
          <p:spPr>
            <a:xfrm>
              <a:off x="2784425" y="3798850"/>
              <a:ext cx="134400" cy="219375"/>
            </a:xfrm>
            <a:custGeom>
              <a:rect b="b" l="l" r="r" t="t"/>
              <a:pathLst>
                <a:path extrusionOk="0" h="8775" w="5376">
                  <a:moveTo>
                    <a:pt x="85" y="1"/>
                  </a:moveTo>
                  <a:cubicBezTo>
                    <a:pt x="65" y="703"/>
                    <a:pt x="105" y="1441"/>
                    <a:pt x="75" y="2144"/>
                  </a:cubicBezTo>
                  <a:cubicBezTo>
                    <a:pt x="50" y="2149"/>
                    <a:pt x="25" y="2149"/>
                    <a:pt x="0" y="2154"/>
                  </a:cubicBezTo>
                  <a:cubicBezTo>
                    <a:pt x="873" y="2862"/>
                    <a:pt x="2003" y="3334"/>
                    <a:pt x="2530" y="4327"/>
                  </a:cubicBezTo>
                  <a:cubicBezTo>
                    <a:pt x="2781" y="4794"/>
                    <a:pt x="2866" y="5331"/>
                    <a:pt x="3047" y="5833"/>
                  </a:cubicBezTo>
                  <a:cubicBezTo>
                    <a:pt x="3468" y="7018"/>
                    <a:pt x="4382" y="7921"/>
                    <a:pt x="5376" y="8774"/>
                  </a:cubicBezTo>
                  <a:cubicBezTo>
                    <a:pt x="5240" y="8007"/>
                    <a:pt x="5105" y="7244"/>
                    <a:pt x="4964" y="6481"/>
                  </a:cubicBezTo>
                  <a:cubicBezTo>
                    <a:pt x="4658" y="6099"/>
                    <a:pt x="4402" y="5678"/>
                    <a:pt x="4231" y="5206"/>
                  </a:cubicBezTo>
                  <a:cubicBezTo>
                    <a:pt x="3800" y="4041"/>
                    <a:pt x="3473" y="2761"/>
                    <a:pt x="2540" y="1943"/>
                  </a:cubicBezTo>
                  <a:cubicBezTo>
                    <a:pt x="1968" y="1441"/>
                    <a:pt x="1225" y="1165"/>
                    <a:pt x="658" y="653"/>
                  </a:cubicBezTo>
                  <a:cubicBezTo>
                    <a:pt x="442" y="463"/>
                    <a:pt x="256" y="237"/>
                    <a:pt x="8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5" name="Google Shape;6695;p31"/>
            <p:cNvSpPr/>
            <p:nvPr/>
          </p:nvSpPr>
          <p:spPr>
            <a:xfrm>
              <a:off x="3101125" y="3432075"/>
              <a:ext cx="62900" cy="191875"/>
            </a:xfrm>
            <a:custGeom>
              <a:rect b="b" l="l" r="r" t="t"/>
              <a:pathLst>
                <a:path extrusionOk="0" h="7675" w="2516">
                  <a:moveTo>
                    <a:pt x="453" y="0"/>
                  </a:moveTo>
                  <a:cubicBezTo>
                    <a:pt x="1030" y="1014"/>
                    <a:pt x="869" y="2279"/>
                    <a:pt x="548" y="3403"/>
                  </a:cubicBezTo>
                  <a:cubicBezTo>
                    <a:pt x="377" y="4001"/>
                    <a:pt x="161" y="4598"/>
                    <a:pt x="1" y="5200"/>
                  </a:cubicBezTo>
                  <a:lnTo>
                    <a:pt x="56" y="5215"/>
                  </a:lnTo>
                  <a:cubicBezTo>
                    <a:pt x="824" y="6034"/>
                    <a:pt x="1592" y="6857"/>
                    <a:pt x="2360" y="7675"/>
                  </a:cubicBezTo>
                  <a:cubicBezTo>
                    <a:pt x="2405" y="7063"/>
                    <a:pt x="2450" y="6450"/>
                    <a:pt x="2465" y="5833"/>
                  </a:cubicBezTo>
                  <a:cubicBezTo>
                    <a:pt x="2516" y="3845"/>
                    <a:pt x="2214" y="1712"/>
                    <a:pt x="889" y="236"/>
                  </a:cubicBezTo>
                  <a:cubicBezTo>
                    <a:pt x="749" y="146"/>
                    <a:pt x="608" y="71"/>
                    <a:pt x="4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6" name="Google Shape;6696;p31"/>
            <p:cNvSpPr/>
            <p:nvPr/>
          </p:nvSpPr>
          <p:spPr>
            <a:xfrm>
              <a:off x="3143425" y="3814175"/>
              <a:ext cx="114325" cy="296775"/>
            </a:xfrm>
            <a:custGeom>
              <a:rect b="b" l="l" r="r" t="t"/>
              <a:pathLst>
                <a:path extrusionOk="0" h="11871" w="4573">
                  <a:moveTo>
                    <a:pt x="4362" y="0"/>
                  </a:moveTo>
                  <a:cubicBezTo>
                    <a:pt x="3464" y="1270"/>
                    <a:pt x="2550" y="2595"/>
                    <a:pt x="1642" y="3865"/>
                  </a:cubicBezTo>
                  <a:cubicBezTo>
                    <a:pt x="1612" y="3830"/>
                    <a:pt x="1576" y="3795"/>
                    <a:pt x="1541" y="3760"/>
                  </a:cubicBezTo>
                  <a:cubicBezTo>
                    <a:pt x="1315" y="4799"/>
                    <a:pt x="944" y="5822"/>
                    <a:pt x="628" y="6851"/>
                  </a:cubicBezTo>
                  <a:cubicBezTo>
                    <a:pt x="327" y="7825"/>
                    <a:pt x="76" y="8809"/>
                    <a:pt x="30" y="9813"/>
                  </a:cubicBezTo>
                  <a:cubicBezTo>
                    <a:pt x="0" y="10495"/>
                    <a:pt x="66" y="11188"/>
                    <a:pt x="96" y="11871"/>
                  </a:cubicBezTo>
                  <a:lnTo>
                    <a:pt x="3147" y="11871"/>
                  </a:lnTo>
                  <a:cubicBezTo>
                    <a:pt x="3599" y="11253"/>
                    <a:pt x="3875" y="10470"/>
                    <a:pt x="3981" y="9707"/>
                  </a:cubicBezTo>
                  <a:cubicBezTo>
                    <a:pt x="4166" y="8322"/>
                    <a:pt x="3941" y="6912"/>
                    <a:pt x="4006" y="5511"/>
                  </a:cubicBezTo>
                  <a:cubicBezTo>
                    <a:pt x="4081" y="3865"/>
                    <a:pt x="4573" y="2229"/>
                    <a:pt x="4437" y="582"/>
                  </a:cubicBezTo>
                  <a:cubicBezTo>
                    <a:pt x="4422" y="387"/>
                    <a:pt x="4397" y="191"/>
                    <a:pt x="43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7" name="Google Shape;6697;p31"/>
            <p:cNvSpPr/>
            <p:nvPr/>
          </p:nvSpPr>
          <p:spPr>
            <a:xfrm>
              <a:off x="3095350" y="3604600"/>
              <a:ext cx="92650" cy="303575"/>
            </a:xfrm>
            <a:custGeom>
              <a:rect b="b" l="l" r="r" t="t"/>
              <a:pathLst>
                <a:path extrusionOk="0" h="12143" w="3706">
                  <a:moveTo>
                    <a:pt x="1" y="1"/>
                  </a:moveTo>
                  <a:lnTo>
                    <a:pt x="1" y="1"/>
                  </a:lnTo>
                  <a:cubicBezTo>
                    <a:pt x="41" y="1291"/>
                    <a:pt x="638" y="2495"/>
                    <a:pt x="975" y="3750"/>
                  </a:cubicBezTo>
                  <a:cubicBezTo>
                    <a:pt x="1351" y="5161"/>
                    <a:pt x="1381" y="6667"/>
                    <a:pt x="1060" y="8092"/>
                  </a:cubicBezTo>
                  <a:cubicBezTo>
                    <a:pt x="985" y="8423"/>
                    <a:pt x="894" y="8750"/>
                    <a:pt x="789" y="9071"/>
                  </a:cubicBezTo>
                  <a:cubicBezTo>
                    <a:pt x="1622" y="10140"/>
                    <a:pt x="2516" y="11169"/>
                    <a:pt x="3464" y="12143"/>
                  </a:cubicBezTo>
                  <a:cubicBezTo>
                    <a:pt x="3615" y="11470"/>
                    <a:pt x="3705" y="10797"/>
                    <a:pt x="3685" y="10110"/>
                  </a:cubicBezTo>
                  <a:cubicBezTo>
                    <a:pt x="3635" y="8338"/>
                    <a:pt x="2867" y="6672"/>
                    <a:pt x="2601" y="4920"/>
                  </a:cubicBezTo>
                  <a:cubicBezTo>
                    <a:pt x="2470" y="4067"/>
                    <a:pt x="2460" y="3203"/>
                    <a:pt x="2496" y="2340"/>
                  </a:cubicBezTo>
                  <a:cubicBezTo>
                    <a:pt x="1682" y="1542"/>
                    <a:pt x="854" y="759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8" name="Google Shape;6698;p31"/>
            <p:cNvSpPr/>
            <p:nvPr/>
          </p:nvSpPr>
          <p:spPr>
            <a:xfrm>
              <a:off x="2990700" y="3914175"/>
              <a:ext cx="114100" cy="196775"/>
            </a:xfrm>
            <a:custGeom>
              <a:rect b="b" l="l" r="r" t="t"/>
              <a:pathLst>
                <a:path extrusionOk="0" h="7871" w="4564">
                  <a:moveTo>
                    <a:pt x="2174" y="0"/>
                  </a:moveTo>
                  <a:lnTo>
                    <a:pt x="2099" y="11"/>
                  </a:lnTo>
                  <a:cubicBezTo>
                    <a:pt x="1441" y="849"/>
                    <a:pt x="829" y="1772"/>
                    <a:pt x="237" y="2661"/>
                  </a:cubicBezTo>
                  <a:cubicBezTo>
                    <a:pt x="161" y="2636"/>
                    <a:pt x="81" y="2605"/>
                    <a:pt x="1" y="2575"/>
                  </a:cubicBezTo>
                  <a:lnTo>
                    <a:pt x="1" y="2575"/>
                  </a:lnTo>
                  <a:cubicBezTo>
                    <a:pt x="929" y="4357"/>
                    <a:pt x="2305" y="5999"/>
                    <a:pt x="2686" y="7871"/>
                  </a:cubicBezTo>
                  <a:lnTo>
                    <a:pt x="4553" y="7871"/>
                  </a:lnTo>
                  <a:cubicBezTo>
                    <a:pt x="4563" y="6982"/>
                    <a:pt x="4338" y="6059"/>
                    <a:pt x="4016" y="5226"/>
                  </a:cubicBezTo>
                  <a:cubicBezTo>
                    <a:pt x="3826" y="4719"/>
                    <a:pt x="3600" y="4232"/>
                    <a:pt x="3379" y="3740"/>
                  </a:cubicBezTo>
                  <a:cubicBezTo>
                    <a:pt x="2942" y="2786"/>
                    <a:pt x="2505" y="1833"/>
                    <a:pt x="2295" y="809"/>
                  </a:cubicBezTo>
                  <a:cubicBezTo>
                    <a:pt x="2239" y="543"/>
                    <a:pt x="2199" y="272"/>
                    <a:pt x="217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9" name="Google Shape;6699;p31"/>
            <p:cNvSpPr/>
            <p:nvPr/>
          </p:nvSpPr>
          <p:spPr>
            <a:xfrm>
              <a:off x="2880525" y="3568850"/>
              <a:ext cx="52875" cy="114200"/>
            </a:xfrm>
            <a:custGeom>
              <a:rect b="b" l="l" r="r" t="t"/>
              <a:pathLst>
                <a:path extrusionOk="0" h="4568" w="2115">
                  <a:moveTo>
                    <a:pt x="689" y="0"/>
                  </a:moveTo>
                  <a:cubicBezTo>
                    <a:pt x="438" y="487"/>
                    <a:pt x="182" y="979"/>
                    <a:pt x="1" y="1491"/>
                  </a:cubicBezTo>
                  <a:cubicBezTo>
                    <a:pt x="558" y="2535"/>
                    <a:pt x="1150" y="3564"/>
                    <a:pt x="1783" y="4568"/>
                  </a:cubicBezTo>
                  <a:cubicBezTo>
                    <a:pt x="1738" y="3780"/>
                    <a:pt x="1898" y="2997"/>
                    <a:pt x="2114" y="2219"/>
                  </a:cubicBezTo>
                  <a:cubicBezTo>
                    <a:pt x="1587" y="1526"/>
                    <a:pt x="1125" y="788"/>
                    <a:pt x="724" y="15"/>
                  </a:cubicBezTo>
                  <a:lnTo>
                    <a:pt x="68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0" name="Google Shape;6700;p31"/>
            <p:cNvSpPr/>
            <p:nvPr/>
          </p:nvSpPr>
          <p:spPr>
            <a:xfrm>
              <a:off x="2933375" y="3367825"/>
              <a:ext cx="86350" cy="258775"/>
            </a:xfrm>
            <a:custGeom>
              <a:rect b="b" l="l" r="r" t="t"/>
              <a:pathLst>
                <a:path extrusionOk="0" h="10351" w="3454">
                  <a:moveTo>
                    <a:pt x="2695" y="0"/>
                  </a:moveTo>
                  <a:lnTo>
                    <a:pt x="2695" y="0"/>
                  </a:lnTo>
                  <a:cubicBezTo>
                    <a:pt x="2670" y="11"/>
                    <a:pt x="2650" y="26"/>
                    <a:pt x="2625" y="36"/>
                  </a:cubicBezTo>
                  <a:cubicBezTo>
                    <a:pt x="1727" y="999"/>
                    <a:pt x="1340" y="2339"/>
                    <a:pt x="1170" y="3644"/>
                  </a:cubicBezTo>
                  <a:cubicBezTo>
                    <a:pt x="994" y="4975"/>
                    <a:pt x="1009" y="6340"/>
                    <a:pt x="733" y="7655"/>
                  </a:cubicBezTo>
                  <a:cubicBezTo>
                    <a:pt x="547" y="8528"/>
                    <a:pt x="236" y="9397"/>
                    <a:pt x="0" y="10260"/>
                  </a:cubicBezTo>
                  <a:cubicBezTo>
                    <a:pt x="20" y="10295"/>
                    <a:pt x="40" y="10320"/>
                    <a:pt x="65" y="10350"/>
                  </a:cubicBezTo>
                  <a:cubicBezTo>
                    <a:pt x="502" y="9964"/>
                    <a:pt x="939" y="9562"/>
                    <a:pt x="1365" y="9151"/>
                  </a:cubicBezTo>
                  <a:cubicBezTo>
                    <a:pt x="1687" y="8839"/>
                    <a:pt x="2008" y="8533"/>
                    <a:pt x="2314" y="8227"/>
                  </a:cubicBezTo>
                  <a:lnTo>
                    <a:pt x="2349" y="8232"/>
                  </a:lnTo>
                  <a:cubicBezTo>
                    <a:pt x="2660" y="5466"/>
                    <a:pt x="3453" y="2590"/>
                    <a:pt x="269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1" name="Google Shape;6701;p31"/>
            <p:cNvSpPr/>
            <p:nvPr/>
          </p:nvSpPr>
          <p:spPr>
            <a:xfrm>
              <a:off x="2903000" y="3799975"/>
              <a:ext cx="87725" cy="178600"/>
            </a:xfrm>
            <a:custGeom>
              <a:rect b="b" l="l" r="r" t="t"/>
              <a:pathLst>
                <a:path extrusionOk="0" h="7144" w="3509">
                  <a:moveTo>
                    <a:pt x="71" y="1"/>
                  </a:moveTo>
                  <a:lnTo>
                    <a:pt x="71" y="1"/>
                  </a:lnTo>
                  <a:cubicBezTo>
                    <a:pt x="86" y="1025"/>
                    <a:pt x="0" y="2054"/>
                    <a:pt x="96" y="3073"/>
                  </a:cubicBezTo>
                  <a:cubicBezTo>
                    <a:pt x="176" y="3981"/>
                    <a:pt x="412" y="4875"/>
                    <a:pt x="773" y="5713"/>
                  </a:cubicBezTo>
                  <a:cubicBezTo>
                    <a:pt x="1205" y="5934"/>
                    <a:pt x="1576" y="6285"/>
                    <a:pt x="2023" y="6506"/>
                  </a:cubicBezTo>
                  <a:cubicBezTo>
                    <a:pt x="2505" y="6742"/>
                    <a:pt x="3002" y="6958"/>
                    <a:pt x="3509" y="7143"/>
                  </a:cubicBezTo>
                  <a:cubicBezTo>
                    <a:pt x="3157" y="6466"/>
                    <a:pt x="2871" y="5773"/>
                    <a:pt x="2731" y="5035"/>
                  </a:cubicBezTo>
                  <a:cubicBezTo>
                    <a:pt x="2520" y="3966"/>
                    <a:pt x="2620" y="2862"/>
                    <a:pt x="2620" y="1768"/>
                  </a:cubicBezTo>
                  <a:cubicBezTo>
                    <a:pt x="1772" y="1180"/>
                    <a:pt x="919" y="588"/>
                    <a:pt x="7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2" name="Google Shape;6702;p31"/>
            <p:cNvSpPr/>
            <p:nvPr/>
          </p:nvSpPr>
          <p:spPr>
            <a:xfrm>
              <a:off x="2925075" y="3621300"/>
              <a:ext cx="109075" cy="223375"/>
            </a:xfrm>
            <a:custGeom>
              <a:rect b="b" l="l" r="r" t="t"/>
              <a:pathLst>
                <a:path extrusionOk="0" h="8935" w="4363">
                  <a:moveTo>
                    <a:pt x="2556" y="0"/>
                  </a:moveTo>
                  <a:cubicBezTo>
                    <a:pt x="2254" y="327"/>
                    <a:pt x="1948" y="643"/>
                    <a:pt x="1637" y="959"/>
                  </a:cubicBezTo>
                  <a:cubicBezTo>
                    <a:pt x="1115" y="1491"/>
                    <a:pt x="583" y="2018"/>
                    <a:pt x="41" y="2535"/>
                  </a:cubicBezTo>
                  <a:cubicBezTo>
                    <a:pt x="31" y="2515"/>
                    <a:pt x="16" y="2490"/>
                    <a:pt x="1" y="2470"/>
                  </a:cubicBezTo>
                  <a:lnTo>
                    <a:pt x="1" y="2470"/>
                  </a:lnTo>
                  <a:cubicBezTo>
                    <a:pt x="6" y="2600"/>
                    <a:pt x="21" y="2726"/>
                    <a:pt x="36" y="2851"/>
                  </a:cubicBezTo>
                  <a:cubicBezTo>
                    <a:pt x="247" y="4337"/>
                    <a:pt x="1215" y="5612"/>
                    <a:pt x="1562" y="7073"/>
                  </a:cubicBezTo>
                  <a:cubicBezTo>
                    <a:pt x="1707" y="7675"/>
                    <a:pt x="1737" y="8292"/>
                    <a:pt x="1737" y="8915"/>
                  </a:cubicBezTo>
                  <a:cubicBezTo>
                    <a:pt x="1752" y="8920"/>
                    <a:pt x="1763" y="8930"/>
                    <a:pt x="1773" y="8935"/>
                  </a:cubicBezTo>
                  <a:cubicBezTo>
                    <a:pt x="2586" y="7780"/>
                    <a:pt x="3474" y="6601"/>
                    <a:pt x="4363" y="5497"/>
                  </a:cubicBezTo>
                  <a:cubicBezTo>
                    <a:pt x="4363" y="5492"/>
                    <a:pt x="4358" y="5482"/>
                    <a:pt x="4352" y="5471"/>
                  </a:cubicBezTo>
                  <a:cubicBezTo>
                    <a:pt x="4031" y="4603"/>
                    <a:pt x="3484" y="3825"/>
                    <a:pt x="3123" y="2967"/>
                  </a:cubicBezTo>
                  <a:cubicBezTo>
                    <a:pt x="2726" y="2023"/>
                    <a:pt x="2576" y="1024"/>
                    <a:pt x="257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3" name="Google Shape;6703;p31"/>
            <p:cNvSpPr/>
            <p:nvPr/>
          </p:nvSpPr>
          <p:spPr>
            <a:xfrm>
              <a:off x="2897725" y="3368700"/>
              <a:ext cx="101300" cy="255625"/>
            </a:xfrm>
            <a:custGeom>
              <a:rect b="b" l="l" r="r" t="t"/>
              <a:pathLst>
                <a:path extrusionOk="0" h="10225" w="4052">
                  <a:moveTo>
                    <a:pt x="4051" y="1"/>
                  </a:moveTo>
                  <a:cubicBezTo>
                    <a:pt x="2706" y="613"/>
                    <a:pt x="1662" y="1863"/>
                    <a:pt x="1306" y="3298"/>
                  </a:cubicBezTo>
                  <a:cubicBezTo>
                    <a:pt x="1095" y="4172"/>
                    <a:pt x="1120" y="5090"/>
                    <a:pt x="894" y="5959"/>
                  </a:cubicBezTo>
                  <a:cubicBezTo>
                    <a:pt x="708" y="6676"/>
                    <a:pt x="352" y="7344"/>
                    <a:pt x="1" y="8006"/>
                  </a:cubicBezTo>
                  <a:lnTo>
                    <a:pt x="36" y="8021"/>
                  </a:lnTo>
                  <a:cubicBezTo>
                    <a:pt x="437" y="8794"/>
                    <a:pt x="899" y="9532"/>
                    <a:pt x="1426" y="10225"/>
                  </a:cubicBezTo>
                  <a:cubicBezTo>
                    <a:pt x="1662" y="9362"/>
                    <a:pt x="1973" y="8493"/>
                    <a:pt x="2159" y="7620"/>
                  </a:cubicBezTo>
                  <a:cubicBezTo>
                    <a:pt x="2435" y="6305"/>
                    <a:pt x="2420" y="4940"/>
                    <a:pt x="2596" y="3609"/>
                  </a:cubicBezTo>
                  <a:cubicBezTo>
                    <a:pt x="2766" y="2304"/>
                    <a:pt x="3153" y="964"/>
                    <a:pt x="405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4" name="Google Shape;6704;p31"/>
            <p:cNvSpPr/>
            <p:nvPr/>
          </p:nvSpPr>
          <p:spPr>
            <a:xfrm>
              <a:off x="2965100" y="3573500"/>
              <a:ext cx="27025" cy="71800"/>
            </a:xfrm>
            <a:custGeom>
              <a:rect b="b" l="l" r="r" t="t"/>
              <a:pathLst>
                <a:path extrusionOk="0" h="2872" w="1081">
                  <a:moveTo>
                    <a:pt x="1045" y="0"/>
                  </a:moveTo>
                  <a:cubicBezTo>
                    <a:pt x="739" y="306"/>
                    <a:pt x="418" y="612"/>
                    <a:pt x="96" y="924"/>
                  </a:cubicBezTo>
                  <a:cubicBezTo>
                    <a:pt x="61" y="1260"/>
                    <a:pt x="36" y="1601"/>
                    <a:pt x="16" y="1938"/>
                  </a:cubicBezTo>
                  <a:cubicBezTo>
                    <a:pt x="1" y="2244"/>
                    <a:pt x="11" y="2560"/>
                    <a:pt x="36" y="2871"/>
                  </a:cubicBezTo>
                  <a:cubicBezTo>
                    <a:pt x="347" y="2555"/>
                    <a:pt x="653" y="2239"/>
                    <a:pt x="955" y="1912"/>
                  </a:cubicBezTo>
                  <a:lnTo>
                    <a:pt x="970" y="1912"/>
                  </a:lnTo>
                  <a:cubicBezTo>
                    <a:pt x="960" y="1285"/>
                    <a:pt x="1005" y="648"/>
                    <a:pt x="1080" y="5"/>
                  </a:cubicBezTo>
                  <a:lnTo>
                    <a:pt x="10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5" name="Google Shape;6705;p31"/>
            <p:cNvSpPr/>
            <p:nvPr/>
          </p:nvSpPr>
          <p:spPr>
            <a:xfrm>
              <a:off x="2923950" y="3596575"/>
              <a:ext cx="43575" cy="88125"/>
            </a:xfrm>
            <a:custGeom>
              <a:rect b="b" l="l" r="r" t="t"/>
              <a:pathLst>
                <a:path extrusionOk="0" h="3525" w="1743">
                  <a:moveTo>
                    <a:pt x="1742" y="1"/>
                  </a:moveTo>
                  <a:cubicBezTo>
                    <a:pt x="1316" y="412"/>
                    <a:pt x="879" y="814"/>
                    <a:pt x="442" y="1200"/>
                  </a:cubicBezTo>
                  <a:cubicBezTo>
                    <a:pt x="417" y="1170"/>
                    <a:pt x="397" y="1145"/>
                    <a:pt x="377" y="1110"/>
                  </a:cubicBezTo>
                  <a:cubicBezTo>
                    <a:pt x="161" y="1888"/>
                    <a:pt x="1" y="2671"/>
                    <a:pt x="46" y="3459"/>
                  </a:cubicBezTo>
                  <a:cubicBezTo>
                    <a:pt x="61" y="3479"/>
                    <a:pt x="76" y="3504"/>
                    <a:pt x="86" y="3524"/>
                  </a:cubicBezTo>
                  <a:cubicBezTo>
                    <a:pt x="628" y="3007"/>
                    <a:pt x="1160" y="2480"/>
                    <a:pt x="1682" y="1948"/>
                  </a:cubicBezTo>
                  <a:cubicBezTo>
                    <a:pt x="1657" y="1637"/>
                    <a:pt x="1647" y="1321"/>
                    <a:pt x="1662" y="1015"/>
                  </a:cubicBezTo>
                  <a:cubicBezTo>
                    <a:pt x="1682" y="678"/>
                    <a:pt x="1707" y="337"/>
                    <a:pt x="174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6" name="Google Shape;6706;p31"/>
            <p:cNvSpPr/>
            <p:nvPr/>
          </p:nvSpPr>
          <p:spPr>
            <a:xfrm>
              <a:off x="2867600" y="3606125"/>
              <a:ext cx="100925" cy="238050"/>
            </a:xfrm>
            <a:custGeom>
              <a:rect b="b" l="l" r="r" t="t"/>
              <a:pathLst>
                <a:path extrusionOk="0" h="9522" w="4037">
                  <a:moveTo>
                    <a:pt x="518" y="0"/>
                  </a:moveTo>
                  <a:cubicBezTo>
                    <a:pt x="423" y="266"/>
                    <a:pt x="347" y="537"/>
                    <a:pt x="302" y="818"/>
                  </a:cubicBezTo>
                  <a:cubicBezTo>
                    <a:pt x="1" y="2711"/>
                    <a:pt x="1080" y="4528"/>
                    <a:pt x="1381" y="6420"/>
                  </a:cubicBezTo>
                  <a:cubicBezTo>
                    <a:pt x="1451" y="6861"/>
                    <a:pt x="1477" y="7308"/>
                    <a:pt x="1487" y="7755"/>
                  </a:cubicBezTo>
                  <a:cubicBezTo>
                    <a:pt x="2335" y="8342"/>
                    <a:pt x="3188" y="8934"/>
                    <a:pt x="4036" y="9522"/>
                  </a:cubicBezTo>
                  <a:cubicBezTo>
                    <a:pt x="4036" y="8899"/>
                    <a:pt x="4006" y="8282"/>
                    <a:pt x="3861" y="7680"/>
                  </a:cubicBezTo>
                  <a:cubicBezTo>
                    <a:pt x="3514" y="6219"/>
                    <a:pt x="2546" y="4944"/>
                    <a:pt x="2335" y="3458"/>
                  </a:cubicBezTo>
                  <a:cubicBezTo>
                    <a:pt x="2320" y="3333"/>
                    <a:pt x="2305" y="3207"/>
                    <a:pt x="2300" y="3077"/>
                  </a:cubicBezTo>
                  <a:cubicBezTo>
                    <a:pt x="1667" y="2073"/>
                    <a:pt x="1075" y="1044"/>
                    <a:pt x="51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7" name="Google Shape;6707;p31"/>
            <p:cNvSpPr/>
            <p:nvPr/>
          </p:nvSpPr>
          <p:spPr>
            <a:xfrm>
              <a:off x="2966000" y="3758700"/>
              <a:ext cx="85975" cy="222000"/>
            </a:xfrm>
            <a:custGeom>
              <a:rect b="b" l="l" r="r" t="t"/>
              <a:pathLst>
                <a:path extrusionOk="0" h="8880" w="3439">
                  <a:moveTo>
                    <a:pt x="2726" y="1"/>
                  </a:moveTo>
                  <a:cubicBezTo>
                    <a:pt x="1837" y="1105"/>
                    <a:pt x="949" y="2284"/>
                    <a:pt x="136" y="3439"/>
                  </a:cubicBezTo>
                  <a:cubicBezTo>
                    <a:pt x="126" y="3434"/>
                    <a:pt x="115" y="3424"/>
                    <a:pt x="100" y="3419"/>
                  </a:cubicBezTo>
                  <a:lnTo>
                    <a:pt x="100" y="3419"/>
                  </a:lnTo>
                  <a:cubicBezTo>
                    <a:pt x="100" y="4513"/>
                    <a:pt x="0" y="5617"/>
                    <a:pt x="211" y="6686"/>
                  </a:cubicBezTo>
                  <a:cubicBezTo>
                    <a:pt x="351" y="7424"/>
                    <a:pt x="637" y="8117"/>
                    <a:pt x="989" y="8794"/>
                  </a:cubicBezTo>
                  <a:cubicBezTo>
                    <a:pt x="1069" y="8824"/>
                    <a:pt x="1149" y="8855"/>
                    <a:pt x="1225" y="8880"/>
                  </a:cubicBezTo>
                  <a:cubicBezTo>
                    <a:pt x="1817" y="7991"/>
                    <a:pt x="2429" y="7068"/>
                    <a:pt x="3087" y="6230"/>
                  </a:cubicBezTo>
                  <a:lnTo>
                    <a:pt x="3162" y="6219"/>
                  </a:lnTo>
                  <a:cubicBezTo>
                    <a:pt x="2956" y="4141"/>
                    <a:pt x="3438" y="1963"/>
                    <a:pt x="272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8" name="Google Shape;6708;p31"/>
            <p:cNvSpPr/>
            <p:nvPr/>
          </p:nvSpPr>
          <p:spPr>
            <a:xfrm>
              <a:off x="2922325" y="3942775"/>
              <a:ext cx="135550" cy="168175"/>
            </a:xfrm>
            <a:custGeom>
              <a:rect b="b" l="l" r="r" t="t"/>
              <a:pathLst>
                <a:path extrusionOk="0" h="6727" w="5422">
                  <a:moveTo>
                    <a:pt x="0" y="1"/>
                  </a:moveTo>
                  <a:lnTo>
                    <a:pt x="0" y="1"/>
                  </a:lnTo>
                  <a:cubicBezTo>
                    <a:pt x="492" y="1135"/>
                    <a:pt x="1215" y="2164"/>
                    <a:pt x="2123" y="2992"/>
                  </a:cubicBezTo>
                  <a:lnTo>
                    <a:pt x="2123" y="2997"/>
                  </a:lnTo>
                  <a:cubicBezTo>
                    <a:pt x="3504" y="3996"/>
                    <a:pt x="4809" y="5030"/>
                    <a:pt x="5095" y="6727"/>
                  </a:cubicBezTo>
                  <a:lnTo>
                    <a:pt x="5421" y="6727"/>
                  </a:lnTo>
                  <a:cubicBezTo>
                    <a:pt x="5040" y="4855"/>
                    <a:pt x="3664" y="3213"/>
                    <a:pt x="2736" y="1431"/>
                  </a:cubicBezTo>
                  <a:cubicBezTo>
                    <a:pt x="2229" y="1246"/>
                    <a:pt x="1732" y="1030"/>
                    <a:pt x="1250" y="794"/>
                  </a:cubicBezTo>
                  <a:cubicBezTo>
                    <a:pt x="803" y="573"/>
                    <a:pt x="432" y="222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9" name="Google Shape;6709;p31"/>
            <p:cNvSpPr/>
            <p:nvPr/>
          </p:nvSpPr>
          <p:spPr>
            <a:xfrm>
              <a:off x="3233400" y="3647900"/>
              <a:ext cx="42925" cy="148350"/>
            </a:xfrm>
            <a:custGeom>
              <a:rect b="b" l="l" r="r" t="t"/>
              <a:pathLst>
                <a:path extrusionOk="0" h="5934" w="1717">
                  <a:moveTo>
                    <a:pt x="1190" y="1"/>
                  </a:moveTo>
                  <a:cubicBezTo>
                    <a:pt x="261" y="1050"/>
                    <a:pt x="70" y="2631"/>
                    <a:pt x="45" y="4066"/>
                  </a:cubicBezTo>
                  <a:lnTo>
                    <a:pt x="0" y="4086"/>
                  </a:lnTo>
                  <a:cubicBezTo>
                    <a:pt x="231" y="4699"/>
                    <a:pt x="452" y="5311"/>
                    <a:pt x="613" y="5933"/>
                  </a:cubicBezTo>
                  <a:lnTo>
                    <a:pt x="628" y="5928"/>
                  </a:lnTo>
                  <a:cubicBezTo>
                    <a:pt x="407" y="4518"/>
                    <a:pt x="813" y="3017"/>
                    <a:pt x="1717" y="1913"/>
                  </a:cubicBezTo>
                  <a:lnTo>
                    <a:pt x="1707" y="1903"/>
                  </a:lnTo>
                  <a:cubicBezTo>
                    <a:pt x="1431" y="1301"/>
                    <a:pt x="1250" y="658"/>
                    <a:pt x="11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0" name="Google Shape;6710;p31"/>
            <p:cNvSpPr/>
            <p:nvPr/>
          </p:nvSpPr>
          <p:spPr>
            <a:xfrm>
              <a:off x="3282700" y="3499825"/>
              <a:ext cx="110450" cy="173325"/>
            </a:xfrm>
            <a:custGeom>
              <a:rect b="b" l="l" r="r" t="t"/>
              <a:pathLst>
                <a:path extrusionOk="0" h="6933" w="4418">
                  <a:moveTo>
                    <a:pt x="4418" y="1"/>
                  </a:moveTo>
                  <a:lnTo>
                    <a:pt x="4418" y="1"/>
                  </a:lnTo>
                  <a:cubicBezTo>
                    <a:pt x="3449" y="332"/>
                    <a:pt x="2626" y="1075"/>
                    <a:pt x="2194" y="2003"/>
                  </a:cubicBezTo>
                  <a:cubicBezTo>
                    <a:pt x="1818" y="2812"/>
                    <a:pt x="1712" y="3765"/>
                    <a:pt x="1120" y="4433"/>
                  </a:cubicBezTo>
                  <a:cubicBezTo>
                    <a:pt x="809" y="4779"/>
                    <a:pt x="392" y="5010"/>
                    <a:pt x="1" y="5266"/>
                  </a:cubicBezTo>
                  <a:cubicBezTo>
                    <a:pt x="141" y="5838"/>
                    <a:pt x="347" y="6400"/>
                    <a:pt x="603" y="6932"/>
                  </a:cubicBezTo>
                  <a:cubicBezTo>
                    <a:pt x="739" y="6802"/>
                    <a:pt x="869" y="6661"/>
                    <a:pt x="990" y="6516"/>
                  </a:cubicBezTo>
                  <a:cubicBezTo>
                    <a:pt x="2521" y="4674"/>
                    <a:pt x="2435" y="1768"/>
                    <a:pt x="4242" y="197"/>
                  </a:cubicBezTo>
                  <a:lnTo>
                    <a:pt x="4363" y="227"/>
                  </a:lnTo>
                  <a:cubicBezTo>
                    <a:pt x="4383" y="151"/>
                    <a:pt x="4398" y="76"/>
                    <a:pt x="441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1" name="Google Shape;6711;p31"/>
            <p:cNvSpPr/>
            <p:nvPr/>
          </p:nvSpPr>
          <p:spPr>
            <a:xfrm>
              <a:off x="3263125" y="3631475"/>
              <a:ext cx="34675" cy="64250"/>
            </a:xfrm>
            <a:custGeom>
              <a:rect b="b" l="l" r="r" t="t"/>
              <a:pathLst>
                <a:path extrusionOk="0" h="2570" w="1387">
                  <a:moveTo>
                    <a:pt x="784" y="0"/>
                  </a:moveTo>
                  <a:cubicBezTo>
                    <a:pt x="638" y="95"/>
                    <a:pt x="493" y="196"/>
                    <a:pt x="357" y="306"/>
                  </a:cubicBezTo>
                  <a:cubicBezTo>
                    <a:pt x="227" y="417"/>
                    <a:pt x="106" y="532"/>
                    <a:pt x="1" y="658"/>
                  </a:cubicBezTo>
                  <a:cubicBezTo>
                    <a:pt x="61" y="1315"/>
                    <a:pt x="242" y="1958"/>
                    <a:pt x="518" y="2560"/>
                  </a:cubicBezTo>
                  <a:lnTo>
                    <a:pt x="528" y="2570"/>
                  </a:lnTo>
                  <a:cubicBezTo>
                    <a:pt x="563" y="2525"/>
                    <a:pt x="603" y="2475"/>
                    <a:pt x="643" y="2429"/>
                  </a:cubicBezTo>
                  <a:cubicBezTo>
                    <a:pt x="874" y="2163"/>
                    <a:pt x="1135" y="1922"/>
                    <a:pt x="1386" y="1666"/>
                  </a:cubicBezTo>
                  <a:cubicBezTo>
                    <a:pt x="1130" y="1134"/>
                    <a:pt x="924" y="572"/>
                    <a:pt x="7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2" name="Google Shape;6712;p31"/>
            <p:cNvSpPr/>
            <p:nvPr/>
          </p:nvSpPr>
          <p:spPr>
            <a:xfrm>
              <a:off x="3222100" y="3504725"/>
              <a:ext cx="169675" cy="606225"/>
            </a:xfrm>
            <a:custGeom>
              <a:rect b="b" l="l" r="r" t="t"/>
              <a:pathLst>
                <a:path extrusionOk="0" h="24249" w="6787">
                  <a:moveTo>
                    <a:pt x="6666" y="1"/>
                  </a:moveTo>
                  <a:cubicBezTo>
                    <a:pt x="4859" y="1572"/>
                    <a:pt x="4945" y="4478"/>
                    <a:pt x="3414" y="6320"/>
                  </a:cubicBezTo>
                  <a:cubicBezTo>
                    <a:pt x="3293" y="6465"/>
                    <a:pt x="3163" y="6606"/>
                    <a:pt x="3027" y="6736"/>
                  </a:cubicBezTo>
                  <a:cubicBezTo>
                    <a:pt x="2776" y="6992"/>
                    <a:pt x="2515" y="7233"/>
                    <a:pt x="2284" y="7499"/>
                  </a:cubicBezTo>
                  <a:cubicBezTo>
                    <a:pt x="2244" y="7545"/>
                    <a:pt x="2204" y="7595"/>
                    <a:pt x="2169" y="7640"/>
                  </a:cubicBezTo>
                  <a:cubicBezTo>
                    <a:pt x="1265" y="8744"/>
                    <a:pt x="859" y="10245"/>
                    <a:pt x="1080" y="11655"/>
                  </a:cubicBezTo>
                  <a:lnTo>
                    <a:pt x="1065" y="11660"/>
                  </a:lnTo>
                  <a:cubicBezTo>
                    <a:pt x="1125" y="11896"/>
                    <a:pt x="1175" y="12137"/>
                    <a:pt x="1215" y="12378"/>
                  </a:cubicBezTo>
                  <a:cubicBezTo>
                    <a:pt x="1250" y="12569"/>
                    <a:pt x="1275" y="12765"/>
                    <a:pt x="1290" y="12960"/>
                  </a:cubicBezTo>
                  <a:cubicBezTo>
                    <a:pt x="1426" y="14607"/>
                    <a:pt x="934" y="16243"/>
                    <a:pt x="859" y="17889"/>
                  </a:cubicBezTo>
                  <a:cubicBezTo>
                    <a:pt x="794" y="19290"/>
                    <a:pt x="1019" y="20700"/>
                    <a:pt x="834" y="22085"/>
                  </a:cubicBezTo>
                  <a:cubicBezTo>
                    <a:pt x="728" y="22848"/>
                    <a:pt x="452" y="23631"/>
                    <a:pt x="0" y="24249"/>
                  </a:cubicBezTo>
                  <a:lnTo>
                    <a:pt x="2053" y="24249"/>
                  </a:lnTo>
                  <a:cubicBezTo>
                    <a:pt x="2219" y="23039"/>
                    <a:pt x="2028" y="21769"/>
                    <a:pt x="2194" y="20545"/>
                  </a:cubicBezTo>
                  <a:cubicBezTo>
                    <a:pt x="2390" y="19089"/>
                    <a:pt x="3087" y="17729"/>
                    <a:pt x="3188" y="16268"/>
                  </a:cubicBezTo>
                  <a:cubicBezTo>
                    <a:pt x="3288" y="14883"/>
                    <a:pt x="2851" y="13533"/>
                    <a:pt x="2646" y="12162"/>
                  </a:cubicBezTo>
                  <a:cubicBezTo>
                    <a:pt x="2440" y="10792"/>
                    <a:pt x="2520" y="9246"/>
                    <a:pt x="3459" y="8227"/>
                  </a:cubicBezTo>
                  <a:cubicBezTo>
                    <a:pt x="3906" y="7745"/>
                    <a:pt x="4523" y="7409"/>
                    <a:pt x="4874" y="6852"/>
                  </a:cubicBezTo>
                  <a:cubicBezTo>
                    <a:pt x="5090" y="6511"/>
                    <a:pt x="5185" y="6119"/>
                    <a:pt x="5281" y="5733"/>
                  </a:cubicBezTo>
                  <a:cubicBezTo>
                    <a:pt x="5728" y="3906"/>
                    <a:pt x="6325" y="1873"/>
                    <a:pt x="6787" y="31"/>
                  </a:cubicBezTo>
                  <a:lnTo>
                    <a:pt x="666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3" name="Google Shape;6713;p31"/>
            <p:cNvSpPr/>
            <p:nvPr/>
          </p:nvSpPr>
          <p:spPr>
            <a:xfrm>
              <a:off x="2908525" y="3960850"/>
              <a:ext cx="142575" cy="163525"/>
            </a:xfrm>
            <a:custGeom>
              <a:rect b="b" l="l" r="r" t="t"/>
              <a:pathLst>
                <a:path extrusionOk="0" fill="none" h="6541" w="5703">
                  <a:moveTo>
                    <a:pt x="5702" y="6541"/>
                  </a:moveTo>
                  <a:cubicBezTo>
                    <a:pt x="5697" y="6355"/>
                    <a:pt x="5677" y="6174"/>
                    <a:pt x="5647" y="6004"/>
                  </a:cubicBezTo>
                  <a:cubicBezTo>
                    <a:pt x="5361" y="4307"/>
                    <a:pt x="4056" y="3273"/>
                    <a:pt x="2675" y="2274"/>
                  </a:cubicBezTo>
                  <a:cubicBezTo>
                    <a:pt x="1712" y="1572"/>
                    <a:pt x="713" y="884"/>
                    <a:pt x="0" y="1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4" name="Google Shape;6714;p31"/>
            <p:cNvSpPr/>
            <p:nvPr/>
          </p:nvSpPr>
          <p:spPr>
            <a:xfrm>
              <a:off x="3075150" y="4007650"/>
              <a:ext cx="29650" cy="151875"/>
            </a:xfrm>
            <a:custGeom>
              <a:rect b="b" l="l" r="r" t="t"/>
              <a:pathLst>
                <a:path extrusionOk="0" fill="none" h="6075" w="1186">
                  <a:moveTo>
                    <a:pt x="1" y="1"/>
                  </a:moveTo>
                  <a:cubicBezTo>
                    <a:pt x="222" y="493"/>
                    <a:pt x="448" y="980"/>
                    <a:pt x="638" y="1487"/>
                  </a:cubicBezTo>
                  <a:cubicBezTo>
                    <a:pt x="960" y="2320"/>
                    <a:pt x="1185" y="3243"/>
                    <a:pt x="1175" y="4132"/>
                  </a:cubicBezTo>
                  <a:cubicBezTo>
                    <a:pt x="1170" y="4814"/>
                    <a:pt x="1025" y="5477"/>
                    <a:pt x="678" y="6074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5" name="Google Shape;6715;p31"/>
            <p:cNvSpPr/>
            <p:nvPr/>
          </p:nvSpPr>
          <p:spPr>
            <a:xfrm>
              <a:off x="3185950" y="3750050"/>
              <a:ext cx="71800" cy="388500"/>
            </a:xfrm>
            <a:custGeom>
              <a:rect b="b" l="l" r="r" t="t"/>
              <a:pathLst>
                <a:path extrusionOk="0" fill="none" h="15540" w="2872">
                  <a:moveTo>
                    <a:pt x="1898" y="0"/>
                  </a:moveTo>
                  <a:cubicBezTo>
                    <a:pt x="2129" y="613"/>
                    <a:pt x="2350" y="1225"/>
                    <a:pt x="2511" y="1847"/>
                  </a:cubicBezTo>
                  <a:cubicBezTo>
                    <a:pt x="2571" y="2083"/>
                    <a:pt x="2621" y="2324"/>
                    <a:pt x="2661" y="2565"/>
                  </a:cubicBezTo>
                  <a:cubicBezTo>
                    <a:pt x="2696" y="2756"/>
                    <a:pt x="2721" y="2952"/>
                    <a:pt x="2736" y="3147"/>
                  </a:cubicBezTo>
                  <a:cubicBezTo>
                    <a:pt x="2872" y="4794"/>
                    <a:pt x="2380" y="6430"/>
                    <a:pt x="2305" y="8076"/>
                  </a:cubicBezTo>
                  <a:cubicBezTo>
                    <a:pt x="2240" y="9477"/>
                    <a:pt x="2465" y="10887"/>
                    <a:pt x="2280" y="12272"/>
                  </a:cubicBezTo>
                  <a:cubicBezTo>
                    <a:pt x="2174" y="13035"/>
                    <a:pt x="1898" y="13818"/>
                    <a:pt x="1446" y="14436"/>
                  </a:cubicBezTo>
                  <a:cubicBezTo>
                    <a:pt x="1080" y="14943"/>
                    <a:pt x="598" y="15344"/>
                    <a:pt x="1" y="15540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6" name="Google Shape;6716;p31"/>
            <p:cNvSpPr/>
            <p:nvPr/>
          </p:nvSpPr>
          <p:spPr>
            <a:xfrm>
              <a:off x="2815275" y="4110925"/>
              <a:ext cx="498950" cy="25"/>
            </a:xfrm>
            <a:custGeom>
              <a:rect b="b" l="l" r="r" t="t"/>
              <a:pathLst>
                <a:path extrusionOk="0" fill="none" h="1" w="19958">
                  <a:moveTo>
                    <a:pt x="19958" y="1"/>
                  </a:moveTo>
                  <a:lnTo>
                    <a:pt x="19762" y="1"/>
                  </a:lnTo>
                  <a:lnTo>
                    <a:pt x="18326" y="1"/>
                  </a:lnTo>
                  <a:lnTo>
                    <a:pt x="16273" y="1"/>
                  </a:lnTo>
                  <a:lnTo>
                    <a:pt x="13222" y="1"/>
                  </a:lnTo>
                  <a:lnTo>
                    <a:pt x="11570" y="1"/>
                  </a:lnTo>
                  <a:lnTo>
                    <a:pt x="9703" y="1"/>
                  </a:lnTo>
                  <a:lnTo>
                    <a:pt x="9377" y="1"/>
                  </a:lnTo>
                  <a:lnTo>
                    <a:pt x="7570" y="1"/>
                  </a:lnTo>
                  <a:lnTo>
                    <a:pt x="4227" y="1"/>
                  </a:lnTo>
                  <a:lnTo>
                    <a:pt x="1" y="1"/>
                  </a:ln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7" name="Google Shape;6717;p31"/>
            <p:cNvSpPr/>
            <p:nvPr/>
          </p:nvSpPr>
          <p:spPr>
            <a:xfrm>
              <a:off x="3122725" y="3437225"/>
              <a:ext cx="65275" cy="726925"/>
            </a:xfrm>
            <a:custGeom>
              <a:rect b="b" l="l" r="r" t="t"/>
              <a:pathLst>
                <a:path extrusionOk="0" fill="none" h="29077" w="2611">
                  <a:moveTo>
                    <a:pt x="0" y="0"/>
                  </a:moveTo>
                  <a:cubicBezTo>
                    <a:pt x="10" y="10"/>
                    <a:pt x="20" y="20"/>
                    <a:pt x="25" y="30"/>
                  </a:cubicBezTo>
                  <a:cubicBezTo>
                    <a:pt x="1350" y="1506"/>
                    <a:pt x="1652" y="3639"/>
                    <a:pt x="1601" y="5627"/>
                  </a:cubicBezTo>
                  <a:cubicBezTo>
                    <a:pt x="1586" y="6244"/>
                    <a:pt x="1541" y="6857"/>
                    <a:pt x="1496" y="7469"/>
                  </a:cubicBezTo>
                  <a:cubicBezTo>
                    <a:pt x="1461" y="7991"/>
                    <a:pt x="1421" y="8513"/>
                    <a:pt x="1401" y="9035"/>
                  </a:cubicBezTo>
                  <a:cubicBezTo>
                    <a:pt x="1365" y="9898"/>
                    <a:pt x="1375" y="10762"/>
                    <a:pt x="1506" y="11615"/>
                  </a:cubicBezTo>
                  <a:cubicBezTo>
                    <a:pt x="1772" y="13367"/>
                    <a:pt x="2540" y="15033"/>
                    <a:pt x="2590" y="16805"/>
                  </a:cubicBezTo>
                  <a:cubicBezTo>
                    <a:pt x="2610" y="17492"/>
                    <a:pt x="2520" y="18165"/>
                    <a:pt x="2369" y="18838"/>
                  </a:cubicBezTo>
                  <a:cubicBezTo>
                    <a:pt x="2143" y="19877"/>
                    <a:pt x="1772" y="20900"/>
                    <a:pt x="1456" y="21929"/>
                  </a:cubicBezTo>
                  <a:cubicBezTo>
                    <a:pt x="1155" y="22903"/>
                    <a:pt x="904" y="23887"/>
                    <a:pt x="858" y="24891"/>
                  </a:cubicBezTo>
                  <a:cubicBezTo>
                    <a:pt x="828" y="25573"/>
                    <a:pt x="894" y="26266"/>
                    <a:pt x="924" y="26949"/>
                  </a:cubicBezTo>
                  <a:cubicBezTo>
                    <a:pt x="954" y="27672"/>
                    <a:pt x="954" y="28384"/>
                    <a:pt x="763" y="29077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8" name="Google Shape;6718;p31"/>
            <p:cNvSpPr/>
            <p:nvPr/>
          </p:nvSpPr>
          <p:spPr>
            <a:xfrm>
              <a:off x="2966000" y="3844150"/>
              <a:ext cx="94750" cy="296175"/>
            </a:xfrm>
            <a:custGeom>
              <a:rect b="b" l="l" r="r" t="t"/>
              <a:pathLst>
                <a:path extrusionOk="0" fill="none" h="11847" w="3790">
                  <a:moveTo>
                    <a:pt x="100" y="1"/>
                  </a:moveTo>
                  <a:cubicBezTo>
                    <a:pt x="100" y="1095"/>
                    <a:pt x="0" y="2199"/>
                    <a:pt x="211" y="3268"/>
                  </a:cubicBezTo>
                  <a:cubicBezTo>
                    <a:pt x="351" y="4006"/>
                    <a:pt x="637" y="4699"/>
                    <a:pt x="989" y="5376"/>
                  </a:cubicBezTo>
                  <a:cubicBezTo>
                    <a:pt x="1917" y="7158"/>
                    <a:pt x="3293" y="8800"/>
                    <a:pt x="3674" y="10672"/>
                  </a:cubicBezTo>
                  <a:cubicBezTo>
                    <a:pt x="3754" y="11053"/>
                    <a:pt x="3790" y="11445"/>
                    <a:pt x="3775" y="11846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9" name="Google Shape;6719;p31"/>
            <p:cNvSpPr/>
            <p:nvPr/>
          </p:nvSpPr>
          <p:spPr>
            <a:xfrm>
              <a:off x="2923950" y="3367200"/>
              <a:ext cx="76450" cy="476975"/>
            </a:xfrm>
            <a:custGeom>
              <a:rect b="b" l="l" r="r" t="t"/>
              <a:pathLst>
                <a:path extrusionOk="0" fill="none" h="19079" w="3058">
                  <a:moveTo>
                    <a:pt x="3057" y="0"/>
                  </a:moveTo>
                  <a:cubicBezTo>
                    <a:pt x="3037" y="20"/>
                    <a:pt x="3022" y="41"/>
                    <a:pt x="3002" y="61"/>
                  </a:cubicBezTo>
                  <a:cubicBezTo>
                    <a:pt x="2104" y="1024"/>
                    <a:pt x="1717" y="2359"/>
                    <a:pt x="1547" y="3669"/>
                  </a:cubicBezTo>
                  <a:cubicBezTo>
                    <a:pt x="1371" y="5000"/>
                    <a:pt x="1386" y="6365"/>
                    <a:pt x="1110" y="7680"/>
                  </a:cubicBezTo>
                  <a:cubicBezTo>
                    <a:pt x="924" y="8553"/>
                    <a:pt x="613" y="9422"/>
                    <a:pt x="377" y="10285"/>
                  </a:cubicBezTo>
                  <a:cubicBezTo>
                    <a:pt x="161" y="11063"/>
                    <a:pt x="1" y="11846"/>
                    <a:pt x="46" y="12634"/>
                  </a:cubicBezTo>
                  <a:cubicBezTo>
                    <a:pt x="51" y="12764"/>
                    <a:pt x="66" y="12890"/>
                    <a:pt x="81" y="13015"/>
                  </a:cubicBezTo>
                  <a:cubicBezTo>
                    <a:pt x="292" y="14501"/>
                    <a:pt x="1260" y="15776"/>
                    <a:pt x="1607" y="17237"/>
                  </a:cubicBezTo>
                  <a:cubicBezTo>
                    <a:pt x="1752" y="17839"/>
                    <a:pt x="1782" y="18456"/>
                    <a:pt x="1782" y="19079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0" name="Google Shape;6720;p31"/>
            <p:cNvSpPr/>
            <p:nvPr/>
          </p:nvSpPr>
          <p:spPr>
            <a:xfrm>
              <a:off x="2513125" y="3676125"/>
              <a:ext cx="497175" cy="454900"/>
            </a:xfrm>
            <a:custGeom>
              <a:rect b="b" l="l" r="r" t="t"/>
              <a:pathLst>
                <a:path extrusionOk="0" fill="none" h="18196" w="19887">
                  <a:moveTo>
                    <a:pt x="0" y="227"/>
                  </a:moveTo>
                  <a:cubicBezTo>
                    <a:pt x="2395" y="1"/>
                    <a:pt x="4312" y="2094"/>
                    <a:pt x="6546" y="2987"/>
                  </a:cubicBezTo>
                  <a:cubicBezTo>
                    <a:pt x="6631" y="3017"/>
                    <a:pt x="6716" y="3053"/>
                    <a:pt x="6801" y="3083"/>
                  </a:cubicBezTo>
                  <a:cubicBezTo>
                    <a:pt x="7524" y="3349"/>
                    <a:pt x="8292" y="3555"/>
                    <a:pt x="8834" y="4097"/>
                  </a:cubicBezTo>
                  <a:cubicBezTo>
                    <a:pt x="9296" y="4553"/>
                    <a:pt x="9522" y="5181"/>
                    <a:pt x="9813" y="5763"/>
                  </a:cubicBezTo>
                  <a:cubicBezTo>
                    <a:pt x="9924" y="5984"/>
                    <a:pt x="10049" y="6205"/>
                    <a:pt x="10195" y="6400"/>
                  </a:cubicBezTo>
                  <a:cubicBezTo>
                    <a:pt x="10385" y="6651"/>
                    <a:pt x="10606" y="6867"/>
                    <a:pt x="10852" y="7063"/>
                  </a:cubicBezTo>
                  <a:cubicBezTo>
                    <a:pt x="11725" y="7771"/>
                    <a:pt x="12855" y="8243"/>
                    <a:pt x="13382" y="9236"/>
                  </a:cubicBezTo>
                  <a:cubicBezTo>
                    <a:pt x="13633" y="9703"/>
                    <a:pt x="13718" y="10240"/>
                    <a:pt x="13899" y="10742"/>
                  </a:cubicBezTo>
                  <a:cubicBezTo>
                    <a:pt x="14320" y="11927"/>
                    <a:pt x="15234" y="12830"/>
                    <a:pt x="16228" y="13683"/>
                  </a:cubicBezTo>
                  <a:cubicBezTo>
                    <a:pt x="17563" y="14833"/>
                    <a:pt x="19049" y="15887"/>
                    <a:pt x="19656" y="17393"/>
                  </a:cubicBezTo>
                  <a:cubicBezTo>
                    <a:pt x="19756" y="17649"/>
                    <a:pt x="19837" y="17915"/>
                    <a:pt x="19887" y="18196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1" name="Google Shape;6721;p31"/>
            <p:cNvSpPr/>
            <p:nvPr/>
          </p:nvSpPr>
          <p:spPr>
            <a:xfrm>
              <a:off x="3243550" y="3504725"/>
              <a:ext cx="145225" cy="291400"/>
            </a:xfrm>
            <a:custGeom>
              <a:rect b="b" l="l" r="r" t="t"/>
              <a:pathLst>
                <a:path extrusionOk="0" fill="none" h="11656" w="5809">
                  <a:moveTo>
                    <a:pt x="5808" y="1"/>
                  </a:moveTo>
                  <a:cubicBezTo>
                    <a:pt x="4001" y="1572"/>
                    <a:pt x="4087" y="4478"/>
                    <a:pt x="2556" y="6320"/>
                  </a:cubicBezTo>
                  <a:cubicBezTo>
                    <a:pt x="2435" y="6465"/>
                    <a:pt x="2305" y="6606"/>
                    <a:pt x="2169" y="6736"/>
                  </a:cubicBezTo>
                  <a:cubicBezTo>
                    <a:pt x="1918" y="6992"/>
                    <a:pt x="1657" y="7233"/>
                    <a:pt x="1426" y="7499"/>
                  </a:cubicBezTo>
                  <a:cubicBezTo>
                    <a:pt x="1386" y="7545"/>
                    <a:pt x="1346" y="7595"/>
                    <a:pt x="1311" y="7640"/>
                  </a:cubicBezTo>
                  <a:cubicBezTo>
                    <a:pt x="407" y="8744"/>
                    <a:pt x="1" y="10245"/>
                    <a:pt x="222" y="11655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2" name="Google Shape;6722;p31"/>
            <p:cNvSpPr/>
            <p:nvPr/>
          </p:nvSpPr>
          <p:spPr>
            <a:xfrm>
              <a:off x="3102525" y="3562450"/>
              <a:ext cx="90475" cy="63150"/>
            </a:xfrm>
            <a:custGeom>
              <a:rect b="b" l="l" r="r" t="t"/>
              <a:pathLst>
                <a:path extrusionOk="0" fill="none" h="2526" w="3619">
                  <a:moveTo>
                    <a:pt x="0" y="0"/>
                  </a:moveTo>
                  <a:cubicBezTo>
                    <a:pt x="768" y="819"/>
                    <a:pt x="1536" y="1642"/>
                    <a:pt x="2304" y="2460"/>
                  </a:cubicBezTo>
                  <a:cubicBezTo>
                    <a:pt x="2324" y="2485"/>
                    <a:pt x="2344" y="2505"/>
                    <a:pt x="2364" y="2525"/>
                  </a:cubicBezTo>
                  <a:cubicBezTo>
                    <a:pt x="2786" y="1727"/>
                    <a:pt x="3222" y="879"/>
                    <a:pt x="3609" y="61"/>
                  </a:cubicBezTo>
                  <a:cubicBezTo>
                    <a:pt x="3614" y="56"/>
                    <a:pt x="3614" y="46"/>
                    <a:pt x="3619" y="41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3" name="Google Shape;6723;p31"/>
            <p:cNvSpPr/>
            <p:nvPr/>
          </p:nvSpPr>
          <p:spPr>
            <a:xfrm>
              <a:off x="3094475" y="3603850"/>
              <a:ext cx="103425" cy="61525"/>
            </a:xfrm>
            <a:custGeom>
              <a:rect b="b" l="l" r="r" t="t"/>
              <a:pathLst>
                <a:path extrusionOk="0" fill="none" h="2461" w="4137">
                  <a:moveTo>
                    <a:pt x="1" y="1"/>
                  </a:moveTo>
                  <a:cubicBezTo>
                    <a:pt x="16" y="11"/>
                    <a:pt x="26" y="21"/>
                    <a:pt x="36" y="31"/>
                  </a:cubicBezTo>
                  <a:cubicBezTo>
                    <a:pt x="889" y="789"/>
                    <a:pt x="1717" y="1572"/>
                    <a:pt x="2531" y="2370"/>
                  </a:cubicBezTo>
                  <a:cubicBezTo>
                    <a:pt x="2561" y="2400"/>
                    <a:pt x="2591" y="2430"/>
                    <a:pt x="2621" y="2460"/>
                  </a:cubicBezTo>
                  <a:cubicBezTo>
                    <a:pt x="3148" y="1783"/>
                    <a:pt x="3610" y="1095"/>
                    <a:pt x="4137" y="417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4" name="Google Shape;6724;p31"/>
            <p:cNvSpPr/>
            <p:nvPr/>
          </p:nvSpPr>
          <p:spPr>
            <a:xfrm>
              <a:off x="3113425" y="3813925"/>
              <a:ext cx="139325" cy="96875"/>
            </a:xfrm>
            <a:custGeom>
              <a:rect b="b" l="l" r="r" t="t"/>
              <a:pathLst>
                <a:path extrusionOk="0" fill="none" h="3875" w="5573">
                  <a:moveTo>
                    <a:pt x="1" y="617"/>
                  </a:moveTo>
                  <a:cubicBezTo>
                    <a:pt x="26" y="643"/>
                    <a:pt x="46" y="668"/>
                    <a:pt x="66" y="698"/>
                  </a:cubicBezTo>
                  <a:cubicBezTo>
                    <a:pt x="899" y="1767"/>
                    <a:pt x="1793" y="2796"/>
                    <a:pt x="2741" y="3770"/>
                  </a:cubicBezTo>
                  <a:cubicBezTo>
                    <a:pt x="2776" y="3805"/>
                    <a:pt x="2812" y="3840"/>
                    <a:pt x="2842" y="3875"/>
                  </a:cubicBezTo>
                  <a:cubicBezTo>
                    <a:pt x="3750" y="2605"/>
                    <a:pt x="4664" y="1280"/>
                    <a:pt x="5562" y="10"/>
                  </a:cubicBezTo>
                  <a:cubicBezTo>
                    <a:pt x="5567" y="5"/>
                    <a:pt x="5572" y="5"/>
                    <a:pt x="5572" y="0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5" name="Google Shape;6725;p31"/>
            <p:cNvSpPr/>
            <p:nvPr/>
          </p:nvSpPr>
          <p:spPr>
            <a:xfrm>
              <a:off x="3195000" y="3746275"/>
              <a:ext cx="15950" cy="38175"/>
            </a:xfrm>
            <a:custGeom>
              <a:rect b="b" l="l" r="r" t="t"/>
              <a:pathLst>
                <a:path extrusionOk="0" fill="none" h="1527" w="638">
                  <a:moveTo>
                    <a:pt x="638" y="1"/>
                  </a:moveTo>
                  <a:cubicBezTo>
                    <a:pt x="427" y="513"/>
                    <a:pt x="211" y="1020"/>
                    <a:pt x="0" y="1527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6" name="Google Shape;6726;p31"/>
            <p:cNvSpPr/>
            <p:nvPr/>
          </p:nvSpPr>
          <p:spPr>
            <a:xfrm>
              <a:off x="3206175" y="3770125"/>
              <a:ext cx="12675" cy="30250"/>
            </a:xfrm>
            <a:custGeom>
              <a:rect b="b" l="l" r="r" t="t"/>
              <a:pathLst>
                <a:path extrusionOk="0" fill="none" h="1210" w="507">
                  <a:moveTo>
                    <a:pt x="507" y="0"/>
                  </a:moveTo>
                  <a:cubicBezTo>
                    <a:pt x="381" y="422"/>
                    <a:pt x="211" y="824"/>
                    <a:pt x="0" y="1210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7" name="Google Shape;6727;p31"/>
            <p:cNvSpPr/>
            <p:nvPr/>
          </p:nvSpPr>
          <p:spPr>
            <a:xfrm>
              <a:off x="3090600" y="3903250"/>
              <a:ext cx="69275" cy="83100"/>
            </a:xfrm>
            <a:custGeom>
              <a:rect b="b" l="l" r="r" t="t"/>
              <a:pathLst>
                <a:path extrusionOk="0" fill="none" h="3324" w="2771">
                  <a:moveTo>
                    <a:pt x="0" y="1"/>
                  </a:moveTo>
                  <a:cubicBezTo>
                    <a:pt x="869" y="1130"/>
                    <a:pt x="1782" y="2229"/>
                    <a:pt x="2741" y="3288"/>
                  </a:cubicBezTo>
                  <a:cubicBezTo>
                    <a:pt x="2746" y="3298"/>
                    <a:pt x="2756" y="3314"/>
                    <a:pt x="2771" y="3324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8" name="Google Shape;6728;p31"/>
            <p:cNvSpPr/>
            <p:nvPr/>
          </p:nvSpPr>
          <p:spPr>
            <a:xfrm>
              <a:off x="3262875" y="3646275"/>
              <a:ext cx="13200" cy="49200"/>
            </a:xfrm>
            <a:custGeom>
              <a:rect b="b" l="l" r="r" t="t"/>
              <a:pathLst>
                <a:path extrusionOk="0" fill="none" h="1968" w="528">
                  <a:moveTo>
                    <a:pt x="1" y="0"/>
                  </a:moveTo>
                  <a:cubicBezTo>
                    <a:pt x="1" y="20"/>
                    <a:pt x="6" y="45"/>
                    <a:pt x="11" y="66"/>
                  </a:cubicBezTo>
                  <a:cubicBezTo>
                    <a:pt x="71" y="723"/>
                    <a:pt x="252" y="1366"/>
                    <a:pt x="528" y="1968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9" name="Google Shape;6729;p31"/>
            <p:cNvSpPr/>
            <p:nvPr/>
          </p:nvSpPr>
          <p:spPr>
            <a:xfrm>
              <a:off x="3282325" y="3630325"/>
              <a:ext cx="15600" cy="43200"/>
            </a:xfrm>
            <a:custGeom>
              <a:rect b="b" l="l" r="r" t="t"/>
              <a:pathLst>
                <a:path extrusionOk="0" fill="none" h="1728" w="624">
                  <a:moveTo>
                    <a:pt x="1" y="1"/>
                  </a:moveTo>
                  <a:cubicBezTo>
                    <a:pt x="6" y="16"/>
                    <a:pt x="11" y="31"/>
                    <a:pt x="16" y="46"/>
                  </a:cubicBezTo>
                  <a:cubicBezTo>
                    <a:pt x="156" y="618"/>
                    <a:pt x="362" y="1180"/>
                    <a:pt x="618" y="1712"/>
                  </a:cubicBezTo>
                  <a:cubicBezTo>
                    <a:pt x="618" y="1717"/>
                    <a:pt x="623" y="1722"/>
                    <a:pt x="623" y="1727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0" name="Google Shape;6730;p31"/>
            <p:cNvSpPr/>
            <p:nvPr/>
          </p:nvSpPr>
          <p:spPr>
            <a:xfrm>
              <a:off x="3271675" y="3824075"/>
              <a:ext cx="17950" cy="109825"/>
            </a:xfrm>
            <a:custGeom>
              <a:rect b="b" l="l" r="r" t="t"/>
              <a:pathLst>
                <a:path extrusionOk="0" fill="none" h="4393" w="718">
                  <a:moveTo>
                    <a:pt x="0" y="1"/>
                  </a:moveTo>
                  <a:cubicBezTo>
                    <a:pt x="206" y="1471"/>
                    <a:pt x="718" y="2992"/>
                    <a:pt x="241" y="4393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1" name="Google Shape;6731;p31"/>
            <p:cNvSpPr/>
            <p:nvPr/>
          </p:nvSpPr>
          <p:spPr>
            <a:xfrm>
              <a:off x="2880275" y="3605750"/>
              <a:ext cx="108700" cy="78950"/>
            </a:xfrm>
            <a:custGeom>
              <a:rect b="b" l="l" r="r" t="t"/>
              <a:pathLst>
                <a:path extrusionOk="0" fill="none" h="3158" w="4348">
                  <a:moveTo>
                    <a:pt x="1" y="0"/>
                  </a:moveTo>
                  <a:cubicBezTo>
                    <a:pt x="6" y="5"/>
                    <a:pt x="6" y="10"/>
                    <a:pt x="11" y="15"/>
                  </a:cubicBezTo>
                  <a:cubicBezTo>
                    <a:pt x="568" y="1059"/>
                    <a:pt x="1160" y="2088"/>
                    <a:pt x="1793" y="3092"/>
                  </a:cubicBezTo>
                  <a:cubicBezTo>
                    <a:pt x="1808" y="3112"/>
                    <a:pt x="1823" y="3137"/>
                    <a:pt x="1833" y="3157"/>
                  </a:cubicBezTo>
                  <a:cubicBezTo>
                    <a:pt x="2375" y="2640"/>
                    <a:pt x="2907" y="2113"/>
                    <a:pt x="3429" y="1581"/>
                  </a:cubicBezTo>
                  <a:cubicBezTo>
                    <a:pt x="3740" y="1265"/>
                    <a:pt x="4046" y="949"/>
                    <a:pt x="4348" y="622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2" name="Google Shape;6732;p31"/>
            <p:cNvSpPr/>
            <p:nvPr/>
          </p:nvSpPr>
          <p:spPr>
            <a:xfrm>
              <a:off x="2898600" y="3569225"/>
              <a:ext cx="92625" cy="57375"/>
            </a:xfrm>
            <a:custGeom>
              <a:rect b="b" l="l" r="r" t="t"/>
              <a:pathLst>
                <a:path extrusionOk="0" fill="none" h="2295" w="3705">
                  <a:moveTo>
                    <a:pt x="1" y="0"/>
                  </a:moveTo>
                  <a:cubicBezTo>
                    <a:pt x="402" y="773"/>
                    <a:pt x="864" y="1511"/>
                    <a:pt x="1391" y="2204"/>
                  </a:cubicBezTo>
                  <a:cubicBezTo>
                    <a:pt x="1411" y="2239"/>
                    <a:pt x="1431" y="2264"/>
                    <a:pt x="1456" y="2294"/>
                  </a:cubicBezTo>
                  <a:cubicBezTo>
                    <a:pt x="1893" y="1908"/>
                    <a:pt x="2330" y="1506"/>
                    <a:pt x="2756" y="1095"/>
                  </a:cubicBezTo>
                  <a:cubicBezTo>
                    <a:pt x="3078" y="783"/>
                    <a:pt x="3399" y="477"/>
                    <a:pt x="3705" y="171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3" name="Google Shape;6733;p31"/>
            <p:cNvSpPr/>
            <p:nvPr/>
          </p:nvSpPr>
          <p:spPr>
            <a:xfrm>
              <a:off x="2965100" y="3433325"/>
              <a:ext cx="29150" cy="278100"/>
            </a:xfrm>
            <a:custGeom>
              <a:rect b="b" l="l" r="r" t="t"/>
              <a:pathLst>
                <a:path extrusionOk="0" fill="none" h="11124" w="1166">
                  <a:moveTo>
                    <a:pt x="1075" y="1"/>
                  </a:moveTo>
                  <a:cubicBezTo>
                    <a:pt x="1165" y="553"/>
                    <a:pt x="1000" y="1009"/>
                    <a:pt x="919" y="1552"/>
                  </a:cubicBezTo>
                  <a:cubicBezTo>
                    <a:pt x="824" y="2229"/>
                    <a:pt x="699" y="2902"/>
                    <a:pt x="573" y="3574"/>
                  </a:cubicBezTo>
                  <a:cubicBezTo>
                    <a:pt x="392" y="4558"/>
                    <a:pt x="207" y="5542"/>
                    <a:pt x="96" y="6531"/>
                  </a:cubicBezTo>
                  <a:cubicBezTo>
                    <a:pt x="61" y="6867"/>
                    <a:pt x="36" y="7208"/>
                    <a:pt x="16" y="7545"/>
                  </a:cubicBezTo>
                  <a:cubicBezTo>
                    <a:pt x="1" y="7851"/>
                    <a:pt x="11" y="8167"/>
                    <a:pt x="36" y="8478"/>
                  </a:cubicBezTo>
                  <a:cubicBezTo>
                    <a:pt x="126" y="9452"/>
                    <a:pt x="443" y="10401"/>
                    <a:pt x="1090" y="11123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4" name="Google Shape;6734;p31"/>
            <p:cNvSpPr/>
            <p:nvPr/>
          </p:nvSpPr>
          <p:spPr>
            <a:xfrm>
              <a:off x="2904000" y="3758325"/>
              <a:ext cx="130525" cy="86350"/>
            </a:xfrm>
            <a:custGeom>
              <a:rect b="b" l="l" r="r" t="t"/>
              <a:pathLst>
                <a:path extrusionOk="0" fill="none" h="3454" w="5221">
                  <a:moveTo>
                    <a:pt x="0" y="1647"/>
                  </a:moveTo>
                  <a:cubicBezTo>
                    <a:pt x="11" y="1657"/>
                    <a:pt x="16" y="1662"/>
                    <a:pt x="31" y="1667"/>
                  </a:cubicBezTo>
                  <a:cubicBezTo>
                    <a:pt x="879" y="2254"/>
                    <a:pt x="1732" y="2846"/>
                    <a:pt x="2580" y="3434"/>
                  </a:cubicBezTo>
                  <a:lnTo>
                    <a:pt x="2580" y="3434"/>
                  </a:lnTo>
                  <a:cubicBezTo>
                    <a:pt x="2595" y="3439"/>
                    <a:pt x="2606" y="3449"/>
                    <a:pt x="2616" y="3454"/>
                  </a:cubicBezTo>
                  <a:cubicBezTo>
                    <a:pt x="3429" y="2299"/>
                    <a:pt x="4317" y="1120"/>
                    <a:pt x="5206" y="16"/>
                  </a:cubicBezTo>
                  <a:cubicBezTo>
                    <a:pt x="5211" y="11"/>
                    <a:pt x="5216" y="6"/>
                    <a:pt x="5221" y="1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5" name="Google Shape;6735;p31"/>
            <p:cNvSpPr/>
            <p:nvPr/>
          </p:nvSpPr>
          <p:spPr>
            <a:xfrm>
              <a:off x="2919800" y="3914425"/>
              <a:ext cx="123375" cy="66275"/>
            </a:xfrm>
            <a:custGeom>
              <a:rect b="b" l="l" r="r" t="t"/>
              <a:pathLst>
                <a:path extrusionOk="0" fill="none" h="2651" w="4935">
                  <a:moveTo>
                    <a:pt x="1" y="1085"/>
                  </a:moveTo>
                  <a:cubicBezTo>
                    <a:pt x="36" y="1100"/>
                    <a:pt x="66" y="1120"/>
                    <a:pt x="101" y="1135"/>
                  </a:cubicBezTo>
                  <a:cubicBezTo>
                    <a:pt x="533" y="1356"/>
                    <a:pt x="904" y="1707"/>
                    <a:pt x="1351" y="1928"/>
                  </a:cubicBezTo>
                  <a:cubicBezTo>
                    <a:pt x="1833" y="2164"/>
                    <a:pt x="2330" y="2380"/>
                    <a:pt x="2837" y="2565"/>
                  </a:cubicBezTo>
                  <a:cubicBezTo>
                    <a:pt x="2917" y="2595"/>
                    <a:pt x="2997" y="2626"/>
                    <a:pt x="3073" y="2651"/>
                  </a:cubicBezTo>
                  <a:cubicBezTo>
                    <a:pt x="3665" y="1762"/>
                    <a:pt x="4277" y="839"/>
                    <a:pt x="4935" y="1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6" name="Google Shape;6736;p31"/>
            <p:cNvSpPr/>
            <p:nvPr/>
          </p:nvSpPr>
          <p:spPr>
            <a:xfrm>
              <a:off x="2613375" y="3719300"/>
              <a:ext cx="69925" cy="48975"/>
            </a:xfrm>
            <a:custGeom>
              <a:rect b="b" l="l" r="r" t="t"/>
              <a:pathLst>
                <a:path extrusionOk="0" fill="none" h="1959" w="2797">
                  <a:moveTo>
                    <a:pt x="1" y="1958"/>
                  </a:moveTo>
                  <a:cubicBezTo>
                    <a:pt x="51" y="1948"/>
                    <a:pt x="106" y="1933"/>
                    <a:pt x="156" y="1923"/>
                  </a:cubicBezTo>
                  <a:cubicBezTo>
                    <a:pt x="488" y="1853"/>
                    <a:pt x="819" y="1782"/>
                    <a:pt x="1145" y="1712"/>
                  </a:cubicBezTo>
                  <a:cubicBezTo>
                    <a:pt x="1697" y="1597"/>
                    <a:pt x="2244" y="1476"/>
                    <a:pt x="2797" y="1361"/>
                  </a:cubicBezTo>
                  <a:cubicBezTo>
                    <a:pt x="2797" y="1361"/>
                    <a:pt x="2791" y="1361"/>
                    <a:pt x="2791" y="1356"/>
                  </a:cubicBezTo>
                  <a:cubicBezTo>
                    <a:pt x="2616" y="914"/>
                    <a:pt x="2500" y="447"/>
                    <a:pt x="2320" y="1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7" name="Google Shape;6737;p31"/>
            <p:cNvSpPr/>
            <p:nvPr/>
          </p:nvSpPr>
          <p:spPr>
            <a:xfrm>
              <a:off x="2712125" y="3757450"/>
              <a:ext cx="49100" cy="74925"/>
            </a:xfrm>
            <a:custGeom>
              <a:rect b="b" l="l" r="r" t="t"/>
              <a:pathLst>
                <a:path extrusionOk="0" fill="none" h="2997" w="1964">
                  <a:moveTo>
                    <a:pt x="1" y="2997"/>
                  </a:moveTo>
                  <a:cubicBezTo>
                    <a:pt x="11" y="2992"/>
                    <a:pt x="26" y="2987"/>
                    <a:pt x="36" y="2987"/>
                  </a:cubicBezTo>
                  <a:cubicBezTo>
                    <a:pt x="633" y="2796"/>
                    <a:pt x="1241" y="2641"/>
                    <a:pt x="1853" y="2510"/>
                  </a:cubicBezTo>
                  <a:cubicBezTo>
                    <a:pt x="1863" y="2505"/>
                    <a:pt x="1873" y="2505"/>
                    <a:pt x="1883" y="2500"/>
                  </a:cubicBezTo>
                  <a:cubicBezTo>
                    <a:pt x="1933" y="1672"/>
                    <a:pt x="1964" y="834"/>
                    <a:pt x="1933" y="0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8" name="Google Shape;6738;p31"/>
            <p:cNvSpPr/>
            <p:nvPr/>
          </p:nvSpPr>
          <p:spPr>
            <a:xfrm>
              <a:off x="2617025" y="3739875"/>
              <a:ext cx="95525" cy="59875"/>
            </a:xfrm>
            <a:custGeom>
              <a:rect b="b" l="l" r="r" t="t"/>
              <a:pathLst>
                <a:path extrusionOk="0" fill="none" h="2395" w="3821">
                  <a:moveTo>
                    <a:pt x="0" y="1"/>
                  </a:moveTo>
                  <a:cubicBezTo>
                    <a:pt x="236" y="392"/>
                    <a:pt x="598" y="673"/>
                    <a:pt x="999" y="889"/>
                  </a:cubicBezTo>
                  <a:cubicBezTo>
                    <a:pt x="1280" y="1035"/>
                    <a:pt x="1571" y="1155"/>
                    <a:pt x="1862" y="1266"/>
                  </a:cubicBezTo>
                  <a:cubicBezTo>
                    <a:pt x="2580" y="1537"/>
                    <a:pt x="3338" y="1803"/>
                    <a:pt x="3820" y="2395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9" name="Google Shape;6739;p31"/>
            <p:cNvSpPr/>
            <p:nvPr/>
          </p:nvSpPr>
          <p:spPr>
            <a:xfrm>
              <a:off x="2727325" y="3796975"/>
              <a:ext cx="59750" cy="65775"/>
            </a:xfrm>
            <a:custGeom>
              <a:rect b="b" l="l" r="r" t="t"/>
              <a:pathLst>
                <a:path extrusionOk="0" fill="none" h="2631" w="2390">
                  <a:moveTo>
                    <a:pt x="0" y="2631"/>
                  </a:moveTo>
                  <a:cubicBezTo>
                    <a:pt x="20" y="2626"/>
                    <a:pt x="40" y="2621"/>
                    <a:pt x="61" y="2621"/>
                  </a:cubicBezTo>
                  <a:cubicBezTo>
                    <a:pt x="793" y="2450"/>
                    <a:pt x="1536" y="2324"/>
                    <a:pt x="2284" y="2229"/>
                  </a:cubicBezTo>
                  <a:cubicBezTo>
                    <a:pt x="2309" y="2224"/>
                    <a:pt x="2334" y="2224"/>
                    <a:pt x="2359" y="2219"/>
                  </a:cubicBezTo>
                  <a:cubicBezTo>
                    <a:pt x="2389" y="1516"/>
                    <a:pt x="2349" y="778"/>
                    <a:pt x="2369" y="76"/>
                  </a:cubicBezTo>
                  <a:cubicBezTo>
                    <a:pt x="2369" y="51"/>
                    <a:pt x="2374" y="26"/>
                    <a:pt x="2374" y="0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0" name="Google Shape;6740;p31"/>
            <p:cNvSpPr/>
            <p:nvPr/>
          </p:nvSpPr>
          <p:spPr>
            <a:xfrm>
              <a:off x="2842525" y="3960100"/>
              <a:ext cx="76425" cy="58875"/>
            </a:xfrm>
            <a:custGeom>
              <a:rect b="b" l="l" r="r" t="t"/>
              <a:pathLst>
                <a:path extrusionOk="0" fill="none" h="2355" w="3057">
                  <a:moveTo>
                    <a:pt x="0" y="2023"/>
                  </a:moveTo>
                  <a:cubicBezTo>
                    <a:pt x="266" y="2038"/>
                    <a:pt x="532" y="2058"/>
                    <a:pt x="798" y="2084"/>
                  </a:cubicBezTo>
                  <a:cubicBezTo>
                    <a:pt x="1556" y="2154"/>
                    <a:pt x="2309" y="2249"/>
                    <a:pt x="3057" y="2355"/>
                  </a:cubicBezTo>
                  <a:cubicBezTo>
                    <a:pt x="3057" y="2345"/>
                    <a:pt x="3052" y="2335"/>
                    <a:pt x="3052" y="2324"/>
                  </a:cubicBezTo>
                  <a:cubicBezTo>
                    <a:pt x="2916" y="1557"/>
                    <a:pt x="2781" y="794"/>
                    <a:pt x="2640" y="31"/>
                  </a:cubicBezTo>
                  <a:cubicBezTo>
                    <a:pt x="2640" y="21"/>
                    <a:pt x="2640" y="11"/>
                    <a:pt x="2635" y="1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1" name="Google Shape;6741;p31"/>
            <p:cNvSpPr/>
            <p:nvPr/>
          </p:nvSpPr>
          <p:spPr>
            <a:xfrm>
              <a:off x="2851800" y="3980550"/>
              <a:ext cx="51600" cy="80475"/>
            </a:xfrm>
            <a:custGeom>
              <a:rect b="b" l="l" r="r" t="t"/>
              <a:pathLst>
                <a:path extrusionOk="0" fill="none" h="3219" w="2064">
                  <a:moveTo>
                    <a:pt x="0" y="1"/>
                  </a:moveTo>
                  <a:cubicBezTo>
                    <a:pt x="86" y="442"/>
                    <a:pt x="226" y="864"/>
                    <a:pt x="422" y="1266"/>
                  </a:cubicBezTo>
                  <a:cubicBezTo>
                    <a:pt x="799" y="2039"/>
                    <a:pt x="1361" y="2721"/>
                    <a:pt x="2063" y="3218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LANK_1_1_1_1_1_1_1_1">
    <p:spTree>
      <p:nvGrpSpPr>
        <p:cNvPr id="6742" name="Shape 6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3" name="Google Shape;6743;p32"/>
          <p:cNvSpPr/>
          <p:nvPr/>
        </p:nvSpPr>
        <p:spPr>
          <a:xfrm flipH="1">
            <a:off x="6131012" y="-25"/>
            <a:ext cx="1443727" cy="5258323"/>
          </a:xfrm>
          <a:custGeom>
            <a:rect b="b" l="l" r="r" t="t"/>
            <a:pathLst>
              <a:path extrusionOk="0" h="160584" w="44090">
                <a:moveTo>
                  <a:pt x="12508" y="0"/>
                </a:moveTo>
                <a:cubicBezTo>
                  <a:pt x="4461" y="18449"/>
                  <a:pt x="0" y="38826"/>
                  <a:pt x="0" y="60237"/>
                </a:cubicBezTo>
                <a:cubicBezTo>
                  <a:pt x="0" y="98759"/>
                  <a:pt x="14471" y="133927"/>
                  <a:pt x="38255" y="160584"/>
                </a:cubicBezTo>
                <a:lnTo>
                  <a:pt x="44089" y="160584"/>
                </a:lnTo>
                <a:cubicBezTo>
                  <a:pt x="25997" y="135711"/>
                  <a:pt x="15327" y="105093"/>
                  <a:pt x="15327" y="71995"/>
                </a:cubicBezTo>
                <a:cubicBezTo>
                  <a:pt x="15327" y="45909"/>
                  <a:pt x="21929" y="21393"/>
                  <a:pt x="33580" y="0"/>
                </a:cubicBezTo>
                <a:close/>
              </a:path>
            </a:pathLst>
          </a:custGeom>
          <a:solidFill>
            <a:srgbClr val="FFFFFF">
              <a:alpha val="183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44" name="Google Shape;6744;p32"/>
          <p:cNvSpPr/>
          <p:nvPr/>
        </p:nvSpPr>
        <p:spPr>
          <a:xfrm flipH="1">
            <a:off x="-692564" y="3389162"/>
            <a:ext cx="9523639" cy="2270779"/>
          </a:xfrm>
          <a:custGeom>
            <a:rect b="b" l="l" r="r" t="t"/>
            <a:pathLst>
              <a:path extrusionOk="0" h="80897" w="118908">
                <a:moveTo>
                  <a:pt x="2987" y="1"/>
                </a:moveTo>
                <a:lnTo>
                  <a:pt x="0" y="80596"/>
                </a:lnTo>
                <a:lnTo>
                  <a:pt x="117924" y="80596"/>
                </a:lnTo>
                <a:cubicBezTo>
                  <a:pt x="118004" y="80596"/>
                  <a:pt x="118828" y="80897"/>
                  <a:pt x="118908" y="80897"/>
                </a:cubicBezTo>
                <a:lnTo>
                  <a:pt x="118908" y="12007"/>
                </a:lnTo>
                <a:cubicBezTo>
                  <a:pt x="102670" y="14597"/>
                  <a:pt x="89982" y="28887"/>
                  <a:pt x="73654" y="30799"/>
                </a:cubicBezTo>
                <a:cubicBezTo>
                  <a:pt x="72398" y="30946"/>
                  <a:pt x="71145" y="31016"/>
                  <a:pt x="69894" y="31016"/>
                </a:cubicBezTo>
                <a:cubicBezTo>
                  <a:pt x="60336" y="31016"/>
                  <a:pt x="50986" y="26926"/>
                  <a:pt x="42770" y="21835"/>
                </a:cubicBezTo>
                <a:cubicBezTo>
                  <a:pt x="33484" y="16083"/>
                  <a:pt x="25032" y="8960"/>
                  <a:pt x="15294" y="4006"/>
                </a:cubicBezTo>
                <a:cubicBezTo>
                  <a:pt x="11429" y="2034"/>
                  <a:pt x="7308" y="402"/>
                  <a:pt x="2987" y="1"/>
                </a:cubicBezTo>
                <a:close/>
              </a:path>
            </a:pathLst>
          </a:custGeom>
          <a:solidFill>
            <a:srgbClr val="FFFFFF">
              <a:alpha val="803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45" name="Google Shape;6745;p32"/>
          <p:cNvSpPr/>
          <p:nvPr/>
        </p:nvSpPr>
        <p:spPr>
          <a:xfrm flipH="1">
            <a:off x="6378712" y="-25"/>
            <a:ext cx="1443727" cy="5258323"/>
          </a:xfrm>
          <a:custGeom>
            <a:rect b="b" l="l" r="r" t="t"/>
            <a:pathLst>
              <a:path extrusionOk="0" h="160584" w="44090">
                <a:moveTo>
                  <a:pt x="12508" y="0"/>
                </a:moveTo>
                <a:cubicBezTo>
                  <a:pt x="4461" y="18449"/>
                  <a:pt x="0" y="38826"/>
                  <a:pt x="0" y="60237"/>
                </a:cubicBezTo>
                <a:cubicBezTo>
                  <a:pt x="0" y="98759"/>
                  <a:pt x="14471" y="133927"/>
                  <a:pt x="38255" y="160584"/>
                </a:cubicBezTo>
                <a:lnTo>
                  <a:pt x="44089" y="160584"/>
                </a:lnTo>
                <a:cubicBezTo>
                  <a:pt x="25997" y="135711"/>
                  <a:pt x="15327" y="105093"/>
                  <a:pt x="15327" y="71995"/>
                </a:cubicBezTo>
                <a:cubicBezTo>
                  <a:pt x="15327" y="45909"/>
                  <a:pt x="21929" y="21393"/>
                  <a:pt x="33580" y="0"/>
                </a:cubicBezTo>
                <a:close/>
              </a:path>
            </a:pathLst>
          </a:custGeom>
          <a:solidFill>
            <a:srgbClr val="00103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46" name="Google Shape;6746;p32"/>
          <p:cNvSpPr/>
          <p:nvPr/>
        </p:nvSpPr>
        <p:spPr>
          <a:xfrm flipH="1">
            <a:off x="-85476" y="4028798"/>
            <a:ext cx="6159858" cy="991519"/>
          </a:xfrm>
          <a:custGeom>
            <a:rect b="b" l="l" r="r" t="t"/>
            <a:pathLst>
              <a:path extrusionOk="0" h="30280" w="188116">
                <a:moveTo>
                  <a:pt x="188115" y="286"/>
                </a:moveTo>
                <a:lnTo>
                  <a:pt x="188115" y="26996"/>
                </a:lnTo>
                <a:cubicBezTo>
                  <a:pt x="165509" y="28763"/>
                  <a:pt x="142617" y="30279"/>
                  <a:pt x="119956" y="30279"/>
                </a:cubicBezTo>
                <a:cubicBezTo>
                  <a:pt x="102596" y="30279"/>
                  <a:pt x="85377" y="29387"/>
                  <a:pt x="68534" y="27014"/>
                </a:cubicBezTo>
                <a:cubicBezTo>
                  <a:pt x="44446" y="23642"/>
                  <a:pt x="22250" y="17397"/>
                  <a:pt x="0" y="11330"/>
                </a:cubicBezTo>
                <a:cubicBezTo>
                  <a:pt x="2712" y="11598"/>
                  <a:pt x="5424" y="11776"/>
                  <a:pt x="8172" y="11937"/>
                </a:cubicBezTo>
                <a:cubicBezTo>
                  <a:pt x="13543" y="12258"/>
                  <a:pt x="18949" y="12401"/>
                  <a:pt x="24338" y="12401"/>
                </a:cubicBezTo>
                <a:cubicBezTo>
                  <a:pt x="35311" y="12401"/>
                  <a:pt x="46284" y="11812"/>
                  <a:pt x="57115" y="10902"/>
                </a:cubicBezTo>
                <a:cubicBezTo>
                  <a:pt x="73405" y="9546"/>
                  <a:pt x="89446" y="7476"/>
                  <a:pt x="105468" y="5496"/>
                </a:cubicBezTo>
                <a:cubicBezTo>
                  <a:pt x="128360" y="2641"/>
                  <a:pt x="152020" y="0"/>
                  <a:pt x="175358" y="0"/>
                </a:cubicBezTo>
                <a:cubicBezTo>
                  <a:pt x="179622" y="0"/>
                  <a:pt x="183869" y="89"/>
                  <a:pt x="188115" y="286"/>
                </a:cubicBezTo>
                <a:close/>
              </a:path>
            </a:pathLst>
          </a:custGeom>
          <a:solidFill>
            <a:srgbClr val="2523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47" name="Google Shape;6747;p32"/>
          <p:cNvSpPr/>
          <p:nvPr/>
        </p:nvSpPr>
        <p:spPr>
          <a:xfrm>
            <a:off x="2331073" y="4138630"/>
            <a:ext cx="6025358" cy="771850"/>
          </a:xfrm>
          <a:custGeom>
            <a:rect b="b" l="l" r="r" t="t"/>
            <a:pathLst>
              <a:path extrusionOk="0" h="21506" w="71325">
                <a:moveTo>
                  <a:pt x="66486" y="1"/>
                </a:moveTo>
                <a:cubicBezTo>
                  <a:pt x="57639" y="1"/>
                  <a:pt x="48667" y="1874"/>
                  <a:pt x="39989" y="3894"/>
                </a:cubicBezTo>
                <a:cubicBezTo>
                  <a:pt x="33911" y="5309"/>
                  <a:pt x="27832" y="6780"/>
                  <a:pt x="21658" y="7743"/>
                </a:cubicBezTo>
                <a:cubicBezTo>
                  <a:pt x="17551" y="8389"/>
                  <a:pt x="13389" y="8805"/>
                  <a:pt x="9228" y="8805"/>
                </a:cubicBezTo>
                <a:cubicBezTo>
                  <a:pt x="7182" y="8805"/>
                  <a:pt x="5136" y="8705"/>
                  <a:pt x="3097" y="8481"/>
                </a:cubicBezTo>
                <a:cubicBezTo>
                  <a:pt x="2058" y="8366"/>
                  <a:pt x="1029" y="8230"/>
                  <a:pt x="0" y="8050"/>
                </a:cubicBezTo>
                <a:lnTo>
                  <a:pt x="0" y="8050"/>
                </a:lnTo>
                <a:cubicBezTo>
                  <a:pt x="8438" y="12356"/>
                  <a:pt x="16850" y="16788"/>
                  <a:pt x="25985" y="19192"/>
                </a:cubicBezTo>
                <a:cubicBezTo>
                  <a:pt x="32371" y="20871"/>
                  <a:pt x="38900" y="21505"/>
                  <a:pt x="45482" y="21505"/>
                </a:cubicBezTo>
                <a:cubicBezTo>
                  <a:pt x="54073" y="21505"/>
                  <a:pt x="62753" y="20425"/>
                  <a:pt x="71325" y="19177"/>
                </a:cubicBezTo>
                <a:lnTo>
                  <a:pt x="71325" y="199"/>
                </a:lnTo>
                <a:cubicBezTo>
                  <a:pt x="69718" y="64"/>
                  <a:pt x="68104" y="1"/>
                  <a:pt x="66486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48" name="Google Shape;6748;p32"/>
          <p:cNvSpPr/>
          <p:nvPr/>
        </p:nvSpPr>
        <p:spPr>
          <a:xfrm flipH="1" rot="-147765">
            <a:off x="-463162" y="4267734"/>
            <a:ext cx="6025395" cy="771865"/>
          </a:xfrm>
          <a:custGeom>
            <a:rect b="b" l="l" r="r" t="t"/>
            <a:pathLst>
              <a:path extrusionOk="0" h="21506" w="71325">
                <a:moveTo>
                  <a:pt x="66486" y="1"/>
                </a:moveTo>
                <a:cubicBezTo>
                  <a:pt x="57639" y="1"/>
                  <a:pt x="48667" y="1874"/>
                  <a:pt x="39989" y="3894"/>
                </a:cubicBezTo>
                <a:cubicBezTo>
                  <a:pt x="33911" y="5309"/>
                  <a:pt x="27832" y="6780"/>
                  <a:pt x="21658" y="7743"/>
                </a:cubicBezTo>
                <a:cubicBezTo>
                  <a:pt x="17551" y="8389"/>
                  <a:pt x="13389" y="8805"/>
                  <a:pt x="9228" y="8805"/>
                </a:cubicBezTo>
                <a:cubicBezTo>
                  <a:pt x="7182" y="8805"/>
                  <a:pt x="5136" y="8705"/>
                  <a:pt x="3097" y="8481"/>
                </a:cubicBezTo>
                <a:cubicBezTo>
                  <a:pt x="2058" y="8366"/>
                  <a:pt x="1029" y="8230"/>
                  <a:pt x="0" y="8050"/>
                </a:cubicBezTo>
                <a:lnTo>
                  <a:pt x="0" y="8050"/>
                </a:lnTo>
                <a:cubicBezTo>
                  <a:pt x="8438" y="12356"/>
                  <a:pt x="16850" y="16788"/>
                  <a:pt x="25985" y="19192"/>
                </a:cubicBezTo>
                <a:cubicBezTo>
                  <a:pt x="32371" y="20871"/>
                  <a:pt x="38900" y="21505"/>
                  <a:pt x="45482" y="21505"/>
                </a:cubicBezTo>
                <a:cubicBezTo>
                  <a:pt x="54073" y="21505"/>
                  <a:pt x="62753" y="20425"/>
                  <a:pt x="71325" y="19177"/>
                </a:cubicBezTo>
                <a:lnTo>
                  <a:pt x="71325" y="199"/>
                </a:lnTo>
                <a:cubicBezTo>
                  <a:pt x="69718" y="64"/>
                  <a:pt x="68104" y="1"/>
                  <a:pt x="66486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749" name="Google Shape;6749;p32"/>
          <p:cNvGrpSpPr/>
          <p:nvPr/>
        </p:nvGrpSpPr>
        <p:grpSpPr>
          <a:xfrm rot="-458410">
            <a:off x="3738584" y="4260472"/>
            <a:ext cx="1493990" cy="490011"/>
            <a:chOff x="1656825" y="3872400"/>
            <a:chExt cx="835625" cy="274075"/>
          </a:xfrm>
        </p:grpSpPr>
        <p:sp>
          <p:nvSpPr>
            <p:cNvPr id="6750" name="Google Shape;6750;p32"/>
            <p:cNvSpPr/>
            <p:nvPr/>
          </p:nvSpPr>
          <p:spPr>
            <a:xfrm>
              <a:off x="1725475" y="4015575"/>
              <a:ext cx="191500" cy="105050"/>
            </a:xfrm>
            <a:custGeom>
              <a:rect b="b" l="l" r="r" t="t"/>
              <a:pathLst>
                <a:path extrusionOk="0" h="4202" w="7660">
                  <a:moveTo>
                    <a:pt x="2329" y="0"/>
                  </a:moveTo>
                  <a:cubicBezTo>
                    <a:pt x="1792" y="633"/>
                    <a:pt x="1320" y="1310"/>
                    <a:pt x="924" y="2023"/>
                  </a:cubicBezTo>
                  <a:cubicBezTo>
                    <a:pt x="542" y="2716"/>
                    <a:pt x="231" y="3443"/>
                    <a:pt x="0" y="4201"/>
                  </a:cubicBezTo>
                  <a:lnTo>
                    <a:pt x="7660" y="4201"/>
                  </a:lnTo>
                  <a:cubicBezTo>
                    <a:pt x="5963" y="2721"/>
                    <a:pt x="4096" y="1395"/>
                    <a:pt x="23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1" name="Google Shape;6751;p32"/>
            <p:cNvSpPr/>
            <p:nvPr/>
          </p:nvSpPr>
          <p:spPr>
            <a:xfrm>
              <a:off x="1916575" y="3874275"/>
              <a:ext cx="173200" cy="246350"/>
            </a:xfrm>
            <a:custGeom>
              <a:rect b="b" l="l" r="r" t="t"/>
              <a:pathLst>
                <a:path extrusionOk="0" h="9854" w="6928">
                  <a:moveTo>
                    <a:pt x="5768" y="0"/>
                  </a:moveTo>
                  <a:cubicBezTo>
                    <a:pt x="3830" y="196"/>
                    <a:pt x="1843" y="758"/>
                    <a:pt x="0" y="1642"/>
                  </a:cubicBezTo>
                  <a:cubicBezTo>
                    <a:pt x="1521" y="4382"/>
                    <a:pt x="3042" y="7118"/>
                    <a:pt x="4563" y="9853"/>
                  </a:cubicBezTo>
                  <a:lnTo>
                    <a:pt x="6927" y="9853"/>
                  </a:lnTo>
                  <a:cubicBezTo>
                    <a:pt x="6701" y="6581"/>
                    <a:pt x="6516" y="3308"/>
                    <a:pt x="6370" y="25"/>
                  </a:cubicBezTo>
                  <a:lnTo>
                    <a:pt x="576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2" name="Google Shape;6752;p32"/>
            <p:cNvSpPr/>
            <p:nvPr/>
          </p:nvSpPr>
          <p:spPr>
            <a:xfrm>
              <a:off x="2123000" y="3883300"/>
              <a:ext cx="110450" cy="237325"/>
            </a:xfrm>
            <a:custGeom>
              <a:rect b="b" l="l" r="r" t="t"/>
              <a:pathLst>
                <a:path extrusionOk="0" h="9493" w="4418">
                  <a:moveTo>
                    <a:pt x="2500" y="1"/>
                  </a:moveTo>
                  <a:lnTo>
                    <a:pt x="2485" y="41"/>
                  </a:lnTo>
                  <a:cubicBezTo>
                    <a:pt x="1611" y="3178"/>
                    <a:pt x="788" y="6330"/>
                    <a:pt x="0" y="9492"/>
                  </a:cubicBezTo>
                  <a:lnTo>
                    <a:pt x="1481" y="9492"/>
                  </a:lnTo>
                  <a:cubicBezTo>
                    <a:pt x="2550" y="6596"/>
                    <a:pt x="3514" y="3660"/>
                    <a:pt x="4382" y="698"/>
                  </a:cubicBezTo>
                  <a:lnTo>
                    <a:pt x="4417" y="613"/>
                  </a:lnTo>
                  <a:cubicBezTo>
                    <a:pt x="3790" y="367"/>
                    <a:pt x="3147" y="161"/>
                    <a:pt x="250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3" name="Google Shape;6753;p32"/>
            <p:cNvSpPr/>
            <p:nvPr/>
          </p:nvSpPr>
          <p:spPr>
            <a:xfrm>
              <a:off x="2160000" y="3898625"/>
              <a:ext cx="244600" cy="222000"/>
            </a:xfrm>
            <a:custGeom>
              <a:rect b="b" l="l" r="r" t="t"/>
              <a:pathLst>
                <a:path extrusionOk="0" h="8880" w="9784">
                  <a:moveTo>
                    <a:pt x="2937" y="0"/>
                  </a:moveTo>
                  <a:lnTo>
                    <a:pt x="2902" y="85"/>
                  </a:lnTo>
                  <a:cubicBezTo>
                    <a:pt x="2034" y="3047"/>
                    <a:pt x="1070" y="5983"/>
                    <a:pt x="1" y="8879"/>
                  </a:cubicBezTo>
                  <a:lnTo>
                    <a:pt x="5121" y="8879"/>
                  </a:lnTo>
                  <a:cubicBezTo>
                    <a:pt x="6702" y="7685"/>
                    <a:pt x="8253" y="6445"/>
                    <a:pt x="9774" y="5165"/>
                  </a:cubicBezTo>
                  <a:lnTo>
                    <a:pt x="9784" y="5165"/>
                  </a:lnTo>
                  <a:cubicBezTo>
                    <a:pt x="9272" y="4482"/>
                    <a:pt x="8699" y="3850"/>
                    <a:pt x="8082" y="3268"/>
                  </a:cubicBezTo>
                  <a:cubicBezTo>
                    <a:pt x="6601" y="1862"/>
                    <a:pt x="4845" y="743"/>
                    <a:pt x="29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4" name="Google Shape;6754;p32"/>
            <p:cNvSpPr/>
            <p:nvPr/>
          </p:nvSpPr>
          <p:spPr>
            <a:xfrm>
              <a:off x="1895625" y="3915300"/>
              <a:ext cx="135050" cy="205325"/>
            </a:xfrm>
            <a:custGeom>
              <a:rect b="b" l="l" r="r" t="t"/>
              <a:pathLst>
                <a:path extrusionOk="0" h="8213" w="5402">
                  <a:moveTo>
                    <a:pt x="838" y="1"/>
                  </a:moveTo>
                  <a:cubicBezTo>
                    <a:pt x="557" y="136"/>
                    <a:pt x="276" y="282"/>
                    <a:pt x="0" y="432"/>
                  </a:cubicBezTo>
                  <a:lnTo>
                    <a:pt x="55" y="533"/>
                  </a:lnTo>
                  <a:cubicBezTo>
                    <a:pt x="1360" y="3148"/>
                    <a:pt x="2766" y="5713"/>
                    <a:pt x="4267" y="8212"/>
                  </a:cubicBezTo>
                  <a:lnTo>
                    <a:pt x="5401" y="8212"/>
                  </a:lnTo>
                  <a:cubicBezTo>
                    <a:pt x="3880" y="5477"/>
                    <a:pt x="2359" y="2741"/>
                    <a:pt x="8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5" name="Google Shape;6755;p32"/>
            <p:cNvSpPr/>
            <p:nvPr/>
          </p:nvSpPr>
          <p:spPr>
            <a:xfrm>
              <a:off x="1783675" y="3926100"/>
              <a:ext cx="218625" cy="194525"/>
            </a:xfrm>
            <a:custGeom>
              <a:rect b="b" l="l" r="r" t="t"/>
              <a:pathLst>
                <a:path extrusionOk="0" h="7781" w="8745">
                  <a:moveTo>
                    <a:pt x="4478" y="0"/>
                  </a:moveTo>
                  <a:cubicBezTo>
                    <a:pt x="3690" y="427"/>
                    <a:pt x="2937" y="914"/>
                    <a:pt x="2235" y="1461"/>
                  </a:cubicBezTo>
                  <a:cubicBezTo>
                    <a:pt x="1989" y="1652"/>
                    <a:pt x="1748" y="1847"/>
                    <a:pt x="1512" y="2053"/>
                  </a:cubicBezTo>
                  <a:cubicBezTo>
                    <a:pt x="970" y="2525"/>
                    <a:pt x="463" y="3037"/>
                    <a:pt x="1" y="3579"/>
                  </a:cubicBezTo>
                  <a:cubicBezTo>
                    <a:pt x="1768" y="4974"/>
                    <a:pt x="3635" y="6305"/>
                    <a:pt x="5332" y="7780"/>
                  </a:cubicBezTo>
                  <a:lnTo>
                    <a:pt x="8745" y="7780"/>
                  </a:lnTo>
                  <a:cubicBezTo>
                    <a:pt x="7244" y="5281"/>
                    <a:pt x="5838" y="2716"/>
                    <a:pt x="4533" y="101"/>
                  </a:cubicBezTo>
                  <a:lnTo>
                    <a:pt x="447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6" name="Google Shape;6756;p32"/>
            <p:cNvSpPr/>
            <p:nvPr/>
          </p:nvSpPr>
          <p:spPr>
            <a:xfrm>
              <a:off x="2288000" y="4027725"/>
              <a:ext cx="166800" cy="92900"/>
            </a:xfrm>
            <a:custGeom>
              <a:rect b="b" l="l" r="r" t="t"/>
              <a:pathLst>
                <a:path extrusionOk="0" h="3716" w="6672">
                  <a:moveTo>
                    <a:pt x="4654" y="1"/>
                  </a:moveTo>
                  <a:cubicBezTo>
                    <a:pt x="3133" y="1281"/>
                    <a:pt x="1582" y="2521"/>
                    <a:pt x="1" y="3715"/>
                  </a:cubicBezTo>
                  <a:lnTo>
                    <a:pt x="6671" y="3715"/>
                  </a:lnTo>
                  <a:cubicBezTo>
                    <a:pt x="6380" y="2892"/>
                    <a:pt x="6009" y="2109"/>
                    <a:pt x="5567" y="1361"/>
                  </a:cubicBezTo>
                  <a:cubicBezTo>
                    <a:pt x="5291" y="889"/>
                    <a:pt x="4990" y="433"/>
                    <a:pt x="466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7" name="Google Shape;6757;p32"/>
            <p:cNvSpPr/>
            <p:nvPr/>
          </p:nvSpPr>
          <p:spPr>
            <a:xfrm>
              <a:off x="2060750" y="3872400"/>
              <a:ext cx="124750" cy="248225"/>
            </a:xfrm>
            <a:custGeom>
              <a:rect b="b" l="l" r="r" t="t"/>
              <a:pathLst>
                <a:path extrusionOk="0" h="9929" w="4990">
                  <a:moveTo>
                    <a:pt x="1535" y="1"/>
                  </a:moveTo>
                  <a:cubicBezTo>
                    <a:pt x="1030" y="1"/>
                    <a:pt x="517" y="27"/>
                    <a:pt x="1" y="75"/>
                  </a:cubicBezTo>
                  <a:lnTo>
                    <a:pt x="603" y="100"/>
                  </a:lnTo>
                  <a:cubicBezTo>
                    <a:pt x="749" y="3383"/>
                    <a:pt x="934" y="6656"/>
                    <a:pt x="1160" y="9928"/>
                  </a:cubicBezTo>
                  <a:lnTo>
                    <a:pt x="2490" y="9928"/>
                  </a:lnTo>
                  <a:cubicBezTo>
                    <a:pt x="3278" y="6766"/>
                    <a:pt x="4101" y="3614"/>
                    <a:pt x="4975" y="477"/>
                  </a:cubicBezTo>
                  <a:lnTo>
                    <a:pt x="4990" y="437"/>
                  </a:lnTo>
                  <a:cubicBezTo>
                    <a:pt x="3976" y="181"/>
                    <a:pt x="2932" y="35"/>
                    <a:pt x="1888" y="5"/>
                  </a:cubicBezTo>
                  <a:cubicBezTo>
                    <a:pt x="1771" y="2"/>
                    <a:pt x="1653" y="1"/>
                    <a:pt x="15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8" name="Google Shape;6758;p32"/>
            <p:cNvSpPr/>
            <p:nvPr/>
          </p:nvSpPr>
          <p:spPr>
            <a:xfrm>
              <a:off x="1783425" y="4015450"/>
              <a:ext cx="147850" cy="118100"/>
            </a:xfrm>
            <a:custGeom>
              <a:rect b="b" l="l" r="r" t="t"/>
              <a:pathLst>
                <a:path extrusionOk="0" fill="none" h="4724" w="5914">
                  <a:moveTo>
                    <a:pt x="1" y="0"/>
                  </a:moveTo>
                  <a:cubicBezTo>
                    <a:pt x="6" y="0"/>
                    <a:pt x="11" y="5"/>
                    <a:pt x="11" y="5"/>
                  </a:cubicBezTo>
                  <a:cubicBezTo>
                    <a:pt x="1778" y="1400"/>
                    <a:pt x="3645" y="2726"/>
                    <a:pt x="5342" y="4206"/>
                  </a:cubicBezTo>
                  <a:cubicBezTo>
                    <a:pt x="5537" y="4377"/>
                    <a:pt x="5728" y="4548"/>
                    <a:pt x="5914" y="4723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9" name="Google Shape;6759;p32"/>
            <p:cNvSpPr/>
            <p:nvPr/>
          </p:nvSpPr>
          <p:spPr>
            <a:xfrm>
              <a:off x="2075800" y="3874900"/>
              <a:ext cx="14850" cy="258275"/>
            </a:xfrm>
            <a:custGeom>
              <a:rect b="b" l="l" r="r" t="t"/>
              <a:pathLst>
                <a:path extrusionOk="0" fill="none" h="10331" w="594">
                  <a:moveTo>
                    <a:pt x="1" y="0"/>
                  </a:moveTo>
                  <a:cubicBezTo>
                    <a:pt x="147" y="3283"/>
                    <a:pt x="332" y="6556"/>
                    <a:pt x="558" y="9828"/>
                  </a:cubicBezTo>
                  <a:cubicBezTo>
                    <a:pt x="573" y="9999"/>
                    <a:pt x="583" y="10165"/>
                    <a:pt x="593" y="10330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0" name="Google Shape;6760;p32"/>
            <p:cNvSpPr/>
            <p:nvPr/>
          </p:nvSpPr>
          <p:spPr>
            <a:xfrm>
              <a:off x="2118600" y="3884300"/>
              <a:ext cx="66525" cy="254250"/>
            </a:xfrm>
            <a:custGeom>
              <a:rect b="b" l="l" r="r" t="t"/>
              <a:pathLst>
                <a:path extrusionOk="0" fill="none" h="10170" w="2661">
                  <a:moveTo>
                    <a:pt x="2661" y="1"/>
                  </a:moveTo>
                  <a:cubicBezTo>
                    <a:pt x="1787" y="3138"/>
                    <a:pt x="964" y="6290"/>
                    <a:pt x="176" y="9452"/>
                  </a:cubicBezTo>
                  <a:cubicBezTo>
                    <a:pt x="116" y="9693"/>
                    <a:pt x="61" y="9934"/>
                    <a:pt x="1" y="10170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1" name="Google Shape;6761;p32"/>
            <p:cNvSpPr/>
            <p:nvPr/>
          </p:nvSpPr>
          <p:spPr>
            <a:xfrm>
              <a:off x="2152225" y="3900750"/>
              <a:ext cx="80350" cy="241075"/>
            </a:xfrm>
            <a:custGeom>
              <a:rect b="b" l="l" r="r" t="t"/>
              <a:pathLst>
                <a:path extrusionOk="0" fill="none" h="9643" w="3214">
                  <a:moveTo>
                    <a:pt x="3213" y="0"/>
                  </a:moveTo>
                  <a:cubicBezTo>
                    <a:pt x="2345" y="2962"/>
                    <a:pt x="1381" y="5898"/>
                    <a:pt x="312" y="8794"/>
                  </a:cubicBezTo>
                  <a:cubicBezTo>
                    <a:pt x="212" y="9080"/>
                    <a:pt x="106" y="9361"/>
                    <a:pt x="1" y="9642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2" name="Google Shape;6762;p32"/>
            <p:cNvSpPr/>
            <p:nvPr/>
          </p:nvSpPr>
          <p:spPr>
            <a:xfrm>
              <a:off x="2242700" y="3994850"/>
              <a:ext cx="21350" cy="38425"/>
            </a:xfrm>
            <a:custGeom>
              <a:rect b="b" l="l" r="r" t="t"/>
              <a:pathLst>
                <a:path extrusionOk="0" fill="none" h="1537" w="854">
                  <a:moveTo>
                    <a:pt x="854" y="1"/>
                  </a:moveTo>
                  <a:cubicBezTo>
                    <a:pt x="523" y="483"/>
                    <a:pt x="237" y="1000"/>
                    <a:pt x="1" y="1537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3" name="Google Shape;6763;p32"/>
            <p:cNvSpPr/>
            <p:nvPr/>
          </p:nvSpPr>
          <p:spPr>
            <a:xfrm>
              <a:off x="2272325" y="4004025"/>
              <a:ext cx="20975" cy="29625"/>
            </a:xfrm>
            <a:custGeom>
              <a:rect b="b" l="l" r="r" t="t"/>
              <a:pathLst>
                <a:path extrusionOk="0" fill="none" h="1185" w="839">
                  <a:moveTo>
                    <a:pt x="838" y="0"/>
                  </a:moveTo>
                  <a:cubicBezTo>
                    <a:pt x="557" y="392"/>
                    <a:pt x="281" y="788"/>
                    <a:pt x="0" y="1185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4" name="Google Shape;6764;p32"/>
            <p:cNvSpPr/>
            <p:nvPr/>
          </p:nvSpPr>
          <p:spPr>
            <a:xfrm>
              <a:off x="2254875" y="4027725"/>
              <a:ext cx="149475" cy="117750"/>
            </a:xfrm>
            <a:custGeom>
              <a:rect b="b" l="l" r="r" t="t"/>
              <a:pathLst>
                <a:path extrusionOk="0" fill="none" h="4710" w="5979">
                  <a:moveTo>
                    <a:pt x="5979" y="1"/>
                  </a:moveTo>
                  <a:cubicBezTo>
                    <a:pt x="4458" y="1281"/>
                    <a:pt x="2907" y="2521"/>
                    <a:pt x="1326" y="3715"/>
                  </a:cubicBezTo>
                  <a:cubicBezTo>
                    <a:pt x="884" y="4052"/>
                    <a:pt x="442" y="4383"/>
                    <a:pt x="1" y="4709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5" name="Google Shape;6765;p32"/>
            <p:cNvSpPr/>
            <p:nvPr/>
          </p:nvSpPr>
          <p:spPr>
            <a:xfrm>
              <a:off x="1897000" y="3928600"/>
              <a:ext cx="116725" cy="210975"/>
            </a:xfrm>
            <a:custGeom>
              <a:rect b="b" l="l" r="r" t="t"/>
              <a:pathLst>
                <a:path extrusionOk="0" fill="none" h="8439" w="4669">
                  <a:moveTo>
                    <a:pt x="0" y="1"/>
                  </a:moveTo>
                  <a:cubicBezTo>
                    <a:pt x="1305" y="2616"/>
                    <a:pt x="2711" y="5181"/>
                    <a:pt x="4212" y="7680"/>
                  </a:cubicBezTo>
                  <a:cubicBezTo>
                    <a:pt x="4362" y="7936"/>
                    <a:pt x="4513" y="8187"/>
                    <a:pt x="4668" y="8438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6" name="Google Shape;6766;p32"/>
            <p:cNvSpPr/>
            <p:nvPr/>
          </p:nvSpPr>
          <p:spPr>
            <a:xfrm>
              <a:off x="1916075" y="3914425"/>
              <a:ext cx="128900" cy="232050"/>
            </a:xfrm>
            <a:custGeom>
              <a:rect b="b" l="l" r="r" t="t"/>
              <a:pathLst>
                <a:path extrusionOk="0" fill="none" h="9282" w="5156">
                  <a:moveTo>
                    <a:pt x="0" y="1"/>
                  </a:moveTo>
                  <a:cubicBezTo>
                    <a:pt x="10" y="11"/>
                    <a:pt x="15" y="26"/>
                    <a:pt x="20" y="36"/>
                  </a:cubicBezTo>
                  <a:cubicBezTo>
                    <a:pt x="1541" y="2776"/>
                    <a:pt x="3062" y="5512"/>
                    <a:pt x="4583" y="8247"/>
                  </a:cubicBezTo>
                  <a:cubicBezTo>
                    <a:pt x="4774" y="8594"/>
                    <a:pt x="4964" y="8940"/>
                    <a:pt x="5155" y="9281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7" name="Google Shape;6767;p32"/>
            <p:cNvSpPr/>
            <p:nvPr/>
          </p:nvSpPr>
          <p:spPr>
            <a:xfrm>
              <a:off x="2000775" y="3951325"/>
              <a:ext cx="19600" cy="43800"/>
            </a:xfrm>
            <a:custGeom>
              <a:rect b="b" l="l" r="r" t="t"/>
              <a:pathLst>
                <a:path extrusionOk="0" fill="none" h="1752" w="784">
                  <a:moveTo>
                    <a:pt x="0" y="0"/>
                  </a:moveTo>
                  <a:cubicBezTo>
                    <a:pt x="231" y="597"/>
                    <a:pt x="492" y="1180"/>
                    <a:pt x="783" y="1752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8" name="Google Shape;6768;p32"/>
            <p:cNvSpPr/>
            <p:nvPr/>
          </p:nvSpPr>
          <p:spPr>
            <a:xfrm>
              <a:off x="2033025" y="3944175"/>
              <a:ext cx="9550" cy="34400"/>
            </a:xfrm>
            <a:custGeom>
              <a:rect b="b" l="l" r="r" t="t"/>
              <a:pathLst>
                <a:path extrusionOk="0" fill="none" h="1376" w="382">
                  <a:moveTo>
                    <a:pt x="0" y="0"/>
                  </a:moveTo>
                  <a:cubicBezTo>
                    <a:pt x="126" y="462"/>
                    <a:pt x="256" y="919"/>
                    <a:pt x="382" y="1375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9" name="Google Shape;6769;p32"/>
            <p:cNvSpPr/>
            <p:nvPr/>
          </p:nvSpPr>
          <p:spPr>
            <a:xfrm>
              <a:off x="1813300" y="3964125"/>
              <a:ext cx="20225" cy="27250"/>
            </a:xfrm>
            <a:custGeom>
              <a:rect b="b" l="l" r="r" t="t"/>
              <a:pathLst>
                <a:path extrusionOk="0" fill="none" h="1090" w="809">
                  <a:moveTo>
                    <a:pt x="1" y="0"/>
                  </a:moveTo>
                  <a:cubicBezTo>
                    <a:pt x="96" y="186"/>
                    <a:pt x="201" y="367"/>
                    <a:pt x="327" y="532"/>
                  </a:cubicBezTo>
                  <a:cubicBezTo>
                    <a:pt x="467" y="733"/>
                    <a:pt x="628" y="919"/>
                    <a:pt x="809" y="1089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0" name="Google Shape;6770;p32"/>
            <p:cNvSpPr/>
            <p:nvPr/>
          </p:nvSpPr>
          <p:spPr>
            <a:xfrm>
              <a:off x="1831500" y="3949550"/>
              <a:ext cx="18100" cy="29275"/>
            </a:xfrm>
            <a:custGeom>
              <a:rect b="b" l="l" r="r" t="t"/>
              <a:pathLst>
                <a:path extrusionOk="0" fill="none" h="1171" w="724">
                  <a:moveTo>
                    <a:pt x="0" y="1"/>
                  </a:moveTo>
                  <a:cubicBezTo>
                    <a:pt x="111" y="177"/>
                    <a:pt x="216" y="352"/>
                    <a:pt x="322" y="523"/>
                  </a:cubicBezTo>
                  <a:cubicBezTo>
                    <a:pt x="452" y="739"/>
                    <a:pt x="588" y="955"/>
                    <a:pt x="723" y="1170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1" name="Google Shape;6771;p32"/>
            <p:cNvSpPr/>
            <p:nvPr/>
          </p:nvSpPr>
          <p:spPr>
            <a:xfrm>
              <a:off x="1733250" y="4053325"/>
              <a:ext cx="23850" cy="19850"/>
            </a:xfrm>
            <a:custGeom>
              <a:rect b="b" l="l" r="r" t="t"/>
              <a:pathLst>
                <a:path extrusionOk="0" fill="none" h="794" w="954">
                  <a:moveTo>
                    <a:pt x="0" y="1"/>
                  </a:moveTo>
                  <a:cubicBezTo>
                    <a:pt x="206" y="172"/>
                    <a:pt x="412" y="342"/>
                    <a:pt x="613" y="513"/>
                  </a:cubicBezTo>
                  <a:cubicBezTo>
                    <a:pt x="728" y="608"/>
                    <a:pt x="838" y="704"/>
                    <a:pt x="954" y="794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2" name="Google Shape;6772;p32"/>
            <p:cNvSpPr/>
            <p:nvPr/>
          </p:nvSpPr>
          <p:spPr>
            <a:xfrm>
              <a:off x="2347850" y="3969775"/>
              <a:ext cx="24125" cy="21475"/>
            </a:xfrm>
            <a:custGeom>
              <a:rect b="b" l="l" r="r" t="t"/>
              <a:pathLst>
                <a:path extrusionOk="0" fill="none" h="859" w="965">
                  <a:moveTo>
                    <a:pt x="1" y="858"/>
                  </a:moveTo>
                  <a:cubicBezTo>
                    <a:pt x="207" y="733"/>
                    <a:pt x="397" y="587"/>
                    <a:pt x="568" y="422"/>
                  </a:cubicBezTo>
                  <a:cubicBezTo>
                    <a:pt x="714" y="291"/>
                    <a:pt x="844" y="151"/>
                    <a:pt x="965" y="0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3" name="Google Shape;6773;p32"/>
            <p:cNvSpPr/>
            <p:nvPr/>
          </p:nvSpPr>
          <p:spPr>
            <a:xfrm>
              <a:off x="2417250" y="4053075"/>
              <a:ext cx="28875" cy="13200"/>
            </a:xfrm>
            <a:custGeom>
              <a:rect b="b" l="l" r="r" t="t"/>
              <a:pathLst>
                <a:path extrusionOk="0" fill="none" h="528" w="1155">
                  <a:moveTo>
                    <a:pt x="1" y="528"/>
                  </a:moveTo>
                  <a:cubicBezTo>
                    <a:pt x="131" y="468"/>
                    <a:pt x="262" y="407"/>
                    <a:pt x="397" y="347"/>
                  </a:cubicBezTo>
                  <a:cubicBezTo>
                    <a:pt x="648" y="232"/>
                    <a:pt x="904" y="116"/>
                    <a:pt x="1155" y="1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4" name="Google Shape;6774;p32"/>
            <p:cNvSpPr/>
            <p:nvPr/>
          </p:nvSpPr>
          <p:spPr>
            <a:xfrm>
              <a:off x="1709900" y="4120600"/>
              <a:ext cx="782550" cy="25"/>
            </a:xfrm>
            <a:custGeom>
              <a:rect b="b" l="l" r="r" t="t"/>
              <a:pathLst>
                <a:path extrusionOk="0" fill="none" h="1" w="31302">
                  <a:moveTo>
                    <a:pt x="1" y="0"/>
                  </a:moveTo>
                  <a:lnTo>
                    <a:pt x="623" y="0"/>
                  </a:lnTo>
                  <a:lnTo>
                    <a:pt x="8283" y="0"/>
                  </a:lnTo>
                  <a:lnTo>
                    <a:pt x="11696" y="0"/>
                  </a:lnTo>
                  <a:lnTo>
                    <a:pt x="12830" y="0"/>
                  </a:lnTo>
                  <a:lnTo>
                    <a:pt x="15194" y="0"/>
                  </a:lnTo>
                  <a:lnTo>
                    <a:pt x="16524" y="0"/>
                  </a:lnTo>
                  <a:lnTo>
                    <a:pt x="18005" y="0"/>
                  </a:lnTo>
                  <a:lnTo>
                    <a:pt x="23125" y="0"/>
                  </a:lnTo>
                  <a:lnTo>
                    <a:pt x="29795" y="0"/>
                  </a:lnTo>
                  <a:lnTo>
                    <a:pt x="31301" y="0"/>
                  </a:ln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5" name="Google Shape;6775;p32"/>
            <p:cNvSpPr/>
            <p:nvPr/>
          </p:nvSpPr>
          <p:spPr>
            <a:xfrm>
              <a:off x="1656825" y="4109800"/>
              <a:ext cx="830225" cy="25"/>
            </a:xfrm>
            <a:custGeom>
              <a:rect b="b" l="l" r="r" t="t"/>
              <a:pathLst>
                <a:path extrusionOk="0" fill="none" h="1" w="33209">
                  <a:moveTo>
                    <a:pt x="33208" y="1"/>
                  </a:moveTo>
                  <a:lnTo>
                    <a:pt x="32987" y="1"/>
                  </a:lnTo>
                  <a:lnTo>
                    <a:pt x="0" y="1"/>
                  </a:ln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776" name="Google Shape;6776;p32"/>
          <p:cNvSpPr/>
          <p:nvPr/>
        </p:nvSpPr>
        <p:spPr>
          <a:xfrm flipH="1">
            <a:off x="6569749" y="-25"/>
            <a:ext cx="2692851" cy="5258323"/>
          </a:xfrm>
          <a:custGeom>
            <a:rect b="b" l="l" r="r" t="t"/>
            <a:pathLst>
              <a:path extrusionOk="0" h="160584" w="82237">
                <a:moveTo>
                  <a:pt x="0" y="0"/>
                </a:moveTo>
                <a:lnTo>
                  <a:pt x="0" y="160584"/>
                </a:lnTo>
                <a:lnTo>
                  <a:pt x="82237" y="160584"/>
                </a:lnTo>
                <a:cubicBezTo>
                  <a:pt x="58453" y="133927"/>
                  <a:pt x="43982" y="98759"/>
                  <a:pt x="43982" y="60237"/>
                </a:cubicBezTo>
                <a:cubicBezTo>
                  <a:pt x="43982" y="38826"/>
                  <a:pt x="48443" y="18449"/>
                  <a:pt x="56490" y="0"/>
                </a:cubicBezTo>
                <a:close/>
              </a:path>
            </a:pathLst>
          </a:custGeom>
          <a:solidFill>
            <a:srgbClr val="252363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77" name="Google Shape;6777;p32"/>
          <p:cNvSpPr/>
          <p:nvPr/>
        </p:nvSpPr>
        <p:spPr>
          <a:xfrm flipH="1">
            <a:off x="-536550" y="4038289"/>
            <a:ext cx="9799148" cy="1105218"/>
          </a:xfrm>
          <a:custGeom>
            <a:rect b="b" l="l" r="r" t="t"/>
            <a:pathLst>
              <a:path extrusionOk="0" h="34046" w="108242">
                <a:moveTo>
                  <a:pt x="1249" y="1"/>
                </a:moveTo>
                <a:cubicBezTo>
                  <a:pt x="833" y="1"/>
                  <a:pt x="417" y="7"/>
                  <a:pt x="0" y="20"/>
                </a:cubicBezTo>
                <a:lnTo>
                  <a:pt x="0" y="34046"/>
                </a:lnTo>
                <a:lnTo>
                  <a:pt x="108242" y="34046"/>
                </a:lnTo>
                <a:lnTo>
                  <a:pt x="108242" y="22491"/>
                </a:lnTo>
                <a:cubicBezTo>
                  <a:pt x="99670" y="23739"/>
                  <a:pt x="90990" y="24819"/>
                  <a:pt x="82399" y="24819"/>
                </a:cubicBezTo>
                <a:cubicBezTo>
                  <a:pt x="75817" y="24819"/>
                  <a:pt x="69288" y="24185"/>
                  <a:pt x="62902" y="22506"/>
                </a:cubicBezTo>
                <a:cubicBezTo>
                  <a:pt x="53767" y="20102"/>
                  <a:pt x="45355" y="15670"/>
                  <a:pt x="36917" y="11364"/>
                </a:cubicBezTo>
                <a:cubicBezTo>
                  <a:pt x="35175" y="10475"/>
                  <a:pt x="33429" y="9592"/>
                  <a:pt x="31677" y="8733"/>
                </a:cubicBezTo>
                <a:cubicBezTo>
                  <a:pt x="22119" y="4054"/>
                  <a:pt x="11836" y="1"/>
                  <a:pt x="1249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778" name="Google Shape;6778;p32"/>
          <p:cNvGrpSpPr/>
          <p:nvPr/>
        </p:nvGrpSpPr>
        <p:grpSpPr>
          <a:xfrm flipH="1">
            <a:off x="4459898" y="238925"/>
            <a:ext cx="2951769" cy="1030046"/>
            <a:chOff x="4830925" y="3166050"/>
            <a:chExt cx="1936475" cy="675750"/>
          </a:xfrm>
        </p:grpSpPr>
        <p:sp>
          <p:nvSpPr>
            <p:cNvPr id="6779" name="Google Shape;6779;p32"/>
            <p:cNvSpPr/>
            <p:nvPr/>
          </p:nvSpPr>
          <p:spPr>
            <a:xfrm>
              <a:off x="5891250" y="3643625"/>
              <a:ext cx="283500" cy="174475"/>
            </a:xfrm>
            <a:custGeom>
              <a:rect b="b" l="l" r="r" t="t"/>
              <a:pathLst>
                <a:path extrusionOk="0" h="6979" w="11340">
                  <a:moveTo>
                    <a:pt x="11339" y="1"/>
                  </a:moveTo>
                  <a:cubicBezTo>
                    <a:pt x="9567" y="613"/>
                    <a:pt x="7695" y="924"/>
                    <a:pt x="5798" y="990"/>
                  </a:cubicBezTo>
                  <a:cubicBezTo>
                    <a:pt x="5557" y="998"/>
                    <a:pt x="5315" y="1002"/>
                    <a:pt x="5073" y="1002"/>
                  </a:cubicBezTo>
                  <a:cubicBezTo>
                    <a:pt x="4875" y="1002"/>
                    <a:pt x="4676" y="999"/>
                    <a:pt x="4478" y="995"/>
                  </a:cubicBezTo>
                  <a:cubicBezTo>
                    <a:pt x="2671" y="2706"/>
                    <a:pt x="1145" y="4719"/>
                    <a:pt x="0" y="6928"/>
                  </a:cubicBezTo>
                  <a:cubicBezTo>
                    <a:pt x="656" y="6963"/>
                    <a:pt x="1312" y="6979"/>
                    <a:pt x="1968" y="6979"/>
                  </a:cubicBezTo>
                  <a:cubicBezTo>
                    <a:pt x="2060" y="6979"/>
                    <a:pt x="2152" y="6978"/>
                    <a:pt x="2244" y="6978"/>
                  </a:cubicBezTo>
                  <a:cubicBezTo>
                    <a:pt x="5803" y="5472"/>
                    <a:pt x="8975" y="3048"/>
                    <a:pt x="11339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0" name="Google Shape;6780;p32"/>
            <p:cNvSpPr/>
            <p:nvPr/>
          </p:nvSpPr>
          <p:spPr>
            <a:xfrm>
              <a:off x="5259450" y="3524900"/>
              <a:ext cx="743750" cy="291925"/>
            </a:xfrm>
            <a:custGeom>
              <a:rect b="b" l="l" r="r" t="t"/>
              <a:pathLst>
                <a:path extrusionOk="0" h="11677" w="29750">
                  <a:moveTo>
                    <a:pt x="21894" y="6682"/>
                  </a:moveTo>
                  <a:cubicBezTo>
                    <a:pt x="22050" y="6682"/>
                    <a:pt x="22176" y="6808"/>
                    <a:pt x="22176" y="6968"/>
                  </a:cubicBezTo>
                  <a:cubicBezTo>
                    <a:pt x="22176" y="7124"/>
                    <a:pt x="22050" y="7249"/>
                    <a:pt x="21894" y="7249"/>
                  </a:cubicBezTo>
                  <a:cubicBezTo>
                    <a:pt x="21739" y="7249"/>
                    <a:pt x="21608" y="7124"/>
                    <a:pt x="21608" y="6968"/>
                  </a:cubicBezTo>
                  <a:cubicBezTo>
                    <a:pt x="21608" y="6808"/>
                    <a:pt x="21739" y="6682"/>
                    <a:pt x="21894" y="6682"/>
                  </a:cubicBezTo>
                  <a:close/>
                  <a:moveTo>
                    <a:pt x="25303" y="6682"/>
                  </a:moveTo>
                  <a:cubicBezTo>
                    <a:pt x="25463" y="6682"/>
                    <a:pt x="25589" y="6808"/>
                    <a:pt x="25589" y="6968"/>
                  </a:cubicBezTo>
                  <a:cubicBezTo>
                    <a:pt x="25589" y="7124"/>
                    <a:pt x="25463" y="7249"/>
                    <a:pt x="25303" y="7249"/>
                  </a:cubicBezTo>
                  <a:cubicBezTo>
                    <a:pt x="25147" y="7249"/>
                    <a:pt x="25022" y="7124"/>
                    <a:pt x="25022" y="6968"/>
                  </a:cubicBezTo>
                  <a:cubicBezTo>
                    <a:pt x="25022" y="6808"/>
                    <a:pt x="25147" y="6682"/>
                    <a:pt x="25303" y="6682"/>
                  </a:cubicBezTo>
                  <a:close/>
                  <a:moveTo>
                    <a:pt x="21041" y="7536"/>
                  </a:moveTo>
                  <a:cubicBezTo>
                    <a:pt x="21197" y="7536"/>
                    <a:pt x="21327" y="7661"/>
                    <a:pt x="21327" y="7817"/>
                  </a:cubicBezTo>
                  <a:cubicBezTo>
                    <a:pt x="21327" y="7977"/>
                    <a:pt x="21197" y="8103"/>
                    <a:pt x="21041" y="8103"/>
                  </a:cubicBezTo>
                  <a:cubicBezTo>
                    <a:pt x="20886" y="8103"/>
                    <a:pt x="20755" y="7977"/>
                    <a:pt x="20755" y="7817"/>
                  </a:cubicBezTo>
                  <a:cubicBezTo>
                    <a:pt x="20755" y="7661"/>
                    <a:pt x="20886" y="7536"/>
                    <a:pt x="21041" y="7536"/>
                  </a:cubicBezTo>
                  <a:close/>
                  <a:moveTo>
                    <a:pt x="22748" y="8103"/>
                  </a:moveTo>
                  <a:cubicBezTo>
                    <a:pt x="22903" y="8103"/>
                    <a:pt x="23029" y="8228"/>
                    <a:pt x="23029" y="8384"/>
                  </a:cubicBezTo>
                  <a:cubicBezTo>
                    <a:pt x="23029" y="8544"/>
                    <a:pt x="22903" y="8670"/>
                    <a:pt x="22748" y="8670"/>
                  </a:cubicBezTo>
                  <a:cubicBezTo>
                    <a:pt x="22587" y="8670"/>
                    <a:pt x="22462" y="8544"/>
                    <a:pt x="22462" y="8384"/>
                  </a:cubicBezTo>
                  <a:cubicBezTo>
                    <a:pt x="22462" y="8228"/>
                    <a:pt x="22587" y="8103"/>
                    <a:pt x="22748" y="8103"/>
                  </a:cubicBezTo>
                  <a:close/>
                  <a:moveTo>
                    <a:pt x="4206" y="1"/>
                  </a:moveTo>
                  <a:cubicBezTo>
                    <a:pt x="2763" y="1"/>
                    <a:pt x="1306" y="157"/>
                    <a:pt x="0" y="744"/>
                  </a:cubicBezTo>
                  <a:cubicBezTo>
                    <a:pt x="412" y="1136"/>
                    <a:pt x="823" y="1517"/>
                    <a:pt x="1245" y="1889"/>
                  </a:cubicBezTo>
                  <a:cubicBezTo>
                    <a:pt x="7850" y="7731"/>
                    <a:pt x="16474" y="11225"/>
                    <a:pt x="25272" y="11677"/>
                  </a:cubicBezTo>
                  <a:cubicBezTo>
                    <a:pt x="26417" y="9468"/>
                    <a:pt x="27943" y="7455"/>
                    <a:pt x="29750" y="5744"/>
                  </a:cubicBezTo>
                  <a:cubicBezTo>
                    <a:pt x="27652" y="5694"/>
                    <a:pt x="25549" y="5362"/>
                    <a:pt x="23536" y="4825"/>
                  </a:cubicBezTo>
                  <a:cubicBezTo>
                    <a:pt x="20630" y="4042"/>
                    <a:pt x="17889" y="2737"/>
                    <a:pt x="15033" y="1794"/>
                  </a:cubicBezTo>
                  <a:cubicBezTo>
                    <a:pt x="11816" y="729"/>
                    <a:pt x="8443" y="127"/>
                    <a:pt x="5050" y="17"/>
                  </a:cubicBezTo>
                  <a:cubicBezTo>
                    <a:pt x="4770" y="7"/>
                    <a:pt x="4488" y="1"/>
                    <a:pt x="420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1" name="Google Shape;6781;p32"/>
            <p:cNvSpPr/>
            <p:nvPr/>
          </p:nvSpPr>
          <p:spPr>
            <a:xfrm>
              <a:off x="5947350" y="3291150"/>
              <a:ext cx="812025" cy="526925"/>
            </a:xfrm>
            <a:custGeom>
              <a:rect b="b" l="l" r="r" t="t"/>
              <a:pathLst>
                <a:path extrusionOk="0" h="21077" w="32481">
                  <a:moveTo>
                    <a:pt x="32425" y="1"/>
                  </a:moveTo>
                  <a:cubicBezTo>
                    <a:pt x="30332" y="1005"/>
                    <a:pt x="29413" y="3168"/>
                    <a:pt x="27647" y="4538"/>
                  </a:cubicBezTo>
                  <a:cubicBezTo>
                    <a:pt x="26161" y="5693"/>
                    <a:pt x="24158" y="5944"/>
                    <a:pt x="22522" y="6887"/>
                  </a:cubicBezTo>
                  <a:cubicBezTo>
                    <a:pt x="21598" y="7424"/>
                    <a:pt x="20815" y="8167"/>
                    <a:pt x="19972" y="8825"/>
                  </a:cubicBezTo>
                  <a:cubicBezTo>
                    <a:pt x="18592" y="9899"/>
                    <a:pt x="16574" y="10712"/>
                    <a:pt x="14687" y="10717"/>
                  </a:cubicBezTo>
                  <a:cubicBezTo>
                    <a:pt x="13035" y="12298"/>
                    <a:pt x="11133" y="13397"/>
                    <a:pt x="9095" y="14100"/>
                  </a:cubicBezTo>
                  <a:cubicBezTo>
                    <a:pt x="6731" y="17147"/>
                    <a:pt x="3559" y="19571"/>
                    <a:pt x="0" y="21077"/>
                  </a:cubicBezTo>
                  <a:cubicBezTo>
                    <a:pt x="136" y="21077"/>
                    <a:pt x="276" y="21072"/>
                    <a:pt x="412" y="21072"/>
                  </a:cubicBezTo>
                  <a:cubicBezTo>
                    <a:pt x="7173" y="20946"/>
                    <a:pt x="13879" y="18999"/>
                    <a:pt x="19701" y="15561"/>
                  </a:cubicBezTo>
                  <a:cubicBezTo>
                    <a:pt x="25072" y="12388"/>
                    <a:pt x="31401" y="7595"/>
                    <a:pt x="32380" y="989"/>
                  </a:cubicBezTo>
                  <a:cubicBezTo>
                    <a:pt x="32425" y="663"/>
                    <a:pt x="32460" y="337"/>
                    <a:pt x="32480" y="11"/>
                  </a:cubicBezTo>
                  <a:lnTo>
                    <a:pt x="3242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2" name="Google Shape;6782;p32"/>
            <p:cNvSpPr/>
            <p:nvPr/>
          </p:nvSpPr>
          <p:spPr>
            <a:xfrm>
              <a:off x="6174725" y="3545750"/>
              <a:ext cx="139800" cy="97900"/>
            </a:xfrm>
            <a:custGeom>
              <a:rect b="b" l="l" r="r" t="t"/>
              <a:pathLst>
                <a:path extrusionOk="0" h="3916" w="5592">
                  <a:moveTo>
                    <a:pt x="2419" y="1"/>
                  </a:moveTo>
                  <a:cubicBezTo>
                    <a:pt x="1757" y="1391"/>
                    <a:pt x="944" y="2706"/>
                    <a:pt x="0" y="3916"/>
                  </a:cubicBezTo>
                  <a:cubicBezTo>
                    <a:pt x="2038" y="3213"/>
                    <a:pt x="3940" y="2114"/>
                    <a:pt x="5592" y="533"/>
                  </a:cubicBezTo>
                  <a:cubicBezTo>
                    <a:pt x="5311" y="533"/>
                    <a:pt x="5035" y="513"/>
                    <a:pt x="4763" y="478"/>
                  </a:cubicBezTo>
                  <a:cubicBezTo>
                    <a:pt x="4578" y="764"/>
                    <a:pt x="4272" y="980"/>
                    <a:pt x="3905" y="1045"/>
                  </a:cubicBezTo>
                  <a:cubicBezTo>
                    <a:pt x="3831" y="1058"/>
                    <a:pt x="3758" y="1064"/>
                    <a:pt x="3685" y="1064"/>
                  </a:cubicBezTo>
                  <a:cubicBezTo>
                    <a:pt x="3072" y="1064"/>
                    <a:pt x="2527" y="625"/>
                    <a:pt x="24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3" name="Google Shape;6783;p32"/>
            <p:cNvSpPr/>
            <p:nvPr/>
          </p:nvSpPr>
          <p:spPr>
            <a:xfrm>
              <a:off x="4830925" y="3166050"/>
              <a:ext cx="1936475" cy="502625"/>
            </a:xfrm>
            <a:custGeom>
              <a:rect b="b" l="l" r="r" t="t"/>
              <a:pathLst>
                <a:path extrusionOk="0" h="20105" w="77459">
                  <a:moveTo>
                    <a:pt x="73995" y="4834"/>
                  </a:moveTo>
                  <a:cubicBezTo>
                    <a:pt x="74151" y="4834"/>
                    <a:pt x="74276" y="4965"/>
                    <a:pt x="74276" y="5120"/>
                  </a:cubicBezTo>
                  <a:cubicBezTo>
                    <a:pt x="74276" y="5276"/>
                    <a:pt x="74151" y="5401"/>
                    <a:pt x="73995" y="5401"/>
                  </a:cubicBezTo>
                  <a:cubicBezTo>
                    <a:pt x="73834" y="5401"/>
                    <a:pt x="73709" y="5276"/>
                    <a:pt x="73709" y="5120"/>
                  </a:cubicBezTo>
                  <a:cubicBezTo>
                    <a:pt x="73709" y="4965"/>
                    <a:pt x="73834" y="4834"/>
                    <a:pt x="73995" y="4834"/>
                  </a:cubicBezTo>
                  <a:close/>
                  <a:moveTo>
                    <a:pt x="14024" y="5401"/>
                  </a:moveTo>
                  <a:cubicBezTo>
                    <a:pt x="14180" y="5401"/>
                    <a:pt x="14305" y="5532"/>
                    <a:pt x="14305" y="5687"/>
                  </a:cubicBezTo>
                  <a:cubicBezTo>
                    <a:pt x="14305" y="5843"/>
                    <a:pt x="14180" y="5973"/>
                    <a:pt x="14024" y="5973"/>
                  </a:cubicBezTo>
                  <a:cubicBezTo>
                    <a:pt x="13864" y="5973"/>
                    <a:pt x="13738" y="5843"/>
                    <a:pt x="13738" y="5687"/>
                  </a:cubicBezTo>
                  <a:cubicBezTo>
                    <a:pt x="13738" y="5532"/>
                    <a:pt x="13864" y="5401"/>
                    <a:pt x="14024" y="5401"/>
                  </a:cubicBezTo>
                  <a:close/>
                  <a:moveTo>
                    <a:pt x="68880" y="5401"/>
                  </a:moveTo>
                  <a:cubicBezTo>
                    <a:pt x="69036" y="5401"/>
                    <a:pt x="69161" y="5532"/>
                    <a:pt x="69161" y="5687"/>
                  </a:cubicBezTo>
                  <a:cubicBezTo>
                    <a:pt x="69161" y="5843"/>
                    <a:pt x="69036" y="5973"/>
                    <a:pt x="68880" y="5973"/>
                  </a:cubicBezTo>
                  <a:cubicBezTo>
                    <a:pt x="68720" y="5973"/>
                    <a:pt x="68594" y="5843"/>
                    <a:pt x="68594" y="5687"/>
                  </a:cubicBezTo>
                  <a:cubicBezTo>
                    <a:pt x="68594" y="5532"/>
                    <a:pt x="68720" y="5401"/>
                    <a:pt x="68880" y="5401"/>
                  </a:cubicBezTo>
                  <a:close/>
                  <a:moveTo>
                    <a:pt x="70301" y="5687"/>
                  </a:moveTo>
                  <a:cubicBezTo>
                    <a:pt x="70456" y="5687"/>
                    <a:pt x="70582" y="5813"/>
                    <a:pt x="70582" y="5973"/>
                  </a:cubicBezTo>
                  <a:cubicBezTo>
                    <a:pt x="70582" y="6129"/>
                    <a:pt x="70456" y="6254"/>
                    <a:pt x="70301" y="6254"/>
                  </a:cubicBezTo>
                  <a:cubicBezTo>
                    <a:pt x="70145" y="6254"/>
                    <a:pt x="70015" y="6129"/>
                    <a:pt x="70015" y="5973"/>
                  </a:cubicBezTo>
                  <a:cubicBezTo>
                    <a:pt x="70015" y="5813"/>
                    <a:pt x="70145" y="5687"/>
                    <a:pt x="70301" y="5687"/>
                  </a:cubicBezTo>
                  <a:close/>
                  <a:moveTo>
                    <a:pt x="71435" y="5973"/>
                  </a:moveTo>
                  <a:cubicBezTo>
                    <a:pt x="71596" y="5973"/>
                    <a:pt x="71721" y="6099"/>
                    <a:pt x="71721" y="6254"/>
                  </a:cubicBezTo>
                  <a:cubicBezTo>
                    <a:pt x="71721" y="6415"/>
                    <a:pt x="71596" y="6541"/>
                    <a:pt x="71435" y="6541"/>
                  </a:cubicBezTo>
                  <a:cubicBezTo>
                    <a:pt x="71280" y="6541"/>
                    <a:pt x="71154" y="6415"/>
                    <a:pt x="71154" y="6254"/>
                  </a:cubicBezTo>
                  <a:cubicBezTo>
                    <a:pt x="71154" y="6099"/>
                    <a:pt x="71280" y="5973"/>
                    <a:pt x="71435" y="5973"/>
                  </a:cubicBezTo>
                  <a:close/>
                  <a:moveTo>
                    <a:pt x="15445" y="6254"/>
                  </a:moveTo>
                  <a:cubicBezTo>
                    <a:pt x="15600" y="6254"/>
                    <a:pt x="15731" y="6380"/>
                    <a:pt x="15731" y="6541"/>
                  </a:cubicBezTo>
                  <a:cubicBezTo>
                    <a:pt x="15731" y="6696"/>
                    <a:pt x="15600" y="6822"/>
                    <a:pt x="15445" y="6822"/>
                  </a:cubicBezTo>
                  <a:cubicBezTo>
                    <a:pt x="15289" y="6822"/>
                    <a:pt x="15159" y="6696"/>
                    <a:pt x="15159" y="6541"/>
                  </a:cubicBezTo>
                  <a:cubicBezTo>
                    <a:pt x="15159" y="6380"/>
                    <a:pt x="15289" y="6254"/>
                    <a:pt x="15445" y="6254"/>
                  </a:cubicBezTo>
                  <a:close/>
                  <a:moveTo>
                    <a:pt x="14305" y="6822"/>
                  </a:moveTo>
                  <a:cubicBezTo>
                    <a:pt x="14466" y="6822"/>
                    <a:pt x="14591" y="6952"/>
                    <a:pt x="14591" y="7108"/>
                  </a:cubicBezTo>
                  <a:cubicBezTo>
                    <a:pt x="14591" y="7263"/>
                    <a:pt x="14466" y="7394"/>
                    <a:pt x="14305" y="7394"/>
                  </a:cubicBezTo>
                  <a:cubicBezTo>
                    <a:pt x="14150" y="7394"/>
                    <a:pt x="14024" y="7263"/>
                    <a:pt x="14024" y="7108"/>
                  </a:cubicBezTo>
                  <a:cubicBezTo>
                    <a:pt x="14024" y="6952"/>
                    <a:pt x="14150" y="6822"/>
                    <a:pt x="14305" y="6822"/>
                  </a:cubicBezTo>
                  <a:close/>
                  <a:moveTo>
                    <a:pt x="70015" y="7394"/>
                  </a:moveTo>
                  <a:cubicBezTo>
                    <a:pt x="70170" y="7394"/>
                    <a:pt x="70301" y="7519"/>
                    <a:pt x="70301" y="7675"/>
                  </a:cubicBezTo>
                  <a:cubicBezTo>
                    <a:pt x="70301" y="7831"/>
                    <a:pt x="70170" y="7961"/>
                    <a:pt x="70015" y="7961"/>
                  </a:cubicBezTo>
                  <a:cubicBezTo>
                    <a:pt x="69859" y="7961"/>
                    <a:pt x="69729" y="7831"/>
                    <a:pt x="69729" y="7675"/>
                  </a:cubicBezTo>
                  <a:cubicBezTo>
                    <a:pt x="69729" y="7519"/>
                    <a:pt x="69859" y="7394"/>
                    <a:pt x="70015" y="7394"/>
                  </a:cubicBezTo>
                  <a:close/>
                  <a:moveTo>
                    <a:pt x="68027" y="8247"/>
                  </a:moveTo>
                  <a:cubicBezTo>
                    <a:pt x="68183" y="8247"/>
                    <a:pt x="68308" y="8373"/>
                    <a:pt x="68308" y="8528"/>
                  </a:cubicBezTo>
                  <a:cubicBezTo>
                    <a:pt x="68308" y="8689"/>
                    <a:pt x="68183" y="8814"/>
                    <a:pt x="68027" y="8814"/>
                  </a:cubicBezTo>
                  <a:cubicBezTo>
                    <a:pt x="67871" y="8814"/>
                    <a:pt x="67741" y="8689"/>
                    <a:pt x="67741" y="8528"/>
                  </a:cubicBezTo>
                  <a:cubicBezTo>
                    <a:pt x="67741" y="8373"/>
                    <a:pt x="67871" y="8247"/>
                    <a:pt x="68027" y="8247"/>
                  </a:cubicBezTo>
                  <a:close/>
                  <a:moveTo>
                    <a:pt x="3288" y="0"/>
                  </a:moveTo>
                  <a:lnTo>
                    <a:pt x="3288" y="0"/>
                  </a:lnTo>
                  <a:cubicBezTo>
                    <a:pt x="3609" y="1200"/>
                    <a:pt x="4096" y="2475"/>
                    <a:pt x="5009" y="3313"/>
                  </a:cubicBezTo>
                  <a:cubicBezTo>
                    <a:pt x="3132" y="3409"/>
                    <a:pt x="1245" y="4242"/>
                    <a:pt x="0" y="5642"/>
                  </a:cubicBezTo>
                  <a:cubicBezTo>
                    <a:pt x="351" y="5680"/>
                    <a:pt x="717" y="5699"/>
                    <a:pt x="1091" y="5699"/>
                  </a:cubicBezTo>
                  <a:cubicBezTo>
                    <a:pt x="2677" y="5699"/>
                    <a:pt x="4415" y="5369"/>
                    <a:pt x="5808" y="4829"/>
                  </a:cubicBezTo>
                  <a:cubicBezTo>
                    <a:pt x="5840" y="4816"/>
                    <a:pt x="5877" y="4810"/>
                    <a:pt x="5919" y="4810"/>
                  </a:cubicBezTo>
                  <a:cubicBezTo>
                    <a:pt x="6715" y="4810"/>
                    <a:pt x="9182" y="6975"/>
                    <a:pt x="9688" y="7414"/>
                  </a:cubicBezTo>
                  <a:cubicBezTo>
                    <a:pt x="11143" y="8679"/>
                    <a:pt x="12413" y="10260"/>
                    <a:pt x="13743" y="11655"/>
                  </a:cubicBezTo>
                  <a:cubicBezTo>
                    <a:pt x="14857" y="12820"/>
                    <a:pt x="15972" y="13984"/>
                    <a:pt x="17141" y="15098"/>
                  </a:cubicBezTo>
                  <a:cubicBezTo>
                    <a:pt x="18447" y="14511"/>
                    <a:pt x="19904" y="14355"/>
                    <a:pt x="21347" y="14355"/>
                  </a:cubicBezTo>
                  <a:cubicBezTo>
                    <a:pt x="21629" y="14355"/>
                    <a:pt x="21911" y="14361"/>
                    <a:pt x="22191" y="14371"/>
                  </a:cubicBezTo>
                  <a:cubicBezTo>
                    <a:pt x="25584" y="14481"/>
                    <a:pt x="28957" y="15083"/>
                    <a:pt x="32174" y="16148"/>
                  </a:cubicBezTo>
                  <a:cubicBezTo>
                    <a:pt x="35030" y="17091"/>
                    <a:pt x="37771" y="18396"/>
                    <a:pt x="40677" y="19179"/>
                  </a:cubicBezTo>
                  <a:cubicBezTo>
                    <a:pt x="42690" y="19716"/>
                    <a:pt x="44793" y="20048"/>
                    <a:pt x="46891" y="20098"/>
                  </a:cubicBezTo>
                  <a:cubicBezTo>
                    <a:pt x="47089" y="20102"/>
                    <a:pt x="47288" y="20105"/>
                    <a:pt x="47486" y="20105"/>
                  </a:cubicBezTo>
                  <a:cubicBezTo>
                    <a:pt x="47728" y="20105"/>
                    <a:pt x="47970" y="20101"/>
                    <a:pt x="48211" y="20093"/>
                  </a:cubicBezTo>
                  <a:cubicBezTo>
                    <a:pt x="50108" y="20027"/>
                    <a:pt x="51980" y="19716"/>
                    <a:pt x="53752" y="19104"/>
                  </a:cubicBezTo>
                  <a:cubicBezTo>
                    <a:pt x="54696" y="17894"/>
                    <a:pt x="55509" y="16579"/>
                    <a:pt x="56171" y="15189"/>
                  </a:cubicBezTo>
                  <a:cubicBezTo>
                    <a:pt x="56166" y="15184"/>
                    <a:pt x="56166" y="15184"/>
                    <a:pt x="56166" y="15184"/>
                  </a:cubicBezTo>
                  <a:cubicBezTo>
                    <a:pt x="56046" y="14476"/>
                    <a:pt x="56518" y="13814"/>
                    <a:pt x="57215" y="13688"/>
                  </a:cubicBezTo>
                  <a:cubicBezTo>
                    <a:pt x="57289" y="13676"/>
                    <a:pt x="57360" y="13670"/>
                    <a:pt x="57431" y="13670"/>
                  </a:cubicBezTo>
                  <a:cubicBezTo>
                    <a:pt x="57534" y="13670"/>
                    <a:pt x="57634" y="13682"/>
                    <a:pt x="57732" y="13703"/>
                  </a:cubicBezTo>
                  <a:cubicBezTo>
                    <a:pt x="57775" y="13406"/>
                    <a:pt x="58026" y="13188"/>
                    <a:pt x="58323" y="13188"/>
                  </a:cubicBezTo>
                  <a:cubicBezTo>
                    <a:pt x="58342" y="13188"/>
                    <a:pt x="58361" y="13189"/>
                    <a:pt x="58380" y="13191"/>
                  </a:cubicBezTo>
                  <a:cubicBezTo>
                    <a:pt x="58711" y="13216"/>
                    <a:pt x="58957" y="13507"/>
                    <a:pt x="58927" y="13839"/>
                  </a:cubicBezTo>
                  <a:cubicBezTo>
                    <a:pt x="58907" y="14070"/>
                    <a:pt x="58761" y="14260"/>
                    <a:pt x="58566" y="14341"/>
                  </a:cubicBezTo>
                  <a:cubicBezTo>
                    <a:pt x="58636" y="14461"/>
                    <a:pt x="58686" y="14597"/>
                    <a:pt x="58711" y="14742"/>
                  </a:cubicBezTo>
                  <a:cubicBezTo>
                    <a:pt x="58766" y="15073"/>
                    <a:pt x="58691" y="15400"/>
                    <a:pt x="58515" y="15666"/>
                  </a:cubicBezTo>
                  <a:cubicBezTo>
                    <a:pt x="58787" y="15701"/>
                    <a:pt x="59063" y="15721"/>
                    <a:pt x="59344" y="15721"/>
                  </a:cubicBezTo>
                  <a:cubicBezTo>
                    <a:pt x="61231" y="15716"/>
                    <a:pt x="63249" y="14903"/>
                    <a:pt x="64629" y="13829"/>
                  </a:cubicBezTo>
                  <a:cubicBezTo>
                    <a:pt x="65472" y="13171"/>
                    <a:pt x="66255" y="12428"/>
                    <a:pt x="67179" y="11891"/>
                  </a:cubicBezTo>
                  <a:cubicBezTo>
                    <a:pt x="68815" y="10948"/>
                    <a:pt x="70818" y="10697"/>
                    <a:pt x="72304" y="9542"/>
                  </a:cubicBezTo>
                  <a:cubicBezTo>
                    <a:pt x="74070" y="8172"/>
                    <a:pt x="74989" y="6009"/>
                    <a:pt x="77082" y="5005"/>
                  </a:cubicBezTo>
                  <a:lnTo>
                    <a:pt x="77137" y="5015"/>
                  </a:lnTo>
                  <a:cubicBezTo>
                    <a:pt x="77458" y="4754"/>
                    <a:pt x="77343" y="4202"/>
                    <a:pt x="77022" y="3946"/>
                  </a:cubicBezTo>
                  <a:cubicBezTo>
                    <a:pt x="76700" y="3690"/>
                    <a:pt x="76259" y="3649"/>
                    <a:pt x="75847" y="3629"/>
                  </a:cubicBezTo>
                  <a:cubicBezTo>
                    <a:pt x="75445" y="3611"/>
                    <a:pt x="75043" y="3603"/>
                    <a:pt x="74643" y="3603"/>
                  </a:cubicBezTo>
                  <a:cubicBezTo>
                    <a:pt x="67072" y="3603"/>
                    <a:pt x="59798" y="6680"/>
                    <a:pt x="52347" y="8267"/>
                  </a:cubicBezTo>
                  <a:cubicBezTo>
                    <a:pt x="48399" y="9108"/>
                    <a:pt x="44363" y="9529"/>
                    <a:pt x="40327" y="9529"/>
                  </a:cubicBezTo>
                  <a:cubicBezTo>
                    <a:pt x="36171" y="9529"/>
                    <a:pt x="32016" y="9083"/>
                    <a:pt x="27958" y="8192"/>
                  </a:cubicBezTo>
                  <a:cubicBezTo>
                    <a:pt x="20785" y="6611"/>
                    <a:pt x="13844" y="3654"/>
                    <a:pt x="6500" y="3429"/>
                  </a:cubicBezTo>
                  <a:cubicBezTo>
                    <a:pt x="6485" y="3348"/>
                    <a:pt x="6405" y="3323"/>
                    <a:pt x="6385" y="3238"/>
                  </a:cubicBezTo>
                  <a:cubicBezTo>
                    <a:pt x="5993" y="1732"/>
                    <a:pt x="4779" y="457"/>
                    <a:pt x="3288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4" name="Google Shape;6784;p32"/>
            <p:cNvSpPr/>
            <p:nvPr/>
          </p:nvSpPr>
          <p:spPr>
            <a:xfrm>
              <a:off x="6673625" y="3286900"/>
              <a:ext cx="14225" cy="14200"/>
            </a:xfrm>
            <a:custGeom>
              <a:rect b="b" l="l" r="r" t="t"/>
              <a:pathLst>
                <a:path extrusionOk="0" h="568" w="569">
                  <a:moveTo>
                    <a:pt x="287" y="0"/>
                  </a:moveTo>
                  <a:cubicBezTo>
                    <a:pt x="126" y="0"/>
                    <a:pt x="1" y="131"/>
                    <a:pt x="1" y="286"/>
                  </a:cubicBezTo>
                  <a:cubicBezTo>
                    <a:pt x="1" y="442"/>
                    <a:pt x="126" y="567"/>
                    <a:pt x="287" y="567"/>
                  </a:cubicBezTo>
                  <a:cubicBezTo>
                    <a:pt x="443" y="567"/>
                    <a:pt x="568" y="442"/>
                    <a:pt x="568" y="286"/>
                  </a:cubicBezTo>
                  <a:cubicBezTo>
                    <a:pt x="568" y="131"/>
                    <a:pt x="443" y="0"/>
                    <a:pt x="287" y="0"/>
                  </a:cubicBezTo>
                  <a:close/>
                </a:path>
              </a:pathLst>
            </a:custGeom>
            <a:solidFill>
              <a:srgbClr val="27427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5" name="Google Shape;6785;p32"/>
            <p:cNvSpPr/>
            <p:nvPr/>
          </p:nvSpPr>
          <p:spPr>
            <a:xfrm>
              <a:off x="6609775" y="3315375"/>
              <a:ext cx="14200" cy="14200"/>
            </a:xfrm>
            <a:custGeom>
              <a:rect b="b" l="l" r="r" t="t"/>
              <a:pathLst>
                <a:path extrusionOk="0" h="568" w="568">
                  <a:moveTo>
                    <a:pt x="281" y="0"/>
                  </a:moveTo>
                  <a:cubicBezTo>
                    <a:pt x="126" y="0"/>
                    <a:pt x="0" y="126"/>
                    <a:pt x="0" y="281"/>
                  </a:cubicBezTo>
                  <a:cubicBezTo>
                    <a:pt x="0" y="442"/>
                    <a:pt x="126" y="568"/>
                    <a:pt x="281" y="568"/>
                  </a:cubicBezTo>
                  <a:cubicBezTo>
                    <a:pt x="442" y="568"/>
                    <a:pt x="567" y="442"/>
                    <a:pt x="567" y="281"/>
                  </a:cubicBezTo>
                  <a:cubicBezTo>
                    <a:pt x="567" y="126"/>
                    <a:pt x="442" y="0"/>
                    <a:pt x="281" y="0"/>
                  </a:cubicBezTo>
                  <a:close/>
                </a:path>
              </a:pathLst>
            </a:custGeom>
            <a:solidFill>
              <a:srgbClr val="27427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6" name="Google Shape;6786;p32"/>
            <p:cNvSpPr/>
            <p:nvPr/>
          </p:nvSpPr>
          <p:spPr>
            <a:xfrm>
              <a:off x="6581275" y="3308225"/>
              <a:ext cx="14200" cy="14200"/>
            </a:xfrm>
            <a:custGeom>
              <a:rect b="b" l="l" r="r" t="t"/>
              <a:pathLst>
                <a:path extrusionOk="0" h="568" w="568">
                  <a:moveTo>
                    <a:pt x="287" y="0"/>
                  </a:moveTo>
                  <a:cubicBezTo>
                    <a:pt x="131" y="0"/>
                    <a:pt x="1" y="126"/>
                    <a:pt x="1" y="286"/>
                  </a:cubicBezTo>
                  <a:cubicBezTo>
                    <a:pt x="1" y="442"/>
                    <a:pt x="131" y="567"/>
                    <a:pt x="287" y="567"/>
                  </a:cubicBezTo>
                  <a:cubicBezTo>
                    <a:pt x="442" y="567"/>
                    <a:pt x="568" y="442"/>
                    <a:pt x="568" y="286"/>
                  </a:cubicBezTo>
                  <a:cubicBezTo>
                    <a:pt x="568" y="126"/>
                    <a:pt x="442" y="0"/>
                    <a:pt x="287" y="0"/>
                  </a:cubicBezTo>
                  <a:close/>
                </a:path>
              </a:pathLst>
            </a:custGeom>
            <a:solidFill>
              <a:srgbClr val="27427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7" name="Google Shape;6787;p32"/>
            <p:cNvSpPr/>
            <p:nvPr/>
          </p:nvSpPr>
          <p:spPr>
            <a:xfrm>
              <a:off x="6574125" y="3350875"/>
              <a:ext cx="14325" cy="14225"/>
            </a:xfrm>
            <a:custGeom>
              <a:rect b="b" l="l" r="r" t="t"/>
              <a:pathLst>
                <a:path extrusionOk="0" h="569" w="573">
                  <a:moveTo>
                    <a:pt x="287" y="1"/>
                  </a:moveTo>
                  <a:cubicBezTo>
                    <a:pt x="131" y="1"/>
                    <a:pt x="1" y="126"/>
                    <a:pt x="1" y="282"/>
                  </a:cubicBezTo>
                  <a:cubicBezTo>
                    <a:pt x="1" y="438"/>
                    <a:pt x="131" y="568"/>
                    <a:pt x="287" y="568"/>
                  </a:cubicBezTo>
                  <a:cubicBezTo>
                    <a:pt x="442" y="568"/>
                    <a:pt x="573" y="438"/>
                    <a:pt x="573" y="282"/>
                  </a:cubicBezTo>
                  <a:cubicBezTo>
                    <a:pt x="573" y="126"/>
                    <a:pt x="442" y="1"/>
                    <a:pt x="287" y="1"/>
                  </a:cubicBezTo>
                  <a:close/>
                </a:path>
              </a:pathLst>
            </a:custGeom>
            <a:solidFill>
              <a:srgbClr val="27427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8" name="Google Shape;6788;p32"/>
            <p:cNvSpPr/>
            <p:nvPr/>
          </p:nvSpPr>
          <p:spPr>
            <a:xfrm>
              <a:off x="6545775" y="3301075"/>
              <a:ext cx="14200" cy="14325"/>
            </a:xfrm>
            <a:custGeom>
              <a:rect b="b" l="l" r="r" t="t"/>
              <a:pathLst>
                <a:path extrusionOk="0" h="573" w="568">
                  <a:moveTo>
                    <a:pt x="286" y="0"/>
                  </a:moveTo>
                  <a:cubicBezTo>
                    <a:pt x="126" y="0"/>
                    <a:pt x="0" y="131"/>
                    <a:pt x="0" y="286"/>
                  </a:cubicBezTo>
                  <a:cubicBezTo>
                    <a:pt x="0" y="442"/>
                    <a:pt x="126" y="572"/>
                    <a:pt x="286" y="572"/>
                  </a:cubicBezTo>
                  <a:cubicBezTo>
                    <a:pt x="442" y="572"/>
                    <a:pt x="567" y="442"/>
                    <a:pt x="567" y="286"/>
                  </a:cubicBezTo>
                  <a:cubicBezTo>
                    <a:pt x="567" y="131"/>
                    <a:pt x="442" y="0"/>
                    <a:pt x="286" y="0"/>
                  </a:cubicBezTo>
                  <a:close/>
                </a:path>
              </a:pathLst>
            </a:custGeom>
            <a:solidFill>
              <a:srgbClr val="27427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9" name="Google Shape;6789;p32"/>
            <p:cNvSpPr/>
            <p:nvPr/>
          </p:nvSpPr>
          <p:spPr>
            <a:xfrm>
              <a:off x="6524425" y="3372225"/>
              <a:ext cx="14225" cy="14200"/>
            </a:xfrm>
            <a:custGeom>
              <a:rect b="b" l="l" r="r" t="t"/>
              <a:pathLst>
                <a:path extrusionOk="0" h="568" w="569">
                  <a:moveTo>
                    <a:pt x="287" y="0"/>
                  </a:moveTo>
                  <a:cubicBezTo>
                    <a:pt x="131" y="0"/>
                    <a:pt x="1" y="126"/>
                    <a:pt x="1" y="281"/>
                  </a:cubicBezTo>
                  <a:cubicBezTo>
                    <a:pt x="1" y="442"/>
                    <a:pt x="131" y="567"/>
                    <a:pt x="287" y="567"/>
                  </a:cubicBezTo>
                  <a:cubicBezTo>
                    <a:pt x="443" y="567"/>
                    <a:pt x="568" y="442"/>
                    <a:pt x="568" y="281"/>
                  </a:cubicBezTo>
                  <a:cubicBezTo>
                    <a:pt x="568" y="126"/>
                    <a:pt x="443" y="0"/>
                    <a:pt x="287" y="0"/>
                  </a:cubicBezTo>
                  <a:close/>
                </a:path>
              </a:pathLst>
            </a:custGeom>
            <a:solidFill>
              <a:srgbClr val="27427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0" name="Google Shape;6790;p32"/>
            <p:cNvSpPr/>
            <p:nvPr/>
          </p:nvSpPr>
          <p:spPr>
            <a:xfrm>
              <a:off x="6274225" y="3495750"/>
              <a:ext cx="30650" cy="28825"/>
            </a:xfrm>
            <a:custGeom>
              <a:rect b="b" l="l" r="r" t="t"/>
              <a:pathLst>
                <a:path extrusionOk="0" h="1153" w="1226">
                  <a:moveTo>
                    <a:pt x="591" y="0"/>
                  </a:moveTo>
                  <a:cubicBezTo>
                    <a:pt x="294" y="0"/>
                    <a:pt x="43" y="218"/>
                    <a:pt x="0" y="515"/>
                  </a:cubicBezTo>
                  <a:cubicBezTo>
                    <a:pt x="357" y="600"/>
                    <a:pt x="663" y="831"/>
                    <a:pt x="834" y="1153"/>
                  </a:cubicBezTo>
                  <a:cubicBezTo>
                    <a:pt x="1029" y="1072"/>
                    <a:pt x="1175" y="882"/>
                    <a:pt x="1195" y="651"/>
                  </a:cubicBezTo>
                  <a:cubicBezTo>
                    <a:pt x="1225" y="319"/>
                    <a:pt x="979" y="28"/>
                    <a:pt x="648" y="3"/>
                  </a:cubicBezTo>
                  <a:cubicBezTo>
                    <a:pt x="629" y="1"/>
                    <a:pt x="610" y="0"/>
                    <a:pt x="59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1" name="Google Shape;6791;p32"/>
            <p:cNvSpPr/>
            <p:nvPr/>
          </p:nvSpPr>
          <p:spPr>
            <a:xfrm>
              <a:off x="6273475" y="3508625"/>
              <a:ext cx="21600" cy="17150"/>
            </a:xfrm>
            <a:custGeom>
              <a:rect b="b" l="l" r="r" t="t"/>
              <a:pathLst>
                <a:path extrusionOk="0" h="686" w="864">
                  <a:moveTo>
                    <a:pt x="30" y="0"/>
                  </a:moveTo>
                  <a:cubicBezTo>
                    <a:pt x="30" y="15"/>
                    <a:pt x="25" y="25"/>
                    <a:pt x="25" y="35"/>
                  </a:cubicBezTo>
                  <a:cubicBezTo>
                    <a:pt x="0" y="367"/>
                    <a:pt x="246" y="658"/>
                    <a:pt x="578" y="683"/>
                  </a:cubicBezTo>
                  <a:cubicBezTo>
                    <a:pt x="598" y="685"/>
                    <a:pt x="618" y="686"/>
                    <a:pt x="638" y="686"/>
                  </a:cubicBezTo>
                  <a:cubicBezTo>
                    <a:pt x="717" y="686"/>
                    <a:pt x="795" y="670"/>
                    <a:pt x="864" y="638"/>
                  </a:cubicBezTo>
                  <a:cubicBezTo>
                    <a:pt x="693" y="316"/>
                    <a:pt x="387" y="85"/>
                    <a:pt x="3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2" name="Google Shape;6792;p32"/>
            <p:cNvSpPr/>
            <p:nvPr/>
          </p:nvSpPr>
          <p:spPr>
            <a:xfrm>
              <a:off x="6232050" y="3507800"/>
              <a:ext cx="68050" cy="64550"/>
            </a:xfrm>
            <a:custGeom>
              <a:rect b="b" l="l" r="r" t="t"/>
              <a:pathLst>
                <a:path extrusionOk="0" h="2582" w="2722">
                  <a:moveTo>
                    <a:pt x="1386" y="0"/>
                  </a:moveTo>
                  <a:cubicBezTo>
                    <a:pt x="1315" y="0"/>
                    <a:pt x="1244" y="6"/>
                    <a:pt x="1170" y="18"/>
                  </a:cubicBezTo>
                  <a:cubicBezTo>
                    <a:pt x="473" y="144"/>
                    <a:pt x="1" y="806"/>
                    <a:pt x="121" y="1514"/>
                  </a:cubicBezTo>
                  <a:cubicBezTo>
                    <a:pt x="121" y="1514"/>
                    <a:pt x="121" y="1514"/>
                    <a:pt x="126" y="1519"/>
                  </a:cubicBezTo>
                  <a:cubicBezTo>
                    <a:pt x="234" y="2143"/>
                    <a:pt x="779" y="2582"/>
                    <a:pt x="1392" y="2582"/>
                  </a:cubicBezTo>
                  <a:cubicBezTo>
                    <a:pt x="1465" y="2582"/>
                    <a:pt x="1538" y="2576"/>
                    <a:pt x="1612" y="2563"/>
                  </a:cubicBezTo>
                  <a:cubicBezTo>
                    <a:pt x="1979" y="2498"/>
                    <a:pt x="2285" y="2282"/>
                    <a:pt x="2470" y="1996"/>
                  </a:cubicBezTo>
                  <a:cubicBezTo>
                    <a:pt x="2646" y="1730"/>
                    <a:pt x="2721" y="1403"/>
                    <a:pt x="2666" y="1072"/>
                  </a:cubicBezTo>
                  <a:cubicBezTo>
                    <a:pt x="2641" y="927"/>
                    <a:pt x="2591" y="791"/>
                    <a:pt x="2521" y="671"/>
                  </a:cubicBezTo>
                  <a:cubicBezTo>
                    <a:pt x="2452" y="703"/>
                    <a:pt x="2374" y="719"/>
                    <a:pt x="2295" y="719"/>
                  </a:cubicBezTo>
                  <a:cubicBezTo>
                    <a:pt x="2275" y="719"/>
                    <a:pt x="2255" y="718"/>
                    <a:pt x="2235" y="716"/>
                  </a:cubicBezTo>
                  <a:cubicBezTo>
                    <a:pt x="1903" y="691"/>
                    <a:pt x="1657" y="400"/>
                    <a:pt x="1682" y="68"/>
                  </a:cubicBezTo>
                  <a:cubicBezTo>
                    <a:pt x="1682" y="58"/>
                    <a:pt x="1687" y="48"/>
                    <a:pt x="1687" y="33"/>
                  </a:cubicBezTo>
                  <a:cubicBezTo>
                    <a:pt x="1589" y="12"/>
                    <a:pt x="1489" y="0"/>
                    <a:pt x="138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3" name="Google Shape;6793;p32"/>
            <p:cNvSpPr/>
            <p:nvPr/>
          </p:nvSpPr>
          <p:spPr>
            <a:xfrm>
              <a:off x="5884975" y="3691950"/>
              <a:ext cx="14200" cy="14200"/>
            </a:xfrm>
            <a:custGeom>
              <a:rect b="b" l="l" r="r" t="t"/>
              <a:pathLst>
                <a:path extrusionOk="0" h="568" w="568">
                  <a:moveTo>
                    <a:pt x="282" y="0"/>
                  </a:moveTo>
                  <a:cubicBezTo>
                    <a:pt x="126" y="0"/>
                    <a:pt x="1" y="126"/>
                    <a:pt x="1" y="286"/>
                  </a:cubicBezTo>
                  <a:cubicBezTo>
                    <a:pt x="1" y="442"/>
                    <a:pt x="126" y="567"/>
                    <a:pt x="282" y="567"/>
                  </a:cubicBezTo>
                  <a:cubicBezTo>
                    <a:pt x="442" y="567"/>
                    <a:pt x="568" y="442"/>
                    <a:pt x="568" y="286"/>
                  </a:cubicBezTo>
                  <a:cubicBezTo>
                    <a:pt x="568" y="126"/>
                    <a:pt x="442" y="0"/>
                    <a:pt x="282" y="0"/>
                  </a:cubicBezTo>
                  <a:close/>
                </a:path>
              </a:pathLst>
            </a:custGeom>
            <a:solidFill>
              <a:srgbClr val="27427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4" name="Google Shape;6794;p32"/>
            <p:cNvSpPr/>
            <p:nvPr/>
          </p:nvSpPr>
          <p:spPr>
            <a:xfrm>
              <a:off x="5820975" y="3727450"/>
              <a:ext cx="14200" cy="14200"/>
            </a:xfrm>
            <a:custGeom>
              <a:rect b="b" l="l" r="r" t="t"/>
              <a:pathLst>
                <a:path extrusionOk="0" h="568" w="568">
                  <a:moveTo>
                    <a:pt x="287" y="1"/>
                  </a:moveTo>
                  <a:cubicBezTo>
                    <a:pt x="126" y="1"/>
                    <a:pt x="1" y="126"/>
                    <a:pt x="1" y="282"/>
                  </a:cubicBezTo>
                  <a:cubicBezTo>
                    <a:pt x="1" y="442"/>
                    <a:pt x="126" y="568"/>
                    <a:pt x="287" y="568"/>
                  </a:cubicBezTo>
                  <a:cubicBezTo>
                    <a:pt x="442" y="568"/>
                    <a:pt x="568" y="442"/>
                    <a:pt x="568" y="282"/>
                  </a:cubicBezTo>
                  <a:cubicBezTo>
                    <a:pt x="568" y="126"/>
                    <a:pt x="442" y="1"/>
                    <a:pt x="287" y="1"/>
                  </a:cubicBezTo>
                  <a:close/>
                </a:path>
              </a:pathLst>
            </a:custGeom>
            <a:solidFill>
              <a:srgbClr val="27427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5" name="Google Shape;6795;p32"/>
            <p:cNvSpPr/>
            <p:nvPr/>
          </p:nvSpPr>
          <p:spPr>
            <a:xfrm>
              <a:off x="5799650" y="3691950"/>
              <a:ext cx="14200" cy="14200"/>
            </a:xfrm>
            <a:custGeom>
              <a:rect b="b" l="l" r="r" t="t"/>
              <a:pathLst>
                <a:path extrusionOk="0" h="568" w="568">
                  <a:moveTo>
                    <a:pt x="286" y="0"/>
                  </a:moveTo>
                  <a:cubicBezTo>
                    <a:pt x="131" y="0"/>
                    <a:pt x="0" y="126"/>
                    <a:pt x="0" y="286"/>
                  </a:cubicBezTo>
                  <a:cubicBezTo>
                    <a:pt x="0" y="442"/>
                    <a:pt x="131" y="567"/>
                    <a:pt x="286" y="567"/>
                  </a:cubicBezTo>
                  <a:cubicBezTo>
                    <a:pt x="442" y="567"/>
                    <a:pt x="568" y="442"/>
                    <a:pt x="568" y="286"/>
                  </a:cubicBezTo>
                  <a:cubicBezTo>
                    <a:pt x="568" y="126"/>
                    <a:pt x="442" y="0"/>
                    <a:pt x="286" y="0"/>
                  </a:cubicBezTo>
                  <a:close/>
                </a:path>
              </a:pathLst>
            </a:custGeom>
            <a:solidFill>
              <a:srgbClr val="27427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6" name="Google Shape;6796;p32"/>
            <p:cNvSpPr/>
            <p:nvPr/>
          </p:nvSpPr>
          <p:spPr>
            <a:xfrm>
              <a:off x="5778325" y="3713275"/>
              <a:ext cx="14325" cy="14200"/>
            </a:xfrm>
            <a:custGeom>
              <a:rect b="b" l="l" r="r" t="t"/>
              <a:pathLst>
                <a:path extrusionOk="0" h="568" w="573">
                  <a:moveTo>
                    <a:pt x="286" y="1"/>
                  </a:moveTo>
                  <a:cubicBezTo>
                    <a:pt x="131" y="1"/>
                    <a:pt x="0" y="126"/>
                    <a:pt x="0" y="282"/>
                  </a:cubicBezTo>
                  <a:cubicBezTo>
                    <a:pt x="0" y="442"/>
                    <a:pt x="131" y="568"/>
                    <a:pt x="286" y="568"/>
                  </a:cubicBezTo>
                  <a:cubicBezTo>
                    <a:pt x="442" y="568"/>
                    <a:pt x="572" y="442"/>
                    <a:pt x="572" y="282"/>
                  </a:cubicBezTo>
                  <a:cubicBezTo>
                    <a:pt x="572" y="126"/>
                    <a:pt x="442" y="1"/>
                    <a:pt x="286" y="1"/>
                  </a:cubicBezTo>
                  <a:close/>
                </a:path>
              </a:pathLst>
            </a:custGeom>
            <a:solidFill>
              <a:srgbClr val="27427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7" name="Google Shape;6797;p32"/>
            <p:cNvSpPr/>
            <p:nvPr/>
          </p:nvSpPr>
          <p:spPr>
            <a:xfrm>
              <a:off x="5209875" y="3322400"/>
              <a:ext cx="14325" cy="14200"/>
            </a:xfrm>
            <a:custGeom>
              <a:rect b="b" l="l" r="r" t="t"/>
              <a:pathLst>
                <a:path extrusionOk="0" h="568" w="573">
                  <a:moveTo>
                    <a:pt x="287" y="0"/>
                  </a:moveTo>
                  <a:cubicBezTo>
                    <a:pt x="131" y="0"/>
                    <a:pt x="1" y="126"/>
                    <a:pt x="1" y="287"/>
                  </a:cubicBezTo>
                  <a:cubicBezTo>
                    <a:pt x="1" y="442"/>
                    <a:pt x="131" y="568"/>
                    <a:pt x="287" y="568"/>
                  </a:cubicBezTo>
                  <a:cubicBezTo>
                    <a:pt x="442" y="568"/>
                    <a:pt x="573" y="442"/>
                    <a:pt x="573" y="287"/>
                  </a:cubicBezTo>
                  <a:cubicBezTo>
                    <a:pt x="573" y="126"/>
                    <a:pt x="442" y="0"/>
                    <a:pt x="287" y="0"/>
                  </a:cubicBezTo>
                  <a:close/>
                </a:path>
              </a:pathLst>
            </a:custGeom>
            <a:solidFill>
              <a:srgbClr val="27427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8" name="Google Shape;6798;p32"/>
            <p:cNvSpPr/>
            <p:nvPr/>
          </p:nvSpPr>
          <p:spPr>
            <a:xfrm>
              <a:off x="5181525" y="3336575"/>
              <a:ext cx="14200" cy="14325"/>
            </a:xfrm>
            <a:custGeom>
              <a:rect b="b" l="l" r="r" t="t"/>
              <a:pathLst>
                <a:path extrusionOk="0" h="573" w="568">
                  <a:moveTo>
                    <a:pt x="281" y="1"/>
                  </a:moveTo>
                  <a:cubicBezTo>
                    <a:pt x="126" y="1"/>
                    <a:pt x="0" y="131"/>
                    <a:pt x="0" y="287"/>
                  </a:cubicBezTo>
                  <a:cubicBezTo>
                    <a:pt x="0" y="442"/>
                    <a:pt x="126" y="573"/>
                    <a:pt x="281" y="573"/>
                  </a:cubicBezTo>
                  <a:cubicBezTo>
                    <a:pt x="442" y="573"/>
                    <a:pt x="567" y="442"/>
                    <a:pt x="567" y="287"/>
                  </a:cubicBezTo>
                  <a:cubicBezTo>
                    <a:pt x="567" y="131"/>
                    <a:pt x="442" y="1"/>
                    <a:pt x="281" y="1"/>
                  </a:cubicBezTo>
                  <a:close/>
                </a:path>
              </a:pathLst>
            </a:custGeom>
            <a:solidFill>
              <a:srgbClr val="27427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9" name="Google Shape;6799;p32"/>
            <p:cNvSpPr/>
            <p:nvPr/>
          </p:nvSpPr>
          <p:spPr>
            <a:xfrm>
              <a:off x="5174375" y="3301075"/>
              <a:ext cx="14200" cy="14325"/>
            </a:xfrm>
            <a:custGeom>
              <a:rect b="b" l="l" r="r" t="t"/>
              <a:pathLst>
                <a:path extrusionOk="0" h="573" w="568">
                  <a:moveTo>
                    <a:pt x="286" y="0"/>
                  </a:moveTo>
                  <a:cubicBezTo>
                    <a:pt x="126" y="0"/>
                    <a:pt x="0" y="131"/>
                    <a:pt x="0" y="286"/>
                  </a:cubicBezTo>
                  <a:cubicBezTo>
                    <a:pt x="0" y="442"/>
                    <a:pt x="126" y="572"/>
                    <a:pt x="286" y="572"/>
                  </a:cubicBezTo>
                  <a:cubicBezTo>
                    <a:pt x="442" y="572"/>
                    <a:pt x="567" y="442"/>
                    <a:pt x="567" y="286"/>
                  </a:cubicBezTo>
                  <a:cubicBezTo>
                    <a:pt x="567" y="131"/>
                    <a:pt x="442" y="0"/>
                    <a:pt x="286" y="0"/>
                  </a:cubicBezTo>
                  <a:close/>
                </a:path>
              </a:pathLst>
            </a:custGeom>
            <a:solidFill>
              <a:srgbClr val="27427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0" name="Google Shape;6800;p32"/>
            <p:cNvSpPr/>
            <p:nvPr/>
          </p:nvSpPr>
          <p:spPr>
            <a:xfrm>
              <a:off x="6221900" y="3443250"/>
              <a:ext cx="53850" cy="58100"/>
            </a:xfrm>
            <a:custGeom>
              <a:rect b="b" l="l" r="r" t="t"/>
              <a:pathLst>
                <a:path extrusionOk="0" fill="none" h="2324" w="2154">
                  <a:moveTo>
                    <a:pt x="2154" y="0"/>
                  </a:moveTo>
                  <a:cubicBezTo>
                    <a:pt x="889" y="95"/>
                    <a:pt x="20" y="1160"/>
                    <a:pt x="0" y="2324"/>
                  </a:cubicBezTo>
                </a:path>
              </a:pathLst>
            </a:custGeom>
            <a:noFill/>
            <a:ln cap="rnd" cmpd="sng" w="10425">
              <a:solidFill>
                <a:schemeClr val="accent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1" name="Google Shape;6801;p32"/>
            <p:cNvSpPr/>
            <p:nvPr/>
          </p:nvSpPr>
          <p:spPr>
            <a:xfrm>
              <a:off x="6269450" y="3291150"/>
              <a:ext cx="488525" cy="267925"/>
            </a:xfrm>
            <a:custGeom>
              <a:rect b="b" l="l" r="r" t="t"/>
              <a:pathLst>
                <a:path extrusionOk="0" fill="none" h="10717" w="19541">
                  <a:moveTo>
                    <a:pt x="19541" y="1"/>
                  </a:moveTo>
                  <a:cubicBezTo>
                    <a:pt x="17448" y="1005"/>
                    <a:pt x="16529" y="3168"/>
                    <a:pt x="14763" y="4538"/>
                  </a:cubicBezTo>
                  <a:cubicBezTo>
                    <a:pt x="13277" y="5693"/>
                    <a:pt x="11274" y="5944"/>
                    <a:pt x="9638" y="6887"/>
                  </a:cubicBezTo>
                  <a:cubicBezTo>
                    <a:pt x="8714" y="7424"/>
                    <a:pt x="7931" y="8167"/>
                    <a:pt x="7088" y="8825"/>
                  </a:cubicBezTo>
                  <a:cubicBezTo>
                    <a:pt x="5708" y="9899"/>
                    <a:pt x="3690" y="10712"/>
                    <a:pt x="1803" y="10717"/>
                  </a:cubicBezTo>
                  <a:cubicBezTo>
                    <a:pt x="1522" y="10717"/>
                    <a:pt x="1246" y="10697"/>
                    <a:pt x="974" y="10662"/>
                  </a:cubicBezTo>
                  <a:cubicBezTo>
                    <a:pt x="643" y="10616"/>
                    <a:pt x="312" y="10541"/>
                    <a:pt x="1" y="10431"/>
                  </a:cubicBezTo>
                </a:path>
              </a:pathLst>
            </a:custGeom>
            <a:noFill/>
            <a:ln cap="flat" cmpd="sng" w="5275">
              <a:solidFill>
                <a:srgbClr val="002255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2" name="Google Shape;6802;p32"/>
            <p:cNvSpPr/>
            <p:nvPr/>
          </p:nvSpPr>
          <p:spPr>
            <a:xfrm>
              <a:off x="6262925" y="3535225"/>
              <a:ext cx="15225" cy="34650"/>
            </a:xfrm>
            <a:custGeom>
              <a:rect b="b" l="l" r="r" t="t"/>
              <a:pathLst>
                <a:path extrusionOk="0" fill="none" h="1386" w="609">
                  <a:moveTo>
                    <a:pt x="232" y="1386"/>
                  </a:moveTo>
                  <a:cubicBezTo>
                    <a:pt x="1" y="919"/>
                    <a:pt x="171" y="291"/>
                    <a:pt x="608" y="0"/>
                  </a:cubicBezTo>
                </a:path>
              </a:pathLst>
            </a:custGeom>
            <a:noFill/>
            <a:ln cap="flat" cmpd="sng" w="5275">
              <a:solidFill>
                <a:srgbClr val="002255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3" name="Google Shape;6803;p32"/>
            <p:cNvSpPr/>
            <p:nvPr/>
          </p:nvSpPr>
          <p:spPr>
            <a:xfrm>
              <a:off x="5879075" y="3539725"/>
              <a:ext cx="359025" cy="302075"/>
            </a:xfrm>
            <a:custGeom>
              <a:rect b="b" l="l" r="r" t="t"/>
              <a:pathLst>
                <a:path extrusionOk="0" fill="none" h="12083" w="14361">
                  <a:moveTo>
                    <a:pt x="9372" y="1898"/>
                  </a:moveTo>
                  <a:cubicBezTo>
                    <a:pt x="7771" y="2792"/>
                    <a:pt x="6290" y="3891"/>
                    <a:pt x="4965" y="5151"/>
                  </a:cubicBezTo>
                  <a:cubicBezTo>
                    <a:pt x="3158" y="6862"/>
                    <a:pt x="1632" y="8875"/>
                    <a:pt x="487" y="11084"/>
                  </a:cubicBezTo>
                  <a:cubicBezTo>
                    <a:pt x="317" y="11410"/>
                    <a:pt x="156" y="11746"/>
                    <a:pt x="1" y="12082"/>
                  </a:cubicBezTo>
                  <a:cubicBezTo>
                    <a:pt x="929" y="11826"/>
                    <a:pt x="1843" y="11510"/>
                    <a:pt x="2731" y="11134"/>
                  </a:cubicBezTo>
                  <a:cubicBezTo>
                    <a:pt x="6290" y="9628"/>
                    <a:pt x="9462" y="7204"/>
                    <a:pt x="11826" y="4157"/>
                  </a:cubicBezTo>
                  <a:cubicBezTo>
                    <a:pt x="12770" y="2947"/>
                    <a:pt x="13583" y="1632"/>
                    <a:pt x="14245" y="242"/>
                  </a:cubicBezTo>
                  <a:cubicBezTo>
                    <a:pt x="14286" y="162"/>
                    <a:pt x="14321" y="81"/>
                    <a:pt x="14361" y="1"/>
                  </a:cubicBezTo>
                </a:path>
              </a:pathLst>
            </a:custGeom>
            <a:noFill/>
            <a:ln cap="flat" cmpd="sng" w="5275">
              <a:solidFill>
                <a:srgbClr val="002255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4" name="Google Shape;6804;p32"/>
            <p:cNvSpPr/>
            <p:nvPr/>
          </p:nvSpPr>
          <p:spPr>
            <a:xfrm>
              <a:off x="6177475" y="3702100"/>
              <a:ext cx="11200" cy="29400"/>
            </a:xfrm>
            <a:custGeom>
              <a:rect b="b" l="l" r="r" t="t"/>
              <a:pathLst>
                <a:path extrusionOk="0" fill="none" h="1176" w="448">
                  <a:moveTo>
                    <a:pt x="447" y="1"/>
                  </a:moveTo>
                  <a:cubicBezTo>
                    <a:pt x="302" y="392"/>
                    <a:pt x="151" y="784"/>
                    <a:pt x="1" y="1175"/>
                  </a:cubicBezTo>
                </a:path>
              </a:pathLst>
            </a:custGeom>
            <a:noFill/>
            <a:ln cap="flat" cmpd="sng" w="5275">
              <a:solidFill>
                <a:srgbClr val="002255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5" name="Google Shape;6805;p32"/>
            <p:cNvSpPr/>
            <p:nvPr/>
          </p:nvSpPr>
          <p:spPr>
            <a:xfrm>
              <a:off x="6198425" y="3700475"/>
              <a:ext cx="6300" cy="27625"/>
            </a:xfrm>
            <a:custGeom>
              <a:rect b="b" l="l" r="r" t="t"/>
              <a:pathLst>
                <a:path extrusionOk="0" fill="none" h="1105" w="252">
                  <a:moveTo>
                    <a:pt x="252" y="1"/>
                  </a:moveTo>
                  <a:cubicBezTo>
                    <a:pt x="166" y="372"/>
                    <a:pt x="86" y="738"/>
                    <a:pt x="1" y="1105"/>
                  </a:cubicBezTo>
                </a:path>
              </a:pathLst>
            </a:custGeom>
            <a:noFill/>
            <a:ln cap="flat" cmpd="sng" w="5275">
              <a:solidFill>
                <a:srgbClr val="002255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6" name="Google Shape;6806;p32"/>
            <p:cNvSpPr/>
            <p:nvPr/>
          </p:nvSpPr>
          <p:spPr>
            <a:xfrm>
              <a:off x="5936550" y="3628325"/>
              <a:ext cx="150350" cy="155125"/>
            </a:xfrm>
            <a:custGeom>
              <a:rect b="b" l="l" r="r" t="t"/>
              <a:pathLst>
                <a:path extrusionOk="0" fill="none" h="6205" w="6014">
                  <a:moveTo>
                    <a:pt x="0" y="6204"/>
                  </a:moveTo>
                  <a:cubicBezTo>
                    <a:pt x="1115" y="4498"/>
                    <a:pt x="2460" y="2947"/>
                    <a:pt x="3986" y="1602"/>
                  </a:cubicBezTo>
                  <a:cubicBezTo>
                    <a:pt x="4628" y="1029"/>
                    <a:pt x="5306" y="492"/>
                    <a:pt x="6014" y="1"/>
                  </a:cubicBezTo>
                </a:path>
              </a:pathLst>
            </a:custGeom>
            <a:noFill/>
            <a:ln cap="flat" cmpd="sng" w="5275">
              <a:solidFill>
                <a:srgbClr val="002255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7" name="Google Shape;6807;p32"/>
            <p:cNvSpPr/>
            <p:nvPr/>
          </p:nvSpPr>
          <p:spPr>
            <a:xfrm>
              <a:off x="4947875" y="3208725"/>
              <a:ext cx="19975" cy="30125"/>
            </a:xfrm>
            <a:custGeom>
              <a:rect b="b" l="l" r="r" t="t"/>
              <a:pathLst>
                <a:path extrusionOk="0" fill="none" h="1205" w="799">
                  <a:moveTo>
                    <a:pt x="0" y="0"/>
                  </a:moveTo>
                  <a:cubicBezTo>
                    <a:pt x="311" y="371"/>
                    <a:pt x="577" y="773"/>
                    <a:pt x="798" y="1205"/>
                  </a:cubicBezTo>
                </a:path>
              </a:pathLst>
            </a:custGeom>
            <a:noFill/>
            <a:ln cap="flat" cmpd="sng" w="5275">
              <a:solidFill>
                <a:srgbClr val="002255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8" name="Google Shape;6808;p32"/>
            <p:cNvSpPr/>
            <p:nvPr/>
          </p:nvSpPr>
          <p:spPr>
            <a:xfrm>
              <a:off x="6174725" y="3558550"/>
              <a:ext cx="140175" cy="85100"/>
            </a:xfrm>
            <a:custGeom>
              <a:rect b="b" l="l" r="r" t="t"/>
              <a:pathLst>
                <a:path extrusionOk="0" fill="none" h="3404" w="5607">
                  <a:moveTo>
                    <a:pt x="0" y="3404"/>
                  </a:moveTo>
                  <a:cubicBezTo>
                    <a:pt x="2038" y="2701"/>
                    <a:pt x="3940" y="1602"/>
                    <a:pt x="5592" y="21"/>
                  </a:cubicBezTo>
                  <a:cubicBezTo>
                    <a:pt x="5597" y="11"/>
                    <a:pt x="5602" y="11"/>
                    <a:pt x="5607" y="1"/>
                  </a:cubicBezTo>
                </a:path>
              </a:pathLst>
            </a:custGeom>
            <a:noFill/>
            <a:ln cap="flat" cmpd="sng" w="5275">
              <a:solidFill>
                <a:srgbClr val="002255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9" name="Google Shape;6809;p32"/>
            <p:cNvSpPr/>
            <p:nvPr/>
          </p:nvSpPr>
          <p:spPr>
            <a:xfrm>
              <a:off x="5255175" y="3523800"/>
              <a:ext cx="748025" cy="144700"/>
            </a:xfrm>
            <a:custGeom>
              <a:rect b="b" l="l" r="r" t="t"/>
              <a:pathLst>
                <a:path extrusionOk="0" fill="none" h="5788" w="29921">
                  <a:moveTo>
                    <a:pt x="1" y="869"/>
                  </a:moveTo>
                  <a:cubicBezTo>
                    <a:pt x="56" y="839"/>
                    <a:pt x="116" y="814"/>
                    <a:pt x="171" y="788"/>
                  </a:cubicBezTo>
                  <a:cubicBezTo>
                    <a:pt x="1732" y="86"/>
                    <a:pt x="3509" y="0"/>
                    <a:pt x="5221" y="61"/>
                  </a:cubicBezTo>
                  <a:cubicBezTo>
                    <a:pt x="8614" y="171"/>
                    <a:pt x="11987" y="773"/>
                    <a:pt x="15204" y="1838"/>
                  </a:cubicBezTo>
                  <a:cubicBezTo>
                    <a:pt x="18060" y="2781"/>
                    <a:pt x="20801" y="4086"/>
                    <a:pt x="23707" y="4869"/>
                  </a:cubicBezTo>
                  <a:cubicBezTo>
                    <a:pt x="25720" y="5406"/>
                    <a:pt x="27823" y="5738"/>
                    <a:pt x="29921" y="5788"/>
                  </a:cubicBezTo>
                </a:path>
              </a:pathLst>
            </a:custGeom>
            <a:noFill/>
            <a:ln cap="flat" cmpd="sng" w="5275">
              <a:solidFill>
                <a:srgbClr val="002255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0" name="Google Shape;6810;p32"/>
            <p:cNvSpPr/>
            <p:nvPr/>
          </p:nvSpPr>
          <p:spPr>
            <a:xfrm>
              <a:off x="5109875" y="3328675"/>
              <a:ext cx="14075" cy="26375"/>
            </a:xfrm>
            <a:custGeom>
              <a:rect b="b" l="l" r="r" t="t"/>
              <a:pathLst>
                <a:path extrusionOk="0" fill="none" h="1055" w="563">
                  <a:moveTo>
                    <a:pt x="0" y="0"/>
                  </a:moveTo>
                  <a:cubicBezTo>
                    <a:pt x="236" y="322"/>
                    <a:pt x="427" y="678"/>
                    <a:pt x="562" y="1055"/>
                  </a:cubicBezTo>
                </a:path>
              </a:pathLst>
            </a:custGeom>
            <a:noFill/>
            <a:ln cap="flat" cmpd="sng" w="5275">
              <a:solidFill>
                <a:srgbClr val="002255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1" name="Google Shape;6811;p32"/>
            <p:cNvSpPr/>
            <p:nvPr/>
          </p:nvSpPr>
          <p:spPr>
            <a:xfrm>
              <a:off x="5132325" y="3324025"/>
              <a:ext cx="20600" cy="30775"/>
            </a:xfrm>
            <a:custGeom>
              <a:rect b="b" l="l" r="r" t="t"/>
              <a:pathLst>
                <a:path extrusionOk="0" fill="none" h="1231" w="824">
                  <a:moveTo>
                    <a:pt x="1" y="1"/>
                  </a:moveTo>
                  <a:cubicBezTo>
                    <a:pt x="277" y="412"/>
                    <a:pt x="553" y="819"/>
                    <a:pt x="824" y="1230"/>
                  </a:cubicBezTo>
                </a:path>
              </a:pathLst>
            </a:custGeom>
            <a:noFill/>
            <a:ln cap="flat" cmpd="sng" w="5275">
              <a:solidFill>
                <a:srgbClr val="002255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2" name="Google Shape;6812;p32"/>
            <p:cNvSpPr/>
            <p:nvPr/>
          </p:nvSpPr>
          <p:spPr>
            <a:xfrm>
              <a:off x="5214775" y="3427800"/>
              <a:ext cx="33400" cy="17850"/>
            </a:xfrm>
            <a:custGeom>
              <a:rect b="b" l="l" r="r" t="t"/>
              <a:pathLst>
                <a:path extrusionOk="0" fill="none" h="714" w="1336">
                  <a:moveTo>
                    <a:pt x="0" y="1"/>
                  </a:moveTo>
                  <a:cubicBezTo>
                    <a:pt x="447" y="242"/>
                    <a:pt x="889" y="478"/>
                    <a:pt x="1335" y="713"/>
                  </a:cubicBezTo>
                </a:path>
              </a:pathLst>
            </a:custGeom>
            <a:noFill/>
            <a:ln cap="flat" cmpd="sng" w="5275">
              <a:solidFill>
                <a:srgbClr val="002255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3" name="Google Shape;6813;p32"/>
            <p:cNvSpPr/>
            <p:nvPr/>
          </p:nvSpPr>
          <p:spPr>
            <a:xfrm>
              <a:off x="5223300" y="3404100"/>
              <a:ext cx="33400" cy="15575"/>
            </a:xfrm>
            <a:custGeom>
              <a:rect b="b" l="l" r="r" t="t"/>
              <a:pathLst>
                <a:path extrusionOk="0" fill="none" h="623" w="1336">
                  <a:moveTo>
                    <a:pt x="1" y="0"/>
                  </a:moveTo>
                  <a:cubicBezTo>
                    <a:pt x="477" y="141"/>
                    <a:pt x="924" y="351"/>
                    <a:pt x="1336" y="622"/>
                  </a:cubicBezTo>
                </a:path>
              </a:pathLst>
            </a:custGeom>
            <a:noFill/>
            <a:ln cap="flat" cmpd="sng" w="5275">
              <a:solidFill>
                <a:srgbClr val="002255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4" name="Google Shape;6814;p32"/>
            <p:cNvSpPr/>
            <p:nvPr/>
          </p:nvSpPr>
          <p:spPr>
            <a:xfrm>
              <a:off x="5283400" y="3381875"/>
              <a:ext cx="13575" cy="37675"/>
            </a:xfrm>
            <a:custGeom>
              <a:rect b="b" l="l" r="r" t="t"/>
              <a:pathLst>
                <a:path extrusionOk="0" fill="none" h="1507" w="543">
                  <a:moveTo>
                    <a:pt x="1" y="1"/>
                  </a:moveTo>
                  <a:cubicBezTo>
                    <a:pt x="182" y="503"/>
                    <a:pt x="362" y="1004"/>
                    <a:pt x="543" y="1506"/>
                  </a:cubicBezTo>
                </a:path>
              </a:pathLst>
            </a:custGeom>
            <a:noFill/>
            <a:ln cap="flat" cmpd="sng" w="5275">
              <a:solidFill>
                <a:srgbClr val="002255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815" name="Google Shape;6815;p32"/>
          <p:cNvGrpSpPr/>
          <p:nvPr/>
        </p:nvGrpSpPr>
        <p:grpSpPr>
          <a:xfrm>
            <a:off x="332304" y="4638046"/>
            <a:ext cx="1790243" cy="587151"/>
            <a:chOff x="1656825" y="3872400"/>
            <a:chExt cx="835625" cy="274075"/>
          </a:xfrm>
        </p:grpSpPr>
        <p:sp>
          <p:nvSpPr>
            <p:cNvPr id="6816" name="Google Shape;6816;p32"/>
            <p:cNvSpPr/>
            <p:nvPr/>
          </p:nvSpPr>
          <p:spPr>
            <a:xfrm>
              <a:off x="1725475" y="4015575"/>
              <a:ext cx="191500" cy="105050"/>
            </a:xfrm>
            <a:custGeom>
              <a:rect b="b" l="l" r="r" t="t"/>
              <a:pathLst>
                <a:path extrusionOk="0" h="4202" w="7660">
                  <a:moveTo>
                    <a:pt x="2329" y="0"/>
                  </a:moveTo>
                  <a:cubicBezTo>
                    <a:pt x="1792" y="633"/>
                    <a:pt x="1320" y="1310"/>
                    <a:pt x="924" y="2023"/>
                  </a:cubicBezTo>
                  <a:cubicBezTo>
                    <a:pt x="542" y="2716"/>
                    <a:pt x="231" y="3443"/>
                    <a:pt x="0" y="4201"/>
                  </a:cubicBezTo>
                  <a:lnTo>
                    <a:pt x="7660" y="4201"/>
                  </a:lnTo>
                  <a:cubicBezTo>
                    <a:pt x="5963" y="2721"/>
                    <a:pt x="4096" y="1395"/>
                    <a:pt x="232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7" name="Google Shape;6817;p32"/>
            <p:cNvSpPr/>
            <p:nvPr/>
          </p:nvSpPr>
          <p:spPr>
            <a:xfrm>
              <a:off x="1916575" y="3874275"/>
              <a:ext cx="173200" cy="246350"/>
            </a:xfrm>
            <a:custGeom>
              <a:rect b="b" l="l" r="r" t="t"/>
              <a:pathLst>
                <a:path extrusionOk="0" h="9854" w="6928">
                  <a:moveTo>
                    <a:pt x="5768" y="0"/>
                  </a:moveTo>
                  <a:cubicBezTo>
                    <a:pt x="3830" y="196"/>
                    <a:pt x="1843" y="758"/>
                    <a:pt x="0" y="1642"/>
                  </a:cubicBezTo>
                  <a:cubicBezTo>
                    <a:pt x="1521" y="4382"/>
                    <a:pt x="3042" y="7118"/>
                    <a:pt x="4563" y="9853"/>
                  </a:cubicBezTo>
                  <a:lnTo>
                    <a:pt x="6927" y="9853"/>
                  </a:lnTo>
                  <a:cubicBezTo>
                    <a:pt x="6701" y="6581"/>
                    <a:pt x="6516" y="3308"/>
                    <a:pt x="6370" y="25"/>
                  </a:cubicBezTo>
                  <a:lnTo>
                    <a:pt x="57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8" name="Google Shape;6818;p32"/>
            <p:cNvSpPr/>
            <p:nvPr/>
          </p:nvSpPr>
          <p:spPr>
            <a:xfrm>
              <a:off x="2123000" y="3883300"/>
              <a:ext cx="110450" cy="237325"/>
            </a:xfrm>
            <a:custGeom>
              <a:rect b="b" l="l" r="r" t="t"/>
              <a:pathLst>
                <a:path extrusionOk="0" h="9493" w="4418">
                  <a:moveTo>
                    <a:pt x="2500" y="1"/>
                  </a:moveTo>
                  <a:lnTo>
                    <a:pt x="2485" y="41"/>
                  </a:lnTo>
                  <a:cubicBezTo>
                    <a:pt x="1611" y="3178"/>
                    <a:pt x="788" y="6330"/>
                    <a:pt x="0" y="9492"/>
                  </a:cubicBezTo>
                  <a:lnTo>
                    <a:pt x="1481" y="9492"/>
                  </a:lnTo>
                  <a:cubicBezTo>
                    <a:pt x="2550" y="6596"/>
                    <a:pt x="3514" y="3660"/>
                    <a:pt x="4382" y="698"/>
                  </a:cubicBezTo>
                  <a:lnTo>
                    <a:pt x="4417" y="613"/>
                  </a:lnTo>
                  <a:cubicBezTo>
                    <a:pt x="3790" y="367"/>
                    <a:pt x="3147" y="161"/>
                    <a:pt x="250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9" name="Google Shape;6819;p32"/>
            <p:cNvSpPr/>
            <p:nvPr/>
          </p:nvSpPr>
          <p:spPr>
            <a:xfrm>
              <a:off x="2160000" y="3898625"/>
              <a:ext cx="244600" cy="222000"/>
            </a:xfrm>
            <a:custGeom>
              <a:rect b="b" l="l" r="r" t="t"/>
              <a:pathLst>
                <a:path extrusionOk="0" h="8880" w="9784">
                  <a:moveTo>
                    <a:pt x="2937" y="0"/>
                  </a:moveTo>
                  <a:lnTo>
                    <a:pt x="2902" y="85"/>
                  </a:lnTo>
                  <a:cubicBezTo>
                    <a:pt x="2034" y="3047"/>
                    <a:pt x="1070" y="5983"/>
                    <a:pt x="1" y="8879"/>
                  </a:cubicBezTo>
                  <a:lnTo>
                    <a:pt x="5121" y="8879"/>
                  </a:lnTo>
                  <a:cubicBezTo>
                    <a:pt x="6702" y="7685"/>
                    <a:pt x="8253" y="6445"/>
                    <a:pt x="9774" y="5165"/>
                  </a:cubicBezTo>
                  <a:lnTo>
                    <a:pt x="9784" y="5165"/>
                  </a:lnTo>
                  <a:cubicBezTo>
                    <a:pt x="9272" y="4482"/>
                    <a:pt x="8699" y="3850"/>
                    <a:pt x="8082" y="3268"/>
                  </a:cubicBezTo>
                  <a:cubicBezTo>
                    <a:pt x="6601" y="1862"/>
                    <a:pt x="4845" y="743"/>
                    <a:pt x="293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0" name="Google Shape;6820;p32"/>
            <p:cNvSpPr/>
            <p:nvPr/>
          </p:nvSpPr>
          <p:spPr>
            <a:xfrm>
              <a:off x="1895625" y="3915300"/>
              <a:ext cx="135050" cy="205325"/>
            </a:xfrm>
            <a:custGeom>
              <a:rect b="b" l="l" r="r" t="t"/>
              <a:pathLst>
                <a:path extrusionOk="0" h="8213" w="5402">
                  <a:moveTo>
                    <a:pt x="838" y="1"/>
                  </a:moveTo>
                  <a:cubicBezTo>
                    <a:pt x="557" y="136"/>
                    <a:pt x="276" y="282"/>
                    <a:pt x="0" y="432"/>
                  </a:cubicBezTo>
                  <a:lnTo>
                    <a:pt x="55" y="533"/>
                  </a:lnTo>
                  <a:cubicBezTo>
                    <a:pt x="1360" y="3148"/>
                    <a:pt x="2766" y="5713"/>
                    <a:pt x="4267" y="8212"/>
                  </a:cubicBezTo>
                  <a:lnTo>
                    <a:pt x="5401" y="8212"/>
                  </a:lnTo>
                  <a:cubicBezTo>
                    <a:pt x="3880" y="5477"/>
                    <a:pt x="2359" y="2741"/>
                    <a:pt x="8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1" name="Google Shape;6821;p32"/>
            <p:cNvSpPr/>
            <p:nvPr/>
          </p:nvSpPr>
          <p:spPr>
            <a:xfrm>
              <a:off x="1783675" y="3926100"/>
              <a:ext cx="218625" cy="194525"/>
            </a:xfrm>
            <a:custGeom>
              <a:rect b="b" l="l" r="r" t="t"/>
              <a:pathLst>
                <a:path extrusionOk="0" h="7781" w="8745">
                  <a:moveTo>
                    <a:pt x="4478" y="0"/>
                  </a:moveTo>
                  <a:cubicBezTo>
                    <a:pt x="3690" y="427"/>
                    <a:pt x="2937" y="914"/>
                    <a:pt x="2235" y="1461"/>
                  </a:cubicBezTo>
                  <a:cubicBezTo>
                    <a:pt x="1989" y="1652"/>
                    <a:pt x="1748" y="1847"/>
                    <a:pt x="1512" y="2053"/>
                  </a:cubicBezTo>
                  <a:cubicBezTo>
                    <a:pt x="970" y="2525"/>
                    <a:pt x="463" y="3037"/>
                    <a:pt x="1" y="3579"/>
                  </a:cubicBezTo>
                  <a:cubicBezTo>
                    <a:pt x="1768" y="4974"/>
                    <a:pt x="3635" y="6305"/>
                    <a:pt x="5332" y="7780"/>
                  </a:cubicBezTo>
                  <a:lnTo>
                    <a:pt x="8745" y="7780"/>
                  </a:lnTo>
                  <a:cubicBezTo>
                    <a:pt x="7244" y="5281"/>
                    <a:pt x="5838" y="2716"/>
                    <a:pt x="4533" y="101"/>
                  </a:cubicBezTo>
                  <a:lnTo>
                    <a:pt x="447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2" name="Google Shape;6822;p32"/>
            <p:cNvSpPr/>
            <p:nvPr/>
          </p:nvSpPr>
          <p:spPr>
            <a:xfrm>
              <a:off x="2288000" y="4027725"/>
              <a:ext cx="166800" cy="92900"/>
            </a:xfrm>
            <a:custGeom>
              <a:rect b="b" l="l" r="r" t="t"/>
              <a:pathLst>
                <a:path extrusionOk="0" h="3716" w="6672">
                  <a:moveTo>
                    <a:pt x="4654" y="1"/>
                  </a:moveTo>
                  <a:cubicBezTo>
                    <a:pt x="3133" y="1281"/>
                    <a:pt x="1582" y="2521"/>
                    <a:pt x="1" y="3715"/>
                  </a:cubicBezTo>
                  <a:lnTo>
                    <a:pt x="6671" y="3715"/>
                  </a:lnTo>
                  <a:cubicBezTo>
                    <a:pt x="6380" y="2892"/>
                    <a:pt x="6009" y="2109"/>
                    <a:pt x="5567" y="1361"/>
                  </a:cubicBezTo>
                  <a:cubicBezTo>
                    <a:pt x="5291" y="889"/>
                    <a:pt x="4990" y="433"/>
                    <a:pt x="46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3" name="Google Shape;6823;p32"/>
            <p:cNvSpPr/>
            <p:nvPr/>
          </p:nvSpPr>
          <p:spPr>
            <a:xfrm>
              <a:off x="2060750" y="3872400"/>
              <a:ext cx="124750" cy="248225"/>
            </a:xfrm>
            <a:custGeom>
              <a:rect b="b" l="l" r="r" t="t"/>
              <a:pathLst>
                <a:path extrusionOk="0" h="9929" w="4990">
                  <a:moveTo>
                    <a:pt x="1535" y="1"/>
                  </a:moveTo>
                  <a:cubicBezTo>
                    <a:pt x="1030" y="1"/>
                    <a:pt x="517" y="27"/>
                    <a:pt x="1" y="75"/>
                  </a:cubicBezTo>
                  <a:lnTo>
                    <a:pt x="603" y="100"/>
                  </a:lnTo>
                  <a:cubicBezTo>
                    <a:pt x="749" y="3383"/>
                    <a:pt x="934" y="6656"/>
                    <a:pt x="1160" y="9928"/>
                  </a:cubicBezTo>
                  <a:lnTo>
                    <a:pt x="2490" y="9928"/>
                  </a:lnTo>
                  <a:cubicBezTo>
                    <a:pt x="3278" y="6766"/>
                    <a:pt x="4101" y="3614"/>
                    <a:pt x="4975" y="477"/>
                  </a:cubicBezTo>
                  <a:lnTo>
                    <a:pt x="4990" y="437"/>
                  </a:lnTo>
                  <a:cubicBezTo>
                    <a:pt x="3976" y="181"/>
                    <a:pt x="2932" y="35"/>
                    <a:pt x="1888" y="5"/>
                  </a:cubicBezTo>
                  <a:cubicBezTo>
                    <a:pt x="1771" y="2"/>
                    <a:pt x="1653" y="1"/>
                    <a:pt x="15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4" name="Google Shape;6824;p32"/>
            <p:cNvSpPr/>
            <p:nvPr/>
          </p:nvSpPr>
          <p:spPr>
            <a:xfrm>
              <a:off x="1783425" y="4015450"/>
              <a:ext cx="147850" cy="118100"/>
            </a:xfrm>
            <a:custGeom>
              <a:rect b="b" l="l" r="r" t="t"/>
              <a:pathLst>
                <a:path extrusionOk="0" fill="none" h="4724" w="5914">
                  <a:moveTo>
                    <a:pt x="1" y="0"/>
                  </a:moveTo>
                  <a:cubicBezTo>
                    <a:pt x="6" y="0"/>
                    <a:pt x="11" y="5"/>
                    <a:pt x="11" y="5"/>
                  </a:cubicBezTo>
                  <a:cubicBezTo>
                    <a:pt x="1778" y="1400"/>
                    <a:pt x="3645" y="2726"/>
                    <a:pt x="5342" y="4206"/>
                  </a:cubicBezTo>
                  <a:cubicBezTo>
                    <a:pt x="5537" y="4377"/>
                    <a:pt x="5728" y="4548"/>
                    <a:pt x="5914" y="4723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5" name="Google Shape;6825;p32"/>
            <p:cNvSpPr/>
            <p:nvPr/>
          </p:nvSpPr>
          <p:spPr>
            <a:xfrm>
              <a:off x="2075800" y="3874900"/>
              <a:ext cx="14850" cy="258275"/>
            </a:xfrm>
            <a:custGeom>
              <a:rect b="b" l="l" r="r" t="t"/>
              <a:pathLst>
                <a:path extrusionOk="0" fill="none" h="10331" w="594">
                  <a:moveTo>
                    <a:pt x="1" y="0"/>
                  </a:moveTo>
                  <a:cubicBezTo>
                    <a:pt x="147" y="3283"/>
                    <a:pt x="332" y="6556"/>
                    <a:pt x="558" y="9828"/>
                  </a:cubicBezTo>
                  <a:cubicBezTo>
                    <a:pt x="573" y="9999"/>
                    <a:pt x="583" y="10165"/>
                    <a:pt x="593" y="10330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6" name="Google Shape;6826;p32"/>
            <p:cNvSpPr/>
            <p:nvPr/>
          </p:nvSpPr>
          <p:spPr>
            <a:xfrm>
              <a:off x="2118600" y="3884300"/>
              <a:ext cx="66525" cy="254250"/>
            </a:xfrm>
            <a:custGeom>
              <a:rect b="b" l="l" r="r" t="t"/>
              <a:pathLst>
                <a:path extrusionOk="0" fill="none" h="10170" w="2661">
                  <a:moveTo>
                    <a:pt x="2661" y="1"/>
                  </a:moveTo>
                  <a:cubicBezTo>
                    <a:pt x="1787" y="3138"/>
                    <a:pt x="964" y="6290"/>
                    <a:pt x="176" y="9452"/>
                  </a:cubicBezTo>
                  <a:cubicBezTo>
                    <a:pt x="116" y="9693"/>
                    <a:pt x="61" y="9934"/>
                    <a:pt x="1" y="10170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7" name="Google Shape;6827;p32"/>
            <p:cNvSpPr/>
            <p:nvPr/>
          </p:nvSpPr>
          <p:spPr>
            <a:xfrm>
              <a:off x="2152225" y="3900750"/>
              <a:ext cx="80350" cy="241075"/>
            </a:xfrm>
            <a:custGeom>
              <a:rect b="b" l="l" r="r" t="t"/>
              <a:pathLst>
                <a:path extrusionOk="0" fill="none" h="9643" w="3214">
                  <a:moveTo>
                    <a:pt x="3213" y="0"/>
                  </a:moveTo>
                  <a:cubicBezTo>
                    <a:pt x="2345" y="2962"/>
                    <a:pt x="1381" y="5898"/>
                    <a:pt x="312" y="8794"/>
                  </a:cubicBezTo>
                  <a:cubicBezTo>
                    <a:pt x="212" y="9080"/>
                    <a:pt x="106" y="9361"/>
                    <a:pt x="1" y="9642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8" name="Google Shape;6828;p32"/>
            <p:cNvSpPr/>
            <p:nvPr/>
          </p:nvSpPr>
          <p:spPr>
            <a:xfrm>
              <a:off x="2242700" y="3994850"/>
              <a:ext cx="21350" cy="38425"/>
            </a:xfrm>
            <a:custGeom>
              <a:rect b="b" l="l" r="r" t="t"/>
              <a:pathLst>
                <a:path extrusionOk="0" fill="none" h="1537" w="854">
                  <a:moveTo>
                    <a:pt x="854" y="1"/>
                  </a:moveTo>
                  <a:cubicBezTo>
                    <a:pt x="523" y="483"/>
                    <a:pt x="237" y="1000"/>
                    <a:pt x="1" y="1537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9" name="Google Shape;6829;p32"/>
            <p:cNvSpPr/>
            <p:nvPr/>
          </p:nvSpPr>
          <p:spPr>
            <a:xfrm>
              <a:off x="2272325" y="4004025"/>
              <a:ext cx="20975" cy="29625"/>
            </a:xfrm>
            <a:custGeom>
              <a:rect b="b" l="l" r="r" t="t"/>
              <a:pathLst>
                <a:path extrusionOk="0" fill="none" h="1185" w="839">
                  <a:moveTo>
                    <a:pt x="838" y="0"/>
                  </a:moveTo>
                  <a:cubicBezTo>
                    <a:pt x="557" y="392"/>
                    <a:pt x="281" y="788"/>
                    <a:pt x="0" y="1185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0" name="Google Shape;6830;p32"/>
            <p:cNvSpPr/>
            <p:nvPr/>
          </p:nvSpPr>
          <p:spPr>
            <a:xfrm>
              <a:off x="2254875" y="4027725"/>
              <a:ext cx="149475" cy="117750"/>
            </a:xfrm>
            <a:custGeom>
              <a:rect b="b" l="l" r="r" t="t"/>
              <a:pathLst>
                <a:path extrusionOk="0" fill="none" h="4710" w="5979">
                  <a:moveTo>
                    <a:pt x="5979" y="1"/>
                  </a:moveTo>
                  <a:cubicBezTo>
                    <a:pt x="4458" y="1281"/>
                    <a:pt x="2907" y="2521"/>
                    <a:pt x="1326" y="3715"/>
                  </a:cubicBezTo>
                  <a:cubicBezTo>
                    <a:pt x="884" y="4052"/>
                    <a:pt x="442" y="4383"/>
                    <a:pt x="1" y="4709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1" name="Google Shape;6831;p32"/>
            <p:cNvSpPr/>
            <p:nvPr/>
          </p:nvSpPr>
          <p:spPr>
            <a:xfrm>
              <a:off x="1897000" y="3928600"/>
              <a:ext cx="116725" cy="210975"/>
            </a:xfrm>
            <a:custGeom>
              <a:rect b="b" l="l" r="r" t="t"/>
              <a:pathLst>
                <a:path extrusionOk="0" fill="none" h="8439" w="4669">
                  <a:moveTo>
                    <a:pt x="0" y="1"/>
                  </a:moveTo>
                  <a:cubicBezTo>
                    <a:pt x="1305" y="2616"/>
                    <a:pt x="2711" y="5181"/>
                    <a:pt x="4212" y="7680"/>
                  </a:cubicBezTo>
                  <a:cubicBezTo>
                    <a:pt x="4362" y="7936"/>
                    <a:pt x="4513" y="8187"/>
                    <a:pt x="4668" y="8438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2" name="Google Shape;6832;p32"/>
            <p:cNvSpPr/>
            <p:nvPr/>
          </p:nvSpPr>
          <p:spPr>
            <a:xfrm>
              <a:off x="1916075" y="3914425"/>
              <a:ext cx="128900" cy="232050"/>
            </a:xfrm>
            <a:custGeom>
              <a:rect b="b" l="l" r="r" t="t"/>
              <a:pathLst>
                <a:path extrusionOk="0" fill="none" h="9282" w="5156">
                  <a:moveTo>
                    <a:pt x="0" y="1"/>
                  </a:moveTo>
                  <a:cubicBezTo>
                    <a:pt x="10" y="11"/>
                    <a:pt x="15" y="26"/>
                    <a:pt x="20" y="36"/>
                  </a:cubicBezTo>
                  <a:cubicBezTo>
                    <a:pt x="1541" y="2776"/>
                    <a:pt x="3062" y="5512"/>
                    <a:pt x="4583" y="8247"/>
                  </a:cubicBezTo>
                  <a:cubicBezTo>
                    <a:pt x="4774" y="8594"/>
                    <a:pt x="4964" y="8940"/>
                    <a:pt x="5155" y="9281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3" name="Google Shape;6833;p32"/>
            <p:cNvSpPr/>
            <p:nvPr/>
          </p:nvSpPr>
          <p:spPr>
            <a:xfrm>
              <a:off x="2000775" y="3951325"/>
              <a:ext cx="19600" cy="43800"/>
            </a:xfrm>
            <a:custGeom>
              <a:rect b="b" l="l" r="r" t="t"/>
              <a:pathLst>
                <a:path extrusionOk="0" fill="none" h="1752" w="784">
                  <a:moveTo>
                    <a:pt x="0" y="0"/>
                  </a:moveTo>
                  <a:cubicBezTo>
                    <a:pt x="231" y="597"/>
                    <a:pt x="492" y="1180"/>
                    <a:pt x="783" y="1752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4" name="Google Shape;6834;p32"/>
            <p:cNvSpPr/>
            <p:nvPr/>
          </p:nvSpPr>
          <p:spPr>
            <a:xfrm>
              <a:off x="2033025" y="3944175"/>
              <a:ext cx="9550" cy="34400"/>
            </a:xfrm>
            <a:custGeom>
              <a:rect b="b" l="l" r="r" t="t"/>
              <a:pathLst>
                <a:path extrusionOk="0" fill="none" h="1376" w="382">
                  <a:moveTo>
                    <a:pt x="0" y="0"/>
                  </a:moveTo>
                  <a:cubicBezTo>
                    <a:pt x="126" y="462"/>
                    <a:pt x="256" y="919"/>
                    <a:pt x="382" y="1375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5" name="Google Shape;6835;p32"/>
            <p:cNvSpPr/>
            <p:nvPr/>
          </p:nvSpPr>
          <p:spPr>
            <a:xfrm>
              <a:off x="1813300" y="3964125"/>
              <a:ext cx="20225" cy="27250"/>
            </a:xfrm>
            <a:custGeom>
              <a:rect b="b" l="l" r="r" t="t"/>
              <a:pathLst>
                <a:path extrusionOk="0" fill="none" h="1090" w="809">
                  <a:moveTo>
                    <a:pt x="1" y="0"/>
                  </a:moveTo>
                  <a:cubicBezTo>
                    <a:pt x="96" y="186"/>
                    <a:pt x="201" y="367"/>
                    <a:pt x="327" y="532"/>
                  </a:cubicBezTo>
                  <a:cubicBezTo>
                    <a:pt x="467" y="733"/>
                    <a:pt x="628" y="919"/>
                    <a:pt x="809" y="1089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6" name="Google Shape;6836;p32"/>
            <p:cNvSpPr/>
            <p:nvPr/>
          </p:nvSpPr>
          <p:spPr>
            <a:xfrm>
              <a:off x="1831500" y="3949550"/>
              <a:ext cx="18100" cy="29275"/>
            </a:xfrm>
            <a:custGeom>
              <a:rect b="b" l="l" r="r" t="t"/>
              <a:pathLst>
                <a:path extrusionOk="0" fill="none" h="1171" w="724">
                  <a:moveTo>
                    <a:pt x="0" y="1"/>
                  </a:moveTo>
                  <a:cubicBezTo>
                    <a:pt x="111" y="177"/>
                    <a:pt x="216" y="352"/>
                    <a:pt x="322" y="523"/>
                  </a:cubicBezTo>
                  <a:cubicBezTo>
                    <a:pt x="452" y="739"/>
                    <a:pt x="588" y="955"/>
                    <a:pt x="723" y="1170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7" name="Google Shape;6837;p32"/>
            <p:cNvSpPr/>
            <p:nvPr/>
          </p:nvSpPr>
          <p:spPr>
            <a:xfrm>
              <a:off x="1733250" y="4053325"/>
              <a:ext cx="23850" cy="19850"/>
            </a:xfrm>
            <a:custGeom>
              <a:rect b="b" l="l" r="r" t="t"/>
              <a:pathLst>
                <a:path extrusionOk="0" fill="none" h="794" w="954">
                  <a:moveTo>
                    <a:pt x="0" y="1"/>
                  </a:moveTo>
                  <a:cubicBezTo>
                    <a:pt x="206" y="172"/>
                    <a:pt x="412" y="342"/>
                    <a:pt x="613" y="513"/>
                  </a:cubicBezTo>
                  <a:cubicBezTo>
                    <a:pt x="728" y="608"/>
                    <a:pt x="838" y="704"/>
                    <a:pt x="954" y="794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8" name="Google Shape;6838;p32"/>
            <p:cNvSpPr/>
            <p:nvPr/>
          </p:nvSpPr>
          <p:spPr>
            <a:xfrm>
              <a:off x="2347850" y="3969775"/>
              <a:ext cx="24125" cy="21475"/>
            </a:xfrm>
            <a:custGeom>
              <a:rect b="b" l="l" r="r" t="t"/>
              <a:pathLst>
                <a:path extrusionOk="0" fill="none" h="859" w="965">
                  <a:moveTo>
                    <a:pt x="1" y="858"/>
                  </a:moveTo>
                  <a:cubicBezTo>
                    <a:pt x="207" y="733"/>
                    <a:pt x="397" y="587"/>
                    <a:pt x="568" y="422"/>
                  </a:cubicBezTo>
                  <a:cubicBezTo>
                    <a:pt x="714" y="291"/>
                    <a:pt x="844" y="151"/>
                    <a:pt x="965" y="0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9" name="Google Shape;6839;p32"/>
            <p:cNvSpPr/>
            <p:nvPr/>
          </p:nvSpPr>
          <p:spPr>
            <a:xfrm>
              <a:off x="2417250" y="4053075"/>
              <a:ext cx="28875" cy="13200"/>
            </a:xfrm>
            <a:custGeom>
              <a:rect b="b" l="l" r="r" t="t"/>
              <a:pathLst>
                <a:path extrusionOk="0" fill="none" h="528" w="1155">
                  <a:moveTo>
                    <a:pt x="1" y="528"/>
                  </a:moveTo>
                  <a:cubicBezTo>
                    <a:pt x="131" y="468"/>
                    <a:pt x="262" y="407"/>
                    <a:pt x="397" y="347"/>
                  </a:cubicBezTo>
                  <a:cubicBezTo>
                    <a:pt x="648" y="232"/>
                    <a:pt x="904" y="116"/>
                    <a:pt x="1155" y="1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0" name="Google Shape;6840;p32"/>
            <p:cNvSpPr/>
            <p:nvPr/>
          </p:nvSpPr>
          <p:spPr>
            <a:xfrm>
              <a:off x="1709900" y="4120600"/>
              <a:ext cx="782550" cy="25"/>
            </a:xfrm>
            <a:custGeom>
              <a:rect b="b" l="l" r="r" t="t"/>
              <a:pathLst>
                <a:path extrusionOk="0" fill="none" h="1" w="31302">
                  <a:moveTo>
                    <a:pt x="1" y="0"/>
                  </a:moveTo>
                  <a:lnTo>
                    <a:pt x="623" y="0"/>
                  </a:lnTo>
                  <a:lnTo>
                    <a:pt x="8283" y="0"/>
                  </a:lnTo>
                  <a:lnTo>
                    <a:pt x="11696" y="0"/>
                  </a:lnTo>
                  <a:lnTo>
                    <a:pt x="12830" y="0"/>
                  </a:lnTo>
                  <a:lnTo>
                    <a:pt x="15194" y="0"/>
                  </a:lnTo>
                  <a:lnTo>
                    <a:pt x="16524" y="0"/>
                  </a:lnTo>
                  <a:lnTo>
                    <a:pt x="18005" y="0"/>
                  </a:lnTo>
                  <a:lnTo>
                    <a:pt x="23125" y="0"/>
                  </a:lnTo>
                  <a:lnTo>
                    <a:pt x="29795" y="0"/>
                  </a:lnTo>
                  <a:lnTo>
                    <a:pt x="31301" y="0"/>
                  </a:ln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1" name="Google Shape;6841;p32"/>
            <p:cNvSpPr/>
            <p:nvPr/>
          </p:nvSpPr>
          <p:spPr>
            <a:xfrm>
              <a:off x="1656825" y="4109800"/>
              <a:ext cx="830225" cy="25"/>
            </a:xfrm>
            <a:custGeom>
              <a:rect b="b" l="l" r="r" t="t"/>
              <a:pathLst>
                <a:path extrusionOk="0" fill="none" h="1" w="33209">
                  <a:moveTo>
                    <a:pt x="33208" y="1"/>
                  </a:moveTo>
                  <a:lnTo>
                    <a:pt x="32987" y="1"/>
                  </a:lnTo>
                  <a:lnTo>
                    <a:pt x="0" y="1"/>
                  </a:ln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842" name="Google Shape;6842;p32"/>
          <p:cNvGrpSpPr/>
          <p:nvPr/>
        </p:nvGrpSpPr>
        <p:grpSpPr>
          <a:xfrm flipH="1">
            <a:off x="162950" y="-78050"/>
            <a:ext cx="316899" cy="316978"/>
            <a:chOff x="5052650" y="3025125"/>
            <a:chExt cx="316899" cy="316978"/>
          </a:xfrm>
        </p:grpSpPr>
        <p:sp>
          <p:nvSpPr>
            <p:cNvPr id="6843" name="Google Shape;6843;p32"/>
            <p:cNvSpPr/>
            <p:nvPr/>
          </p:nvSpPr>
          <p:spPr>
            <a:xfrm>
              <a:off x="5052650" y="3025125"/>
              <a:ext cx="316899" cy="316978"/>
            </a:xfrm>
            <a:custGeom>
              <a:rect b="b" l="l" r="r" t="t"/>
              <a:pathLst>
                <a:path extrusionOk="0" h="4012" w="4011">
                  <a:moveTo>
                    <a:pt x="2008" y="1"/>
                  </a:moveTo>
                  <a:cubicBezTo>
                    <a:pt x="899" y="1"/>
                    <a:pt x="0" y="899"/>
                    <a:pt x="0" y="2003"/>
                  </a:cubicBezTo>
                  <a:cubicBezTo>
                    <a:pt x="0" y="3113"/>
                    <a:pt x="899" y="4011"/>
                    <a:pt x="2008" y="4011"/>
                  </a:cubicBezTo>
                  <a:cubicBezTo>
                    <a:pt x="3112" y="4011"/>
                    <a:pt x="4011" y="3113"/>
                    <a:pt x="4011" y="2003"/>
                  </a:cubicBezTo>
                  <a:cubicBezTo>
                    <a:pt x="4011" y="899"/>
                    <a:pt x="3112" y="1"/>
                    <a:pt x="200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4" name="Google Shape;6844;p32"/>
            <p:cNvSpPr/>
            <p:nvPr/>
          </p:nvSpPr>
          <p:spPr>
            <a:xfrm>
              <a:off x="5108192" y="3195308"/>
              <a:ext cx="85723" cy="84933"/>
            </a:xfrm>
            <a:custGeom>
              <a:rect b="b" l="l" r="r" t="t"/>
              <a:pathLst>
                <a:path extrusionOk="0" fill="none" h="1075" w="1085">
                  <a:moveTo>
                    <a:pt x="0" y="0"/>
                  </a:moveTo>
                  <a:cubicBezTo>
                    <a:pt x="146" y="512"/>
                    <a:pt x="572" y="934"/>
                    <a:pt x="1084" y="1074"/>
                  </a:cubicBezTo>
                </a:path>
              </a:pathLst>
            </a:custGeom>
            <a:noFill/>
            <a:ln cap="flat" cmpd="sng" w="5275">
              <a:solidFill>
                <a:srgbClr val="002255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5" name="Google Shape;6845;p32"/>
            <p:cNvSpPr/>
            <p:nvPr/>
          </p:nvSpPr>
          <p:spPr>
            <a:xfrm>
              <a:off x="5164051" y="3190488"/>
              <a:ext cx="35395" cy="31840"/>
            </a:xfrm>
            <a:custGeom>
              <a:rect b="b" l="l" r="r" t="t"/>
              <a:pathLst>
                <a:path extrusionOk="0" fill="none" h="403" w="448">
                  <a:moveTo>
                    <a:pt x="1" y="1"/>
                  </a:moveTo>
                  <a:cubicBezTo>
                    <a:pt x="36" y="217"/>
                    <a:pt x="232" y="392"/>
                    <a:pt x="448" y="402"/>
                  </a:cubicBezTo>
                </a:path>
              </a:pathLst>
            </a:custGeom>
            <a:noFill/>
            <a:ln cap="flat" cmpd="sng" w="5275">
              <a:solidFill>
                <a:srgbClr val="002255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846" name="Google Shape;6846;p32"/>
          <p:cNvGrpSpPr/>
          <p:nvPr/>
        </p:nvGrpSpPr>
        <p:grpSpPr>
          <a:xfrm flipH="1">
            <a:off x="5415205" y="2378255"/>
            <a:ext cx="1235256" cy="1030744"/>
            <a:chOff x="763250" y="1835425"/>
            <a:chExt cx="701850" cy="585650"/>
          </a:xfrm>
        </p:grpSpPr>
        <p:sp>
          <p:nvSpPr>
            <p:cNvPr id="6847" name="Google Shape;6847;p32"/>
            <p:cNvSpPr/>
            <p:nvPr/>
          </p:nvSpPr>
          <p:spPr>
            <a:xfrm>
              <a:off x="763250" y="1987000"/>
              <a:ext cx="701850" cy="434075"/>
            </a:xfrm>
            <a:custGeom>
              <a:rect b="b" l="l" r="r" t="t"/>
              <a:pathLst>
                <a:path extrusionOk="0" h="17363" w="28074">
                  <a:moveTo>
                    <a:pt x="24625" y="4664"/>
                  </a:moveTo>
                  <a:cubicBezTo>
                    <a:pt x="24802" y="4664"/>
                    <a:pt x="24952" y="4803"/>
                    <a:pt x="24957" y="4980"/>
                  </a:cubicBezTo>
                  <a:cubicBezTo>
                    <a:pt x="24967" y="5161"/>
                    <a:pt x="24831" y="5312"/>
                    <a:pt x="24646" y="5322"/>
                  </a:cubicBezTo>
                  <a:cubicBezTo>
                    <a:pt x="24640" y="5322"/>
                    <a:pt x="24634" y="5322"/>
                    <a:pt x="24628" y="5322"/>
                  </a:cubicBezTo>
                  <a:cubicBezTo>
                    <a:pt x="24455" y="5322"/>
                    <a:pt x="24314" y="5185"/>
                    <a:pt x="24304" y="5010"/>
                  </a:cubicBezTo>
                  <a:cubicBezTo>
                    <a:pt x="24294" y="4830"/>
                    <a:pt x="24435" y="4674"/>
                    <a:pt x="24616" y="4664"/>
                  </a:cubicBezTo>
                  <a:cubicBezTo>
                    <a:pt x="24619" y="4664"/>
                    <a:pt x="24622" y="4664"/>
                    <a:pt x="24625" y="4664"/>
                  </a:cubicBezTo>
                  <a:close/>
                  <a:moveTo>
                    <a:pt x="22974" y="5321"/>
                  </a:moveTo>
                  <a:cubicBezTo>
                    <a:pt x="23145" y="5321"/>
                    <a:pt x="23296" y="5455"/>
                    <a:pt x="23306" y="5633"/>
                  </a:cubicBezTo>
                  <a:cubicBezTo>
                    <a:pt x="23316" y="5814"/>
                    <a:pt x="23175" y="5969"/>
                    <a:pt x="22994" y="5979"/>
                  </a:cubicBezTo>
                  <a:cubicBezTo>
                    <a:pt x="22988" y="5979"/>
                    <a:pt x="22982" y="5980"/>
                    <a:pt x="22976" y="5980"/>
                  </a:cubicBezTo>
                  <a:cubicBezTo>
                    <a:pt x="22803" y="5980"/>
                    <a:pt x="22658" y="5843"/>
                    <a:pt x="22648" y="5668"/>
                  </a:cubicBezTo>
                  <a:cubicBezTo>
                    <a:pt x="22643" y="5487"/>
                    <a:pt x="22779" y="5332"/>
                    <a:pt x="22964" y="5322"/>
                  </a:cubicBezTo>
                  <a:cubicBezTo>
                    <a:pt x="22967" y="5322"/>
                    <a:pt x="22971" y="5321"/>
                    <a:pt x="22974" y="5321"/>
                  </a:cubicBezTo>
                  <a:close/>
                  <a:moveTo>
                    <a:pt x="23635" y="7650"/>
                  </a:moveTo>
                  <a:cubicBezTo>
                    <a:pt x="23808" y="7650"/>
                    <a:pt x="23953" y="7787"/>
                    <a:pt x="23963" y="7962"/>
                  </a:cubicBezTo>
                  <a:cubicBezTo>
                    <a:pt x="23973" y="8142"/>
                    <a:pt x="23833" y="8298"/>
                    <a:pt x="23652" y="8308"/>
                  </a:cubicBezTo>
                  <a:cubicBezTo>
                    <a:pt x="23649" y="8308"/>
                    <a:pt x="23645" y="8308"/>
                    <a:pt x="23642" y="8308"/>
                  </a:cubicBezTo>
                  <a:cubicBezTo>
                    <a:pt x="23461" y="8308"/>
                    <a:pt x="23315" y="8170"/>
                    <a:pt x="23306" y="7997"/>
                  </a:cubicBezTo>
                  <a:cubicBezTo>
                    <a:pt x="23296" y="7811"/>
                    <a:pt x="23436" y="7661"/>
                    <a:pt x="23617" y="7651"/>
                  </a:cubicBezTo>
                  <a:cubicBezTo>
                    <a:pt x="23623" y="7650"/>
                    <a:pt x="23629" y="7650"/>
                    <a:pt x="23635" y="7650"/>
                  </a:cubicBezTo>
                  <a:close/>
                  <a:moveTo>
                    <a:pt x="6671" y="8679"/>
                  </a:moveTo>
                  <a:cubicBezTo>
                    <a:pt x="6848" y="8679"/>
                    <a:pt x="6998" y="8813"/>
                    <a:pt x="7008" y="8996"/>
                  </a:cubicBezTo>
                  <a:cubicBezTo>
                    <a:pt x="7013" y="9171"/>
                    <a:pt x="6877" y="9327"/>
                    <a:pt x="6697" y="9337"/>
                  </a:cubicBezTo>
                  <a:cubicBezTo>
                    <a:pt x="6691" y="9337"/>
                    <a:pt x="6684" y="9338"/>
                    <a:pt x="6678" y="9338"/>
                  </a:cubicBezTo>
                  <a:cubicBezTo>
                    <a:pt x="6506" y="9338"/>
                    <a:pt x="6360" y="9200"/>
                    <a:pt x="6350" y="9026"/>
                  </a:cubicBezTo>
                  <a:cubicBezTo>
                    <a:pt x="6340" y="8845"/>
                    <a:pt x="6481" y="8690"/>
                    <a:pt x="6662" y="8680"/>
                  </a:cubicBezTo>
                  <a:cubicBezTo>
                    <a:pt x="6665" y="8679"/>
                    <a:pt x="6668" y="8679"/>
                    <a:pt x="6671" y="8679"/>
                  </a:cubicBezTo>
                  <a:close/>
                  <a:moveTo>
                    <a:pt x="6345" y="10255"/>
                  </a:moveTo>
                  <a:cubicBezTo>
                    <a:pt x="6521" y="10255"/>
                    <a:pt x="6672" y="10394"/>
                    <a:pt x="6677" y="10572"/>
                  </a:cubicBezTo>
                  <a:cubicBezTo>
                    <a:pt x="6687" y="10752"/>
                    <a:pt x="6546" y="10903"/>
                    <a:pt x="6365" y="10913"/>
                  </a:cubicBezTo>
                  <a:cubicBezTo>
                    <a:pt x="6359" y="10913"/>
                    <a:pt x="6353" y="10914"/>
                    <a:pt x="6347" y="10914"/>
                  </a:cubicBezTo>
                  <a:cubicBezTo>
                    <a:pt x="6174" y="10914"/>
                    <a:pt x="6029" y="10777"/>
                    <a:pt x="6024" y="10602"/>
                  </a:cubicBezTo>
                  <a:cubicBezTo>
                    <a:pt x="6014" y="10421"/>
                    <a:pt x="6155" y="10266"/>
                    <a:pt x="6335" y="10256"/>
                  </a:cubicBezTo>
                  <a:cubicBezTo>
                    <a:pt x="6338" y="10255"/>
                    <a:pt x="6342" y="10255"/>
                    <a:pt x="6345" y="10255"/>
                  </a:cubicBezTo>
                  <a:close/>
                  <a:moveTo>
                    <a:pt x="8648" y="10877"/>
                  </a:moveTo>
                  <a:cubicBezTo>
                    <a:pt x="8825" y="10877"/>
                    <a:pt x="8966" y="11015"/>
                    <a:pt x="8975" y="11189"/>
                  </a:cubicBezTo>
                  <a:cubicBezTo>
                    <a:pt x="8985" y="11370"/>
                    <a:pt x="8845" y="11525"/>
                    <a:pt x="8664" y="11535"/>
                  </a:cubicBezTo>
                  <a:cubicBezTo>
                    <a:pt x="8661" y="11536"/>
                    <a:pt x="8658" y="11536"/>
                    <a:pt x="8655" y="11536"/>
                  </a:cubicBezTo>
                  <a:cubicBezTo>
                    <a:pt x="8478" y="11536"/>
                    <a:pt x="8328" y="11402"/>
                    <a:pt x="8318" y="11219"/>
                  </a:cubicBezTo>
                  <a:cubicBezTo>
                    <a:pt x="8313" y="11039"/>
                    <a:pt x="8448" y="10888"/>
                    <a:pt x="8629" y="10878"/>
                  </a:cubicBezTo>
                  <a:cubicBezTo>
                    <a:pt x="8635" y="10878"/>
                    <a:pt x="8642" y="10877"/>
                    <a:pt x="8648" y="10877"/>
                  </a:cubicBezTo>
                  <a:close/>
                  <a:moveTo>
                    <a:pt x="21454" y="11391"/>
                  </a:moveTo>
                  <a:cubicBezTo>
                    <a:pt x="21618" y="11391"/>
                    <a:pt x="21784" y="11438"/>
                    <a:pt x="21930" y="11535"/>
                  </a:cubicBezTo>
                  <a:cubicBezTo>
                    <a:pt x="22327" y="11802"/>
                    <a:pt x="22427" y="12334"/>
                    <a:pt x="22166" y="12730"/>
                  </a:cubicBezTo>
                  <a:cubicBezTo>
                    <a:pt x="22000" y="12975"/>
                    <a:pt x="21729" y="13108"/>
                    <a:pt x="21453" y="13108"/>
                  </a:cubicBezTo>
                  <a:cubicBezTo>
                    <a:pt x="21287" y="13108"/>
                    <a:pt x="21120" y="13061"/>
                    <a:pt x="20972" y="12961"/>
                  </a:cubicBezTo>
                  <a:cubicBezTo>
                    <a:pt x="20891" y="12906"/>
                    <a:pt x="20826" y="12835"/>
                    <a:pt x="20771" y="12765"/>
                  </a:cubicBezTo>
                  <a:cubicBezTo>
                    <a:pt x="20698" y="12831"/>
                    <a:pt x="20603" y="12868"/>
                    <a:pt x="20504" y="12868"/>
                  </a:cubicBezTo>
                  <a:cubicBezTo>
                    <a:pt x="20459" y="12868"/>
                    <a:pt x="20414" y="12861"/>
                    <a:pt x="20369" y="12846"/>
                  </a:cubicBezTo>
                  <a:cubicBezTo>
                    <a:pt x="20158" y="12775"/>
                    <a:pt x="20048" y="12544"/>
                    <a:pt x="20123" y="12339"/>
                  </a:cubicBezTo>
                  <a:cubicBezTo>
                    <a:pt x="20181" y="12175"/>
                    <a:pt x="20335" y="12071"/>
                    <a:pt x="20499" y="12071"/>
                  </a:cubicBezTo>
                  <a:cubicBezTo>
                    <a:pt x="20536" y="12071"/>
                    <a:pt x="20573" y="12077"/>
                    <a:pt x="20610" y="12088"/>
                  </a:cubicBezTo>
                  <a:cubicBezTo>
                    <a:pt x="20630" y="11977"/>
                    <a:pt x="20675" y="11867"/>
                    <a:pt x="20741" y="11771"/>
                  </a:cubicBezTo>
                  <a:cubicBezTo>
                    <a:pt x="20907" y="11523"/>
                    <a:pt x="21178" y="11391"/>
                    <a:pt x="21454" y="11391"/>
                  </a:cubicBezTo>
                  <a:close/>
                  <a:moveTo>
                    <a:pt x="16587" y="13898"/>
                  </a:moveTo>
                  <a:cubicBezTo>
                    <a:pt x="16644" y="13898"/>
                    <a:pt x="16701" y="13909"/>
                    <a:pt x="16755" y="13935"/>
                  </a:cubicBezTo>
                  <a:cubicBezTo>
                    <a:pt x="16956" y="14025"/>
                    <a:pt x="17041" y="14261"/>
                    <a:pt x="16951" y="14462"/>
                  </a:cubicBezTo>
                  <a:cubicBezTo>
                    <a:pt x="16891" y="14602"/>
                    <a:pt x="16755" y="14688"/>
                    <a:pt x="16615" y="14693"/>
                  </a:cubicBezTo>
                  <a:cubicBezTo>
                    <a:pt x="16630" y="14788"/>
                    <a:pt x="16630" y="14878"/>
                    <a:pt x="16615" y="14979"/>
                  </a:cubicBezTo>
                  <a:cubicBezTo>
                    <a:pt x="16543" y="15396"/>
                    <a:pt x="16182" y="15689"/>
                    <a:pt x="15773" y="15689"/>
                  </a:cubicBezTo>
                  <a:cubicBezTo>
                    <a:pt x="15725" y="15689"/>
                    <a:pt x="15675" y="15685"/>
                    <a:pt x="15626" y="15676"/>
                  </a:cubicBezTo>
                  <a:cubicBezTo>
                    <a:pt x="15159" y="15596"/>
                    <a:pt x="14843" y="15154"/>
                    <a:pt x="14923" y="14688"/>
                  </a:cubicBezTo>
                  <a:cubicBezTo>
                    <a:pt x="14996" y="14268"/>
                    <a:pt x="15360" y="13974"/>
                    <a:pt x="15776" y="13974"/>
                  </a:cubicBezTo>
                  <a:cubicBezTo>
                    <a:pt x="15823" y="13974"/>
                    <a:pt x="15870" y="13977"/>
                    <a:pt x="15917" y="13985"/>
                  </a:cubicBezTo>
                  <a:cubicBezTo>
                    <a:pt x="16033" y="14010"/>
                    <a:pt x="16143" y="14050"/>
                    <a:pt x="16233" y="14110"/>
                  </a:cubicBezTo>
                  <a:cubicBezTo>
                    <a:pt x="16306" y="13977"/>
                    <a:pt x="16443" y="13898"/>
                    <a:pt x="16587" y="13898"/>
                  </a:cubicBezTo>
                  <a:close/>
                  <a:moveTo>
                    <a:pt x="11770" y="15220"/>
                  </a:moveTo>
                  <a:cubicBezTo>
                    <a:pt x="11942" y="15220"/>
                    <a:pt x="12093" y="15358"/>
                    <a:pt x="12102" y="15536"/>
                  </a:cubicBezTo>
                  <a:cubicBezTo>
                    <a:pt x="12112" y="15717"/>
                    <a:pt x="11972" y="15867"/>
                    <a:pt x="11791" y="15877"/>
                  </a:cubicBezTo>
                  <a:cubicBezTo>
                    <a:pt x="11785" y="15878"/>
                    <a:pt x="11779" y="15878"/>
                    <a:pt x="11773" y="15878"/>
                  </a:cubicBezTo>
                  <a:cubicBezTo>
                    <a:pt x="11600" y="15878"/>
                    <a:pt x="11455" y="15741"/>
                    <a:pt x="11445" y="15566"/>
                  </a:cubicBezTo>
                  <a:cubicBezTo>
                    <a:pt x="11435" y="15385"/>
                    <a:pt x="11575" y="15235"/>
                    <a:pt x="11761" y="15220"/>
                  </a:cubicBezTo>
                  <a:cubicBezTo>
                    <a:pt x="11764" y="15220"/>
                    <a:pt x="11767" y="15220"/>
                    <a:pt x="11770" y="15220"/>
                  </a:cubicBezTo>
                  <a:close/>
                  <a:moveTo>
                    <a:pt x="25811" y="1"/>
                  </a:moveTo>
                  <a:cubicBezTo>
                    <a:pt x="23747" y="1"/>
                    <a:pt x="21650" y="418"/>
                    <a:pt x="19807" y="1261"/>
                  </a:cubicBezTo>
                  <a:cubicBezTo>
                    <a:pt x="18020" y="2074"/>
                    <a:pt x="16409" y="3259"/>
                    <a:pt x="14582" y="3991"/>
                  </a:cubicBezTo>
                  <a:cubicBezTo>
                    <a:pt x="12469" y="4840"/>
                    <a:pt x="10155" y="5056"/>
                    <a:pt x="8002" y="5793"/>
                  </a:cubicBezTo>
                  <a:cubicBezTo>
                    <a:pt x="4533" y="6983"/>
                    <a:pt x="1652" y="9809"/>
                    <a:pt x="1" y="13081"/>
                  </a:cubicBezTo>
                  <a:cubicBezTo>
                    <a:pt x="3399" y="15079"/>
                    <a:pt x="7073" y="16741"/>
                    <a:pt x="10978" y="17227"/>
                  </a:cubicBezTo>
                  <a:cubicBezTo>
                    <a:pt x="11696" y="17317"/>
                    <a:pt x="12423" y="17363"/>
                    <a:pt x="13151" y="17363"/>
                  </a:cubicBezTo>
                  <a:cubicBezTo>
                    <a:pt x="16389" y="17363"/>
                    <a:pt x="19640" y="16455"/>
                    <a:pt x="22131" y="14427"/>
                  </a:cubicBezTo>
                  <a:cubicBezTo>
                    <a:pt x="26232" y="11084"/>
                    <a:pt x="27597" y="5442"/>
                    <a:pt x="28074" y="172"/>
                  </a:cubicBezTo>
                  <a:cubicBezTo>
                    <a:pt x="27334" y="58"/>
                    <a:pt x="26575" y="1"/>
                    <a:pt x="2581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8" name="Google Shape;6848;p32"/>
            <p:cNvSpPr/>
            <p:nvPr/>
          </p:nvSpPr>
          <p:spPr>
            <a:xfrm>
              <a:off x="1370600" y="2103575"/>
              <a:ext cx="16825" cy="16500"/>
            </a:xfrm>
            <a:custGeom>
              <a:rect b="b" l="l" r="r" t="t"/>
              <a:pathLst>
                <a:path extrusionOk="0" h="660" w="673">
                  <a:moveTo>
                    <a:pt x="331" y="1"/>
                  </a:moveTo>
                  <a:cubicBezTo>
                    <a:pt x="328" y="1"/>
                    <a:pt x="325" y="1"/>
                    <a:pt x="322" y="1"/>
                  </a:cubicBezTo>
                  <a:cubicBezTo>
                    <a:pt x="141" y="11"/>
                    <a:pt x="0" y="167"/>
                    <a:pt x="10" y="347"/>
                  </a:cubicBezTo>
                  <a:cubicBezTo>
                    <a:pt x="20" y="522"/>
                    <a:pt x="161" y="659"/>
                    <a:pt x="334" y="659"/>
                  </a:cubicBezTo>
                  <a:cubicBezTo>
                    <a:pt x="340" y="659"/>
                    <a:pt x="346" y="659"/>
                    <a:pt x="352" y="659"/>
                  </a:cubicBezTo>
                  <a:cubicBezTo>
                    <a:pt x="537" y="649"/>
                    <a:pt x="673" y="498"/>
                    <a:pt x="663" y="317"/>
                  </a:cubicBezTo>
                  <a:cubicBezTo>
                    <a:pt x="658" y="140"/>
                    <a:pt x="508" y="1"/>
                    <a:pt x="3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9" name="Google Shape;6849;p32"/>
            <p:cNvSpPr/>
            <p:nvPr/>
          </p:nvSpPr>
          <p:spPr>
            <a:xfrm>
              <a:off x="1345625" y="2178250"/>
              <a:ext cx="16975" cy="16475"/>
            </a:xfrm>
            <a:custGeom>
              <a:rect b="b" l="l" r="r" t="t"/>
              <a:pathLst>
                <a:path extrusionOk="0" h="659" w="679">
                  <a:moveTo>
                    <a:pt x="340" y="0"/>
                  </a:moveTo>
                  <a:cubicBezTo>
                    <a:pt x="334" y="0"/>
                    <a:pt x="328" y="0"/>
                    <a:pt x="322" y="1"/>
                  </a:cubicBezTo>
                  <a:cubicBezTo>
                    <a:pt x="141" y="11"/>
                    <a:pt x="1" y="161"/>
                    <a:pt x="11" y="347"/>
                  </a:cubicBezTo>
                  <a:cubicBezTo>
                    <a:pt x="20" y="520"/>
                    <a:pt x="166" y="658"/>
                    <a:pt x="347" y="658"/>
                  </a:cubicBezTo>
                  <a:cubicBezTo>
                    <a:pt x="350" y="658"/>
                    <a:pt x="354" y="658"/>
                    <a:pt x="357" y="658"/>
                  </a:cubicBezTo>
                  <a:cubicBezTo>
                    <a:pt x="538" y="648"/>
                    <a:pt x="678" y="492"/>
                    <a:pt x="668" y="312"/>
                  </a:cubicBezTo>
                  <a:cubicBezTo>
                    <a:pt x="658" y="137"/>
                    <a:pt x="513" y="0"/>
                    <a:pt x="34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0" name="Google Shape;6850;p32"/>
            <p:cNvSpPr/>
            <p:nvPr/>
          </p:nvSpPr>
          <p:spPr>
            <a:xfrm>
              <a:off x="1329325" y="2120025"/>
              <a:ext cx="16825" cy="16475"/>
            </a:xfrm>
            <a:custGeom>
              <a:rect b="b" l="l" r="r" t="t"/>
              <a:pathLst>
                <a:path extrusionOk="0" h="659" w="673">
                  <a:moveTo>
                    <a:pt x="331" y="0"/>
                  </a:moveTo>
                  <a:cubicBezTo>
                    <a:pt x="328" y="0"/>
                    <a:pt x="324" y="1"/>
                    <a:pt x="321" y="1"/>
                  </a:cubicBezTo>
                  <a:cubicBezTo>
                    <a:pt x="136" y="11"/>
                    <a:pt x="0" y="166"/>
                    <a:pt x="5" y="347"/>
                  </a:cubicBezTo>
                  <a:cubicBezTo>
                    <a:pt x="15" y="522"/>
                    <a:pt x="160" y="659"/>
                    <a:pt x="333" y="659"/>
                  </a:cubicBezTo>
                  <a:cubicBezTo>
                    <a:pt x="339" y="659"/>
                    <a:pt x="345" y="658"/>
                    <a:pt x="351" y="658"/>
                  </a:cubicBezTo>
                  <a:cubicBezTo>
                    <a:pt x="532" y="648"/>
                    <a:pt x="673" y="493"/>
                    <a:pt x="663" y="312"/>
                  </a:cubicBezTo>
                  <a:cubicBezTo>
                    <a:pt x="653" y="134"/>
                    <a:pt x="502" y="0"/>
                    <a:pt x="3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1" name="Google Shape;6851;p32"/>
            <p:cNvSpPr/>
            <p:nvPr/>
          </p:nvSpPr>
          <p:spPr>
            <a:xfrm>
              <a:off x="1278500" y="2271750"/>
              <a:ext cx="45450" cy="42975"/>
            </a:xfrm>
            <a:custGeom>
              <a:rect b="b" l="l" r="r" t="t"/>
              <a:pathLst>
                <a:path extrusionOk="0" h="1719" w="1818">
                  <a:moveTo>
                    <a:pt x="844" y="1"/>
                  </a:moveTo>
                  <a:cubicBezTo>
                    <a:pt x="568" y="1"/>
                    <a:pt x="297" y="133"/>
                    <a:pt x="131" y="381"/>
                  </a:cubicBezTo>
                  <a:cubicBezTo>
                    <a:pt x="65" y="477"/>
                    <a:pt x="20" y="587"/>
                    <a:pt x="0" y="698"/>
                  </a:cubicBezTo>
                  <a:cubicBezTo>
                    <a:pt x="5" y="698"/>
                    <a:pt x="15" y="698"/>
                    <a:pt x="20" y="703"/>
                  </a:cubicBezTo>
                  <a:cubicBezTo>
                    <a:pt x="231" y="773"/>
                    <a:pt x="342" y="1004"/>
                    <a:pt x="271" y="1215"/>
                  </a:cubicBezTo>
                  <a:cubicBezTo>
                    <a:pt x="246" y="1280"/>
                    <a:pt x="206" y="1330"/>
                    <a:pt x="161" y="1375"/>
                  </a:cubicBezTo>
                  <a:cubicBezTo>
                    <a:pt x="216" y="1445"/>
                    <a:pt x="281" y="1516"/>
                    <a:pt x="362" y="1571"/>
                  </a:cubicBezTo>
                  <a:cubicBezTo>
                    <a:pt x="510" y="1671"/>
                    <a:pt x="677" y="1718"/>
                    <a:pt x="843" y="1718"/>
                  </a:cubicBezTo>
                  <a:cubicBezTo>
                    <a:pt x="1119" y="1718"/>
                    <a:pt x="1390" y="1585"/>
                    <a:pt x="1556" y="1340"/>
                  </a:cubicBezTo>
                  <a:cubicBezTo>
                    <a:pt x="1817" y="944"/>
                    <a:pt x="1717" y="412"/>
                    <a:pt x="1320" y="145"/>
                  </a:cubicBezTo>
                  <a:cubicBezTo>
                    <a:pt x="1174" y="48"/>
                    <a:pt x="1008" y="1"/>
                    <a:pt x="8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2" name="Google Shape;6852;p32"/>
            <p:cNvSpPr/>
            <p:nvPr/>
          </p:nvSpPr>
          <p:spPr>
            <a:xfrm>
              <a:off x="1277375" y="2289175"/>
              <a:ext cx="9675" cy="16975"/>
            </a:xfrm>
            <a:custGeom>
              <a:rect b="b" l="l" r="r" t="t"/>
              <a:pathLst>
                <a:path extrusionOk="0" h="679" w="387">
                  <a:moveTo>
                    <a:pt x="45" y="1"/>
                  </a:moveTo>
                  <a:cubicBezTo>
                    <a:pt x="0" y="237"/>
                    <a:pt x="55" y="482"/>
                    <a:pt x="206" y="678"/>
                  </a:cubicBezTo>
                  <a:cubicBezTo>
                    <a:pt x="251" y="633"/>
                    <a:pt x="291" y="583"/>
                    <a:pt x="316" y="518"/>
                  </a:cubicBezTo>
                  <a:cubicBezTo>
                    <a:pt x="387" y="307"/>
                    <a:pt x="276" y="76"/>
                    <a:pt x="65" y="6"/>
                  </a:cubicBezTo>
                  <a:cubicBezTo>
                    <a:pt x="60" y="1"/>
                    <a:pt x="50" y="1"/>
                    <a:pt x="45" y="1"/>
                  </a:cubicBezTo>
                  <a:close/>
                </a:path>
              </a:pathLst>
            </a:custGeom>
            <a:solidFill>
              <a:srgbClr val="0010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3" name="Google Shape;6853;p32"/>
            <p:cNvSpPr/>
            <p:nvPr/>
          </p:nvSpPr>
          <p:spPr>
            <a:xfrm>
              <a:off x="1264450" y="2288775"/>
              <a:ext cx="18075" cy="19950"/>
            </a:xfrm>
            <a:custGeom>
              <a:rect b="b" l="l" r="r" t="t"/>
              <a:pathLst>
                <a:path extrusionOk="0" h="798" w="723">
                  <a:moveTo>
                    <a:pt x="451" y="0"/>
                  </a:moveTo>
                  <a:cubicBezTo>
                    <a:pt x="287" y="0"/>
                    <a:pt x="133" y="104"/>
                    <a:pt x="75" y="268"/>
                  </a:cubicBezTo>
                  <a:cubicBezTo>
                    <a:pt x="0" y="473"/>
                    <a:pt x="110" y="704"/>
                    <a:pt x="321" y="775"/>
                  </a:cubicBezTo>
                  <a:cubicBezTo>
                    <a:pt x="366" y="790"/>
                    <a:pt x="411" y="797"/>
                    <a:pt x="456" y="797"/>
                  </a:cubicBezTo>
                  <a:cubicBezTo>
                    <a:pt x="555" y="797"/>
                    <a:pt x="650" y="760"/>
                    <a:pt x="723" y="694"/>
                  </a:cubicBezTo>
                  <a:cubicBezTo>
                    <a:pt x="572" y="498"/>
                    <a:pt x="517" y="253"/>
                    <a:pt x="562" y="17"/>
                  </a:cubicBezTo>
                  <a:cubicBezTo>
                    <a:pt x="525" y="6"/>
                    <a:pt x="488" y="0"/>
                    <a:pt x="45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4" name="Google Shape;6854;p32"/>
            <p:cNvSpPr/>
            <p:nvPr/>
          </p:nvSpPr>
          <p:spPr>
            <a:xfrm>
              <a:off x="1169075" y="2334425"/>
              <a:ext cx="20225" cy="19900"/>
            </a:xfrm>
            <a:custGeom>
              <a:rect b="b" l="l" r="r" t="t"/>
              <a:pathLst>
                <a:path extrusionOk="0" h="796" w="809">
                  <a:moveTo>
                    <a:pt x="354" y="1"/>
                  </a:moveTo>
                  <a:cubicBezTo>
                    <a:pt x="210" y="1"/>
                    <a:pt x="73" y="80"/>
                    <a:pt x="0" y="213"/>
                  </a:cubicBezTo>
                  <a:cubicBezTo>
                    <a:pt x="206" y="344"/>
                    <a:pt x="342" y="560"/>
                    <a:pt x="382" y="796"/>
                  </a:cubicBezTo>
                  <a:cubicBezTo>
                    <a:pt x="522" y="791"/>
                    <a:pt x="658" y="705"/>
                    <a:pt x="718" y="565"/>
                  </a:cubicBezTo>
                  <a:cubicBezTo>
                    <a:pt x="808" y="364"/>
                    <a:pt x="723" y="128"/>
                    <a:pt x="522" y="38"/>
                  </a:cubicBezTo>
                  <a:cubicBezTo>
                    <a:pt x="468" y="12"/>
                    <a:pt x="411" y="1"/>
                    <a:pt x="35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5" name="Google Shape;6855;p32"/>
            <p:cNvSpPr/>
            <p:nvPr/>
          </p:nvSpPr>
          <p:spPr>
            <a:xfrm>
              <a:off x="1134300" y="2336325"/>
              <a:ext cx="44700" cy="42925"/>
            </a:xfrm>
            <a:custGeom>
              <a:rect b="b" l="l" r="r" t="t"/>
              <a:pathLst>
                <a:path extrusionOk="0" h="1717" w="1788">
                  <a:moveTo>
                    <a:pt x="934" y="1"/>
                  </a:moveTo>
                  <a:cubicBezTo>
                    <a:pt x="518" y="1"/>
                    <a:pt x="154" y="295"/>
                    <a:pt x="81" y="715"/>
                  </a:cubicBezTo>
                  <a:cubicBezTo>
                    <a:pt x="1" y="1181"/>
                    <a:pt x="317" y="1623"/>
                    <a:pt x="784" y="1703"/>
                  </a:cubicBezTo>
                  <a:cubicBezTo>
                    <a:pt x="833" y="1712"/>
                    <a:pt x="883" y="1716"/>
                    <a:pt x="931" y="1716"/>
                  </a:cubicBezTo>
                  <a:cubicBezTo>
                    <a:pt x="1340" y="1716"/>
                    <a:pt x="1701" y="1423"/>
                    <a:pt x="1773" y="1006"/>
                  </a:cubicBezTo>
                  <a:cubicBezTo>
                    <a:pt x="1788" y="905"/>
                    <a:pt x="1788" y="815"/>
                    <a:pt x="1773" y="720"/>
                  </a:cubicBezTo>
                  <a:cubicBezTo>
                    <a:pt x="1757" y="722"/>
                    <a:pt x="1740" y="723"/>
                    <a:pt x="1724" y="723"/>
                  </a:cubicBezTo>
                  <a:cubicBezTo>
                    <a:pt x="1675" y="723"/>
                    <a:pt x="1627" y="712"/>
                    <a:pt x="1582" y="690"/>
                  </a:cubicBezTo>
                  <a:cubicBezTo>
                    <a:pt x="1381" y="594"/>
                    <a:pt x="1291" y="358"/>
                    <a:pt x="1381" y="157"/>
                  </a:cubicBezTo>
                  <a:cubicBezTo>
                    <a:pt x="1386" y="152"/>
                    <a:pt x="1391" y="147"/>
                    <a:pt x="1391" y="137"/>
                  </a:cubicBezTo>
                  <a:cubicBezTo>
                    <a:pt x="1301" y="77"/>
                    <a:pt x="1191" y="37"/>
                    <a:pt x="1075" y="12"/>
                  </a:cubicBezTo>
                  <a:cubicBezTo>
                    <a:pt x="1028" y="4"/>
                    <a:pt x="981" y="1"/>
                    <a:pt x="93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6" name="Google Shape;6856;p32"/>
            <p:cNvSpPr/>
            <p:nvPr/>
          </p:nvSpPr>
          <p:spPr>
            <a:xfrm>
              <a:off x="1166550" y="2339750"/>
              <a:ext cx="12075" cy="14675"/>
            </a:xfrm>
            <a:custGeom>
              <a:rect b="b" l="l" r="r" t="t"/>
              <a:pathLst>
                <a:path extrusionOk="0" h="587" w="483">
                  <a:moveTo>
                    <a:pt x="101" y="0"/>
                  </a:moveTo>
                  <a:cubicBezTo>
                    <a:pt x="101" y="10"/>
                    <a:pt x="96" y="15"/>
                    <a:pt x="91" y="20"/>
                  </a:cubicBezTo>
                  <a:cubicBezTo>
                    <a:pt x="1" y="221"/>
                    <a:pt x="91" y="457"/>
                    <a:pt x="292" y="553"/>
                  </a:cubicBezTo>
                  <a:cubicBezTo>
                    <a:pt x="337" y="575"/>
                    <a:pt x="385" y="586"/>
                    <a:pt x="434" y="586"/>
                  </a:cubicBezTo>
                  <a:cubicBezTo>
                    <a:pt x="450" y="586"/>
                    <a:pt x="467" y="585"/>
                    <a:pt x="483" y="583"/>
                  </a:cubicBezTo>
                  <a:cubicBezTo>
                    <a:pt x="443" y="347"/>
                    <a:pt x="307" y="131"/>
                    <a:pt x="10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7" name="Google Shape;6857;p32"/>
            <p:cNvSpPr/>
            <p:nvPr/>
          </p:nvSpPr>
          <p:spPr>
            <a:xfrm>
              <a:off x="1049100" y="2367475"/>
              <a:ext cx="16975" cy="16475"/>
            </a:xfrm>
            <a:custGeom>
              <a:rect b="b" l="l" r="r" t="t"/>
              <a:pathLst>
                <a:path extrusionOk="0" h="659" w="679">
                  <a:moveTo>
                    <a:pt x="336" y="1"/>
                  </a:moveTo>
                  <a:cubicBezTo>
                    <a:pt x="333" y="1"/>
                    <a:pt x="330" y="1"/>
                    <a:pt x="327" y="1"/>
                  </a:cubicBezTo>
                  <a:cubicBezTo>
                    <a:pt x="141" y="16"/>
                    <a:pt x="1" y="166"/>
                    <a:pt x="11" y="347"/>
                  </a:cubicBezTo>
                  <a:cubicBezTo>
                    <a:pt x="21" y="522"/>
                    <a:pt x="166" y="659"/>
                    <a:pt x="339" y="659"/>
                  </a:cubicBezTo>
                  <a:cubicBezTo>
                    <a:pt x="345" y="659"/>
                    <a:pt x="351" y="659"/>
                    <a:pt x="357" y="658"/>
                  </a:cubicBezTo>
                  <a:cubicBezTo>
                    <a:pt x="538" y="648"/>
                    <a:pt x="678" y="498"/>
                    <a:pt x="668" y="317"/>
                  </a:cubicBezTo>
                  <a:cubicBezTo>
                    <a:pt x="659" y="139"/>
                    <a:pt x="508" y="1"/>
                    <a:pt x="3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8" name="Google Shape;6858;p32"/>
            <p:cNvSpPr/>
            <p:nvPr/>
          </p:nvSpPr>
          <p:spPr>
            <a:xfrm>
              <a:off x="971050" y="2258925"/>
              <a:ext cx="16850" cy="16350"/>
            </a:xfrm>
            <a:custGeom>
              <a:rect b="b" l="l" r="r" t="t"/>
              <a:pathLst>
                <a:path extrusionOk="0" h="654" w="674">
                  <a:moveTo>
                    <a:pt x="336" y="0"/>
                  </a:moveTo>
                  <a:cubicBezTo>
                    <a:pt x="330" y="0"/>
                    <a:pt x="323" y="1"/>
                    <a:pt x="317" y="1"/>
                  </a:cubicBezTo>
                  <a:cubicBezTo>
                    <a:pt x="136" y="11"/>
                    <a:pt x="1" y="162"/>
                    <a:pt x="6" y="342"/>
                  </a:cubicBezTo>
                  <a:cubicBezTo>
                    <a:pt x="16" y="522"/>
                    <a:pt x="161" y="654"/>
                    <a:pt x="333" y="654"/>
                  </a:cubicBezTo>
                  <a:cubicBezTo>
                    <a:pt x="340" y="654"/>
                    <a:pt x="346" y="654"/>
                    <a:pt x="352" y="653"/>
                  </a:cubicBezTo>
                  <a:cubicBezTo>
                    <a:pt x="533" y="648"/>
                    <a:pt x="673" y="493"/>
                    <a:pt x="663" y="312"/>
                  </a:cubicBezTo>
                  <a:cubicBezTo>
                    <a:pt x="654" y="138"/>
                    <a:pt x="513" y="0"/>
                    <a:pt x="3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9" name="Google Shape;6859;p32"/>
            <p:cNvSpPr/>
            <p:nvPr/>
          </p:nvSpPr>
          <p:spPr>
            <a:xfrm>
              <a:off x="921750" y="2203975"/>
              <a:ext cx="16825" cy="16475"/>
            </a:xfrm>
            <a:custGeom>
              <a:rect b="b" l="l" r="r" t="t"/>
              <a:pathLst>
                <a:path extrusionOk="0" h="659" w="673">
                  <a:moveTo>
                    <a:pt x="331" y="0"/>
                  </a:moveTo>
                  <a:cubicBezTo>
                    <a:pt x="328" y="0"/>
                    <a:pt x="325" y="0"/>
                    <a:pt x="322" y="1"/>
                  </a:cubicBezTo>
                  <a:cubicBezTo>
                    <a:pt x="141" y="11"/>
                    <a:pt x="0" y="166"/>
                    <a:pt x="10" y="347"/>
                  </a:cubicBezTo>
                  <a:cubicBezTo>
                    <a:pt x="20" y="521"/>
                    <a:pt x="166" y="659"/>
                    <a:pt x="338" y="659"/>
                  </a:cubicBezTo>
                  <a:cubicBezTo>
                    <a:pt x="344" y="659"/>
                    <a:pt x="351" y="658"/>
                    <a:pt x="357" y="658"/>
                  </a:cubicBezTo>
                  <a:cubicBezTo>
                    <a:pt x="537" y="648"/>
                    <a:pt x="673" y="492"/>
                    <a:pt x="668" y="317"/>
                  </a:cubicBezTo>
                  <a:cubicBezTo>
                    <a:pt x="658" y="134"/>
                    <a:pt x="508" y="0"/>
                    <a:pt x="3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0" name="Google Shape;6860;p32"/>
            <p:cNvSpPr/>
            <p:nvPr/>
          </p:nvSpPr>
          <p:spPr>
            <a:xfrm>
              <a:off x="913600" y="2243375"/>
              <a:ext cx="16825" cy="16475"/>
            </a:xfrm>
            <a:custGeom>
              <a:rect b="b" l="l" r="r" t="t"/>
              <a:pathLst>
                <a:path extrusionOk="0" h="659" w="673">
                  <a:moveTo>
                    <a:pt x="331" y="0"/>
                  </a:moveTo>
                  <a:cubicBezTo>
                    <a:pt x="328" y="0"/>
                    <a:pt x="324" y="0"/>
                    <a:pt x="321" y="1"/>
                  </a:cubicBezTo>
                  <a:cubicBezTo>
                    <a:pt x="141" y="11"/>
                    <a:pt x="0" y="166"/>
                    <a:pt x="10" y="347"/>
                  </a:cubicBezTo>
                  <a:cubicBezTo>
                    <a:pt x="15" y="522"/>
                    <a:pt x="160" y="659"/>
                    <a:pt x="333" y="659"/>
                  </a:cubicBezTo>
                  <a:cubicBezTo>
                    <a:pt x="339" y="659"/>
                    <a:pt x="345" y="658"/>
                    <a:pt x="351" y="658"/>
                  </a:cubicBezTo>
                  <a:cubicBezTo>
                    <a:pt x="532" y="648"/>
                    <a:pt x="673" y="497"/>
                    <a:pt x="663" y="317"/>
                  </a:cubicBezTo>
                  <a:cubicBezTo>
                    <a:pt x="658" y="139"/>
                    <a:pt x="507" y="0"/>
                    <a:pt x="3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1" name="Google Shape;6861;p32"/>
            <p:cNvSpPr/>
            <p:nvPr/>
          </p:nvSpPr>
          <p:spPr>
            <a:xfrm>
              <a:off x="1135825" y="2301975"/>
              <a:ext cx="46700" cy="29900"/>
            </a:xfrm>
            <a:custGeom>
              <a:rect b="b" l="l" r="r" t="t"/>
              <a:pathLst>
                <a:path extrusionOk="0" fill="none" h="1196" w="1868">
                  <a:moveTo>
                    <a:pt x="1867" y="221"/>
                  </a:moveTo>
                  <a:cubicBezTo>
                    <a:pt x="1054" y="1"/>
                    <a:pt x="276" y="472"/>
                    <a:pt x="0" y="1195"/>
                  </a:cubicBezTo>
                </a:path>
              </a:pathLst>
            </a:custGeom>
            <a:solidFill>
              <a:schemeClr val="accent6"/>
            </a:solidFill>
            <a:ln cap="rnd" cmpd="sng" w="10425">
              <a:solidFill>
                <a:srgbClr val="4B2D95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2" name="Google Shape;6862;p32"/>
            <p:cNvSpPr/>
            <p:nvPr/>
          </p:nvSpPr>
          <p:spPr>
            <a:xfrm>
              <a:off x="1245875" y="2252025"/>
              <a:ext cx="49825" cy="24500"/>
            </a:xfrm>
            <a:custGeom>
              <a:rect b="b" l="l" r="r" t="t"/>
              <a:pathLst>
                <a:path extrusionOk="0" fill="none" h="980" w="1993">
                  <a:moveTo>
                    <a:pt x="0" y="980"/>
                  </a:moveTo>
                  <a:cubicBezTo>
                    <a:pt x="402" y="237"/>
                    <a:pt x="1285" y="1"/>
                    <a:pt x="1993" y="307"/>
                  </a:cubicBezTo>
                </a:path>
              </a:pathLst>
            </a:custGeom>
            <a:solidFill>
              <a:schemeClr val="accent6"/>
            </a:solidFill>
            <a:ln cap="rnd" cmpd="sng" w="10425">
              <a:solidFill>
                <a:srgbClr val="4B2D95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3" name="Google Shape;6863;p32"/>
            <p:cNvSpPr/>
            <p:nvPr/>
          </p:nvSpPr>
          <p:spPr>
            <a:xfrm>
              <a:off x="899525" y="1835425"/>
              <a:ext cx="204575" cy="259275"/>
            </a:xfrm>
            <a:custGeom>
              <a:rect b="b" l="l" r="r" t="t"/>
              <a:pathLst>
                <a:path extrusionOk="0" fill="none" h="10371" w="8183">
                  <a:moveTo>
                    <a:pt x="8182" y="10371"/>
                  </a:moveTo>
                  <a:cubicBezTo>
                    <a:pt x="8032" y="9251"/>
                    <a:pt x="7344" y="8217"/>
                    <a:pt x="6365" y="7655"/>
                  </a:cubicBezTo>
                  <a:cubicBezTo>
                    <a:pt x="4498" y="6576"/>
                    <a:pt x="2465" y="7339"/>
                    <a:pt x="980" y="5346"/>
                  </a:cubicBezTo>
                  <a:cubicBezTo>
                    <a:pt x="247" y="4358"/>
                    <a:pt x="1" y="2977"/>
                    <a:pt x="513" y="1858"/>
                  </a:cubicBezTo>
                  <a:cubicBezTo>
                    <a:pt x="1020" y="739"/>
                    <a:pt x="2340" y="1"/>
                    <a:pt x="3529" y="302"/>
                  </a:cubicBezTo>
                </a:path>
              </a:pathLst>
            </a:custGeom>
            <a:solidFill>
              <a:schemeClr val="accent6"/>
            </a:solidFill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4" name="Google Shape;6864;p32"/>
            <p:cNvSpPr/>
            <p:nvPr/>
          </p:nvSpPr>
          <p:spPr>
            <a:xfrm>
              <a:off x="808800" y="2305750"/>
              <a:ext cx="172200" cy="62750"/>
            </a:xfrm>
            <a:custGeom>
              <a:rect b="b" l="l" r="r" t="t"/>
              <a:pathLst>
                <a:path extrusionOk="0" fill="none" h="2510" w="6888">
                  <a:moveTo>
                    <a:pt x="1" y="0"/>
                  </a:moveTo>
                  <a:cubicBezTo>
                    <a:pt x="2079" y="1325"/>
                    <a:pt x="4448" y="2189"/>
                    <a:pt x="6887" y="2510"/>
                  </a:cubicBezTo>
                </a:path>
              </a:pathLst>
            </a:custGeom>
            <a:solidFill>
              <a:schemeClr val="accent6"/>
            </a:solidFill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5" name="Google Shape;6865;p32"/>
            <p:cNvSpPr/>
            <p:nvPr/>
          </p:nvSpPr>
          <p:spPr>
            <a:xfrm>
              <a:off x="1395075" y="2023400"/>
              <a:ext cx="2900" cy="37175"/>
            </a:xfrm>
            <a:custGeom>
              <a:rect b="b" l="l" r="r" t="t"/>
              <a:pathLst>
                <a:path extrusionOk="0" fill="none" h="1487" w="116">
                  <a:moveTo>
                    <a:pt x="116" y="1"/>
                  </a:moveTo>
                  <a:cubicBezTo>
                    <a:pt x="30" y="493"/>
                    <a:pt x="0" y="990"/>
                    <a:pt x="20" y="1486"/>
                  </a:cubicBezTo>
                </a:path>
              </a:pathLst>
            </a:custGeom>
            <a:solidFill>
              <a:schemeClr val="accent6"/>
            </a:solidFill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6" name="Google Shape;6866;p32"/>
            <p:cNvSpPr/>
            <p:nvPr/>
          </p:nvSpPr>
          <p:spPr>
            <a:xfrm>
              <a:off x="1414525" y="2025925"/>
              <a:ext cx="4650" cy="29750"/>
            </a:xfrm>
            <a:custGeom>
              <a:rect b="b" l="l" r="r" t="t"/>
              <a:pathLst>
                <a:path extrusionOk="0" fill="none" h="1190" w="186">
                  <a:moveTo>
                    <a:pt x="186" y="0"/>
                  </a:moveTo>
                  <a:cubicBezTo>
                    <a:pt x="121" y="397"/>
                    <a:pt x="60" y="793"/>
                    <a:pt x="0" y="1190"/>
                  </a:cubicBezTo>
                </a:path>
              </a:pathLst>
            </a:custGeom>
            <a:solidFill>
              <a:schemeClr val="accent6"/>
            </a:solidFill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7" name="Google Shape;6867;p32"/>
            <p:cNvSpPr/>
            <p:nvPr/>
          </p:nvSpPr>
          <p:spPr>
            <a:xfrm>
              <a:off x="1180375" y="2353675"/>
              <a:ext cx="90350" cy="37675"/>
            </a:xfrm>
            <a:custGeom>
              <a:rect b="b" l="l" r="r" t="t"/>
              <a:pathLst>
                <a:path extrusionOk="0" fill="none" h="1507" w="3614">
                  <a:moveTo>
                    <a:pt x="0" y="819"/>
                  </a:moveTo>
                  <a:cubicBezTo>
                    <a:pt x="1210" y="1506"/>
                    <a:pt x="2756" y="1029"/>
                    <a:pt x="3614" y="1"/>
                  </a:cubicBezTo>
                </a:path>
              </a:pathLst>
            </a:custGeom>
            <a:solidFill>
              <a:schemeClr val="accent6"/>
            </a:solidFill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8" name="Google Shape;6868;p32"/>
            <p:cNvSpPr/>
            <p:nvPr/>
          </p:nvSpPr>
          <p:spPr>
            <a:xfrm>
              <a:off x="1177975" y="2362700"/>
              <a:ext cx="7175" cy="26125"/>
            </a:xfrm>
            <a:custGeom>
              <a:rect b="b" l="l" r="r" t="t"/>
              <a:pathLst>
                <a:path extrusionOk="0" fill="none" h="1045" w="287">
                  <a:moveTo>
                    <a:pt x="101" y="1045"/>
                  </a:moveTo>
                  <a:cubicBezTo>
                    <a:pt x="1" y="694"/>
                    <a:pt x="71" y="297"/>
                    <a:pt x="287" y="1"/>
                  </a:cubicBezTo>
                </a:path>
              </a:pathLst>
            </a:custGeom>
            <a:solidFill>
              <a:schemeClr val="accent6"/>
            </a:solidFill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9" name="Google Shape;6869;p32"/>
            <p:cNvSpPr/>
            <p:nvPr/>
          </p:nvSpPr>
          <p:spPr>
            <a:xfrm>
              <a:off x="1225925" y="2093300"/>
              <a:ext cx="11675" cy="62900"/>
            </a:xfrm>
            <a:custGeom>
              <a:rect b="b" l="l" r="r" t="t"/>
              <a:pathLst>
                <a:path extrusionOk="0" fill="none" h="2516" w="467">
                  <a:moveTo>
                    <a:pt x="0" y="1"/>
                  </a:moveTo>
                  <a:cubicBezTo>
                    <a:pt x="156" y="839"/>
                    <a:pt x="311" y="1677"/>
                    <a:pt x="467" y="2515"/>
                  </a:cubicBezTo>
                </a:path>
              </a:pathLst>
            </a:custGeom>
            <a:solidFill>
              <a:schemeClr val="accent6"/>
            </a:solidFill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870" name="Google Shape;6870;p32"/>
          <p:cNvGrpSpPr/>
          <p:nvPr/>
        </p:nvGrpSpPr>
        <p:grpSpPr>
          <a:xfrm>
            <a:off x="7594186" y="3624570"/>
            <a:ext cx="1876687" cy="1761812"/>
            <a:chOff x="7099611" y="3472170"/>
            <a:chExt cx="1876687" cy="1761812"/>
          </a:xfrm>
        </p:grpSpPr>
        <p:sp>
          <p:nvSpPr>
            <p:cNvPr id="6871" name="Google Shape;6871;p32"/>
            <p:cNvSpPr/>
            <p:nvPr/>
          </p:nvSpPr>
          <p:spPr>
            <a:xfrm flipH="1">
              <a:off x="7953851" y="3546625"/>
              <a:ext cx="64199" cy="169352"/>
            </a:xfrm>
            <a:custGeom>
              <a:rect b="b" l="l" r="r" t="t"/>
              <a:pathLst>
                <a:path extrusionOk="0" h="4493" w="1703">
                  <a:moveTo>
                    <a:pt x="1065" y="0"/>
                  </a:moveTo>
                  <a:cubicBezTo>
                    <a:pt x="939" y="116"/>
                    <a:pt x="824" y="246"/>
                    <a:pt x="708" y="382"/>
                  </a:cubicBezTo>
                  <a:cubicBezTo>
                    <a:pt x="427" y="728"/>
                    <a:pt x="196" y="1105"/>
                    <a:pt x="1" y="1496"/>
                  </a:cubicBezTo>
                  <a:cubicBezTo>
                    <a:pt x="262" y="2540"/>
                    <a:pt x="658" y="3549"/>
                    <a:pt x="1170" y="4493"/>
                  </a:cubicBezTo>
                  <a:cubicBezTo>
                    <a:pt x="1331" y="3659"/>
                    <a:pt x="1441" y="2801"/>
                    <a:pt x="1702" y="2023"/>
                  </a:cubicBezTo>
                  <a:lnTo>
                    <a:pt x="1702" y="2023"/>
                  </a:lnTo>
                  <a:cubicBezTo>
                    <a:pt x="1682" y="2033"/>
                    <a:pt x="1662" y="2038"/>
                    <a:pt x="1642" y="2043"/>
                  </a:cubicBezTo>
                  <a:cubicBezTo>
                    <a:pt x="1411" y="1376"/>
                    <a:pt x="1215" y="693"/>
                    <a:pt x="10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872" name="Google Shape;6872;p32"/>
            <p:cNvGrpSpPr/>
            <p:nvPr/>
          </p:nvGrpSpPr>
          <p:grpSpPr>
            <a:xfrm flipH="1">
              <a:off x="7099611" y="3472170"/>
              <a:ext cx="1876687" cy="1761812"/>
              <a:chOff x="578800" y="3042675"/>
              <a:chExt cx="1185975" cy="1113450"/>
            </a:xfrm>
          </p:grpSpPr>
          <p:sp>
            <p:nvSpPr>
              <p:cNvPr id="6873" name="Google Shape;6873;p32"/>
              <p:cNvSpPr/>
              <p:nvPr/>
            </p:nvSpPr>
            <p:spPr>
              <a:xfrm>
                <a:off x="694500" y="3538975"/>
                <a:ext cx="55850" cy="73950"/>
              </a:xfrm>
              <a:custGeom>
                <a:rect b="b" l="l" r="r" t="t"/>
                <a:pathLst>
                  <a:path extrusionOk="0" fill="none" h="2958" w="2234">
                    <a:moveTo>
                      <a:pt x="0" y="2395"/>
                    </a:moveTo>
                    <a:cubicBezTo>
                      <a:pt x="608" y="2586"/>
                      <a:pt x="1220" y="2771"/>
                      <a:pt x="1827" y="2957"/>
                    </a:cubicBezTo>
                    <a:cubicBezTo>
                      <a:pt x="1908" y="1988"/>
                      <a:pt x="2108" y="970"/>
                      <a:pt x="2234" y="1"/>
                    </a:cubicBezTo>
                  </a:path>
                </a:pathLst>
              </a:custGeom>
              <a:noFill/>
              <a:ln cap="flat" cmpd="sng" w="5275">
                <a:solidFill>
                  <a:srgbClr val="00003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74" name="Google Shape;6874;p32"/>
              <p:cNvSpPr/>
              <p:nvPr/>
            </p:nvSpPr>
            <p:spPr>
              <a:xfrm>
                <a:off x="598250" y="3490300"/>
                <a:ext cx="171550" cy="221625"/>
              </a:xfrm>
              <a:custGeom>
                <a:rect b="b" l="l" r="r" t="t"/>
                <a:pathLst>
                  <a:path extrusionOk="0" h="8865" w="6862">
                    <a:moveTo>
                      <a:pt x="31" y="0"/>
                    </a:moveTo>
                    <a:lnTo>
                      <a:pt x="0" y="66"/>
                    </a:lnTo>
                    <a:cubicBezTo>
                      <a:pt x="2309" y="1220"/>
                      <a:pt x="3996" y="3584"/>
                      <a:pt x="4282" y="6159"/>
                    </a:cubicBezTo>
                    <a:cubicBezTo>
                      <a:pt x="4347" y="6721"/>
                      <a:pt x="4347" y="7288"/>
                      <a:pt x="4357" y="7856"/>
                    </a:cubicBezTo>
                    <a:lnTo>
                      <a:pt x="4377" y="7856"/>
                    </a:lnTo>
                    <a:cubicBezTo>
                      <a:pt x="4468" y="7911"/>
                      <a:pt x="4563" y="7961"/>
                      <a:pt x="4658" y="8006"/>
                    </a:cubicBezTo>
                    <a:cubicBezTo>
                      <a:pt x="4814" y="8071"/>
                      <a:pt x="4970" y="8122"/>
                      <a:pt x="5130" y="8172"/>
                    </a:cubicBezTo>
                    <a:cubicBezTo>
                      <a:pt x="5722" y="8367"/>
                      <a:pt x="6300" y="8603"/>
                      <a:pt x="6862" y="8864"/>
                    </a:cubicBezTo>
                    <a:cubicBezTo>
                      <a:pt x="6521" y="7886"/>
                      <a:pt x="6365" y="6837"/>
                      <a:pt x="6044" y="5848"/>
                    </a:cubicBezTo>
                    <a:cubicBezTo>
                      <a:pt x="5140" y="3082"/>
                      <a:pt x="2821" y="823"/>
                      <a:pt x="3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75" name="Google Shape;6875;p32"/>
              <p:cNvSpPr/>
              <p:nvPr/>
            </p:nvSpPr>
            <p:spPr>
              <a:xfrm>
                <a:off x="769775" y="3618675"/>
                <a:ext cx="124250" cy="254625"/>
              </a:xfrm>
              <a:custGeom>
                <a:rect b="b" l="l" r="r" t="t"/>
                <a:pathLst>
                  <a:path extrusionOk="0" h="10185" w="4970">
                    <a:moveTo>
                      <a:pt x="1195" y="0"/>
                    </a:moveTo>
                    <a:cubicBezTo>
                      <a:pt x="1065" y="462"/>
                      <a:pt x="929" y="924"/>
                      <a:pt x="784" y="1385"/>
                    </a:cubicBezTo>
                    <a:cubicBezTo>
                      <a:pt x="538" y="2173"/>
                      <a:pt x="272" y="2961"/>
                      <a:pt x="6" y="3734"/>
                    </a:cubicBezTo>
                    <a:lnTo>
                      <a:pt x="1" y="3729"/>
                    </a:lnTo>
                    <a:lnTo>
                      <a:pt x="1" y="3729"/>
                    </a:lnTo>
                    <a:cubicBezTo>
                      <a:pt x="121" y="4071"/>
                      <a:pt x="257" y="4402"/>
                      <a:pt x="438" y="4718"/>
                    </a:cubicBezTo>
                    <a:cubicBezTo>
                      <a:pt x="879" y="5506"/>
                      <a:pt x="1537" y="6164"/>
                      <a:pt x="1963" y="6962"/>
                    </a:cubicBezTo>
                    <a:cubicBezTo>
                      <a:pt x="2490" y="7946"/>
                      <a:pt x="2621" y="9045"/>
                      <a:pt x="2701" y="10169"/>
                    </a:cubicBezTo>
                    <a:cubicBezTo>
                      <a:pt x="2711" y="10174"/>
                      <a:pt x="2721" y="10179"/>
                      <a:pt x="2731" y="10184"/>
                    </a:cubicBezTo>
                    <a:cubicBezTo>
                      <a:pt x="3364" y="8432"/>
                      <a:pt x="4072" y="6691"/>
                      <a:pt x="4940" y="5039"/>
                    </a:cubicBezTo>
                    <a:lnTo>
                      <a:pt x="4970" y="5029"/>
                    </a:lnTo>
                    <a:cubicBezTo>
                      <a:pt x="4714" y="4442"/>
                      <a:pt x="4282" y="3925"/>
                      <a:pt x="3811" y="3509"/>
                    </a:cubicBezTo>
                    <a:cubicBezTo>
                      <a:pt x="3188" y="2956"/>
                      <a:pt x="2480" y="2480"/>
                      <a:pt x="1999" y="1802"/>
                    </a:cubicBezTo>
                    <a:cubicBezTo>
                      <a:pt x="1612" y="1265"/>
                      <a:pt x="1401" y="632"/>
                      <a:pt x="12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76" name="Google Shape;6876;p32"/>
              <p:cNvSpPr/>
              <p:nvPr/>
            </p:nvSpPr>
            <p:spPr>
              <a:xfrm>
                <a:off x="578800" y="3483525"/>
                <a:ext cx="221125" cy="228525"/>
              </a:xfrm>
              <a:custGeom>
                <a:rect b="b" l="l" r="r" t="t"/>
                <a:pathLst>
                  <a:path extrusionOk="0" h="9141" w="8845">
                    <a:moveTo>
                      <a:pt x="0" y="0"/>
                    </a:moveTo>
                    <a:cubicBezTo>
                      <a:pt x="3" y="1"/>
                      <a:pt x="5" y="2"/>
                      <a:pt x="7" y="2"/>
                    </a:cubicBezTo>
                    <a:lnTo>
                      <a:pt x="7" y="2"/>
                    </a:lnTo>
                    <a:cubicBezTo>
                      <a:pt x="5" y="2"/>
                      <a:pt x="3" y="1"/>
                      <a:pt x="0" y="0"/>
                    </a:cubicBezTo>
                    <a:close/>
                    <a:moveTo>
                      <a:pt x="7" y="2"/>
                    </a:moveTo>
                    <a:cubicBezTo>
                      <a:pt x="271" y="97"/>
                      <a:pt x="529" y="212"/>
                      <a:pt x="778" y="337"/>
                    </a:cubicBezTo>
                    <a:lnTo>
                      <a:pt x="809" y="271"/>
                    </a:lnTo>
                    <a:cubicBezTo>
                      <a:pt x="3599" y="1094"/>
                      <a:pt x="5918" y="3353"/>
                      <a:pt x="6822" y="6119"/>
                    </a:cubicBezTo>
                    <a:cubicBezTo>
                      <a:pt x="7143" y="7108"/>
                      <a:pt x="7299" y="8157"/>
                      <a:pt x="7640" y="9135"/>
                    </a:cubicBezTo>
                    <a:lnTo>
                      <a:pt x="7645" y="9140"/>
                    </a:lnTo>
                    <a:cubicBezTo>
                      <a:pt x="7911" y="8367"/>
                      <a:pt x="8177" y="7579"/>
                      <a:pt x="8423" y="6791"/>
                    </a:cubicBezTo>
                    <a:cubicBezTo>
                      <a:pt x="8568" y="6330"/>
                      <a:pt x="8704" y="5868"/>
                      <a:pt x="8834" y="5406"/>
                    </a:cubicBezTo>
                    <a:lnTo>
                      <a:pt x="8845" y="5406"/>
                    </a:lnTo>
                    <a:cubicBezTo>
                      <a:pt x="8619" y="4703"/>
                      <a:pt x="8408" y="3986"/>
                      <a:pt x="7996" y="3383"/>
                    </a:cubicBezTo>
                    <a:cubicBezTo>
                      <a:pt x="7610" y="2811"/>
                      <a:pt x="7058" y="2364"/>
                      <a:pt x="6495" y="1963"/>
                    </a:cubicBezTo>
                    <a:cubicBezTo>
                      <a:pt x="5547" y="1280"/>
                      <a:pt x="4663" y="793"/>
                      <a:pt x="3569" y="452"/>
                    </a:cubicBezTo>
                    <a:cubicBezTo>
                      <a:pt x="2467" y="111"/>
                      <a:pt x="981" y="351"/>
                      <a:pt x="7" y="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77" name="Google Shape;6877;p32"/>
              <p:cNvSpPr/>
              <p:nvPr/>
            </p:nvSpPr>
            <p:spPr>
              <a:xfrm>
                <a:off x="898400" y="3972775"/>
                <a:ext cx="69800" cy="136175"/>
              </a:xfrm>
              <a:custGeom>
                <a:rect b="b" l="l" r="r" t="t"/>
                <a:pathLst>
                  <a:path extrusionOk="0" h="5447" w="2792">
                    <a:moveTo>
                      <a:pt x="1351" y="0"/>
                    </a:moveTo>
                    <a:lnTo>
                      <a:pt x="1301" y="16"/>
                    </a:lnTo>
                    <a:cubicBezTo>
                      <a:pt x="964" y="809"/>
                      <a:pt x="623" y="1602"/>
                      <a:pt x="287" y="2395"/>
                    </a:cubicBezTo>
                    <a:cubicBezTo>
                      <a:pt x="176" y="2656"/>
                      <a:pt x="41" y="2977"/>
                      <a:pt x="1" y="3258"/>
                    </a:cubicBezTo>
                    <a:cubicBezTo>
                      <a:pt x="56" y="3373"/>
                      <a:pt x="106" y="3489"/>
                      <a:pt x="156" y="3609"/>
                    </a:cubicBezTo>
                    <a:cubicBezTo>
                      <a:pt x="392" y="4202"/>
                      <a:pt x="558" y="4874"/>
                      <a:pt x="839" y="5446"/>
                    </a:cubicBezTo>
                    <a:lnTo>
                      <a:pt x="2791" y="5446"/>
                    </a:lnTo>
                    <a:cubicBezTo>
                      <a:pt x="2375" y="5025"/>
                      <a:pt x="2079" y="4443"/>
                      <a:pt x="1933" y="3865"/>
                    </a:cubicBezTo>
                    <a:cubicBezTo>
                      <a:pt x="1667" y="2806"/>
                      <a:pt x="1742" y="1682"/>
                      <a:pt x="1517" y="613"/>
                    </a:cubicBezTo>
                    <a:cubicBezTo>
                      <a:pt x="1471" y="407"/>
                      <a:pt x="1416" y="201"/>
                      <a:pt x="135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78" name="Google Shape;6878;p32"/>
              <p:cNvSpPr/>
              <p:nvPr/>
            </p:nvSpPr>
            <p:spPr>
              <a:xfrm>
                <a:off x="760375" y="3842775"/>
                <a:ext cx="138050" cy="212225"/>
              </a:xfrm>
              <a:custGeom>
                <a:rect b="b" l="l" r="r" t="t"/>
                <a:pathLst>
                  <a:path extrusionOk="0" h="8489" w="5522">
                    <a:moveTo>
                      <a:pt x="26" y="1"/>
                    </a:moveTo>
                    <a:lnTo>
                      <a:pt x="0" y="6"/>
                    </a:lnTo>
                    <a:cubicBezTo>
                      <a:pt x="502" y="1948"/>
                      <a:pt x="206" y="4066"/>
                      <a:pt x="352" y="6094"/>
                    </a:cubicBezTo>
                    <a:cubicBezTo>
                      <a:pt x="377" y="6455"/>
                      <a:pt x="427" y="6827"/>
                      <a:pt x="497" y="7198"/>
                    </a:cubicBezTo>
                    <a:cubicBezTo>
                      <a:pt x="2149" y="7725"/>
                      <a:pt x="3820" y="8157"/>
                      <a:pt x="5517" y="8488"/>
                    </a:cubicBezTo>
                    <a:cubicBezTo>
                      <a:pt x="5522" y="8478"/>
                      <a:pt x="5522" y="8468"/>
                      <a:pt x="5522" y="8458"/>
                    </a:cubicBezTo>
                    <a:cubicBezTo>
                      <a:pt x="4970" y="7294"/>
                      <a:pt x="4096" y="6280"/>
                      <a:pt x="3639" y="5070"/>
                    </a:cubicBezTo>
                    <a:cubicBezTo>
                      <a:pt x="3183" y="3855"/>
                      <a:pt x="3173" y="2515"/>
                      <a:pt x="3077" y="1205"/>
                    </a:cubicBezTo>
                    <a:cubicBezTo>
                      <a:pt x="2083" y="748"/>
                      <a:pt x="1065" y="347"/>
                      <a:pt x="2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79" name="Google Shape;6879;p32"/>
              <p:cNvSpPr/>
              <p:nvPr/>
            </p:nvSpPr>
            <p:spPr>
              <a:xfrm>
                <a:off x="707175" y="3686675"/>
                <a:ext cx="130150" cy="186250"/>
              </a:xfrm>
              <a:custGeom>
                <a:rect b="b" l="l" r="r" t="t"/>
                <a:pathLst>
                  <a:path extrusionOk="0" h="7450" w="5206">
                    <a:moveTo>
                      <a:pt x="0" y="1"/>
                    </a:moveTo>
                    <a:cubicBezTo>
                      <a:pt x="20" y="718"/>
                      <a:pt x="55" y="1431"/>
                      <a:pt x="256" y="2119"/>
                    </a:cubicBezTo>
                    <a:cubicBezTo>
                      <a:pt x="593" y="3278"/>
                      <a:pt x="1381" y="4257"/>
                      <a:pt x="1842" y="5376"/>
                    </a:cubicBezTo>
                    <a:cubicBezTo>
                      <a:pt x="1958" y="5662"/>
                      <a:pt x="2053" y="5953"/>
                      <a:pt x="2128" y="6250"/>
                    </a:cubicBezTo>
                    <a:lnTo>
                      <a:pt x="2154" y="6245"/>
                    </a:lnTo>
                    <a:cubicBezTo>
                      <a:pt x="3193" y="6591"/>
                      <a:pt x="4211" y="6992"/>
                      <a:pt x="5205" y="7449"/>
                    </a:cubicBezTo>
                    <a:cubicBezTo>
                      <a:pt x="5125" y="6325"/>
                      <a:pt x="4994" y="5226"/>
                      <a:pt x="4467" y="4242"/>
                    </a:cubicBezTo>
                    <a:cubicBezTo>
                      <a:pt x="4041" y="3444"/>
                      <a:pt x="3383" y="2786"/>
                      <a:pt x="2942" y="1998"/>
                    </a:cubicBezTo>
                    <a:cubicBezTo>
                      <a:pt x="2761" y="1682"/>
                      <a:pt x="2625" y="1351"/>
                      <a:pt x="2505" y="1009"/>
                    </a:cubicBezTo>
                    <a:cubicBezTo>
                      <a:pt x="1943" y="748"/>
                      <a:pt x="1365" y="512"/>
                      <a:pt x="773" y="317"/>
                    </a:cubicBezTo>
                    <a:cubicBezTo>
                      <a:pt x="613" y="267"/>
                      <a:pt x="457" y="216"/>
                      <a:pt x="301" y="151"/>
                    </a:cubicBezTo>
                    <a:cubicBezTo>
                      <a:pt x="206" y="106"/>
                      <a:pt x="111" y="56"/>
                      <a:pt x="2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80" name="Google Shape;6880;p32"/>
              <p:cNvSpPr/>
              <p:nvPr/>
            </p:nvSpPr>
            <p:spPr>
              <a:xfrm>
                <a:off x="837300" y="3744400"/>
                <a:ext cx="94875" cy="309850"/>
              </a:xfrm>
              <a:custGeom>
                <a:rect b="b" l="l" r="r" t="t"/>
                <a:pathLst>
                  <a:path extrusionOk="0" h="12394" w="3795">
                    <a:moveTo>
                      <a:pt x="2269" y="0"/>
                    </a:moveTo>
                    <a:lnTo>
                      <a:pt x="2239" y="10"/>
                    </a:lnTo>
                    <a:cubicBezTo>
                      <a:pt x="1371" y="1662"/>
                      <a:pt x="663" y="3403"/>
                      <a:pt x="30" y="5155"/>
                    </a:cubicBezTo>
                    <a:cubicBezTo>
                      <a:pt x="20" y="5150"/>
                      <a:pt x="10" y="5145"/>
                      <a:pt x="0" y="5140"/>
                    </a:cubicBezTo>
                    <a:lnTo>
                      <a:pt x="0" y="5140"/>
                    </a:lnTo>
                    <a:cubicBezTo>
                      <a:pt x="96" y="6450"/>
                      <a:pt x="106" y="7790"/>
                      <a:pt x="562" y="9005"/>
                    </a:cubicBezTo>
                    <a:cubicBezTo>
                      <a:pt x="1019" y="10215"/>
                      <a:pt x="1893" y="11229"/>
                      <a:pt x="2445" y="12393"/>
                    </a:cubicBezTo>
                    <a:cubicBezTo>
                      <a:pt x="2485" y="12112"/>
                      <a:pt x="2620" y="11791"/>
                      <a:pt x="2731" y="11530"/>
                    </a:cubicBezTo>
                    <a:cubicBezTo>
                      <a:pt x="3067" y="10737"/>
                      <a:pt x="3408" y="9944"/>
                      <a:pt x="3745" y="9151"/>
                    </a:cubicBezTo>
                    <a:lnTo>
                      <a:pt x="3795" y="9135"/>
                    </a:lnTo>
                    <a:cubicBezTo>
                      <a:pt x="3469" y="8097"/>
                      <a:pt x="2937" y="7118"/>
                      <a:pt x="2650" y="6059"/>
                    </a:cubicBezTo>
                    <a:cubicBezTo>
                      <a:pt x="2164" y="4232"/>
                      <a:pt x="2450" y="2289"/>
                      <a:pt x="2430" y="397"/>
                    </a:cubicBezTo>
                    <a:lnTo>
                      <a:pt x="2405" y="397"/>
                    </a:lnTo>
                    <a:cubicBezTo>
                      <a:pt x="2369" y="261"/>
                      <a:pt x="2319" y="131"/>
                      <a:pt x="226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81" name="Google Shape;6881;p32"/>
              <p:cNvSpPr/>
              <p:nvPr/>
            </p:nvSpPr>
            <p:spPr>
              <a:xfrm>
                <a:off x="772800" y="4022725"/>
                <a:ext cx="146575" cy="86225"/>
              </a:xfrm>
              <a:custGeom>
                <a:rect b="b" l="l" r="r" t="t"/>
                <a:pathLst>
                  <a:path extrusionOk="0" h="3449" w="5863">
                    <a:moveTo>
                      <a:pt x="0" y="0"/>
                    </a:moveTo>
                    <a:cubicBezTo>
                      <a:pt x="266" y="1320"/>
                      <a:pt x="849" y="2620"/>
                      <a:pt x="1772" y="3448"/>
                    </a:cubicBezTo>
                    <a:lnTo>
                      <a:pt x="5863" y="3448"/>
                    </a:lnTo>
                    <a:cubicBezTo>
                      <a:pt x="5582" y="2876"/>
                      <a:pt x="5416" y="2204"/>
                      <a:pt x="5180" y="1611"/>
                    </a:cubicBezTo>
                    <a:cubicBezTo>
                      <a:pt x="5130" y="1491"/>
                      <a:pt x="5080" y="1375"/>
                      <a:pt x="5025" y="1260"/>
                    </a:cubicBezTo>
                    <a:cubicBezTo>
                      <a:pt x="5025" y="1270"/>
                      <a:pt x="5025" y="1280"/>
                      <a:pt x="5020" y="1290"/>
                    </a:cubicBezTo>
                    <a:cubicBezTo>
                      <a:pt x="3323" y="959"/>
                      <a:pt x="1652" y="527"/>
                      <a:pt x="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82" name="Google Shape;6882;p32"/>
              <p:cNvSpPr/>
              <p:nvPr/>
            </p:nvSpPr>
            <p:spPr>
              <a:xfrm>
                <a:off x="1256150" y="4024100"/>
                <a:ext cx="186375" cy="84850"/>
              </a:xfrm>
              <a:custGeom>
                <a:rect b="b" l="l" r="r" t="t"/>
                <a:pathLst>
                  <a:path extrusionOk="0" h="3394" w="7455">
                    <a:moveTo>
                      <a:pt x="7439" y="0"/>
                    </a:moveTo>
                    <a:cubicBezTo>
                      <a:pt x="6159" y="86"/>
                      <a:pt x="4849" y="181"/>
                      <a:pt x="3564" y="261"/>
                    </a:cubicBezTo>
                    <a:cubicBezTo>
                      <a:pt x="3564" y="251"/>
                      <a:pt x="3559" y="246"/>
                      <a:pt x="3554" y="236"/>
                    </a:cubicBezTo>
                    <a:cubicBezTo>
                      <a:pt x="2541" y="824"/>
                      <a:pt x="1431" y="1285"/>
                      <a:pt x="678" y="2174"/>
                    </a:cubicBezTo>
                    <a:cubicBezTo>
                      <a:pt x="377" y="2530"/>
                      <a:pt x="146" y="2947"/>
                      <a:pt x="1" y="3393"/>
                    </a:cubicBezTo>
                    <a:lnTo>
                      <a:pt x="2470" y="3393"/>
                    </a:lnTo>
                    <a:cubicBezTo>
                      <a:pt x="2731" y="2932"/>
                      <a:pt x="3093" y="2525"/>
                      <a:pt x="3529" y="2224"/>
                    </a:cubicBezTo>
                    <a:cubicBezTo>
                      <a:pt x="4779" y="1361"/>
                      <a:pt x="6596" y="1240"/>
                      <a:pt x="7454" y="10"/>
                    </a:cubicBezTo>
                    <a:lnTo>
                      <a:pt x="743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83" name="Google Shape;6883;p32"/>
              <p:cNvSpPr/>
              <p:nvPr/>
            </p:nvSpPr>
            <p:spPr>
              <a:xfrm>
                <a:off x="1418150" y="3831975"/>
                <a:ext cx="177475" cy="124500"/>
              </a:xfrm>
              <a:custGeom>
                <a:rect b="b" l="l" r="r" t="t"/>
                <a:pathLst>
                  <a:path extrusionOk="0" h="4980" w="7099">
                    <a:moveTo>
                      <a:pt x="7098" y="1"/>
                    </a:moveTo>
                    <a:cubicBezTo>
                      <a:pt x="6681" y="91"/>
                      <a:pt x="6265" y="151"/>
                      <a:pt x="5848" y="212"/>
                    </a:cubicBezTo>
                    <a:cubicBezTo>
                      <a:pt x="5296" y="292"/>
                      <a:pt x="4749" y="357"/>
                      <a:pt x="4202" y="448"/>
                    </a:cubicBezTo>
                    <a:cubicBezTo>
                      <a:pt x="4112" y="583"/>
                      <a:pt x="4031" y="719"/>
                      <a:pt x="3961" y="864"/>
                    </a:cubicBezTo>
                    <a:cubicBezTo>
                      <a:pt x="3750" y="1286"/>
                      <a:pt x="3595" y="1743"/>
                      <a:pt x="3283" y="2099"/>
                    </a:cubicBezTo>
                    <a:cubicBezTo>
                      <a:pt x="2917" y="2516"/>
                      <a:pt x="2380" y="2731"/>
                      <a:pt x="1913" y="3027"/>
                    </a:cubicBezTo>
                    <a:cubicBezTo>
                      <a:pt x="1135" y="3519"/>
                      <a:pt x="558" y="4237"/>
                      <a:pt x="1" y="4980"/>
                    </a:cubicBezTo>
                    <a:cubicBezTo>
                      <a:pt x="1251" y="4709"/>
                      <a:pt x="2535" y="4553"/>
                      <a:pt x="3810" y="4403"/>
                    </a:cubicBezTo>
                    <a:cubicBezTo>
                      <a:pt x="4081" y="4262"/>
                      <a:pt x="4337" y="4107"/>
                      <a:pt x="4563" y="3916"/>
                    </a:cubicBezTo>
                    <a:cubicBezTo>
                      <a:pt x="5743" y="2887"/>
                      <a:pt x="5924" y="1050"/>
                      <a:pt x="70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84" name="Google Shape;6884;p32"/>
              <p:cNvSpPr/>
              <p:nvPr/>
            </p:nvSpPr>
            <p:spPr>
              <a:xfrm>
                <a:off x="1520550" y="3746400"/>
                <a:ext cx="64025" cy="97025"/>
              </a:xfrm>
              <a:custGeom>
                <a:rect b="b" l="l" r="r" t="t"/>
                <a:pathLst>
                  <a:path extrusionOk="0" h="3881" w="2561">
                    <a:moveTo>
                      <a:pt x="2550" y="1"/>
                    </a:moveTo>
                    <a:cubicBezTo>
                      <a:pt x="2470" y="16"/>
                      <a:pt x="2390" y="41"/>
                      <a:pt x="2309" y="66"/>
                    </a:cubicBezTo>
                    <a:cubicBezTo>
                      <a:pt x="1406" y="357"/>
                      <a:pt x="768" y="1035"/>
                      <a:pt x="106" y="1677"/>
                    </a:cubicBezTo>
                    <a:lnTo>
                      <a:pt x="126" y="1697"/>
                    </a:lnTo>
                    <a:cubicBezTo>
                      <a:pt x="21" y="2420"/>
                      <a:pt x="0" y="3153"/>
                      <a:pt x="61" y="3881"/>
                    </a:cubicBezTo>
                    <a:cubicBezTo>
                      <a:pt x="71" y="3876"/>
                      <a:pt x="91" y="3876"/>
                      <a:pt x="106" y="3871"/>
                    </a:cubicBezTo>
                    <a:cubicBezTo>
                      <a:pt x="543" y="3178"/>
                      <a:pt x="1165" y="2601"/>
                      <a:pt x="1888" y="2209"/>
                    </a:cubicBezTo>
                    <a:cubicBezTo>
                      <a:pt x="2053" y="1466"/>
                      <a:pt x="2279" y="739"/>
                      <a:pt x="2560" y="36"/>
                    </a:cubicBezTo>
                    <a:lnTo>
                      <a:pt x="255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85" name="Google Shape;6885;p32"/>
              <p:cNvSpPr/>
              <p:nvPr/>
            </p:nvSpPr>
            <p:spPr>
              <a:xfrm>
                <a:off x="1567725" y="3718300"/>
                <a:ext cx="197050" cy="83475"/>
              </a:xfrm>
              <a:custGeom>
                <a:rect b="b" l="l" r="r" t="t"/>
                <a:pathLst>
                  <a:path extrusionOk="0" h="3339" w="7882">
                    <a:moveTo>
                      <a:pt x="7200" y="0"/>
                    </a:moveTo>
                    <a:cubicBezTo>
                      <a:pt x="5989" y="0"/>
                      <a:pt x="4784" y="494"/>
                      <a:pt x="3936" y="1356"/>
                    </a:cubicBezTo>
                    <a:cubicBezTo>
                      <a:pt x="3590" y="1707"/>
                      <a:pt x="3293" y="2113"/>
                      <a:pt x="2872" y="2374"/>
                    </a:cubicBezTo>
                    <a:cubicBezTo>
                      <a:pt x="2355" y="2696"/>
                      <a:pt x="1712" y="2741"/>
                      <a:pt x="1120" y="2891"/>
                    </a:cubicBezTo>
                    <a:cubicBezTo>
                      <a:pt x="729" y="2987"/>
                      <a:pt x="352" y="3137"/>
                      <a:pt x="1" y="3333"/>
                    </a:cubicBezTo>
                    <a:cubicBezTo>
                      <a:pt x="1" y="3333"/>
                      <a:pt x="1" y="3333"/>
                      <a:pt x="1" y="3338"/>
                    </a:cubicBezTo>
                    <a:cubicBezTo>
                      <a:pt x="599" y="3296"/>
                      <a:pt x="1205" y="3282"/>
                      <a:pt x="1811" y="3282"/>
                    </a:cubicBezTo>
                    <a:cubicBezTo>
                      <a:pt x="2363" y="3282"/>
                      <a:pt x="2916" y="3294"/>
                      <a:pt x="3464" y="3308"/>
                    </a:cubicBezTo>
                    <a:cubicBezTo>
                      <a:pt x="5005" y="2309"/>
                      <a:pt x="6079" y="482"/>
                      <a:pt x="7881" y="141"/>
                    </a:cubicBezTo>
                    <a:cubicBezTo>
                      <a:pt x="7781" y="86"/>
                      <a:pt x="7675" y="41"/>
                      <a:pt x="7570" y="0"/>
                    </a:cubicBezTo>
                    <a:lnTo>
                      <a:pt x="7565" y="15"/>
                    </a:lnTo>
                    <a:cubicBezTo>
                      <a:pt x="7443" y="5"/>
                      <a:pt x="7322" y="0"/>
                      <a:pt x="720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86" name="Google Shape;6886;p32"/>
              <p:cNvSpPr/>
              <p:nvPr/>
            </p:nvSpPr>
            <p:spPr>
              <a:xfrm>
                <a:off x="1338850" y="3895100"/>
                <a:ext cx="79325" cy="134925"/>
              </a:xfrm>
              <a:custGeom>
                <a:rect b="b" l="l" r="r" t="t"/>
                <a:pathLst>
                  <a:path extrusionOk="0" h="5397" w="3173">
                    <a:moveTo>
                      <a:pt x="3112" y="1"/>
                    </a:moveTo>
                    <a:cubicBezTo>
                      <a:pt x="2756" y="723"/>
                      <a:pt x="2415" y="1466"/>
                      <a:pt x="1787" y="1953"/>
                    </a:cubicBezTo>
                    <a:cubicBezTo>
                      <a:pt x="1285" y="2340"/>
                      <a:pt x="658" y="2505"/>
                      <a:pt x="46" y="2696"/>
                    </a:cubicBezTo>
                    <a:cubicBezTo>
                      <a:pt x="141" y="3594"/>
                      <a:pt x="0" y="4523"/>
                      <a:pt x="246" y="5396"/>
                    </a:cubicBezTo>
                    <a:cubicBezTo>
                      <a:pt x="583" y="5196"/>
                      <a:pt x="909" y="4990"/>
                      <a:pt x="1210" y="4744"/>
                    </a:cubicBezTo>
                    <a:cubicBezTo>
                      <a:pt x="1988" y="4111"/>
                      <a:pt x="2565" y="3268"/>
                      <a:pt x="3173" y="2455"/>
                    </a:cubicBezTo>
                    <a:lnTo>
                      <a:pt x="3173" y="2455"/>
                    </a:lnTo>
                    <a:cubicBezTo>
                      <a:pt x="3168" y="2460"/>
                      <a:pt x="3163" y="2460"/>
                      <a:pt x="3158" y="2460"/>
                    </a:cubicBezTo>
                    <a:cubicBezTo>
                      <a:pt x="3012" y="1652"/>
                      <a:pt x="3002" y="824"/>
                      <a:pt x="3123" y="11"/>
                    </a:cubicBezTo>
                    <a:lnTo>
                      <a:pt x="311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87" name="Google Shape;6887;p32"/>
              <p:cNvSpPr/>
              <p:nvPr/>
            </p:nvSpPr>
            <p:spPr>
              <a:xfrm>
                <a:off x="1523175" y="3800325"/>
                <a:ext cx="131175" cy="42850"/>
              </a:xfrm>
              <a:custGeom>
                <a:rect b="b" l="l" r="r" t="t"/>
                <a:pathLst>
                  <a:path extrusionOk="0" h="1714" w="5247">
                    <a:moveTo>
                      <a:pt x="3593" y="1"/>
                    </a:moveTo>
                    <a:cubicBezTo>
                      <a:pt x="2987" y="1"/>
                      <a:pt x="2381" y="15"/>
                      <a:pt x="1783" y="57"/>
                    </a:cubicBezTo>
                    <a:cubicBezTo>
                      <a:pt x="1783" y="52"/>
                      <a:pt x="1783" y="52"/>
                      <a:pt x="1783" y="52"/>
                    </a:cubicBezTo>
                    <a:cubicBezTo>
                      <a:pt x="1060" y="444"/>
                      <a:pt x="438" y="1021"/>
                      <a:pt x="1" y="1714"/>
                    </a:cubicBezTo>
                    <a:cubicBezTo>
                      <a:pt x="548" y="1623"/>
                      <a:pt x="1095" y="1558"/>
                      <a:pt x="1647" y="1478"/>
                    </a:cubicBezTo>
                    <a:cubicBezTo>
                      <a:pt x="2064" y="1417"/>
                      <a:pt x="2480" y="1357"/>
                      <a:pt x="2897" y="1267"/>
                    </a:cubicBezTo>
                    <a:cubicBezTo>
                      <a:pt x="2972" y="1192"/>
                      <a:pt x="3063" y="1121"/>
                      <a:pt x="3153" y="1056"/>
                    </a:cubicBezTo>
                    <a:cubicBezTo>
                      <a:pt x="3635" y="715"/>
                      <a:pt x="4227" y="564"/>
                      <a:pt x="4759" y="303"/>
                    </a:cubicBezTo>
                    <a:cubicBezTo>
                      <a:pt x="4930" y="223"/>
                      <a:pt x="5090" y="127"/>
                      <a:pt x="5246" y="27"/>
                    </a:cubicBezTo>
                    <a:cubicBezTo>
                      <a:pt x="4698" y="13"/>
                      <a:pt x="4145" y="1"/>
                      <a:pt x="359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88" name="Google Shape;6888;p32"/>
              <p:cNvSpPr/>
              <p:nvPr/>
            </p:nvSpPr>
            <p:spPr>
              <a:xfrm>
                <a:off x="1567725" y="3711775"/>
                <a:ext cx="189250" cy="89875"/>
              </a:xfrm>
              <a:custGeom>
                <a:rect b="b" l="l" r="r" t="t"/>
                <a:pathLst>
                  <a:path extrusionOk="0" h="3595" w="7570">
                    <a:moveTo>
                      <a:pt x="6178" y="0"/>
                    </a:moveTo>
                    <a:cubicBezTo>
                      <a:pt x="5587" y="0"/>
                      <a:pt x="4997" y="135"/>
                      <a:pt x="4468" y="402"/>
                    </a:cubicBezTo>
                    <a:cubicBezTo>
                      <a:pt x="4097" y="593"/>
                      <a:pt x="3755" y="844"/>
                      <a:pt x="3364" y="999"/>
                    </a:cubicBezTo>
                    <a:cubicBezTo>
                      <a:pt x="2515" y="1335"/>
                      <a:pt x="1547" y="1180"/>
                      <a:pt x="663" y="1386"/>
                    </a:cubicBezTo>
                    <a:lnTo>
                      <a:pt x="673" y="1421"/>
                    </a:lnTo>
                    <a:cubicBezTo>
                      <a:pt x="392" y="2124"/>
                      <a:pt x="166" y="2851"/>
                      <a:pt x="1" y="3594"/>
                    </a:cubicBezTo>
                    <a:cubicBezTo>
                      <a:pt x="352" y="3398"/>
                      <a:pt x="729" y="3248"/>
                      <a:pt x="1120" y="3152"/>
                    </a:cubicBezTo>
                    <a:cubicBezTo>
                      <a:pt x="1712" y="3002"/>
                      <a:pt x="2355" y="2957"/>
                      <a:pt x="2872" y="2635"/>
                    </a:cubicBezTo>
                    <a:cubicBezTo>
                      <a:pt x="3293" y="2374"/>
                      <a:pt x="3590" y="1968"/>
                      <a:pt x="3936" y="1617"/>
                    </a:cubicBezTo>
                    <a:cubicBezTo>
                      <a:pt x="4784" y="755"/>
                      <a:pt x="5989" y="261"/>
                      <a:pt x="7200" y="261"/>
                    </a:cubicBezTo>
                    <a:cubicBezTo>
                      <a:pt x="7322" y="261"/>
                      <a:pt x="7443" y="266"/>
                      <a:pt x="7565" y="276"/>
                    </a:cubicBezTo>
                    <a:lnTo>
                      <a:pt x="7570" y="261"/>
                    </a:lnTo>
                    <a:cubicBezTo>
                      <a:pt x="7127" y="87"/>
                      <a:pt x="6653" y="0"/>
                      <a:pt x="617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89" name="Google Shape;6889;p32"/>
              <p:cNvSpPr/>
              <p:nvPr/>
            </p:nvSpPr>
            <p:spPr>
              <a:xfrm>
                <a:off x="1413900" y="3788325"/>
                <a:ext cx="109800" cy="168275"/>
              </a:xfrm>
              <a:custGeom>
                <a:rect b="b" l="l" r="r" t="t"/>
                <a:pathLst>
                  <a:path extrusionOk="0" h="6731" w="4392">
                    <a:moveTo>
                      <a:pt x="4372" y="0"/>
                    </a:moveTo>
                    <a:cubicBezTo>
                      <a:pt x="4031" y="326"/>
                      <a:pt x="3679" y="648"/>
                      <a:pt x="3288" y="899"/>
                    </a:cubicBezTo>
                    <a:cubicBezTo>
                      <a:pt x="1998" y="1722"/>
                      <a:pt x="1064" y="2460"/>
                      <a:pt x="306" y="3885"/>
                    </a:cubicBezTo>
                    <a:cubicBezTo>
                      <a:pt x="241" y="4016"/>
                      <a:pt x="176" y="4146"/>
                      <a:pt x="110" y="4272"/>
                    </a:cubicBezTo>
                    <a:lnTo>
                      <a:pt x="121" y="4282"/>
                    </a:lnTo>
                    <a:cubicBezTo>
                      <a:pt x="0" y="5095"/>
                      <a:pt x="10" y="5923"/>
                      <a:pt x="156" y="6731"/>
                    </a:cubicBezTo>
                    <a:cubicBezTo>
                      <a:pt x="161" y="6731"/>
                      <a:pt x="166" y="6731"/>
                      <a:pt x="171" y="6726"/>
                    </a:cubicBezTo>
                    <a:cubicBezTo>
                      <a:pt x="728" y="5983"/>
                      <a:pt x="1305" y="5265"/>
                      <a:pt x="2083" y="4773"/>
                    </a:cubicBezTo>
                    <a:cubicBezTo>
                      <a:pt x="2550" y="4477"/>
                      <a:pt x="3087" y="4262"/>
                      <a:pt x="3453" y="3845"/>
                    </a:cubicBezTo>
                    <a:cubicBezTo>
                      <a:pt x="3765" y="3489"/>
                      <a:pt x="3920" y="3032"/>
                      <a:pt x="4131" y="2610"/>
                    </a:cubicBezTo>
                    <a:cubicBezTo>
                      <a:pt x="4201" y="2465"/>
                      <a:pt x="4282" y="2329"/>
                      <a:pt x="4372" y="2194"/>
                    </a:cubicBezTo>
                    <a:lnTo>
                      <a:pt x="4372" y="2194"/>
                    </a:lnTo>
                    <a:cubicBezTo>
                      <a:pt x="4357" y="2199"/>
                      <a:pt x="4337" y="2199"/>
                      <a:pt x="4327" y="2204"/>
                    </a:cubicBezTo>
                    <a:cubicBezTo>
                      <a:pt x="4266" y="1476"/>
                      <a:pt x="4287" y="743"/>
                      <a:pt x="4392" y="20"/>
                    </a:cubicBezTo>
                    <a:lnTo>
                      <a:pt x="437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90" name="Google Shape;6890;p32"/>
              <p:cNvSpPr/>
              <p:nvPr/>
            </p:nvSpPr>
            <p:spPr>
              <a:xfrm>
                <a:off x="1345000" y="3942025"/>
                <a:ext cx="168425" cy="88625"/>
              </a:xfrm>
              <a:custGeom>
                <a:rect b="b" l="l" r="r" t="t"/>
                <a:pathLst>
                  <a:path extrusionOk="0" h="3545" w="6737">
                    <a:moveTo>
                      <a:pt x="6736" y="1"/>
                    </a:moveTo>
                    <a:lnTo>
                      <a:pt x="6736" y="1"/>
                    </a:lnTo>
                    <a:cubicBezTo>
                      <a:pt x="5461" y="151"/>
                      <a:pt x="4177" y="307"/>
                      <a:pt x="2927" y="578"/>
                    </a:cubicBezTo>
                    <a:cubicBezTo>
                      <a:pt x="2319" y="1391"/>
                      <a:pt x="1742" y="2234"/>
                      <a:pt x="964" y="2867"/>
                    </a:cubicBezTo>
                    <a:cubicBezTo>
                      <a:pt x="663" y="3113"/>
                      <a:pt x="337" y="3319"/>
                      <a:pt x="0" y="3519"/>
                    </a:cubicBezTo>
                    <a:cubicBezTo>
                      <a:pt x="5" y="3529"/>
                      <a:pt x="10" y="3534"/>
                      <a:pt x="10" y="3544"/>
                    </a:cubicBezTo>
                    <a:cubicBezTo>
                      <a:pt x="1295" y="3464"/>
                      <a:pt x="2605" y="3369"/>
                      <a:pt x="3885" y="3283"/>
                    </a:cubicBezTo>
                    <a:lnTo>
                      <a:pt x="3900" y="3293"/>
                    </a:lnTo>
                    <a:cubicBezTo>
                      <a:pt x="3926" y="3263"/>
                      <a:pt x="3946" y="3228"/>
                      <a:pt x="3966" y="3193"/>
                    </a:cubicBezTo>
                    <a:cubicBezTo>
                      <a:pt x="4357" y="2576"/>
                      <a:pt x="4433" y="1783"/>
                      <a:pt x="4879" y="1195"/>
                    </a:cubicBezTo>
                    <a:cubicBezTo>
                      <a:pt x="5331" y="603"/>
                      <a:pt x="6064" y="347"/>
                      <a:pt x="67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91" name="Google Shape;6891;p32"/>
              <p:cNvSpPr/>
              <p:nvPr/>
            </p:nvSpPr>
            <p:spPr>
              <a:xfrm>
                <a:off x="1220775" y="3962475"/>
                <a:ext cx="124250" cy="146475"/>
              </a:xfrm>
              <a:custGeom>
                <a:rect b="b" l="l" r="r" t="t"/>
                <a:pathLst>
                  <a:path extrusionOk="0" h="5859" w="4970">
                    <a:moveTo>
                      <a:pt x="4769" y="1"/>
                    </a:moveTo>
                    <a:lnTo>
                      <a:pt x="4769" y="1"/>
                    </a:lnTo>
                    <a:cubicBezTo>
                      <a:pt x="4633" y="41"/>
                      <a:pt x="4503" y="86"/>
                      <a:pt x="4372" y="131"/>
                    </a:cubicBezTo>
                    <a:cubicBezTo>
                      <a:pt x="2329" y="849"/>
                      <a:pt x="788" y="2536"/>
                      <a:pt x="66" y="4548"/>
                    </a:cubicBezTo>
                    <a:cubicBezTo>
                      <a:pt x="76" y="4995"/>
                      <a:pt x="66" y="5437"/>
                      <a:pt x="0" y="5858"/>
                    </a:cubicBezTo>
                    <a:lnTo>
                      <a:pt x="1416" y="5858"/>
                    </a:lnTo>
                    <a:cubicBezTo>
                      <a:pt x="1561" y="5412"/>
                      <a:pt x="1792" y="4995"/>
                      <a:pt x="2093" y="4639"/>
                    </a:cubicBezTo>
                    <a:cubicBezTo>
                      <a:pt x="2846" y="3750"/>
                      <a:pt x="3956" y="3289"/>
                      <a:pt x="4969" y="2701"/>
                    </a:cubicBezTo>
                    <a:cubicBezTo>
                      <a:pt x="4723" y="1828"/>
                      <a:pt x="4864" y="899"/>
                      <a:pt x="476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92" name="Google Shape;6892;p32"/>
              <p:cNvSpPr/>
              <p:nvPr/>
            </p:nvSpPr>
            <p:spPr>
              <a:xfrm>
                <a:off x="1150250" y="3159275"/>
                <a:ext cx="156250" cy="151600"/>
              </a:xfrm>
              <a:custGeom>
                <a:rect b="b" l="l" r="r" t="t"/>
                <a:pathLst>
                  <a:path extrusionOk="0" h="6064" w="6250">
                    <a:moveTo>
                      <a:pt x="6250" y="0"/>
                    </a:moveTo>
                    <a:lnTo>
                      <a:pt x="6250" y="0"/>
                    </a:lnTo>
                    <a:cubicBezTo>
                      <a:pt x="5948" y="131"/>
                      <a:pt x="5647" y="261"/>
                      <a:pt x="5346" y="392"/>
                    </a:cubicBezTo>
                    <a:cubicBezTo>
                      <a:pt x="4844" y="613"/>
                      <a:pt x="4337" y="829"/>
                      <a:pt x="3835" y="1049"/>
                    </a:cubicBezTo>
                    <a:cubicBezTo>
                      <a:pt x="3574" y="1165"/>
                      <a:pt x="3313" y="1280"/>
                      <a:pt x="3052" y="1396"/>
                    </a:cubicBezTo>
                    <a:cubicBezTo>
                      <a:pt x="2887" y="1471"/>
                      <a:pt x="2605" y="1516"/>
                      <a:pt x="2505" y="1672"/>
                    </a:cubicBezTo>
                    <a:lnTo>
                      <a:pt x="2490" y="1632"/>
                    </a:lnTo>
                    <a:cubicBezTo>
                      <a:pt x="2370" y="2249"/>
                      <a:pt x="2219" y="2851"/>
                      <a:pt x="1958" y="3409"/>
                    </a:cubicBezTo>
                    <a:cubicBezTo>
                      <a:pt x="1496" y="4407"/>
                      <a:pt x="698" y="5210"/>
                      <a:pt x="0" y="6064"/>
                    </a:cubicBezTo>
                    <a:cubicBezTo>
                      <a:pt x="1250" y="5697"/>
                      <a:pt x="2550" y="5351"/>
                      <a:pt x="3800" y="4985"/>
                    </a:cubicBezTo>
                    <a:cubicBezTo>
                      <a:pt x="4362" y="4448"/>
                      <a:pt x="4939" y="3920"/>
                      <a:pt x="5336" y="3258"/>
                    </a:cubicBezTo>
                    <a:cubicBezTo>
                      <a:pt x="5913" y="2284"/>
                      <a:pt x="6029" y="1125"/>
                      <a:pt x="62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93" name="Google Shape;6893;p32"/>
              <p:cNvSpPr/>
              <p:nvPr/>
            </p:nvSpPr>
            <p:spPr>
              <a:xfrm>
                <a:off x="1126025" y="3283875"/>
                <a:ext cx="119250" cy="62775"/>
              </a:xfrm>
              <a:custGeom>
                <a:rect b="b" l="l" r="r" t="t"/>
                <a:pathLst>
                  <a:path extrusionOk="0" h="2511" w="4770">
                    <a:moveTo>
                      <a:pt x="4769" y="1"/>
                    </a:moveTo>
                    <a:lnTo>
                      <a:pt x="4769" y="1"/>
                    </a:lnTo>
                    <a:cubicBezTo>
                      <a:pt x="3519" y="367"/>
                      <a:pt x="2219" y="713"/>
                      <a:pt x="969" y="1080"/>
                    </a:cubicBezTo>
                    <a:cubicBezTo>
                      <a:pt x="598" y="1526"/>
                      <a:pt x="257" y="1993"/>
                      <a:pt x="1" y="2510"/>
                    </a:cubicBezTo>
                    <a:cubicBezTo>
                      <a:pt x="257" y="2355"/>
                      <a:pt x="613" y="2314"/>
                      <a:pt x="899" y="2234"/>
                    </a:cubicBezTo>
                    <a:cubicBezTo>
                      <a:pt x="1768" y="1993"/>
                      <a:pt x="2636" y="1752"/>
                      <a:pt x="3499" y="1506"/>
                    </a:cubicBezTo>
                    <a:cubicBezTo>
                      <a:pt x="3820" y="934"/>
                      <a:pt x="4287" y="467"/>
                      <a:pt x="476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94" name="Google Shape;6894;p32"/>
              <p:cNvSpPr/>
              <p:nvPr/>
            </p:nvSpPr>
            <p:spPr>
              <a:xfrm>
                <a:off x="1162800" y="3470850"/>
                <a:ext cx="53225" cy="72550"/>
              </a:xfrm>
              <a:custGeom>
                <a:rect b="b" l="l" r="r" t="t"/>
                <a:pathLst>
                  <a:path extrusionOk="0" h="2902" w="2129">
                    <a:moveTo>
                      <a:pt x="2109" y="0"/>
                    </a:moveTo>
                    <a:cubicBezTo>
                      <a:pt x="1622" y="342"/>
                      <a:pt x="1145" y="693"/>
                      <a:pt x="668" y="1044"/>
                    </a:cubicBezTo>
                    <a:cubicBezTo>
                      <a:pt x="578" y="1386"/>
                      <a:pt x="462" y="1717"/>
                      <a:pt x="342" y="2043"/>
                    </a:cubicBezTo>
                    <a:cubicBezTo>
                      <a:pt x="236" y="2329"/>
                      <a:pt x="121" y="2615"/>
                      <a:pt x="0" y="2901"/>
                    </a:cubicBezTo>
                    <a:cubicBezTo>
                      <a:pt x="638" y="2400"/>
                      <a:pt x="1290" y="1923"/>
                      <a:pt x="1918" y="1411"/>
                    </a:cubicBezTo>
                    <a:lnTo>
                      <a:pt x="1968" y="1426"/>
                    </a:lnTo>
                    <a:cubicBezTo>
                      <a:pt x="2093" y="964"/>
                      <a:pt x="2129" y="487"/>
                      <a:pt x="2109" y="0"/>
                    </a:cubicBezTo>
                    <a:close/>
                  </a:path>
                </a:pathLst>
              </a:custGeom>
              <a:solidFill>
                <a:srgbClr val="59C7D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95" name="Google Shape;6895;p32"/>
              <p:cNvSpPr/>
              <p:nvPr/>
            </p:nvSpPr>
            <p:spPr>
              <a:xfrm>
                <a:off x="1094650" y="3496950"/>
                <a:ext cx="84850" cy="90550"/>
              </a:xfrm>
              <a:custGeom>
                <a:rect b="b" l="l" r="r" t="t"/>
                <a:pathLst>
                  <a:path extrusionOk="0" h="3622" w="3394">
                    <a:moveTo>
                      <a:pt x="3394" y="0"/>
                    </a:moveTo>
                    <a:cubicBezTo>
                      <a:pt x="2495" y="668"/>
                      <a:pt x="1612" y="1346"/>
                      <a:pt x="719" y="2003"/>
                    </a:cubicBezTo>
                    <a:cubicBezTo>
                      <a:pt x="704" y="1983"/>
                      <a:pt x="684" y="1963"/>
                      <a:pt x="668" y="1943"/>
                    </a:cubicBezTo>
                    <a:cubicBezTo>
                      <a:pt x="498" y="2515"/>
                      <a:pt x="257" y="3067"/>
                      <a:pt x="1" y="3614"/>
                    </a:cubicBezTo>
                    <a:cubicBezTo>
                      <a:pt x="7" y="3619"/>
                      <a:pt x="17" y="3621"/>
                      <a:pt x="30" y="3621"/>
                    </a:cubicBezTo>
                    <a:cubicBezTo>
                      <a:pt x="311" y="3621"/>
                      <a:pt x="2023" y="2422"/>
                      <a:pt x="2234" y="2249"/>
                    </a:cubicBezTo>
                    <a:cubicBezTo>
                      <a:pt x="2395" y="2118"/>
                      <a:pt x="2561" y="1983"/>
                      <a:pt x="2726" y="1857"/>
                    </a:cubicBezTo>
                    <a:cubicBezTo>
                      <a:pt x="2847" y="1571"/>
                      <a:pt x="2962" y="1285"/>
                      <a:pt x="3068" y="999"/>
                    </a:cubicBezTo>
                    <a:cubicBezTo>
                      <a:pt x="3188" y="673"/>
                      <a:pt x="3304" y="342"/>
                      <a:pt x="33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96" name="Google Shape;6896;p32"/>
              <p:cNvSpPr/>
              <p:nvPr/>
            </p:nvSpPr>
            <p:spPr>
              <a:xfrm>
                <a:off x="1080100" y="3771375"/>
                <a:ext cx="117600" cy="243575"/>
              </a:xfrm>
              <a:custGeom>
                <a:rect b="b" l="l" r="r" t="t"/>
                <a:pathLst>
                  <a:path extrusionOk="0" h="9743" w="4704">
                    <a:moveTo>
                      <a:pt x="4548" y="1"/>
                    </a:moveTo>
                    <a:cubicBezTo>
                      <a:pt x="3022" y="1491"/>
                      <a:pt x="1557" y="3047"/>
                      <a:pt x="131" y="4643"/>
                    </a:cubicBezTo>
                    <a:cubicBezTo>
                      <a:pt x="121" y="4633"/>
                      <a:pt x="111" y="4623"/>
                      <a:pt x="96" y="4613"/>
                    </a:cubicBezTo>
                    <a:cubicBezTo>
                      <a:pt x="41" y="5271"/>
                      <a:pt x="1" y="5923"/>
                      <a:pt x="96" y="6571"/>
                    </a:cubicBezTo>
                    <a:cubicBezTo>
                      <a:pt x="272" y="7816"/>
                      <a:pt x="964" y="8985"/>
                      <a:pt x="1973" y="9743"/>
                    </a:cubicBezTo>
                    <a:cubicBezTo>
                      <a:pt x="1958" y="8845"/>
                      <a:pt x="2028" y="7956"/>
                      <a:pt x="2234" y="7113"/>
                    </a:cubicBezTo>
                    <a:cubicBezTo>
                      <a:pt x="2410" y="6390"/>
                      <a:pt x="2691" y="5692"/>
                      <a:pt x="3103" y="5045"/>
                    </a:cubicBezTo>
                    <a:cubicBezTo>
                      <a:pt x="3449" y="4503"/>
                      <a:pt x="3881" y="4016"/>
                      <a:pt x="4292" y="3524"/>
                    </a:cubicBezTo>
                    <a:lnTo>
                      <a:pt x="4277" y="3509"/>
                    </a:lnTo>
                    <a:cubicBezTo>
                      <a:pt x="4699" y="2385"/>
                      <a:pt x="4704" y="1200"/>
                      <a:pt x="454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97" name="Google Shape;6897;p32"/>
              <p:cNvSpPr/>
              <p:nvPr/>
            </p:nvSpPr>
            <p:spPr>
              <a:xfrm>
                <a:off x="1046475" y="3461050"/>
                <a:ext cx="64900" cy="126275"/>
              </a:xfrm>
              <a:custGeom>
                <a:rect b="b" l="l" r="r" t="t"/>
                <a:pathLst>
                  <a:path extrusionOk="0" h="5051" w="2596">
                    <a:moveTo>
                      <a:pt x="81" y="1"/>
                    </a:moveTo>
                    <a:lnTo>
                      <a:pt x="81" y="1"/>
                    </a:lnTo>
                    <a:cubicBezTo>
                      <a:pt x="141" y="924"/>
                      <a:pt x="191" y="1853"/>
                      <a:pt x="0" y="2736"/>
                    </a:cubicBezTo>
                    <a:cubicBezTo>
                      <a:pt x="588" y="3549"/>
                      <a:pt x="1230" y="4322"/>
                      <a:pt x="1923" y="5050"/>
                    </a:cubicBezTo>
                    <a:lnTo>
                      <a:pt x="1928" y="5050"/>
                    </a:lnTo>
                    <a:cubicBezTo>
                      <a:pt x="2184" y="4503"/>
                      <a:pt x="2425" y="3951"/>
                      <a:pt x="2595" y="3379"/>
                    </a:cubicBezTo>
                    <a:cubicBezTo>
                      <a:pt x="1682" y="2310"/>
                      <a:pt x="844" y="1180"/>
                      <a:pt x="8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98" name="Google Shape;6898;p32"/>
              <p:cNvSpPr/>
              <p:nvPr/>
            </p:nvSpPr>
            <p:spPr>
              <a:xfrm>
                <a:off x="989750" y="3632725"/>
                <a:ext cx="95775" cy="254000"/>
              </a:xfrm>
              <a:custGeom>
                <a:rect b="b" l="l" r="r" t="t"/>
                <a:pathLst>
                  <a:path extrusionOk="0" h="10160" w="3831">
                    <a:moveTo>
                      <a:pt x="422" y="0"/>
                    </a:moveTo>
                    <a:cubicBezTo>
                      <a:pt x="322" y="301"/>
                      <a:pt x="242" y="608"/>
                      <a:pt x="202" y="924"/>
                    </a:cubicBezTo>
                    <a:cubicBezTo>
                      <a:pt x="1" y="2495"/>
                      <a:pt x="754" y="4016"/>
                      <a:pt x="980" y="5582"/>
                    </a:cubicBezTo>
                    <a:cubicBezTo>
                      <a:pt x="1090" y="6340"/>
                      <a:pt x="1075" y="7103"/>
                      <a:pt x="1000" y="7860"/>
                    </a:cubicBezTo>
                    <a:cubicBezTo>
                      <a:pt x="1868" y="8669"/>
                      <a:pt x="2776" y="9436"/>
                      <a:pt x="3710" y="10159"/>
                    </a:cubicBezTo>
                    <a:cubicBezTo>
                      <a:pt x="3760" y="9607"/>
                      <a:pt x="3820" y="9055"/>
                      <a:pt x="3825" y="8503"/>
                    </a:cubicBezTo>
                    <a:cubicBezTo>
                      <a:pt x="3830" y="6666"/>
                      <a:pt x="3203" y="4839"/>
                      <a:pt x="3052" y="3032"/>
                    </a:cubicBezTo>
                    <a:cubicBezTo>
                      <a:pt x="2119" y="2073"/>
                      <a:pt x="1235" y="1064"/>
                      <a:pt x="42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99" name="Google Shape;6899;p32"/>
              <p:cNvSpPr/>
              <p:nvPr/>
            </p:nvSpPr>
            <p:spPr>
              <a:xfrm>
                <a:off x="1139325" y="3506100"/>
                <a:ext cx="72675" cy="140200"/>
              </a:xfrm>
              <a:custGeom>
                <a:rect b="b" l="l" r="r" t="t"/>
                <a:pathLst>
                  <a:path extrusionOk="0" h="5608" w="2907">
                    <a:moveTo>
                      <a:pt x="2857" y="1"/>
                    </a:moveTo>
                    <a:cubicBezTo>
                      <a:pt x="2229" y="513"/>
                      <a:pt x="1577" y="990"/>
                      <a:pt x="939" y="1491"/>
                    </a:cubicBezTo>
                    <a:cubicBezTo>
                      <a:pt x="568" y="2405"/>
                      <a:pt x="186" y="3324"/>
                      <a:pt x="61" y="4297"/>
                    </a:cubicBezTo>
                    <a:cubicBezTo>
                      <a:pt x="6" y="4739"/>
                      <a:pt x="1" y="5171"/>
                      <a:pt x="36" y="5607"/>
                    </a:cubicBezTo>
                    <a:cubicBezTo>
                      <a:pt x="427" y="5281"/>
                      <a:pt x="814" y="4955"/>
                      <a:pt x="1200" y="4639"/>
                    </a:cubicBezTo>
                    <a:lnTo>
                      <a:pt x="1291" y="4644"/>
                    </a:lnTo>
                    <a:cubicBezTo>
                      <a:pt x="1306" y="3946"/>
                      <a:pt x="1421" y="3258"/>
                      <a:pt x="1687" y="2596"/>
                    </a:cubicBezTo>
                    <a:cubicBezTo>
                      <a:pt x="2044" y="1717"/>
                      <a:pt x="2641" y="949"/>
                      <a:pt x="2902" y="36"/>
                    </a:cubicBezTo>
                    <a:cubicBezTo>
                      <a:pt x="2902" y="31"/>
                      <a:pt x="2907" y="26"/>
                      <a:pt x="2907" y="16"/>
                    </a:cubicBezTo>
                    <a:lnTo>
                      <a:pt x="2857" y="1"/>
                    </a:lnTo>
                    <a:close/>
                  </a:path>
                </a:pathLst>
              </a:custGeom>
              <a:solidFill>
                <a:srgbClr val="00BDD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00" name="Google Shape;6900;p32"/>
              <p:cNvSpPr/>
              <p:nvPr/>
            </p:nvSpPr>
            <p:spPr>
              <a:xfrm>
                <a:off x="1064550" y="3543375"/>
                <a:ext cx="98275" cy="165150"/>
              </a:xfrm>
              <a:custGeom>
                <a:rect b="b" l="l" r="r" t="t"/>
                <a:pathLst>
                  <a:path extrusionOk="0" h="6606" w="3931">
                    <a:moveTo>
                      <a:pt x="3930" y="0"/>
                    </a:moveTo>
                    <a:cubicBezTo>
                      <a:pt x="3765" y="126"/>
                      <a:pt x="3599" y="261"/>
                      <a:pt x="3438" y="392"/>
                    </a:cubicBezTo>
                    <a:cubicBezTo>
                      <a:pt x="3227" y="565"/>
                      <a:pt x="1515" y="1764"/>
                      <a:pt x="1234" y="1764"/>
                    </a:cubicBezTo>
                    <a:cubicBezTo>
                      <a:pt x="1221" y="1764"/>
                      <a:pt x="1211" y="1762"/>
                      <a:pt x="1205" y="1757"/>
                    </a:cubicBezTo>
                    <a:cubicBezTo>
                      <a:pt x="788" y="2671"/>
                      <a:pt x="342" y="3579"/>
                      <a:pt x="146" y="4558"/>
                    </a:cubicBezTo>
                    <a:cubicBezTo>
                      <a:pt x="10" y="5241"/>
                      <a:pt x="0" y="5918"/>
                      <a:pt x="60" y="6606"/>
                    </a:cubicBezTo>
                    <a:lnTo>
                      <a:pt x="66" y="6606"/>
                    </a:lnTo>
                    <a:cubicBezTo>
                      <a:pt x="1044" y="5798"/>
                      <a:pt x="2038" y="4949"/>
                      <a:pt x="3027" y="4116"/>
                    </a:cubicBezTo>
                    <a:cubicBezTo>
                      <a:pt x="2992" y="3680"/>
                      <a:pt x="2997" y="3248"/>
                      <a:pt x="3052" y="2806"/>
                    </a:cubicBezTo>
                    <a:cubicBezTo>
                      <a:pt x="3177" y="1833"/>
                      <a:pt x="3559" y="914"/>
                      <a:pt x="393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01" name="Google Shape;6901;p32"/>
              <p:cNvSpPr/>
              <p:nvPr/>
            </p:nvSpPr>
            <p:spPr>
              <a:xfrm>
                <a:off x="1044475" y="3297425"/>
                <a:ext cx="81700" cy="248100"/>
              </a:xfrm>
              <a:custGeom>
                <a:rect b="b" l="l" r="r" t="t"/>
                <a:pathLst>
                  <a:path extrusionOk="0" h="9924" w="3268">
                    <a:moveTo>
                      <a:pt x="2691" y="1"/>
                    </a:moveTo>
                    <a:cubicBezTo>
                      <a:pt x="1872" y="979"/>
                      <a:pt x="894" y="1853"/>
                      <a:pt x="437" y="3032"/>
                    </a:cubicBezTo>
                    <a:cubicBezTo>
                      <a:pt x="0" y="4142"/>
                      <a:pt x="85" y="5341"/>
                      <a:pt x="161" y="6546"/>
                    </a:cubicBezTo>
                    <a:cubicBezTo>
                      <a:pt x="924" y="7725"/>
                      <a:pt x="1762" y="8855"/>
                      <a:pt x="2675" y="9924"/>
                    </a:cubicBezTo>
                    <a:cubicBezTo>
                      <a:pt x="2736" y="9713"/>
                      <a:pt x="2791" y="9497"/>
                      <a:pt x="2836" y="9276"/>
                    </a:cubicBezTo>
                    <a:cubicBezTo>
                      <a:pt x="3268" y="6977"/>
                      <a:pt x="2244" y="4493"/>
                      <a:pt x="3107" y="2315"/>
                    </a:cubicBezTo>
                    <a:cubicBezTo>
                      <a:pt x="3152" y="2199"/>
                      <a:pt x="3208" y="2079"/>
                      <a:pt x="3263" y="1968"/>
                    </a:cubicBezTo>
                    <a:lnTo>
                      <a:pt x="3253" y="1968"/>
                    </a:lnTo>
                    <a:cubicBezTo>
                      <a:pt x="3067" y="1316"/>
                      <a:pt x="2876" y="658"/>
                      <a:pt x="26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02" name="Google Shape;6902;p32"/>
              <p:cNvSpPr/>
              <p:nvPr/>
            </p:nvSpPr>
            <p:spPr>
              <a:xfrm>
                <a:off x="1111725" y="3257775"/>
                <a:ext cx="38550" cy="88875"/>
              </a:xfrm>
              <a:custGeom>
                <a:rect b="b" l="l" r="r" t="t"/>
                <a:pathLst>
                  <a:path extrusionOk="0" h="3555" w="1542">
                    <a:moveTo>
                      <a:pt x="1040" y="1"/>
                    </a:moveTo>
                    <a:cubicBezTo>
                      <a:pt x="919" y="262"/>
                      <a:pt x="784" y="508"/>
                      <a:pt x="628" y="748"/>
                    </a:cubicBezTo>
                    <a:cubicBezTo>
                      <a:pt x="442" y="1045"/>
                      <a:pt x="226" y="1321"/>
                      <a:pt x="1" y="1587"/>
                    </a:cubicBezTo>
                    <a:cubicBezTo>
                      <a:pt x="186" y="2244"/>
                      <a:pt x="377" y="2902"/>
                      <a:pt x="563" y="3554"/>
                    </a:cubicBezTo>
                    <a:lnTo>
                      <a:pt x="573" y="3554"/>
                    </a:lnTo>
                    <a:cubicBezTo>
                      <a:pt x="829" y="3037"/>
                      <a:pt x="1170" y="2570"/>
                      <a:pt x="1541" y="2124"/>
                    </a:cubicBezTo>
                    <a:lnTo>
                      <a:pt x="1541" y="2124"/>
                    </a:lnTo>
                    <a:cubicBezTo>
                      <a:pt x="1516" y="2129"/>
                      <a:pt x="1486" y="2139"/>
                      <a:pt x="1461" y="2144"/>
                    </a:cubicBezTo>
                    <a:cubicBezTo>
                      <a:pt x="1280" y="1441"/>
                      <a:pt x="1140" y="723"/>
                      <a:pt x="10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03" name="Google Shape;6903;p32"/>
              <p:cNvSpPr/>
              <p:nvPr/>
            </p:nvSpPr>
            <p:spPr>
              <a:xfrm>
                <a:off x="1283900" y="3107825"/>
                <a:ext cx="41675" cy="61250"/>
              </a:xfrm>
              <a:custGeom>
                <a:rect b="b" l="l" r="r" t="t"/>
                <a:pathLst>
                  <a:path extrusionOk="0" h="2450" w="1667">
                    <a:moveTo>
                      <a:pt x="1666" y="0"/>
                    </a:moveTo>
                    <a:cubicBezTo>
                      <a:pt x="1305" y="96"/>
                      <a:pt x="939" y="196"/>
                      <a:pt x="572" y="307"/>
                    </a:cubicBezTo>
                    <a:cubicBezTo>
                      <a:pt x="457" y="623"/>
                      <a:pt x="356" y="949"/>
                      <a:pt x="276" y="1275"/>
                    </a:cubicBezTo>
                    <a:cubicBezTo>
                      <a:pt x="181" y="1667"/>
                      <a:pt x="95" y="2058"/>
                      <a:pt x="0" y="2450"/>
                    </a:cubicBezTo>
                    <a:cubicBezTo>
                      <a:pt x="301" y="2319"/>
                      <a:pt x="602" y="2189"/>
                      <a:pt x="904" y="2058"/>
                    </a:cubicBezTo>
                    <a:cubicBezTo>
                      <a:pt x="954" y="1802"/>
                      <a:pt x="1009" y="1551"/>
                      <a:pt x="1074" y="1306"/>
                    </a:cubicBezTo>
                    <a:cubicBezTo>
                      <a:pt x="1210" y="804"/>
                      <a:pt x="1405" y="372"/>
                      <a:pt x="1666" y="0"/>
                    </a:cubicBezTo>
                    <a:close/>
                  </a:path>
                </a:pathLst>
              </a:custGeom>
              <a:solidFill>
                <a:srgbClr val="00BDD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04" name="Google Shape;6904;p32"/>
              <p:cNvSpPr/>
              <p:nvPr/>
            </p:nvSpPr>
            <p:spPr>
              <a:xfrm>
                <a:off x="1212500" y="3115475"/>
                <a:ext cx="85725" cy="85600"/>
              </a:xfrm>
              <a:custGeom>
                <a:rect b="b" l="l" r="r" t="t"/>
                <a:pathLst>
                  <a:path extrusionOk="0" h="3424" w="3429">
                    <a:moveTo>
                      <a:pt x="3428" y="1"/>
                    </a:moveTo>
                    <a:lnTo>
                      <a:pt x="3428" y="1"/>
                    </a:lnTo>
                    <a:cubicBezTo>
                      <a:pt x="2460" y="287"/>
                      <a:pt x="1476" y="608"/>
                      <a:pt x="532" y="914"/>
                    </a:cubicBezTo>
                    <a:cubicBezTo>
                      <a:pt x="271" y="1692"/>
                      <a:pt x="161" y="2550"/>
                      <a:pt x="0" y="3384"/>
                    </a:cubicBezTo>
                    <a:cubicBezTo>
                      <a:pt x="5" y="3399"/>
                      <a:pt x="10" y="3409"/>
                      <a:pt x="15" y="3424"/>
                    </a:cubicBezTo>
                    <a:cubicBezTo>
                      <a:pt x="115" y="3268"/>
                      <a:pt x="397" y="3223"/>
                      <a:pt x="562" y="3148"/>
                    </a:cubicBezTo>
                    <a:cubicBezTo>
                      <a:pt x="823" y="3032"/>
                      <a:pt x="1084" y="2917"/>
                      <a:pt x="1340" y="2801"/>
                    </a:cubicBezTo>
                    <a:cubicBezTo>
                      <a:pt x="1847" y="2581"/>
                      <a:pt x="2354" y="2365"/>
                      <a:pt x="2856" y="2144"/>
                    </a:cubicBezTo>
                    <a:cubicBezTo>
                      <a:pt x="2951" y="1752"/>
                      <a:pt x="3037" y="1361"/>
                      <a:pt x="3132" y="969"/>
                    </a:cubicBezTo>
                    <a:cubicBezTo>
                      <a:pt x="3212" y="643"/>
                      <a:pt x="3313" y="317"/>
                      <a:pt x="342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05" name="Google Shape;6905;p32"/>
              <p:cNvSpPr/>
              <p:nvPr/>
            </p:nvSpPr>
            <p:spPr>
              <a:xfrm>
                <a:off x="1209850" y="3042675"/>
                <a:ext cx="193900" cy="96175"/>
              </a:xfrm>
              <a:custGeom>
                <a:rect b="b" l="l" r="r" t="t"/>
                <a:pathLst>
                  <a:path extrusionOk="0" h="3847" w="7756">
                    <a:moveTo>
                      <a:pt x="5922" y="0"/>
                    </a:moveTo>
                    <a:cubicBezTo>
                      <a:pt x="3688" y="0"/>
                      <a:pt x="1477" y="343"/>
                      <a:pt x="1" y="1803"/>
                    </a:cubicBezTo>
                    <a:cubicBezTo>
                      <a:pt x="151" y="2496"/>
                      <a:pt x="347" y="3179"/>
                      <a:pt x="578" y="3846"/>
                    </a:cubicBezTo>
                    <a:cubicBezTo>
                      <a:pt x="598" y="3841"/>
                      <a:pt x="618" y="3836"/>
                      <a:pt x="638" y="3826"/>
                    </a:cubicBezTo>
                    <a:cubicBezTo>
                      <a:pt x="814" y="3294"/>
                      <a:pt x="1060" y="2792"/>
                      <a:pt x="1446" y="2361"/>
                    </a:cubicBezTo>
                    <a:cubicBezTo>
                      <a:pt x="1943" y="1803"/>
                      <a:pt x="2621" y="1432"/>
                      <a:pt x="3308" y="1136"/>
                    </a:cubicBezTo>
                    <a:cubicBezTo>
                      <a:pt x="4714" y="523"/>
                      <a:pt x="6225" y="162"/>
                      <a:pt x="7755" y="62"/>
                    </a:cubicBezTo>
                    <a:cubicBezTo>
                      <a:pt x="7153" y="26"/>
                      <a:pt x="6537" y="0"/>
                      <a:pt x="592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06" name="Google Shape;6906;p32"/>
              <p:cNvSpPr/>
              <p:nvPr/>
            </p:nvSpPr>
            <p:spPr>
              <a:xfrm>
                <a:off x="1225800" y="3044200"/>
                <a:ext cx="202300" cy="94150"/>
              </a:xfrm>
              <a:custGeom>
                <a:rect b="b" l="l" r="r" t="t"/>
                <a:pathLst>
                  <a:path extrusionOk="0" h="3766" w="8092">
                    <a:moveTo>
                      <a:pt x="8091" y="71"/>
                    </a:moveTo>
                    <a:cubicBezTo>
                      <a:pt x="8091" y="71"/>
                      <a:pt x="8091" y="71"/>
                      <a:pt x="8091" y="71"/>
                    </a:cubicBezTo>
                    <a:cubicBezTo>
                      <a:pt x="8091" y="71"/>
                      <a:pt x="8091" y="71"/>
                      <a:pt x="8091" y="71"/>
                    </a:cubicBezTo>
                    <a:close/>
                    <a:moveTo>
                      <a:pt x="7117" y="1"/>
                    </a:moveTo>
                    <a:cubicBezTo>
                      <a:pt x="5587" y="101"/>
                      <a:pt x="4076" y="462"/>
                      <a:pt x="2670" y="1075"/>
                    </a:cubicBezTo>
                    <a:cubicBezTo>
                      <a:pt x="1983" y="1371"/>
                      <a:pt x="1305" y="1742"/>
                      <a:pt x="808" y="2300"/>
                    </a:cubicBezTo>
                    <a:cubicBezTo>
                      <a:pt x="422" y="2731"/>
                      <a:pt x="176" y="3233"/>
                      <a:pt x="0" y="3765"/>
                    </a:cubicBezTo>
                    <a:cubicBezTo>
                      <a:pt x="944" y="3459"/>
                      <a:pt x="1928" y="3138"/>
                      <a:pt x="2896" y="2852"/>
                    </a:cubicBezTo>
                    <a:cubicBezTo>
                      <a:pt x="3263" y="2741"/>
                      <a:pt x="3629" y="2641"/>
                      <a:pt x="3990" y="2545"/>
                    </a:cubicBezTo>
                    <a:cubicBezTo>
                      <a:pt x="4332" y="2039"/>
                      <a:pt x="4799" y="1627"/>
                      <a:pt x="5386" y="1281"/>
                    </a:cubicBezTo>
                    <a:cubicBezTo>
                      <a:pt x="6017" y="907"/>
                      <a:pt x="7240" y="68"/>
                      <a:pt x="8014" y="68"/>
                    </a:cubicBezTo>
                    <a:cubicBezTo>
                      <a:pt x="8040" y="68"/>
                      <a:pt x="8066" y="69"/>
                      <a:pt x="8091" y="71"/>
                    </a:cubicBezTo>
                    <a:lnTo>
                      <a:pt x="8091" y="71"/>
                    </a:lnTo>
                    <a:cubicBezTo>
                      <a:pt x="7770" y="46"/>
                      <a:pt x="7444" y="26"/>
                      <a:pt x="711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07" name="Google Shape;6907;p32"/>
              <p:cNvSpPr/>
              <p:nvPr/>
            </p:nvSpPr>
            <p:spPr>
              <a:xfrm>
                <a:off x="1137700" y="3125150"/>
                <a:ext cx="74825" cy="186225"/>
              </a:xfrm>
              <a:custGeom>
                <a:rect b="b" l="l" r="r" t="t"/>
                <a:pathLst>
                  <a:path extrusionOk="0" h="7449" w="2993">
                    <a:moveTo>
                      <a:pt x="1823" y="0"/>
                    </a:moveTo>
                    <a:cubicBezTo>
                      <a:pt x="999" y="1646"/>
                      <a:pt x="799" y="3629"/>
                      <a:pt x="1" y="5306"/>
                    </a:cubicBezTo>
                    <a:cubicBezTo>
                      <a:pt x="101" y="6028"/>
                      <a:pt x="241" y="6746"/>
                      <a:pt x="422" y="7449"/>
                    </a:cubicBezTo>
                    <a:cubicBezTo>
                      <a:pt x="447" y="7444"/>
                      <a:pt x="477" y="7434"/>
                      <a:pt x="502" y="7429"/>
                    </a:cubicBezTo>
                    <a:cubicBezTo>
                      <a:pt x="1200" y="6575"/>
                      <a:pt x="1998" y="5772"/>
                      <a:pt x="2460" y="4774"/>
                    </a:cubicBezTo>
                    <a:cubicBezTo>
                      <a:pt x="2721" y="4216"/>
                      <a:pt x="2872" y="3614"/>
                      <a:pt x="2992" y="2997"/>
                    </a:cubicBezTo>
                    <a:cubicBezTo>
                      <a:pt x="2480" y="2053"/>
                      <a:pt x="2084" y="1044"/>
                      <a:pt x="182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08" name="Google Shape;6908;p32"/>
              <p:cNvSpPr/>
              <p:nvPr/>
            </p:nvSpPr>
            <p:spPr>
              <a:xfrm>
                <a:off x="1100550" y="3321525"/>
                <a:ext cx="114975" cy="225525"/>
              </a:xfrm>
              <a:custGeom>
                <a:rect b="b" l="l" r="r" t="t"/>
                <a:pathLst>
                  <a:path extrusionOk="0" h="9021" w="4599">
                    <a:moveTo>
                      <a:pt x="4518" y="0"/>
                    </a:moveTo>
                    <a:lnTo>
                      <a:pt x="4518" y="0"/>
                    </a:lnTo>
                    <a:cubicBezTo>
                      <a:pt x="3655" y="246"/>
                      <a:pt x="2787" y="487"/>
                      <a:pt x="1918" y="728"/>
                    </a:cubicBezTo>
                    <a:cubicBezTo>
                      <a:pt x="1632" y="808"/>
                      <a:pt x="1276" y="849"/>
                      <a:pt x="1020" y="1004"/>
                    </a:cubicBezTo>
                    <a:cubicBezTo>
                      <a:pt x="965" y="1115"/>
                      <a:pt x="909" y="1235"/>
                      <a:pt x="864" y="1351"/>
                    </a:cubicBezTo>
                    <a:cubicBezTo>
                      <a:pt x="1" y="3529"/>
                      <a:pt x="1025" y="6013"/>
                      <a:pt x="593" y="8312"/>
                    </a:cubicBezTo>
                    <a:cubicBezTo>
                      <a:pt x="548" y="8533"/>
                      <a:pt x="493" y="8749"/>
                      <a:pt x="432" y="8960"/>
                    </a:cubicBezTo>
                    <a:cubicBezTo>
                      <a:pt x="448" y="8980"/>
                      <a:pt x="468" y="9000"/>
                      <a:pt x="483" y="9020"/>
                    </a:cubicBezTo>
                    <a:cubicBezTo>
                      <a:pt x="1376" y="8363"/>
                      <a:pt x="2259" y="7685"/>
                      <a:pt x="3158" y="7017"/>
                    </a:cubicBezTo>
                    <a:cubicBezTo>
                      <a:pt x="3635" y="6666"/>
                      <a:pt x="4112" y="6315"/>
                      <a:pt x="4599" y="5973"/>
                    </a:cubicBezTo>
                    <a:cubicBezTo>
                      <a:pt x="4528" y="4061"/>
                      <a:pt x="3610" y="2048"/>
                      <a:pt x="4378" y="291"/>
                    </a:cubicBezTo>
                    <a:cubicBezTo>
                      <a:pt x="4418" y="191"/>
                      <a:pt x="4468" y="96"/>
                      <a:pt x="451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09" name="Google Shape;6909;p32"/>
              <p:cNvSpPr/>
              <p:nvPr/>
            </p:nvSpPr>
            <p:spPr>
              <a:xfrm>
                <a:off x="1000300" y="3529450"/>
                <a:ext cx="94375" cy="179075"/>
              </a:xfrm>
              <a:custGeom>
                <a:rect b="b" l="l" r="r" t="t"/>
                <a:pathLst>
                  <a:path extrusionOk="0" h="7163" w="3775">
                    <a:moveTo>
                      <a:pt x="1847" y="0"/>
                    </a:moveTo>
                    <a:cubicBezTo>
                      <a:pt x="1837" y="51"/>
                      <a:pt x="1822" y="106"/>
                      <a:pt x="1812" y="156"/>
                    </a:cubicBezTo>
                    <a:cubicBezTo>
                      <a:pt x="1546" y="1225"/>
                      <a:pt x="919" y="2169"/>
                      <a:pt x="422" y="3152"/>
                    </a:cubicBezTo>
                    <a:cubicBezTo>
                      <a:pt x="261" y="3474"/>
                      <a:pt x="116" y="3800"/>
                      <a:pt x="0" y="4131"/>
                    </a:cubicBezTo>
                    <a:cubicBezTo>
                      <a:pt x="813" y="5195"/>
                      <a:pt x="1697" y="6204"/>
                      <a:pt x="2630" y="7163"/>
                    </a:cubicBezTo>
                    <a:cubicBezTo>
                      <a:pt x="2570" y="6475"/>
                      <a:pt x="2580" y="5798"/>
                      <a:pt x="2716" y="5115"/>
                    </a:cubicBezTo>
                    <a:cubicBezTo>
                      <a:pt x="2912" y="4136"/>
                      <a:pt x="3358" y="3228"/>
                      <a:pt x="3775" y="2314"/>
                    </a:cubicBezTo>
                    <a:lnTo>
                      <a:pt x="3770" y="2314"/>
                    </a:lnTo>
                    <a:cubicBezTo>
                      <a:pt x="3077" y="1586"/>
                      <a:pt x="2435" y="813"/>
                      <a:pt x="184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10" name="Google Shape;6910;p32"/>
              <p:cNvSpPr/>
              <p:nvPr/>
            </p:nvSpPr>
            <p:spPr>
              <a:xfrm>
                <a:off x="1066050" y="3622050"/>
                <a:ext cx="127775" cy="265425"/>
              </a:xfrm>
              <a:custGeom>
                <a:rect b="b" l="l" r="r" t="t"/>
                <a:pathLst>
                  <a:path extrusionOk="0" h="10617" w="5111">
                    <a:moveTo>
                      <a:pt x="4131" y="1"/>
                    </a:moveTo>
                    <a:cubicBezTo>
                      <a:pt x="3745" y="317"/>
                      <a:pt x="3358" y="643"/>
                      <a:pt x="2967" y="969"/>
                    </a:cubicBezTo>
                    <a:cubicBezTo>
                      <a:pt x="1978" y="1802"/>
                      <a:pt x="984" y="2651"/>
                      <a:pt x="6" y="3459"/>
                    </a:cubicBezTo>
                    <a:lnTo>
                      <a:pt x="0" y="3459"/>
                    </a:lnTo>
                    <a:cubicBezTo>
                      <a:pt x="151" y="5266"/>
                      <a:pt x="778" y="7093"/>
                      <a:pt x="773" y="8930"/>
                    </a:cubicBezTo>
                    <a:cubicBezTo>
                      <a:pt x="768" y="9482"/>
                      <a:pt x="708" y="10034"/>
                      <a:pt x="658" y="10586"/>
                    </a:cubicBezTo>
                    <a:cubicBezTo>
                      <a:pt x="673" y="10596"/>
                      <a:pt x="683" y="10606"/>
                      <a:pt x="693" y="10616"/>
                    </a:cubicBezTo>
                    <a:cubicBezTo>
                      <a:pt x="2119" y="9020"/>
                      <a:pt x="3584" y="7464"/>
                      <a:pt x="5110" y="5974"/>
                    </a:cubicBezTo>
                    <a:cubicBezTo>
                      <a:pt x="4854" y="3986"/>
                      <a:pt x="4167" y="1943"/>
                      <a:pt x="4222" y="6"/>
                    </a:cubicBezTo>
                    <a:lnTo>
                      <a:pt x="413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11" name="Google Shape;6911;p32"/>
              <p:cNvSpPr/>
              <p:nvPr/>
            </p:nvSpPr>
            <p:spPr>
              <a:xfrm>
                <a:off x="998675" y="3829225"/>
                <a:ext cx="140925" cy="279725"/>
              </a:xfrm>
              <a:custGeom>
                <a:rect b="b" l="l" r="r" t="t"/>
                <a:pathLst>
                  <a:path extrusionOk="0" h="11189" w="5637">
                    <a:moveTo>
                      <a:pt x="643" y="0"/>
                    </a:moveTo>
                    <a:cubicBezTo>
                      <a:pt x="527" y="1190"/>
                      <a:pt x="271" y="2385"/>
                      <a:pt x="126" y="3579"/>
                    </a:cubicBezTo>
                    <a:cubicBezTo>
                      <a:pt x="55" y="4096"/>
                      <a:pt x="15" y="4618"/>
                      <a:pt x="10" y="5140"/>
                    </a:cubicBezTo>
                    <a:cubicBezTo>
                      <a:pt x="0" y="7309"/>
                      <a:pt x="743" y="9467"/>
                      <a:pt x="2063" y="11188"/>
                    </a:cubicBezTo>
                    <a:lnTo>
                      <a:pt x="5637" y="11188"/>
                    </a:lnTo>
                    <a:cubicBezTo>
                      <a:pt x="5431" y="9959"/>
                      <a:pt x="5245" y="8684"/>
                      <a:pt x="5230" y="7429"/>
                    </a:cubicBezTo>
                    <a:cubicBezTo>
                      <a:pt x="4221" y="6671"/>
                      <a:pt x="3529" y="5502"/>
                      <a:pt x="3353" y="4257"/>
                    </a:cubicBezTo>
                    <a:cubicBezTo>
                      <a:pt x="3258" y="3609"/>
                      <a:pt x="3298" y="2957"/>
                      <a:pt x="3353" y="2299"/>
                    </a:cubicBezTo>
                    <a:cubicBezTo>
                      <a:pt x="2419" y="1576"/>
                      <a:pt x="1511" y="809"/>
                      <a:pt x="64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12" name="Google Shape;6912;p32"/>
              <p:cNvSpPr/>
              <p:nvPr/>
            </p:nvSpPr>
            <p:spPr>
              <a:xfrm>
                <a:off x="1465725" y="3292150"/>
                <a:ext cx="136800" cy="98525"/>
              </a:xfrm>
              <a:custGeom>
                <a:rect b="b" l="l" r="r" t="t"/>
                <a:pathLst>
                  <a:path extrusionOk="0" h="3941" w="5472">
                    <a:moveTo>
                      <a:pt x="5471" y="1"/>
                    </a:moveTo>
                    <a:lnTo>
                      <a:pt x="5471" y="1"/>
                    </a:lnTo>
                    <a:cubicBezTo>
                      <a:pt x="4608" y="578"/>
                      <a:pt x="3744" y="1150"/>
                      <a:pt x="2886" y="1727"/>
                    </a:cubicBezTo>
                    <a:cubicBezTo>
                      <a:pt x="1877" y="2395"/>
                      <a:pt x="848" y="3088"/>
                      <a:pt x="0" y="3936"/>
                    </a:cubicBezTo>
                    <a:lnTo>
                      <a:pt x="0" y="3941"/>
                    </a:lnTo>
                    <a:cubicBezTo>
                      <a:pt x="1044" y="3750"/>
                      <a:pt x="2133" y="3529"/>
                      <a:pt x="3177" y="3339"/>
                    </a:cubicBezTo>
                    <a:cubicBezTo>
                      <a:pt x="3258" y="3273"/>
                      <a:pt x="3338" y="3213"/>
                      <a:pt x="3418" y="3148"/>
                    </a:cubicBezTo>
                    <a:cubicBezTo>
                      <a:pt x="4437" y="2340"/>
                      <a:pt x="5441" y="1276"/>
                      <a:pt x="547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13" name="Google Shape;6913;p32"/>
              <p:cNvSpPr/>
              <p:nvPr/>
            </p:nvSpPr>
            <p:spPr>
              <a:xfrm>
                <a:off x="1436975" y="3341350"/>
                <a:ext cx="35675" cy="84100"/>
              </a:xfrm>
              <a:custGeom>
                <a:rect b="b" l="l" r="r" t="t"/>
                <a:pathLst>
                  <a:path extrusionOk="0" h="3364" w="1427">
                    <a:moveTo>
                      <a:pt x="1426" y="0"/>
                    </a:moveTo>
                    <a:lnTo>
                      <a:pt x="1426" y="0"/>
                    </a:lnTo>
                    <a:cubicBezTo>
                      <a:pt x="934" y="312"/>
                      <a:pt x="472" y="658"/>
                      <a:pt x="51" y="1054"/>
                    </a:cubicBezTo>
                    <a:cubicBezTo>
                      <a:pt x="6" y="1822"/>
                      <a:pt x="1" y="2595"/>
                      <a:pt x="36" y="3363"/>
                    </a:cubicBezTo>
                    <a:cubicBezTo>
                      <a:pt x="347" y="2851"/>
                      <a:pt x="723" y="2390"/>
                      <a:pt x="1150" y="1968"/>
                    </a:cubicBezTo>
                    <a:cubicBezTo>
                      <a:pt x="1260" y="1315"/>
                      <a:pt x="1311" y="653"/>
                      <a:pt x="142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14" name="Google Shape;6914;p32"/>
              <p:cNvSpPr/>
              <p:nvPr/>
            </p:nvSpPr>
            <p:spPr>
              <a:xfrm>
                <a:off x="1305600" y="3521800"/>
                <a:ext cx="143575" cy="114200"/>
              </a:xfrm>
              <a:custGeom>
                <a:rect b="b" l="l" r="r" t="t"/>
                <a:pathLst>
                  <a:path extrusionOk="0" h="4568" w="5743">
                    <a:moveTo>
                      <a:pt x="5742" y="0"/>
                    </a:moveTo>
                    <a:lnTo>
                      <a:pt x="5742" y="0"/>
                    </a:lnTo>
                    <a:cubicBezTo>
                      <a:pt x="4588" y="447"/>
                      <a:pt x="3393" y="979"/>
                      <a:pt x="2259" y="1491"/>
                    </a:cubicBezTo>
                    <a:cubicBezTo>
                      <a:pt x="1923" y="1807"/>
                      <a:pt x="1581" y="2123"/>
                      <a:pt x="1280" y="2470"/>
                    </a:cubicBezTo>
                    <a:cubicBezTo>
                      <a:pt x="733" y="3082"/>
                      <a:pt x="297" y="3800"/>
                      <a:pt x="0" y="4568"/>
                    </a:cubicBezTo>
                    <a:cubicBezTo>
                      <a:pt x="728" y="4292"/>
                      <a:pt x="1466" y="4011"/>
                      <a:pt x="2194" y="3735"/>
                    </a:cubicBezTo>
                    <a:lnTo>
                      <a:pt x="2239" y="3760"/>
                    </a:lnTo>
                    <a:cubicBezTo>
                      <a:pt x="2395" y="3463"/>
                      <a:pt x="2605" y="3187"/>
                      <a:pt x="2876" y="2936"/>
                    </a:cubicBezTo>
                    <a:cubicBezTo>
                      <a:pt x="3444" y="2424"/>
                      <a:pt x="4202" y="2158"/>
                      <a:pt x="4764" y="1641"/>
                    </a:cubicBezTo>
                    <a:cubicBezTo>
                      <a:pt x="5246" y="1190"/>
                      <a:pt x="5532" y="623"/>
                      <a:pt x="574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15" name="Google Shape;6915;p32"/>
              <p:cNvSpPr/>
              <p:nvPr/>
            </p:nvSpPr>
            <p:spPr>
              <a:xfrm>
                <a:off x="1167700" y="3949425"/>
                <a:ext cx="89475" cy="159525"/>
              </a:xfrm>
              <a:custGeom>
                <a:rect b="b" l="l" r="r" t="t"/>
                <a:pathLst>
                  <a:path extrusionOk="0" h="6381" w="3579">
                    <a:moveTo>
                      <a:pt x="3564" y="1"/>
                    </a:moveTo>
                    <a:cubicBezTo>
                      <a:pt x="2364" y="704"/>
                      <a:pt x="1185" y="1451"/>
                      <a:pt x="65" y="2285"/>
                    </a:cubicBezTo>
                    <a:cubicBezTo>
                      <a:pt x="55" y="2390"/>
                      <a:pt x="50" y="2495"/>
                      <a:pt x="45" y="2606"/>
                    </a:cubicBezTo>
                    <a:cubicBezTo>
                      <a:pt x="0" y="3866"/>
                      <a:pt x="346" y="5131"/>
                      <a:pt x="377" y="6380"/>
                    </a:cubicBezTo>
                    <a:lnTo>
                      <a:pt x="2123" y="6380"/>
                    </a:lnTo>
                    <a:cubicBezTo>
                      <a:pt x="2189" y="5959"/>
                      <a:pt x="2199" y="5517"/>
                      <a:pt x="2189" y="5070"/>
                    </a:cubicBezTo>
                    <a:cubicBezTo>
                      <a:pt x="2179" y="3504"/>
                      <a:pt x="1973" y="1873"/>
                      <a:pt x="2901" y="689"/>
                    </a:cubicBezTo>
                    <a:cubicBezTo>
                      <a:pt x="3097" y="443"/>
                      <a:pt x="3338" y="227"/>
                      <a:pt x="3579" y="11"/>
                    </a:cubicBezTo>
                    <a:lnTo>
                      <a:pt x="356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16" name="Google Shape;6916;p32"/>
              <p:cNvSpPr/>
              <p:nvPr/>
            </p:nvSpPr>
            <p:spPr>
              <a:xfrm>
                <a:off x="1135950" y="3822575"/>
                <a:ext cx="95900" cy="185350"/>
              </a:xfrm>
              <a:custGeom>
                <a:rect b="b" l="l" r="r" t="t"/>
                <a:pathLst>
                  <a:path extrusionOk="0" h="7414" w="3836">
                    <a:moveTo>
                      <a:pt x="3107" y="0"/>
                    </a:moveTo>
                    <a:cubicBezTo>
                      <a:pt x="3052" y="106"/>
                      <a:pt x="2992" y="206"/>
                      <a:pt x="2932" y="307"/>
                    </a:cubicBezTo>
                    <a:cubicBezTo>
                      <a:pt x="2676" y="723"/>
                      <a:pt x="2374" y="1100"/>
                      <a:pt x="2058" y="1476"/>
                    </a:cubicBezTo>
                    <a:cubicBezTo>
                      <a:pt x="1647" y="1968"/>
                      <a:pt x="1215" y="2455"/>
                      <a:pt x="869" y="2997"/>
                    </a:cubicBezTo>
                    <a:cubicBezTo>
                      <a:pt x="457" y="3644"/>
                      <a:pt x="176" y="4342"/>
                      <a:pt x="0" y="5065"/>
                    </a:cubicBezTo>
                    <a:cubicBezTo>
                      <a:pt x="337" y="5893"/>
                      <a:pt x="753" y="6681"/>
                      <a:pt x="1260" y="7414"/>
                    </a:cubicBezTo>
                    <a:cubicBezTo>
                      <a:pt x="1285" y="7394"/>
                      <a:pt x="1310" y="7374"/>
                      <a:pt x="1335" y="7359"/>
                    </a:cubicBezTo>
                    <a:cubicBezTo>
                      <a:pt x="1526" y="5311"/>
                      <a:pt x="2686" y="3539"/>
                      <a:pt x="3835" y="1752"/>
                    </a:cubicBezTo>
                    <a:lnTo>
                      <a:pt x="3835" y="1752"/>
                    </a:lnTo>
                    <a:cubicBezTo>
                      <a:pt x="3825" y="1762"/>
                      <a:pt x="3815" y="1767"/>
                      <a:pt x="3805" y="1772"/>
                    </a:cubicBezTo>
                    <a:cubicBezTo>
                      <a:pt x="3524" y="1210"/>
                      <a:pt x="3303" y="623"/>
                      <a:pt x="3137" y="15"/>
                    </a:cubicBezTo>
                    <a:lnTo>
                      <a:pt x="310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17" name="Google Shape;6917;p32"/>
              <p:cNvSpPr/>
              <p:nvPr/>
            </p:nvSpPr>
            <p:spPr>
              <a:xfrm>
                <a:off x="1231825" y="3751550"/>
                <a:ext cx="117725" cy="114850"/>
              </a:xfrm>
              <a:custGeom>
                <a:rect b="b" l="l" r="r" t="t"/>
                <a:pathLst>
                  <a:path extrusionOk="0" h="4594" w="4709">
                    <a:moveTo>
                      <a:pt x="4708" y="0"/>
                    </a:moveTo>
                    <a:lnTo>
                      <a:pt x="4708" y="0"/>
                    </a:lnTo>
                    <a:cubicBezTo>
                      <a:pt x="3564" y="884"/>
                      <a:pt x="2399" y="1787"/>
                      <a:pt x="1220" y="2621"/>
                    </a:cubicBezTo>
                    <a:cubicBezTo>
                      <a:pt x="1215" y="2616"/>
                      <a:pt x="1215" y="2611"/>
                      <a:pt x="1210" y="2605"/>
                    </a:cubicBezTo>
                    <a:cubicBezTo>
                      <a:pt x="843" y="3283"/>
                      <a:pt x="422" y="3941"/>
                      <a:pt x="0" y="4593"/>
                    </a:cubicBezTo>
                    <a:cubicBezTo>
                      <a:pt x="1456" y="3800"/>
                      <a:pt x="2881" y="2887"/>
                      <a:pt x="4256" y="1968"/>
                    </a:cubicBezTo>
                    <a:cubicBezTo>
                      <a:pt x="4548" y="1371"/>
                      <a:pt x="4663" y="698"/>
                      <a:pt x="470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18" name="Google Shape;6918;p32"/>
              <p:cNvSpPr/>
              <p:nvPr/>
            </p:nvSpPr>
            <p:spPr>
              <a:xfrm>
                <a:off x="1236950" y="3554175"/>
                <a:ext cx="68675" cy="262525"/>
              </a:xfrm>
              <a:custGeom>
                <a:rect b="b" l="l" r="r" t="t"/>
                <a:pathLst>
                  <a:path extrusionOk="0" h="10501" w="2747">
                    <a:moveTo>
                      <a:pt x="2425" y="0"/>
                    </a:moveTo>
                    <a:cubicBezTo>
                      <a:pt x="2149" y="261"/>
                      <a:pt x="1893" y="532"/>
                      <a:pt x="1662" y="833"/>
                    </a:cubicBezTo>
                    <a:cubicBezTo>
                      <a:pt x="292" y="2640"/>
                      <a:pt x="292" y="5045"/>
                      <a:pt x="1" y="7338"/>
                    </a:cubicBezTo>
                    <a:cubicBezTo>
                      <a:pt x="232" y="8357"/>
                      <a:pt x="468" y="9607"/>
                      <a:pt x="1005" y="10500"/>
                    </a:cubicBezTo>
                    <a:cubicBezTo>
                      <a:pt x="1532" y="9537"/>
                      <a:pt x="1948" y="8538"/>
                      <a:pt x="2119" y="7464"/>
                    </a:cubicBezTo>
                    <a:cubicBezTo>
                      <a:pt x="2270" y="6545"/>
                      <a:pt x="2224" y="5602"/>
                      <a:pt x="2370" y="4678"/>
                    </a:cubicBezTo>
                    <a:cubicBezTo>
                      <a:pt x="2445" y="4201"/>
                      <a:pt x="2576" y="3724"/>
                      <a:pt x="2746" y="3273"/>
                    </a:cubicBezTo>
                    <a:lnTo>
                      <a:pt x="2746" y="3273"/>
                    </a:lnTo>
                    <a:cubicBezTo>
                      <a:pt x="2726" y="3283"/>
                      <a:pt x="2706" y="3288"/>
                      <a:pt x="2691" y="3298"/>
                    </a:cubicBezTo>
                    <a:cubicBezTo>
                      <a:pt x="2576" y="2535"/>
                      <a:pt x="2500" y="1772"/>
                      <a:pt x="2460" y="1004"/>
                    </a:cubicBezTo>
                    <a:cubicBezTo>
                      <a:pt x="2440" y="668"/>
                      <a:pt x="2430" y="336"/>
                      <a:pt x="242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19" name="Google Shape;6919;p32"/>
              <p:cNvSpPr/>
              <p:nvPr/>
            </p:nvSpPr>
            <p:spPr>
              <a:xfrm>
                <a:off x="1359925" y="3367700"/>
                <a:ext cx="78325" cy="191875"/>
              </a:xfrm>
              <a:custGeom>
                <a:rect b="b" l="l" r="r" t="t"/>
                <a:pathLst>
                  <a:path extrusionOk="0" h="7675" w="3133">
                    <a:moveTo>
                      <a:pt x="3133" y="0"/>
                    </a:moveTo>
                    <a:lnTo>
                      <a:pt x="3133" y="0"/>
                    </a:lnTo>
                    <a:cubicBezTo>
                      <a:pt x="2571" y="517"/>
                      <a:pt x="2089" y="1115"/>
                      <a:pt x="1722" y="1812"/>
                    </a:cubicBezTo>
                    <a:cubicBezTo>
                      <a:pt x="1215" y="2766"/>
                      <a:pt x="954" y="3845"/>
                      <a:pt x="352" y="4744"/>
                    </a:cubicBezTo>
                    <a:cubicBezTo>
                      <a:pt x="267" y="4874"/>
                      <a:pt x="171" y="5005"/>
                      <a:pt x="66" y="5125"/>
                    </a:cubicBezTo>
                    <a:cubicBezTo>
                      <a:pt x="11" y="5973"/>
                      <a:pt x="1" y="6827"/>
                      <a:pt x="46" y="7675"/>
                    </a:cubicBezTo>
                    <a:cubicBezTo>
                      <a:pt x="61" y="7670"/>
                      <a:pt x="71" y="7660"/>
                      <a:pt x="86" y="7655"/>
                    </a:cubicBezTo>
                    <a:cubicBezTo>
                      <a:pt x="543" y="7228"/>
                      <a:pt x="995" y="6797"/>
                      <a:pt x="1346" y="6285"/>
                    </a:cubicBezTo>
                    <a:cubicBezTo>
                      <a:pt x="2114" y="5160"/>
                      <a:pt x="2335" y="3750"/>
                      <a:pt x="2977" y="2555"/>
                    </a:cubicBezTo>
                    <a:cubicBezTo>
                      <a:pt x="3022" y="2470"/>
                      <a:pt x="3068" y="2390"/>
                      <a:pt x="3118" y="2309"/>
                    </a:cubicBezTo>
                    <a:cubicBezTo>
                      <a:pt x="3083" y="1541"/>
                      <a:pt x="3088" y="768"/>
                      <a:pt x="313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20" name="Google Shape;6920;p32"/>
              <p:cNvSpPr/>
              <p:nvPr/>
            </p:nvSpPr>
            <p:spPr>
              <a:xfrm>
                <a:off x="1437850" y="3375600"/>
                <a:ext cx="107325" cy="49975"/>
              </a:xfrm>
              <a:custGeom>
                <a:rect b="b" l="l" r="r" t="t"/>
                <a:pathLst>
                  <a:path extrusionOk="0" h="1999" w="4293">
                    <a:moveTo>
                      <a:pt x="4292" y="1"/>
                    </a:moveTo>
                    <a:lnTo>
                      <a:pt x="4292" y="1"/>
                    </a:lnTo>
                    <a:cubicBezTo>
                      <a:pt x="3248" y="191"/>
                      <a:pt x="2159" y="412"/>
                      <a:pt x="1115" y="603"/>
                    </a:cubicBezTo>
                    <a:lnTo>
                      <a:pt x="1115" y="598"/>
                    </a:lnTo>
                    <a:cubicBezTo>
                      <a:pt x="688" y="1020"/>
                      <a:pt x="312" y="1481"/>
                      <a:pt x="1" y="1993"/>
                    </a:cubicBezTo>
                    <a:lnTo>
                      <a:pt x="1" y="1998"/>
                    </a:lnTo>
                    <a:cubicBezTo>
                      <a:pt x="789" y="1793"/>
                      <a:pt x="1607" y="1577"/>
                      <a:pt x="2410" y="1501"/>
                    </a:cubicBezTo>
                    <a:cubicBezTo>
                      <a:pt x="2982" y="954"/>
                      <a:pt x="3660" y="488"/>
                      <a:pt x="429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21" name="Google Shape;6921;p32"/>
              <p:cNvSpPr/>
              <p:nvPr/>
            </p:nvSpPr>
            <p:spPr>
              <a:xfrm>
                <a:off x="1465725" y="3286500"/>
                <a:ext cx="136800" cy="104050"/>
              </a:xfrm>
              <a:custGeom>
                <a:rect b="b" l="l" r="r" t="t"/>
                <a:pathLst>
                  <a:path extrusionOk="0" h="4162" w="5472">
                    <a:moveTo>
                      <a:pt x="5466" y="1"/>
                    </a:moveTo>
                    <a:cubicBezTo>
                      <a:pt x="3699" y="563"/>
                      <a:pt x="1832" y="1206"/>
                      <a:pt x="276" y="2194"/>
                    </a:cubicBezTo>
                    <a:cubicBezTo>
                      <a:pt x="161" y="2847"/>
                      <a:pt x="110" y="3509"/>
                      <a:pt x="0" y="4162"/>
                    </a:cubicBezTo>
                    <a:cubicBezTo>
                      <a:pt x="848" y="3314"/>
                      <a:pt x="1877" y="2621"/>
                      <a:pt x="2886" y="1953"/>
                    </a:cubicBezTo>
                    <a:cubicBezTo>
                      <a:pt x="3744" y="1376"/>
                      <a:pt x="4608" y="804"/>
                      <a:pt x="5471" y="227"/>
                    </a:cubicBezTo>
                    <a:cubicBezTo>
                      <a:pt x="5471" y="152"/>
                      <a:pt x="5471" y="76"/>
                      <a:pt x="546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22" name="Google Shape;6922;p32"/>
              <p:cNvSpPr/>
              <p:nvPr/>
            </p:nvSpPr>
            <p:spPr>
              <a:xfrm>
                <a:off x="1362075" y="3413125"/>
                <a:ext cx="136050" cy="145950"/>
              </a:xfrm>
              <a:custGeom>
                <a:rect b="b" l="l" r="r" t="t"/>
                <a:pathLst>
                  <a:path extrusionOk="0" h="5838" w="5442">
                    <a:moveTo>
                      <a:pt x="5441" y="0"/>
                    </a:moveTo>
                    <a:lnTo>
                      <a:pt x="5441" y="0"/>
                    </a:lnTo>
                    <a:cubicBezTo>
                      <a:pt x="4638" y="76"/>
                      <a:pt x="3820" y="292"/>
                      <a:pt x="3032" y="497"/>
                    </a:cubicBezTo>
                    <a:lnTo>
                      <a:pt x="3032" y="492"/>
                    </a:lnTo>
                    <a:cubicBezTo>
                      <a:pt x="2982" y="573"/>
                      <a:pt x="2936" y="653"/>
                      <a:pt x="2891" y="738"/>
                    </a:cubicBezTo>
                    <a:cubicBezTo>
                      <a:pt x="2249" y="1933"/>
                      <a:pt x="2028" y="3343"/>
                      <a:pt x="1260" y="4468"/>
                    </a:cubicBezTo>
                    <a:cubicBezTo>
                      <a:pt x="909" y="4980"/>
                      <a:pt x="457" y="5411"/>
                      <a:pt x="0" y="5838"/>
                    </a:cubicBezTo>
                    <a:cubicBezTo>
                      <a:pt x="1129" y="5326"/>
                      <a:pt x="2329" y="4794"/>
                      <a:pt x="3483" y="4347"/>
                    </a:cubicBezTo>
                    <a:cubicBezTo>
                      <a:pt x="3845" y="3288"/>
                      <a:pt x="3990" y="2078"/>
                      <a:pt x="4553" y="1105"/>
                    </a:cubicBezTo>
                    <a:cubicBezTo>
                      <a:pt x="4794" y="688"/>
                      <a:pt x="5100" y="332"/>
                      <a:pt x="544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23" name="Google Shape;6923;p32"/>
              <p:cNvSpPr/>
              <p:nvPr/>
            </p:nvSpPr>
            <p:spPr>
              <a:xfrm>
                <a:off x="1297575" y="3495825"/>
                <a:ext cx="64525" cy="140800"/>
              </a:xfrm>
              <a:custGeom>
                <a:rect b="b" l="l" r="r" t="t"/>
                <a:pathLst>
                  <a:path extrusionOk="0" h="5632" w="2581">
                    <a:moveTo>
                      <a:pt x="2560" y="0"/>
                    </a:moveTo>
                    <a:cubicBezTo>
                      <a:pt x="1842" y="889"/>
                      <a:pt x="843" y="1541"/>
                      <a:pt x="0" y="2334"/>
                    </a:cubicBezTo>
                    <a:cubicBezTo>
                      <a:pt x="5" y="2670"/>
                      <a:pt x="15" y="3002"/>
                      <a:pt x="35" y="3338"/>
                    </a:cubicBezTo>
                    <a:cubicBezTo>
                      <a:pt x="75" y="4106"/>
                      <a:pt x="151" y="4869"/>
                      <a:pt x="266" y="5632"/>
                    </a:cubicBezTo>
                    <a:cubicBezTo>
                      <a:pt x="281" y="5622"/>
                      <a:pt x="301" y="5617"/>
                      <a:pt x="321" y="5607"/>
                    </a:cubicBezTo>
                    <a:cubicBezTo>
                      <a:pt x="618" y="4839"/>
                      <a:pt x="1054" y="4121"/>
                      <a:pt x="1601" y="3509"/>
                    </a:cubicBezTo>
                    <a:cubicBezTo>
                      <a:pt x="1902" y="3162"/>
                      <a:pt x="2244" y="2846"/>
                      <a:pt x="2580" y="2530"/>
                    </a:cubicBezTo>
                    <a:lnTo>
                      <a:pt x="2580" y="2530"/>
                    </a:lnTo>
                    <a:cubicBezTo>
                      <a:pt x="2565" y="2535"/>
                      <a:pt x="2555" y="2545"/>
                      <a:pt x="2540" y="2550"/>
                    </a:cubicBezTo>
                    <a:cubicBezTo>
                      <a:pt x="2495" y="1702"/>
                      <a:pt x="2505" y="848"/>
                      <a:pt x="256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24" name="Google Shape;6924;p32"/>
              <p:cNvSpPr/>
              <p:nvPr/>
            </p:nvSpPr>
            <p:spPr>
              <a:xfrm>
                <a:off x="1262050" y="3615150"/>
                <a:ext cx="99525" cy="201925"/>
              </a:xfrm>
              <a:custGeom>
                <a:rect b="b" l="l" r="r" t="t"/>
                <a:pathLst>
                  <a:path extrusionOk="0" h="8077" w="3981">
                    <a:moveTo>
                      <a:pt x="3936" y="1"/>
                    </a:moveTo>
                    <a:cubicBezTo>
                      <a:pt x="3208" y="277"/>
                      <a:pt x="2470" y="558"/>
                      <a:pt x="1742" y="834"/>
                    </a:cubicBezTo>
                    <a:cubicBezTo>
                      <a:pt x="1572" y="1285"/>
                      <a:pt x="1441" y="1762"/>
                      <a:pt x="1366" y="2239"/>
                    </a:cubicBezTo>
                    <a:cubicBezTo>
                      <a:pt x="1220" y="3163"/>
                      <a:pt x="1266" y="4106"/>
                      <a:pt x="1115" y="5025"/>
                    </a:cubicBezTo>
                    <a:cubicBezTo>
                      <a:pt x="944" y="6099"/>
                      <a:pt x="528" y="7098"/>
                      <a:pt x="1" y="8061"/>
                    </a:cubicBezTo>
                    <a:cubicBezTo>
                      <a:pt x="6" y="8067"/>
                      <a:pt x="6" y="8072"/>
                      <a:pt x="11" y="8077"/>
                    </a:cubicBezTo>
                    <a:cubicBezTo>
                      <a:pt x="1190" y="7243"/>
                      <a:pt x="2355" y="6340"/>
                      <a:pt x="3499" y="5456"/>
                    </a:cubicBezTo>
                    <a:cubicBezTo>
                      <a:pt x="3615" y="3589"/>
                      <a:pt x="3193" y="1516"/>
                      <a:pt x="3981" y="26"/>
                    </a:cubicBezTo>
                    <a:lnTo>
                      <a:pt x="393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25" name="Google Shape;6925;p32"/>
              <p:cNvSpPr/>
              <p:nvPr/>
            </p:nvSpPr>
            <p:spPr>
              <a:xfrm>
                <a:off x="1213625" y="3737625"/>
                <a:ext cx="48450" cy="129275"/>
              </a:xfrm>
              <a:custGeom>
                <a:rect b="b" l="l" r="r" t="t"/>
                <a:pathLst>
                  <a:path extrusionOk="0" h="5171" w="1938">
                    <a:moveTo>
                      <a:pt x="934" y="0"/>
                    </a:moveTo>
                    <a:cubicBezTo>
                      <a:pt x="778" y="1200"/>
                      <a:pt x="547" y="2359"/>
                      <a:pt x="0" y="3398"/>
                    </a:cubicBezTo>
                    <a:lnTo>
                      <a:pt x="30" y="3413"/>
                    </a:lnTo>
                    <a:cubicBezTo>
                      <a:pt x="196" y="4021"/>
                      <a:pt x="417" y="4608"/>
                      <a:pt x="698" y="5170"/>
                    </a:cubicBezTo>
                    <a:cubicBezTo>
                      <a:pt x="708" y="5165"/>
                      <a:pt x="718" y="5160"/>
                      <a:pt x="728" y="5150"/>
                    </a:cubicBezTo>
                    <a:cubicBezTo>
                      <a:pt x="1150" y="4498"/>
                      <a:pt x="1571" y="3840"/>
                      <a:pt x="1938" y="3162"/>
                    </a:cubicBezTo>
                    <a:cubicBezTo>
                      <a:pt x="1401" y="2269"/>
                      <a:pt x="1165" y="1019"/>
                      <a:pt x="93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26" name="Google Shape;6926;p32"/>
              <p:cNvSpPr/>
              <p:nvPr/>
            </p:nvSpPr>
            <p:spPr>
              <a:xfrm>
                <a:off x="1169325" y="3800750"/>
                <a:ext cx="168925" cy="205800"/>
              </a:xfrm>
              <a:custGeom>
                <a:rect b="b" l="l" r="r" t="t"/>
                <a:pathLst>
                  <a:path extrusionOk="0" h="8232" w="6757">
                    <a:moveTo>
                      <a:pt x="6756" y="0"/>
                    </a:moveTo>
                    <a:lnTo>
                      <a:pt x="6756" y="0"/>
                    </a:lnTo>
                    <a:cubicBezTo>
                      <a:pt x="5381" y="919"/>
                      <a:pt x="3956" y="1832"/>
                      <a:pt x="2500" y="2625"/>
                    </a:cubicBezTo>
                    <a:cubicBezTo>
                      <a:pt x="1351" y="4412"/>
                      <a:pt x="191" y="6184"/>
                      <a:pt x="0" y="8232"/>
                    </a:cubicBezTo>
                    <a:cubicBezTo>
                      <a:pt x="1120" y="7398"/>
                      <a:pt x="2299" y="6651"/>
                      <a:pt x="3499" y="5948"/>
                    </a:cubicBezTo>
                    <a:lnTo>
                      <a:pt x="3514" y="5958"/>
                    </a:lnTo>
                    <a:cubicBezTo>
                      <a:pt x="3805" y="5697"/>
                      <a:pt x="4096" y="5436"/>
                      <a:pt x="4312" y="5110"/>
                    </a:cubicBezTo>
                    <a:cubicBezTo>
                      <a:pt x="4939" y="4161"/>
                      <a:pt x="4779" y="2866"/>
                      <a:pt x="5356" y="1882"/>
                    </a:cubicBezTo>
                    <a:cubicBezTo>
                      <a:pt x="5647" y="1385"/>
                      <a:pt x="6114" y="1004"/>
                      <a:pt x="6450" y="532"/>
                    </a:cubicBezTo>
                    <a:cubicBezTo>
                      <a:pt x="6571" y="361"/>
                      <a:pt x="6671" y="186"/>
                      <a:pt x="675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27" name="Google Shape;6927;p32"/>
              <p:cNvSpPr/>
              <p:nvPr/>
            </p:nvSpPr>
            <p:spPr>
              <a:xfrm>
                <a:off x="1129050" y="3949175"/>
                <a:ext cx="48075" cy="159775"/>
              </a:xfrm>
              <a:custGeom>
                <a:rect b="b" l="l" r="r" t="t"/>
                <a:pathLst>
                  <a:path extrusionOk="0" h="6391" w="1923">
                    <a:moveTo>
                      <a:pt x="276" y="1"/>
                    </a:moveTo>
                    <a:cubicBezTo>
                      <a:pt x="70" y="844"/>
                      <a:pt x="0" y="1733"/>
                      <a:pt x="15" y="2631"/>
                    </a:cubicBezTo>
                    <a:cubicBezTo>
                      <a:pt x="35" y="3886"/>
                      <a:pt x="216" y="5161"/>
                      <a:pt x="422" y="6390"/>
                    </a:cubicBezTo>
                    <a:lnTo>
                      <a:pt x="1923" y="6390"/>
                    </a:lnTo>
                    <a:cubicBezTo>
                      <a:pt x="1892" y="5141"/>
                      <a:pt x="1546" y="3876"/>
                      <a:pt x="1591" y="2616"/>
                    </a:cubicBezTo>
                    <a:cubicBezTo>
                      <a:pt x="1596" y="2505"/>
                      <a:pt x="1601" y="2400"/>
                      <a:pt x="1611" y="2295"/>
                    </a:cubicBezTo>
                    <a:lnTo>
                      <a:pt x="1611" y="2295"/>
                    </a:lnTo>
                    <a:cubicBezTo>
                      <a:pt x="1586" y="2310"/>
                      <a:pt x="1561" y="2330"/>
                      <a:pt x="1536" y="2350"/>
                    </a:cubicBezTo>
                    <a:cubicBezTo>
                      <a:pt x="1029" y="1617"/>
                      <a:pt x="613" y="829"/>
                      <a:pt x="27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28" name="Google Shape;6928;p32"/>
              <p:cNvSpPr/>
              <p:nvPr/>
            </p:nvSpPr>
            <p:spPr>
              <a:xfrm>
                <a:off x="836425" y="3177350"/>
                <a:ext cx="59750" cy="163150"/>
              </a:xfrm>
              <a:custGeom>
                <a:rect b="b" l="l" r="r" t="t"/>
                <a:pathLst>
                  <a:path extrusionOk="0" h="6526" w="2390">
                    <a:moveTo>
                      <a:pt x="1014" y="0"/>
                    </a:moveTo>
                    <a:cubicBezTo>
                      <a:pt x="713" y="954"/>
                      <a:pt x="387" y="1963"/>
                      <a:pt x="40" y="2901"/>
                    </a:cubicBezTo>
                    <a:cubicBezTo>
                      <a:pt x="30" y="2896"/>
                      <a:pt x="15" y="2881"/>
                      <a:pt x="0" y="2876"/>
                    </a:cubicBezTo>
                    <a:lnTo>
                      <a:pt x="0" y="2876"/>
                    </a:lnTo>
                    <a:cubicBezTo>
                      <a:pt x="171" y="3735"/>
                      <a:pt x="341" y="4588"/>
                      <a:pt x="673" y="5396"/>
                    </a:cubicBezTo>
                    <a:cubicBezTo>
                      <a:pt x="823" y="5777"/>
                      <a:pt x="1014" y="6139"/>
                      <a:pt x="1200" y="6505"/>
                    </a:cubicBezTo>
                    <a:cubicBezTo>
                      <a:pt x="1215" y="6510"/>
                      <a:pt x="1230" y="6520"/>
                      <a:pt x="1250" y="6525"/>
                    </a:cubicBezTo>
                    <a:cubicBezTo>
                      <a:pt x="1536" y="5351"/>
                      <a:pt x="1907" y="4186"/>
                      <a:pt x="2389" y="3072"/>
                    </a:cubicBezTo>
                    <a:cubicBezTo>
                      <a:pt x="2359" y="2921"/>
                      <a:pt x="2334" y="2771"/>
                      <a:pt x="2304" y="2620"/>
                    </a:cubicBezTo>
                    <a:cubicBezTo>
                      <a:pt x="2103" y="1647"/>
                      <a:pt x="1646" y="753"/>
                      <a:pt x="101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29" name="Google Shape;6929;p32"/>
              <p:cNvSpPr/>
              <p:nvPr/>
            </p:nvSpPr>
            <p:spPr>
              <a:xfrm>
                <a:off x="744825" y="3120625"/>
                <a:ext cx="91625" cy="128650"/>
              </a:xfrm>
              <a:custGeom>
                <a:rect b="b" l="l" r="r" t="t"/>
                <a:pathLst>
                  <a:path extrusionOk="0" h="5146" w="3665">
                    <a:moveTo>
                      <a:pt x="0" y="0"/>
                    </a:moveTo>
                    <a:cubicBezTo>
                      <a:pt x="1034" y="256"/>
                      <a:pt x="1511" y="1617"/>
                      <a:pt x="1702" y="2661"/>
                    </a:cubicBezTo>
                    <a:cubicBezTo>
                      <a:pt x="1782" y="3107"/>
                      <a:pt x="1807" y="3554"/>
                      <a:pt x="1832" y="4006"/>
                    </a:cubicBezTo>
                    <a:lnTo>
                      <a:pt x="1847" y="4006"/>
                    </a:lnTo>
                    <a:cubicBezTo>
                      <a:pt x="2449" y="4387"/>
                      <a:pt x="3057" y="4764"/>
                      <a:pt x="3664" y="5145"/>
                    </a:cubicBezTo>
                    <a:cubicBezTo>
                      <a:pt x="3539" y="4508"/>
                      <a:pt x="3413" y="3870"/>
                      <a:pt x="3222" y="3248"/>
                    </a:cubicBezTo>
                    <a:cubicBezTo>
                      <a:pt x="2786" y="1827"/>
                      <a:pt x="1862" y="397"/>
                      <a:pt x="437" y="21"/>
                    </a:cubicBezTo>
                    <a:cubicBezTo>
                      <a:pt x="291" y="5"/>
                      <a:pt x="146" y="0"/>
                      <a:pt x="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30" name="Google Shape;6930;p32"/>
              <p:cNvSpPr/>
              <p:nvPr/>
            </p:nvSpPr>
            <p:spPr>
              <a:xfrm>
                <a:off x="755725" y="3121125"/>
                <a:ext cx="106075" cy="128775"/>
              </a:xfrm>
              <a:custGeom>
                <a:rect b="b" l="l" r="r" t="t"/>
                <a:pathLst>
                  <a:path extrusionOk="0" h="5151" w="4243">
                    <a:moveTo>
                      <a:pt x="1" y="1"/>
                    </a:moveTo>
                    <a:cubicBezTo>
                      <a:pt x="1426" y="377"/>
                      <a:pt x="2350" y="1807"/>
                      <a:pt x="2786" y="3228"/>
                    </a:cubicBezTo>
                    <a:cubicBezTo>
                      <a:pt x="2977" y="3850"/>
                      <a:pt x="3103" y="4488"/>
                      <a:pt x="3228" y="5125"/>
                    </a:cubicBezTo>
                    <a:cubicBezTo>
                      <a:pt x="3243" y="5130"/>
                      <a:pt x="3258" y="5145"/>
                      <a:pt x="3268" y="5150"/>
                    </a:cubicBezTo>
                    <a:cubicBezTo>
                      <a:pt x="3615" y="4212"/>
                      <a:pt x="3941" y="3203"/>
                      <a:pt x="4242" y="2249"/>
                    </a:cubicBezTo>
                    <a:cubicBezTo>
                      <a:pt x="3183" y="989"/>
                      <a:pt x="1637" y="131"/>
                      <a:pt x="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31" name="Google Shape;6931;p32"/>
              <p:cNvSpPr/>
              <p:nvPr/>
            </p:nvSpPr>
            <p:spPr>
              <a:xfrm>
                <a:off x="790625" y="3220750"/>
                <a:ext cx="75800" cy="119250"/>
              </a:xfrm>
              <a:custGeom>
                <a:rect b="b" l="l" r="r" t="t"/>
                <a:pathLst>
                  <a:path extrusionOk="0" h="4770" w="3032">
                    <a:moveTo>
                      <a:pt x="0" y="1"/>
                    </a:moveTo>
                    <a:cubicBezTo>
                      <a:pt x="30" y="618"/>
                      <a:pt x="45" y="1236"/>
                      <a:pt x="171" y="1833"/>
                    </a:cubicBezTo>
                    <a:cubicBezTo>
                      <a:pt x="306" y="2465"/>
                      <a:pt x="552" y="3058"/>
                      <a:pt x="818" y="3645"/>
                    </a:cubicBezTo>
                    <a:lnTo>
                      <a:pt x="823" y="3645"/>
                    </a:lnTo>
                    <a:cubicBezTo>
                      <a:pt x="1144" y="3836"/>
                      <a:pt x="1471" y="4016"/>
                      <a:pt x="1807" y="4192"/>
                    </a:cubicBezTo>
                    <a:cubicBezTo>
                      <a:pt x="2204" y="4398"/>
                      <a:pt x="2615" y="4594"/>
                      <a:pt x="3032" y="4769"/>
                    </a:cubicBezTo>
                    <a:cubicBezTo>
                      <a:pt x="2846" y="4403"/>
                      <a:pt x="2655" y="4041"/>
                      <a:pt x="2505" y="3660"/>
                    </a:cubicBezTo>
                    <a:cubicBezTo>
                      <a:pt x="2173" y="2852"/>
                      <a:pt x="2003" y="1999"/>
                      <a:pt x="1832" y="1140"/>
                    </a:cubicBezTo>
                    <a:cubicBezTo>
                      <a:pt x="1225" y="759"/>
                      <a:pt x="617" y="382"/>
                      <a:pt x="1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32" name="Google Shape;6932;p32"/>
              <p:cNvSpPr/>
              <p:nvPr/>
            </p:nvSpPr>
            <p:spPr>
              <a:xfrm>
                <a:off x="866400" y="3254125"/>
                <a:ext cx="88375" cy="311975"/>
              </a:xfrm>
              <a:custGeom>
                <a:rect b="b" l="l" r="r" t="t"/>
                <a:pathLst>
                  <a:path extrusionOk="0" h="12479" w="3535">
                    <a:moveTo>
                      <a:pt x="1190" y="1"/>
                    </a:moveTo>
                    <a:cubicBezTo>
                      <a:pt x="708" y="1115"/>
                      <a:pt x="337" y="2280"/>
                      <a:pt x="51" y="3454"/>
                    </a:cubicBezTo>
                    <a:cubicBezTo>
                      <a:pt x="31" y="3449"/>
                      <a:pt x="16" y="3439"/>
                      <a:pt x="1" y="3434"/>
                    </a:cubicBezTo>
                    <a:lnTo>
                      <a:pt x="1" y="3434"/>
                    </a:lnTo>
                    <a:cubicBezTo>
                      <a:pt x="262" y="3951"/>
                      <a:pt x="528" y="4463"/>
                      <a:pt x="688" y="5015"/>
                    </a:cubicBezTo>
                    <a:cubicBezTo>
                      <a:pt x="1391" y="7359"/>
                      <a:pt x="252" y="9999"/>
                      <a:pt x="1125" y="12283"/>
                    </a:cubicBezTo>
                    <a:cubicBezTo>
                      <a:pt x="1145" y="12343"/>
                      <a:pt x="1170" y="12404"/>
                      <a:pt x="1195" y="12464"/>
                    </a:cubicBezTo>
                    <a:cubicBezTo>
                      <a:pt x="1205" y="12469"/>
                      <a:pt x="1215" y="12474"/>
                      <a:pt x="1225" y="12479"/>
                    </a:cubicBezTo>
                    <a:cubicBezTo>
                      <a:pt x="1943" y="11028"/>
                      <a:pt x="2636" y="9538"/>
                      <a:pt x="3349" y="8092"/>
                    </a:cubicBezTo>
                    <a:lnTo>
                      <a:pt x="3394" y="8077"/>
                    </a:lnTo>
                    <a:cubicBezTo>
                      <a:pt x="2822" y="6250"/>
                      <a:pt x="3534" y="3891"/>
                      <a:pt x="2495" y="2355"/>
                    </a:cubicBezTo>
                    <a:cubicBezTo>
                      <a:pt x="2219" y="1954"/>
                      <a:pt x="1813" y="1652"/>
                      <a:pt x="1562" y="1231"/>
                    </a:cubicBezTo>
                    <a:cubicBezTo>
                      <a:pt x="1341" y="859"/>
                      <a:pt x="1261" y="433"/>
                      <a:pt x="119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33" name="Google Shape;6933;p32"/>
              <p:cNvSpPr/>
              <p:nvPr/>
            </p:nvSpPr>
            <p:spPr>
              <a:xfrm>
                <a:off x="934425" y="3529950"/>
                <a:ext cx="82575" cy="388775"/>
              </a:xfrm>
              <a:custGeom>
                <a:rect b="b" l="l" r="r" t="t"/>
                <a:pathLst>
                  <a:path extrusionOk="0" h="15551" w="3303">
                    <a:moveTo>
                      <a:pt x="2199" y="0"/>
                    </a:moveTo>
                    <a:cubicBezTo>
                      <a:pt x="1340" y="1501"/>
                      <a:pt x="648" y="3087"/>
                      <a:pt x="10" y="4693"/>
                    </a:cubicBezTo>
                    <a:lnTo>
                      <a:pt x="0" y="4693"/>
                    </a:lnTo>
                    <a:cubicBezTo>
                      <a:pt x="427" y="6275"/>
                      <a:pt x="417" y="7986"/>
                      <a:pt x="522" y="9642"/>
                    </a:cubicBezTo>
                    <a:cubicBezTo>
                      <a:pt x="663" y="11791"/>
                      <a:pt x="1099" y="14110"/>
                      <a:pt x="2696" y="15550"/>
                    </a:cubicBezTo>
                    <a:cubicBezTo>
                      <a:pt x="2841" y="14356"/>
                      <a:pt x="3097" y="13161"/>
                      <a:pt x="3213" y="11971"/>
                    </a:cubicBezTo>
                    <a:cubicBezTo>
                      <a:pt x="3288" y="11214"/>
                      <a:pt x="3303" y="10451"/>
                      <a:pt x="3193" y="9693"/>
                    </a:cubicBezTo>
                    <a:cubicBezTo>
                      <a:pt x="2967" y="8127"/>
                      <a:pt x="2214" y="6606"/>
                      <a:pt x="2415" y="5035"/>
                    </a:cubicBezTo>
                    <a:cubicBezTo>
                      <a:pt x="2455" y="4719"/>
                      <a:pt x="2535" y="4412"/>
                      <a:pt x="2635" y="4111"/>
                    </a:cubicBezTo>
                    <a:cubicBezTo>
                      <a:pt x="2751" y="3780"/>
                      <a:pt x="2896" y="3454"/>
                      <a:pt x="3057" y="3132"/>
                    </a:cubicBezTo>
                    <a:lnTo>
                      <a:pt x="3027" y="3117"/>
                    </a:lnTo>
                    <a:cubicBezTo>
                      <a:pt x="3127" y="1988"/>
                      <a:pt x="2721" y="974"/>
                      <a:pt x="219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34" name="Google Shape;6934;p32"/>
              <p:cNvSpPr/>
              <p:nvPr/>
            </p:nvSpPr>
            <p:spPr>
              <a:xfrm>
                <a:off x="830900" y="3535725"/>
                <a:ext cx="103550" cy="111575"/>
              </a:xfrm>
              <a:custGeom>
                <a:rect b="b" l="l" r="r" t="t"/>
                <a:pathLst>
                  <a:path extrusionOk="0" h="4463" w="4142">
                    <a:moveTo>
                      <a:pt x="0" y="0"/>
                    </a:moveTo>
                    <a:cubicBezTo>
                      <a:pt x="20" y="311"/>
                      <a:pt x="61" y="618"/>
                      <a:pt x="126" y="924"/>
                    </a:cubicBezTo>
                    <a:cubicBezTo>
                      <a:pt x="352" y="1998"/>
                      <a:pt x="884" y="2972"/>
                      <a:pt x="1396" y="3955"/>
                    </a:cubicBezTo>
                    <a:cubicBezTo>
                      <a:pt x="2309" y="4121"/>
                      <a:pt x="3223" y="4292"/>
                      <a:pt x="4141" y="4462"/>
                    </a:cubicBezTo>
                    <a:cubicBezTo>
                      <a:pt x="4011" y="3986"/>
                      <a:pt x="3845" y="3519"/>
                      <a:pt x="3624" y="3072"/>
                    </a:cubicBezTo>
                    <a:cubicBezTo>
                      <a:pt x="3313" y="2435"/>
                      <a:pt x="2896" y="1847"/>
                      <a:pt x="2615" y="1200"/>
                    </a:cubicBezTo>
                    <a:cubicBezTo>
                      <a:pt x="1923" y="889"/>
                      <a:pt x="1225" y="578"/>
                      <a:pt x="527" y="271"/>
                    </a:cubicBezTo>
                    <a:cubicBezTo>
                      <a:pt x="347" y="186"/>
                      <a:pt x="166" y="106"/>
                      <a:pt x="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35" name="Google Shape;6935;p32"/>
              <p:cNvSpPr/>
              <p:nvPr/>
            </p:nvSpPr>
            <p:spPr>
              <a:xfrm>
                <a:off x="811075" y="3311850"/>
                <a:ext cx="90125" cy="253875"/>
              </a:xfrm>
              <a:custGeom>
                <a:rect b="b" l="l" r="r" t="t"/>
                <a:pathLst>
                  <a:path extrusionOk="0" h="10155" w="3605">
                    <a:moveTo>
                      <a:pt x="0" y="1"/>
                    </a:moveTo>
                    <a:cubicBezTo>
                      <a:pt x="352" y="774"/>
                      <a:pt x="733" y="1532"/>
                      <a:pt x="929" y="2355"/>
                    </a:cubicBezTo>
                    <a:cubicBezTo>
                      <a:pt x="1446" y="4498"/>
                      <a:pt x="643" y="6767"/>
                      <a:pt x="793" y="8955"/>
                    </a:cubicBezTo>
                    <a:cubicBezTo>
                      <a:pt x="959" y="9061"/>
                      <a:pt x="1140" y="9141"/>
                      <a:pt x="1320" y="9226"/>
                    </a:cubicBezTo>
                    <a:cubicBezTo>
                      <a:pt x="2018" y="9533"/>
                      <a:pt x="2716" y="9844"/>
                      <a:pt x="3408" y="10155"/>
                    </a:cubicBezTo>
                    <a:cubicBezTo>
                      <a:pt x="3383" y="10095"/>
                      <a:pt x="3358" y="10034"/>
                      <a:pt x="3338" y="9974"/>
                    </a:cubicBezTo>
                    <a:cubicBezTo>
                      <a:pt x="2465" y="7690"/>
                      <a:pt x="3604" y="5050"/>
                      <a:pt x="2901" y="2706"/>
                    </a:cubicBezTo>
                    <a:cubicBezTo>
                      <a:pt x="2741" y="2154"/>
                      <a:pt x="2475" y="1642"/>
                      <a:pt x="2214" y="1125"/>
                    </a:cubicBezTo>
                    <a:cubicBezTo>
                      <a:pt x="1797" y="950"/>
                      <a:pt x="1386" y="754"/>
                      <a:pt x="989" y="548"/>
                    </a:cubicBezTo>
                    <a:cubicBezTo>
                      <a:pt x="653" y="372"/>
                      <a:pt x="326" y="192"/>
                      <a:pt x="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36" name="Google Shape;6936;p32"/>
              <p:cNvSpPr/>
              <p:nvPr/>
            </p:nvSpPr>
            <p:spPr>
              <a:xfrm>
                <a:off x="896275" y="3456050"/>
                <a:ext cx="93125" cy="191250"/>
              </a:xfrm>
              <a:custGeom>
                <a:rect b="b" l="l" r="r" t="t"/>
                <a:pathLst>
                  <a:path extrusionOk="0" h="7650" w="3725">
                    <a:moveTo>
                      <a:pt x="2199" y="0"/>
                    </a:moveTo>
                    <a:lnTo>
                      <a:pt x="2154" y="15"/>
                    </a:lnTo>
                    <a:cubicBezTo>
                      <a:pt x="1441" y="1461"/>
                      <a:pt x="748" y="2951"/>
                      <a:pt x="30" y="4402"/>
                    </a:cubicBezTo>
                    <a:cubicBezTo>
                      <a:pt x="20" y="4397"/>
                      <a:pt x="10" y="4392"/>
                      <a:pt x="0" y="4387"/>
                    </a:cubicBezTo>
                    <a:lnTo>
                      <a:pt x="0" y="4387"/>
                    </a:lnTo>
                    <a:cubicBezTo>
                      <a:pt x="281" y="5034"/>
                      <a:pt x="698" y="5622"/>
                      <a:pt x="1009" y="6259"/>
                    </a:cubicBezTo>
                    <a:cubicBezTo>
                      <a:pt x="1230" y="6706"/>
                      <a:pt x="1396" y="7173"/>
                      <a:pt x="1526" y="7649"/>
                    </a:cubicBezTo>
                    <a:lnTo>
                      <a:pt x="1536" y="7649"/>
                    </a:lnTo>
                    <a:cubicBezTo>
                      <a:pt x="2174" y="6043"/>
                      <a:pt x="2866" y="4457"/>
                      <a:pt x="3725" y="2956"/>
                    </a:cubicBezTo>
                    <a:cubicBezTo>
                      <a:pt x="3258" y="2073"/>
                      <a:pt x="2686" y="1220"/>
                      <a:pt x="2314" y="326"/>
                    </a:cubicBezTo>
                    <a:cubicBezTo>
                      <a:pt x="2269" y="221"/>
                      <a:pt x="2234" y="110"/>
                      <a:pt x="21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37" name="Google Shape;6937;p32"/>
              <p:cNvSpPr/>
              <p:nvPr/>
            </p:nvSpPr>
            <p:spPr>
              <a:xfrm>
                <a:off x="865775" y="3634600"/>
                <a:ext cx="184500" cy="474350"/>
              </a:xfrm>
              <a:custGeom>
                <a:rect b="b" l="l" r="r" t="t"/>
                <a:pathLst>
                  <a:path extrusionOk="0" h="18974" w="7380">
                    <a:moveTo>
                      <a:pt x="1" y="0"/>
                    </a:moveTo>
                    <a:lnTo>
                      <a:pt x="1" y="0"/>
                    </a:lnTo>
                    <a:cubicBezTo>
                      <a:pt x="377" y="733"/>
                      <a:pt x="749" y="1471"/>
                      <a:pt x="974" y="2259"/>
                    </a:cubicBezTo>
                    <a:cubicBezTo>
                      <a:pt x="1210" y="3082"/>
                      <a:pt x="1281" y="3931"/>
                      <a:pt x="1291" y="4789"/>
                    </a:cubicBezTo>
                    <a:cubicBezTo>
                      <a:pt x="1311" y="6681"/>
                      <a:pt x="1025" y="8624"/>
                      <a:pt x="1511" y="10451"/>
                    </a:cubicBezTo>
                    <a:cubicBezTo>
                      <a:pt x="1798" y="11510"/>
                      <a:pt x="2330" y="12489"/>
                      <a:pt x="2656" y="13527"/>
                    </a:cubicBezTo>
                    <a:cubicBezTo>
                      <a:pt x="2721" y="13728"/>
                      <a:pt x="2776" y="13934"/>
                      <a:pt x="2822" y="14140"/>
                    </a:cubicBezTo>
                    <a:cubicBezTo>
                      <a:pt x="3047" y="15209"/>
                      <a:pt x="2972" y="16333"/>
                      <a:pt x="3238" y="17392"/>
                    </a:cubicBezTo>
                    <a:cubicBezTo>
                      <a:pt x="3384" y="17970"/>
                      <a:pt x="3680" y="18552"/>
                      <a:pt x="4096" y="18973"/>
                    </a:cubicBezTo>
                    <a:lnTo>
                      <a:pt x="7379" y="18973"/>
                    </a:lnTo>
                    <a:cubicBezTo>
                      <a:pt x="6059" y="17252"/>
                      <a:pt x="5316" y="15094"/>
                      <a:pt x="5326" y="12925"/>
                    </a:cubicBezTo>
                    <a:cubicBezTo>
                      <a:pt x="5331" y="12403"/>
                      <a:pt x="5371" y="11881"/>
                      <a:pt x="5442" y="11364"/>
                    </a:cubicBezTo>
                    <a:cubicBezTo>
                      <a:pt x="3845" y="9924"/>
                      <a:pt x="3409" y="7605"/>
                      <a:pt x="3268" y="5456"/>
                    </a:cubicBezTo>
                    <a:cubicBezTo>
                      <a:pt x="3163" y="3800"/>
                      <a:pt x="3173" y="2089"/>
                      <a:pt x="2746" y="507"/>
                    </a:cubicBezTo>
                    <a:cubicBezTo>
                      <a:pt x="1828" y="337"/>
                      <a:pt x="914" y="166"/>
                      <a:pt x="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38" name="Google Shape;6938;p32"/>
              <p:cNvSpPr/>
              <p:nvPr/>
            </p:nvSpPr>
            <p:spPr>
              <a:xfrm>
                <a:off x="1205575" y="4076175"/>
                <a:ext cx="17100" cy="74050"/>
              </a:xfrm>
              <a:custGeom>
                <a:rect b="b" l="l" r="r" t="t"/>
                <a:pathLst>
                  <a:path extrusionOk="0" fill="none" h="2962" w="684">
                    <a:moveTo>
                      <a:pt x="674" y="0"/>
                    </a:moveTo>
                    <a:cubicBezTo>
                      <a:pt x="684" y="447"/>
                      <a:pt x="674" y="889"/>
                      <a:pt x="608" y="1310"/>
                    </a:cubicBezTo>
                    <a:cubicBezTo>
                      <a:pt x="533" y="1908"/>
                      <a:pt x="357" y="2470"/>
                      <a:pt x="1" y="2962"/>
                    </a:cubicBezTo>
                  </a:path>
                </a:pathLst>
              </a:custGeom>
              <a:noFill/>
              <a:ln cap="flat" cmpd="sng" w="5275">
                <a:solidFill>
                  <a:srgbClr val="00003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39" name="Google Shape;6939;p32"/>
              <p:cNvSpPr/>
              <p:nvPr/>
            </p:nvSpPr>
            <p:spPr>
              <a:xfrm>
                <a:off x="1129050" y="3859475"/>
                <a:ext cx="58375" cy="256875"/>
              </a:xfrm>
              <a:custGeom>
                <a:rect b="b" l="l" r="r" t="t"/>
                <a:pathLst>
                  <a:path extrusionOk="0" fill="none" h="10275" w="2335">
                    <a:moveTo>
                      <a:pt x="472" y="10275"/>
                    </a:moveTo>
                    <a:cubicBezTo>
                      <a:pt x="452" y="10174"/>
                      <a:pt x="437" y="10079"/>
                      <a:pt x="422" y="9978"/>
                    </a:cubicBezTo>
                    <a:cubicBezTo>
                      <a:pt x="216" y="8749"/>
                      <a:pt x="35" y="7474"/>
                      <a:pt x="15" y="6219"/>
                    </a:cubicBezTo>
                    <a:cubicBezTo>
                      <a:pt x="0" y="5321"/>
                      <a:pt x="70" y="4432"/>
                      <a:pt x="276" y="3589"/>
                    </a:cubicBezTo>
                    <a:cubicBezTo>
                      <a:pt x="452" y="2866"/>
                      <a:pt x="733" y="2168"/>
                      <a:pt x="1145" y="1521"/>
                    </a:cubicBezTo>
                    <a:cubicBezTo>
                      <a:pt x="1491" y="979"/>
                      <a:pt x="1923" y="492"/>
                      <a:pt x="2334" y="0"/>
                    </a:cubicBezTo>
                  </a:path>
                </a:pathLst>
              </a:custGeom>
              <a:noFill/>
              <a:ln cap="flat" cmpd="sng" w="5275">
                <a:solidFill>
                  <a:srgbClr val="00003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40" name="Google Shape;6940;p32"/>
              <p:cNvSpPr/>
              <p:nvPr/>
            </p:nvSpPr>
            <p:spPr>
              <a:xfrm>
                <a:off x="989750" y="3533325"/>
                <a:ext cx="87125" cy="605100"/>
              </a:xfrm>
              <a:custGeom>
                <a:rect b="b" l="l" r="r" t="t"/>
                <a:pathLst>
                  <a:path extrusionOk="0" fill="none" h="24204" w="3485">
                    <a:moveTo>
                      <a:pt x="2234" y="1"/>
                    </a:moveTo>
                    <a:cubicBezTo>
                      <a:pt x="1968" y="1070"/>
                      <a:pt x="1341" y="2014"/>
                      <a:pt x="844" y="2997"/>
                    </a:cubicBezTo>
                    <a:cubicBezTo>
                      <a:pt x="683" y="3319"/>
                      <a:pt x="538" y="3645"/>
                      <a:pt x="422" y="3976"/>
                    </a:cubicBezTo>
                    <a:cubicBezTo>
                      <a:pt x="322" y="4277"/>
                      <a:pt x="242" y="4584"/>
                      <a:pt x="202" y="4900"/>
                    </a:cubicBezTo>
                    <a:cubicBezTo>
                      <a:pt x="1" y="6471"/>
                      <a:pt x="754" y="7992"/>
                      <a:pt x="980" y="9558"/>
                    </a:cubicBezTo>
                    <a:cubicBezTo>
                      <a:pt x="1090" y="10316"/>
                      <a:pt x="1075" y="11079"/>
                      <a:pt x="1000" y="11836"/>
                    </a:cubicBezTo>
                    <a:cubicBezTo>
                      <a:pt x="884" y="13026"/>
                      <a:pt x="628" y="14221"/>
                      <a:pt x="483" y="15415"/>
                    </a:cubicBezTo>
                    <a:cubicBezTo>
                      <a:pt x="412" y="15932"/>
                      <a:pt x="372" y="16454"/>
                      <a:pt x="367" y="16976"/>
                    </a:cubicBezTo>
                    <a:cubicBezTo>
                      <a:pt x="357" y="19145"/>
                      <a:pt x="1100" y="21303"/>
                      <a:pt x="2420" y="23024"/>
                    </a:cubicBezTo>
                    <a:cubicBezTo>
                      <a:pt x="2736" y="23446"/>
                      <a:pt x="3098" y="23843"/>
                      <a:pt x="3484" y="24204"/>
                    </a:cubicBezTo>
                  </a:path>
                </a:pathLst>
              </a:custGeom>
              <a:noFill/>
              <a:ln cap="flat" cmpd="sng" w="5275">
                <a:solidFill>
                  <a:srgbClr val="00003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41" name="Google Shape;6941;p32"/>
              <p:cNvSpPr/>
              <p:nvPr/>
            </p:nvSpPr>
            <p:spPr>
              <a:xfrm>
                <a:off x="891375" y="3754300"/>
                <a:ext cx="108700" cy="370325"/>
              </a:xfrm>
              <a:custGeom>
                <a:rect b="b" l="l" r="r" t="t"/>
                <a:pathLst>
                  <a:path extrusionOk="0" fill="none" h="14813" w="4348">
                    <a:moveTo>
                      <a:pt x="267" y="1"/>
                    </a:moveTo>
                    <a:cubicBezTo>
                      <a:pt x="287" y="1893"/>
                      <a:pt x="1" y="3836"/>
                      <a:pt x="487" y="5663"/>
                    </a:cubicBezTo>
                    <a:cubicBezTo>
                      <a:pt x="774" y="6722"/>
                      <a:pt x="1306" y="7701"/>
                      <a:pt x="1632" y="8739"/>
                    </a:cubicBezTo>
                    <a:cubicBezTo>
                      <a:pt x="1697" y="8940"/>
                      <a:pt x="1752" y="9146"/>
                      <a:pt x="1798" y="9352"/>
                    </a:cubicBezTo>
                    <a:cubicBezTo>
                      <a:pt x="2023" y="10421"/>
                      <a:pt x="1948" y="11545"/>
                      <a:pt x="2214" y="12604"/>
                    </a:cubicBezTo>
                    <a:cubicBezTo>
                      <a:pt x="2360" y="13182"/>
                      <a:pt x="2656" y="13764"/>
                      <a:pt x="3072" y="14185"/>
                    </a:cubicBezTo>
                    <a:cubicBezTo>
                      <a:pt x="3424" y="14537"/>
                      <a:pt x="3850" y="14773"/>
                      <a:pt x="4347" y="14813"/>
                    </a:cubicBezTo>
                  </a:path>
                </a:pathLst>
              </a:custGeom>
              <a:noFill/>
              <a:ln cap="flat" cmpd="sng" w="5275">
                <a:solidFill>
                  <a:srgbClr val="00003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42" name="Google Shape;6942;p32"/>
              <p:cNvSpPr/>
              <p:nvPr/>
            </p:nvSpPr>
            <p:spPr>
              <a:xfrm>
                <a:off x="1167700" y="3291900"/>
                <a:ext cx="435325" cy="850425"/>
              </a:xfrm>
              <a:custGeom>
                <a:rect b="b" l="l" r="r" t="t"/>
                <a:pathLst>
                  <a:path extrusionOk="0" fill="none" h="34017" w="17413">
                    <a:moveTo>
                      <a:pt x="17412" y="1"/>
                    </a:moveTo>
                    <a:lnTo>
                      <a:pt x="17392" y="11"/>
                    </a:lnTo>
                    <a:cubicBezTo>
                      <a:pt x="16529" y="588"/>
                      <a:pt x="15665" y="1160"/>
                      <a:pt x="14807" y="1737"/>
                    </a:cubicBezTo>
                    <a:cubicBezTo>
                      <a:pt x="13798" y="2405"/>
                      <a:pt x="12769" y="3098"/>
                      <a:pt x="11921" y="3946"/>
                    </a:cubicBezTo>
                    <a:cubicBezTo>
                      <a:pt x="11494" y="4368"/>
                      <a:pt x="11118" y="4829"/>
                      <a:pt x="10807" y="5341"/>
                    </a:cubicBezTo>
                    <a:cubicBezTo>
                      <a:pt x="10757" y="5422"/>
                      <a:pt x="10711" y="5502"/>
                      <a:pt x="10666" y="5587"/>
                    </a:cubicBezTo>
                    <a:cubicBezTo>
                      <a:pt x="10024" y="6782"/>
                      <a:pt x="9803" y="8192"/>
                      <a:pt x="9035" y="9317"/>
                    </a:cubicBezTo>
                    <a:cubicBezTo>
                      <a:pt x="8684" y="9829"/>
                      <a:pt x="8232" y="10260"/>
                      <a:pt x="7775" y="10687"/>
                    </a:cubicBezTo>
                    <a:cubicBezTo>
                      <a:pt x="7439" y="11003"/>
                      <a:pt x="7097" y="11319"/>
                      <a:pt x="6796" y="11666"/>
                    </a:cubicBezTo>
                    <a:cubicBezTo>
                      <a:pt x="6249" y="12278"/>
                      <a:pt x="5813" y="12996"/>
                      <a:pt x="5516" y="13764"/>
                    </a:cubicBezTo>
                    <a:cubicBezTo>
                      <a:pt x="5346" y="14215"/>
                      <a:pt x="5215" y="14692"/>
                      <a:pt x="5140" y="15169"/>
                    </a:cubicBezTo>
                    <a:cubicBezTo>
                      <a:pt x="4994" y="16093"/>
                      <a:pt x="5040" y="17036"/>
                      <a:pt x="4889" y="17955"/>
                    </a:cubicBezTo>
                    <a:cubicBezTo>
                      <a:pt x="4718" y="19029"/>
                      <a:pt x="4302" y="20028"/>
                      <a:pt x="3775" y="20991"/>
                    </a:cubicBezTo>
                    <a:cubicBezTo>
                      <a:pt x="3408" y="21669"/>
                      <a:pt x="2987" y="22327"/>
                      <a:pt x="2565" y="22979"/>
                    </a:cubicBezTo>
                    <a:cubicBezTo>
                      <a:pt x="1416" y="24766"/>
                      <a:pt x="256" y="26538"/>
                      <a:pt x="65" y="28586"/>
                    </a:cubicBezTo>
                    <a:cubicBezTo>
                      <a:pt x="55" y="28691"/>
                      <a:pt x="50" y="28796"/>
                      <a:pt x="45" y="28907"/>
                    </a:cubicBezTo>
                    <a:cubicBezTo>
                      <a:pt x="0" y="30167"/>
                      <a:pt x="346" y="31432"/>
                      <a:pt x="377" y="32681"/>
                    </a:cubicBezTo>
                    <a:cubicBezTo>
                      <a:pt x="392" y="33128"/>
                      <a:pt x="362" y="33575"/>
                      <a:pt x="256" y="34017"/>
                    </a:cubicBezTo>
                  </a:path>
                </a:pathLst>
              </a:custGeom>
              <a:noFill/>
              <a:ln cap="flat" cmpd="sng" w="5275">
                <a:solidFill>
                  <a:srgbClr val="00003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43" name="Google Shape;6943;p32"/>
              <p:cNvSpPr/>
              <p:nvPr/>
            </p:nvSpPr>
            <p:spPr>
              <a:xfrm>
                <a:off x="1250125" y="3715925"/>
                <a:ext cx="506725" cy="440200"/>
              </a:xfrm>
              <a:custGeom>
                <a:rect b="b" l="l" r="r" t="t"/>
                <a:pathLst>
                  <a:path extrusionOk="0" fill="none" h="17608" w="20269">
                    <a:moveTo>
                      <a:pt x="20269" y="110"/>
                    </a:moveTo>
                    <a:cubicBezTo>
                      <a:pt x="18939" y="0"/>
                      <a:pt x="17573" y="502"/>
                      <a:pt x="16640" y="1451"/>
                    </a:cubicBezTo>
                    <a:cubicBezTo>
                      <a:pt x="16294" y="1802"/>
                      <a:pt x="15997" y="2208"/>
                      <a:pt x="15576" y="2469"/>
                    </a:cubicBezTo>
                    <a:cubicBezTo>
                      <a:pt x="15059" y="2791"/>
                      <a:pt x="14416" y="2836"/>
                      <a:pt x="13824" y="2986"/>
                    </a:cubicBezTo>
                    <a:cubicBezTo>
                      <a:pt x="13433" y="3082"/>
                      <a:pt x="13056" y="3232"/>
                      <a:pt x="12705" y="3428"/>
                    </a:cubicBezTo>
                    <a:cubicBezTo>
                      <a:pt x="11982" y="3820"/>
                      <a:pt x="11360" y="4397"/>
                      <a:pt x="10923" y="5090"/>
                    </a:cubicBezTo>
                    <a:cubicBezTo>
                      <a:pt x="10833" y="5225"/>
                      <a:pt x="10752" y="5361"/>
                      <a:pt x="10682" y="5506"/>
                    </a:cubicBezTo>
                    <a:cubicBezTo>
                      <a:pt x="10471" y="5928"/>
                      <a:pt x="10316" y="6385"/>
                      <a:pt x="10004" y="6741"/>
                    </a:cubicBezTo>
                    <a:cubicBezTo>
                      <a:pt x="9638" y="7158"/>
                      <a:pt x="9101" y="7373"/>
                      <a:pt x="8634" y="7669"/>
                    </a:cubicBezTo>
                    <a:cubicBezTo>
                      <a:pt x="7856" y="8161"/>
                      <a:pt x="7279" y="8879"/>
                      <a:pt x="6722" y="9622"/>
                    </a:cubicBezTo>
                    <a:cubicBezTo>
                      <a:pt x="6114" y="10435"/>
                      <a:pt x="5537" y="11278"/>
                      <a:pt x="4759" y="11911"/>
                    </a:cubicBezTo>
                    <a:cubicBezTo>
                      <a:pt x="4458" y="12157"/>
                      <a:pt x="4132" y="12363"/>
                      <a:pt x="3795" y="12563"/>
                    </a:cubicBezTo>
                    <a:cubicBezTo>
                      <a:pt x="2782" y="13151"/>
                      <a:pt x="1672" y="13612"/>
                      <a:pt x="919" y="14501"/>
                    </a:cubicBezTo>
                    <a:cubicBezTo>
                      <a:pt x="618" y="14857"/>
                      <a:pt x="387" y="15274"/>
                      <a:pt x="242" y="15720"/>
                    </a:cubicBezTo>
                    <a:cubicBezTo>
                      <a:pt x="46" y="16328"/>
                      <a:pt x="1" y="16980"/>
                      <a:pt x="136" y="17608"/>
                    </a:cubicBezTo>
                  </a:path>
                </a:pathLst>
              </a:custGeom>
              <a:noFill/>
              <a:ln cap="flat" cmpd="sng" w="5275">
                <a:solidFill>
                  <a:srgbClr val="00003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44" name="Google Shape;6944;p32"/>
              <p:cNvSpPr/>
              <p:nvPr/>
            </p:nvSpPr>
            <p:spPr>
              <a:xfrm>
                <a:off x="1064550" y="3043700"/>
                <a:ext cx="351750" cy="973525"/>
              </a:xfrm>
              <a:custGeom>
                <a:rect b="b" l="l" r="r" t="t"/>
                <a:pathLst>
                  <a:path extrusionOk="0" fill="none" h="38941" w="14070">
                    <a:moveTo>
                      <a:pt x="14069" y="1"/>
                    </a:moveTo>
                    <a:cubicBezTo>
                      <a:pt x="13899" y="6"/>
                      <a:pt x="13733" y="11"/>
                      <a:pt x="13567" y="21"/>
                    </a:cubicBezTo>
                    <a:cubicBezTo>
                      <a:pt x="12037" y="121"/>
                      <a:pt x="10526" y="482"/>
                      <a:pt x="9120" y="1095"/>
                    </a:cubicBezTo>
                    <a:cubicBezTo>
                      <a:pt x="8433" y="1391"/>
                      <a:pt x="7755" y="1762"/>
                      <a:pt x="7258" y="2320"/>
                    </a:cubicBezTo>
                    <a:cubicBezTo>
                      <a:pt x="6872" y="2751"/>
                      <a:pt x="6626" y="3253"/>
                      <a:pt x="6450" y="3785"/>
                    </a:cubicBezTo>
                    <a:cubicBezTo>
                      <a:pt x="6189" y="4563"/>
                      <a:pt x="6079" y="5421"/>
                      <a:pt x="5918" y="6255"/>
                    </a:cubicBezTo>
                    <a:cubicBezTo>
                      <a:pt x="5798" y="6872"/>
                      <a:pt x="5647" y="7474"/>
                      <a:pt x="5386" y="8032"/>
                    </a:cubicBezTo>
                    <a:cubicBezTo>
                      <a:pt x="4924" y="9030"/>
                      <a:pt x="4131" y="9833"/>
                      <a:pt x="3428" y="10687"/>
                    </a:cubicBezTo>
                    <a:cubicBezTo>
                      <a:pt x="3057" y="11133"/>
                      <a:pt x="2716" y="11600"/>
                      <a:pt x="2460" y="12117"/>
                    </a:cubicBezTo>
                    <a:cubicBezTo>
                      <a:pt x="2405" y="12228"/>
                      <a:pt x="2349" y="12348"/>
                      <a:pt x="2304" y="12464"/>
                    </a:cubicBezTo>
                    <a:cubicBezTo>
                      <a:pt x="1441" y="14642"/>
                      <a:pt x="2465" y="17126"/>
                      <a:pt x="2033" y="19425"/>
                    </a:cubicBezTo>
                    <a:cubicBezTo>
                      <a:pt x="1988" y="19646"/>
                      <a:pt x="1933" y="19862"/>
                      <a:pt x="1872" y="20073"/>
                    </a:cubicBezTo>
                    <a:cubicBezTo>
                      <a:pt x="1702" y="20645"/>
                      <a:pt x="1461" y="21197"/>
                      <a:pt x="1205" y="21744"/>
                    </a:cubicBezTo>
                    <a:cubicBezTo>
                      <a:pt x="788" y="22658"/>
                      <a:pt x="342" y="23566"/>
                      <a:pt x="146" y="24545"/>
                    </a:cubicBezTo>
                    <a:cubicBezTo>
                      <a:pt x="10" y="25228"/>
                      <a:pt x="0" y="25905"/>
                      <a:pt x="60" y="26593"/>
                    </a:cubicBezTo>
                    <a:cubicBezTo>
                      <a:pt x="211" y="28400"/>
                      <a:pt x="838" y="30227"/>
                      <a:pt x="833" y="32064"/>
                    </a:cubicBezTo>
                    <a:cubicBezTo>
                      <a:pt x="828" y="32616"/>
                      <a:pt x="768" y="33168"/>
                      <a:pt x="718" y="33720"/>
                    </a:cubicBezTo>
                    <a:cubicBezTo>
                      <a:pt x="663" y="34378"/>
                      <a:pt x="623" y="35030"/>
                      <a:pt x="718" y="35678"/>
                    </a:cubicBezTo>
                    <a:cubicBezTo>
                      <a:pt x="894" y="36923"/>
                      <a:pt x="1586" y="38092"/>
                      <a:pt x="2595" y="38850"/>
                    </a:cubicBezTo>
                    <a:cubicBezTo>
                      <a:pt x="2630" y="38885"/>
                      <a:pt x="2671" y="38910"/>
                      <a:pt x="2711" y="38940"/>
                    </a:cubicBezTo>
                  </a:path>
                </a:pathLst>
              </a:custGeom>
              <a:noFill/>
              <a:ln cap="flat" cmpd="sng" w="5275">
                <a:solidFill>
                  <a:srgbClr val="00003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45" name="Google Shape;6945;p32"/>
              <p:cNvSpPr/>
              <p:nvPr/>
            </p:nvSpPr>
            <p:spPr>
              <a:xfrm>
                <a:off x="753225" y="3120500"/>
                <a:ext cx="248850" cy="798475"/>
              </a:xfrm>
              <a:custGeom>
                <a:rect b="b" l="l" r="r" t="t"/>
                <a:pathLst>
                  <a:path extrusionOk="0" fill="none" h="31939" w="9954">
                    <a:moveTo>
                      <a:pt x="0" y="0"/>
                    </a:moveTo>
                    <a:cubicBezTo>
                      <a:pt x="35" y="5"/>
                      <a:pt x="66" y="16"/>
                      <a:pt x="101" y="26"/>
                    </a:cubicBezTo>
                    <a:cubicBezTo>
                      <a:pt x="1526" y="402"/>
                      <a:pt x="2450" y="1832"/>
                      <a:pt x="2886" y="3253"/>
                    </a:cubicBezTo>
                    <a:cubicBezTo>
                      <a:pt x="3077" y="3875"/>
                      <a:pt x="3203" y="4513"/>
                      <a:pt x="3328" y="5150"/>
                    </a:cubicBezTo>
                    <a:cubicBezTo>
                      <a:pt x="3499" y="6009"/>
                      <a:pt x="3669" y="6862"/>
                      <a:pt x="4001" y="7670"/>
                    </a:cubicBezTo>
                    <a:cubicBezTo>
                      <a:pt x="4151" y="8051"/>
                      <a:pt x="4342" y="8413"/>
                      <a:pt x="4528" y="8779"/>
                    </a:cubicBezTo>
                    <a:cubicBezTo>
                      <a:pt x="4789" y="9296"/>
                      <a:pt x="5055" y="9808"/>
                      <a:pt x="5215" y="10360"/>
                    </a:cubicBezTo>
                    <a:cubicBezTo>
                      <a:pt x="5918" y="12704"/>
                      <a:pt x="4779" y="15344"/>
                      <a:pt x="5652" y="17628"/>
                    </a:cubicBezTo>
                    <a:cubicBezTo>
                      <a:pt x="5672" y="17688"/>
                      <a:pt x="5697" y="17749"/>
                      <a:pt x="5722" y="17809"/>
                    </a:cubicBezTo>
                    <a:cubicBezTo>
                      <a:pt x="6003" y="18456"/>
                      <a:pt x="6420" y="19044"/>
                      <a:pt x="6731" y="19681"/>
                    </a:cubicBezTo>
                    <a:cubicBezTo>
                      <a:pt x="6952" y="20128"/>
                      <a:pt x="7118" y="20595"/>
                      <a:pt x="7248" y="21071"/>
                    </a:cubicBezTo>
                    <a:cubicBezTo>
                      <a:pt x="7675" y="22653"/>
                      <a:pt x="7665" y="24364"/>
                      <a:pt x="7770" y="26020"/>
                    </a:cubicBezTo>
                    <a:cubicBezTo>
                      <a:pt x="7911" y="28169"/>
                      <a:pt x="8347" y="30488"/>
                      <a:pt x="9944" y="31928"/>
                    </a:cubicBezTo>
                    <a:cubicBezTo>
                      <a:pt x="9949" y="31933"/>
                      <a:pt x="9949" y="31933"/>
                      <a:pt x="9954" y="31938"/>
                    </a:cubicBezTo>
                  </a:path>
                </a:pathLst>
              </a:custGeom>
              <a:noFill/>
              <a:ln cap="flat" cmpd="sng" w="5275">
                <a:solidFill>
                  <a:srgbClr val="00003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46" name="Google Shape;6946;p32"/>
              <p:cNvSpPr/>
              <p:nvPr/>
            </p:nvSpPr>
            <p:spPr>
              <a:xfrm>
                <a:off x="599000" y="3490300"/>
                <a:ext cx="342850" cy="644500"/>
              </a:xfrm>
              <a:custGeom>
                <a:rect b="b" l="l" r="r" t="t"/>
                <a:pathLst>
                  <a:path extrusionOk="0" fill="none" h="25780" w="13714">
                    <a:moveTo>
                      <a:pt x="1" y="0"/>
                    </a:moveTo>
                    <a:cubicBezTo>
                      <a:pt x="2791" y="823"/>
                      <a:pt x="5110" y="3082"/>
                      <a:pt x="6014" y="5848"/>
                    </a:cubicBezTo>
                    <a:cubicBezTo>
                      <a:pt x="6335" y="6837"/>
                      <a:pt x="6491" y="7886"/>
                      <a:pt x="6832" y="8864"/>
                    </a:cubicBezTo>
                    <a:cubicBezTo>
                      <a:pt x="6952" y="9206"/>
                      <a:pt x="7088" y="9537"/>
                      <a:pt x="7269" y="9853"/>
                    </a:cubicBezTo>
                    <a:cubicBezTo>
                      <a:pt x="7710" y="10641"/>
                      <a:pt x="8368" y="11299"/>
                      <a:pt x="8794" y="12097"/>
                    </a:cubicBezTo>
                    <a:cubicBezTo>
                      <a:pt x="9321" y="13081"/>
                      <a:pt x="9452" y="14180"/>
                      <a:pt x="9532" y="15304"/>
                    </a:cubicBezTo>
                    <a:cubicBezTo>
                      <a:pt x="9628" y="16614"/>
                      <a:pt x="9638" y="17954"/>
                      <a:pt x="10094" y="19169"/>
                    </a:cubicBezTo>
                    <a:cubicBezTo>
                      <a:pt x="10551" y="20379"/>
                      <a:pt x="11425" y="21393"/>
                      <a:pt x="11977" y="22557"/>
                    </a:cubicBezTo>
                    <a:cubicBezTo>
                      <a:pt x="12032" y="22672"/>
                      <a:pt x="12082" y="22788"/>
                      <a:pt x="12132" y="22908"/>
                    </a:cubicBezTo>
                    <a:cubicBezTo>
                      <a:pt x="12368" y="23501"/>
                      <a:pt x="12534" y="24173"/>
                      <a:pt x="12815" y="24745"/>
                    </a:cubicBezTo>
                    <a:cubicBezTo>
                      <a:pt x="13026" y="25172"/>
                      <a:pt x="13297" y="25543"/>
                      <a:pt x="13713" y="25779"/>
                    </a:cubicBezTo>
                  </a:path>
                </a:pathLst>
              </a:custGeom>
              <a:noFill/>
              <a:ln cap="flat" cmpd="sng" w="5275">
                <a:solidFill>
                  <a:srgbClr val="00003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47" name="Google Shape;6947;p32"/>
              <p:cNvSpPr/>
              <p:nvPr/>
            </p:nvSpPr>
            <p:spPr>
              <a:xfrm>
                <a:off x="743925" y="4108925"/>
                <a:ext cx="624575" cy="25"/>
              </a:xfrm>
              <a:custGeom>
                <a:rect b="b" l="l" r="r" t="t"/>
                <a:pathLst>
                  <a:path extrusionOk="0" fill="none" h="1" w="24983">
                    <a:moveTo>
                      <a:pt x="24982" y="0"/>
                    </a:moveTo>
                    <a:lnTo>
                      <a:pt x="24836" y="0"/>
                    </a:lnTo>
                    <a:lnTo>
                      <a:pt x="22959" y="0"/>
                    </a:lnTo>
                    <a:lnTo>
                      <a:pt x="20490" y="0"/>
                    </a:lnTo>
                    <a:lnTo>
                      <a:pt x="19074" y="0"/>
                    </a:lnTo>
                    <a:lnTo>
                      <a:pt x="17328" y="0"/>
                    </a:lnTo>
                    <a:lnTo>
                      <a:pt x="15827" y="0"/>
                    </a:lnTo>
                    <a:lnTo>
                      <a:pt x="12253" y="0"/>
                    </a:lnTo>
                    <a:lnTo>
                      <a:pt x="8970" y="0"/>
                    </a:lnTo>
                    <a:lnTo>
                      <a:pt x="7018" y="0"/>
                    </a:lnTo>
                    <a:lnTo>
                      <a:pt x="2927" y="0"/>
                    </a:lnTo>
                    <a:lnTo>
                      <a:pt x="1" y="0"/>
                    </a:lnTo>
                  </a:path>
                </a:pathLst>
              </a:custGeom>
              <a:noFill/>
              <a:ln cap="flat" cmpd="sng" w="5275">
                <a:solidFill>
                  <a:srgbClr val="00003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48" name="Google Shape;6948;p32"/>
              <p:cNvSpPr/>
              <p:nvPr/>
            </p:nvSpPr>
            <p:spPr>
              <a:xfrm>
                <a:off x="1209100" y="3084725"/>
                <a:ext cx="116725" cy="54125"/>
              </a:xfrm>
              <a:custGeom>
                <a:rect b="b" l="l" r="r" t="t"/>
                <a:pathLst>
                  <a:path extrusionOk="0" fill="none" h="2165" w="4669">
                    <a:moveTo>
                      <a:pt x="1" y="1"/>
                    </a:moveTo>
                    <a:cubicBezTo>
                      <a:pt x="11" y="41"/>
                      <a:pt x="21" y="81"/>
                      <a:pt x="31" y="121"/>
                    </a:cubicBezTo>
                    <a:cubicBezTo>
                      <a:pt x="181" y="814"/>
                      <a:pt x="377" y="1497"/>
                      <a:pt x="608" y="2164"/>
                    </a:cubicBezTo>
                    <a:cubicBezTo>
                      <a:pt x="628" y="2159"/>
                      <a:pt x="648" y="2154"/>
                      <a:pt x="668" y="2144"/>
                    </a:cubicBezTo>
                    <a:cubicBezTo>
                      <a:pt x="1612" y="1838"/>
                      <a:pt x="2596" y="1517"/>
                      <a:pt x="3564" y="1231"/>
                    </a:cubicBezTo>
                    <a:cubicBezTo>
                      <a:pt x="3931" y="1120"/>
                      <a:pt x="4297" y="1020"/>
                      <a:pt x="4658" y="924"/>
                    </a:cubicBezTo>
                    <a:cubicBezTo>
                      <a:pt x="4663" y="919"/>
                      <a:pt x="4663" y="919"/>
                      <a:pt x="4668" y="919"/>
                    </a:cubicBezTo>
                  </a:path>
                </a:pathLst>
              </a:custGeom>
              <a:noFill/>
              <a:ln cap="flat" cmpd="sng" w="5275">
                <a:solidFill>
                  <a:srgbClr val="00003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49" name="Google Shape;6949;p32"/>
              <p:cNvSpPr/>
              <p:nvPr/>
            </p:nvSpPr>
            <p:spPr>
              <a:xfrm>
                <a:off x="1183125" y="3124650"/>
                <a:ext cx="126000" cy="76425"/>
              </a:xfrm>
              <a:custGeom>
                <a:rect b="b" l="l" r="r" t="t"/>
                <a:pathLst>
                  <a:path extrusionOk="0" fill="none" h="3057" w="5040">
                    <a:moveTo>
                      <a:pt x="1" y="0"/>
                    </a:moveTo>
                    <a:cubicBezTo>
                      <a:pt x="1" y="10"/>
                      <a:pt x="6" y="15"/>
                      <a:pt x="6" y="20"/>
                    </a:cubicBezTo>
                    <a:cubicBezTo>
                      <a:pt x="267" y="1064"/>
                      <a:pt x="663" y="2073"/>
                      <a:pt x="1175" y="3017"/>
                    </a:cubicBezTo>
                    <a:cubicBezTo>
                      <a:pt x="1180" y="3032"/>
                      <a:pt x="1185" y="3042"/>
                      <a:pt x="1190" y="3057"/>
                    </a:cubicBezTo>
                    <a:cubicBezTo>
                      <a:pt x="1290" y="2901"/>
                      <a:pt x="1572" y="2856"/>
                      <a:pt x="1737" y="2781"/>
                    </a:cubicBezTo>
                    <a:cubicBezTo>
                      <a:pt x="1998" y="2665"/>
                      <a:pt x="2259" y="2550"/>
                      <a:pt x="2520" y="2434"/>
                    </a:cubicBezTo>
                    <a:cubicBezTo>
                      <a:pt x="3022" y="2214"/>
                      <a:pt x="3529" y="1998"/>
                      <a:pt x="4031" y="1777"/>
                    </a:cubicBezTo>
                    <a:cubicBezTo>
                      <a:pt x="4332" y="1646"/>
                      <a:pt x="4633" y="1516"/>
                      <a:pt x="4935" y="1385"/>
                    </a:cubicBezTo>
                    <a:cubicBezTo>
                      <a:pt x="4970" y="1365"/>
                      <a:pt x="5005" y="1355"/>
                      <a:pt x="5040" y="1340"/>
                    </a:cubicBezTo>
                  </a:path>
                </a:pathLst>
              </a:custGeom>
              <a:noFill/>
              <a:ln cap="flat" cmpd="sng" w="5275">
                <a:solidFill>
                  <a:srgbClr val="00003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50" name="Google Shape;6950;p32"/>
              <p:cNvSpPr/>
              <p:nvPr/>
            </p:nvSpPr>
            <p:spPr>
              <a:xfrm>
                <a:off x="1137700" y="3257275"/>
                <a:ext cx="109575" cy="54100"/>
              </a:xfrm>
              <a:custGeom>
                <a:rect b="b" l="l" r="r" t="t"/>
                <a:pathLst>
                  <a:path extrusionOk="0" fill="none" h="2164" w="4383">
                    <a:moveTo>
                      <a:pt x="1" y="0"/>
                    </a:moveTo>
                    <a:cubicBezTo>
                      <a:pt x="1" y="11"/>
                      <a:pt x="1" y="16"/>
                      <a:pt x="1" y="21"/>
                    </a:cubicBezTo>
                    <a:cubicBezTo>
                      <a:pt x="101" y="743"/>
                      <a:pt x="241" y="1461"/>
                      <a:pt x="422" y="2164"/>
                    </a:cubicBezTo>
                    <a:cubicBezTo>
                      <a:pt x="447" y="2159"/>
                      <a:pt x="477" y="2149"/>
                      <a:pt x="502" y="2144"/>
                    </a:cubicBezTo>
                    <a:cubicBezTo>
                      <a:pt x="1752" y="1777"/>
                      <a:pt x="3052" y="1431"/>
                      <a:pt x="4302" y="1065"/>
                    </a:cubicBezTo>
                    <a:cubicBezTo>
                      <a:pt x="4332" y="1055"/>
                      <a:pt x="4357" y="1050"/>
                      <a:pt x="4382" y="1039"/>
                    </a:cubicBezTo>
                  </a:path>
                </a:pathLst>
              </a:custGeom>
              <a:noFill/>
              <a:ln cap="flat" cmpd="sng" w="5275">
                <a:solidFill>
                  <a:srgbClr val="00003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51" name="Google Shape;6951;p32"/>
              <p:cNvSpPr/>
              <p:nvPr/>
            </p:nvSpPr>
            <p:spPr>
              <a:xfrm>
                <a:off x="1111725" y="3297300"/>
                <a:ext cx="102800" cy="49350"/>
              </a:xfrm>
              <a:custGeom>
                <a:rect b="b" l="l" r="r" t="t"/>
                <a:pathLst>
                  <a:path extrusionOk="0" fill="none" h="1974" w="4112">
                    <a:moveTo>
                      <a:pt x="1" y="1"/>
                    </a:moveTo>
                    <a:cubicBezTo>
                      <a:pt x="1" y="6"/>
                      <a:pt x="1" y="6"/>
                      <a:pt x="1" y="6"/>
                    </a:cubicBezTo>
                    <a:cubicBezTo>
                      <a:pt x="186" y="663"/>
                      <a:pt x="377" y="1321"/>
                      <a:pt x="563" y="1973"/>
                    </a:cubicBezTo>
                    <a:cubicBezTo>
                      <a:pt x="568" y="1973"/>
                      <a:pt x="573" y="1973"/>
                      <a:pt x="573" y="1973"/>
                    </a:cubicBezTo>
                    <a:cubicBezTo>
                      <a:pt x="829" y="1818"/>
                      <a:pt x="1185" y="1777"/>
                      <a:pt x="1471" y="1697"/>
                    </a:cubicBezTo>
                    <a:cubicBezTo>
                      <a:pt x="2340" y="1456"/>
                      <a:pt x="3208" y="1215"/>
                      <a:pt x="4071" y="969"/>
                    </a:cubicBezTo>
                    <a:cubicBezTo>
                      <a:pt x="4086" y="964"/>
                      <a:pt x="4096" y="964"/>
                      <a:pt x="4111" y="959"/>
                    </a:cubicBezTo>
                  </a:path>
                </a:pathLst>
              </a:custGeom>
              <a:noFill/>
              <a:ln cap="flat" cmpd="sng" w="5275">
                <a:solidFill>
                  <a:srgbClr val="00003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52" name="Google Shape;6952;p32"/>
              <p:cNvSpPr/>
              <p:nvPr/>
            </p:nvSpPr>
            <p:spPr>
              <a:xfrm>
                <a:off x="1241100" y="3081100"/>
                <a:ext cx="77950" cy="170175"/>
              </a:xfrm>
              <a:custGeom>
                <a:rect b="b" l="l" r="r" t="t"/>
                <a:pathLst>
                  <a:path extrusionOk="0" fill="none" h="6807" w="3118">
                    <a:moveTo>
                      <a:pt x="3117" y="0"/>
                    </a:moveTo>
                    <a:cubicBezTo>
                      <a:pt x="2741" y="392"/>
                      <a:pt x="2480" y="869"/>
                      <a:pt x="2284" y="1376"/>
                    </a:cubicBezTo>
                    <a:cubicBezTo>
                      <a:pt x="2169" y="1692"/>
                      <a:pt x="2068" y="2018"/>
                      <a:pt x="1988" y="2344"/>
                    </a:cubicBezTo>
                    <a:cubicBezTo>
                      <a:pt x="1893" y="2736"/>
                      <a:pt x="1807" y="3127"/>
                      <a:pt x="1712" y="3519"/>
                    </a:cubicBezTo>
                    <a:cubicBezTo>
                      <a:pt x="1602" y="3981"/>
                      <a:pt x="1471" y="4437"/>
                      <a:pt x="1280" y="4874"/>
                    </a:cubicBezTo>
                    <a:cubicBezTo>
                      <a:pt x="964" y="5582"/>
                      <a:pt x="497" y="6209"/>
                      <a:pt x="0" y="6807"/>
                    </a:cubicBezTo>
                  </a:path>
                </a:pathLst>
              </a:custGeom>
              <a:noFill/>
              <a:ln cap="flat" cmpd="sng" w="5275">
                <a:solidFill>
                  <a:srgbClr val="00003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53" name="Google Shape;6953;p32"/>
              <p:cNvSpPr/>
              <p:nvPr/>
            </p:nvSpPr>
            <p:spPr>
              <a:xfrm>
                <a:off x="1047350" y="3459425"/>
                <a:ext cx="168925" cy="87625"/>
              </a:xfrm>
              <a:custGeom>
                <a:rect b="b" l="l" r="r" t="t"/>
                <a:pathLst>
                  <a:path extrusionOk="0" fill="none" h="3505" w="6757">
                    <a:moveTo>
                      <a:pt x="1" y="1"/>
                    </a:moveTo>
                    <a:cubicBezTo>
                      <a:pt x="16" y="26"/>
                      <a:pt x="31" y="46"/>
                      <a:pt x="46" y="66"/>
                    </a:cubicBezTo>
                    <a:cubicBezTo>
                      <a:pt x="809" y="1245"/>
                      <a:pt x="1647" y="2375"/>
                      <a:pt x="2560" y="3444"/>
                    </a:cubicBezTo>
                    <a:cubicBezTo>
                      <a:pt x="2576" y="3464"/>
                      <a:pt x="2596" y="3484"/>
                      <a:pt x="2611" y="3504"/>
                    </a:cubicBezTo>
                    <a:cubicBezTo>
                      <a:pt x="3504" y="2847"/>
                      <a:pt x="4387" y="2169"/>
                      <a:pt x="5286" y="1501"/>
                    </a:cubicBezTo>
                    <a:cubicBezTo>
                      <a:pt x="5763" y="1150"/>
                      <a:pt x="6240" y="799"/>
                      <a:pt x="6727" y="457"/>
                    </a:cubicBezTo>
                    <a:cubicBezTo>
                      <a:pt x="6737" y="452"/>
                      <a:pt x="6747" y="447"/>
                      <a:pt x="6757" y="442"/>
                    </a:cubicBezTo>
                  </a:path>
                </a:pathLst>
              </a:custGeom>
              <a:noFill/>
              <a:ln cap="flat" cmpd="sng" w="5275">
                <a:solidFill>
                  <a:srgbClr val="00003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54" name="Google Shape;6954;p32"/>
              <p:cNvSpPr/>
              <p:nvPr/>
            </p:nvSpPr>
            <p:spPr>
              <a:xfrm>
                <a:off x="1045975" y="3506100"/>
                <a:ext cx="164775" cy="84100"/>
              </a:xfrm>
              <a:custGeom>
                <a:rect b="b" l="l" r="r" t="t"/>
                <a:pathLst>
                  <a:path extrusionOk="0" fill="none" h="3364" w="6591">
                    <a:moveTo>
                      <a:pt x="0" y="909"/>
                    </a:moveTo>
                    <a:cubicBezTo>
                      <a:pt x="10" y="919"/>
                      <a:pt x="10" y="924"/>
                      <a:pt x="20" y="934"/>
                    </a:cubicBezTo>
                    <a:cubicBezTo>
                      <a:pt x="608" y="1747"/>
                      <a:pt x="1250" y="2520"/>
                      <a:pt x="1943" y="3248"/>
                    </a:cubicBezTo>
                    <a:cubicBezTo>
                      <a:pt x="1948" y="3248"/>
                      <a:pt x="1948" y="3248"/>
                      <a:pt x="1948" y="3248"/>
                    </a:cubicBezTo>
                    <a:cubicBezTo>
                      <a:pt x="2103" y="3364"/>
                      <a:pt x="3961" y="2064"/>
                      <a:pt x="4181" y="1883"/>
                    </a:cubicBezTo>
                    <a:cubicBezTo>
                      <a:pt x="4342" y="1752"/>
                      <a:pt x="4508" y="1617"/>
                      <a:pt x="4673" y="1491"/>
                    </a:cubicBezTo>
                    <a:cubicBezTo>
                      <a:pt x="5311" y="990"/>
                      <a:pt x="5963" y="513"/>
                      <a:pt x="6591" y="1"/>
                    </a:cubicBezTo>
                  </a:path>
                </a:pathLst>
              </a:custGeom>
              <a:noFill/>
              <a:ln cap="flat" cmpd="sng" w="5275">
                <a:solidFill>
                  <a:srgbClr val="00003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55" name="Google Shape;6955;p32"/>
              <p:cNvSpPr/>
              <p:nvPr/>
            </p:nvSpPr>
            <p:spPr>
              <a:xfrm>
                <a:off x="1000050" y="3622050"/>
                <a:ext cx="169300" cy="86475"/>
              </a:xfrm>
              <a:custGeom>
                <a:rect b="b" l="l" r="r" t="t"/>
                <a:pathLst>
                  <a:path extrusionOk="0" fill="none" h="3459" w="6772">
                    <a:moveTo>
                      <a:pt x="0" y="417"/>
                    </a:moveTo>
                    <a:cubicBezTo>
                      <a:pt x="5" y="417"/>
                      <a:pt x="10" y="427"/>
                      <a:pt x="10" y="427"/>
                    </a:cubicBezTo>
                    <a:cubicBezTo>
                      <a:pt x="823" y="1491"/>
                      <a:pt x="1707" y="2500"/>
                      <a:pt x="2640" y="3459"/>
                    </a:cubicBezTo>
                    <a:lnTo>
                      <a:pt x="2646" y="3459"/>
                    </a:lnTo>
                    <a:cubicBezTo>
                      <a:pt x="3624" y="2651"/>
                      <a:pt x="4618" y="1802"/>
                      <a:pt x="5607" y="969"/>
                    </a:cubicBezTo>
                    <a:cubicBezTo>
                      <a:pt x="5998" y="643"/>
                      <a:pt x="6385" y="317"/>
                      <a:pt x="6771" y="1"/>
                    </a:cubicBezTo>
                  </a:path>
                </a:pathLst>
              </a:custGeom>
              <a:noFill/>
              <a:ln cap="flat" cmpd="sng" w="5275">
                <a:solidFill>
                  <a:srgbClr val="00003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56" name="Google Shape;6956;p32"/>
              <p:cNvSpPr/>
              <p:nvPr/>
            </p:nvSpPr>
            <p:spPr>
              <a:xfrm>
                <a:off x="1139325" y="3427300"/>
                <a:ext cx="48350" cy="308725"/>
              </a:xfrm>
              <a:custGeom>
                <a:rect b="b" l="l" r="r" t="t"/>
                <a:pathLst>
                  <a:path extrusionOk="0" fill="none" h="12349" w="1934">
                    <a:moveTo>
                      <a:pt x="1627" y="1"/>
                    </a:moveTo>
                    <a:cubicBezTo>
                      <a:pt x="1933" y="894"/>
                      <a:pt x="1853" y="1863"/>
                      <a:pt x="1607" y="2786"/>
                    </a:cubicBezTo>
                    <a:cubicBezTo>
                      <a:pt x="1517" y="3128"/>
                      <a:pt x="1401" y="3459"/>
                      <a:pt x="1281" y="3785"/>
                    </a:cubicBezTo>
                    <a:cubicBezTo>
                      <a:pt x="1175" y="4071"/>
                      <a:pt x="1060" y="4357"/>
                      <a:pt x="939" y="4643"/>
                    </a:cubicBezTo>
                    <a:cubicBezTo>
                      <a:pt x="568" y="5557"/>
                      <a:pt x="186" y="6476"/>
                      <a:pt x="61" y="7449"/>
                    </a:cubicBezTo>
                    <a:cubicBezTo>
                      <a:pt x="6" y="7891"/>
                      <a:pt x="1" y="8323"/>
                      <a:pt x="36" y="8759"/>
                    </a:cubicBezTo>
                    <a:cubicBezTo>
                      <a:pt x="126" y="9974"/>
                      <a:pt x="518" y="11179"/>
                      <a:pt x="909" y="12348"/>
                    </a:cubicBezTo>
                  </a:path>
                </a:pathLst>
              </a:custGeom>
              <a:noFill/>
              <a:ln cap="flat" cmpd="sng" w="5275">
                <a:solidFill>
                  <a:srgbClr val="00003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57" name="Google Shape;6957;p32"/>
              <p:cNvSpPr/>
              <p:nvPr/>
            </p:nvSpPr>
            <p:spPr>
              <a:xfrm>
                <a:off x="1013850" y="3770875"/>
                <a:ext cx="180475" cy="116600"/>
              </a:xfrm>
              <a:custGeom>
                <a:rect b="b" l="l" r="r" t="t"/>
                <a:pathLst>
                  <a:path extrusionOk="0" fill="none" h="4664" w="7219">
                    <a:moveTo>
                      <a:pt x="0" y="2304"/>
                    </a:moveTo>
                    <a:cubicBezTo>
                      <a:pt x="16" y="2314"/>
                      <a:pt x="26" y="2324"/>
                      <a:pt x="36" y="2334"/>
                    </a:cubicBezTo>
                    <a:cubicBezTo>
                      <a:pt x="904" y="3143"/>
                      <a:pt x="1812" y="3910"/>
                      <a:pt x="2746" y="4633"/>
                    </a:cubicBezTo>
                    <a:cubicBezTo>
                      <a:pt x="2761" y="4643"/>
                      <a:pt x="2771" y="4653"/>
                      <a:pt x="2781" y="4663"/>
                    </a:cubicBezTo>
                    <a:cubicBezTo>
                      <a:pt x="4207" y="3067"/>
                      <a:pt x="5672" y="1511"/>
                      <a:pt x="7198" y="21"/>
                    </a:cubicBezTo>
                    <a:cubicBezTo>
                      <a:pt x="7203" y="10"/>
                      <a:pt x="7208" y="5"/>
                      <a:pt x="7218" y="0"/>
                    </a:cubicBezTo>
                  </a:path>
                </a:pathLst>
              </a:custGeom>
              <a:noFill/>
              <a:ln cap="flat" cmpd="sng" w="5275">
                <a:solidFill>
                  <a:srgbClr val="00003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58" name="Google Shape;6958;p32"/>
              <p:cNvSpPr/>
              <p:nvPr/>
            </p:nvSpPr>
            <p:spPr>
              <a:xfrm>
                <a:off x="1013975" y="3947550"/>
                <a:ext cx="30525" cy="91875"/>
              </a:xfrm>
              <a:custGeom>
                <a:rect b="b" l="l" r="r" t="t"/>
                <a:pathLst>
                  <a:path extrusionOk="0" fill="none" h="3675" w="1221">
                    <a:moveTo>
                      <a:pt x="91" y="1"/>
                    </a:moveTo>
                    <a:cubicBezTo>
                      <a:pt x="0" y="1306"/>
                      <a:pt x="412" y="2641"/>
                      <a:pt x="1220" y="3675"/>
                    </a:cubicBezTo>
                  </a:path>
                </a:pathLst>
              </a:custGeom>
              <a:noFill/>
              <a:ln cap="flat" cmpd="sng" w="5275">
                <a:solidFill>
                  <a:srgbClr val="00003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59" name="Google Shape;6959;p32"/>
              <p:cNvSpPr/>
              <p:nvPr/>
            </p:nvSpPr>
            <p:spPr>
              <a:xfrm>
                <a:off x="791000" y="3176850"/>
                <a:ext cx="70800" cy="73050"/>
              </a:xfrm>
              <a:custGeom>
                <a:rect b="b" l="l" r="r" t="t"/>
                <a:pathLst>
                  <a:path extrusionOk="0" fill="none" h="2922" w="2832">
                    <a:moveTo>
                      <a:pt x="0" y="1757"/>
                    </a:moveTo>
                    <a:cubicBezTo>
                      <a:pt x="602" y="2138"/>
                      <a:pt x="1210" y="2515"/>
                      <a:pt x="1817" y="2896"/>
                    </a:cubicBezTo>
                    <a:cubicBezTo>
                      <a:pt x="1832" y="2901"/>
                      <a:pt x="1847" y="2916"/>
                      <a:pt x="1857" y="2921"/>
                    </a:cubicBezTo>
                    <a:cubicBezTo>
                      <a:pt x="2204" y="1983"/>
                      <a:pt x="2530" y="974"/>
                      <a:pt x="2831" y="20"/>
                    </a:cubicBezTo>
                    <a:cubicBezTo>
                      <a:pt x="2831" y="10"/>
                      <a:pt x="2831" y="10"/>
                      <a:pt x="2831" y="0"/>
                    </a:cubicBezTo>
                  </a:path>
                </a:pathLst>
              </a:custGeom>
              <a:noFill/>
              <a:ln cap="flat" cmpd="sng" w="5275">
                <a:solidFill>
                  <a:srgbClr val="00003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60" name="Google Shape;6960;p32"/>
              <p:cNvSpPr/>
              <p:nvPr/>
            </p:nvSpPr>
            <p:spPr>
              <a:xfrm>
                <a:off x="811200" y="3253625"/>
                <a:ext cx="85100" cy="86875"/>
              </a:xfrm>
              <a:custGeom>
                <a:rect b="b" l="l" r="r" t="t"/>
                <a:pathLst>
                  <a:path extrusionOk="0" fill="none" h="3475" w="3404">
                    <a:moveTo>
                      <a:pt x="0" y="2330"/>
                    </a:moveTo>
                    <a:cubicBezTo>
                      <a:pt x="321" y="2521"/>
                      <a:pt x="648" y="2701"/>
                      <a:pt x="984" y="2877"/>
                    </a:cubicBezTo>
                    <a:cubicBezTo>
                      <a:pt x="1381" y="3083"/>
                      <a:pt x="1792" y="3279"/>
                      <a:pt x="2209" y="3454"/>
                    </a:cubicBezTo>
                    <a:cubicBezTo>
                      <a:pt x="2224" y="3459"/>
                      <a:pt x="2239" y="3469"/>
                      <a:pt x="2259" y="3474"/>
                    </a:cubicBezTo>
                    <a:cubicBezTo>
                      <a:pt x="2545" y="2300"/>
                      <a:pt x="2916" y="1135"/>
                      <a:pt x="3398" y="21"/>
                    </a:cubicBezTo>
                    <a:cubicBezTo>
                      <a:pt x="3398" y="16"/>
                      <a:pt x="3403" y="6"/>
                      <a:pt x="3403" y="1"/>
                    </a:cubicBezTo>
                  </a:path>
                </a:pathLst>
              </a:custGeom>
              <a:noFill/>
              <a:ln cap="flat" cmpd="sng" w="5275">
                <a:solidFill>
                  <a:srgbClr val="00003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61" name="Google Shape;6961;p32"/>
              <p:cNvSpPr/>
              <p:nvPr/>
            </p:nvSpPr>
            <p:spPr>
              <a:xfrm>
                <a:off x="824250" y="3302075"/>
                <a:ext cx="35400" cy="146075"/>
              </a:xfrm>
              <a:custGeom>
                <a:rect b="b" l="l" r="r" t="t"/>
                <a:pathLst>
                  <a:path extrusionOk="0" fill="none" h="5843" w="1416">
                    <a:moveTo>
                      <a:pt x="0" y="0"/>
                    </a:moveTo>
                    <a:cubicBezTo>
                      <a:pt x="156" y="312"/>
                      <a:pt x="316" y="623"/>
                      <a:pt x="462" y="939"/>
                    </a:cubicBezTo>
                    <a:cubicBezTo>
                      <a:pt x="828" y="1717"/>
                      <a:pt x="1145" y="2515"/>
                      <a:pt x="1280" y="3363"/>
                    </a:cubicBezTo>
                    <a:cubicBezTo>
                      <a:pt x="1416" y="4181"/>
                      <a:pt x="1371" y="5020"/>
                      <a:pt x="1280" y="5843"/>
                    </a:cubicBezTo>
                  </a:path>
                </a:pathLst>
              </a:custGeom>
              <a:noFill/>
              <a:ln cap="flat" cmpd="sng" w="5275">
                <a:solidFill>
                  <a:srgbClr val="00003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62" name="Google Shape;6962;p32"/>
              <p:cNvSpPr/>
              <p:nvPr/>
            </p:nvSpPr>
            <p:spPr>
              <a:xfrm>
                <a:off x="830150" y="3456425"/>
                <a:ext cx="119975" cy="109675"/>
              </a:xfrm>
              <a:custGeom>
                <a:rect b="b" l="l" r="r" t="t"/>
                <a:pathLst>
                  <a:path extrusionOk="0" fill="none" h="4387" w="4799">
                    <a:moveTo>
                      <a:pt x="0" y="3157"/>
                    </a:moveTo>
                    <a:cubicBezTo>
                      <a:pt x="10" y="3162"/>
                      <a:pt x="20" y="3167"/>
                      <a:pt x="30" y="3172"/>
                    </a:cubicBezTo>
                    <a:cubicBezTo>
                      <a:pt x="196" y="3278"/>
                      <a:pt x="377" y="3358"/>
                      <a:pt x="557" y="3443"/>
                    </a:cubicBezTo>
                    <a:cubicBezTo>
                      <a:pt x="1255" y="3750"/>
                      <a:pt x="1953" y="4061"/>
                      <a:pt x="2645" y="4372"/>
                    </a:cubicBezTo>
                    <a:cubicBezTo>
                      <a:pt x="2655" y="4377"/>
                      <a:pt x="2665" y="4382"/>
                      <a:pt x="2675" y="4387"/>
                    </a:cubicBezTo>
                    <a:cubicBezTo>
                      <a:pt x="3393" y="2936"/>
                      <a:pt x="4086" y="1446"/>
                      <a:pt x="4799" y="0"/>
                    </a:cubicBezTo>
                  </a:path>
                </a:pathLst>
              </a:custGeom>
              <a:noFill/>
              <a:ln cap="flat" cmpd="sng" w="5275">
                <a:solidFill>
                  <a:srgbClr val="00003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63" name="Google Shape;6963;p32"/>
              <p:cNvSpPr/>
              <p:nvPr/>
            </p:nvSpPr>
            <p:spPr>
              <a:xfrm>
                <a:off x="974200" y="3734475"/>
                <a:ext cx="3900" cy="29650"/>
              </a:xfrm>
              <a:custGeom>
                <a:rect b="b" l="l" r="r" t="t"/>
                <a:pathLst>
                  <a:path extrusionOk="0" fill="none" h="1186" w="156">
                    <a:moveTo>
                      <a:pt x="156" y="1"/>
                    </a:moveTo>
                    <a:cubicBezTo>
                      <a:pt x="106" y="392"/>
                      <a:pt x="51" y="789"/>
                      <a:pt x="0" y="1185"/>
                    </a:cubicBezTo>
                  </a:path>
                </a:pathLst>
              </a:custGeom>
              <a:noFill/>
              <a:ln cap="flat" cmpd="sng" w="5275">
                <a:solidFill>
                  <a:srgbClr val="00003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64" name="Google Shape;6964;p32"/>
              <p:cNvSpPr/>
              <p:nvPr/>
            </p:nvSpPr>
            <p:spPr>
              <a:xfrm>
                <a:off x="988625" y="3749800"/>
                <a:ext cx="2025" cy="22475"/>
              </a:xfrm>
              <a:custGeom>
                <a:rect b="b" l="l" r="r" t="t"/>
                <a:pathLst>
                  <a:path extrusionOk="0" fill="none" h="899" w="81">
                    <a:moveTo>
                      <a:pt x="81" y="0"/>
                    </a:moveTo>
                    <a:cubicBezTo>
                      <a:pt x="26" y="296"/>
                      <a:pt x="1" y="598"/>
                      <a:pt x="1" y="899"/>
                    </a:cubicBezTo>
                  </a:path>
                </a:pathLst>
              </a:custGeom>
              <a:noFill/>
              <a:ln cap="flat" cmpd="sng" w="5275">
                <a:solidFill>
                  <a:srgbClr val="00003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65" name="Google Shape;6965;p32"/>
              <p:cNvSpPr/>
              <p:nvPr/>
            </p:nvSpPr>
            <p:spPr>
              <a:xfrm>
                <a:off x="865150" y="3529575"/>
                <a:ext cx="124500" cy="117725"/>
              </a:xfrm>
              <a:custGeom>
                <a:rect b="b" l="l" r="r" t="t"/>
                <a:pathLst>
                  <a:path extrusionOk="0" fill="none" h="4709" w="4980">
                    <a:moveTo>
                      <a:pt x="1" y="4196"/>
                    </a:moveTo>
                    <a:cubicBezTo>
                      <a:pt x="11" y="4201"/>
                      <a:pt x="16" y="4201"/>
                      <a:pt x="26" y="4201"/>
                    </a:cubicBezTo>
                    <a:cubicBezTo>
                      <a:pt x="939" y="4367"/>
                      <a:pt x="1853" y="4538"/>
                      <a:pt x="2771" y="4708"/>
                    </a:cubicBezTo>
                    <a:cubicBezTo>
                      <a:pt x="2771" y="4708"/>
                      <a:pt x="2781" y="4708"/>
                      <a:pt x="2781" y="4708"/>
                    </a:cubicBezTo>
                    <a:cubicBezTo>
                      <a:pt x="3419" y="3102"/>
                      <a:pt x="4111" y="1516"/>
                      <a:pt x="4970" y="15"/>
                    </a:cubicBezTo>
                    <a:cubicBezTo>
                      <a:pt x="4975" y="10"/>
                      <a:pt x="4980" y="5"/>
                      <a:pt x="4980" y="0"/>
                    </a:cubicBezTo>
                  </a:path>
                </a:pathLst>
              </a:custGeom>
              <a:noFill/>
              <a:ln cap="flat" cmpd="sng" w="5275">
                <a:solidFill>
                  <a:srgbClr val="00003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66" name="Google Shape;6966;p32"/>
              <p:cNvSpPr/>
              <p:nvPr/>
            </p:nvSpPr>
            <p:spPr>
              <a:xfrm>
                <a:off x="910450" y="3822075"/>
                <a:ext cx="47825" cy="162025"/>
              </a:xfrm>
              <a:custGeom>
                <a:rect b="b" l="l" r="r" t="t"/>
                <a:pathLst>
                  <a:path extrusionOk="0" fill="none" h="6481" w="1913">
                    <a:moveTo>
                      <a:pt x="201" y="0"/>
                    </a:moveTo>
                    <a:cubicBezTo>
                      <a:pt x="1" y="1110"/>
                      <a:pt x="327" y="2254"/>
                      <a:pt x="748" y="3303"/>
                    </a:cubicBezTo>
                    <a:cubicBezTo>
                      <a:pt x="1170" y="4352"/>
                      <a:pt x="1692" y="5371"/>
                      <a:pt x="1913" y="6480"/>
                    </a:cubicBezTo>
                  </a:path>
                </a:pathLst>
              </a:custGeom>
              <a:noFill/>
              <a:ln cap="flat" cmpd="sng" w="5275">
                <a:solidFill>
                  <a:srgbClr val="00003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67" name="Google Shape;6967;p32"/>
              <p:cNvSpPr/>
              <p:nvPr/>
            </p:nvSpPr>
            <p:spPr>
              <a:xfrm>
                <a:off x="1465725" y="3338975"/>
                <a:ext cx="80575" cy="51700"/>
              </a:xfrm>
              <a:custGeom>
                <a:rect b="b" l="l" r="r" t="t"/>
                <a:pathLst>
                  <a:path extrusionOk="0" fill="none" h="2068" w="3223">
                    <a:moveTo>
                      <a:pt x="296" y="0"/>
                    </a:moveTo>
                    <a:cubicBezTo>
                      <a:pt x="286" y="30"/>
                      <a:pt x="281" y="65"/>
                      <a:pt x="276" y="95"/>
                    </a:cubicBezTo>
                    <a:cubicBezTo>
                      <a:pt x="161" y="748"/>
                      <a:pt x="110" y="1410"/>
                      <a:pt x="0" y="2063"/>
                    </a:cubicBezTo>
                    <a:lnTo>
                      <a:pt x="0" y="2068"/>
                    </a:lnTo>
                    <a:cubicBezTo>
                      <a:pt x="1044" y="1877"/>
                      <a:pt x="2133" y="1656"/>
                      <a:pt x="3177" y="1466"/>
                    </a:cubicBezTo>
                    <a:cubicBezTo>
                      <a:pt x="3192" y="1461"/>
                      <a:pt x="3207" y="1456"/>
                      <a:pt x="3222" y="1456"/>
                    </a:cubicBezTo>
                  </a:path>
                </a:pathLst>
              </a:custGeom>
              <a:noFill/>
              <a:ln cap="flat" cmpd="sng" w="5275">
                <a:solidFill>
                  <a:srgbClr val="00003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68" name="Google Shape;6968;p32"/>
              <p:cNvSpPr/>
              <p:nvPr/>
            </p:nvSpPr>
            <p:spPr>
              <a:xfrm>
                <a:off x="1436975" y="3365325"/>
                <a:ext cx="61775" cy="60250"/>
              </a:xfrm>
              <a:custGeom>
                <a:rect b="b" l="l" r="r" t="t"/>
                <a:pathLst>
                  <a:path extrusionOk="0" fill="none" h="2410" w="2471">
                    <a:moveTo>
                      <a:pt x="56" y="0"/>
                    </a:moveTo>
                    <a:cubicBezTo>
                      <a:pt x="56" y="35"/>
                      <a:pt x="51" y="60"/>
                      <a:pt x="51" y="95"/>
                    </a:cubicBezTo>
                    <a:cubicBezTo>
                      <a:pt x="6" y="863"/>
                      <a:pt x="1" y="1636"/>
                      <a:pt x="36" y="2404"/>
                    </a:cubicBezTo>
                    <a:lnTo>
                      <a:pt x="36" y="2409"/>
                    </a:lnTo>
                    <a:cubicBezTo>
                      <a:pt x="824" y="2204"/>
                      <a:pt x="1642" y="1988"/>
                      <a:pt x="2445" y="1912"/>
                    </a:cubicBezTo>
                    <a:cubicBezTo>
                      <a:pt x="2455" y="1912"/>
                      <a:pt x="2460" y="1907"/>
                      <a:pt x="2470" y="1907"/>
                    </a:cubicBezTo>
                  </a:path>
                </a:pathLst>
              </a:custGeom>
              <a:noFill/>
              <a:ln cap="flat" cmpd="sng" w="5275">
                <a:solidFill>
                  <a:srgbClr val="00003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69" name="Google Shape;6969;p32"/>
              <p:cNvSpPr/>
              <p:nvPr/>
            </p:nvSpPr>
            <p:spPr>
              <a:xfrm>
                <a:off x="1359925" y="3494050"/>
                <a:ext cx="89250" cy="65525"/>
              </a:xfrm>
              <a:custGeom>
                <a:rect b="b" l="l" r="r" t="t"/>
                <a:pathLst>
                  <a:path extrusionOk="0" fill="none" h="2621" w="3570">
                    <a:moveTo>
                      <a:pt x="71" y="1"/>
                    </a:moveTo>
                    <a:cubicBezTo>
                      <a:pt x="71" y="26"/>
                      <a:pt x="66" y="46"/>
                      <a:pt x="66" y="71"/>
                    </a:cubicBezTo>
                    <a:cubicBezTo>
                      <a:pt x="11" y="919"/>
                      <a:pt x="1" y="1773"/>
                      <a:pt x="46" y="2621"/>
                    </a:cubicBezTo>
                    <a:cubicBezTo>
                      <a:pt x="61" y="2616"/>
                      <a:pt x="71" y="2606"/>
                      <a:pt x="86" y="2601"/>
                    </a:cubicBezTo>
                    <a:cubicBezTo>
                      <a:pt x="1215" y="2089"/>
                      <a:pt x="2415" y="1557"/>
                      <a:pt x="3569" y="1110"/>
                    </a:cubicBezTo>
                    <a:lnTo>
                      <a:pt x="3569" y="1110"/>
                    </a:lnTo>
                  </a:path>
                </a:pathLst>
              </a:custGeom>
              <a:noFill/>
              <a:ln cap="flat" cmpd="sng" w="5275">
                <a:solidFill>
                  <a:srgbClr val="00003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70" name="Google Shape;6970;p32"/>
              <p:cNvSpPr/>
              <p:nvPr/>
            </p:nvSpPr>
            <p:spPr>
              <a:xfrm>
                <a:off x="1297575" y="3553150"/>
                <a:ext cx="62875" cy="83475"/>
              </a:xfrm>
              <a:custGeom>
                <a:rect b="b" l="l" r="r" t="t"/>
                <a:pathLst>
                  <a:path extrusionOk="0" fill="none" h="3339" w="2515">
                    <a:moveTo>
                      <a:pt x="0" y="1"/>
                    </a:moveTo>
                    <a:lnTo>
                      <a:pt x="0" y="41"/>
                    </a:lnTo>
                    <a:cubicBezTo>
                      <a:pt x="5" y="377"/>
                      <a:pt x="15" y="709"/>
                      <a:pt x="35" y="1045"/>
                    </a:cubicBezTo>
                    <a:cubicBezTo>
                      <a:pt x="75" y="1813"/>
                      <a:pt x="151" y="2576"/>
                      <a:pt x="261" y="3339"/>
                    </a:cubicBezTo>
                    <a:cubicBezTo>
                      <a:pt x="281" y="3329"/>
                      <a:pt x="301" y="3324"/>
                      <a:pt x="321" y="3314"/>
                    </a:cubicBezTo>
                    <a:cubicBezTo>
                      <a:pt x="1049" y="3038"/>
                      <a:pt x="1787" y="2757"/>
                      <a:pt x="2515" y="2481"/>
                    </a:cubicBezTo>
                  </a:path>
                </a:pathLst>
              </a:custGeom>
              <a:noFill/>
              <a:ln cap="flat" cmpd="sng" w="5275">
                <a:solidFill>
                  <a:srgbClr val="00003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71" name="Google Shape;6971;p32"/>
              <p:cNvSpPr/>
              <p:nvPr/>
            </p:nvSpPr>
            <p:spPr>
              <a:xfrm>
                <a:off x="1236700" y="3736750"/>
                <a:ext cx="113100" cy="80325"/>
              </a:xfrm>
              <a:custGeom>
                <a:rect b="b" l="l" r="r" t="t"/>
                <a:pathLst>
                  <a:path extrusionOk="0" fill="none" h="3213" w="4524">
                    <a:moveTo>
                      <a:pt x="1" y="0"/>
                    </a:moveTo>
                    <a:cubicBezTo>
                      <a:pt x="1" y="10"/>
                      <a:pt x="6" y="25"/>
                      <a:pt x="11" y="35"/>
                    </a:cubicBezTo>
                    <a:cubicBezTo>
                      <a:pt x="242" y="1054"/>
                      <a:pt x="478" y="2304"/>
                      <a:pt x="1015" y="3197"/>
                    </a:cubicBezTo>
                    <a:cubicBezTo>
                      <a:pt x="1020" y="3203"/>
                      <a:pt x="1020" y="3208"/>
                      <a:pt x="1025" y="3213"/>
                    </a:cubicBezTo>
                    <a:cubicBezTo>
                      <a:pt x="2204" y="2379"/>
                      <a:pt x="3369" y="1476"/>
                      <a:pt x="4513" y="592"/>
                    </a:cubicBezTo>
                    <a:cubicBezTo>
                      <a:pt x="4518" y="587"/>
                      <a:pt x="4518" y="587"/>
                      <a:pt x="4523" y="582"/>
                    </a:cubicBezTo>
                  </a:path>
                </a:pathLst>
              </a:custGeom>
              <a:noFill/>
              <a:ln cap="flat" cmpd="sng" w="5275">
                <a:solidFill>
                  <a:srgbClr val="00003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72" name="Google Shape;6972;p32"/>
              <p:cNvSpPr/>
              <p:nvPr/>
            </p:nvSpPr>
            <p:spPr>
              <a:xfrm>
                <a:off x="1315875" y="3694825"/>
                <a:ext cx="11200" cy="18600"/>
              </a:xfrm>
              <a:custGeom>
                <a:rect b="b" l="l" r="r" t="t"/>
                <a:pathLst>
                  <a:path extrusionOk="0" fill="none" h="744" w="448">
                    <a:moveTo>
                      <a:pt x="448" y="1"/>
                    </a:moveTo>
                    <a:cubicBezTo>
                      <a:pt x="277" y="232"/>
                      <a:pt x="126" y="483"/>
                      <a:pt x="1" y="744"/>
                    </a:cubicBezTo>
                  </a:path>
                </a:pathLst>
              </a:custGeom>
              <a:noFill/>
              <a:ln cap="flat" cmpd="sng" w="5275">
                <a:solidFill>
                  <a:srgbClr val="00003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73" name="Google Shape;6973;p32"/>
              <p:cNvSpPr/>
              <p:nvPr/>
            </p:nvSpPr>
            <p:spPr>
              <a:xfrm>
                <a:off x="1322800" y="3708250"/>
                <a:ext cx="11425" cy="18225"/>
              </a:xfrm>
              <a:custGeom>
                <a:rect b="b" l="l" r="r" t="t"/>
                <a:pathLst>
                  <a:path extrusionOk="0" fill="none" h="729" w="457">
                    <a:moveTo>
                      <a:pt x="457" y="1"/>
                    </a:moveTo>
                    <a:cubicBezTo>
                      <a:pt x="316" y="252"/>
                      <a:pt x="166" y="493"/>
                      <a:pt x="0" y="729"/>
                    </a:cubicBezTo>
                  </a:path>
                </a:pathLst>
              </a:custGeom>
              <a:noFill/>
              <a:ln cap="flat" cmpd="sng" w="5275">
                <a:solidFill>
                  <a:srgbClr val="00003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74" name="Google Shape;6974;p32"/>
              <p:cNvSpPr/>
              <p:nvPr/>
            </p:nvSpPr>
            <p:spPr>
              <a:xfrm>
                <a:off x="1135450" y="3947925"/>
                <a:ext cx="121350" cy="60000"/>
              </a:xfrm>
              <a:custGeom>
                <a:rect b="b" l="l" r="r" t="t"/>
                <a:pathLst>
                  <a:path extrusionOk="0" fill="none" h="2400" w="4854">
                    <a:moveTo>
                      <a:pt x="0" y="1"/>
                    </a:moveTo>
                    <a:cubicBezTo>
                      <a:pt x="5" y="16"/>
                      <a:pt x="15" y="36"/>
                      <a:pt x="20" y="51"/>
                    </a:cubicBezTo>
                    <a:cubicBezTo>
                      <a:pt x="357" y="879"/>
                      <a:pt x="773" y="1667"/>
                      <a:pt x="1280" y="2400"/>
                    </a:cubicBezTo>
                    <a:cubicBezTo>
                      <a:pt x="1305" y="2380"/>
                      <a:pt x="1330" y="2360"/>
                      <a:pt x="1355" y="2345"/>
                    </a:cubicBezTo>
                    <a:cubicBezTo>
                      <a:pt x="2475" y="1511"/>
                      <a:pt x="3654" y="764"/>
                      <a:pt x="4854" y="61"/>
                    </a:cubicBezTo>
                  </a:path>
                </a:pathLst>
              </a:custGeom>
              <a:noFill/>
              <a:ln cap="flat" cmpd="sng" w="5275">
                <a:solidFill>
                  <a:srgbClr val="00003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75" name="Google Shape;6975;p32"/>
              <p:cNvSpPr/>
              <p:nvPr/>
            </p:nvSpPr>
            <p:spPr>
              <a:xfrm>
                <a:off x="1255400" y="3556050"/>
                <a:ext cx="66900" cy="168550"/>
              </a:xfrm>
              <a:custGeom>
                <a:rect b="b" l="l" r="r" t="t"/>
                <a:pathLst>
                  <a:path extrusionOk="0" fill="none" h="6742" w="2676">
                    <a:moveTo>
                      <a:pt x="1" y="6741"/>
                    </a:moveTo>
                    <a:cubicBezTo>
                      <a:pt x="91" y="5497"/>
                      <a:pt x="216" y="4242"/>
                      <a:pt x="603" y="3057"/>
                    </a:cubicBezTo>
                    <a:cubicBezTo>
                      <a:pt x="854" y="2294"/>
                      <a:pt x="1220" y="1556"/>
                      <a:pt x="1722" y="929"/>
                    </a:cubicBezTo>
                    <a:cubicBezTo>
                      <a:pt x="1998" y="578"/>
                      <a:pt x="2315" y="266"/>
                      <a:pt x="2676" y="0"/>
                    </a:cubicBezTo>
                  </a:path>
                </a:pathLst>
              </a:custGeom>
              <a:noFill/>
              <a:ln cap="flat" cmpd="sng" w="5275">
                <a:solidFill>
                  <a:srgbClr val="00003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76" name="Google Shape;6976;p32"/>
              <p:cNvSpPr/>
              <p:nvPr/>
            </p:nvSpPr>
            <p:spPr>
              <a:xfrm>
                <a:off x="1567725" y="3747275"/>
                <a:ext cx="89000" cy="54500"/>
              </a:xfrm>
              <a:custGeom>
                <a:rect b="b" l="l" r="r" t="t"/>
                <a:pathLst>
                  <a:path extrusionOk="0" fill="none" h="2180" w="3560">
                    <a:moveTo>
                      <a:pt x="673" y="1"/>
                    </a:moveTo>
                    <a:cubicBezTo>
                      <a:pt x="392" y="704"/>
                      <a:pt x="166" y="1431"/>
                      <a:pt x="1" y="2174"/>
                    </a:cubicBezTo>
                    <a:cubicBezTo>
                      <a:pt x="1" y="2174"/>
                      <a:pt x="1" y="2174"/>
                      <a:pt x="1" y="2179"/>
                    </a:cubicBezTo>
                    <a:cubicBezTo>
                      <a:pt x="1145" y="2099"/>
                      <a:pt x="2315" y="2119"/>
                      <a:pt x="3464" y="2149"/>
                    </a:cubicBezTo>
                    <a:cubicBezTo>
                      <a:pt x="3494" y="2149"/>
                      <a:pt x="3529" y="2149"/>
                      <a:pt x="3559" y="2149"/>
                    </a:cubicBezTo>
                  </a:path>
                </a:pathLst>
              </a:custGeom>
              <a:noFill/>
              <a:ln cap="flat" cmpd="sng" w="5275">
                <a:solidFill>
                  <a:srgbClr val="00003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77" name="Google Shape;6977;p32"/>
              <p:cNvSpPr/>
              <p:nvPr/>
            </p:nvSpPr>
            <p:spPr>
              <a:xfrm>
                <a:off x="1520550" y="3788825"/>
                <a:ext cx="76575" cy="54600"/>
              </a:xfrm>
              <a:custGeom>
                <a:rect b="b" l="l" r="r" t="t"/>
                <a:pathLst>
                  <a:path extrusionOk="0" fill="none" h="2184" w="3063">
                    <a:moveTo>
                      <a:pt x="126" y="0"/>
                    </a:moveTo>
                    <a:cubicBezTo>
                      <a:pt x="21" y="723"/>
                      <a:pt x="0" y="1456"/>
                      <a:pt x="61" y="2184"/>
                    </a:cubicBezTo>
                    <a:cubicBezTo>
                      <a:pt x="71" y="2179"/>
                      <a:pt x="91" y="2179"/>
                      <a:pt x="106" y="2174"/>
                    </a:cubicBezTo>
                    <a:cubicBezTo>
                      <a:pt x="653" y="2083"/>
                      <a:pt x="1200" y="2018"/>
                      <a:pt x="1752" y="1938"/>
                    </a:cubicBezTo>
                    <a:cubicBezTo>
                      <a:pt x="2169" y="1877"/>
                      <a:pt x="2585" y="1817"/>
                      <a:pt x="3002" y="1727"/>
                    </a:cubicBezTo>
                    <a:cubicBezTo>
                      <a:pt x="3022" y="1722"/>
                      <a:pt x="3042" y="1717"/>
                      <a:pt x="3062" y="1712"/>
                    </a:cubicBezTo>
                  </a:path>
                </a:pathLst>
              </a:custGeom>
              <a:noFill/>
              <a:ln cap="flat" cmpd="sng" w="5275">
                <a:solidFill>
                  <a:srgbClr val="00003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78" name="Google Shape;6978;p32"/>
              <p:cNvSpPr/>
              <p:nvPr/>
            </p:nvSpPr>
            <p:spPr>
              <a:xfrm>
                <a:off x="1413900" y="3895350"/>
                <a:ext cx="100650" cy="61250"/>
              </a:xfrm>
              <a:custGeom>
                <a:rect b="b" l="l" r="r" t="t"/>
                <a:pathLst>
                  <a:path extrusionOk="0" fill="none" h="2450" w="4026">
                    <a:moveTo>
                      <a:pt x="121" y="1"/>
                    </a:moveTo>
                    <a:cubicBezTo>
                      <a:pt x="0" y="814"/>
                      <a:pt x="10" y="1642"/>
                      <a:pt x="156" y="2450"/>
                    </a:cubicBezTo>
                    <a:cubicBezTo>
                      <a:pt x="161" y="2450"/>
                      <a:pt x="166" y="2450"/>
                      <a:pt x="171" y="2445"/>
                    </a:cubicBezTo>
                    <a:cubicBezTo>
                      <a:pt x="1421" y="2174"/>
                      <a:pt x="2705" y="2018"/>
                      <a:pt x="3980" y="1868"/>
                    </a:cubicBezTo>
                    <a:cubicBezTo>
                      <a:pt x="3995" y="1868"/>
                      <a:pt x="4010" y="1863"/>
                      <a:pt x="4026" y="1863"/>
                    </a:cubicBezTo>
                  </a:path>
                </a:pathLst>
              </a:custGeom>
              <a:noFill/>
              <a:ln cap="flat" cmpd="sng" w="5275">
                <a:solidFill>
                  <a:srgbClr val="00003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79" name="Google Shape;6979;p32"/>
              <p:cNvSpPr/>
              <p:nvPr/>
            </p:nvSpPr>
            <p:spPr>
              <a:xfrm>
                <a:off x="1338850" y="3960600"/>
                <a:ext cx="103300" cy="70050"/>
              </a:xfrm>
              <a:custGeom>
                <a:rect b="b" l="l" r="r" t="t"/>
                <a:pathLst>
                  <a:path extrusionOk="0" fill="none" h="2802" w="4132">
                    <a:moveTo>
                      <a:pt x="36" y="1"/>
                    </a:moveTo>
                    <a:cubicBezTo>
                      <a:pt x="41" y="26"/>
                      <a:pt x="41" y="51"/>
                      <a:pt x="46" y="76"/>
                    </a:cubicBezTo>
                    <a:cubicBezTo>
                      <a:pt x="141" y="974"/>
                      <a:pt x="0" y="1903"/>
                      <a:pt x="246" y="2776"/>
                    </a:cubicBezTo>
                    <a:cubicBezTo>
                      <a:pt x="251" y="2786"/>
                      <a:pt x="256" y="2791"/>
                      <a:pt x="256" y="2801"/>
                    </a:cubicBezTo>
                    <a:cubicBezTo>
                      <a:pt x="1541" y="2721"/>
                      <a:pt x="2851" y="2626"/>
                      <a:pt x="4131" y="2540"/>
                    </a:cubicBezTo>
                  </a:path>
                </a:pathLst>
              </a:custGeom>
              <a:noFill/>
              <a:ln cap="flat" cmpd="sng" w="5275">
                <a:solidFill>
                  <a:srgbClr val="00003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80" name="Google Shape;6980;p32"/>
              <p:cNvSpPr/>
              <p:nvPr/>
            </p:nvSpPr>
            <p:spPr>
              <a:xfrm>
                <a:off x="1462450" y="3857825"/>
                <a:ext cx="2650" cy="19600"/>
              </a:xfrm>
              <a:custGeom>
                <a:rect b="b" l="l" r="r" t="t"/>
                <a:pathLst>
                  <a:path extrusionOk="0" fill="none" h="784" w="106">
                    <a:moveTo>
                      <a:pt x="106" y="1"/>
                    </a:moveTo>
                    <a:cubicBezTo>
                      <a:pt x="71" y="262"/>
                      <a:pt x="36" y="518"/>
                      <a:pt x="1" y="784"/>
                    </a:cubicBezTo>
                  </a:path>
                </a:pathLst>
              </a:custGeom>
              <a:noFill/>
              <a:ln cap="flat" cmpd="sng" w="5275">
                <a:solidFill>
                  <a:srgbClr val="00003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81" name="Google Shape;6981;p32"/>
              <p:cNvSpPr/>
              <p:nvPr/>
            </p:nvSpPr>
            <p:spPr>
              <a:xfrm>
                <a:off x="1476875" y="3852700"/>
                <a:ext cx="3800" cy="22100"/>
              </a:xfrm>
              <a:custGeom>
                <a:rect b="b" l="l" r="r" t="t"/>
                <a:pathLst>
                  <a:path extrusionOk="0" fill="none" h="884" w="152">
                    <a:moveTo>
                      <a:pt x="151" y="0"/>
                    </a:moveTo>
                    <a:cubicBezTo>
                      <a:pt x="101" y="296"/>
                      <a:pt x="51" y="587"/>
                      <a:pt x="1" y="883"/>
                    </a:cubicBezTo>
                  </a:path>
                </a:pathLst>
              </a:custGeom>
              <a:noFill/>
              <a:ln cap="flat" cmpd="sng" w="5275">
                <a:solidFill>
                  <a:srgbClr val="00003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82" name="Google Shape;6982;p32"/>
              <p:cNvSpPr/>
              <p:nvPr/>
            </p:nvSpPr>
            <p:spPr>
              <a:xfrm>
                <a:off x="1525075" y="3816925"/>
                <a:ext cx="55350" cy="97525"/>
              </a:xfrm>
              <a:custGeom>
                <a:rect b="b" l="l" r="r" t="t"/>
                <a:pathLst>
                  <a:path extrusionOk="0" fill="none" h="3901" w="2214">
                    <a:moveTo>
                      <a:pt x="2214" y="1"/>
                    </a:moveTo>
                    <a:cubicBezTo>
                      <a:pt x="1948" y="231"/>
                      <a:pt x="1742" y="507"/>
                      <a:pt x="1571" y="814"/>
                    </a:cubicBezTo>
                    <a:cubicBezTo>
                      <a:pt x="1009" y="1807"/>
                      <a:pt x="818" y="3087"/>
                      <a:pt x="0" y="3901"/>
                    </a:cubicBezTo>
                  </a:path>
                </a:pathLst>
              </a:custGeom>
              <a:noFill/>
              <a:ln cap="flat" cmpd="sng" w="5275">
                <a:solidFill>
                  <a:srgbClr val="00003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83" name="Google Shape;6983;p32"/>
              <p:cNvSpPr/>
              <p:nvPr/>
            </p:nvSpPr>
            <p:spPr>
              <a:xfrm>
                <a:off x="707675" y="3618675"/>
                <a:ext cx="92000" cy="93375"/>
              </a:xfrm>
              <a:custGeom>
                <a:rect b="b" l="l" r="r" t="t"/>
                <a:pathLst>
                  <a:path extrusionOk="0" fill="none" h="3735" w="3680">
                    <a:moveTo>
                      <a:pt x="0" y="2721"/>
                    </a:moveTo>
                    <a:cubicBezTo>
                      <a:pt x="91" y="2776"/>
                      <a:pt x="186" y="2826"/>
                      <a:pt x="281" y="2871"/>
                    </a:cubicBezTo>
                    <a:cubicBezTo>
                      <a:pt x="437" y="2936"/>
                      <a:pt x="593" y="2987"/>
                      <a:pt x="753" y="3037"/>
                    </a:cubicBezTo>
                    <a:cubicBezTo>
                      <a:pt x="1345" y="3232"/>
                      <a:pt x="1923" y="3468"/>
                      <a:pt x="2485" y="3729"/>
                    </a:cubicBezTo>
                    <a:lnTo>
                      <a:pt x="2490" y="3734"/>
                    </a:lnTo>
                    <a:cubicBezTo>
                      <a:pt x="2756" y="2961"/>
                      <a:pt x="3022" y="2173"/>
                      <a:pt x="3268" y="1385"/>
                    </a:cubicBezTo>
                    <a:cubicBezTo>
                      <a:pt x="3413" y="924"/>
                      <a:pt x="3549" y="462"/>
                      <a:pt x="3679" y="0"/>
                    </a:cubicBezTo>
                  </a:path>
                </a:pathLst>
              </a:custGeom>
              <a:noFill/>
              <a:ln cap="flat" cmpd="sng" w="5275">
                <a:solidFill>
                  <a:srgbClr val="00003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84" name="Google Shape;6984;p32"/>
              <p:cNvSpPr/>
              <p:nvPr/>
            </p:nvSpPr>
            <p:spPr>
              <a:xfrm>
                <a:off x="761000" y="3744650"/>
                <a:ext cx="132275" cy="128650"/>
              </a:xfrm>
              <a:custGeom>
                <a:rect b="b" l="l" r="r" t="t"/>
                <a:pathLst>
                  <a:path extrusionOk="0" fill="none" h="5146" w="5291">
                    <a:moveTo>
                      <a:pt x="1" y="3926"/>
                    </a:moveTo>
                    <a:cubicBezTo>
                      <a:pt x="1040" y="4272"/>
                      <a:pt x="2058" y="4673"/>
                      <a:pt x="3052" y="5130"/>
                    </a:cubicBezTo>
                    <a:cubicBezTo>
                      <a:pt x="3062" y="5135"/>
                      <a:pt x="3072" y="5140"/>
                      <a:pt x="3082" y="5145"/>
                    </a:cubicBezTo>
                    <a:cubicBezTo>
                      <a:pt x="3715" y="3393"/>
                      <a:pt x="4423" y="1652"/>
                      <a:pt x="5291" y="0"/>
                    </a:cubicBezTo>
                  </a:path>
                </a:pathLst>
              </a:custGeom>
              <a:noFill/>
              <a:ln cap="flat" cmpd="sng" w="5275">
                <a:solidFill>
                  <a:srgbClr val="00003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85" name="Google Shape;6985;p32"/>
              <p:cNvSpPr/>
              <p:nvPr/>
            </p:nvSpPr>
            <p:spPr>
              <a:xfrm>
                <a:off x="771425" y="3973150"/>
                <a:ext cx="159500" cy="81850"/>
              </a:xfrm>
              <a:custGeom>
                <a:rect b="b" l="l" r="r" t="t"/>
                <a:pathLst>
                  <a:path extrusionOk="0" fill="none" h="3274" w="6380">
                    <a:moveTo>
                      <a:pt x="0" y="1968"/>
                    </a:moveTo>
                    <a:cubicBezTo>
                      <a:pt x="20" y="1973"/>
                      <a:pt x="40" y="1978"/>
                      <a:pt x="55" y="1983"/>
                    </a:cubicBezTo>
                    <a:cubicBezTo>
                      <a:pt x="1707" y="2510"/>
                      <a:pt x="3378" y="2942"/>
                      <a:pt x="5075" y="3273"/>
                    </a:cubicBezTo>
                    <a:cubicBezTo>
                      <a:pt x="5080" y="3263"/>
                      <a:pt x="5080" y="3253"/>
                      <a:pt x="5080" y="3243"/>
                    </a:cubicBezTo>
                    <a:cubicBezTo>
                      <a:pt x="5120" y="2962"/>
                      <a:pt x="5255" y="2641"/>
                      <a:pt x="5366" y="2380"/>
                    </a:cubicBezTo>
                    <a:cubicBezTo>
                      <a:pt x="5702" y="1587"/>
                      <a:pt x="6043" y="794"/>
                      <a:pt x="6380" y="1"/>
                    </a:cubicBezTo>
                  </a:path>
                </a:pathLst>
              </a:custGeom>
              <a:noFill/>
              <a:ln cap="flat" cmpd="sng" w="5275">
                <a:solidFill>
                  <a:srgbClr val="00003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86" name="Google Shape;6986;p32"/>
              <p:cNvSpPr/>
              <p:nvPr/>
            </p:nvSpPr>
            <p:spPr>
              <a:xfrm>
                <a:off x="793375" y="3953825"/>
                <a:ext cx="21600" cy="16225"/>
              </a:xfrm>
              <a:custGeom>
                <a:rect b="b" l="l" r="r" t="t"/>
                <a:pathLst>
                  <a:path extrusionOk="0" fill="none" h="649" w="864">
                    <a:moveTo>
                      <a:pt x="1" y="1"/>
                    </a:moveTo>
                    <a:cubicBezTo>
                      <a:pt x="277" y="231"/>
                      <a:pt x="563" y="447"/>
                      <a:pt x="864" y="648"/>
                    </a:cubicBezTo>
                  </a:path>
                </a:pathLst>
              </a:custGeom>
              <a:noFill/>
              <a:ln cap="flat" cmpd="sng" w="5275">
                <a:solidFill>
                  <a:srgbClr val="00003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87" name="Google Shape;6987;p32"/>
              <p:cNvSpPr/>
              <p:nvPr/>
            </p:nvSpPr>
            <p:spPr>
              <a:xfrm>
                <a:off x="795875" y="3930475"/>
                <a:ext cx="18475" cy="16475"/>
              </a:xfrm>
              <a:custGeom>
                <a:rect b="b" l="l" r="r" t="t"/>
                <a:pathLst>
                  <a:path extrusionOk="0" fill="none" h="659" w="739">
                    <a:moveTo>
                      <a:pt x="1" y="1"/>
                    </a:moveTo>
                    <a:cubicBezTo>
                      <a:pt x="287" y="162"/>
                      <a:pt x="543" y="387"/>
                      <a:pt x="739" y="659"/>
                    </a:cubicBezTo>
                  </a:path>
                </a:pathLst>
              </a:custGeom>
              <a:noFill/>
              <a:ln cap="flat" cmpd="sng" w="5275">
                <a:solidFill>
                  <a:srgbClr val="00003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88" name="Google Shape;6988;p32"/>
              <p:cNvSpPr/>
              <p:nvPr/>
            </p:nvSpPr>
            <p:spPr>
              <a:xfrm>
                <a:off x="765150" y="3597950"/>
                <a:ext cx="85725" cy="130775"/>
              </a:xfrm>
              <a:custGeom>
                <a:rect b="b" l="l" r="r" t="t"/>
                <a:pathLst>
                  <a:path extrusionOk="0" fill="none" h="5231" w="3429">
                    <a:moveTo>
                      <a:pt x="0" y="1"/>
                    </a:moveTo>
                    <a:cubicBezTo>
                      <a:pt x="216" y="779"/>
                      <a:pt x="542" y="1527"/>
                      <a:pt x="969" y="2214"/>
                    </a:cubicBezTo>
                    <a:cubicBezTo>
                      <a:pt x="1345" y="2827"/>
                      <a:pt x="1797" y="3389"/>
                      <a:pt x="2314" y="3891"/>
                    </a:cubicBezTo>
                    <a:cubicBezTo>
                      <a:pt x="2731" y="4302"/>
                      <a:pt x="3208" y="4689"/>
                      <a:pt x="3428" y="5231"/>
                    </a:cubicBezTo>
                  </a:path>
                </a:pathLst>
              </a:custGeom>
              <a:noFill/>
              <a:ln cap="flat" cmpd="sng" w="5275">
                <a:solidFill>
                  <a:srgbClr val="00003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89" name="Google Shape;6989;p32"/>
              <p:cNvSpPr/>
              <p:nvPr/>
            </p:nvSpPr>
            <p:spPr>
              <a:xfrm>
                <a:off x="1214375" y="3799850"/>
                <a:ext cx="125375" cy="67050"/>
              </a:xfrm>
              <a:custGeom>
                <a:rect b="b" l="l" r="r" t="t"/>
                <a:pathLst>
                  <a:path extrusionOk="0" fill="none" h="2682" w="5015">
                    <a:moveTo>
                      <a:pt x="0" y="924"/>
                    </a:moveTo>
                    <a:cubicBezTo>
                      <a:pt x="166" y="1532"/>
                      <a:pt x="387" y="2119"/>
                      <a:pt x="668" y="2681"/>
                    </a:cubicBezTo>
                    <a:cubicBezTo>
                      <a:pt x="678" y="2676"/>
                      <a:pt x="688" y="2671"/>
                      <a:pt x="698" y="2661"/>
                    </a:cubicBezTo>
                    <a:cubicBezTo>
                      <a:pt x="2154" y="1868"/>
                      <a:pt x="3579" y="960"/>
                      <a:pt x="4954" y="36"/>
                    </a:cubicBezTo>
                    <a:cubicBezTo>
                      <a:pt x="4974" y="26"/>
                      <a:pt x="4995" y="11"/>
                      <a:pt x="5015" y="1"/>
                    </a:cubicBezTo>
                  </a:path>
                </a:pathLst>
              </a:custGeom>
              <a:noFill/>
              <a:ln cap="flat" cmpd="sng" w="5275">
                <a:solidFill>
                  <a:srgbClr val="00003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990" name="Google Shape;6990;p32"/>
          <p:cNvGrpSpPr/>
          <p:nvPr/>
        </p:nvGrpSpPr>
        <p:grpSpPr>
          <a:xfrm>
            <a:off x="2186214" y="166122"/>
            <a:ext cx="820208" cy="327963"/>
            <a:chOff x="6176600" y="3023250"/>
            <a:chExt cx="444100" cy="177575"/>
          </a:xfrm>
        </p:grpSpPr>
        <p:sp>
          <p:nvSpPr>
            <p:cNvPr id="6991" name="Google Shape;6991;p32"/>
            <p:cNvSpPr/>
            <p:nvPr/>
          </p:nvSpPr>
          <p:spPr>
            <a:xfrm>
              <a:off x="6347375" y="3025125"/>
              <a:ext cx="39425" cy="44825"/>
            </a:xfrm>
            <a:custGeom>
              <a:rect b="b" l="l" r="r" t="t"/>
              <a:pathLst>
                <a:path extrusionOk="0" h="1793" w="1577">
                  <a:moveTo>
                    <a:pt x="11" y="1"/>
                  </a:moveTo>
                  <a:lnTo>
                    <a:pt x="1" y="66"/>
                  </a:lnTo>
                  <a:cubicBezTo>
                    <a:pt x="126" y="638"/>
                    <a:pt x="242" y="1210"/>
                    <a:pt x="337" y="1783"/>
                  </a:cubicBezTo>
                  <a:lnTo>
                    <a:pt x="342" y="1793"/>
                  </a:lnTo>
                  <a:cubicBezTo>
                    <a:pt x="744" y="1652"/>
                    <a:pt x="1160" y="1537"/>
                    <a:pt x="1577" y="1456"/>
                  </a:cubicBezTo>
                  <a:lnTo>
                    <a:pt x="1577" y="1431"/>
                  </a:lnTo>
                  <a:cubicBezTo>
                    <a:pt x="1537" y="1055"/>
                    <a:pt x="1471" y="678"/>
                    <a:pt x="1381" y="307"/>
                  </a:cubicBezTo>
                  <a:lnTo>
                    <a:pt x="1391" y="277"/>
                  </a:lnTo>
                  <a:cubicBezTo>
                    <a:pt x="939" y="146"/>
                    <a:pt x="478" y="56"/>
                    <a:pt x="1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2" name="Google Shape;6992;p32"/>
            <p:cNvSpPr/>
            <p:nvPr/>
          </p:nvSpPr>
          <p:spPr>
            <a:xfrm>
              <a:off x="6290525" y="3023525"/>
              <a:ext cx="47725" cy="68400"/>
            </a:xfrm>
            <a:custGeom>
              <a:rect b="b" l="l" r="r" t="t"/>
              <a:pathLst>
                <a:path extrusionOk="0" h="2736" w="1909">
                  <a:moveTo>
                    <a:pt x="1230" y="0"/>
                  </a:moveTo>
                  <a:cubicBezTo>
                    <a:pt x="817" y="0"/>
                    <a:pt x="406" y="28"/>
                    <a:pt x="1" y="85"/>
                  </a:cubicBezTo>
                  <a:lnTo>
                    <a:pt x="11" y="180"/>
                  </a:lnTo>
                  <a:cubicBezTo>
                    <a:pt x="172" y="1013"/>
                    <a:pt x="332" y="1842"/>
                    <a:pt x="493" y="2670"/>
                  </a:cubicBezTo>
                  <a:lnTo>
                    <a:pt x="523" y="2735"/>
                  </a:lnTo>
                  <a:cubicBezTo>
                    <a:pt x="985" y="2544"/>
                    <a:pt x="1447" y="2334"/>
                    <a:pt x="1908" y="2138"/>
                  </a:cubicBezTo>
                  <a:lnTo>
                    <a:pt x="1908" y="2128"/>
                  </a:lnTo>
                  <a:cubicBezTo>
                    <a:pt x="1758" y="1420"/>
                    <a:pt x="1627" y="712"/>
                    <a:pt x="1512" y="5"/>
                  </a:cubicBezTo>
                  <a:cubicBezTo>
                    <a:pt x="1418" y="2"/>
                    <a:pt x="1324" y="0"/>
                    <a:pt x="123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3" name="Google Shape;6993;p32"/>
            <p:cNvSpPr/>
            <p:nvPr/>
          </p:nvSpPr>
          <p:spPr>
            <a:xfrm>
              <a:off x="6328300" y="3023625"/>
              <a:ext cx="27650" cy="53350"/>
            </a:xfrm>
            <a:custGeom>
              <a:rect b="b" l="l" r="r" t="t"/>
              <a:pathLst>
                <a:path extrusionOk="0" h="2134" w="1106">
                  <a:moveTo>
                    <a:pt x="1" y="1"/>
                  </a:moveTo>
                  <a:lnTo>
                    <a:pt x="1" y="1"/>
                  </a:lnTo>
                  <a:cubicBezTo>
                    <a:pt x="116" y="708"/>
                    <a:pt x="247" y="1416"/>
                    <a:pt x="397" y="2124"/>
                  </a:cubicBezTo>
                  <a:lnTo>
                    <a:pt x="397" y="2134"/>
                  </a:lnTo>
                  <a:cubicBezTo>
                    <a:pt x="633" y="2033"/>
                    <a:pt x="864" y="1938"/>
                    <a:pt x="1100" y="1858"/>
                  </a:cubicBezTo>
                  <a:cubicBezTo>
                    <a:pt x="1105" y="1858"/>
                    <a:pt x="1105" y="1858"/>
                    <a:pt x="1105" y="1853"/>
                  </a:cubicBezTo>
                  <a:lnTo>
                    <a:pt x="1100" y="1843"/>
                  </a:lnTo>
                  <a:cubicBezTo>
                    <a:pt x="1005" y="1270"/>
                    <a:pt x="889" y="698"/>
                    <a:pt x="764" y="126"/>
                  </a:cubicBezTo>
                  <a:lnTo>
                    <a:pt x="774" y="61"/>
                  </a:lnTo>
                  <a:cubicBezTo>
                    <a:pt x="518" y="26"/>
                    <a:pt x="257" y="11"/>
                    <a:pt x="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4" name="Google Shape;6994;p32"/>
            <p:cNvSpPr/>
            <p:nvPr/>
          </p:nvSpPr>
          <p:spPr>
            <a:xfrm>
              <a:off x="6265575" y="3025625"/>
              <a:ext cx="38025" cy="76700"/>
            </a:xfrm>
            <a:custGeom>
              <a:rect b="b" l="l" r="r" t="t"/>
              <a:pathLst>
                <a:path extrusionOk="0" h="3068" w="1521">
                  <a:moveTo>
                    <a:pt x="999" y="1"/>
                  </a:moveTo>
                  <a:cubicBezTo>
                    <a:pt x="688" y="41"/>
                    <a:pt x="387" y="101"/>
                    <a:pt x="85" y="177"/>
                  </a:cubicBezTo>
                  <a:cubicBezTo>
                    <a:pt x="0" y="1125"/>
                    <a:pt x="101" y="2134"/>
                    <a:pt x="276" y="3068"/>
                  </a:cubicBezTo>
                  <a:cubicBezTo>
                    <a:pt x="698" y="2967"/>
                    <a:pt x="1114" y="2817"/>
                    <a:pt x="1521" y="2651"/>
                  </a:cubicBezTo>
                  <a:lnTo>
                    <a:pt x="1491" y="2586"/>
                  </a:lnTo>
                  <a:cubicBezTo>
                    <a:pt x="1330" y="1758"/>
                    <a:pt x="1170" y="929"/>
                    <a:pt x="1009" y="96"/>
                  </a:cubicBezTo>
                  <a:lnTo>
                    <a:pt x="99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5" name="Google Shape;6995;p32"/>
            <p:cNvSpPr/>
            <p:nvPr/>
          </p:nvSpPr>
          <p:spPr>
            <a:xfrm>
              <a:off x="6415400" y="3058375"/>
              <a:ext cx="185725" cy="141325"/>
            </a:xfrm>
            <a:custGeom>
              <a:rect b="b" l="l" r="r" t="t"/>
              <a:pathLst>
                <a:path extrusionOk="0" h="5653" w="7429">
                  <a:moveTo>
                    <a:pt x="1727" y="1"/>
                  </a:moveTo>
                  <a:cubicBezTo>
                    <a:pt x="1431" y="116"/>
                    <a:pt x="1210" y="367"/>
                    <a:pt x="1034" y="628"/>
                  </a:cubicBezTo>
                  <a:cubicBezTo>
                    <a:pt x="0" y="2149"/>
                    <a:pt x="146" y="4277"/>
                    <a:pt x="1406" y="5653"/>
                  </a:cubicBezTo>
                  <a:cubicBezTo>
                    <a:pt x="2023" y="5607"/>
                    <a:pt x="2635" y="5502"/>
                    <a:pt x="3233" y="5336"/>
                  </a:cubicBezTo>
                  <a:cubicBezTo>
                    <a:pt x="4759" y="4910"/>
                    <a:pt x="5893" y="3821"/>
                    <a:pt x="7429" y="3504"/>
                  </a:cubicBezTo>
                  <a:lnTo>
                    <a:pt x="7429" y="3504"/>
                  </a:lnTo>
                  <a:cubicBezTo>
                    <a:pt x="7075" y="3550"/>
                    <a:pt x="6718" y="3573"/>
                    <a:pt x="6362" y="3573"/>
                  </a:cubicBezTo>
                  <a:cubicBezTo>
                    <a:pt x="5934" y="3573"/>
                    <a:pt x="5506" y="3540"/>
                    <a:pt x="5085" y="3474"/>
                  </a:cubicBezTo>
                  <a:cubicBezTo>
                    <a:pt x="4939" y="3449"/>
                    <a:pt x="4794" y="3424"/>
                    <a:pt x="4653" y="3374"/>
                  </a:cubicBezTo>
                  <a:cubicBezTo>
                    <a:pt x="4563" y="3545"/>
                    <a:pt x="4397" y="3675"/>
                    <a:pt x="4191" y="3710"/>
                  </a:cubicBezTo>
                  <a:cubicBezTo>
                    <a:pt x="4154" y="3716"/>
                    <a:pt x="4117" y="3720"/>
                    <a:pt x="4080" y="3720"/>
                  </a:cubicBezTo>
                  <a:cubicBezTo>
                    <a:pt x="3767" y="3720"/>
                    <a:pt x="3492" y="3497"/>
                    <a:pt x="3438" y="3178"/>
                  </a:cubicBezTo>
                  <a:cubicBezTo>
                    <a:pt x="3403" y="2982"/>
                    <a:pt x="3464" y="2792"/>
                    <a:pt x="3579" y="2646"/>
                  </a:cubicBezTo>
                  <a:lnTo>
                    <a:pt x="3172" y="2280"/>
                  </a:lnTo>
                  <a:cubicBezTo>
                    <a:pt x="3182" y="1687"/>
                    <a:pt x="3619" y="1150"/>
                    <a:pt x="4262" y="1100"/>
                  </a:cubicBezTo>
                  <a:lnTo>
                    <a:pt x="4578" y="799"/>
                  </a:lnTo>
                  <a:cubicBezTo>
                    <a:pt x="4352" y="668"/>
                    <a:pt x="4121" y="548"/>
                    <a:pt x="3875" y="453"/>
                  </a:cubicBezTo>
                  <a:cubicBezTo>
                    <a:pt x="3273" y="217"/>
                    <a:pt x="2550" y="101"/>
                    <a:pt x="1913" y="21"/>
                  </a:cubicBezTo>
                  <a:cubicBezTo>
                    <a:pt x="1852" y="11"/>
                    <a:pt x="1787" y="6"/>
                    <a:pt x="17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6" name="Google Shape;6996;p32"/>
            <p:cNvSpPr/>
            <p:nvPr/>
          </p:nvSpPr>
          <p:spPr>
            <a:xfrm>
              <a:off x="6494700" y="3078325"/>
              <a:ext cx="126000" cy="69375"/>
            </a:xfrm>
            <a:custGeom>
              <a:rect b="b" l="l" r="r" t="t"/>
              <a:pathLst>
                <a:path extrusionOk="0" h="2775" w="5040">
                  <a:moveTo>
                    <a:pt x="1406" y="1"/>
                  </a:moveTo>
                  <a:lnTo>
                    <a:pt x="1090" y="302"/>
                  </a:lnTo>
                  <a:cubicBezTo>
                    <a:pt x="447" y="352"/>
                    <a:pt x="10" y="889"/>
                    <a:pt x="0" y="1482"/>
                  </a:cubicBezTo>
                  <a:lnTo>
                    <a:pt x="407" y="1848"/>
                  </a:lnTo>
                  <a:cubicBezTo>
                    <a:pt x="502" y="1733"/>
                    <a:pt x="638" y="1652"/>
                    <a:pt x="798" y="1622"/>
                  </a:cubicBezTo>
                  <a:cubicBezTo>
                    <a:pt x="834" y="1616"/>
                    <a:pt x="870" y="1613"/>
                    <a:pt x="905" y="1613"/>
                  </a:cubicBezTo>
                  <a:cubicBezTo>
                    <a:pt x="959" y="1613"/>
                    <a:pt x="1011" y="1620"/>
                    <a:pt x="1059" y="1632"/>
                  </a:cubicBezTo>
                  <a:cubicBezTo>
                    <a:pt x="1078" y="1481"/>
                    <a:pt x="1208" y="1370"/>
                    <a:pt x="1358" y="1370"/>
                  </a:cubicBezTo>
                  <a:cubicBezTo>
                    <a:pt x="1367" y="1370"/>
                    <a:pt x="1376" y="1370"/>
                    <a:pt x="1386" y="1371"/>
                  </a:cubicBezTo>
                  <a:cubicBezTo>
                    <a:pt x="1556" y="1381"/>
                    <a:pt x="1682" y="1532"/>
                    <a:pt x="1667" y="1697"/>
                  </a:cubicBezTo>
                  <a:cubicBezTo>
                    <a:pt x="1657" y="1813"/>
                    <a:pt x="1581" y="1908"/>
                    <a:pt x="1481" y="1953"/>
                  </a:cubicBezTo>
                  <a:cubicBezTo>
                    <a:pt x="1516" y="2014"/>
                    <a:pt x="1541" y="2084"/>
                    <a:pt x="1556" y="2154"/>
                  </a:cubicBezTo>
                  <a:cubicBezTo>
                    <a:pt x="1581" y="2305"/>
                    <a:pt x="1551" y="2455"/>
                    <a:pt x="1481" y="2576"/>
                  </a:cubicBezTo>
                  <a:cubicBezTo>
                    <a:pt x="1622" y="2626"/>
                    <a:pt x="1767" y="2651"/>
                    <a:pt x="1913" y="2676"/>
                  </a:cubicBezTo>
                  <a:cubicBezTo>
                    <a:pt x="2334" y="2742"/>
                    <a:pt x="2762" y="2775"/>
                    <a:pt x="3190" y="2775"/>
                  </a:cubicBezTo>
                  <a:cubicBezTo>
                    <a:pt x="3546" y="2775"/>
                    <a:pt x="3903" y="2752"/>
                    <a:pt x="4257" y="2706"/>
                  </a:cubicBezTo>
                  <a:cubicBezTo>
                    <a:pt x="4498" y="2656"/>
                    <a:pt x="4754" y="2626"/>
                    <a:pt x="5015" y="2616"/>
                  </a:cubicBezTo>
                  <a:cubicBezTo>
                    <a:pt x="4995" y="2616"/>
                    <a:pt x="5040" y="1878"/>
                    <a:pt x="5040" y="1793"/>
                  </a:cubicBezTo>
                  <a:cubicBezTo>
                    <a:pt x="4116" y="1718"/>
                    <a:pt x="3358" y="1321"/>
                    <a:pt x="2605" y="799"/>
                  </a:cubicBezTo>
                  <a:cubicBezTo>
                    <a:pt x="2570" y="779"/>
                    <a:pt x="2535" y="754"/>
                    <a:pt x="2500" y="729"/>
                  </a:cubicBezTo>
                  <a:cubicBezTo>
                    <a:pt x="2144" y="478"/>
                    <a:pt x="1787" y="222"/>
                    <a:pt x="14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7" name="Google Shape;6997;p32"/>
            <p:cNvSpPr/>
            <p:nvPr/>
          </p:nvSpPr>
          <p:spPr>
            <a:xfrm>
              <a:off x="6176600" y="3056950"/>
              <a:ext cx="281975" cy="143425"/>
            </a:xfrm>
            <a:custGeom>
              <a:rect b="b" l="l" r="r" t="t"/>
              <a:pathLst>
                <a:path extrusionOk="0" h="5737" w="11279">
                  <a:moveTo>
                    <a:pt x="10190" y="0"/>
                  </a:moveTo>
                  <a:cubicBezTo>
                    <a:pt x="9590" y="0"/>
                    <a:pt x="8995" y="61"/>
                    <a:pt x="8408" y="183"/>
                  </a:cubicBezTo>
                  <a:cubicBezTo>
                    <a:pt x="7991" y="264"/>
                    <a:pt x="7575" y="379"/>
                    <a:pt x="7173" y="520"/>
                  </a:cubicBezTo>
                  <a:cubicBezTo>
                    <a:pt x="7173" y="525"/>
                    <a:pt x="7173" y="525"/>
                    <a:pt x="7168" y="525"/>
                  </a:cubicBezTo>
                  <a:cubicBezTo>
                    <a:pt x="6932" y="605"/>
                    <a:pt x="6701" y="700"/>
                    <a:pt x="6465" y="801"/>
                  </a:cubicBezTo>
                  <a:cubicBezTo>
                    <a:pt x="6004" y="997"/>
                    <a:pt x="5542" y="1207"/>
                    <a:pt x="5080" y="1398"/>
                  </a:cubicBezTo>
                  <a:cubicBezTo>
                    <a:pt x="4673" y="1564"/>
                    <a:pt x="4257" y="1714"/>
                    <a:pt x="3835" y="1815"/>
                  </a:cubicBezTo>
                  <a:cubicBezTo>
                    <a:pt x="3579" y="1875"/>
                    <a:pt x="3318" y="1920"/>
                    <a:pt x="3052" y="1940"/>
                  </a:cubicBezTo>
                  <a:cubicBezTo>
                    <a:pt x="2279" y="1376"/>
                    <a:pt x="1320" y="1130"/>
                    <a:pt x="368" y="1130"/>
                  </a:cubicBezTo>
                  <a:cubicBezTo>
                    <a:pt x="246" y="1130"/>
                    <a:pt x="123" y="1134"/>
                    <a:pt x="0" y="1142"/>
                  </a:cubicBezTo>
                  <a:cubicBezTo>
                    <a:pt x="618" y="1975"/>
                    <a:pt x="1602" y="2653"/>
                    <a:pt x="2621" y="2869"/>
                  </a:cubicBezTo>
                  <a:cubicBezTo>
                    <a:pt x="1602" y="3080"/>
                    <a:pt x="618" y="3762"/>
                    <a:pt x="0" y="4595"/>
                  </a:cubicBezTo>
                  <a:cubicBezTo>
                    <a:pt x="123" y="4603"/>
                    <a:pt x="246" y="4607"/>
                    <a:pt x="368" y="4607"/>
                  </a:cubicBezTo>
                  <a:cubicBezTo>
                    <a:pt x="1320" y="4607"/>
                    <a:pt x="2279" y="4362"/>
                    <a:pt x="3052" y="3797"/>
                  </a:cubicBezTo>
                  <a:cubicBezTo>
                    <a:pt x="4508" y="3903"/>
                    <a:pt x="5798" y="4726"/>
                    <a:pt x="7168" y="5213"/>
                  </a:cubicBezTo>
                  <a:cubicBezTo>
                    <a:pt x="8154" y="5564"/>
                    <a:pt x="9199" y="5736"/>
                    <a:pt x="10245" y="5736"/>
                  </a:cubicBezTo>
                  <a:cubicBezTo>
                    <a:pt x="10483" y="5736"/>
                    <a:pt x="10720" y="5727"/>
                    <a:pt x="10958" y="5710"/>
                  </a:cubicBezTo>
                  <a:cubicBezTo>
                    <a:pt x="9698" y="4334"/>
                    <a:pt x="9552" y="2206"/>
                    <a:pt x="10586" y="685"/>
                  </a:cubicBezTo>
                  <a:cubicBezTo>
                    <a:pt x="10762" y="424"/>
                    <a:pt x="10983" y="173"/>
                    <a:pt x="11279" y="58"/>
                  </a:cubicBezTo>
                  <a:cubicBezTo>
                    <a:pt x="10983" y="23"/>
                    <a:pt x="10687" y="8"/>
                    <a:pt x="10390" y="3"/>
                  </a:cubicBezTo>
                  <a:cubicBezTo>
                    <a:pt x="10324" y="1"/>
                    <a:pt x="10257" y="0"/>
                    <a:pt x="101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8" name="Google Shape;6998;p32"/>
            <p:cNvSpPr/>
            <p:nvPr/>
          </p:nvSpPr>
          <p:spPr>
            <a:xfrm>
              <a:off x="6521175" y="3112550"/>
              <a:ext cx="15575" cy="14625"/>
            </a:xfrm>
            <a:custGeom>
              <a:rect b="b" l="l" r="r" t="t"/>
              <a:pathLst>
                <a:path extrusionOk="0" h="585" w="623">
                  <a:moveTo>
                    <a:pt x="299" y="1"/>
                  </a:moveTo>
                  <a:cubicBezTo>
                    <a:pt x="149" y="1"/>
                    <a:pt x="19" y="112"/>
                    <a:pt x="0" y="263"/>
                  </a:cubicBezTo>
                  <a:cubicBezTo>
                    <a:pt x="181" y="303"/>
                    <a:pt x="337" y="424"/>
                    <a:pt x="422" y="584"/>
                  </a:cubicBezTo>
                  <a:cubicBezTo>
                    <a:pt x="522" y="539"/>
                    <a:pt x="598" y="444"/>
                    <a:pt x="608" y="328"/>
                  </a:cubicBezTo>
                  <a:cubicBezTo>
                    <a:pt x="623" y="163"/>
                    <a:pt x="497" y="12"/>
                    <a:pt x="327" y="2"/>
                  </a:cubicBezTo>
                  <a:cubicBezTo>
                    <a:pt x="317" y="1"/>
                    <a:pt x="308" y="1"/>
                    <a:pt x="29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9" name="Google Shape;6999;p32"/>
            <p:cNvSpPr/>
            <p:nvPr/>
          </p:nvSpPr>
          <p:spPr>
            <a:xfrm>
              <a:off x="6520800" y="3119125"/>
              <a:ext cx="10950" cy="8700"/>
            </a:xfrm>
            <a:custGeom>
              <a:rect b="b" l="l" r="r" t="t"/>
              <a:pathLst>
                <a:path extrusionOk="0" h="348" w="438">
                  <a:moveTo>
                    <a:pt x="15" y="0"/>
                  </a:moveTo>
                  <a:cubicBezTo>
                    <a:pt x="15" y="5"/>
                    <a:pt x="15" y="10"/>
                    <a:pt x="15" y="15"/>
                  </a:cubicBezTo>
                  <a:cubicBezTo>
                    <a:pt x="0" y="186"/>
                    <a:pt x="121" y="332"/>
                    <a:pt x="292" y="347"/>
                  </a:cubicBezTo>
                  <a:cubicBezTo>
                    <a:pt x="300" y="347"/>
                    <a:pt x="309" y="348"/>
                    <a:pt x="318" y="348"/>
                  </a:cubicBezTo>
                  <a:cubicBezTo>
                    <a:pt x="360" y="348"/>
                    <a:pt x="404" y="338"/>
                    <a:pt x="437" y="321"/>
                  </a:cubicBezTo>
                  <a:cubicBezTo>
                    <a:pt x="352" y="161"/>
                    <a:pt x="196" y="40"/>
                    <a:pt x="1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0" name="Google Shape;7000;p32"/>
            <p:cNvSpPr/>
            <p:nvPr/>
          </p:nvSpPr>
          <p:spPr>
            <a:xfrm>
              <a:off x="6500475" y="3118650"/>
              <a:ext cx="33775" cy="32725"/>
            </a:xfrm>
            <a:custGeom>
              <a:rect b="b" l="l" r="r" t="t"/>
              <a:pathLst>
                <a:path extrusionOk="0" h="1309" w="1351">
                  <a:moveTo>
                    <a:pt x="674" y="0"/>
                  </a:moveTo>
                  <a:cubicBezTo>
                    <a:pt x="639" y="0"/>
                    <a:pt x="603" y="3"/>
                    <a:pt x="567" y="9"/>
                  </a:cubicBezTo>
                  <a:cubicBezTo>
                    <a:pt x="407" y="39"/>
                    <a:pt x="271" y="120"/>
                    <a:pt x="176" y="235"/>
                  </a:cubicBezTo>
                  <a:cubicBezTo>
                    <a:pt x="61" y="381"/>
                    <a:pt x="0" y="571"/>
                    <a:pt x="35" y="767"/>
                  </a:cubicBezTo>
                  <a:cubicBezTo>
                    <a:pt x="89" y="1086"/>
                    <a:pt x="364" y="1309"/>
                    <a:pt x="677" y="1309"/>
                  </a:cubicBezTo>
                  <a:cubicBezTo>
                    <a:pt x="714" y="1309"/>
                    <a:pt x="751" y="1305"/>
                    <a:pt x="788" y="1299"/>
                  </a:cubicBezTo>
                  <a:cubicBezTo>
                    <a:pt x="994" y="1264"/>
                    <a:pt x="1160" y="1134"/>
                    <a:pt x="1250" y="963"/>
                  </a:cubicBezTo>
                  <a:cubicBezTo>
                    <a:pt x="1320" y="842"/>
                    <a:pt x="1350" y="692"/>
                    <a:pt x="1325" y="541"/>
                  </a:cubicBezTo>
                  <a:cubicBezTo>
                    <a:pt x="1310" y="471"/>
                    <a:pt x="1285" y="401"/>
                    <a:pt x="1250" y="340"/>
                  </a:cubicBezTo>
                  <a:cubicBezTo>
                    <a:pt x="1217" y="357"/>
                    <a:pt x="1173" y="367"/>
                    <a:pt x="1131" y="367"/>
                  </a:cubicBezTo>
                  <a:cubicBezTo>
                    <a:pt x="1122" y="367"/>
                    <a:pt x="1113" y="366"/>
                    <a:pt x="1105" y="366"/>
                  </a:cubicBezTo>
                  <a:cubicBezTo>
                    <a:pt x="934" y="351"/>
                    <a:pt x="813" y="205"/>
                    <a:pt x="828" y="34"/>
                  </a:cubicBezTo>
                  <a:cubicBezTo>
                    <a:pt x="828" y="29"/>
                    <a:pt x="828" y="24"/>
                    <a:pt x="828" y="19"/>
                  </a:cubicBezTo>
                  <a:cubicBezTo>
                    <a:pt x="780" y="7"/>
                    <a:pt x="728" y="0"/>
                    <a:pt x="67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1" name="Google Shape;7001;p32"/>
            <p:cNvSpPr/>
            <p:nvPr/>
          </p:nvSpPr>
          <p:spPr>
            <a:xfrm>
              <a:off x="6494700" y="3085875"/>
              <a:ext cx="27250" cy="29500"/>
            </a:xfrm>
            <a:custGeom>
              <a:rect b="b" l="l" r="r" t="t"/>
              <a:pathLst>
                <a:path extrusionOk="0" fill="none" h="1180" w="1090">
                  <a:moveTo>
                    <a:pt x="1090" y="0"/>
                  </a:moveTo>
                  <a:cubicBezTo>
                    <a:pt x="447" y="50"/>
                    <a:pt x="10" y="587"/>
                    <a:pt x="0" y="1180"/>
                  </a:cubicBezTo>
                </a:path>
              </a:pathLst>
            </a:custGeom>
            <a:noFill/>
            <a:ln cap="rnd" cmpd="sng" w="10425">
              <a:solidFill>
                <a:schemeClr val="accent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2" name="Google Shape;7002;p32"/>
            <p:cNvSpPr/>
            <p:nvPr/>
          </p:nvSpPr>
          <p:spPr>
            <a:xfrm>
              <a:off x="6272475" y="3056625"/>
              <a:ext cx="163900" cy="45700"/>
            </a:xfrm>
            <a:custGeom>
              <a:rect b="b" l="l" r="r" t="t"/>
              <a:pathLst>
                <a:path extrusionOk="0" fill="none" h="1828" w="6556">
                  <a:moveTo>
                    <a:pt x="0" y="1828"/>
                  </a:moveTo>
                  <a:cubicBezTo>
                    <a:pt x="422" y="1727"/>
                    <a:pt x="838" y="1577"/>
                    <a:pt x="1245" y="1411"/>
                  </a:cubicBezTo>
                  <a:cubicBezTo>
                    <a:pt x="1707" y="1220"/>
                    <a:pt x="2169" y="1010"/>
                    <a:pt x="2630" y="814"/>
                  </a:cubicBezTo>
                  <a:cubicBezTo>
                    <a:pt x="2866" y="713"/>
                    <a:pt x="3097" y="618"/>
                    <a:pt x="3333" y="538"/>
                  </a:cubicBezTo>
                  <a:cubicBezTo>
                    <a:pt x="3338" y="538"/>
                    <a:pt x="3338" y="538"/>
                    <a:pt x="3338" y="533"/>
                  </a:cubicBezTo>
                  <a:cubicBezTo>
                    <a:pt x="3740" y="392"/>
                    <a:pt x="4156" y="277"/>
                    <a:pt x="4573" y="196"/>
                  </a:cubicBezTo>
                  <a:cubicBezTo>
                    <a:pt x="5225" y="61"/>
                    <a:pt x="5888" y="1"/>
                    <a:pt x="6555" y="16"/>
                  </a:cubicBezTo>
                </a:path>
              </a:pathLst>
            </a:custGeom>
            <a:solidFill>
              <a:schemeClr val="accent6"/>
            </a:solidFill>
            <a:ln cap="flat" cmpd="sng" w="5275">
              <a:solidFill>
                <a:srgbClr val="002255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3" name="Google Shape;7003;p32"/>
            <p:cNvSpPr/>
            <p:nvPr/>
          </p:nvSpPr>
          <p:spPr>
            <a:xfrm>
              <a:off x="6415400" y="3058000"/>
              <a:ext cx="44050" cy="142825"/>
            </a:xfrm>
            <a:custGeom>
              <a:rect b="b" l="l" r="r" t="t"/>
              <a:pathLst>
                <a:path extrusionOk="0" fill="none" h="5713" w="1762">
                  <a:moveTo>
                    <a:pt x="1762" y="1"/>
                  </a:moveTo>
                  <a:cubicBezTo>
                    <a:pt x="1747" y="6"/>
                    <a:pt x="1737" y="6"/>
                    <a:pt x="1727" y="16"/>
                  </a:cubicBezTo>
                  <a:cubicBezTo>
                    <a:pt x="1431" y="131"/>
                    <a:pt x="1210" y="382"/>
                    <a:pt x="1034" y="643"/>
                  </a:cubicBezTo>
                  <a:cubicBezTo>
                    <a:pt x="0" y="2164"/>
                    <a:pt x="146" y="4292"/>
                    <a:pt x="1406" y="5668"/>
                  </a:cubicBezTo>
                  <a:cubicBezTo>
                    <a:pt x="1416" y="5683"/>
                    <a:pt x="1431" y="5698"/>
                    <a:pt x="1446" y="5713"/>
                  </a:cubicBezTo>
                </a:path>
              </a:pathLst>
            </a:custGeom>
            <a:solidFill>
              <a:schemeClr val="accent6"/>
            </a:solidFill>
            <a:ln cap="flat" cmpd="sng" w="5275">
              <a:solidFill>
                <a:srgbClr val="002255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4" name="Google Shape;7004;p32"/>
            <p:cNvSpPr/>
            <p:nvPr/>
          </p:nvSpPr>
          <p:spPr>
            <a:xfrm>
              <a:off x="6347375" y="3026775"/>
              <a:ext cx="8425" cy="42925"/>
            </a:xfrm>
            <a:custGeom>
              <a:rect b="b" l="l" r="r" t="t"/>
              <a:pathLst>
                <a:path extrusionOk="0" fill="none" h="1717" w="337">
                  <a:moveTo>
                    <a:pt x="1" y="0"/>
                  </a:moveTo>
                  <a:cubicBezTo>
                    <a:pt x="126" y="572"/>
                    <a:pt x="242" y="1144"/>
                    <a:pt x="337" y="1717"/>
                  </a:cubicBezTo>
                </a:path>
              </a:pathLst>
            </a:custGeom>
            <a:solidFill>
              <a:schemeClr val="accent6"/>
            </a:solidFill>
            <a:ln cap="flat" cmpd="sng" w="5275">
              <a:solidFill>
                <a:srgbClr val="002255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5" name="Google Shape;7005;p32"/>
            <p:cNvSpPr/>
            <p:nvPr/>
          </p:nvSpPr>
          <p:spPr>
            <a:xfrm>
              <a:off x="6328175" y="3023250"/>
              <a:ext cx="10075" cy="53475"/>
            </a:xfrm>
            <a:custGeom>
              <a:rect b="b" l="l" r="r" t="t"/>
              <a:pathLst>
                <a:path extrusionOk="0" fill="none" h="2139" w="403">
                  <a:moveTo>
                    <a:pt x="1" y="0"/>
                  </a:moveTo>
                  <a:cubicBezTo>
                    <a:pt x="1" y="6"/>
                    <a:pt x="6" y="11"/>
                    <a:pt x="6" y="16"/>
                  </a:cubicBezTo>
                  <a:cubicBezTo>
                    <a:pt x="121" y="723"/>
                    <a:pt x="252" y="1431"/>
                    <a:pt x="402" y="2139"/>
                  </a:cubicBezTo>
                </a:path>
              </a:pathLst>
            </a:custGeom>
            <a:solidFill>
              <a:schemeClr val="accent6"/>
            </a:solidFill>
            <a:ln cap="flat" cmpd="sng" w="5275">
              <a:solidFill>
                <a:srgbClr val="002255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6" name="Google Shape;7006;p32"/>
            <p:cNvSpPr/>
            <p:nvPr/>
          </p:nvSpPr>
          <p:spPr>
            <a:xfrm>
              <a:off x="6290800" y="3028025"/>
              <a:ext cx="12050" cy="62250"/>
            </a:xfrm>
            <a:custGeom>
              <a:rect b="b" l="l" r="r" t="t"/>
              <a:pathLst>
                <a:path extrusionOk="0" fill="none" h="2490" w="482">
                  <a:moveTo>
                    <a:pt x="0" y="0"/>
                  </a:moveTo>
                  <a:cubicBezTo>
                    <a:pt x="161" y="833"/>
                    <a:pt x="321" y="1662"/>
                    <a:pt x="482" y="2490"/>
                  </a:cubicBezTo>
                </a:path>
              </a:pathLst>
            </a:custGeom>
            <a:solidFill>
              <a:schemeClr val="accent6"/>
            </a:solidFill>
            <a:ln cap="flat" cmpd="sng" w="5275">
              <a:solidFill>
                <a:srgbClr val="002255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7" name="Google Shape;7007;p32"/>
            <p:cNvSpPr/>
            <p:nvPr/>
          </p:nvSpPr>
          <p:spPr>
            <a:xfrm>
              <a:off x="6323025" y="3118000"/>
              <a:ext cx="78725" cy="42425"/>
            </a:xfrm>
            <a:custGeom>
              <a:rect b="b" l="l" r="r" t="t"/>
              <a:pathLst>
                <a:path extrusionOk="0" fill="none" h="1697" w="3149">
                  <a:moveTo>
                    <a:pt x="3148" y="899"/>
                  </a:moveTo>
                  <a:cubicBezTo>
                    <a:pt x="2255" y="1546"/>
                    <a:pt x="1025" y="1697"/>
                    <a:pt x="1" y="1290"/>
                  </a:cubicBezTo>
                  <a:cubicBezTo>
                    <a:pt x="739" y="627"/>
                    <a:pt x="1738" y="100"/>
                    <a:pt x="2726" y="0"/>
                  </a:cubicBezTo>
                </a:path>
              </a:pathLst>
            </a:custGeom>
            <a:solidFill>
              <a:schemeClr val="accent6"/>
            </a:solidFill>
            <a:ln cap="flat" cmpd="sng" w="5275">
              <a:solidFill>
                <a:srgbClr val="002255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8" name="Google Shape;7008;p32"/>
            <p:cNvSpPr/>
            <p:nvPr/>
          </p:nvSpPr>
          <p:spPr>
            <a:xfrm>
              <a:off x="6523550" y="3139075"/>
              <a:ext cx="83850" cy="9425"/>
            </a:xfrm>
            <a:custGeom>
              <a:rect b="b" l="l" r="r" t="t"/>
              <a:pathLst>
                <a:path extrusionOk="0" fill="none" h="377" w="3354">
                  <a:moveTo>
                    <a:pt x="3354" y="241"/>
                  </a:moveTo>
                  <a:cubicBezTo>
                    <a:pt x="3273" y="251"/>
                    <a:pt x="3188" y="266"/>
                    <a:pt x="3103" y="276"/>
                  </a:cubicBezTo>
                  <a:cubicBezTo>
                    <a:pt x="2325" y="377"/>
                    <a:pt x="1532" y="367"/>
                    <a:pt x="759" y="246"/>
                  </a:cubicBezTo>
                  <a:cubicBezTo>
                    <a:pt x="613" y="221"/>
                    <a:pt x="468" y="196"/>
                    <a:pt x="327" y="146"/>
                  </a:cubicBezTo>
                  <a:cubicBezTo>
                    <a:pt x="217" y="111"/>
                    <a:pt x="101" y="66"/>
                    <a:pt x="1" y="0"/>
                  </a:cubicBezTo>
                </a:path>
              </a:pathLst>
            </a:custGeom>
            <a:solidFill>
              <a:schemeClr val="accent6"/>
            </a:solidFill>
            <a:ln cap="flat" cmpd="sng" w="5275">
              <a:solidFill>
                <a:srgbClr val="002255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9" name="Google Shape;7009;p32"/>
            <p:cNvSpPr/>
            <p:nvPr/>
          </p:nvSpPr>
          <p:spPr>
            <a:xfrm>
              <a:off x="6521300" y="3131675"/>
              <a:ext cx="5675" cy="15825"/>
            </a:xfrm>
            <a:custGeom>
              <a:rect b="b" l="l" r="r" t="t"/>
              <a:pathLst>
                <a:path extrusionOk="0" fill="none" h="633" w="227">
                  <a:moveTo>
                    <a:pt x="11" y="633"/>
                  </a:moveTo>
                  <a:cubicBezTo>
                    <a:pt x="0" y="407"/>
                    <a:pt x="76" y="176"/>
                    <a:pt x="226" y="0"/>
                  </a:cubicBezTo>
                </a:path>
              </a:pathLst>
            </a:custGeom>
            <a:solidFill>
              <a:schemeClr val="accent6"/>
            </a:solidFill>
            <a:ln cap="flat" cmpd="sng" w="5275">
              <a:solidFill>
                <a:srgbClr val="002255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010" name="Google Shape;7010;p32"/>
          <p:cNvGrpSpPr/>
          <p:nvPr/>
        </p:nvGrpSpPr>
        <p:grpSpPr>
          <a:xfrm>
            <a:off x="90797" y="373345"/>
            <a:ext cx="8774801" cy="3267512"/>
            <a:chOff x="90797" y="373345"/>
            <a:chExt cx="8774801" cy="3267512"/>
          </a:xfrm>
        </p:grpSpPr>
        <p:grpSp>
          <p:nvGrpSpPr>
            <p:cNvPr id="7011" name="Google Shape;7011;p32"/>
            <p:cNvGrpSpPr/>
            <p:nvPr/>
          </p:nvGrpSpPr>
          <p:grpSpPr>
            <a:xfrm>
              <a:off x="8048014" y="3130818"/>
              <a:ext cx="80718" cy="80653"/>
              <a:chOff x="4788500" y="2618450"/>
              <a:chExt cx="130400" cy="130275"/>
            </a:xfrm>
          </p:grpSpPr>
          <p:sp>
            <p:nvSpPr>
              <p:cNvPr id="7012" name="Google Shape;7012;p32"/>
              <p:cNvSpPr/>
              <p:nvPr/>
            </p:nvSpPr>
            <p:spPr>
              <a:xfrm>
                <a:off x="4788500" y="2618450"/>
                <a:ext cx="130400" cy="130275"/>
              </a:xfrm>
              <a:custGeom>
                <a:rect b="b" l="l" r="r" t="t"/>
                <a:pathLst>
                  <a:path extrusionOk="0" h="5211" w="5216">
                    <a:moveTo>
                      <a:pt x="2606" y="0"/>
                    </a:moveTo>
                    <a:cubicBezTo>
                      <a:pt x="1170" y="0"/>
                      <a:pt x="1" y="1170"/>
                      <a:pt x="1" y="2605"/>
                    </a:cubicBezTo>
                    <a:cubicBezTo>
                      <a:pt x="1" y="4046"/>
                      <a:pt x="1170" y="5210"/>
                      <a:pt x="2606" y="5210"/>
                    </a:cubicBezTo>
                    <a:cubicBezTo>
                      <a:pt x="4046" y="5210"/>
                      <a:pt x="5216" y="4046"/>
                      <a:pt x="5216" y="2605"/>
                    </a:cubicBezTo>
                    <a:cubicBezTo>
                      <a:pt x="5216" y="1170"/>
                      <a:pt x="4046" y="0"/>
                      <a:pt x="260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13" name="Google Shape;7013;p32"/>
              <p:cNvSpPr/>
              <p:nvPr/>
            </p:nvSpPr>
            <p:spPr>
              <a:xfrm>
                <a:off x="4800425" y="2652075"/>
                <a:ext cx="17725" cy="56125"/>
              </a:xfrm>
              <a:custGeom>
                <a:rect b="b" l="l" r="r" t="t"/>
                <a:pathLst>
                  <a:path extrusionOk="0" fill="none" h="2245" w="709">
                    <a:moveTo>
                      <a:pt x="452" y="0"/>
                    </a:moveTo>
                    <a:cubicBezTo>
                      <a:pt x="1" y="683"/>
                      <a:pt x="111" y="1682"/>
                      <a:pt x="708" y="2244"/>
                    </a:cubicBezTo>
                  </a:path>
                </a:pathLst>
              </a:custGeom>
              <a:noFill/>
              <a:ln cap="flat" cmpd="sng" w="5275">
                <a:solidFill>
                  <a:srgbClr val="002255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014" name="Google Shape;7014;p32"/>
            <p:cNvGrpSpPr/>
            <p:nvPr/>
          </p:nvGrpSpPr>
          <p:grpSpPr>
            <a:xfrm flipH="1">
              <a:off x="3672797" y="373345"/>
              <a:ext cx="120739" cy="120737"/>
              <a:chOff x="5052650" y="3025125"/>
              <a:chExt cx="316899" cy="316978"/>
            </a:xfrm>
          </p:grpSpPr>
          <p:sp>
            <p:nvSpPr>
              <p:cNvPr id="7015" name="Google Shape;7015;p32"/>
              <p:cNvSpPr/>
              <p:nvPr/>
            </p:nvSpPr>
            <p:spPr>
              <a:xfrm>
                <a:off x="5052650" y="3025125"/>
                <a:ext cx="316899" cy="316978"/>
              </a:xfrm>
              <a:custGeom>
                <a:rect b="b" l="l" r="r" t="t"/>
                <a:pathLst>
                  <a:path extrusionOk="0" h="4012" w="4011">
                    <a:moveTo>
                      <a:pt x="2008" y="1"/>
                    </a:moveTo>
                    <a:cubicBezTo>
                      <a:pt x="899" y="1"/>
                      <a:pt x="0" y="899"/>
                      <a:pt x="0" y="2003"/>
                    </a:cubicBezTo>
                    <a:cubicBezTo>
                      <a:pt x="0" y="3113"/>
                      <a:pt x="899" y="4011"/>
                      <a:pt x="2008" y="4011"/>
                    </a:cubicBezTo>
                    <a:cubicBezTo>
                      <a:pt x="3112" y="4011"/>
                      <a:pt x="4011" y="3113"/>
                      <a:pt x="4011" y="2003"/>
                    </a:cubicBezTo>
                    <a:cubicBezTo>
                      <a:pt x="4011" y="899"/>
                      <a:pt x="3112" y="1"/>
                      <a:pt x="200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16" name="Google Shape;7016;p32"/>
              <p:cNvSpPr/>
              <p:nvPr/>
            </p:nvSpPr>
            <p:spPr>
              <a:xfrm>
                <a:off x="5108192" y="3195308"/>
                <a:ext cx="85723" cy="84933"/>
              </a:xfrm>
              <a:custGeom>
                <a:rect b="b" l="l" r="r" t="t"/>
                <a:pathLst>
                  <a:path extrusionOk="0" fill="none" h="1075" w="1085">
                    <a:moveTo>
                      <a:pt x="0" y="0"/>
                    </a:moveTo>
                    <a:cubicBezTo>
                      <a:pt x="146" y="512"/>
                      <a:pt x="572" y="934"/>
                      <a:pt x="1084" y="1074"/>
                    </a:cubicBezTo>
                  </a:path>
                </a:pathLst>
              </a:custGeom>
              <a:noFill/>
              <a:ln cap="flat" cmpd="sng" w="5275">
                <a:solidFill>
                  <a:srgbClr val="002255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17" name="Google Shape;7017;p32"/>
              <p:cNvSpPr/>
              <p:nvPr/>
            </p:nvSpPr>
            <p:spPr>
              <a:xfrm>
                <a:off x="5164051" y="3190488"/>
                <a:ext cx="35395" cy="31840"/>
              </a:xfrm>
              <a:custGeom>
                <a:rect b="b" l="l" r="r" t="t"/>
                <a:pathLst>
                  <a:path extrusionOk="0" fill="none" h="403" w="448">
                    <a:moveTo>
                      <a:pt x="1" y="1"/>
                    </a:moveTo>
                    <a:cubicBezTo>
                      <a:pt x="36" y="217"/>
                      <a:pt x="232" y="392"/>
                      <a:pt x="448" y="402"/>
                    </a:cubicBezTo>
                  </a:path>
                </a:pathLst>
              </a:custGeom>
              <a:noFill/>
              <a:ln cap="flat" cmpd="sng" w="5275">
                <a:solidFill>
                  <a:srgbClr val="002255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018" name="Google Shape;7018;p32"/>
            <p:cNvGrpSpPr/>
            <p:nvPr/>
          </p:nvGrpSpPr>
          <p:grpSpPr>
            <a:xfrm>
              <a:off x="8744874" y="2873632"/>
              <a:ext cx="120724" cy="120609"/>
              <a:chOff x="4953114" y="2947679"/>
              <a:chExt cx="130400" cy="130275"/>
            </a:xfrm>
          </p:grpSpPr>
          <p:sp>
            <p:nvSpPr>
              <p:cNvPr id="7019" name="Google Shape;7019;p32"/>
              <p:cNvSpPr/>
              <p:nvPr/>
            </p:nvSpPr>
            <p:spPr>
              <a:xfrm>
                <a:off x="4953114" y="2947679"/>
                <a:ext cx="130400" cy="130275"/>
              </a:xfrm>
              <a:custGeom>
                <a:rect b="b" l="l" r="r" t="t"/>
                <a:pathLst>
                  <a:path extrusionOk="0" h="5211" w="5216">
                    <a:moveTo>
                      <a:pt x="2606" y="0"/>
                    </a:moveTo>
                    <a:cubicBezTo>
                      <a:pt x="1170" y="0"/>
                      <a:pt x="1" y="1170"/>
                      <a:pt x="1" y="2605"/>
                    </a:cubicBezTo>
                    <a:cubicBezTo>
                      <a:pt x="1" y="4046"/>
                      <a:pt x="1170" y="5210"/>
                      <a:pt x="2606" y="5210"/>
                    </a:cubicBezTo>
                    <a:cubicBezTo>
                      <a:pt x="4046" y="5210"/>
                      <a:pt x="5216" y="4046"/>
                      <a:pt x="5216" y="2605"/>
                    </a:cubicBezTo>
                    <a:cubicBezTo>
                      <a:pt x="5216" y="1170"/>
                      <a:pt x="4046" y="0"/>
                      <a:pt x="260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20" name="Google Shape;7020;p32"/>
              <p:cNvSpPr/>
              <p:nvPr/>
            </p:nvSpPr>
            <p:spPr>
              <a:xfrm>
                <a:off x="4965039" y="2981304"/>
                <a:ext cx="17725" cy="56125"/>
              </a:xfrm>
              <a:custGeom>
                <a:rect b="b" l="l" r="r" t="t"/>
                <a:pathLst>
                  <a:path extrusionOk="0" fill="none" h="2245" w="709">
                    <a:moveTo>
                      <a:pt x="452" y="0"/>
                    </a:moveTo>
                    <a:cubicBezTo>
                      <a:pt x="1" y="683"/>
                      <a:pt x="111" y="1682"/>
                      <a:pt x="708" y="2244"/>
                    </a:cubicBezTo>
                  </a:path>
                </a:pathLst>
              </a:custGeom>
              <a:noFill/>
              <a:ln cap="flat" cmpd="sng" w="5275">
                <a:solidFill>
                  <a:srgbClr val="002255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021" name="Google Shape;7021;p32"/>
            <p:cNvGrpSpPr/>
            <p:nvPr/>
          </p:nvGrpSpPr>
          <p:grpSpPr>
            <a:xfrm>
              <a:off x="162951" y="1345033"/>
              <a:ext cx="169351" cy="169361"/>
              <a:chOff x="5052650" y="3025125"/>
              <a:chExt cx="316899" cy="316978"/>
            </a:xfrm>
          </p:grpSpPr>
          <p:sp>
            <p:nvSpPr>
              <p:cNvPr id="7022" name="Google Shape;7022;p32"/>
              <p:cNvSpPr/>
              <p:nvPr/>
            </p:nvSpPr>
            <p:spPr>
              <a:xfrm>
                <a:off x="5052650" y="3025125"/>
                <a:ext cx="316899" cy="316978"/>
              </a:xfrm>
              <a:custGeom>
                <a:rect b="b" l="l" r="r" t="t"/>
                <a:pathLst>
                  <a:path extrusionOk="0" h="4012" w="4011">
                    <a:moveTo>
                      <a:pt x="2008" y="1"/>
                    </a:moveTo>
                    <a:cubicBezTo>
                      <a:pt x="899" y="1"/>
                      <a:pt x="0" y="899"/>
                      <a:pt x="0" y="2003"/>
                    </a:cubicBezTo>
                    <a:cubicBezTo>
                      <a:pt x="0" y="3113"/>
                      <a:pt x="899" y="4011"/>
                      <a:pt x="2008" y="4011"/>
                    </a:cubicBezTo>
                    <a:cubicBezTo>
                      <a:pt x="3112" y="4011"/>
                      <a:pt x="4011" y="3113"/>
                      <a:pt x="4011" y="2003"/>
                    </a:cubicBezTo>
                    <a:cubicBezTo>
                      <a:pt x="4011" y="899"/>
                      <a:pt x="3112" y="1"/>
                      <a:pt x="200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23" name="Google Shape;7023;p32"/>
              <p:cNvSpPr/>
              <p:nvPr/>
            </p:nvSpPr>
            <p:spPr>
              <a:xfrm>
                <a:off x="5108192" y="3195308"/>
                <a:ext cx="85723" cy="84933"/>
              </a:xfrm>
              <a:custGeom>
                <a:rect b="b" l="l" r="r" t="t"/>
                <a:pathLst>
                  <a:path extrusionOk="0" fill="none" h="1075" w="1085">
                    <a:moveTo>
                      <a:pt x="0" y="0"/>
                    </a:moveTo>
                    <a:cubicBezTo>
                      <a:pt x="146" y="512"/>
                      <a:pt x="572" y="934"/>
                      <a:pt x="1084" y="1074"/>
                    </a:cubicBezTo>
                  </a:path>
                </a:pathLst>
              </a:custGeom>
              <a:noFill/>
              <a:ln cap="flat" cmpd="sng" w="5275">
                <a:solidFill>
                  <a:srgbClr val="002255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24" name="Google Shape;7024;p32"/>
              <p:cNvSpPr/>
              <p:nvPr/>
            </p:nvSpPr>
            <p:spPr>
              <a:xfrm>
                <a:off x="5164051" y="3190488"/>
                <a:ext cx="35395" cy="31840"/>
              </a:xfrm>
              <a:custGeom>
                <a:rect b="b" l="l" r="r" t="t"/>
                <a:pathLst>
                  <a:path extrusionOk="0" fill="none" h="403" w="448">
                    <a:moveTo>
                      <a:pt x="1" y="1"/>
                    </a:moveTo>
                    <a:cubicBezTo>
                      <a:pt x="36" y="217"/>
                      <a:pt x="232" y="392"/>
                      <a:pt x="448" y="402"/>
                    </a:cubicBezTo>
                  </a:path>
                </a:pathLst>
              </a:custGeom>
              <a:noFill/>
              <a:ln cap="flat" cmpd="sng" w="5275">
                <a:solidFill>
                  <a:srgbClr val="002255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025" name="Google Shape;7025;p32"/>
            <p:cNvGrpSpPr/>
            <p:nvPr/>
          </p:nvGrpSpPr>
          <p:grpSpPr>
            <a:xfrm>
              <a:off x="3538627" y="1188318"/>
              <a:ext cx="80718" cy="80653"/>
              <a:chOff x="4788500" y="2618450"/>
              <a:chExt cx="130400" cy="130275"/>
            </a:xfrm>
          </p:grpSpPr>
          <p:sp>
            <p:nvSpPr>
              <p:cNvPr id="7026" name="Google Shape;7026;p32"/>
              <p:cNvSpPr/>
              <p:nvPr/>
            </p:nvSpPr>
            <p:spPr>
              <a:xfrm>
                <a:off x="4788500" y="2618450"/>
                <a:ext cx="130400" cy="130275"/>
              </a:xfrm>
              <a:custGeom>
                <a:rect b="b" l="l" r="r" t="t"/>
                <a:pathLst>
                  <a:path extrusionOk="0" h="5211" w="5216">
                    <a:moveTo>
                      <a:pt x="2606" y="0"/>
                    </a:moveTo>
                    <a:cubicBezTo>
                      <a:pt x="1170" y="0"/>
                      <a:pt x="1" y="1170"/>
                      <a:pt x="1" y="2605"/>
                    </a:cubicBezTo>
                    <a:cubicBezTo>
                      <a:pt x="1" y="4046"/>
                      <a:pt x="1170" y="5210"/>
                      <a:pt x="2606" y="5210"/>
                    </a:cubicBezTo>
                    <a:cubicBezTo>
                      <a:pt x="4046" y="5210"/>
                      <a:pt x="5216" y="4046"/>
                      <a:pt x="5216" y="2605"/>
                    </a:cubicBezTo>
                    <a:cubicBezTo>
                      <a:pt x="5216" y="1170"/>
                      <a:pt x="4046" y="0"/>
                      <a:pt x="260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27" name="Google Shape;7027;p32"/>
              <p:cNvSpPr/>
              <p:nvPr/>
            </p:nvSpPr>
            <p:spPr>
              <a:xfrm>
                <a:off x="4800425" y="2652075"/>
                <a:ext cx="17725" cy="56125"/>
              </a:xfrm>
              <a:custGeom>
                <a:rect b="b" l="l" r="r" t="t"/>
                <a:pathLst>
                  <a:path extrusionOk="0" fill="none" h="2245" w="709">
                    <a:moveTo>
                      <a:pt x="452" y="0"/>
                    </a:moveTo>
                    <a:cubicBezTo>
                      <a:pt x="1" y="683"/>
                      <a:pt x="111" y="1682"/>
                      <a:pt x="708" y="2244"/>
                    </a:cubicBezTo>
                  </a:path>
                </a:pathLst>
              </a:custGeom>
              <a:noFill/>
              <a:ln cap="flat" cmpd="sng" w="5275">
                <a:solidFill>
                  <a:srgbClr val="002255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028" name="Google Shape;7028;p32"/>
            <p:cNvGrpSpPr/>
            <p:nvPr/>
          </p:nvGrpSpPr>
          <p:grpSpPr>
            <a:xfrm flipH="1">
              <a:off x="8394460" y="494063"/>
              <a:ext cx="276127" cy="484203"/>
              <a:chOff x="5014612" y="2738125"/>
              <a:chExt cx="276127" cy="484203"/>
            </a:xfrm>
          </p:grpSpPr>
          <p:sp>
            <p:nvSpPr>
              <p:cNvPr id="7029" name="Google Shape;7029;p32"/>
              <p:cNvSpPr/>
              <p:nvPr/>
            </p:nvSpPr>
            <p:spPr>
              <a:xfrm>
                <a:off x="5014612" y="2738125"/>
                <a:ext cx="276127" cy="276196"/>
              </a:xfrm>
              <a:custGeom>
                <a:rect b="b" l="l" r="r" t="t"/>
                <a:pathLst>
                  <a:path extrusionOk="0" h="4012" w="4011">
                    <a:moveTo>
                      <a:pt x="2008" y="1"/>
                    </a:moveTo>
                    <a:cubicBezTo>
                      <a:pt x="899" y="1"/>
                      <a:pt x="0" y="899"/>
                      <a:pt x="0" y="2003"/>
                    </a:cubicBezTo>
                    <a:cubicBezTo>
                      <a:pt x="0" y="3113"/>
                      <a:pt x="899" y="4011"/>
                      <a:pt x="2008" y="4011"/>
                    </a:cubicBezTo>
                    <a:cubicBezTo>
                      <a:pt x="3112" y="4011"/>
                      <a:pt x="4011" y="3113"/>
                      <a:pt x="4011" y="2003"/>
                    </a:cubicBezTo>
                    <a:cubicBezTo>
                      <a:pt x="4011" y="899"/>
                      <a:pt x="3112" y="1"/>
                      <a:pt x="200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30" name="Google Shape;7030;p32"/>
              <p:cNvSpPr/>
              <p:nvPr/>
            </p:nvSpPr>
            <p:spPr>
              <a:xfrm>
                <a:off x="5070155" y="2867533"/>
                <a:ext cx="85723" cy="84933"/>
              </a:xfrm>
              <a:custGeom>
                <a:rect b="b" l="l" r="r" t="t"/>
                <a:pathLst>
                  <a:path extrusionOk="0" fill="none" h="1075" w="1085">
                    <a:moveTo>
                      <a:pt x="0" y="0"/>
                    </a:moveTo>
                    <a:cubicBezTo>
                      <a:pt x="146" y="512"/>
                      <a:pt x="572" y="934"/>
                      <a:pt x="1084" y="1074"/>
                    </a:cubicBezTo>
                  </a:path>
                </a:pathLst>
              </a:custGeom>
              <a:noFill/>
              <a:ln cap="flat" cmpd="sng" w="5275">
                <a:solidFill>
                  <a:srgbClr val="002255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31" name="Google Shape;7031;p32"/>
              <p:cNvSpPr/>
              <p:nvPr/>
            </p:nvSpPr>
            <p:spPr>
              <a:xfrm>
                <a:off x="5164051" y="3190488"/>
                <a:ext cx="35395" cy="31840"/>
              </a:xfrm>
              <a:custGeom>
                <a:rect b="b" l="l" r="r" t="t"/>
                <a:pathLst>
                  <a:path extrusionOk="0" fill="none" h="403" w="448">
                    <a:moveTo>
                      <a:pt x="1" y="1"/>
                    </a:moveTo>
                    <a:cubicBezTo>
                      <a:pt x="36" y="217"/>
                      <a:pt x="232" y="392"/>
                      <a:pt x="448" y="402"/>
                    </a:cubicBezTo>
                  </a:path>
                </a:pathLst>
              </a:custGeom>
              <a:noFill/>
              <a:ln cap="flat" cmpd="sng" w="5275">
                <a:solidFill>
                  <a:srgbClr val="002255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032" name="Google Shape;7032;p32"/>
            <p:cNvGrpSpPr/>
            <p:nvPr/>
          </p:nvGrpSpPr>
          <p:grpSpPr>
            <a:xfrm flipH="1">
              <a:off x="90797" y="3520120"/>
              <a:ext cx="120739" cy="120737"/>
              <a:chOff x="5052650" y="3025125"/>
              <a:chExt cx="316899" cy="316978"/>
            </a:xfrm>
          </p:grpSpPr>
          <p:sp>
            <p:nvSpPr>
              <p:cNvPr id="7033" name="Google Shape;7033;p32"/>
              <p:cNvSpPr/>
              <p:nvPr/>
            </p:nvSpPr>
            <p:spPr>
              <a:xfrm>
                <a:off x="5052650" y="3025125"/>
                <a:ext cx="316899" cy="316978"/>
              </a:xfrm>
              <a:custGeom>
                <a:rect b="b" l="l" r="r" t="t"/>
                <a:pathLst>
                  <a:path extrusionOk="0" h="4012" w="4011">
                    <a:moveTo>
                      <a:pt x="2008" y="1"/>
                    </a:moveTo>
                    <a:cubicBezTo>
                      <a:pt x="899" y="1"/>
                      <a:pt x="0" y="899"/>
                      <a:pt x="0" y="2003"/>
                    </a:cubicBezTo>
                    <a:cubicBezTo>
                      <a:pt x="0" y="3113"/>
                      <a:pt x="899" y="4011"/>
                      <a:pt x="2008" y="4011"/>
                    </a:cubicBezTo>
                    <a:cubicBezTo>
                      <a:pt x="3112" y="4011"/>
                      <a:pt x="4011" y="3113"/>
                      <a:pt x="4011" y="2003"/>
                    </a:cubicBezTo>
                    <a:cubicBezTo>
                      <a:pt x="4011" y="899"/>
                      <a:pt x="3112" y="1"/>
                      <a:pt x="200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34" name="Google Shape;7034;p32"/>
              <p:cNvSpPr/>
              <p:nvPr/>
            </p:nvSpPr>
            <p:spPr>
              <a:xfrm>
                <a:off x="5108192" y="3195308"/>
                <a:ext cx="85723" cy="84933"/>
              </a:xfrm>
              <a:custGeom>
                <a:rect b="b" l="l" r="r" t="t"/>
                <a:pathLst>
                  <a:path extrusionOk="0" fill="none" h="1075" w="1085">
                    <a:moveTo>
                      <a:pt x="0" y="0"/>
                    </a:moveTo>
                    <a:cubicBezTo>
                      <a:pt x="146" y="512"/>
                      <a:pt x="572" y="934"/>
                      <a:pt x="1084" y="1074"/>
                    </a:cubicBezTo>
                  </a:path>
                </a:pathLst>
              </a:custGeom>
              <a:noFill/>
              <a:ln cap="flat" cmpd="sng" w="5275">
                <a:solidFill>
                  <a:srgbClr val="002255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35" name="Google Shape;7035;p32"/>
              <p:cNvSpPr/>
              <p:nvPr/>
            </p:nvSpPr>
            <p:spPr>
              <a:xfrm>
                <a:off x="5164051" y="3190488"/>
                <a:ext cx="35395" cy="31840"/>
              </a:xfrm>
              <a:custGeom>
                <a:rect b="b" l="l" r="r" t="t"/>
                <a:pathLst>
                  <a:path extrusionOk="0" fill="none" h="403" w="448">
                    <a:moveTo>
                      <a:pt x="1" y="1"/>
                    </a:moveTo>
                    <a:cubicBezTo>
                      <a:pt x="36" y="217"/>
                      <a:pt x="232" y="392"/>
                      <a:pt x="448" y="402"/>
                    </a:cubicBezTo>
                  </a:path>
                </a:pathLst>
              </a:custGeom>
              <a:noFill/>
              <a:ln cap="flat" cmpd="sng" w="5275">
                <a:solidFill>
                  <a:srgbClr val="002255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036" name="Google Shape;7036;p32"/>
            <p:cNvGrpSpPr/>
            <p:nvPr/>
          </p:nvGrpSpPr>
          <p:grpSpPr>
            <a:xfrm>
              <a:off x="6812514" y="2546181"/>
              <a:ext cx="80718" cy="80653"/>
              <a:chOff x="4788500" y="2618450"/>
              <a:chExt cx="130400" cy="130275"/>
            </a:xfrm>
          </p:grpSpPr>
          <p:sp>
            <p:nvSpPr>
              <p:cNvPr id="7037" name="Google Shape;7037;p32"/>
              <p:cNvSpPr/>
              <p:nvPr/>
            </p:nvSpPr>
            <p:spPr>
              <a:xfrm>
                <a:off x="4788500" y="2618450"/>
                <a:ext cx="130400" cy="130275"/>
              </a:xfrm>
              <a:custGeom>
                <a:rect b="b" l="l" r="r" t="t"/>
                <a:pathLst>
                  <a:path extrusionOk="0" h="5211" w="5216">
                    <a:moveTo>
                      <a:pt x="2606" y="0"/>
                    </a:moveTo>
                    <a:cubicBezTo>
                      <a:pt x="1170" y="0"/>
                      <a:pt x="1" y="1170"/>
                      <a:pt x="1" y="2605"/>
                    </a:cubicBezTo>
                    <a:cubicBezTo>
                      <a:pt x="1" y="4046"/>
                      <a:pt x="1170" y="5210"/>
                      <a:pt x="2606" y="5210"/>
                    </a:cubicBezTo>
                    <a:cubicBezTo>
                      <a:pt x="4046" y="5210"/>
                      <a:pt x="5216" y="4046"/>
                      <a:pt x="5216" y="2605"/>
                    </a:cubicBezTo>
                    <a:cubicBezTo>
                      <a:pt x="5216" y="1170"/>
                      <a:pt x="4046" y="0"/>
                      <a:pt x="260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38" name="Google Shape;7038;p32"/>
              <p:cNvSpPr/>
              <p:nvPr/>
            </p:nvSpPr>
            <p:spPr>
              <a:xfrm>
                <a:off x="4800425" y="2652075"/>
                <a:ext cx="17725" cy="56125"/>
              </a:xfrm>
              <a:custGeom>
                <a:rect b="b" l="l" r="r" t="t"/>
                <a:pathLst>
                  <a:path extrusionOk="0" fill="none" h="2245" w="709">
                    <a:moveTo>
                      <a:pt x="452" y="0"/>
                    </a:moveTo>
                    <a:cubicBezTo>
                      <a:pt x="1" y="683"/>
                      <a:pt x="111" y="1682"/>
                      <a:pt x="708" y="2244"/>
                    </a:cubicBezTo>
                  </a:path>
                </a:pathLst>
              </a:custGeom>
              <a:noFill/>
              <a:ln cap="flat" cmpd="sng" w="5275">
                <a:solidFill>
                  <a:srgbClr val="002255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039" name="Google Shape;7039;p32"/>
            <p:cNvGrpSpPr/>
            <p:nvPr/>
          </p:nvGrpSpPr>
          <p:grpSpPr>
            <a:xfrm flipH="1">
              <a:off x="8182297" y="1369345"/>
              <a:ext cx="120739" cy="120737"/>
              <a:chOff x="5052650" y="3025125"/>
              <a:chExt cx="316899" cy="316978"/>
            </a:xfrm>
          </p:grpSpPr>
          <p:sp>
            <p:nvSpPr>
              <p:cNvPr id="7040" name="Google Shape;7040;p32"/>
              <p:cNvSpPr/>
              <p:nvPr/>
            </p:nvSpPr>
            <p:spPr>
              <a:xfrm>
                <a:off x="5052650" y="3025125"/>
                <a:ext cx="316899" cy="316978"/>
              </a:xfrm>
              <a:custGeom>
                <a:rect b="b" l="l" r="r" t="t"/>
                <a:pathLst>
                  <a:path extrusionOk="0" h="4012" w="4011">
                    <a:moveTo>
                      <a:pt x="2008" y="1"/>
                    </a:moveTo>
                    <a:cubicBezTo>
                      <a:pt x="899" y="1"/>
                      <a:pt x="0" y="899"/>
                      <a:pt x="0" y="2003"/>
                    </a:cubicBezTo>
                    <a:cubicBezTo>
                      <a:pt x="0" y="3113"/>
                      <a:pt x="899" y="4011"/>
                      <a:pt x="2008" y="4011"/>
                    </a:cubicBezTo>
                    <a:cubicBezTo>
                      <a:pt x="3112" y="4011"/>
                      <a:pt x="4011" y="3113"/>
                      <a:pt x="4011" y="2003"/>
                    </a:cubicBezTo>
                    <a:cubicBezTo>
                      <a:pt x="4011" y="899"/>
                      <a:pt x="3112" y="1"/>
                      <a:pt x="200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41" name="Google Shape;7041;p32"/>
              <p:cNvSpPr/>
              <p:nvPr/>
            </p:nvSpPr>
            <p:spPr>
              <a:xfrm>
                <a:off x="5108192" y="3195308"/>
                <a:ext cx="85723" cy="84933"/>
              </a:xfrm>
              <a:custGeom>
                <a:rect b="b" l="l" r="r" t="t"/>
                <a:pathLst>
                  <a:path extrusionOk="0" fill="none" h="1075" w="1085">
                    <a:moveTo>
                      <a:pt x="0" y="0"/>
                    </a:moveTo>
                    <a:cubicBezTo>
                      <a:pt x="146" y="512"/>
                      <a:pt x="572" y="934"/>
                      <a:pt x="1084" y="1074"/>
                    </a:cubicBezTo>
                  </a:path>
                </a:pathLst>
              </a:custGeom>
              <a:noFill/>
              <a:ln cap="flat" cmpd="sng" w="5275">
                <a:solidFill>
                  <a:srgbClr val="002255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42" name="Google Shape;7042;p32"/>
              <p:cNvSpPr/>
              <p:nvPr/>
            </p:nvSpPr>
            <p:spPr>
              <a:xfrm>
                <a:off x="5164051" y="3190488"/>
                <a:ext cx="35395" cy="31840"/>
              </a:xfrm>
              <a:custGeom>
                <a:rect b="b" l="l" r="r" t="t"/>
                <a:pathLst>
                  <a:path extrusionOk="0" fill="none" h="403" w="448">
                    <a:moveTo>
                      <a:pt x="1" y="1"/>
                    </a:moveTo>
                    <a:cubicBezTo>
                      <a:pt x="36" y="217"/>
                      <a:pt x="232" y="392"/>
                      <a:pt x="448" y="402"/>
                    </a:cubicBezTo>
                  </a:path>
                </a:pathLst>
              </a:custGeom>
              <a:noFill/>
              <a:ln cap="flat" cmpd="sng" w="5275">
                <a:solidFill>
                  <a:srgbClr val="002255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043" name="Google Shape;7043;p32"/>
            <p:cNvGrpSpPr/>
            <p:nvPr/>
          </p:nvGrpSpPr>
          <p:grpSpPr>
            <a:xfrm>
              <a:off x="4975949" y="3389157"/>
              <a:ext cx="120724" cy="120609"/>
              <a:chOff x="4788500" y="2618450"/>
              <a:chExt cx="130400" cy="130275"/>
            </a:xfrm>
          </p:grpSpPr>
          <p:sp>
            <p:nvSpPr>
              <p:cNvPr id="7044" name="Google Shape;7044;p32"/>
              <p:cNvSpPr/>
              <p:nvPr/>
            </p:nvSpPr>
            <p:spPr>
              <a:xfrm>
                <a:off x="4788500" y="2618450"/>
                <a:ext cx="130400" cy="130275"/>
              </a:xfrm>
              <a:custGeom>
                <a:rect b="b" l="l" r="r" t="t"/>
                <a:pathLst>
                  <a:path extrusionOk="0" h="5211" w="5216">
                    <a:moveTo>
                      <a:pt x="2606" y="0"/>
                    </a:moveTo>
                    <a:cubicBezTo>
                      <a:pt x="1170" y="0"/>
                      <a:pt x="1" y="1170"/>
                      <a:pt x="1" y="2605"/>
                    </a:cubicBezTo>
                    <a:cubicBezTo>
                      <a:pt x="1" y="4046"/>
                      <a:pt x="1170" y="5210"/>
                      <a:pt x="2606" y="5210"/>
                    </a:cubicBezTo>
                    <a:cubicBezTo>
                      <a:pt x="4046" y="5210"/>
                      <a:pt x="5216" y="4046"/>
                      <a:pt x="5216" y="2605"/>
                    </a:cubicBezTo>
                    <a:cubicBezTo>
                      <a:pt x="5216" y="1170"/>
                      <a:pt x="4046" y="0"/>
                      <a:pt x="260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45" name="Google Shape;7045;p32"/>
              <p:cNvSpPr/>
              <p:nvPr/>
            </p:nvSpPr>
            <p:spPr>
              <a:xfrm>
                <a:off x="4800425" y="2652075"/>
                <a:ext cx="17725" cy="56125"/>
              </a:xfrm>
              <a:custGeom>
                <a:rect b="b" l="l" r="r" t="t"/>
                <a:pathLst>
                  <a:path extrusionOk="0" fill="none" h="2245" w="709">
                    <a:moveTo>
                      <a:pt x="452" y="0"/>
                    </a:moveTo>
                    <a:cubicBezTo>
                      <a:pt x="1" y="683"/>
                      <a:pt x="111" y="1682"/>
                      <a:pt x="708" y="2244"/>
                    </a:cubicBezTo>
                  </a:path>
                </a:pathLst>
              </a:custGeom>
              <a:noFill/>
              <a:ln cap="flat" cmpd="sng" w="5275">
                <a:solidFill>
                  <a:srgbClr val="002255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046" name="Google Shape;7046;p32"/>
            <p:cNvGrpSpPr/>
            <p:nvPr/>
          </p:nvGrpSpPr>
          <p:grpSpPr>
            <a:xfrm>
              <a:off x="4951639" y="1710483"/>
              <a:ext cx="169351" cy="169361"/>
              <a:chOff x="5052650" y="3025125"/>
              <a:chExt cx="316899" cy="316978"/>
            </a:xfrm>
          </p:grpSpPr>
          <p:sp>
            <p:nvSpPr>
              <p:cNvPr id="7047" name="Google Shape;7047;p32"/>
              <p:cNvSpPr/>
              <p:nvPr/>
            </p:nvSpPr>
            <p:spPr>
              <a:xfrm>
                <a:off x="5052650" y="3025125"/>
                <a:ext cx="316899" cy="316978"/>
              </a:xfrm>
              <a:custGeom>
                <a:rect b="b" l="l" r="r" t="t"/>
                <a:pathLst>
                  <a:path extrusionOk="0" h="4012" w="4011">
                    <a:moveTo>
                      <a:pt x="2008" y="1"/>
                    </a:moveTo>
                    <a:cubicBezTo>
                      <a:pt x="899" y="1"/>
                      <a:pt x="0" y="899"/>
                      <a:pt x="0" y="2003"/>
                    </a:cubicBezTo>
                    <a:cubicBezTo>
                      <a:pt x="0" y="3113"/>
                      <a:pt x="899" y="4011"/>
                      <a:pt x="2008" y="4011"/>
                    </a:cubicBezTo>
                    <a:cubicBezTo>
                      <a:pt x="3112" y="4011"/>
                      <a:pt x="4011" y="3113"/>
                      <a:pt x="4011" y="2003"/>
                    </a:cubicBezTo>
                    <a:cubicBezTo>
                      <a:pt x="4011" y="899"/>
                      <a:pt x="3112" y="1"/>
                      <a:pt x="200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48" name="Google Shape;7048;p32"/>
              <p:cNvSpPr/>
              <p:nvPr/>
            </p:nvSpPr>
            <p:spPr>
              <a:xfrm>
                <a:off x="5108192" y="3195308"/>
                <a:ext cx="85723" cy="84933"/>
              </a:xfrm>
              <a:custGeom>
                <a:rect b="b" l="l" r="r" t="t"/>
                <a:pathLst>
                  <a:path extrusionOk="0" fill="none" h="1075" w="1085">
                    <a:moveTo>
                      <a:pt x="0" y="0"/>
                    </a:moveTo>
                    <a:cubicBezTo>
                      <a:pt x="146" y="512"/>
                      <a:pt x="572" y="934"/>
                      <a:pt x="1084" y="1074"/>
                    </a:cubicBezTo>
                  </a:path>
                </a:pathLst>
              </a:custGeom>
              <a:noFill/>
              <a:ln cap="flat" cmpd="sng" w="5275">
                <a:solidFill>
                  <a:srgbClr val="002255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49" name="Google Shape;7049;p32"/>
              <p:cNvSpPr/>
              <p:nvPr/>
            </p:nvSpPr>
            <p:spPr>
              <a:xfrm>
                <a:off x="5164051" y="3190488"/>
                <a:ext cx="35395" cy="31840"/>
              </a:xfrm>
              <a:custGeom>
                <a:rect b="b" l="l" r="r" t="t"/>
                <a:pathLst>
                  <a:path extrusionOk="0" fill="none" h="403" w="448">
                    <a:moveTo>
                      <a:pt x="1" y="1"/>
                    </a:moveTo>
                    <a:cubicBezTo>
                      <a:pt x="36" y="217"/>
                      <a:pt x="232" y="392"/>
                      <a:pt x="448" y="402"/>
                    </a:cubicBezTo>
                  </a:path>
                </a:pathLst>
              </a:custGeom>
              <a:noFill/>
              <a:ln cap="flat" cmpd="sng" w="5275">
                <a:solidFill>
                  <a:srgbClr val="002255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7050" name="Google Shape;7050;p32"/>
          <p:cNvSpPr/>
          <p:nvPr/>
        </p:nvSpPr>
        <p:spPr>
          <a:xfrm>
            <a:off x="5503412" y="1888664"/>
            <a:ext cx="847440" cy="268972"/>
          </a:xfrm>
          <a:custGeom>
            <a:rect b="b" l="l" r="r" t="t"/>
            <a:pathLst>
              <a:path extrusionOk="0" h="6113" w="19260">
                <a:moveTo>
                  <a:pt x="3800" y="0"/>
                </a:moveTo>
                <a:cubicBezTo>
                  <a:pt x="2305" y="0"/>
                  <a:pt x="813" y="518"/>
                  <a:pt x="1" y="1735"/>
                </a:cubicBezTo>
                <a:cubicBezTo>
                  <a:pt x="2029" y="1761"/>
                  <a:pt x="3695" y="3337"/>
                  <a:pt x="5437" y="4371"/>
                </a:cubicBezTo>
                <a:cubicBezTo>
                  <a:pt x="7274" y="5460"/>
                  <a:pt x="9399" y="6113"/>
                  <a:pt x="11528" y="6113"/>
                </a:cubicBezTo>
                <a:cubicBezTo>
                  <a:pt x="11929" y="6113"/>
                  <a:pt x="12330" y="6090"/>
                  <a:pt x="12730" y="6042"/>
                </a:cubicBezTo>
                <a:cubicBezTo>
                  <a:pt x="15249" y="5741"/>
                  <a:pt x="17839" y="4340"/>
                  <a:pt x="19260" y="2237"/>
                </a:cubicBezTo>
                <a:lnTo>
                  <a:pt x="19260" y="2237"/>
                </a:lnTo>
                <a:cubicBezTo>
                  <a:pt x="18398" y="3107"/>
                  <a:pt x="17140" y="3374"/>
                  <a:pt x="15892" y="3374"/>
                </a:cubicBezTo>
                <a:cubicBezTo>
                  <a:pt x="15569" y="3374"/>
                  <a:pt x="15247" y="3356"/>
                  <a:pt x="14933" y="3327"/>
                </a:cubicBezTo>
                <a:cubicBezTo>
                  <a:pt x="13437" y="3186"/>
                  <a:pt x="11957" y="2835"/>
                  <a:pt x="10551" y="2283"/>
                </a:cubicBezTo>
                <a:cubicBezTo>
                  <a:pt x="8759" y="1580"/>
                  <a:pt x="7078" y="556"/>
                  <a:pt x="5196" y="149"/>
                </a:cubicBezTo>
                <a:cubicBezTo>
                  <a:pt x="4744" y="52"/>
                  <a:pt x="4272" y="0"/>
                  <a:pt x="3800" y="0"/>
                </a:cubicBezTo>
                <a:close/>
              </a:path>
            </a:pathLst>
          </a:custGeom>
          <a:solidFill>
            <a:srgbClr val="FFFFFF">
              <a:alpha val="803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51" name="Google Shape;7051;p32"/>
          <p:cNvSpPr/>
          <p:nvPr/>
        </p:nvSpPr>
        <p:spPr>
          <a:xfrm>
            <a:off x="5993262" y="1792525"/>
            <a:ext cx="568964" cy="120780"/>
          </a:xfrm>
          <a:custGeom>
            <a:rect b="b" l="l" r="r" t="t"/>
            <a:pathLst>
              <a:path extrusionOk="0" h="2745" w="12931">
                <a:moveTo>
                  <a:pt x="7380" y="1"/>
                </a:moveTo>
                <a:cubicBezTo>
                  <a:pt x="7095" y="1"/>
                  <a:pt x="6814" y="22"/>
                  <a:pt x="6541" y="66"/>
                </a:cubicBezTo>
                <a:cubicBezTo>
                  <a:pt x="5432" y="241"/>
                  <a:pt x="4388" y="688"/>
                  <a:pt x="3308" y="1014"/>
                </a:cubicBezTo>
                <a:cubicBezTo>
                  <a:pt x="2550" y="1245"/>
                  <a:pt x="1750" y="1467"/>
                  <a:pt x="967" y="1467"/>
                </a:cubicBezTo>
                <a:cubicBezTo>
                  <a:pt x="640" y="1467"/>
                  <a:pt x="317" y="1429"/>
                  <a:pt x="1" y="1336"/>
                </a:cubicBezTo>
                <a:lnTo>
                  <a:pt x="1" y="1336"/>
                </a:lnTo>
                <a:cubicBezTo>
                  <a:pt x="947" y="2294"/>
                  <a:pt x="2312" y="2744"/>
                  <a:pt x="3653" y="2744"/>
                </a:cubicBezTo>
                <a:cubicBezTo>
                  <a:pt x="4062" y="2744"/>
                  <a:pt x="4468" y="2703"/>
                  <a:pt x="4859" y="2620"/>
                </a:cubicBezTo>
                <a:cubicBezTo>
                  <a:pt x="6230" y="2334"/>
                  <a:pt x="7555" y="1822"/>
                  <a:pt x="8940" y="1617"/>
                </a:cubicBezTo>
                <a:cubicBezTo>
                  <a:pt x="9291" y="1564"/>
                  <a:pt x="9652" y="1535"/>
                  <a:pt x="10012" y="1535"/>
                </a:cubicBezTo>
                <a:cubicBezTo>
                  <a:pt x="11072" y="1535"/>
                  <a:pt x="12129" y="1789"/>
                  <a:pt x="12930" y="2460"/>
                </a:cubicBezTo>
                <a:cubicBezTo>
                  <a:pt x="11603" y="1036"/>
                  <a:pt x="9384" y="1"/>
                  <a:pt x="7380" y="1"/>
                </a:cubicBezTo>
                <a:close/>
              </a:path>
            </a:pathLst>
          </a:custGeom>
          <a:solidFill>
            <a:srgbClr val="FFFFFF">
              <a:alpha val="803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52" name="Google Shape;7052;p32"/>
          <p:cNvGrpSpPr/>
          <p:nvPr/>
        </p:nvGrpSpPr>
        <p:grpSpPr>
          <a:xfrm flipH="1">
            <a:off x="8036842" y="1732919"/>
            <a:ext cx="1595479" cy="548380"/>
            <a:chOff x="2360400" y="1877425"/>
            <a:chExt cx="873900" cy="300400"/>
          </a:xfrm>
        </p:grpSpPr>
        <p:sp>
          <p:nvSpPr>
            <p:cNvPr id="7053" name="Google Shape;7053;p32"/>
            <p:cNvSpPr/>
            <p:nvPr/>
          </p:nvSpPr>
          <p:spPr>
            <a:xfrm>
              <a:off x="2666825" y="2122925"/>
              <a:ext cx="173325" cy="54900"/>
            </a:xfrm>
            <a:custGeom>
              <a:rect b="b" l="l" r="r" t="t"/>
              <a:pathLst>
                <a:path extrusionOk="0" h="2196" w="6933">
                  <a:moveTo>
                    <a:pt x="5552" y="0"/>
                  </a:moveTo>
                  <a:cubicBezTo>
                    <a:pt x="4557" y="90"/>
                    <a:pt x="3549" y="137"/>
                    <a:pt x="2541" y="137"/>
                  </a:cubicBezTo>
                  <a:cubicBezTo>
                    <a:pt x="1694" y="137"/>
                    <a:pt x="847" y="104"/>
                    <a:pt x="6" y="35"/>
                  </a:cubicBezTo>
                  <a:lnTo>
                    <a:pt x="1" y="85"/>
                  </a:lnTo>
                  <a:cubicBezTo>
                    <a:pt x="1554" y="1442"/>
                    <a:pt x="3610" y="2195"/>
                    <a:pt x="5667" y="2195"/>
                  </a:cubicBezTo>
                  <a:cubicBezTo>
                    <a:pt x="6090" y="2195"/>
                    <a:pt x="6514" y="2163"/>
                    <a:pt x="6933" y="2098"/>
                  </a:cubicBezTo>
                  <a:cubicBezTo>
                    <a:pt x="6611" y="1315"/>
                    <a:pt x="6175" y="572"/>
                    <a:pt x="55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4" name="Google Shape;7054;p32"/>
            <p:cNvSpPr/>
            <p:nvPr/>
          </p:nvSpPr>
          <p:spPr>
            <a:xfrm>
              <a:off x="2675875" y="2014250"/>
              <a:ext cx="173325" cy="63950"/>
            </a:xfrm>
            <a:custGeom>
              <a:rect b="b" l="l" r="r" t="t"/>
              <a:pathLst>
                <a:path extrusionOk="0" h="2558" w="6933">
                  <a:moveTo>
                    <a:pt x="3445" y="0"/>
                  </a:moveTo>
                  <a:cubicBezTo>
                    <a:pt x="2099" y="0"/>
                    <a:pt x="884" y="835"/>
                    <a:pt x="0" y="1852"/>
                  </a:cubicBezTo>
                  <a:cubicBezTo>
                    <a:pt x="1053" y="2323"/>
                    <a:pt x="2205" y="2558"/>
                    <a:pt x="3357" y="2558"/>
                  </a:cubicBezTo>
                  <a:cubicBezTo>
                    <a:pt x="4589" y="2558"/>
                    <a:pt x="5822" y="2289"/>
                    <a:pt x="6932" y="1752"/>
                  </a:cubicBezTo>
                  <a:cubicBezTo>
                    <a:pt x="6064" y="718"/>
                    <a:pt x="4819" y="10"/>
                    <a:pt x="3469" y="0"/>
                  </a:cubicBezTo>
                  <a:cubicBezTo>
                    <a:pt x="3461" y="0"/>
                    <a:pt x="3453" y="0"/>
                    <a:pt x="34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5" name="Google Shape;7055;p32"/>
            <p:cNvSpPr/>
            <p:nvPr/>
          </p:nvSpPr>
          <p:spPr>
            <a:xfrm>
              <a:off x="2674875" y="1877425"/>
              <a:ext cx="176825" cy="50400"/>
            </a:xfrm>
            <a:custGeom>
              <a:rect b="b" l="l" r="r" t="t"/>
              <a:pathLst>
                <a:path extrusionOk="0" h="2016" w="7073">
                  <a:moveTo>
                    <a:pt x="5441" y="1"/>
                  </a:moveTo>
                  <a:cubicBezTo>
                    <a:pt x="3490" y="1"/>
                    <a:pt x="1537" y="657"/>
                    <a:pt x="0" y="1864"/>
                  </a:cubicBezTo>
                  <a:lnTo>
                    <a:pt x="0" y="1920"/>
                  </a:lnTo>
                  <a:cubicBezTo>
                    <a:pt x="751" y="1866"/>
                    <a:pt x="1505" y="1840"/>
                    <a:pt x="2257" y="1840"/>
                  </a:cubicBezTo>
                  <a:cubicBezTo>
                    <a:pt x="3400" y="1840"/>
                    <a:pt x="4541" y="1900"/>
                    <a:pt x="5667" y="2015"/>
                  </a:cubicBezTo>
                  <a:cubicBezTo>
                    <a:pt x="6249" y="1518"/>
                    <a:pt x="6761" y="856"/>
                    <a:pt x="7072" y="158"/>
                  </a:cubicBezTo>
                  <a:cubicBezTo>
                    <a:pt x="6535" y="52"/>
                    <a:pt x="5988" y="1"/>
                    <a:pt x="54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6" name="Google Shape;7056;p32"/>
            <p:cNvSpPr/>
            <p:nvPr/>
          </p:nvSpPr>
          <p:spPr>
            <a:xfrm>
              <a:off x="2360400" y="1936450"/>
              <a:ext cx="255400" cy="177825"/>
            </a:xfrm>
            <a:custGeom>
              <a:rect b="b" l="l" r="r" t="t"/>
              <a:pathLst>
                <a:path extrusionOk="0" h="7113" w="10216">
                  <a:moveTo>
                    <a:pt x="4861" y="2930"/>
                  </a:moveTo>
                  <a:cubicBezTo>
                    <a:pt x="5057" y="2930"/>
                    <a:pt x="5232" y="3063"/>
                    <a:pt x="5276" y="3263"/>
                  </a:cubicBezTo>
                  <a:cubicBezTo>
                    <a:pt x="5372" y="3230"/>
                    <a:pt x="5474" y="3210"/>
                    <a:pt x="5581" y="3210"/>
                  </a:cubicBezTo>
                  <a:cubicBezTo>
                    <a:pt x="5603" y="3210"/>
                    <a:pt x="5625" y="3211"/>
                    <a:pt x="5648" y="3213"/>
                  </a:cubicBezTo>
                  <a:cubicBezTo>
                    <a:pt x="6160" y="3253"/>
                    <a:pt x="6541" y="3700"/>
                    <a:pt x="6501" y="4212"/>
                  </a:cubicBezTo>
                  <a:cubicBezTo>
                    <a:pt x="6467" y="4699"/>
                    <a:pt x="6061" y="5068"/>
                    <a:pt x="5581" y="5068"/>
                  </a:cubicBezTo>
                  <a:cubicBezTo>
                    <a:pt x="5556" y="5068"/>
                    <a:pt x="5532" y="5067"/>
                    <a:pt x="5507" y="5065"/>
                  </a:cubicBezTo>
                  <a:cubicBezTo>
                    <a:pt x="4995" y="5025"/>
                    <a:pt x="4614" y="4578"/>
                    <a:pt x="4654" y="4071"/>
                  </a:cubicBezTo>
                  <a:cubicBezTo>
                    <a:pt x="4659" y="3966"/>
                    <a:pt x="4684" y="3865"/>
                    <a:pt x="4724" y="3770"/>
                  </a:cubicBezTo>
                  <a:cubicBezTo>
                    <a:pt x="4578" y="3725"/>
                    <a:pt x="4463" y="3599"/>
                    <a:pt x="4433" y="3439"/>
                  </a:cubicBezTo>
                  <a:cubicBezTo>
                    <a:pt x="4393" y="3203"/>
                    <a:pt x="4543" y="2977"/>
                    <a:pt x="4784" y="2937"/>
                  </a:cubicBezTo>
                  <a:cubicBezTo>
                    <a:pt x="4810" y="2932"/>
                    <a:pt x="4836" y="2930"/>
                    <a:pt x="4861" y="2930"/>
                  </a:cubicBezTo>
                  <a:close/>
                  <a:moveTo>
                    <a:pt x="9211" y="0"/>
                  </a:moveTo>
                  <a:cubicBezTo>
                    <a:pt x="7224" y="392"/>
                    <a:pt x="5296" y="1014"/>
                    <a:pt x="3509" y="1918"/>
                  </a:cubicBezTo>
                  <a:cubicBezTo>
                    <a:pt x="2402" y="2474"/>
                    <a:pt x="1280" y="3153"/>
                    <a:pt x="41" y="3153"/>
                  </a:cubicBezTo>
                  <a:cubicBezTo>
                    <a:pt x="28" y="3153"/>
                    <a:pt x="14" y="3153"/>
                    <a:pt x="1" y="3152"/>
                  </a:cubicBezTo>
                  <a:lnTo>
                    <a:pt x="1" y="3890"/>
                  </a:lnTo>
                  <a:cubicBezTo>
                    <a:pt x="56" y="3905"/>
                    <a:pt x="106" y="3915"/>
                    <a:pt x="161" y="3925"/>
                  </a:cubicBezTo>
                  <a:cubicBezTo>
                    <a:pt x="382" y="3930"/>
                    <a:pt x="603" y="3961"/>
                    <a:pt x="824" y="4011"/>
                  </a:cubicBezTo>
                  <a:cubicBezTo>
                    <a:pt x="1763" y="4207"/>
                    <a:pt x="2641" y="4719"/>
                    <a:pt x="3509" y="5155"/>
                  </a:cubicBezTo>
                  <a:cubicBezTo>
                    <a:pt x="5366" y="6089"/>
                    <a:pt x="7364" y="6726"/>
                    <a:pt x="9432" y="7113"/>
                  </a:cubicBezTo>
                  <a:cubicBezTo>
                    <a:pt x="10215" y="5773"/>
                    <a:pt x="10210" y="4121"/>
                    <a:pt x="10095" y="2565"/>
                  </a:cubicBezTo>
                  <a:cubicBezTo>
                    <a:pt x="10029" y="1642"/>
                    <a:pt x="9889" y="628"/>
                    <a:pt x="92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7" name="Google Shape;7057;p32"/>
            <p:cNvSpPr/>
            <p:nvPr/>
          </p:nvSpPr>
          <p:spPr>
            <a:xfrm>
              <a:off x="2590675" y="1923400"/>
              <a:ext cx="643625" cy="202975"/>
            </a:xfrm>
            <a:custGeom>
              <a:rect b="b" l="l" r="r" t="t"/>
              <a:pathLst>
                <a:path extrusionOk="0" h="8119" w="25745">
                  <a:moveTo>
                    <a:pt x="11307" y="1496"/>
                  </a:moveTo>
                  <a:cubicBezTo>
                    <a:pt x="11450" y="1496"/>
                    <a:pt x="11570" y="1608"/>
                    <a:pt x="11575" y="1752"/>
                  </a:cubicBezTo>
                  <a:cubicBezTo>
                    <a:pt x="11585" y="1908"/>
                    <a:pt x="11469" y="2033"/>
                    <a:pt x="11319" y="2043"/>
                  </a:cubicBezTo>
                  <a:cubicBezTo>
                    <a:pt x="11316" y="2043"/>
                    <a:pt x="11313" y="2043"/>
                    <a:pt x="11309" y="2043"/>
                  </a:cubicBezTo>
                  <a:cubicBezTo>
                    <a:pt x="11163" y="2043"/>
                    <a:pt x="11038" y="1930"/>
                    <a:pt x="11033" y="1782"/>
                  </a:cubicBezTo>
                  <a:cubicBezTo>
                    <a:pt x="11023" y="1632"/>
                    <a:pt x="11138" y="1501"/>
                    <a:pt x="11289" y="1496"/>
                  </a:cubicBezTo>
                  <a:cubicBezTo>
                    <a:pt x="11295" y="1496"/>
                    <a:pt x="11301" y="1496"/>
                    <a:pt x="11307" y="1496"/>
                  </a:cubicBezTo>
                  <a:close/>
                  <a:moveTo>
                    <a:pt x="14029" y="2184"/>
                  </a:moveTo>
                  <a:cubicBezTo>
                    <a:pt x="14180" y="2184"/>
                    <a:pt x="14301" y="2297"/>
                    <a:pt x="14310" y="2445"/>
                  </a:cubicBezTo>
                  <a:cubicBezTo>
                    <a:pt x="14315" y="2595"/>
                    <a:pt x="14200" y="2721"/>
                    <a:pt x="14049" y="2731"/>
                  </a:cubicBezTo>
                  <a:cubicBezTo>
                    <a:pt x="14046" y="2731"/>
                    <a:pt x="14043" y="2731"/>
                    <a:pt x="14040" y="2731"/>
                  </a:cubicBezTo>
                  <a:cubicBezTo>
                    <a:pt x="13893" y="2731"/>
                    <a:pt x="13768" y="2617"/>
                    <a:pt x="13763" y="2470"/>
                  </a:cubicBezTo>
                  <a:cubicBezTo>
                    <a:pt x="13753" y="2319"/>
                    <a:pt x="13869" y="2194"/>
                    <a:pt x="14019" y="2184"/>
                  </a:cubicBezTo>
                  <a:cubicBezTo>
                    <a:pt x="14022" y="2184"/>
                    <a:pt x="14026" y="2184"/>
                    <a:pt x="14029" y="2184"/>
                  </a:cubicBezTo>
                  <a:close/>
                  <a:moveTo>
                    <a:pt x="12257" y="2635"/>
                  </a:moveTo>
                  <a:cubicBezTo>
                    <a:pt x="12403" y="2635"/>
                    <a:pt x="12529" y="2749"/>
                    <a:pt x="12533" y="2897"/>
                  </a:cubicBezTo>
                  <a:cubicBezTo>
                    <a:pt x="12544" y="3047"/>
                    <a:pt x="12423" y="3178"/>
                    <a:pt x="12272" y="3183"/>
                  </a:cubicBezTo>
                  <a:cubicBezTo>
                    <a:pt x="12269" y="3183"/>
                    <a:pt x="12266" y="3183"/>
                    <a:pt x="12263" y="3183"/>
                  </a:cubicBezTo>
                  <a:cubicBezTo>
                    <a:pt x="12116" y="3183"/>
                    <a:pt x="11996" y="3074"/>
                    <a:pt x="11986" y="2922"/>
                  </a:cubicBezTo>
                  <a:cubicBezTo>
                    <a:pt x="11981" y="2771"/>
                    <a:pt x="12097" y="2646"/>
                    <a:pt x="12247" y="2636"/>
                  </a:cubicBezTo>
                  <a:cubicBezTo>
                    <a:pt x="12251" y="2635"/>
                    <a:pt x="12254" y="2635"/>
                    <a:pt x="12257" y="2635"/>
                  </a:cubicBezTo>
                  <a:close/>
                  <a:moveTo>
                    <a:pt x="20283" y="3895"/>
                  </a:moveTo>
                  <a:cubicBezTo>
                    <a:pt x="20429" y="3895"/>
                    <a:pt x="20554" y="4009"/>
                    <a:pt x="20559" y="4156"/>
                  </a:cubicBezTo>
                  <a:cubicBezTo>
                    <a:pt x="20569" y="4312"/>
                    <a:pt x="20454" y="4437"/>
                    <a:pt x="20303" y="4447"/>
                  </a:cubicBezTo>
                  <a:cubicBezTo>
                    <a:pt x="20300" y="4448"/>
                    <a:pt x="20297" y="4448"/>
                    <a:pt x="20294" y="4448"/>
                  </a:cubicBezTo>
                  <a:cubicBezTo>
                    <a:pt x="20143" y="4448"/>
                    <a:pt x="20022" y="4334"/>
                    <a:pt x="20012" y="4186"/>
                  </a:cubicBezTo>
                  <a:cubicBezTo>
                    <a:pt x="20007" y="4036"/>
                    <a:pt x="20123" y="3905"/>
                    <a:pt x="20273" y="3895"/>
                  </a:cubicBezTo>
                  <a:cubicBezTo>
                    <a:pt x="20276" y="3895"/>
                    <a:pt x="20280" y="3895"/>
                    <a:pt x="20283" y="3895"/>
                  </a:cubicBezTo>
                  <a:close/>
                  <a:moveTo>
                    <a:pt x="16533" y="4011"/>
                  </a:moveTo>
                  <a:cubicBezTo>
                    <a:pt x="16680" y="4011"/>
                    <a:pt x="16805" y="4129"/>
                    <a:pt x="16810" y="4277"/>
                  </a:cubicBezTo>
                  <a:cubicBezTo>
                    <a:pt x="16820" y="4427"/>
                    <a:pt x="16700" y="4553"/>
                    <a:pt x="16549" y="4563"/>
                  </a:cubicBezTo>
                  <a:cubicBezTo>
                    <a:pt x="16546" y="4563"/>
                    <a:pt x="16543" y="4563"/>
                    <a:pt x="16540" y="4563"/>
                  </a:cubicBezTo>
                  <a:cubicBezTo>
                    <a:pt x="16393" y="4563"/>
                    <a:pt x="16268" y="4449"/>
                    <a:pt x="16263" y="4302"/>
                  </a:cubicBezTo>
                  <a:cubicBezTo>
                    <a:pt x="16253" y="4151"/>
                    <a:pt x="16373" y="4021"/>
                    <a:pt x="16524" y="4011"/>
                  </a:cubicBezTo>
                  <a:cubicBezTo>
                    <a:pt x="16527" y="4011"/>
                    <a:pt x="16530" y="4011"/>
                    <a:pt x="16533" y="4011"/>
                  </a:cubicBezTo>
                  <a:close/>
                  <a:moveTo>
                    <a:pt x="15472" y="5260"/>
                  </a:moveTo>
                  <a:cubicBezTo>
                    <a:pt x="15615" y="5260"/>
                    <a:pt x="15731" y="5377"/>
                    <a:pt x="15741" y="5522"/>
                  </a:cubicBezTo>
                  <a:cubicBezTo>
                    <a:pt x="15746" y="5672"/>
                    <a:pt x="15630" y="5803"/>
                    <a:pt x="15480" y="5808"/>
                  </a:cubicBezTo>
                  <a:cubicBezTo>
                    <a:pt x="15474" y="5808"/>
                    <a:pt x="15468" y="5808"/>
                    <a:pt x="15462" y="5808"/>
                  </a:cubicBezTo>
                  <a:cubicBezTo>
                    <a:pt x="15320" y="5808"/>
                    <a:pt x="15203" y="5691"/>
                    <a:pt x="15194" y="5547"/>
                  </a:cubicBezTo>
                  <a:cubicBezTo>
                    <a:pt x="15189" y="5396"/>
                    <a:pt x="15304" y="5266"/>
                    <a:pt x="15455" y="5261"/>
                  </a:cubicBezTo>
                  <a:cubicBezTo>
                    <a:pt x="15461" y="5260"/>
                    <a:pt x="15466" y="5260"/>
                    <a:pt x="15472" y="5260"/>
                  </a:cubicBezTo>
                  <a:close/>
                  <a:moveTo>
                    <a:pt x="6853" y="3634"/>
                  </a:moveTo>
                  <a:cubicBezTo>
                    <a:pt x="6861" y="3634"/>
                    <a:pt x="6869" y="3634"/>
                    <a:pt x="6877" y="3634"/>
                  </a:cubicBezTo>
                  <a:cubicBezTo>
                    <a:pt x="8227" y="3644"/>
                    <a:pt x="9472" y="4352"/>
                    <a:pt x="10340" y="5386"/>
                  </a:cubicBezTo>
                  <a:cubicBezTo>
                    <a:pt x="9230" y="5923"/>
                    <a:pt x="7997" y="6192"/>
                    <a:pt x="6765" y="6192"/>
                  </a:cubicBezTo>
                  <a:cubicBezTo>
                    <a:pt x="5613" y="6192"/>
                    <a:pt x="4461" y="5957"/>
                    <a:pt x="3408" y="5486"/>
                  </a:cubicBezTo>
                  <a:cubicBezTo>
                    <a:pt x="4292" y="4469"/>
                    <a:pt x="5507" y="3634"/>
                    <a:pt x="6853" y="3634"/>
                  </a:cubicBezTo>
                  <a:close/>
                  <a:moveTo>
                    <a:pt x="5625" y="1"/>
                  </a:moveTo>
                  <a:cubicBezTo>
                    <a:pt x="4873" y="1"/>
                    <a:pt x="4119" y="27"/>
                    <a:pt x="3368" y="81"/>
                  </a:cubicBezTo>
                  <a:cubicBezTo>
                    <a:pt x="2234" y="161"/>
                    <a:pt x="1105" y="307"/>
                    <a:pt x="0" y="522"/>
                  </a:cubicBezTo>
                  <a:cubicBezTo>
                    <a:pt x="678" y="1150"/>
                    <a:pt x="818" y="2164"/>
                    <a:pt x="884" y="3087"/>
                  </a:cubicBezTo>
                  <a:cubicBezTo>
                    <a:pt x="999" y="4643"/>
                    <a:pt x="1004" y="6295"/>
                    <a:pt x="221" y="7635"/>
                  </a:cubicBezTo>
                  <a:cubicBezTo>
                    <a:pt x="1155" y="7810"/>
                    <a:pt x="2098" y="7936"/>
                    <a:pt x="3052" y="8016"/>
                  </a:cubicBezTo>
                  <a:cubicBezTo>
                    <a:pt x="3893" y="8085"/>
                    <a:pt x="4740" y="8118"/>
                    <a:pt x="5587" y="8118"/>
                  </a:cubicBezTo>
                  <a:cubicBezTo>
                    <a:pt x="6595" y="8118"/>
                    <a:pt x="7603" y="8071"/>
                    <a:pt x="8598" y="7981"/>
                  </a:cubicBezTo>
                  <a:cubicBezTo>
                    <a:pt x="9863" y="7876"/>
                    <a:pt x="11113" y="7695"/>
                    <a:pt x="12328" y="7459"/>
                  </a:cubicBezTo>
                  <a:cubicBezTo>
                    <a:pt x="15831" y="6781"/>
                    <a:pt x="19284" y="5848"/>
                    <a:pt x="22647" y="4668"/>
                  </a:cubicBezTo>
                  <a:cubicBezTo>
                    <a:pt x="23430" y="5416"/>
                    <a:pt x="24665" y="5567"/>
                    <a:pt x="25744" y="5647"/>
                  </a:cubicBezTo>
                  <a:cubicBezTo>
                    <a:pt x="25428" y="5271"/>
                    <a:pt x="25062" y="4919"/>
                    <a:pt x="24655" y="4638"/>
                  </a:cubicBezTo>
                  <a:cubicBezTo>
                    <a:pt x="24249" y="4357"/>
                    <a:pt x="23802" y="4141"/>
                    <a:pt x="23320" y="4031"/>
                  </a:cubicBezTo>
                  <a:cubicBezTo>
                    <a:pt x="24279" y="3815"/>
                    <a:pt x="25112" y="3223"/>
                    <a:pt x="25744" y="2470"/>
                  </a:cubicBezTo>
                  <a:lnTo>
                    <a:pt x="25744" y="2470"/>
                  </a:lnTo>
                  <a:cubicBezTo>
                    <a:pt x="24665" y="2555"/>
                    <a:pt x="23430" y="2701"/>
                    <a:pt x="22647" y="3449"/>
                  </a:cubicBezTo>
                  <a:cubicBezTo>
                    <a:pt x="19284" y="2269"/>
                    <a:pt x="15831" y="1336"/>
                    <a:pt x="12328" y="658"/>
                  </a:cubicBezTo>
                  <a:cubicBezTo>
                    <a:pt x="11254" y="452"/>
                    <a:pt x="10149" y="286"/>
                    <a:pt x="9035" y="176"/>
                  </a:cubicBezTo>
                  <a:cubicBezTo>
                    <a:pt x="7909" y="61"/>
                    <a:pt x="6768" y="1"/>
                    <a:pt x="562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8" name="Google Shape;7058;p32"/>
            <p:cNvSpPr/>
            <p:nvPr/>
          </p:nvSpPr>
          <p:spPr>
            <a:xfrm>
              <a:off x="3090850" y="2020775"/>
              <a:ext cx="14075" cy="13825"/>
            </a:xfrm>
            <a:custGeom>
              <a:rect b="b" l="l" r="r" t="t"/>
              <a:pathLst>
                <a:path extrusionOk="0" h="553" w="563">
                  <a:moveTo>
                    <a:pt x="276" y="0"/>
                  </a:moveTo>
                  <a:cubicBezTo>
                    <a:pt x="273" y="0"/>
                    <a:pt x="269" y="0"/>
                    <a:pt x="266" y="0"/>
                  </a:cubicBezTo>
                  <a:cubicBezTo>
                    <a:pt x="116" y="10"/>
                    <a:pt x="0" y="141"/>
                    <a:pt x="5" y="291"/>
                  </a:cubicBezTo>
                  <a:cubicBezTo>
                    <a:pt x="15" y="439"/>
                    <a:pt x="136" y="553"/>
                    <a:pt x="287" y="553"/>
                  </a:cubicBezTo>
                  <a:cubicBezTo>
                    <a:pt x="290" y="553"/>
                    <a:pt x="293" y="553"/>
                    <a:pt x="296" y="552"/>
                  </a:cubicBezTo>
                  <a:cubicBezTo>
                    <a:pt x="447" y="542"/>
                    <a:pt x="562" y="417"/>
                    <a:pt x="552" y="261"/>
                  </a:cubicBezTo>
                  <a:cubicBezTo>
                    <a:pt x="547" y="114"/>
                    <a:pt x="422" y="0"/>
                    <a:pt x="2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9" name="Google Shape;7059;p32"/>
            <p:cNvSpPr/>
            <p:nvPr/>
          </p:nvSpPr>
          <p:spPr>
            <a:xfrm>
              <a:off x="2996975" y="2023650"/>
              <a:ext cx="14200" cy="13850"/>
            </a:xfrm>
            <a:custGeom>
              <a:rect b="b" l="l" r="r" t="t"/>
              <a:pathLst>
                <a:path extrusionOk="0" h="554" w="568">
                  <a:moveTo>
                    <a:pt x="281" y="1"/>
                  </a:moveTo>
                  <a:cubicBezTo>
                    <a:pt x="278" y="1"/>
                    <a:pt x="275" y="1"/>
                    <a:pt x="272" y="1"/>
                  </a:cubicBezTo>
                  <a:cubicBezTo>
                    <a:pt x="121" y="11"/>
                    <a:pt x="1" y="141"/>
                    <a:pt x="11" y="292"/>
                  </a:cubicBezTo>
                  <a:cubicBezTo>
                    <a:pt x="16" y="439"/>
                    <a:pt x="141" y="553"/>
                    <a:pt x="288" y="553"/>
                  </a:cubicBezTo>
                  <a:cubicBezTo>
                    <a:pt x="291" y="553"/>
                    <a:pt x="294" y="553"/>
                    <a:pt x="297" y="553"/>
                  </a:cubicBezTo>
                  <a:cubicBezTo>
                    <a:pt x="448" y="543"/>
                    <a:pt x="568" y="417"/>
                    <a:pt x="558" y="267"/>
                  </a:cubicBezTo>
                  <a:cubicBezTo>
                    <a:pt x="553" y="119"/>
                    <a:pt x="428" y="1"/>
                    <a:pt x="2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0" name="Google Shape;7060;p32"/>
            <p:cNvSpPr/>
            <p:nvPr/>
          </p:nvSpPr>
          <p:spPr>
            <a:xfrm>
              <a:off x="2970375" y="2054900"/>
              <a:ext cx="13950" cy="13725"/>
            </a:xfrm>
            <a:custGeom>
              <a:rect b="b" l="l" r="r" t="t"/>
              <a:pathLst>
                <a:path extrusionOk="0" h="549" w="558">
                  <a:moveTo>
                    <a:pt x="284" y="0"/>
                  </a:moveTo>
                  <a:cubicBezTo>
                    <a:pt x="278" y="0"/>
                    <a:pt x="273" y="0"/>
                    <a:pt x="267" y="1"/>
                  </a:cubicBezTo>
                  <a:cubicBezTo>
                    <a:pt x="116" y="6"/>
                    <a:pt x="1" y="136"/>
                    <a:pt x="6" y="287"/>
                  </a:cubicBezTo>
                  <a:cubicBezTo>
                    <a:pt x="15" y="431"/>
                    <a:pt x="132" y="548"/>
                    <a:pt x="274" y="548"/>
                  </a:cubicBezTo>
                  <a:cubicBezTo>
                    <a:pt x="280" y="548"/>
                    <a:pt x="286" y="548"/>
                    <a:pt x="292" y="548"/>
                  </a:cubicBezTo>
                  <a:cubicBezTo>
                    <a:pt x="442" y="543"/>
                    <a:pt x="558" y="412"/>
                    <a:pt x="553" y="262"/>
                  </a:cubicBezTo>
                  <a:cubicBezTo>
                    <a:pt x="543" y="117"/>
                    <a:pt x="427" y="0"/>
                    <a:pt x="2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1" name="Google Shape;7061;p32"/>
            <p:cNvSpPr/>
            <p:nvPr/>
          </p:nvSpPr>
          <p:spPr>
            <a:xfrm>
              <a:off x="2934500" y="1977975"/>
              <a:ext cx="14075" cy="13725"/>
            </a:xfrm>
            <a:custGeom>
              <a:rect b="b" l="l" r="r" t="t"/>
              <a:pathLst>
                <a:path extrusionOk="0" h="549" w="563">
                  <a:moveTo>
                    <a:pt x="276" y="1"/>
                  </a:moveTo>
                  <a:cubicBezTo>
                    <a:pt x="273" y="1"/>
                    <a:pt x="269" y="1"/>
                    <a:pt x="266" y="1"/>
                  </a:cubicBezTo>
                  <a:cubicBezTo>
                    <a:pt x="116" y="11"/>
                    <a:pt x="0" y="136"/>
                    <a:pt x="10" y="287"/>
                  </a:cubicBezTo>
                  <a:cubicBezTo>
                    <a:pt x="15" y="434"/>
                    <a:pt x="140" y="548"/>
                    <a:pt x="287" y="548"/>
                  </a:cubicBezTo>
                  <a:cubicBezTo>
                    <a:pt x="290" y="548"/>
                    <a:pt x="293" y="548"/>
                    <a:pt x="296" y="548"/>
                  </a:cubicBezTo>
                  <a:cubicBezTo>
                    <a:pt x="447" y="538"/>
                    <a:pt x="562" y="412"/>
                    <a:pt x="557" y="262"/>
                  </a:cubicBezTo>
                  <a:cubicBezTo>
                    <a:pt x="548" y="114"/>
                    <a:pt x="427" y="1"/>
                    <a:pt x="2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2" name="Google Shape;7062;p32"/>
            <p:cNvSpPr/>
            <p:nvPr/>
          </p:nvSpPr>
          <p:spPr>
            <a:xfrm>
              <a:off x="2890200" y="1989275"/>
              <a:ext cx="14075" cy="13700"/>
            </a:xfrm>
            <a:custGeom>
              <a:rect b="b" l="l" r="r" t="t"/>
              <a:pathLst>
                <a:path extrusionOk="0" h="548" w="563">
                  <a:moveTo>
                    <a:pt x="276" y="0"/>
                  </a:moveTo>
                  <a:cubicBezTo>
                    <a:pt x="273" y="0"/>
                    <a:pt x="270" y="0"/>
                    <a:pt x="266" y="1"/>
                  </a:cubicBezTo>
                  <a:cubicBezTo>
                    <a:pt x="116" y="11"/>
                    <a:pt x="0" y="136"/>
                    <a:pt x="5" y="287"/>
                  </a:cubicBezTo>
                  <a:cubicBezTo>
                    <a:pt x="10" y="439"/>
                    <a:pt x="135" y="548"/>
                    <a:pt x="282" y="548"/>
                  </a:cubicBezTo>
                  <a:cubicBezTo>
                    <a:pt x="285" y="548"/>
                    <a:pt x="288" y="548"/>
                    <a:pt x="291" y="548"/>
                  </a:cubicBezTo>
                  <a:cubicBezTo>
                    <a:pt x="442" y="543"/>
                    <a:pt x="563" y="412"/>
                    <a:pt x="552" y="262"/>
                  </a:cubicBezTo>
                  <a:cubicBezTo>
                    <a:pt x="548" y="114"/>
                    <a:pt x="422" y="0"/>
                    <a:pt x="2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3" name="Google Shape;7063;p32"/>
            <p:cNvSpPr/>
            <p:nvPr/>
          </p:nvSpPr>
          <p:spPr>
            <a:xfrm>
              <a:off x="2866225" y="1960775"/>
              <a:ext cx="14075" cy="13725"/>
            </a:xfrm>
            <a:custGeom>
              <a:rect b="b" l="l" r="r" t="t"/>
              <a:pathLst>
                <a:path extrusionOk="0" h="549" w="563">
                  <a:moveTo>
                    <a:pt x="285" y="1"/>
                  </a:moveTo>
                  <a:cubicBezTo>
                    <a:pt x="279" y="1"/>
                    <a:pt x="273" y="1"/>
                    <a:pt x="267" y="1"/>
                  </a:cubicBezTo>
                  <a:cubicBezTo>
                    <a:pt x="116" y="6"/>
                    <a:pt x="1" y="137"/>
                    <a:pt x="11" y="287"/>
                  </a:cubicBezTo>
                  <a:cubicBezTo>
                    <a:pt x="16" y="435"/>
                    <a:pt x="141" y="548"/>
                    <a:pt x="287" y="548"/>
                  </a:cubicBezTo>
                  <a:cubicBezTo>
                    <a:pt x="291" y="548"/>
                    <a:pt x="294" y="548"/>
                    <a:pt x="297" y="548"/>
                  </a:cubicBezTo>
                  <a:cubicBezTo>
                    <a:pt x="447" y="538"/>
                    <a:pt x="563" y="413"/>
                    <a:pt x="553" y="257"/>
                  </a:cubicBezTo>
                  <a:cubicBezTo>
                    <a:pt x="548" y="113"/>
                    <a:pt x="428" y="1"/>
                    <a:pt x="2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4" name="Google Shape;7064;p32"/>
            <p:cNvSpPr/>
            <p:nvPr/>
          </p:nvSpPr>
          <p:spPr>
            <a:xfrm>
              <a:off x="2475725" y="2016700"/>
              <a:ext cx="48200" cy="46450"/>
            </a:xfrm>
            <a:custGeom>
              <a:rect b="b" l="l" r="r" t="t"/>
              <a:pathLst>
                <a:path extrusionOk="0" h="1858" w="1928">
                  <a:moveTo>
                    <a:pt x="968" y="0"/>
                  </a:moveTo>
                  <a:cubicBezTo>
                    <a:pt x="861" y="0"/>
                    <a:pt x="759" y="20"/>
                    <a:pt x="663" y="53"/>
                  </a:cubicBezTo>
                  <a:cubicBezTo>
                    <a:pt x="668" y="58"/>
                    <a:pt x="668" y="68"/>
                    <a:pt x="673" y="73"/>
                  </a:cubicBezTo>
                  <a:cubicBezTo>
                    <a:pt x="713" y="309"/>
                    <a:pt x="558" y="535"/>
                    <a:pt x="322" y="575"/>
                  </a:cubicBezTo>
                  <a:cubicBezTo>
                    <a:pt x="295" y="581"/>
                    <a:pt x="268" y="583"/>
                    <a:pt x="241" y="583"/>
                  </a:cubicBezTo>
                  <a:cubicBezTo>
                    <a:pt x="196" y="583"/>
                    <a:pt x="152" y="576"/>
                    <a:pt x="111" y="560"/>
                  </a:cubicBezTo>
                  <a:cubicBezTo>
                    <a:pt x="71" y="655"/>
                    <a:pt x="46" y="756"/>
                    <a:pt x="41" y="861"/>
                  </a:cubicBezTo>
                  <a:cubicBezTo>
                    <a:pt x="1" y="1368"/>
                    <a:pt x="382" y="1815"/>
                    <a:pt x="894" y="1855"/>
                  </a:cubicBezTo>
                  <a:cubicBezTo>
                    <a:pt x="919" y="1857"/>
                    <a:pt x="943" y="1858"/>
                    <a:pt x="968" y="1858"/>
                  </a:cubicBezTo>
                  <a:cubicBezTo>
                    <a:pt x="1448" y="1858"/>
                    <a:pt x="1854" y="1489"/>
                    <a:pt x="1888" y="1002"/>
                  </a:cubicBezTo>
                  <a:cubicBezTo>
                    <a:pt x="1928" y="490"/>
                    <a:pt x="1547" y="43"/>
                    <a:pt x="1035" y="3"/>
                  </a:cubicBezTo>
                  <a:cubicBezTo>
                    <a:pt x="1012" y="1"/>
                    <a:pt x="990" y="0"/>
                    <a:pt x="9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5" name="Google Shape;7065;p32"/>
            <p:cNvSpPr/>
            <p:nvPr/>
          </p:nvSpPr>
          <p:spPr>
            <a:xfrm>
              <a:off x="2478475" y="2018000"/>
              <a:ext cx="15100" cy="13300"/>
            </a:xfrm>
            <a:custGeom>
              <a:rect b="b" l="l" r="r" t="t"/>
              <a:pathLst>
                <a:path extrusionOk="0" h="532" w="604">
                  <a:moveTo>
                    <a:pt x="553" y="1"/>
                  </a:moveTo>
                  <a:cubicBezTo>
                    <a:pt x="307" y="81"/>
                    <a:pt x="106" y="267"/>
                    <a:pt x="1" y="508"/>
                  </a:cubicBezTo>
                  <a:cubicBezTo>
                    <a:pt x="42" y="524"/>
                    <a:pt x="86" y="531"/>
                    <a:pt x="131" y="531"/>
                  </a:cubicBezTo>
                  <a:cubicBezTo>
                    <a:pt x="158" y="531"/>
                    <a:pt x="185" y="529"/>
                    <a:pt x="212" y="523"/>
                  </a:cubicBezTo>
                  <a:cubicBezTo>
                    <a:pt x="448" y="483"/>
                    <a:pt x="603" y="257"/>
                    <a:pt x="563" y="21"/>
                  </a:cubicBezTo>
                  <a:cubicBezTo>
                    <a:pt x="558" y="16"/>
                    <a:pt x="558" y="6"/>
                    <a:pt x="55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6" name="Google Shape;7066;p32"/>
            <p:cNvSpPr/>
            <p:nvPr/>
          </p:nvSpPr>
          <p:spPr>
            <a:xfrm>
              <a:off x="2470200" y="2009675"/>
              <a:ext cx="22125" cy="21025"/>
            </a:xfrm>
            <a:custGeom>
              <a:rect b="b" l="l" r="r" t="t"/>
              <a:pathLst>
                <a:path extrusionOk="0" h="841" w="885">
                  <a:moveTo>
                    <a:pt x="469" y="1"/>
                  </a:moveTo>
                  <a:cubicBezTo>
                    <a:pt x="444" y="1"/>
                    <a:pt x="418" y="3"/>
                    <a:pt x="392" y="8"/>
                  </a:cubicBezTo>
                  <a:cubicBezTo>
                    <a:pt x="151" y="48"/>
                    <a:pt x="1" y="274"/>
                    <a:pt x="41" y="510"/>
                  </a:cubicBezTo>
                  <a:cubicBezTo>
                    <a:pt x="71" y="670"/>
                    <a:pt x="186" y="796"/>
                    <a:pt x="332" y="841"/>
                  </a:cubicBezTo>
                  <a:cubicBezTo>
                    <a:pt x="437" y="600"/>
                    <a:pt x="638" y="414"/>
                    <a:pt x="884" y="334"/>
                  </a:cubicBezTo>
                  <a:cubicBezTo>
                    <a:pt x="840" y="134"/>
                    <a:pt x="665" y="1"/>
                    <a:pt x="46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7" name="Google Shape;7067;p32"/>
            <p:cNvSpPr/>
            <p:nvPr/>
          </p:nvSpPr>
          <p:spPr>
            <a:xfrm>
              <a:off x="2666975" y="2122925"/>
              <a:ext cx="138675" cy="4650"/>
            </a:xfrm>
            <a:custGeom>
              <a:rect b="b" l="l" r="r" t="t"/>
              <a:pathLst>
                <a:path extrusionOk="0" fill="none" h="186" w="5547">
                  <a:moveTo>
                    <a:pt x="5546" y="0"/>
                  </a:moveTo>
                  <a:cubicBezTo>
                    <a:pt x="3714" y="166"/>
                    <a:pt x="1842" y="186"/>
                    <a:pt x="0" y="35"/>
                  </a:cubicBezTo>
                </a:path>
              </a:pathLst>
            </a:custGeom>
            <a:solidFill>
              <a:schemeClr val="accent6"/>
            </a:solidFill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8" name="Google Shape;7068;p32"/>
            <p:cNvSpPr/>
            <p:nvPr/>
          </p:nvSpPr>
          <p:spPr>
            <a:xfrm>
              <a:off x="2674875" y="1922025"/>
              <a:ext cx="141700" cy="5800"/>
            </a:xfrm>
            <a:custGeom>
              <a:rect b="b" l="l" r="r" t="t"/>
              <a:pathLst>
                <a:path extrusionOk="0" fill="none" h="232" w="5668">
                  <a:moveTo>
                    <a:pt x="0" y="136"/>
                  </a:moveTo>
                  <a:cubicBezTo>
                    <a:pt x="1893" y="0"/>
                    <a:pt x="3800" y="40"/>
                    <a:pt x="5667" y="231"/>
                  </a:cubicBezTo>
                </a:path>
              </a:pathLst>
            </a:custGeom>
            <a:solidFill>
              <a:schemeClr val="accent6"/>
            </a:solidFill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9" name="Google Shape;7069;p32"/>
            <p:cNvSpPr/>
            <p:nvPr/>
          </p:nvSpPr>
          <p:spPr>
            <a:xfrm>
              <a:off x="2360400" y="2026175"/>
              <a:ext cx="85475" cy="11675"/>
            </a:xfrm>
            <a:custGeom>
              <a:rect b="b" l="l" r="r" t="t"/>
              <a:pathLst>
                <a:path extrusionOk="0" fill="none" h="467" w="3419">
                  <a:moveTo>
                    <a:pt x="1" y="301"/>
                  </a:moveTo>
                  <a:lnTo>
                    <a:pt x="1" y="301"/>
                  </a:lnTo>
                  <a:cubicBezTo>
                    <a:pt x="56" y="316"/>
                    <a:pt x="106" y="326"/>
                    <a:pt x="161" y="336"/>
                  </a:cubicBezTo>
                  <a:cubicBezTo>
                    <a:pt x="377" y="382"/>
                    <a:pt x="603" y="407"/>
                    <a:pt x="824" y="422"/>
                  </a:cubicBezTo>
                  <a:cubicBezTo>
                    <a:pt x="824" y="417"/>
                    <a:pt x="824" y="422"/>
                    <a:pt x="824" y="422"/>
                  </a:cubicBezTo>
                  <a:cubicBezTo>
                    <a:pt x="1697" y="467"/>
                    <a:pt x="2586" y="286"/>
                    <a:pt x="3419" y="0"/>
                  </a:cubicBezTo>
                </a:path>
              </a:pathLst>
            </a:custGeom>
            <a:solidFill>
              <a:schemeClr val="accent6"/>
            </a:solidFill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0" name="Google Shape;7070;p32"/>
            <p:cNvSpPr/>
            <p:nvPr/>
          </p:nvSpPr>
          <p:spPr>
            <a:xfrm>
              <a:off x="2436450" y="2014750"/>
              <a:ext cx="14575" cy="19100"/>
            </a:xfrm>
            <a:custGeom>
              <a:rect b="b" l="l" r="r" t="t"/>
              <a:pathLst>
                <a:path extrusionOk="0" fill="none" h="764" w="583">
                  <a:moveTo>
                    <a:pt x="1" y="0"/>
                  </a:moveTo>
                  <a:cubicBezTo>
                    <a:pt x="241" y="216"/>
                    <a:pt x="437" y="477"/>
                    <a:pt x="583" y="763"/>
                  </a:cubicBezTo>
                </a:path>
              </a:pathLst>
            </a:custGeom>
            <a:solidFill>
              <a:schemeClr val="accent6"/>
            </a:solidFill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1" name="Google Shape;7071;p32"/>
            <p:cNvSpPr/>
            <p:nvPr/>
          </p:nvSpPr>
          <p:spPr>
            <a:xfrm>
              <a:off x="2590050" y="1935825"/>
              <a:ext cx="25750" cy="179325"/>
            </a:xfrm>
            <a:custGeom>
              <a:rect b="b" l="l" r="r" t="t"/>
              <a:pathLst>
                <a:path extrusionOk="0" fill="none" h="7173" w="1030">
                  <a:moveTo>
                    <a:pt x="0" y="0"/>
                  </a:moveTo>
                  <a:cubicBezTo>
                    <a:pt x="5" y="10"/>
                    <a:pt x="15" y="15"/>
                    <a:pt x="25" y="25"/>
                  </a:cubicBezTo>
                  <a:cubicBezTo>
                    <a:pt x="703" y="653"/>
                    <a:pt x="843" y="1667"/>
                    <a:pt x="909" y="2590"/>
                  </a:cubicBezTo>
                  <a:cubicBezTo>
                    <a:pt x="1024" y="4146"/>
                    <a:pt x="1029" y="5798"/>
                    <a:pt x="246" y="7138"/>
                  </a:cubicBezTo>
                  <a:cubicBezTo>
                    <a:pt x="241" y="7153"/>
                    <a:pt x="236" y="7163"/>
                    <a:pt x="231" y="7173"/>
                  </a:cubicBezTo>
                </a:path>
              </a:pathLst>
            </a:custGeom>
            <a:solidFill>
              <a:schemeClr val="accent6"/>
            </a:solidFill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2" name="Google Shape;7072;p32"/>
            <p:cNvSpPr/>
            <p:nvPr/>
          </p:nvSpPr>
          <p:spPr>
            <a:xfrm>
              <a:off x="2726575" y="2141100"/>
              <a:ext cx="64275" cy="16600"/>
            </a:xfrm>
            <a:custGeom>
              <a:rect b="b" l="l" r="r" t="t"/>
              <a:pathLst>
                <a:path extrusionOk="0" fill="none" h="664" w="2571">
                  <a:moveTo>
                    <a:pt x="0" y="1"/>
                  </a:moveTo>
                  <a:cubicBezTo>
                    <a:pt x="798" y="392"/>
                    <a:pt x="1682" y="618"/>
                    <a:pt x="2570" y="663"/>
                  </a:cubicBezTo>
                </a:path>
              </a:pathLst>
            </a:custGeom>
            <a:solidFill>
              <a:schemeClr val="accent6"/>
            </a:solidFill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3" name="Google Shape;7073;p32"/>
            <p:cNvSpPr/>
            <p:nvPr/>
          </p:nvSpPr>
          <p:spPr>
            <a:xfrm>
              <a:off x="2675875" y="2014000"/>
              <a:ext cx="173325" cy="70925"/>
            </a:xfrm>
            <a:custGeom>
              <a:rect b="b" l="l" r="r" t="t"/>
              <a:pathLst>
                <a:path extrusionOk="0" fill="none" h="2837" w="6933">
                  <a:moveTo>
                    <a:pt x="0" y="1862"/>
                  </a:moveTo>
                  <a:cubicBezTo>
                    <a:pt x="2179" y="2836"/>
                    <a:pt x="4784" y="2801"/>
                    <a:pt x="6932" y="1762"/>
                  </a:cubicBezTo>
                  <a:cubicBezTo>
                    <a:pt x="6064" y="728"/>
                    <a:pt x="4819" y="20"/>
                    <a:pt x="3469" y="10"/>
                  </a:cubicBezTo>
                  <a:cubicBezTo>
                    <a:pt x="2114" y="0"/>
                    <a:pt x="889" y="839"/>
                    <a:pt x="0" y="1862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4" name="Google Shape;7074;p32"/>
            <p:cNvSpPr/>
            <p:nvPr/>
          </p:nvSpPr>
          <p:spPr>
            <a:xfrm>
              <a:off x="2568325" y="2076850"/>
              <a:ext cx="21375" cy="6950"/>
            </a:xfrm>
            <a:custGeom>
              <a:rect b="b" l="l" r="r" t="t"/>
              <a:pathLst>
                <a:path extrusionOk="0" fill="none" h="278" w="855">
                  <a:moveTo>
                    <a:pt x="1" y="1"/>
                  </a:moveTo>
                  <a:cubicBezTo>
                    <a:pt x="277" y="116"/>
                    <a:pt x="563" y="207"/>
                    <a:pt x="854" y="277"/>
                  </a:cubicBezTo>
                </a:path>
              </a:pathLst>
            </a:custGeom>
            <a:solidFill>
              <a:schemeClr val="accent6"/>
            </a:solidFill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5" name="Google Shape;7075;p32"/>
            <p:cNvSpPr/>
            <p:nvPr/>
          </p:nvSpPr>
          <p:spPr>
            <a:xfrm>
              <a:off x="2572850" y="2063675"/>
              <a:ext cx="17475" cy="3425"/>
            </a:xfrm>
            <a:custGeom>
              <a:rect b="b" l="l" r="r" t="t"/>
              <a:pathLst>
                <a:path extrusionOk="0" fill="none" h="137" w="699">
                  <a:moveTo>
                    <a:pt x="1" y="1"/>
                  </a:moveTo>
                  <a:cubicBezTo>
                    <a:pt x="236" y="46"/>
                    <a:pt x="467" y="91"/>
                    <a:pt x="698" y="136"/>
                  </a:cubicBezTo>
                </a:path>
              </a:pathLst>
            </a:custGeom>
            <a:solidFill>
              <a:schemeClr val="accent6"/>
            </a:solidFill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6" name="Google Shape;7076;p32"/>
            <p:cNvSpPr/>
            <p:nvPr/>
          </p:nvSpPr>
          <p:spPr>
            <a:xfrm>
              <a:off x="2558675" y="1982500"/>
              <a:ext cx="32900" cy="4800"/>
            </a:xfrm>
            <a:custGeom>
              <a:rect b="b" l="l" r="r" t="t"/>
              <a:pathLst>
                <a:path extrusionOk="0" fill="none" h="192" w="1316">
                  <a:moveTo>
                    <a:pt x="0" y="191"/>
                  </a:moveTo>
                  <a:cubicBezTo>
                    <a:pt x="442" y="126"/>
                    <a:pt x="879" y="61"/>
                    <a:pt x="1315" y="0"/>
                  </a:cubicBezTo>
                </a:path>
              </a:pathLst>
            </a:custGeom>
            <a:solidFill>
              <a:schemeClr val="accent6"/>
            </a:solidFill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7" name="Google Shape;7077;p32"/>
            <p:cNvSpPr/>
            <p:nvPr/>
          </p:nvSpPr>
          <p:spPr>
            <a:xfrm>
              <a:off x="2486900" y="1980125"/>
              <a:ext cx="42425" cy="38275"/>
            </a:xfrm>
            <a:custGeom>
              <a:rect b="b" l="l" r="r" t="t"/>
              <a:pathLst>
                <a:path extrusionOk="0" fill="none" h="1531" w="1697">
                  <a:moveTo>
                    <a:pt x="0" y="15"/>
                  </a:moveTo>
                  <a:cubicBezTo>
                    <a:pt x="909" y="0"/>
                    <a:pt x="1606" y="698"/>
                    <a:pt x="1697" y="1531"/>
                  </a:cubicBezTo>
                </a:path>
              </a:pathLst>
            </a:custGeom>
            <a:noFill/>
            <a:ln cap="rnd" cmpd="sng" w="10425">
              <a:solidFill>
                <a:schemeClr val="accent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1">
    <p:spTree>
      <p:nvGrpSpPr>
        <p:cNvPr id="7078" name="Shape 7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9" name="Google Shape;7079;p33"/>
          <p:cNvSpPr txBox="1"/>
          <p:nvPr>
            <p:ph type="ctrTitle"/>
          </p:nvPr>
        </p:nvSpPr>
        <p:spPr>
          <a:xfrm>
            <a:off x="713225" y="820231"/>
            <a:ext cx="4280700" cy="2408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200"/>
            </a:lvl1pPr>
            <a:lvl2pPr lvl="1" rtl="0" algn="ctr">
              <a:spcBef>
                <a:spcPts val="100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7080" name="Google Shape;7080;p33"/>
          <p:cNvSpPr txBox="1"/>
          <p:nvPr>
            <p:ph idx="1" type="subTitle"/>
          </p:nvPr>
        </p:nvSpPr>
        <p:spPr>
          <a:xfrm>
            <a:off x="713225" y="3648569"/>
            <a:ext cx="2771100" cy="674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081" name="Google Shape;7081;p33"/>
          <p:cNvSpPr/>
          <p:nvPr>
            <p:ph idx="2" type="pic"/>
          </p:nvPr>
        </p:nvSpPr>
        <p:spPr>
          <a:xfrm>
            <a:off x="5637362" y="311100"/>
            <a:ext cx="3218400" cy="450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 1">
  <p:cSld name="CAPTION_ONLY_1">
    <p:spTree>
      <p:nvGrpSpPr>
        <p:cNvPr id="7082" name="Shape 7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3" name="Google Shape;7083;p34"/>
          <p:cNvSpPr/>
          <p:nvPr>
            <p:ph idx="2" type="pic"/>
          </p:nvPr>
        </p:nvSpPr>
        <p:spPr>
          <a:xfrm>
            <a:off x="-11750" y="0"/>
            <a:ext cx="9155700" cy="5190600"/>
          </a:xfrm>
          <a:prstGeom prst="rect">
            <a:avLst/>
          </a:prstGeom>
          <a:noFill/>
          <a:ln>
            <a:noFill/>
          </a:ln>
        </p:spPr>
      </p:sp>
      <p:sp>
        <p:nvSpPr>
          <p:cNvPr id="7084" name="Google Shape;7084;p34"/>
          <p:cNvSpPr txBox="1"/>
          <p:nvPr>
            <p:ph type="title"/>
          </p:nvPr>
        </p:nvSpPr>
        <p:spPr>
          <a:xfrm>
            <a:off x="713225" y="4066700"/>
            <a:ext cx="7717500" cy="537300"/>
          </a:xfrm>
          <a:prstGeom prst="rect">
            <a:avLst/>
          </a:prstGeom>
          <a:solidFill>
            <a:schemeClr val="lt1"/>
          </a:solidFill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7088" name="Shape 7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9" name="Google Shape;7089;p36"/>
          <p:cNvSpPr txBox="1"/>
          <p:nvPr>
            <p:ph type="ctrTitle"/>
          </p:nvPr>
        </p:nvSpPr>
        <p:spPr>
          <a:xfrm>
            <a:off x="713225" y="820231"/>
            <a:ext cx="4280700" cy="240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200"/>
            </a:lvl1pPr>
            <a:lvl2pPr lvl="1" rtl="0" algn="ctr">
              <a:spcBef>
                <a:spcPts val="100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7090" name="Google Shape;7090;p36"/>
          <p:cNvSpPr txBox="1"/>
          <p:nvPr>
            <p:ph idx="1" type="subTitle"/>
          </p:nvPr>
        </p:nvSpPr>
        <p:spPr>
          <a:xfrm>
            <a:off x="713225" y="3648569"/>
            <a:ext cx="2771100" cy="67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091" name="Google Shape;7091;p36"/>
          <p:cNvSpPr/>
          <p:nvPr>
            <p:ph idx="2" type="pic"/>
          </p:nvPr>
        </p:nvSpPr>
        <p:spPr>
          <a:xfrm>
            <a:off x="5637362" y="311100"/>
            <a:ext cx="3218400" cy="450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092" name="Shape 7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3" name="Google Shape;7093;p37"/>
          <p:cNvSpPr/>
          <p:nvPr>
            <p:ph idx="2" type="pic"/>
          </p:nvPr>
        </p:nvSpPr>
        <p:spPr>
          <a:xfrm>
            <a:off x="277075" y="2631642"/>
            <a:ext cx="8589900" cy="2208600"/>
          </a:xfrm>
          <a:prstGeom prst="rect">
            <a:avLst/>
          </a:prstGeom>
          <a:noFill/>
          <a:ln>
            <a:noFill/>
          </a:ln>
        </p:spPr>
      </p:sp>
      <p:sp>
        <p:nvSpPr>
          <p:cNvPr id="7094" name="Google Shape;7094;p37"/>
          <p:cNvSpPr txBox="1"/>
          <p:nvPr>
            <p:ph type="title"/>
          </p:nvPr>
        </p:nvSpPr>
        <p:spPr>
          <a:xfrm>
            <a:off x="713225" y="539500"/>
            <a:ext cx="5191500" cy="9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7095" name="Google Shape;7095;p37"/>
          <p:cNvSpPr txBox="1"/>
          <p:nvPr>
            <p:ph hasCustomPrompt="1" idx="3" type="title"/>
          </p:nvPr>
        </p:nvSpPr>
        <p:spPr>
          <a:xfrm>
            <a:off x="713225" y="1488950"/>
            <a:ext cx="1781700" cy="11427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096" name="Google Shape;7096;p37"/>
          <p:cNvSpPr txBox="1"/>
          <p:nvPr>
            <p:ph idx="1" type="subTitle"/>
          </p:nvPr>
        </p:nvSpPr>
        <p:spPr>
          <a:xfrm>
            <a:off x="5904800" y="1193500"/>
            <a:ext cx="2526000" cy="9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7097" name="Shape 7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8" name="Google Shape;7098;p38"/>
          <p:cNvSpPr/>
          <p:nvPr/>
        </p:nvSpPr>
        <p:spPr>
          <a:xfrm>
            <a:off x="119400" y="137250"/>
            <a:ext cx="8905200" cy="4869000"/>
          </a:xfrm>
          <a:prstGeom prst="roundRect">
            <a:avLst>
              <a:gd fmla="val 6064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99" name="Google Shape;7099;p3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7100" name="Google Shape;7100;p38"/>
          <p:cNvSpPr txBox="1"/>
          <p:nvPr>
            <p:ph idx="1" type="body"/>
          </p:nvPr>
        </p:nvSpPr>
        <p:spPr>
          <a:xfrm>
            <a:off x="720000" y="1215752"/>
            <a:ext cx="7704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chivo Light"/>
              <a:buChar char="●"/>
              <a:defRPr sz="1300"/>
            </a:lvl1pPr>
            <a:lvl2pPr indent="-31115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chivo Light"/>
              <a:buChar char="○"/>
              <a:defRPr sz="1300"/>
            </a:lvl2pPr>
            <a:lvl3pPr indent="-31115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Font typeface="Archivo Light"/>
              <a:buChar char="■"/>
              <a:defRPr sz="1300"/>
            </a:lvl3pPr>
            <a:lvl4pPr indent="-29845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Archivo Light"/>
              <a:buChar char="●"/>
              <a:defRPr sz="1100"/>
            </a:lvl4pPr>
            <a:lvl5pPr indent="-29845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Archivo Light"/>
              <a:buChar char="○"/>
              <a:defRPr sz="1100"/>
            </a:lvl5pPr>
            <a:lvl6pPr indent="-29845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Archivo Light"/>
              <a:buChar char="■"/>
              <a:defRPr sz="1100"/>
            </a:lvl6pPr>
            <a:lvl7pPr indent="-29845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Archivo Light"/>
              <a:buChar char="●"/>
              <a:defRPr sz="1100"/>
            </a:lvl7pPr>
            <a:lvl8pPr indent="-29845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Archivo Light"/>
              <a:buChar char="○"/>
              <a:defRPr sz="1100"/>
            </a:lvl8pPr>
            <a:lvl9pPr indent="-29845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Font typeface="Archivo Light"/>
              <a:buChar char="■"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7101" name="Shape 7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2" name="Google Shape;7102;p39"/>
          <p:cNvSpPr/>
          <p:nvPr/>
        </p:nvSpPr>
        <p:spPr>
          <a:xfrm>
            <a:off x="119400" y="137250"/>
            <a:ext cx="8905200" cy="4869000"/>
          </a:xfrm>
          <a:prstGeom prst="roundRect">
            <a:avLst>
              <a:gd fmla="val 6064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03" name="Google Shape;7103;p3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7104" name="Google Shape;7104;p39"/>
          <p:cNvSpPr txBox="1"/>
          <p:nvPr>
            <p:ph idx="1" type="subTitle"/>
          </p:nvPr>
        </p:nvSpPr>
        <p:spPr>
          <a:xfrm>
            <a:off x="5194822" y="2275100"/>
            <a:ext cx="3229200" cy="159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7105" name="Google Shape;7105;p39"/>
          <p:cNvSpPr txBox="1"/>
          <p:nvPr>
            <p:ph idx="2" type="subTitle"/>
          </p:nvPr>
        </p:nvSpPr>
        <p:spPr>
          <a:xfrm>
            <a:off x="720075" y="2275100"/>
            <a:ext cx="3229200" cy="159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7106" name="Google Shape;7106;p39"/>
          <p:cNvSpPr txBox="1"/>
          <p:nvPr>
            <p:ph idx="3" type="subTitle"/>
          </p:nvPr>
        </p:nvSpPr>
        <p:spPr>
          <a:xfrm>
            <a:off x="5194825" y="1880600"/>
            <a:ext cx="3229200" cy="39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2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107" name="Google Shape;7107;p39"/>
          <p:cNvSpPr txBox="1"/>
          <p:nvPr>
            <p:ph idx="4" type="subTitle"/>
          </p:nvPr>
        </p:nvSpPr>
        <p:spPr>
          <a:xfrm>
            <a:off x="720087" y="1880600"/>
            <a:ext cx="3229200" cy="39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2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108" name="Shape 7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9" name="Google Shape;7109;p40"/>
          <p:cNvSpPr/>
          <p:nvPr/>
        </p:nvSpPr>
        <p:spPr>
          <a:xfrm>
            <a:off x="119400" y="137250"/>
            <a:ext cx="8905200" cy="4869000"/>
          </a:xfrm>
          <a:prstGeom prst="roundRect">
            <a:avLst>
              <a:gd fmla="val 6064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10" name="Google Shape;7110;p4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111" name="Shape 7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2" name="Google Shape;7112;p41"/>
          <p:cNvSpPr txBox="1"/>
          <p:nvPr>
            <p:ph type="title"/>
          </p:nvPr>
        </p:nvSpPr>
        <p:spPr>
          <a:xfrm>
            <a:off x="720000" y="440392"/>
            <a:ext cx="4064100" cy="109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7113" name="Google Shape;7113;p41"/>
          <p:cNvSpPr txBox="1"/>
          <p:nvPr>
            <p:ph idx="1" type="subTitle"/>
          </p:nvPr>
        </p:nvSpPr>
        <p:spPr>
          <a:xfrm>
            <a:off x="720000" y="1900100"/>
            <a:ext cx="4064100" cy="270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 sz="1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100"/>
              <a:buFont typeface="Nunito Light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Nunito Light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100"/>
              <a:buFont typeface="Nunito Light"/>
              <a:buChar char="■"/>
              <a:defRPr/>
            </a:lvl9pPr>
          </a:lstStyle>
          <a:p/>
        </p:txBody>
      </p:sp>
      <p:sp>
        <p:nvSpPr>
          <p:cNvPr id="7114" name="Google Shape;7114;p41"/>
          <p:cNvSpPr/>
          <p:nvPr>
            <p:ph idx="2" type="pic"/>
          </p:nvPr>
        </p:nvSpPr>
        <p:spPr>
          <a:xfrm>
            <a:off x="5663761" y="337500"/>
            <a:ext cx="3192000" cy="4468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6" name="Google Shape;776;p5"/>
          <p:cNvGrpSpPr/>
          <p:nvPr/>
        </p:nvGrpSpPr>
        <p:grpSpPr>
          <a:xfrm flipH="1">
            <a:off x="3126716" y="0"/>
            <a:ext cx="2876946" cy="5143313"/>
            <a:chOff x="6536175" y="0"/>
            <a:chExt cx="2440158" cy="4362437"/>
          </a:xfrm>
        </p:grpSpPr>
        <p:sp>
          <p:nvSpPr>
            <p:cNvPr id="777" name="Google Shape;777;p5"/>
            <p:cNvSpPr/>
            <p:nvPr/>
          </p:nvSpPr>
          <p:spPr>
            <a:xfrm>
              <a:off x="6536175" y="0"/>
              <a:ext cx="2229678" cy="4362437"/>
            </a:xfrm>
            <a:custGeom>
              <a:rect b="b" l="l" r="r" t="t"/>
              <a:pathLst>
                <a:path extrusionOk="0" h="119339" w="64279">
                  <a:moveTo>
                    <a:pt x="59254" y="0"/>
                  </a:moveTo>
                  <a:cubicBezTo>
                    <a:pt x="59043" y="628"/>
                    <a:pt x="1" y="119339"/>
                    <a:pt x="1" y="119339"/>
                  </a:cubicBezTo>
                  <a:lnTo>
                    <a:pt x="19265" y="119339"/>
                  </a:lnTo>
                  <a:lnTo>
                    <a:pt x="64278" y="0"/>
                  </a:lnTo>
                  <a:close/>
                </a:path>
              </a:pathLst>
            </a:custGeom>
            <a:solidFill>
              <a:srgbClr val="FFFFFF">
                <a:alpha val="80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5"/>
            <p:cNvSpPr/>
            <p:nvPr/>
          </p:nvSpPr>
          <p:spPr>
            <a:xfrm>
              <a:off x="7385842" y="0"/>
              <a:ext cx="1590491" cy="4362437"/>
            </a:xfrm>
            <a:custGeom>
              <a:rect b="b" l="l" r="r" t="t"/>
              <a:pathLst>
                <a:path extrusionOk="0" h="119339" w="45852">
                  <a:moveTo>
                    <a:pt x="42504" y="0"/>
                  </a:moveTo>
                  <a:lnTo>
                    <a:pt x="0" y="119339"/>
                  </a:lnTo>
                  <a:lnTo>
                    <a:pt x="10054" y="119339"/>
                  </a:lnTo>
                  <a:lnTo>
                    <a:pt x="45852" y="0"/>
                  </a:lnTo>
                  <a:close/>
                </a:path>
              </a:pathLst>
            </a:custGeom>
            <a:solidFill>
              <a:srgbClr val="FFFFFF">
                <a:alpha val="80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9" name="Google Shape;779;p5"/>
          <p:cNvSpPr/>
          <p:nvPr/>
        </p:nvSpPr>
        <p:spPr>
          <a:xfrm flipH="1">
            <a:off x="-73414" y="3783113"/>
            <a:ext cx="9523639" cy="2454010"/>
          </a:xfrm>
          <a:custGeom>
            <a:rect b="b" l="l" r="r" t="t"/>
            <a:pathLst>
              <a:path extrusionOk="0" h="80897" w="118908">
                <a:moveTo>
                  <a:pt x="2987" y="1"/>
                </a:moveTo>
                <a:lnTo>
                  <a:pt x="0" y="80596"/>
                </a:lnTo>
                <a:lnTo>
                  <a:pt x="117924" y="80596"/>
                </a:lnTo>
                <a:cubicBezTo>
                  <a:pt x="118004" y="80596"/>
                  <a:pt x="118828" y="80897"/>
                  <a:pt x="118908" y="80897"/>
                </a:cubicBezTo>
                <a:lnTo>
                  <a:pt x="118908" y="12007"/>
                </a:lnTo>
                <a:cubicBezTo>
                  <a:pt x="102670" y="14597"/>
                  <a:pt x="89982" y="28887"/>
                  <a:pt x="73654" y="30799"/>
                </a:cubicBezTo>
                <a:cubicBezTo>
                  <a:pt x="72398" y="30946"/>
                  <a:pt x="71145" y="31016"/>
                  <a:pt x="69894" y="31016"/>
                </a:cubicBezTo>
                <a:cubicBezTo>
                  <a:pt x="60336" y="31016"/>
                  <a:pt x="50986" y="26926"/>
                  <a:pt x="42770" y="21835"/>
                </a:cubicBezTo>
                <a:cubicBezTo>
                  <a:pt x="33484" y="16083"/>
                  <a:pt x="25032" y="8960"/>
                  <a:pt x="15294" y="4006"/>
                </a:cubicBezTo>
                <a:cubicBezTo>
                  <a:pt x="11429" y="2034"/>
                  <a:pt x="7308" y="402"/>
                  <a:pt x="2987" y="1"/>
                </a:cubicBezTo>
                <a:close/>
              </a:path>
            </a:pathLst>
          </a:custGeom>
          <a:solidFill>
            <a:srgbClr val="FFFFFF">
              <a:alpha val="183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0" name="Google Shape;780;p5"/>
          <p:cNvSpPr/>
          <p:nvPr/>
        </p:nvSpPr>
        <p:spPr>
          <a:xfrm flipH="1">
            <a:off x="-714375" y="4507368"/>
            <a:ext cx="6025358" cy="771850"/>
          </a:xfrm>
          <a:custGeom>
            <a:rect b="b" l="l" r="r" t="t"/>
            <a:pathLst>
              <a:path extrusionOk="0" h="21506" w="71325">
                <a:moveTo>
                  <a:pt x="66486" y="1"/>
                </a:moveTo>
                <a:cubicBezTo>
                  <a:pt x="57639" y="1"/>
                  <a:pt x="48667" y="1874"/>
                  <a:pt x="39989" y="3894"/>
                </a:cubicBezTo>
                <a:cubicBezTo>
                  <a:pt x="33911" y="5309"/>
                  <a:pt x="27832" y="6780"/>
                  <a:pt x="21658" y="7743"/>
                </a:cubicBezTo>
                <a:cubicBezTo>
                  <a:pt x="17551" y="8389"/>
                  <a:pt x="13389" y="8805"/>
                  <a:pt x="9228" y="8805"/>
                </a:cubicBezTo>
                <a:cubicBezTo>
                  <a:pt x="7182" y="8805"/>
                  <a:pt x="5136" y="8705"/>
                  <a:pt x="3097" y="8481"/>
                </a:cubicBezTo>
                <a:cubicBezTo>
                  <a:pt x="2058" y="8366"/>
                  <a:pt x="1029" y="8230"/>
                  <a:pt x="0" y="8050"/>
                </a:cubicBezTo>
                <a:lnTo>
                  <a:pt x="0" y="8050"/>
                </a:lnTo>
                <a:cubicBezTo>
                  <a:pt x="8438" y="12356"/>
                  <a:pt x="16850" y="16788"/>
                  <a:pt x="25985" y="19192"/>
                </a:cubicBezTo>
                <a:cubicBezTo>
                  <a:pt x="32371" y="20871"/>
                  <a:pt x="38900" y="21505"/>
                  <a:pt x="45482" y="21505"/>
                </a:cubicBezTo>
                <a:cubicBezTo>
                  <a:pt x="54073" y="21505"/>
                  <a:pt x="62753" y="20425"/>
                  <a:pt x="71325" y="19177"/>
                </a:cubicBezTo>
                <a:lnTo>
                  <a:pt x="71325" y="199"/>
                </a:lnTo>
                <a:cubicBezTo>
                  <a:pt x="69718" y="64"/>
                  <a:pt x="68104" y="1"/>
                  <a:pt x="66486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81" name="Google Shape;781;p5"/>
          <p:cNvGrpSpPr/>
          <p:nvPr/>
        </p:nvGrpSpPr>
        <p:grpSpPr>
          <a:xfrm rot="-420318">
            <a:off x="3582505" y="4630718"/>
            <a:ext cx="1279872" cy="419728"/>
            <a:chOff x="1656825" y="3872400"/>
            <a:chExt cx="835625" cy="274075"/>
          </a:xfrm>
        </p:grpSpPr>
        <p:sp>
          <p:nvSpPr>
            <p:cNvPr id="782" name="Google Shape;782;p5"/>
            <p:cNvSpPr/>
            <p:nvPr/>
          </p:nvSpPr>
          <p:spPr>
            <a:xfrm>
              <a:off x="1725475" y="4015575"/>
              <a:ext cx="191500" cy="105050"/>
            </a:xfrm>
            <a:custGeom>
              <a:rect b="b" l="l" r="r" t="t"/>
              <a:pathLst>
                <a:path extrusionOk="0" h="4202" w="7660">
                  <a:moveTo>
                    <a:pt x="2329" y="0"/>
                  </a:moveTo>
                  <a:cubicBezTo>
                    <a:pt x="1792" y="633"/>
                    <a:pt x="1320" y="1310"/>
                    <a:pt x="924" y="2023"/>
                  </a:cubicBezTo>
                  <a:cubicBezTo>
                    <a:pt x="542" y="2716"/>
                    <a:pt x="231" y="3443"/>
                    <a:pt x="0" y="4201"/>
                  </a:cubicBezTo>
                  <a:lnTo>
                    <a:pt x="7660" y="4201"/>
                  </a:lnTo>
                  <a:cubicBezTo>
                    <a:pt x="5963" y="2721"/>
                    <a:pt x="4096" y="1395"/>
                    <a:pt x="23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5"/>
            <p:cNvSpPr/>
            <p:nvPr/>
          </p:nvSpPr>
          <p:spPr>
            <a:xfrm>
              <a:off x="1916575" y="3874275"/>
              <a:ext cx="173200" cy="246350"/>
            </a:xfrm>
            <a:custGeom>
              <a:rect b="b" l="l" r="r" t="t"/>
              <a:pathLst>
                <a:path extrusionOk="0" h="9854" w="6928">
                  <a:moveTo>
                    <a:pt x="5768" y="0"/>
                  </a:moveTo>
                  <a:cubicBezTo>
                    <a:pt x="3830" y="196"/>
                    <a:pt x="1843" y="758"/>
                    <a:pt x="0" y="1642"/>
                  </a:cubicBezTo>
                  <a:cubicBezTo>
                    <a:pt x="1521" y="4382"/>
                    <a:pt x="3042" y="7118"/>
                    <a:pt x="4563" y="9853"/>
                  </a:cubicBezTo>
                  <a:lnTo>
                    <a:pt x="6927" y="9853"/>
                  </a:lnTo>
                  <a:cubicBezTo>
                    <a:pt x="6701" y="6581"/>
                    <a:pt x="6516" y="3308"/>
                    <a:pt x="6370" y="25"/>
                  </a:cubicBezTo>
                  <a:lnTo>
                    <a:pt x="576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5"/>
            <p:cNvSpPr/>
            <p:nvPr/>
          </p:nvSpPr>
          <p:spPr>
            <a:xfrm>
              <a:off x="2123000" y="3883300"/>
              <a:ext cx="110450" cy="237325"/>
            </a:xfrm>
            <a:custGeom>
              <a:rect b="b" l="l" r="r" t="t"/>
              <a:pathLst>
                <a:path extrusionOk="0" h="9493" w="4418">
                  <a:moveTo>
                    <a:pt x="2500" y="1"/>
                  </a:moveTo>
                  <a:lnTo>
                    <a:pt x="2485" y="41"/>
                  </a:lnTo>
                  <a:cubicBezTo>
                    <a:pt x="1611" y="3178"/>
                    <a:pt x="788" y="6330"/>
                    <a:pt x="0" y="9492"/>
                  </a:cubicBezTo>
                  <a:lnTo>
                    <a:pt x="1481" y="9492"/>
                  </a:lnTo>
                  <a:cubicBezTo>
                    <a:pt x="2550" y="6596"/>
                    <a:pt x="3514" y="3660"/>
                    <a:pt x="4382" y="698"/>
                  </a:cubicBezTo>
                  <a:lnTo>
                    <a:pt x="4417" y="613"/>
                  </a:lnTo>
                  <a:cubicBezTo>
                    <a:pt x="3790" y="367"/>
                    <a:pt x="3147" y="161"/>
                    <a:pt x="250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5"/>
            <p:cNvSpPr/>
            <p:nvPr/>
          </p:nvSpPr>
          <p:spPr>
            <a:xfrm>
              <a:off x="2160000" y="3898625"/>
              <a:ext cx="244600" cy="222000"/>
            </a:xfrm>
            <a:custGeom>
              <a:rect b="b" l="l" r="r" t="t"/>
              <a:pathLst>
                <a:path extrusionOk="0" h="8880" w="9784">
                  <a:moveTo>
                    <a:pt x="2937" y="0"/>
                  </a:moveTo>
                  <a:lnTo>
                    <a:pt x="2902" y="85"/>
                  </a:lnTo>
                  <a:cubicBezTo>
                    <a:pt x="2034" y="3047"/>
                    <a:pt x="1070" y="5983"/>
                    <a:pt x="1" y="8879"/>
                  </a:cubicBezTo>
                  <a:lnTo>
                    <a:pt x="5121" y="8879"/>
                  </a:lnTo>
                  <a:cubicBezTo>
                    <a:pt x="6702" y="7685"/>
                    <a:pt x="8253" y="6445"/>
                    <a:pt x="9774" y="5165"/>
                  </a:cubicBezTo>
                  <a:lnTo>
                    <a:pt x="9784" y="5165"/>
                  </a:lnTo>
                  <a:cubicBezTo>
                    <a:pt x="9272" y="4482"/>
                    <a:pt x="8699" y="3850"/>
                    <a:pt x="8082" y="3268"/>
                  </a:cubicBezTo>
                  <a:cubicBezTo>
                    <a:pt x="6601" y="1862"/>
                    <a:pt x="4845" y="743"/>
                    <a:pt x="29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5"/>
            <p:cNvSpPr/>
            <p:nvPr/>
          </p:nvSpPr>
          <p:spPr>
            <a:xfrm>
              <a:off x="1895625" y="3915300"/>
              <a:ext cx="135050" cy="205325"/>
            </a:xfrm>
            <a:custGeom>
              <a:rect b="b" l="l" r="r" t="t"/>
              <a:pathLst>
                <a:path extrusionOk="0" h="8213" w="5402">
                  <a:moveTo>
                    <a:pt x="838" y="1"/>
                  </a:moveTo>
                  <a:cubicBezTo>
                    <a:pt x="557" y="136"/>
                    <a:pt x="276" y="282"/>
                    <a:pt x="0" y="432"/>
                  </a:cubicBezTo>
                  <a:lnTo>
                    <a:pt x="55" y="533"/>
                  </a:lnTo>
                  <a:cubicBezTo>
                    <a:pt x="1360" y="3148"/>
                    <a:pt x="2766" y="5713"/>
                    <a:pt x="4267" y="8212"/>
                  </a:cubicBezTo>
                  <a:lnTo>
                    <a:pt x="5401" y="8212"/>
                  </a:lnTo>
                  <a:cubicBezTo>
                    <a:pt x="3880" y="5477"/>
                    <a:pt x="2359" y="2741"/>
                    <a:pt x="8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5"/>
            <p:cNvSpPr/>
            <p:nvPr/>
          </p:nvSpPr>
          <p:spPr>
            <a:xfrm>
              <a:off x="1783675" y="3926100"/>
              <a:ext cx="218625" cy="194525"/>
            </a:xfrm>
            <a:custGeom>
              <a:rect b="b" l="l" r="r" t="t"/>
              <a:pathLst>
                <a:path extrusionOk="0" h="7781" w="8745">
                  <a:moveTo>
                    <a:pt x="4478" y="0"/>
                  </a:moveTo>
                  <a:cubicBezTo>
                    <a:pt x="3690" y="427"/>
                    <a:pt x="2937" y="914"/>
                    <a:pt x="2235" y="1461"/>
                  </a:cubicBezTo>
                  <a:cubicBezTo>
                    <a:pt x="1989" y="1652"/>
                    <a:pt x="1748" y="1847"/>
                    <a:pt x="1512" y="2053"/>
                  </a:cubicBezTo>
                  <a:cubicBezTo>
                    <a:pt x="970" y="2525"/>
                    <a:pt x="463" y="3037"/>
                    <a:pt x="1" y="3579"/>
                  </a:cubicBezTo>
                  <a:cubicBezTo>
                    <a:pt x="1768" y="4974"/>
                    <a:pt x="3635" y="6305"/>
                    <a:pt x="5332" y="7780"/>
                  </a:cubicBezTo>
                  <a:lnTo>
                    <a:pt x="8745" y="7780"/>
                  </a:lnTo>
                  <a:cubicBezTo>
                    <a:pt x="7244" y="5281"/>
                    <a:pt x="5838" y="2716"/>
                    <a:pt x="4533" y="101"/>
                  </a:cubicBezTo>
                  <a:lnTo>
                    <a:pt x="447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5"/>
            <p:cNvSpPr/>
            <p:nvPr/>
          </p:nvSpPr>
          <p:spPr>
            <a:xfrm>
              <a:off x="2288000" y="4027725"/>
              <a:ext cx="166800" cy="92900"/>
            </a:xfrm>
            <a:custGeom>
              <a:rect b="b" l="l" r="r" t="t"/>
              <a:pathLst>
                <a:path extrusionOk="0" h="3716" w="6672">
                  <a:moveTo>
                    <a:pt x="4654" y="1"/>
                  </a:moveTo>
                  <a:cubicBezTo>
                    <a:pt x="3133" y="1281"/>
                    <a:pt x="1582" y="2521"/>
                    <a:pt x="1" y="3715"/>
                  </a:cubicBezTo>
                  <a:lnTo>
                    <a:pt x="6671" y="3715"/>
                  </a:lnTo>
                  <a:cubicBezTo>
                    <a:pt x="6380" y="2892"/>
                    <a:pt x="6009" y="2109"/>
                    <a:pt x="5567" y="1361"/>
                  </a:cubicBezTo>
                  <a:cubicBezTo>
                    <a:pt x="5291" y="889"/>
                    <a:pt x="4990" y="433"/>
                    <a:pt x="46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5"/>
            <p:cNvSpPr/>
            <p:nvPr/>
          </p:nvSpPr>
          <p:spPr>
            <a:xfrm>
              <a:off x="2060750" y="3872400"/>
              <a:ext cx="124750" cy="248225"/>
            </a:xfrm>
            <a:custGeom>
              <a:rect b="b" l="l" r="r" t="t"/>
              <a:pathLst>
                <a:path extrusionOk="0" h="9929" w="4990">
                  <a:moveTo>
                    <a:pt x="1535" y="1"/>
                  </a:moveTo>
                  <a:cubicBezTo>
                    <a:pt x="1030" y="1"/>
                    <a:pt x="517" y="27"/>
                    <a:pt x="1" y="75"/>
                  </a:cubicBezTo>
                  <a:lnTo>
                    <a:pt x="603" y="100"/>
                  </a:lnTo>
                  <a:cubicBezTo>
                    <a:pt x="749" y="3383"/>
                    <a:pt x="934" y="6656"/>
                    <a:pt x="1160" y="9928"/>
                  </a:cubicBezTo>
                  <a:lnTo>
                    <a:pt x="2490" y="9928"/>
                  </a:lnTo>
                  <a:cubicBezTo>
                    <a:pt x="3278" y="6766"/>
                    <a:pt x="4101" y="3614"/>
                    <a:pt x="4975" y="477"/>
                  </a:cubicBezTo>
                  <a:lnTo>
                    <a:pt x="4990" y="437"/>
                  </a:lnTo>
                  <a:cubicBezTo>
                    <a:pt x="3976" y="181"/>
                    <a:pt x="2932" y="35"/>
                    <a:pt x="1888" y="5"/>
                  </a:cubicBezTo>
                  <a:cubicBezTo>
                    <a:pt x="1771" y="2"/>
                    <a:pt x="1653" y="1"/>
                    <a:pt x="15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5"/>
            <p:cNvSpPr/>
            <p:nvPr/>
          </p:nvSpPr>
          <p:spPr>
            <a:xfrm>
              <a:off x="1783425" y="4015450"/>
              <a:ext cx="147850" cy="118100"/>
            </a:xfrm>
            <a:custGeom>
              <a:rect b="b" l="l" r="r" t="t"/>
              <a:pathLst>
                <a:path extrusionOk="0" fill="none" h="4724" w="5914">
                  <a:moveTo>
                    <a:pt x="1" y="0"/>
                  </a:moveTo>
                  <a:cubicBezTo>
                    <a:pt x="6" y="0"/>
                    <a:pt x="11" y="5"/>
                    <a:pt x="11" y="5"/>
                  </a:cubicBezTo>
                  <a:cubicBezTo>
                    <a:pt x="1778" y="1400"/>
                    <a:pt x="3645" y="2726"/>
                    <a:pt x="5342" y="4206"/>
                  </a:cubicBezTo>
                  <a:cubicBezTo>
                    <a:pt x="5537" y="4377"/>
                    <a:pt x="5728" y="4548"/>
                    <a:pt x="5914" y="4723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5"/>
            <p:cNvSpPr/>
            <p:nvPr/>
          </p:nvSpPr>
          <p:spPr>
            <a:xfrm>
              <a:off x="2075800" y="3874900"/>
              <a:ext cx="14850" cy="258275"/>
            </a:xfrm>
            <a:custGeom>
              <a:rect b="b" l="l" r="r" t="t"/>
              <a:pathLst>
                <a:path extrusionOk="0" fill="none" h="10331" w="594">
                  <a:moveTo>
                    <a:pt x="1" y="0"/>
                  </a:moveTo>
                  <a:cubicBezTo>
                    <a:pt x="147" y="3283"/>
                    <a:pt x="332" y="6556"/>
                    <a:pt x="558" y="9828"/>
                  </a:cubicBezTo>
                  <a:cubicBezTo>
                    <a:pt x="573" y="9999"/>
                    <a:pt x="583" y="10165"/>
                    <a:pt x="593" y="10330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5"/>
            <p:cNvSpPr/>
            <p:nvPr/>
          </p:nvSpPr>
          <p:spPr>
            <a:xfrm>
              <a:off x="2118600" y="3884300"/>
              <a:ext cx="66525" cy="254250"/>
            </a:xfrm>
            <a:custGeom>
              <a:rect b="b" l="l" r="r" t="t"/>
              <a:pathLst>
                <a:path extrusionOk="0" fill="none" h="10170" w="2661">
                  <a:moveTo>
                    <a:pt x="2661" y="1"/>
                  </a:moveTo>
                  <a:cubicBezTo>
                    <a:pt x="1787" y="3138"/>
                    <a:pt x="964" y="6290"/>
                    <a:pt x="176" y="9452"/>
                  </a:cubicBezTo>
                  <a:cubicBezTo>
                    <a:pt x="116" y="9693"/>
                    <a:pt x="61" y="9934"/>
                    <a:pt x="1" y="10170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5"/>
            <p:cNvSpPr/>
            <p:nvPr/>
          </p:nvSpPr>
          <p:spPr>
            <a:xfrm>
              <a:off x="2152225" y="3900750"/>
              <a:ext cx="80350" cy="241075"/>
            </a:xfrm>
            <a:custGeom>
              <a:rect b="b" l="l" r="r" t="t"/>
              <a:pathLst>
                <a:path extrusionOk="0" fill="none" h="9643" w="3214">
                  <a:moveTo>
                    <a:pt x="3213" y="0"/>
                  </a:moveTo>
                  <a:cubicBezTo>
                    <a:pt x="2345" y="2962"/>
                    <a:pt x="1381" y="5898"/>
                    <a:pt x="312" y="8794"/>
                  </a:cubicBezTo>
                  <a:cubicBezTo>
                    <a:pt x="212" y="9080"/>
                    <a:pt x="106" y="9361"/>
                    <a:pt x="1" y="9642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5"/>
            <p:cNvSpPr/>
            <p:nvPr/>
          </p:nvSpPr>
          <p:spPr>
            <a:xfrm>
              <a:off x="2242700" y="3994850"/>
              <a:ext cx="21350" cy="38425"/>
            </a:xfrm>
            <a:custGeom>
              <a:rect b="b" l="l" r="r" t="t"/>
              <a:pathLst>
                <a:path extrusionOk="0" fill="none" h="1537" w="854">
                  <a:moveTo>
                    <a:pt x="854" y="1"/>
                  </a:moveTo>
                  <a:cubicBezTo>
                    <a:pt x="523" y="483"/>
                    <a:pt x="237" y="1000"/>
                    <a:pt x="1" y="1537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5"/>
            <p:cNvSpPr/>
            <p:nvPr/>
          </p:nvSpPr>
          <p:spPr>
            <a:xfrm>
              <a:off x="2272325" y="4004025"/>
              <a:ext cx="20975" cy="29625"/>
            </a:xfrm>
            <a:custGeom>
              <a:rect b="b" l="l" r="r" t="t"/>
              <a:pathLst>
                <a:path extrusionOk="0" fill="none" h="1185" w="839">
                  <a:moveTo>
                    <a:pt x="838" y="0"/>
                  </a:moveTo>
                  <a:cubicBezTo>
                    <a:pt x="557" y="392"/>
                    <a:pt x="281" y="788"/>
                    <a:pt x="0" y="1185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5"/>
            <p:cNvSpPr/>
            <p:nvPr/>
          </p:nvSpPr>
          <p:spPr>
            <a:xfrm>
              <a:off x="2254875" y="4027725"/>
              <a:ext cx="149475" cy="117750"/>
            </a:xfrm>
            <a:custGeom>
              <a:rect b="b" l="l" r="r" t="t"/>
              <a:pathLst>
                <a:path extrusionOk="0" fill="none" h="4710" w="5979">
                  <a:moveTo>
                    <a:pt x="5979" y="1"/>
                  </a:moveTo>
                  <a:cubicBezTo>
                    <a:pt x="4458" y="1281"/>
                    <a:pt x="2907" y="2521"/>
                    <a:pt x="1326" y="3715"/>
                  </a:cubicBezTo>
                  <a:cubicBezTo>
                    <a:pt x="884" y="4052"/>
                    <a:pt x="442" y="4383"/>
                    <a:pt x="1" y="4709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5"/>
            <p:cNvSpPr/>
            <p:nvPr/>
          </p:nvSpPr>
          <p:spPr>
            <a:xfrm>
              <a:off x="1897000" y="3928600"/>
              <a:ext cx="116725" cy="210975"/>
            </a:xfrm>
            <a:custGeom>
              <a:rect b="b" l="l" r="r" t="t"/>
              <a:pathLst>
                <a:path extrusionOk="0" fill="none" h="8439" w="4669">
                  <a:moveTo>
                    <a:pt x="0" y="1"/>
                  </a:moveTo>
                  <a:cubicBezTo>
                    <a:pt x="1305" y="2616"/>
                    <a:pt x="2711" y="5181"/>
                    <a:pt x="4212" y="7680"/>
                  </a:cubicBezTo>
                  <a:cubicBezTo>
                    <a:pt x="4362" y="7936"/>
                    <a:pt x="4513" y="8187"/>
                    <a:pt x="4668" y="8438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5"/>
            <p:cNvSpPr/>
            <p:nvPr/>
          </p:nvSpPr>
          <p:spPr>
            <a:xfrm>
              <a:off x="1916075" y="3914425"/>
              <a:ext cx="128900" cy="232050"/>
            </a:xfrm>
            <a:custGeom>
              <a:rect b="b" l="l" r="r" t="t"/>
              <a:pathLst>
                <a:path extrusionOk="0" fill="none" h="9282" w="5156">
                  <a:moveTo>
                    <a:pt x="0" y="1"/>
                  </a:moveTo>
                  <a:cubicBezTo>
                    <a:pt x="10" y="11"/>
                    <a:pt x="15" y="26"/>
                    <a:pt x="20" y="36"/>
                  </a:cubicBezTo>
                  <a:cubicBezTo>
                    <a:pt x="1541" y="2776"/>
                    <a:pt x="3062" y="5512"/>
                    <a:pt x="4583" y="8247"/>
                  </a:cubicBezTo>
                  <a:cubicBezTo>
                    <a:pt x="4774" y="8594"/>
                    <a:pt x="4964" y="8940"/>
                    <a:pt x="5155" y="9281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5"/>
            <p:cNvSpPr/>
            <p:nvPr/>
          </p:nvSpPr>
          <p:spPr>
            <a:xfrm>
              <a:off x="2000775" y="3951325"/>
              <a:ext cx="19600" cy="43800"/>
            </a:xfrm>
            <a:custGeom>
              <a:rect b="b" l="l" r="r" t="t"/>
              <a:pathLst>
                <a:path extrusionOk="0" fill="none" h="1752" w="784">
                  <a:moveTo>
                    <a:pt x="0" y="0"/>
                  </a:moveTo>
                  <a:cubicBezTo>
                    <a:pt x="231" y="597"/>
                    <a:pt x="492" y="1180"/>
                    <a:pt x="783" y="1752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5"/>
            <p:cNvSpPr/>
            <p:nvPr/>
          </p:nvSpPr>
          <p:spPr>
            <a:xfrm>
              <a:off x="2033025" y="3944175"/>
              <a:ext cx="9550" cy="34400"/>
            </a:xfrm>
            <a:custGeom>
              <a:rect b="b" l="l" r="r" t="t"/>
              <a:pathLst>
                <a:path extrusionOk="0" fill="none" h="1376" w="382">
                  <a:moveTo>
                    <a:pt x="0" y="0"/>
                  </a:moveTo>
                  <a:cubicBezTo>
                    <a:pt x="126" y="462"/>
                    <a:pt x="256" y="919"/>
                    <a:pt x="382" y="1375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5"/>
            <p:cNvSpPr/>
            <p:nvPr/>
          </p:nvSpPr>
          <p:spPr>
            <a:xfrm>
              <a:off x="1813300" y="3964125"/>
              <a:ext cx="20225" cy="27250"/>
            </a:xfrm>
            <a:custGeom>
              <a:rect b="b" l="l" r="r" t="t"/>
              <a:pathLst>
                <a:path extrusionOk="0" fill="none" h="1090" w="809">
                  <a:moveTo>
                    <a:pt x="1" y="0"/>
                  </a:moveTo>
                  <a:cubicBezTo>
                    <a:pt x="96" y="186"/>
                    <a:pt x="201" y="367"/>
                    <a:pt x="327" y="532"/>
                  </a:cubicBezTo>
                  <a:cubicBezTo>
                    <a:pt x="467" y="733"/>
                    <a:pt x="628" y="919"/>
                    <a:pt x="809" y="1089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5"/>
            <p:cNvSpPr/>
            <p:nvPr/>
          </p:nvSpPr>
          <p:spPr>
            <a:xfrm>
              <a:off x="1831500" y="3949550"/>
              <a:ext cx="18100" cy="29275"/>
            </a:xfrm>
            <a:custGeom>
              <a:rect b="b" l="l" r="r" t="t"/>
              <a:pathLst>
                <a:path extrusionOk="0" fill="none" h="1171" w="724">
                  <a:moveTo>
                    <a:pt x="0" y="1"/>
                  </a:moveTo>
                  <a:cubicBezTo>
                    <a:pt x="111" y="177"/>
                    <a:pt x="216" y="352"/>
                    <a:pt x="322" y="523"/>
                  </a:cubicBezTo>
                  <a:cubicBezTo>
                    <a:pt x="452" y="739"/>
                    <a:pt x="588" y="955"/>
                    <a:pt x="723" y="1170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5"/>
            <p:cNvSpPr/>
            <p:nvPr/>
          </p:nvSpPr>
          <p:spPr>
            <a:xfrm>
              <a:off x="1733250" y="4053325"/>
              <a:ext cx="23850" cy="19850"/>
            </a:xfrm>
            <a:custGeom>
              <a:rect b="b" l="l" r="r" t="t"/>
              <a:pathLst>
                <a:path extrusionOk="0" fill="none" h="794" w="954">
                  <a:moveTo>
                    <a:pt x="0" y="1"/>
                  </a:moveTo>
                  <a:cubicBezTo>
                    <a:pt x="206" y="172"/>
                    <a:pt x="412" y="342"/>
                    <a:pt x="613" y="513"/>
                  </a:cubicBezTo>
                  <a:cubicBezTo>
                    <a:pt x="728" y="608"/>
                    <a:pt x="838" y="704"/>
                    <a:pt x="954" y="794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5"/>
            <p:cNvSpPr/>
            <p:nvPr/>
          </p:nvSpPr>
          <p:spPr>
            <a:xfrm>
              <a:off x="2347850" y="3969775"/>
              <a:ext cx="24125" cy="21475"/>
            </a:xfrm>
            <a:custGeom>
              <a:rect b="b" l="l" r="r" t="t"/>
              <a:pathLst>
                <a:path extrusionOk="0" fill="none" h="859" w="965">
                  <a:moveTo>
                    <a:pt x="1" y="858"/>
                  </a:moveTo>
                  <a:cubicBezTo>
                    <a:pt x="207" y="733"/>
                    <a:pt x="397" y="587"/>
                    <a:pt x="568" y="422"/>
                  </a:cubicBezTo>
                  <a:cubicBezTo>
                    <a:pt x="714" y="291"/>
                    <a:pt x="844" y="151"/>
                    <a:pt x="965" y="0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5"/>
            <p:cNvSpPr/>
            <p:nvPr/>
          </p:nvSpPr>
          <p:spPr>
            <a:xfrm>
              <a:off x="2417250" y="4053075"/>
              <a:ext cx="28875" cy="13200"/>
            </a:xfrm>
            <a:custGeom>
              <a:rect b="b" l="l" r="r" t="t"/>
              <a:pathLst>
                <a:path extrusionOk="0" fill="none" h="528" w="1155">
                  <a:moveTo>
                    <a:pt x="1" y="528"/>
                  </a:moveTo>
                  <a:cubicBezTo>
                    <a:pt x="131" y="468"/>
                    <a:pt x="262" y="407"/>
                    <a:pt x="397" y="347"/>
                  </a:cubicBezTo>
                  <a:cubicBezTo>
                    <a:pt x="648" y="232"/>
                    <a:pt x="904" y="116"/>
                    <a:pt x="1155" y="1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5"/>
            <p:cNvSpPr/>
            <p:nvPr/>
          </p:nvSpPr>
          <p:spPr>
            <a:xfrm>
              <a:off x="1709900" y="4120600"/>
              <a:ext cx="782550" cy="25"/>
            </a:xfrm>
            <a:custGeom>
              <a:rect b="b" l="l" r="r" t="t"/>
              <a:pathLst>
                <a:path extrusionOk="0" fill="none" h="1" w="31302">
                  <a:moveTo>
                    <a:pt x="1" y="0"/>
                  </a:moveTo>
                  <a:lnTo>
                    <a:pt x="623" y="0"/>
                  </a:lnTo>
                  <a:lnTo>
                    <a:pt x="8283" y="0"/>
                  </a:lnTo>
                  <a:lnTo>
                    <a:pt x="11696" y="0"/>
                  </a:lnTo>
                  <a:lnTo>
                    <a:pt x="12830" y="0"/>
                  </a:lnTo>
                  <a:lnTo>
                    <a:pt x="15194" y="0"/>
                  </a:lnTo>
                  <a:lnTo>
                    <a:pt x="16524" y="0"/>
                  </a:lnTo>
                  <a:lnTo>
                    <a:pt x="18005" y="0"/>
                  </a:lnTo>
                  <a:lnTo>
                    <a:pt x="23125" y="0"/>
                  </a:lnTo>
                  <a:lnTo>
                    <a:pt x="29795" y="0"/>
                  </a:lnTo>
                  <a:lnTo>
                    <a:pt x="31301" y="0"/>
                  </a:ln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5"/>
            <p:cNvSpPr/>
            <p:nvPr/>
          </p:nvSpPr>
          <p:spPr>
            <a:xfrm>
              <a:off x="1656825" y="4109800"/>
              <a:ext cx="830225" cy="25"/>
            </a:xfrm>
            <a:custGeom>
              <a:rect b="b" l="l" r="r" t="t"/>
              <a:pathLst>
                <a:path extrusionOk="0" fill="none" h="1" w="33209">
                  <a:moveTo>
                    <a:pt x="33208" y="1"/>
                  </a:moveTo>
                  <a:lnTo>
                    <a:pt x="32987" y="1"/>
                  </a:lnTo>
                  <a:lnTo>
                    <a:pt x="0" y="1"/>
                  </a:ln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08" name="Google Shape;808;p5"/>
          <p:cNvSpPr/>
          <p:nvPr/>
        </p:nvSpPr>
        <p:spPr>
          <a:xfrm flipH="1">
            <a:off x="-73423" y="4174001"/>
            <a:ext cx="9799148" cy="1105218"/>
          </a:xfrm>
          <a:custGeom>
            <a:rect b="b" l="l" r="r" t="t"/>
            <a:pathLst>
              <a:path extrusionOk="0" h="34046" w="108242">
                <a:moveTo>
                  <a:pt x="1249" y="1"/>
                </a:moveTo>
                <a:cubicBezTo>
                  <a:pt x="833" y="1"/>
                  <a:pt x="417" y="7"/>
                  <a:pt x="0" y="20"/>
                </a:cubicBezTo>
                <a:lnTo>
                  <a:pt x="0" y="34046"/>
                </a:lnTo>
                <a:lnTo>
                  <a:pt x="108242" y="34046"/>
                </a:lnTo>
                <a:lnTo>
                  <a:pt x="108242" y="22491"/>
                </a:lnTo>
                <a:cubicBezTo>
                  <a:pt x="99670" y="23739"/>
                  <a:pt x="90990" y="24819"/>
                  <a:pt x="82399" y="24819"/>
                </a:cubicBezTo>
                <a:cubicBezTo>
                  <a:pt x="75817" y="24819"/>
                  <a:pt x="69288" y="24185"/>
                  <a:pt x="62902" y="22506"/>
                </a:cubicBezTo>
                <a:cubicBezTo>
                  <a:pt x="53767" y="20102"/>
                  <a:pt x="45355" y="15670"/>
                  <a:pt x="36917" y="11364"/>
                </a:cubicBezTo>
                <a:cubicBezTo>
                  <a:pt x="35175" y="10475"/>
                  <a:pt x="33429" y="9592"/>
                  <a:pt x="31677" y="8733"/>
                </a:cubicBezTo>
                <a:cubicBezTo>
                  <a:pt x="22119" y="4054"/>
                  <a:pt x="11836" y="1"/>
                  <a:pt x="1249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9" name="Google Shape;809;p5"/>
          <p:cNvGrpSpPr/>
          <p:nvPr/>
        </p:nvGrpSpPr>
        <p:grpSpPr>
          <a:xfrm>
            <a:off x="7780316" y="834832"/>
            <a:ext cx="2108721" cy="724805"/>
            <a:chOff x="2360400" y="1877425"/>
            <a:chExt cx="873900" cy="300400"/>
          </a:xfrm>
        </p:grpSpPr>
        <p:sp>
          <p:nvSpPr>
            <p:cNvPr id="810" name="Google Shape;810;p5"/>
            <p:cNvSpPr/>
            <p:nvPr/>
          </p:nvSpPr>
          <p:spPr>
            <a:xfrm>
              <a:off x="2666825" y="2122925"/>
              <a:ext cx="173325" cy="54900"/>
            </a:xfrm>
            <a:custGeom>
              <a:rect b="b" l="l" r="r" t="t"/>
              <a:pathLst>
                <a:path extrusionOk="0" h="2196" w="6933">
                  <a:moveTo>
                    <a:pt x="5552" y="0"/>
                  </a:moveTo>
                  <a:cubicBezTo>
                    <a:pt x="4557" y="90"/>
                    <a:pt x="3549" y="137"/>
                    <a:pt x="2541" y="137"/>
                  </a:cubicBezTo>
                  <a:cubicBezTo>
                    <a:pt x="1694" y="137"/>
                    <a:pt x="847" y="104"/>
                    <a:pt x="6" y="35"/>
                  </a:cubicBezTo>
                  <a:lnTo>
                    <a:pt x="1" y="85"/>
                  </a:lnTo>
                  <a:cubicBezTo>
                    <a:pt x="1554" y="1442"/>
                    <a:pt x="3610" y="2195"/>
                    <a:pt x="5667" y="2195"/>
                  </a:cubicBezTo>
                  <a:cubicBezTo>
                    <a:pt x="6090" y="2195"/>
                    <a:pt x="6514" y="2163"/>
                    <a:pt x="6933" y="2098"/>
                  </a:cubicBezTo>
                  <a:cubicBezTo>
                    <a:pt x="6611" y="1315"/>
                    <a:pt x="6175" y="572"/>
                    <a:pt x="55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Google Shape;811;p5"/>
            <p:cNvSpPr/>
            <p:nvPr/>
          </p:nvSpPr>
          <p:spPr>
            <a:xfrm>
              <a:off x="2675875" y="2014250"/>
              <a:ext cx="173325" cy="63950"/>
            </a:xfrm>
            <a:custGeom>
              <a:rect b="b" l="l" r="r" t="t"/>
              <a:pathLst>
                <a:path extrusionOk="0" h="2558" w="6933">
                  <a:moveTo>
                    <a:pt x="3445" y="0"/>
                  </a:moveTo>
                  <a:cubicBezTo>
                    <a:pt x="2099" y="0"/>
                    <a:pt x="884" y="835"/>
                    <a:pt x="0" y="1852"/>
                  </a:cubicBezTo>
                  <a:cubicBezTo>
                    <a:pt x="1053" y="2323"/>
                    <a:pt x="2205" y="2558"/>
                    <a:pt x="3357" y="2558"/>
                  </a:cubicBezTo>
                  <a:cubicBezTo>
                    <a:pt x="4589" y="2558"/>
                    <a:pt x="5822" y="2289"/>
                    <a:pt x="6932" y="1752"/>
                  </a:cubicBezTo>
                  <a:cubicBezTo>
                    <a:pt x="6064" y="718"/>
                    <a:pt x="4819" y="10"/>
                    <a:pt x="3469" y="0"/>
                  </a:cubicBezTo>
                  <a:cubicBezTo>
                    <a:pt x="3461" y="0"/>
                    <a:pt x="3453" y="0"/>
                    <a:pt x="34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5"/>
            <p:cNvSpPr/>
            <p:nvPr/>
          </p:nvSpPr>
          <p:spPr>
            <a:xfrm>
              <a:off x="2674875" y="1877425"/>
              <a:ext cx="176825" cy="50400"/>
            </a:xfrm>
            <a:custGeom>
              <a:rect b="b" l="l" r="r" t="t"/>
              <a:pathLst>
                <a:path extrusionOk="0" h="2016" w="7073">
                  <a:moveTo>
                    <a:pt x="5441" y="1"/>
                  </a:moveTo>
                  <a:cubicBezTo>
                    <a:pt x="3490" y="1"/>
                    <a:pt x="1537" y="657"/>
                    <a:pt x="0" y="1864"/>
                  </a:cubicBezTo>
                  <a:lnTo>
                    <a:pt x="0" y="1920"/>
                  </a:lnTo>
                  <a:cubicBezTo>
                    <a:pt x="751" y="1866"/>
                    <a:pt x="1505" y="1840"/>
                    <a:pt x="2257" y="1840"/>
                  </a:cubicBezTo>
                  <a:cubicBezTo>
                    <a:pt x="3400" y="1840"/>
                    <a:pt x="4541" y="1900"/>
                    <a:pt x="5667" y="2015"/>
                  </a:cubicBezTo>
                  <a:cubicBezTo>
                    <a:pt x="6249" y="1518"/>
                    <a:pt x="6761" y="856"/>
                    <a:pt x="7072" y="158"/>
                  </a:cubicBezTo>
                  <a:cubicBezTo>
                    <a:pt x="6535" y="52"/>
                    <a:pt x="5988" y="1"/>
                    <a:pt x="54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5"/>
            <p:cNvSpPr/>
            <p:nvPr/>
          </p:nvSpPr>
          <p:spPr>
            <a:xfrm>
              <a:off x="2360400" y="1936450"/>
              <a:ext cx="255400" cy="177825"/>
            </a:xfrm>
            <a:custGeom>
              <a:rect b="b" l="l" r="r" t="t"/>
              <a:pathLst>
                <a:path extrusionOk="0" h="7113" w="10216">
                  <a:moveTo>
                    <a:pt x="4861" y="2930"/>
                  </a:moveTo>
                  <a:cubicBezTo>
                    <a:pt x="5057" y="2930"/>
                    <a:pt x="5232" y="3063"/>
                    <a:pt x="5276" y="3263"/>
                  </a:cubicBezTo>
                  <a:cubicBezTo>
                    <a:pt x="5372" y="3230"/>
                    <a:pt x="5474" y="3210"/>
                    <a:pt x="5581" y="3210"/>
                  </a:cubicBezTo>
                  <a:cubicBezTo>
                    <a:pt x="5603" y="3210"/>
                    <a:pt x="5625" y="3211"/>
                    <a:pt x="5648" y="3213"/>
                  </a:cubicBezTo>
                  <a:cubicBezTo>
                    <a:pt x="6160" y="3253"/>
                    <a:pt x="6541" y="3700"/>
                    <a:pt x="6501" y="4212"/>
                  </a:cubicBezTo>
                  <a:cubicBezTo>
                    <a:pt x="6467" y="4699"/>
                    <a:pt x="6061" y="5068"/>
                    <a:pt x="5581" y="5068"/>
                  </a:cubicBezTo>
                  <a:cubicBezTo>
                    <a:pt x="5556" y="5068"/>
                    <a:pt x="5532" y="5067"/>
                    <a:pt x="5507" y="5065"/>
                  </a:cubicBezTo>
                  <a:cubicBezTo>
                    <a:pt x="4995" y="5025"/>
                    <a:pt x="4614" y="4578"/>
                    <a:pt x="4654" y="4071"/>
                  </a:cubicBezTo>
                  <a:cubicBezTo>
                    <a:pt x="4659" y="3966"/>
                    <a:pt x="4684" y="3865"/>
                    <a:pt x="4724" y="3770"/>
                  </a:cubicBezTo>
                  <a:cubicBezTo>
                    <a:pt x="4578" y="3725"/>
                    <a:pt x="4463" y="3599"/>
                    <a:pt x="4433" y="3439"/>
                  </a:cubicBezTo>
                  <a:cubicBezTo>
                    <a:pt x="4393" y="3203"/>
                    <a:pt x="4543" y="2977"/>
                    <a:pt x="4784" y="2937"/>
                  </a:cubicBezTo>
                  <a:cubicBezTo>
                    <a:pt x="4810" y="2932"/>
                    <a:pt x="4836" y="2930"/>
                    <a:pt x="4861" y="2930"/>
                  </a:cubicBezTo>
                  <a:close/>
                  <a:moveTo>
                    <a:pt x="9211" y="0"/>
                  </a:moveTo>
                  <a:cubicBezTo>
                    <a:pt x="7224" y="392"/>
                    <a:pt x="5296" y="1014"/>
                    <a:pt x="3509" y="1918"/>
                  </a:cubicBezTo>
                  <a:cubicBezTo>
                    <a:pt x="2402" y="2474"/>
                    <a:pt x="1280" y="3153"/>
                    <a:pt x="41" y="3153"/>
                  </a:cubicBezTo>
                  <a:cubicBezTo>
                    <a:pt x="28" y="3153"/>
                    <a:pt x="14" y="3153"/>
                    <a:pt x="1" y="3152"/>
                  </a:cubicBezTo>
                  <a:lnTo>
                    <a:pt x="1" y="3890"/>
                  </a:lnTo>
                  <a:cubicBezTo>
                    <a:pt x="56" y="3905"/>
                    <a:pt x="106" y="3915"/>
                    <a:pt x="161" y="3925"/>
                  </a:cubicBezTo>
                  <a:cubicBezTo>
                    <a:pt x="382" y="3930"/>
                    <a:pt x="603" y="3961"/>
                    <a:pt x="824" y="4011"/>
                  </a:cubicBezTo>
                  <a:cubicBezTo>
                    <a:pt x="1763" y="4207"/>
                    <a:pt x="2641" y="4719"/>
                    <a:pt x="3509" y="5155"/>
                  </a:cubicBezTo>
                  <a:cubicBezTo>
                    <a:pt x="5366" y="6089"/>
                    <a:pt x="7364" y="6726"/>
                    <a:pt x="9432" y="7113"/>
                  </a:cubicBezTo>
                  <a:cubicBezTo>
                    <a:pt x="10215" y="5773"/>
                    <a:pt x="10210" y="4121"/>
                    <a:pt x="10095" y="2565"/>
                  </a:cubicBezTo>
                  <a:cubicBezTo>
                    <a:pt x="10029" y="1642"/>
                    <a:pt x="9889" y="628"/>
                    <a:pt x="92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5"/>
            <p:cNvSpPr/>
            <p:nvPr/>
          </p:nvSpPr>
          <p:spPr>
            <a:xfrm>
              <a:off x="2590675" y="1923400"/>
              <a:ext cx="643625" cy="202975"/>
            </a:xfrm>
            <a:custGeom>
              <a:rect b="b" l="l" r="r" t="t"/>
              <a:pathLst>
                <a:path extrusionOk="0" h="8119" w="25745">
                  <a:moveTo>
                    <a:pt x="11307" y="1496"/>
                  </a:moveTo>
                  <a:cubicBezTo>
                    <a:pt x="11450" y="1496"/>
                    <a:pt x="11570" y="1608"/>
                    <a:pt x="11575" y="1752"/>
                  </a:cubicBezTo>
                  <a:cubicBezTo>
                    <a:pt x="11585" y="1908"/>
                    <a:pt x="11469" y="2033"/>
                    <a:pt x="11319" y="2043"/>
                  </a:cubicBezTo>
                  <a:cubicBezTo>
                    <a:pt x="11316" y="2043"/>
                    <a:pt x="11313" y="2043"/>
                    <a:pt x="11309" y="2043"/>
                  </a:cubicBezTo>
                  <a:cubicBezTo>
                    <a:pt x="11163" y="2043"/>
                    <a:pt x="11038" y="1930"/>
                    <a:pt x="11033" y="1782"/>
                  </a:cubicBezTo>
                  <a:cubicBezTo>
                    <a:pt x="11023" y="1632"/>
                    <a:pt x="11138" y="1501"/>
                    <a:pt x="11289" y="1496"/>
                  </a:cubicBezTo>
                  <a:cubicBezTo>
                    <a:pt x="11295" y="1496"/>
                    <a:pt x="11301" y="1496"/>
                    <a:pt x="11307" y="1496"/>
                  </a:cubicBezTo>
                  <a:close/>
                  <a:moveTo>
                    <a:pt x="14029" y="2184"/>
                  </a:moveTo>
                  <a:cubicBezTo>
                    <a:pt x="14180" y="2184"/>
                    <a:pt x="14301" y="2297"/>
                    <a:pt x="14310" y="2445"/>
                  </a:cubicBezTo>
                  <a:cubicBezTo>
                    <a:pt x="14315" y="2595"/>
                    <a:pt x="14200" y="2721"/>
                    <a:pt x="14049" y="2731"/>
                  </a:cubicBezTo>
                  <a:cubicBezTo>
                    <a:pt x="14046" y="2731"/>
                    <a:pt x="14043" y="2731"/>
                    <a:pt x="14040" y="2731"/>
                  </a:cubicBezTo>
                  <a:cubicBezTo>
                    <a:pt x="13893" y="2731"/>
                    <a:pt x="13768" y="2617"/>
                    <a:pt x="13763" y="2470"/>
                  </a:cubicBezTo>
                  <a:cubicBezTo>
                    <a:pt x="13753" y="2319"/>
                    <a:pt x="13869" y="2194"/>
                    <a:pt x="14019" y="2184"/>
                  </a:cubicBezTo>
                  <a:cubicBezTo>
                    <a:pt x="14022" y="2184"/>
                    <a:pt x="14026" y="2184"/>
                    <a:pt x="14029" y="2184"/>
                  </a:cubicBezTo>
                  <a:close/>
                  <a:moveTo>
                    <a:pt x="12257" y="2635"/>
                  </a:moveTo>
                  <a:cubicBezTo>
                    <a:pt x="12403" y="2635"/>
                    <a:pt x="12529" y="2749"/>
                    <a:pt x="12533" y="2897"/>
                  </a:cubicBezTo>
                  <a:cubicBezTo>
                    <a:pt x="12544" y="3047"/>
                    <a:pt x="12423" y="3178"/>
                    <a:pt x="12272" y="3183"/>
                  </a:cubicBezTo>
                  <a:cubicBezTo>
                    <a:pt x="12269" y="3183"/>
                    <a:pt x="12266" y="3183"/>
                    <a:pt x="12263" y="3183"/>
                  </a:cubicBezTo>
                  <a:cubicBezTo>
                    <a:pt x="12116" y="3183"/>
                    <a:pt x="11996" y="3074"/>
                    <a:pt x="11986" y="2922"/>
                  </a:cubicBezTo>
                  <a:cubicBezTo>
                    <a:pt x="11981" y="2771"/>
                    <a:pt x="12097" y="2646"/>
                    <a:pt x="12247" y="2636"/>
                  </a:cubicBezTo>
                  <a:cubicBezTo>
                    <a:pt x="12251" y="2635"/>
                    <a:pt x="12254" y="2635"/>
                    <a:pt x="12257" y="2635"/>
                  </a:cubicBezTo>
                  <a:close/>
                  <a:moveTo>
                    <a:pt x="20283" y="3895"/>
                  </a:moveTo>
                  <a:cubicBezTo>
                    <a:pt x="20429" y="3895"/>
                    <a:pt x="20554" y="4009"/>
                    <a:pt x="20559" y="4156"/>
                  </a:cubicBezTo>
                  <a:cubicBezTo>
                    <a:pt x="20569" y="4312"/>
                    <a:pt x="20454" y="4437"/>
                    <a:pt x="20303" y="4447"/>
                  </a:cubicBezTo>
                  <a:cubicBezTo>
                    <a:pt x="20300" y="4448"/>
                    <a:pt x="20297" y="4448"/>
                    <a:pt x="20294" y="4448"/>
                  </a:cubicBezTo>
                  <a:cubicBezTo>
                    <a:pt x="20143" y="4448"/>
                    <a:pt x="20022" y="4334"/>
                    <a:pt x="20012" y="4186"/>
                  </a:cubicBezTo>
                  <a:cubicBezTo>
                    <a:pt x="20007" y="4036"/>
                    <a:pt x="20123" y="3905"/>
                    <a:pt x="20273" y="3895"/>
                  </a:cubicBezTo>
                  <a:cubicBezTo>
                    <a:pt x="20276" y="3895"/>
                    <a:pt x="20280" y="3895"/>
                    <a:pt x="20283" y="3895"/>
                  </a:cubicBezTo>
                  <a:close/>
                  <a:moveTo>
                    <a:pt x="16533" y="4011"/>
                  </a:moveTo>
                  <a:cubicBezTo>
                    <a:pt x="16680" y="4011"/>
                    <a:pt x="16805" y="4129"/>
                    <a:pt x="16810" y="4277"/>
                  </a:cubicBezTo>
                  <a:cubicBezTo>
                    <a:pt x="16820" y="4427"/>
                    <a:pt x="16700" y="4553"/>
                    <a:pt x="16549" y="4563"/>
                  </a:cubicBezTo>
                  <a:cubicBezTo>
                    <a:pt x="16546" y="4563"/>
                    <a:pt x="16543" y="4563"/>
                    <a:pt x="16540" y="4563"/>
                  </a:cubicBezTo>
                  <a:cubicBezTo>
                    <a:pt x="16393" y="4563"/>
                    <a:pt x="16268" y="4449"/>
                    <a:pt x="16263" y="4302"/>
                  </a:cubicBezTo>
                  <a:cubicBezTo>
                    <a:pt x="16253" y="4151"/>
                    <a:pt x="16373" y="4021"/>
                    <a:pt x="16524" y="4011"/>
                  </a:cubicBezTo>
                  <a:cubicBezTo>
                    <a:pt x="16527" y="4011"/>
                    <a:pt x="16530" y="4011"/>
                    <a:pt x="16533" y="4011"/>
                  </a:cubicBezTo>
                  <a:close/>
                  <a:moveTo>
                    <a:pt x="15472" y="5260"/>
                  </a:moveTo>
                  <a:cubicBezTo>
                    <a:pt x="15615" y="5260"/>
                    <a:pt x="15731" y="5377"/>
                    <a:pt x="15741" y="5522"/>
                  </a:cubicBezTo>
                  <a:cubicBezTo>
                    <a:pt x="15746" y="5672"/>
                    <a:pt x="15630" y="5803"/>
                    <a:pt x="15480" y="5808"/>
                  </a:cubicBezTo>
                  <a:cubicBezTo>
                    <a:pt x="15474" y="5808"/>
                    <a:pt x="15468" y="5808"/>
                    <a:pt x="15462" y="5808"/>
                  </a:cubicBezTo>
                  <a:cubicBezTo>
                    <a:pt x="15320" y="5808"/>
                    <a:pt x="15203" y="5691"/>
                    <a:pt x="15194" y="5547"/>
                  </a:cubicBezTo>
                  <a:cubicBezTo>
                    <a:pt x="15189" y="5396"/>
                    <a:pt x="15304" y="5266"/>
                    <a:pt x="15455" y="5261"/>
                  </a:cubicBezTo>
                  <a:cubicBezTo>
                    <a:pt x="15461" y="5260"/>
                    <a:pt x="15466" y="5260"/>
                    <a:pt x="15472" y="5260"/>
                  </a:cubicBezTo>
                  <a:close/>
                  <a:moveTo>
                    <a:pt x="6853" y="3634"/>
                  </a:moveTo>
                  <a:cubicBezTo>
                    <a:pt x="6861" y="3634"/>
                    <a:pt x="6869" y="3634"/>
                    <a:pt x="6877" y="3634"/>
                  </a:cubicBezTo>
                  <a:cubicBezTo>
                    <a:pt x="8227" y="3644"/>
                    <a:pt x="9472" y="4352"/>
                    <a:pt x="10340" y="5386"/>
                  </a:cubicBezTo>
                  <a:cubicBezTo>
                    <a:pt x="9230" y="5923"/>
                    <a:pt x="7997" y="6192"/>
                    <a:pt x="6765" y="6192"/>
                  </a:cubicBezTo>
                  <a:cubicBezTo>
                    <a:pt x="5613" y="6192"/>
                    <a:pt x="4461" y="5957"/>
                    <a:pt x="3408" y="5486"/>
                  </a:cubicBezTo>
                  <a:cubicBezTo>
                    <a:pt x="4292" y="4469"/>
                    <a:pt x="5507" y="3634"/>
                    <a:pt x="6853" y="3634"/>
                  </a:cubicBezTo>
                  <a:close/>
                  <a:moveTo>
                    <a:pt x="5625" y="1"/>
                  </a:moveTo>
                  <a:cubicBezTo>
                    <a:pt x="4873" y="1"/>
                    <a:pt x="4119" y="27"/>
                    <a:pt x="3368" y="81"/>
                  </a:cubicBezTo>
                  <a:cubicBezTo>
                    <a:pt x="2234" y="161"/>
                    <a:pt x="1105" y="307"/>
                    <a:pt x="0" y="522"/>
                  </a:cubicBezTo>
                  <a:cubicBezTo>
                    <a:pt x="678" y="1150"/>
                    <a:pt x="818" y="2164"/>
                    <a:pt x="884" y="3087"/>
                  </a:cubicBezTo>
                  <a:cubicBezTo>
                    <a:pt x="999" y="4643"/>
                    <a:pt x="1004" y="6295"/>
                    <a:pt x="221" y="7635"/>
                  </a:cubicBezTo>
                  <a:cubicBezTo>
                    <a:pt x="1155" y="7810"/>
                    <a:pt x="2098" y="7936"/>
                    <a:pt x="3052" y="8016"/>
                  </a:cubicBezTo>
                  <a:cubicBezTo>
                    <a:pt x="3893" y="8085"/>
                    <a:pt x="4740" y="8118"/>
                    <a:pt x="5587" y="8118"/>
                  </a:cubicBezTo>
                  <a:cubicBezTo>
                    <a:pt x="6595" y="8118"/>
                    <a:pt x="7603" y="8071"/>
                    <a:pt x="8598" y="7981"/>
                  </a:cubicBezTo>
                  <a:cubicBezTo>
                    <a:pt x="9863" y="7876"/>
                    <a:pt x="11113" y="7695"/>
                    <a:pt x="12328" y="7459"/>
                  </a:cubicBezTo>
                  <a:cubicBezTo>
                    <a:pt x="15831" y="6781"/>
                    <a:pt x="19284" y="5848"/>
                    <a:pt x="22647" y="4668"/>
                  </a:cubicBezTo>
                  <a:cubicBezTo>
                    <a:pt x="23430" y="5416"/>
                    <a:pt x="24665" y="5567"/>
                    <a:pt x="25744" y="5647"/>
                  </a:cubicBezTo>
                  <a:cubicBezTo>
                    <a:pt x="25428" y="5271"/>
                    <a:pt x="25062" y="4919"/>
                    <a:pt x="24655" y="4638"/>
                  </a:cubicBezTo>
                  <a:cubicBezTo>
                    <a:pt x="24249" y="4357"/>
                    <a:pt x="23802" y="4141"/>
                    <a:pt x="23320" y="4031"/>
                  </a:cubicBezTo>
                  <a:cubicBezTo>
                    <a:pt x="24279" y="3815"/>
                    <a:pt x="25112" y="3223"/>
                    <a:pt x="25744" y="2470"/>
                  </a:cubicBezTo>
                  <a:lnTo>
                    <a:pt x="25744" y="2470"/>
                  </a:lnTo>
                  <a:cubicBezTo>
                    <a:pt x="24665" y="2555"/>
                    <a:pt x="23430" y="2701"/>
                    <a:pt x="22647" y="3449"/>
                  </a:cubicBezTo>
                  <a:cubicBezTo>
                    <a:pt x="19284" y="2269"/>
                    <a:pt x="15831" y="1336"/>
                    <a:pt x="12328" y="658"/>
                  </a:cubicBezTo>
                  <a:cubicBezTo>
                    <a:pt x="11254" y="452"/>
                    <a:pt x="10149" y="286"/>
                    <a:pt x="9035" y="176"/>
                  </a:cubicBezTo>
                  <a:cubicBezTo>
                    <a:pt x="7909" y="61"/>
                    <a:pt x="6768" y="1"/>
                    <a:pt x="562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5"/>
            <p:cNvSpPr/>
            <p:nvPr/>
          </p:nvSpPr>
          <p:spPr>
            <a:xfrm>
              <a:off x="3090850" y="2020775"/>
              <a:ext cx="14075" cy="13825"/>
            </a:xfrm>
            <a:custGeom>
              <a:rect b="b" l="l" r="r" t="t"/>
              <a:pathLst>
                <a:path extrusionOk="0" h="553" w="563">
                  <a:moveTo>
                    <a:pt x="276" y="0"/>
                  </a:moveTo>
                  <a:cubicBezTo>
                    <a:pt x="273" y="0"/>
                    <a:pt x="269" y="0"/>
                    <a:pt x="266" y="0"/>
                  </a:cubicBezTo>
                  <a:cubicBezTo>
                    <a:pt x="116" y="10"/>
                    <a:pt x="0" y="141"/>
                    <a:pt x="5" y="291"/>
                  </a:cubicBezTo>
                  <a:cubicBezTo>
                    <a:pt x="15" y="439"/>
                    <a:pt x="136" y="553"/>
                    <a:pt x="287" y="553"/>
                  </a:cubicBezTo>
                  <a:cubicBezTo>
                    <a:pt x="290" y="553"/>
                    <a:pt x="293" y="553"/>
                    <a:pt x="296" y="552"/>
                  </a:cubicBezTo>
                  <a:cubicBezTo>
                    <a:pt x="447" y="542"/>
                    <a:pt x="562" y="417"/>
                    <a:pt x="552" y="261"/>
                  </a:cubicBezTo>
                  <a:cubicBezTo>
                    <a:pt x="547" y="114"/>
                    <a:pt x="422" y="0"/>
                    <a:pt x="2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5"/>
            <p:cNvSpPr/>
            <p:nvPr/>
          </p:nvSpPr>
          <p:spPr>
            <a:xfrm>
              <a:off x="2996975" y="2023650"/>
              <a:ext cx="14200" cy="13850"/>
            </a:xfrm>
            <a:custGeom>
              <a:rect b="b" l="l" r="r" t="t"/>
              <a:pathLst>
                <a:path extrusionOk="0" h="554" w="568">
                  <a:moveTo>
                    <a:pt x="281" y="1"/>
                  </a:moveTo>
                  <a:cubicBezTo>
                    <a:pt x="278" y="1"/>
                    <a:pt x="275" y="1"/>
                    <a:pt x="272" y="1"/>
                  </a:cubicBezTo>
                  <a:cubicBezTo>
                    <a:pt x="121" y="11"/>
                    <a:pt x="1" y="141"/>
                    <a:pt x="11" y="292"/>
                  </a:cubicBezTo>
                  <a:cubicBezTo>
                    <a:pt x="16" y="439"/>
                    <a:pt x="141" y="553"/>
                    <a:pt x="288" y="553"/>
                  </a:cubicBezTo>
                  <a:cubicBezTo>
                    <a:pt x="291" y="553"/>
                    <a:pt x="294" y="553"/>
                    <a:pt x="297" y="553"/>
                  </a:cubicBezTo>
                  <a:cubicBezTo>
                    <a:pt x="448" y="543"/>
                    <a:pt x="568" y="417"/>
                    <a:pt x="558" y="267"/>
                  </a:cubicBezTo>
                  <a:cubicBezTo>
                    <a:pt x="553" y="119"/>
                    <a:pt x="428" y="1"/>
                    <a:pt x="2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5"/>
            <p:cNvSpPr/>
            <p:nvPr/>
          </p:nvSpPr>
          <p:spPr>
            <a:xfrm>
              <a:off x="2970375" y="2054900"/>
              <a:ext cx="13950" cy="13725"/>
            </a:xfrm>
            <a:custGeom>
              <a:rect b="b" l="l" r="r" t="t"/>
              <a:pathLst>
                <a:path extrusionOk="0" h="549" w="558">
                  <a:moveTo>
                    <a:pt x="284" y="0"/>
                  </a:moveTo>
                  <a:cubicBezTo>
                    <a:pt x="278" y="0"/>
                    <a:pt x="273" y="0"/>
                    <a:pt x="267" y="1"/>
                  </a:cubicBezTo>
                  <a:cubicBezTo>
                    <a:pt x="116" y="6"/>
                    <a:pt x="1" y="136"/>
                    <a:pt x="6" y="287"/>
                  </a:cubicBezTo>
                  <a:cubicBezTo>
                    <a:pt x="15" y="431"/>
                    <a:pt x="132" y="548"/>
                    <a:pt x="274" y="548"/>
                  </a:cubicBezTo>
                  <a:cubicBezTo>
                    <a:pt x="280" y="548"/>
                    <a:pt x="286" y="548"/>
                    <a:pt x="292" y="548"/>
                  </a:cubicBezTo>
                  <a:cubicBezTo>
                    <a:pt x="442" y="543"/>
                    <a:pt x="558" y="412"/>
                    <a:pt x="553" y="262"/>
                  </a:cubicBezTo>
                  <a:cubicBezTo>
                    <a:pt x="543" y="117"/>
                    <a:pt x="427" y="0"/>
                    <a:pt x="2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5"/>
            <p:cNvSpPr/>
            <p:nvPr/>
          </p:nvSpPr>
          <p:spPr>
            <a:xfrm>
              <a:off x="2934500" y="1977975"/>
              <a:ext cx="14075" cy="13725"/>
            </a:xfrm>
            <a:custGeom>
              <a:rect b="b" l="l" r="r" t="t"/>
              <a:pathLst>
                <a:path extrusionOk="0" h="549" w="563">
                  <a:moveTo>
                    <a:pt x="276" y="1"/>
                  </a:moveTo>
                  <a:cubicBezTo>
                    <a:pt x="273" y="1"/>
                    <a:pt x="269" y="1"/>
                    <a:pt x="266" y="1"/>
                  </a:cubicBezTo>
                  <a:cubicBezTo>
                    <a:pt x="116" y="11"/>
                    <a:pt x="0" y="136"/>
                    <a:pt x="10" y="287"/>
                  </a:cubicBezTo>
                  <a:cubicBezTo>
                    <a:pt x="15" y="434"/>
                    <a:pt x="140" y="548"/>
                    <a:pt x="287" y="548"/>
                  </a:cubicBezTo>
                  <a:cubicBezTo>
                    <a:pt x="290" y="548"/>
                    <a:pt x="293" y="548"/>
                    <a:pt x="296" y="548"/>
                  </a:cubicBezTo>
                  <a:cubicBezTo>
                    <a:pt x="447" y="538"/>
                    <a:pt x="562" y="412"/>
                    <a:pt x="557" y="262"/>
                  </a:cubicBezTo>
                  <a:cubicBezTo>
                    <a:pt x="548" y="114"/>
                    <a:pt x="427" y="1"/>
                    <a:pt x="2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5"/>
            <p:cNvSpPr/>
            <p:nvPr/>
          </p:nvSpPr>
          <p:spPr>
            <a:xfrm>
              <a:off x="2890200" y="1989275"/>
              <a:ext cx="14075" cy="13700"/>
            </a:xfrm>
            <a:custGeom>
              <a:rect b="b" l="l" r="r" t="t"/>
              <a:pathLst>
                <a:path extrusionOk="0" h="548" w="563">
                  <a:moveTo>
                    <a:pt x="276" y="0"/>
                  </a:moveTo>
                  <a:cubicBezTo>
                    <a:pt x="273" y="0"/>
                    <a:pt x="270" y="0"/>
                    <a:pt x="266" y="1"/>
                  </a:cubicBezTo>
                  <a:cubicBezTo>
                    <a:pt x="116" y="11"/>
                    <a:pt x="0" y="136"/>
                    <a:pt x="5" y="287"/>
                  </a:cubicBezTo>
                  <a:cubicBezTo>
                    <a:pt x="10" y="439"/>
                    <a:pt x="135" y="548"/>
                    <a:pt x="282" y="548"/>
                  </a:cubicBezTo>
                  <a:cubicBezTo>
                    <a:pt x="285" y="548"/>
                    <a:pt x="288" y="548"/>
                    <a:pt x="291" y="548"/>
                  </a:cubicBezTo>
                  <a:cubicBezTo>
                    <a:pt x="442" y="543"/>
                    <a:pt x="563" y="412"/>
                    <a:pt x="552" y="262"/>
                  </a:cubicBezTo>
                  <a:cubicBezTo>
                    <a:pt x="548" y="114"/>
                    <a:pt x="422" y="0"/>
                    <a:pt x="2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5"/>
            <p:cNvSpPr/>
            <p:nvPr/>
          </p:nvSpPr>
          <p:spPr>
            <a:xfrm>
              <a:off x="2866225" y="1960775"/>
              <a:ext cx="14075" cy="13725"/>
            </a:xfrm>
            <a:custGeom>
              <a:rect b="b" l="l" r="r" t="t"/>
              <a:pathLst>
                <a:path extrusionOk="0" h="549" w="563">
                  <a:moveTo>
                    <a:pt x="285" y="1"/>
                  </a:moveTo>
                  <a:cubicBezTo>
                    <a:pt x="279" y="1"/>
                    <a:pt x="273" y="1"/>
                    <a:pt x="267" y="1"/>
                  </a:cubicBezTo>
                  <a:cubicBezTo>
                    <a:pt x="116" y="6"/>
                    <a:pt x="1" y="137"/>
                    <a:pt x="11" y="287"/>
                  </a:cubicBezTo>
                  <a:cubicBezTo>
                    <a:pt x="16" y="435"/>
                    <a:pt x="141" y="548"/>
                    <a:pt x="287" y="548"/>
                  </a:cubicBezTo>
                  <a:cubicBezTo>
                    <a:pt x="291" y="548"/>
                    <a:pt x="294" y="548"/>
                    <a:pt x="297" y="548"/>
                  </a:cubicBezTo>
                  <a:cubicBezTo>
                    <a:pt x="447" y="538"/>
                    <a:pt x="563" y="413"/>
                    <a:pt x="553" y="257"/>
                  </a:cubicBezTo>
                  <a:cubicBezTo>
                    <a:pt x="548" y="113"/>
                    <a:pt x="428" y="1"/>
                    <a:pt x="2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5"/>
            <p:cNvSpPr/>
            <p:nvPr/>
          </p:nvSpPr>
          <p:spPr>
            <a:xfrm>
              <a:off x="2475725" y="2016700"/>
              <a:ext cx="48200" cy="46450"/>
            </a:xfrm>
            <a:custGeom>
              <a:rect b="b" l="l" r="r" t="t"/>
              <a:pathLst>
                <a:path extrusionOk="0" h="1858" w="1928">
                  <a:moveTo>
                    <a:pt x="968" y="0"/>
                  </a:moveTo>
                  <a:cubicBezTo>
                    <a:pt x="861" y="0"/>
                    <a:pt x="759" y="20"/>
                    <a:pt x="663" y="53"/>
                  </a:cubicBezTo>
                  <a:cubicBezTo>
                    <a:pt x="668" y="58"/>
                    <a:pt x="668" y="68"/>
                    <a:pt x="673" y="73"/>
                  </a:cubicBezTo>
                  <a:cubicBezTo>
                    <a:pt x="713" y="309"/>
                    <a:pt x="558" y="535"/>
                    <a:pt x="322" y="575"/>
                  </a:cubicBezTo>
                  <a:cubicBezTo>
                    <a:pt x="295" y="581"/>
                    <a:pt x="268" y="583"/>
                    <a:pt x="241" y="583"/>
                  </a:cubicBezTo>
                  <a:cubicBezTo>
                    <a:pt x="196" y="583"/>
                    <a:pt x="152" y="576"/>
                    <a:pt x="111" y="560"/>
                  </a:cubicBezTo>
                  <a:cubicBezTo>
                    <a:pt x="71" y="655"/>
                    <a:pt x="46" y="756"/>
                    <a:pt x="41" y="861"/>
                  </a:cubicBezTo>
                  <a:cubicBezTo>
                    <a:pt x="1" y="1368"/>
                    <a:pt x="382" y="1815"/>
                    <a:pt x="894" y="1855"/>
                  </a:cubicBezTo>
                  <a:cubicBezTo>
                    <a:pt x="919" y="1857"/>
                    <a:pt x="943" y="1858"/>
                    <a:pt x="968" y="1858"/>
                  </a:cubicBezTo>
                  <a:cubicBezTo>
                    <a:pt x="1448" y="1858"/>
                    <a:pt x="1854" y="1489"/>
                    <a:pt x="1888" y="1002"/>
                  </a:cubicBezTo>
                  <a:cubicBezTo>
                    <a:pt x="1928" y="490"/>
                    <a:pt x="1547" y="43"/>
                    <a:pt x="1035" y="3"/>
                  </a:cubicBezTo>
                  <a:cubicBezTo>
                    <a:pt x="1012" y="1"/>
                    <a:pt x="990" y="0"/>
                    <a:pt x="9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5"/>
            <p:cNvSpPr/>
            <p:nvPr/>
          </p:nvSpPr>
          <p:spPr>
            <a:xfrm>
              <a:off x="2478475" y="2018000"/>
              <a:ext cx="15100" cy="13300"/>
            </a:xfrm>
            <a:custGeom>
              <a:rect b="b" l="l" r="r" t="t"/>
              <a:pathLst>
                <a:path extrusionOk="0" h="532" w="604">
                  <a:moveTo>
                    <a:pt x="553" y="1"/>
                  </a:moveTo>
                  <a:cubicBezTo>
                    <a:pt x="307" y="81"/>
                    <a:pt x="106" y="267"/>
                    <a:pt x="1" y="508"/>
                  </a:cubicBezTo>
                  <a:cubicBezTo>
                    <a:pt x="42" y="524"/>
                    <a:pt x="86" y="531"/>
                    <a:pt x="131" y="531"/>
                  </a:cubicBezTo>
                  <a:cubicBezTo>
                    <a:pt x="158" y="531"/>
                    <a:pt x="185" y="529"/>
                    <a:pt x="212" y="523"/>
                  </a:cubicBezTo>
                  <a:cubicBezTo>
                    <a:pt x="448" y="483"/>
                    <a:pt x="603" y="257"/>
                    <a:pt x="563" y="21"/>
                  </a:cubicBezTo>
                  <a:cubicBezTo>
                    <a:pt x="558" y="16"/>
                    <a:pt x="558" y="6"/>
                    <a:pt x="55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5"/>
            <p:cNvSpPr/>
            <p:nvPr/>
          </p:nvSpPr>
          <p:spPr>
            <a:xfrm>
              <a:off x="2470200" y="2009675"/>
              <a:ext cx="22125" cy="21025"/>
            </a:xfrm>
            <a:custGeom>
              <a:rect b="b" l="l" r="r" t="t"/>
              <a:pathLst>
                <a:path extrusionOk="0" h="841" w="885">
                  <a:moveTo>
                    <a:pt x="469" y="1"/>
                  </a:moveTo>
                  <a:cubicBezTo>
                    <a:pt x="444" y="1"/>
                    <a:pt x="418" y="3"/>
                    <a:pt x="392" y="8"/>
                  </a:cubicBezTo>
                  <a:cubicBezTo>
                    <a:pt x="151" y="48"/>
                    <a:pt x="1" y="274"/>
                    <a:pt x="41" y="510"/>
                  </a:cubicBezTo>
                  <a:cubicBezTo>
                    <a:pt x="71" y="670"/>
                    <a:pt x="186" y="796"/>
                    <a:pt x="332" y="841"/>
                  </a:cubicBezTo>
                  <a:cubicBezTo>
                    <a:pt x="437" y="600"/>
                    <a:pt x="638" y="414"/>
                    <a:pt x="884" y="334"/>
                  </a:cubicBezTo>
                  <a:cubicBezTo>
                    <a:pt x="840" y="134"/>
                    <a:pt x="665" y="1"/>
                    <a:pt x="46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5"/>
            <p:cNvSpPr/>
            <p:nvPr/>
          </p:nvSpPr>
          <p:spPr>
            <a:xfrm>
              <a:off x="2666975" y="2122925"/>
              <a:ext cx="138675" cy="4650"/>
            </a:xfrm>
            <a:custGeom>
              <a:rect b="b" l="l" r="r" t="t"/>
              <a:pathLst>
                <a:path extrusionOk="0" fill="none" h="186" w="5547">
                  <a:moveTo>
                    <a:pt x="5546" y="0"/>
                  </a:moveTo>
                  <a:cubicBezTo>
                    <a:pt x="3714" y="166"/>
                    <a:pt x="1842" y="186"/>
                    <a:pt x="0" y="35"/>
                  </a:cubicBezTo>
                </a:path>
              </a:pathLst>
            </a:custGeom>
            <a:solidFill>
              <a:schemeClr val="accent6"/>
            </a:solidFill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5"/>
            <p:cNvSpPr/>
            <p:nvPr/>
          </p:nvSpPr>
          <p:spPr>
            <a:xfrm>
              <a:off x="2674875" y="1922025"/>
              <a:ext cx="141700" cy="5800"/>
            </a:xfrm>
            <a:custGeom>
              <a:rect b="b" l="l" r="r" t="t"/>
              <a:pathLst>
                <a:path extrusionOk="0" fill="none" h="232" w="5668">
                  <a:moveTo>
                    <a:pt x="0" y="136"/>
                  </a:moveTo>
                  <a:cubicBezTo>
                    <a:pt x="1893" y="0"/>
                    <a:pt x="3800" y="40"/>
                    <a:pt x="5667" y="231"/>
                  </a:cubicBezTo>
                </a:path>
              </a:pathLst>
            </a:custGeom>
            <a:solidFill>
              <a:schemeClr val="accent6"/>
            </a:solidFill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5"/>
            <p:cNvSpPr/>
            <p:nvPr/>
          </p:nvSpPr>
          <p:spPr>
            <a:xfrm>
              <a:off x="2360400" y="2026175"/>
              <a:ext cx="85475" cy="11675"/>
            </a:xfrm>
            <a:custGeom>
              <a:rect b="b" l="l" r="r" t="t"/>
              <a:pathLst>
                <a:path extrusionOk="0" fill="none" h="467" w="3419">
                  <a:moveTo>
                    <a:pt x="1" y="301"/>
                  </a:moveTo>
                  <a:lnTo>
                    <a:pt x="1" y="301"/>
                  </a:lnTo>
                  <a:cubicBezTo>
                    <a:pt x="56" y="316"/>
                    <a:pt x="106" y="326"/>
                    <a:pt x="161" y="336"/>
                  </a:cubicBezTo>
                  <a:cubicBezTo>
                    <a:pt x="377" y="382"/>
                    <a:pt x="603" y="407"/>
                    <a:pt x="824" y="422"/>
                  </a:cubicBezTo>
                  <a:cubicBezTo>
                    <a:pt x="824" y="417"/>
                    <a:pt x="824" y="422"/>
                    <a:pt x="824" y="422"/>
                  </a:cubicBezTo>
                  <a:cubicBezTo>
                    <a:pt x="1697" y="467"/>
                    <a:pt x="2586" y="286"/>
                    <a:pt x="3419" y="0"/>
                  </a:cubicBezTo>
                </a:path>
              </a:pathLst>
            </a:custGeom>
            <a:solidFill>
              <a:schemeClr val="accent6"/>
            </a:solidFill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5"/>
            <p:cNvSpPr/>
            <p:nvPr/>
          </p:nvSpPr>
          <p:spPr>
            <a:xfrm>
              <a:off x="2436450" y="2014750"/>
              <a:ext cx="14575" cy="19100"/>
            </a:xfrm>
            <a:custGeom>
              <a:rect b="b" l="l" r="r" t="t"/>
              <a:pathLst>
                <a:path extrusionOk="0" fill="none" h="764" w="583">
                  <a:moveTo>
                    <a:pt x="1" y="0"/>
                  </a:moveTo>
                  <a:cubicBezTo>
                    <a:pt x="241" y="216"/>
                    <a:pt x="437" y="477"/>
                    <a:pt x="583" y="763"/>
                  </a:cubicBezTo>
                </a:path>
              </a:pathLst>
            </a:custGeom>
            <a:solidFill>
              <a:schemeClr val="accent6"/>
            </a:solidFill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5"/>
            <p:cNvSpPr/>
            <p:nvPr/>
          </p:nvSpPr>
          <p:spPr>
            <a:xfrm>
              <a:off x="2590050" y="1935825"/>
              <a:ext cx="25750" cy="179325"/>
            </a:xfrm>
            <a:custGeom>
              <a:rect b="b" l="l" r="r" t="t"/>
              <a:pathLst>
                <a:path extrusionOk="0" fill="none" h="7173" w="1030">
                  <a:moveTo>
                    <a:pt x="0" y="0"/>
                  </a:moveTo>
                  <a:cubicBezTo>
                    <a:pt x="5" y="10"/>
                    <a:pt x="15" y="15"/>
                    <a:pt x="25" y="25"/>
                  </a:cubicBezTo>
                  <a:cubicBezTo>
                    <a:pt x="703" y="653"/>
                    <a:pt x="843" y="1667"/>
                    <a:pt x="909" y="2590"/>
                  </a:cubicBezTo>
                  <a:cubicBezTo>
                    <a:pt x="1024" y="4146"/>
                    <a:pt x="1029" y="5798"/>
                    <a:pt x="246" y="7138"/>
                  </a:cubicBezTo>
                  <a:cubicBezTo>
                    <a:pt x="241" y="7153"/>
                    <a:pt x="236" y="7163"/>
                    <a:pt x="231" y="7173"/>
                  </a:cubicBezTo>
                </a:path>
              </a:pathLst>
            </a:custGeom>
            <a:solidFill>
              <a:schemeClr val="accent6"/>
            </a:solidFill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p5"/>
            <p:cNvSpPr/>
            <p:nvPr/>
          </p:nvSpPr>
          <p:spPr>
            <a:xfrm>
              <a:off x="2726575" y="2141100"/>
              <a:ext cx="64275" cy="16600"/>
            </a:xfrm>
            <a:custGeom>
              <a:rect b="b" l="l" r="r" t="t"/>
              <a:pathLst>
                <a:path extrusionOk="0" fill="none" h="664" w="2571">
                  <a:moveTo>
                    <a:pt x="0" y="1"/>
                  </a:moveTo>
                  <a:cubicBezTo>
                    <a:pt x="798" y="392"/>
                    <a:pt x="1682" y="618"/>
                    <a:pt x="2570" y="663"/>
                  </a:cubicBezTo>
                </a:path>
              </a:pathLst>
            </a:custGeom>
            <a:solidFill>
              <a:schemeClr val="accent6"/>
            </a:solidFill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5"/>
            <p:cNvSpPr/>
            <p:nvPr/>
          </p:nvSpPr>
          <p:spPr>
            <a:xfrm>
              <a:off x="2675875" y="2014000"/>
              <a:ext cx="173325" cy="70925"/>
            </a:xfrm>
            <a:custGeom>
              <a:rect b="b" l="l" r="r" t="t"/>
              <a:pathLst>
                <a:path extrusionOk="0" fill="none" h="2837" w="6933">
                  <a:moveTo>
                    <a:pt x="0" y="1862"/>
                  </a:moveTo>
                  <a:cubicBezTo>
                    <a:pt x="2179" y="2836"/>
                    <a:pt x="4784" y="2801"/>
                    <a:pt x="6932" y="1762"/>
                  </a:cubicBezTo>
                  <a:cubicBezTo>
                    <a:pt x="6064" y="728"/>
                    <a:pt x="4819" y="20"/>
                    <a:pt x="3469" y="10"/>
                  </a:cubicBezTo>
                  <a:cubicBezTo>
                    <a:pt x="2114" y="0"/>
                    <a:pt x="889" y="839"/>
                    <a:pt x="0" y="1862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p5"/>
            <p:cNvSpPr/>
            <p:nvPr/>
          </p:nvSpPr>
          <p:spPr>
            <a:xfrm>
              <a:off x="2568325" y="2076850"/>
              <a:ext cx="21375" cy="6950"/>
            </a:xfrm>
            <a:custGeom>
              <a:rect b="b" l="l" r="r" t="t"/>
              <a:pathLst>
                <a:path extrusionOk="0" fill="none" h="278" w="855">
                  <a:moveTo>
                    <a:pt x="1" y="1"/>
                  </a:moveTo>
                  <a:cubicBezTo>
                    <a:pt x="277" y="116"/>
                    <a:pt x="563" y="207"/>
                    <a:pt x="854" y="277"/>
                  </a:cubicBezTo>
                </a:path>
              </a:pathLst>
            </a:custGeom>
            <a:solidFill>
              <a:schemeClr val="accent6"/>
            </a:solidFill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5"/>
            <p:cNvSpPr/>
            <p:nvPr/>
          </p:nvSpPr>
          <p:spPr>
            <a:xfrm>
              <a:off x="2572850" y="2063675"/>
              <a:ext cx="17475" cy="3425"/>
            </a:xfrm>
            <a:custGeom>
              <a:rect b="b" l="l" r="r" t="t"/>
              <a:pathLst>
                <a:path extrusionOk="0" fill="none" h="137" w="699">
                  <a:moveTo>
                    <a:pt x="1" y="1"/>
                  </a:moveTo>
                  <a:cubicBezTo>
                    <a:pt x="236" y="46"/>
                    <a:pt x="467" y="91"/>
                    <a:pt x="698" y="136"/>
                  </a:cubicBezTo>
                </a:path>
              </a:pathLst>
            </a:custGeom>
            <a:solidFill>
              <a:schemeClr val="accent6"/>
            </a:solidFill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5"/>
            <p:cNvSpPr/>
            <p:nvPr/>
          </p:nvSpPr>
          <p:spPr>
            <a:xfrm>
              <a:off x="2558675" y="1982500"/>
              <a:ext cx="32900" cy="4800"/>
            </a:xfrm>
            <a:custGeom>
              <a:rect b="b" l="l" r="r" t="t"/>
              <a:pathLst>
                <a:path extrusionOk="0" fill="none" h="192" w="1316">
                  <a:moveTo>
                    <a:pt x="0" y="191"/>
                  </a:moveTo>
                  <a:cubicBezTo>
                    <a:pt x="442" y="126"/>
                    <a:pt x="879" y="61"/>
                    <a:pt x="1315" y="0"/>
                  </a:cubicBezTo>
                </a:path>
              </a:pathLst>
            </a:custGeom>
            <a:solidFill>
              <a:schemeClr val="accent6"/>
            </a:solidFill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5"/>
            <p:cNvSpPr/>
            <p:nvPr/>
          </p:nvSpPr>
          <p:spPr>
            <a:xfrm>
              <a:off x="2486900" y="1980125"/>
              <a:ext cx="42425" cy="38275"/>
            </a:xfrm>
            <a:custGeom>
              <a:rect b="b" l="l" r="r" t="t"/>
              <a:pathLst>
                <a:path extrusionOk="0" fill="none" h="1531" w="1697">
                  <a:moveTo>
                    <a:pt x="0" y="15"/>
                  </a:moveTo>
                  <a:cubicBezTo>
                    <a:pt x="909" y="0"/>
                    <a:pt x="1606" y="698"/>
                    <a:pt x="1697" y="1531"/>
                  </a:cubicBezTo>
                </a:path>
              </a:pathLst>
            </a:custGeom>
            <a:noFill/>
            <a:ln cap="rnd" cmpd="sng" w="10425">
              <a:solidFill>
                <a:schemeClr val="accent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35" name="Google Shape;835;p5"/>
          <p:cNvGrpSpPr/>
          <p:nvPr/>
        </p:nvGrpSpPr>
        <p:grpSpPr>
          <a:xfrm flipH="1">
            <a:off x="-919389" y="3600070"/>
            <a:ext cx="1876687" cy="1761812"/>
            <a:chOff x="578800" y="3042675"/>
            <a:chExt cx="1185975" cy="1113450"/>
          </a:xfrm>
        </p:grpSpPr>
        <p:sp>
          <p:nvSpPr>
            <p:cNvPr id="836" name="Google Shape;836;p5"/>
            <p:cNvSpPr/>
            <p:nvPr/>
          </p:nvSpPr>
          <p:spPr>
            <a:xfrm>
              <a:off x="694500" y="3538975"/>
              <a:ext cx="55850" cy="73950"/>
            </a:xfrm>
            <a:custGeom>
              <a:rect b="b" l="l" r="r" t="t"/>
              <a:pathLst>
                <a:path extrusionOk="0" fill="none" h="2958" w="2234">
                  <a:moveTo>
                    <a:pt x="0" y="2395"/>
                  </a:moveTo>
                  <a:cubicBezTo>
                    <a:pt x="608" y="2586"/>
                    <a:pt x="1220" y="2771"/>
                    <a:pt x="1827" y="2957"/>
                  </a:cubicBezTo>
                  <a:cubicBezTo>
                    <a:pt x="1908" y="1988"/>
                    <a:pt x="2108" y="970"/>
                    <a:pt x="2234" y="1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p5"/>
            <p:cNvSpPr/>
            <p:nvPr/>
          </p:nvSpPr>
          <p:spPr>
            <a:xfrm>
              <a:off x="598250" y="3490300"/>
              <a:ext cx="171550" cy="221625"/>
            </a:xfrm>
            <a:custGeom>
              <a:rect b="b" l="l" r="r" t="t"/>
              <a:pathLst>
                <a:path extrusionOk="0" h="8865" w="6862">
                  <a:moveTo>
                    <a:pt x="31" y="0"/>
                  </a:moveTo>
                  <a:lnTo>
                    <a:pt x="0" y="66"/>
                  </a:lnTo>
                  <a:cubicBezTo>
                    <a:pt x="2309" y="1220"/>
                    <a:pt x="3996" y="3584"/>
                    <a:pt x="4282" y="6159"/>
                  </a:cubicBezTo>
                  <a:cubicBezTo>
                    <a:pt x="4347" y="6721"/>
                    <a:pt x="4347" y="7288"/>
                    <a:pt x="4357" y="7856"/>
                  </a:cubicBezTo>
                  <a:lnTo>
                    <a:pt x="4377" y="7856"/>
                  </a:lnTo>
                  <a:cubicBezTo>
                    <a:pt x="4468" y="7911"/>
                    <a:pt x="4563" y="7961"/>
                    <a:pt x="4658" y="8006"/>
                  </a:cubicBezTo>
                  <a:cubicBezTo>
                    <a:pt x="4814" y="8071"/>
                    <a:pt x="4970" y="8122"/>
                    <a:pt x="5130" y="8172"/>
                  </a:cubicBezTo>
                  <a:cubicBezTo>
                    <a:pt x="5722" y="8367"/>
                    <a:pt x="6300" y="8603"/>
                    <a:pt x="6862" y="8864"/>
                  </a:cubicBezTo>
                  <a:cubicBezTo>
                    <a:pt x="6521" y="7886"/>
                    <a:pt x="6365" y="6837"/>
                    <a:pt x="6044" y="5848"/>
                  </a:cubicBezTo>
                  <a:cubicBezTo>
                    <a:pt x="5140" y="3082"/>
                    <a:pt x="2821" y="823"/>
                    <a:pt x="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5"/>
            <p:cNvSpPr/>
            <p:nvPr/>
          </p:nvSpPr>
          <p:spPr>
            <a:xfrm>
              <a:off x="769775" y="3618675"/>
              <a:ext cx="124250" cy="254625"/>
            </a:xfrm>
            <a:custGeom>
              <a:rect b="b" l="l" r="r" t="t"/>
              <a:pathLst>
                <a:path extrusionOk="0" h="10185" w="4970">
                  <a:moveTo>
                    <a:pt x="1195" y="0"/>
                  </a:moveTo>
                  <a:cubicBezTo>
                    <a:pt x="1065" y="462"/>
                    <a:pt x="929" y="924"/>
                    <a:pt x="784" y="1385"/>
                  </a:cubicBezTo>
                  <a:cubicBezTo>
                    <a:pt x="538" y="2173"/>
                    <a:pt x="272" y="2961"/>
                    <a:pt x="6" y="3734"/>
                  </a:cubicBezTo>
                  <a:lnTo>
                    <a:pt x="1" y="3729"/>
                  </a:lnTo>
                  <a:lnTo>
                    <a:pt x="1" y="3729"/>
                  </a:lnTo>
                  <a:cubicBezTo>
                    <a:pt x="121" y="4071"/>
                    <a:pt x="257" y="4402"/>
                    <a:pt x="438" y="4718"/>
                  </a:cubicBezTo>
                  <a:cubicBezTo>
                    <a:pt x="879" y="5506"/>
                    <a:pt x="1537" y="6164"/>
                    <a:pt x="1963" y="6962"/>
                  </a:cubicBezTo>
                  <a:cubicBezTo>
                    <a:pt x="2490" y="7946"/>
                    <a:pt x="2621" y="9045"/>
                    <a:pt x="2701" y="10169"/>
                  </a:cubicBezTo>
                  <a:cubicBezTo>
                    <a:pt x="2711" y="10174"/>
                    <a:pt x="2721" y="10179"/>
                    <a:pt x="2731" y="10184"/>
                  </a:cubicBezTo>
                  <a:cubicBezTo>
                    <a:pt x="3364" y="8432"/>
                    <a:pt x="4072" y="6691"/>
                    <a:pt x="4940" y="5039"/>
                  </a:cubicBezTo>
                  <a:lnTo>
                    <a:pt x="4970" y="5029"/>
                  </a:lnTo>
                  <a:cubicBezTo>
                    <a:pt x="4714" y="4442"/>
                    <a:pt x="4282" y="3925"/>
                    <a:pt x="3811" y="3509"/>
                  </a:cubicBezTo>
                  <a:cubicBezTo>
                    <a:pt x="3188" y="2956"/>
                    <a:pt x="2480" y="2480"/>
                    <a:pt x="1999" y="1802"/>
                  </a:cubicBezTo>
                  <a:cubicBezTo>
                    <a:pt x="1612" y="1265"/>
                    <a:pt x="1401" y="632"/>
                    <a:pt x="12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5"/>
            <p:cNvSpPr/>
            <p:nvPr/>
          </p:nvSpPr>
          <p:spPr>
            <a:xfrm>
              <a:off x="578800" y="3483525"/>
              <a:ext cx="221125" cy="228525"/>
            </a:xfrm>
            <a:custGeom>
              <a:rect b="b" l="l" r="r" t="t"/>
              <a:pathLst>
                <a:path extrusionOk="0" h="9141" w="8845">
                  <a:moveTo>
                    <a:pt x="0" y="0"/>
                  </a:moveTo>
                  <a:cubicBezTo>
                    <a:pt x="3" y="1"/>
                    <a:pt x="5" y="2"/>
                    <a:pt x="7" y="2"/>
                  </a:cubicBezTo>
                  <a:lnTo>
                    <a:pt x="7" y="2"/>
                  </a:lnTo>
                  <a:cubicBezTo>
                    <a:pt x="5" y="2"/>
                    <a:pt x="3" y="1"/>
                    <a:pt x="0" y="0"/>
                  </a:cubicBezTo>
                  <a:close/>
                  <a:moveTo>
                    <a:pt x="7" y="2"/>
                  </a:moveTo>
                  <a:cubicBezTo>
                    <a:pt x="271" y="97"/>
                    <a:pt x="529" y="212"/>
                    <a:pt x="778" y="337"/>
                  </a:cubicBezTo>
                  <a:lnTo>
                    <a:pt x="809" y="271"/>
                  </a:lnTo>
                  <a:cubicBezTo>
                    <a:pt x="3599" y="1094"/>
                    <a:pt x="5918" y="3353"/>
                    <a:pt x="6822" y="6119"/>
                  </a:cubicBezTo>
                  <a:cubicBezTo>
                    <a:pt x="7143" y="7108"/>
                    <a:pt x="7299" y="8157"/>
                    <a:pt x="7640" y="9135"/>
                  </a:cubicBezTo>
                  <a:lnTo>
                    <a:pt x="7645" y="9140"/>
                  </a:lnTo>
                  <a:cubicBezTo>
                    <a:pt x="7911" y="8367"/>
                    <a:pt x="8177" y="7579"/>
                    <a:pt x="8423" y="6791"/>
                  </a:cubicBezTo>
                  <a:cubicBezTo>
                    <a:pt x="8568" y="6330"/>
                    <a:pt x="8704" y="5868"/>
                    <a:pt x="8834" y="5406"/>
                  </a:cubicBezTo>
                  <a:lnTo>
                    <a:pt x="8845" y="5406"/>
                  </a:lnTo>
                  <a:cubicBezTo>
                    <a:pt x="8619" y="4703"/>
                    <a:pt x="8408" y="3986"/>
                    <a:pt x="7996" y="3383"/>
                  </a:cubicBezTo>
                  <a:cubicBezTo>
                    <a:pt x="7610" y="2811"/>
                    <a:pt x="7058" y="2364"/>
                    <a:pt x="6495" y="1963"/>
                  </a:cubicBezTo>
                  <a:cubicBezTo>
                    <a:pt x="5547" y="1280"/>
                    <a:pt x="4663" y="793"/>
                    <a:pt x="3569" y="452"/>
                  </a:cubicBezTo>
                  <a:cubicBezTo>
                    <a:pt x="2467" y="111"/>
                    <a:pt x="981" y="351"/>
                    <a:pt x="7" y="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p5"/>
            <p:cNvSpPr/>
            <p:nvPr/>
          </p:nvSpPr>
          <p:spPr>
            <a:xfrm>
              <a:off x="898400" y="3972775"/>
              <a:ext cx="69800" cy="136175"/>
            </a:xfrm>
            <a:custGeom>
              <a:rect b="b" l="l" r="r" t="t"/>
              <a:pathLst>
                <a:path extrusionOk="0" h="5447" w="2792">
                  <a:moveTo>
                    <a:pt x="1351" y="0"/>
                  </a:moveTo>
                  <a:lnTo>
                    <a:pt x="1301" y="16"/>
                  </a:lnTo>
                  <a:cubicBezTo>
                    <a:pt x="964" y="809"/>
                    <a:pt x="623" y="1602"/>
                    <a:pt x="287" y="2395"/>
                  </a:cubicBezTo>
                  <a:cubicBezTo>
                    <a:pt x="176" y="2656"/>
                    <a:pt x="41" y="2977"/>
                    <a:pt x="1" y="3258"/>
                  </a:cubicBezTo>
                  <a:cubicBezTo>
                    <a:pt x="56" y="3373"/>
                    <a:pt x="106" y="3489"/>
                    <a:pt x="156" y="3609"/>
                  </a:cubicBezTo>
                  <a:cubicBezTo>
                    <a:pt x="392" y="4202"/>
                    <a:pt x="558" y="4874"/>
                    <a:pt x="839" y="5446"/>
                  </a:cubicBezTo>
                  <a:lnTo>
                    <a:pt x="2791" y="5446"/>
                  </a:lnTo>
                  <a:cubicBezTo>
                    <a:pt x="2375" y="5025"/>
                    <a:pt x="2079" y="4443"/>
                    <a:pt x="1933" y="3865"/>
                  </a:cubicBezTo>
                  <a:cubicBezTo>
                    <a:pt x="1667" y="2806"/>
                    <a:pt x="1742" y="1682"/>
                    <a:pt x="1517" y="613"/>
                  </a:cubicBezTo>
                  <a:cubicBezTo>
                    <a:pt x="1471" y="407"/>
                    <a:pt x="1416" y="201"/>
                    <a:pt x="13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p5"/>
            <p:cNvSpPr/>
            <p:nvPr/>
          </p:nvSpPr>
          <p:spPr>
            <a:xfrm>
              <a:off x="760375" y="3842775"/>
              <a:ext cx="138050" cy="212225"/>
            </a:xfrm>
            <a:custGeom>
              <a:rect b="b" l="l" r="r" t="t"/>
              <a:pathLst>
                <a:path extrusionOk="0" h="8489" w="5522">
                  <a:moveTo>
                    <a:pt x="26" y="1"/>
                  </a:moveTo>
                  <a:lnTo>
                    <a:pt x="0" y="6"/>
                  </a:lnTo>
                  <a:cubicBezTo>
                    <a:pt x="502" y="1948"/>
                    <a:pt x="206" y="4066"/>
                    <a:pt x="352" y="6094"/>
                  </a:cubicBezTo>
                  <a:cubicBezTo>
                    <a:pt x="377" y="6455"/>
                    <a:pt x="427" y="6827"/>
                    <a:pt x="497" y="7198"/>
                  </a:cubicBezTo>
                  <a:cubicBezTo>
                    <a:pt x="2149" y="7725"/>
                    <a:pt x="3820" y="8157"/>
                    <a:pt x="5517" y="8488"/>
                  </a:cubicBezTo>
                  <a:cubicBezTo>
                    <a:pt x="5522" y="8478"/>
                    <a:pt x="5522" y="8468"/>
                    <a:pt x="5522" y="8458"/>
                  </a:cubicBezTo>
                  <a:cubicBezTo>
                    <a:pt x="4970" y="7294"/>
                    <a:pt x="4096" y="6280"/>
                    <a:pt x="3639" y="5070"/>
                  </a:cubicBezTo>
                  <a:cubicBezTo>
                    <a:pt x="3183" y="3855"/>
                    <a:pt x="3173" y="2515"/>
                    <a:pt x="3077" y="1205"/>
                  </a:cubicBezTo>
                  <a:cubicBezTo>
                    <a:pt x="2083" y="748"/>
                    <a:pt x="1065" y="347"/>
                    <a:pt x="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Google Shape;842;p5"/>
            <p:cNvSpPr/>
            <p:nvPr/>
          </p:nvSpPr>
          <p:spPr>
            <a:xfrm>
              <a:off x="707175" y="3686675"/>
              <a:ext cx="130150" cy="186250"/>
            </a:xfrm>
            <a:custGeom>
              <a:rect b="b" l="l" r="r" t="t"/>
              <a:pathLst>
                <a:path extrusionOk="0" h="7450" w="5206">
                  <a:moveTo>
                    <a:pt x="0" y="1"/>
                  </a:moveTo>
                  <a:cubicBezTo>
                    <a:pt x="20" y="718"/>
                    <a:pt x="55" y="1431"/>
                    <a:pt x="256" y="2119"/>
                  </a:cubicBezTo>
                  <a:cubicBezTo>
                    <a:pt x="593" y="3278"/>
                    <a:pt x="1381" y="4257"/>
                    <a:pt x="1842" y="5376"/>
                  </a:cubicBezTo>
                  <a:cubicBezTo>
                    <a:pt x="1958" y="5662"/>
                    <a:pt x="2053" y="5953"/>
                    <a:pt x="2128" y="6250"/>
                  </a:cubicBezTo>
                  <a:lnTo>
                    <a:pt x="2154" y="6245"/>
                  </a:lnTo>
                  <a:cubicBezTo>
                    <a:pt x="3193" y="6591"/>
                    <a:pt x="4211" y="6992"/>
                    <a:pt x="5205" y="7449"/>
                  </a:cubicBezTo>
                  <a:cubicBezTo>
                    <a:pt x="5125" y="6325"/>
                    <a:pt x="4994" y="5226"/>
                    <a:pt x="4467" y="4242"/>
                  </a:cubicBezTo>
                  <a:cubicBezTo>
                    <a:pt x="4041" y="3444"/>
                    <a:pt x="3383" y="2786"/>
                    <a:pt x="2942" y="1998"/>
                  </a:cubicBezTo>
                  <a:cubicBezTo>
                    <a:pt x="2761" y="1682"/>
                    <a:pt x="2625" y="1351"/>
                    <a:pt x="2505" y="1009"/>
                  </a:cubicBezTo>
                  <a:cubicBezTo>
                    <a:pt x="1943" y="748"/>
                    <a:pt x="1365" y="512"/>
                    <a:pt x="773" y="317"/>
                  </a:cubicBezTo>
                  <a:cubicBezTo>
                    <a:pt x="613" y="267"/>
                    <a:pt x="457" y="216"/>
                    <a:pt x="301" y="151"/>
                  </a:cubicBezTo>
                  <a:cubicBezTo>
                    <a:pt x="206" y="106"/>
                    <a:pt x="111" y="56"/>
                    <a:pt x="2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" name="Google Shape;843;p5"/>
            <p:cNvSpPr/>
            <p:nvPr/>
          </p:nvSpPr>
          <p:spPr>
            <a:xfrm>
              <a:off x="837300" y="3744400"/>
              <a:ext cx="94875" cy="309850"/>
            </a:xfrm>
            <a:custGeom>
              <a:rect b="b" l="l" r="r" t="t"/>
              <a:pathLst>
                <a:path extrusionOk="0" h="12394" w="3795">
                  <a:moveTo>
                    <a:pt x="2269" y="0"/>
                  </a:moveTo>
                  <a:lnTo>
                    <a:pt x="2239" y="10"/>
                  </a:lnTo>
                  <a:cubicBezTo>
                    <a:pt x="1371" y="1662"/>
                    <a:pt x="663" y="3403"/>
                    <a:pt x="30" y="5155"/>
                  </a:cubicBezTo>
                  <a:cubicBezTo>
                    <a:pt x="20" y="5150"/>
                    <a:pt x="10" y="5145"/>
                    <a:pt x="0" y="5140"/>
                  </a:cubicBezTo>
                  <a:lnTo>
                    <a:pt x="0" y="5140"/>
                  </a:lnTo>
                  <a:cubicBezTo>
                    <a:pt x="96" y="6450"/>
                    <a:pt x="106" y="7790"/>
                    <a:pt x="562" y="9005"/>
                  </a:cubicBezTo>
                  <a:cubicBezTo>
                    <a:pt x="1019" y="10215"/>
                    <a:pt x="1893" y="11229"/>
                    <a:pt x="2445" y="12393"/>
                  </a:cubicBezTo>
                  <a:cubicBezTo>
                    <a:pt x="2485" y="12112"/>
                    <a:pt x="2620" y="11791"/>
                    <a:pt x="2731" y="11530"/>
                  </a:cubicBezTo>
                  <a:cubicBezTo>
                    <a:pt x="3067" y="10737"/>
                    <a:pt x="3408" y="9944"/>
                    <a:pt x="3745" y="9151"/>
                  </a:cubicBezTo>
                  <a:lnTo>
                    <a:pt x="3795" y="9135"/>
                  </a:lnTo>
                  <a:cubicBezTo>
                    <a:pt x="3469" y="8097"/>
                    <a:pt x="2937" y="7118"/>
                    <a:pt x="2650" y="6059"/>
                  </a:cubicBezTo>
                  <a:cubicBezTo>
                    <a:pt x="2164" y="4232"/>
                    <a:pt x="2450" y="2289"/>
                    <a:pt x="2430" y="397"/>
                  </a:cubicBezTo>
                  <a:lnTo>
                    <a:pt x="2405" y="397"/>
                  </a:lnTo>
                  <a:cubicBezTo>
                    <a:pt x="2369" y="261"/>
                    <a:pt x="2319" y="131"/>
                    <a:pt x="22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Google Shape;844;p5"/>
            <p:cNvSpPr/>
            <p:nvPr/>
          </p:nvSpPr>
          <p:spPr>
            <a:xfrm>
              <a:off x="772800" y="4022725"/>
              <a:ext cx="146575" cy="86225"/>
            </a:xfrm>
            <a:custGeom>
              <a:rect b="b" l="l" r="r" t="t"/>
              <a:pathLst>
                <a:path extrusionOk="0" h="3449" w="5863">
                  <a:moveTo>
                    <a:pt x="0" y="0"/>
                  </a:moveTo>
                  <a:cubicBezTo>
                    <a:pt x="266" y="1320"/>
                    <a:pt x="849" y="2620"/>
                    <a:pt x="1772" y="3448"/>
                  </a:cubicBezTo>
                  <a:lnTo>
                    <a:pt x="5863" y="3448"/>
                  </a:lnTo>
                  <a:cubicBezTo>
                    <a:pt x="5582" y="2876"/>
                    <a:pt x="5416" y="2204"/>
                    <a:pt x="5180" y="1611"/>
                  </a:cubicBezTo>
                  <a:cubicBezTo>
                    <a:pt x="5130" y="1491"/>
                    <a:pt x="5080" y="1375"/>
                    <a:pt x="5025" y="1260"/>
                  </a:cubicBezTo>
                  <a:cubicBezTo>
                    <a:pt x="5025" y="1270"/>
                    <a:pt x="5025" y="1280"/>
                    <a:pt x="5020" y="1290"/>
                  </a:cubicBezTo>
                  <a:cubicBezTo>
                    <a:pt x="3323" y="959"/>
                    <a:pt x="1652" y="527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5"/>
            <p:cNvSpPr/>
            <p:nvPr/>
          </p:nvSpPr>
          <p:spPr>
            <a:xfrm>
              <a:off x="1256150" y="4024100"/>
              <a:ext cx="186375" cy="84850"/>
            </a:xfrm>
            <a:custGeom>
              <a:rect b="b" l="l" r="r" t="t"/>
              <a:pathLst>
                <a:path extrusionOk="0" h="3394" w="7455">
                  <a:moveTo>
                    <a:pt x="7439" y="0"/>
                  </a:moveTo>
                  <a:cubicBezTo>
                    <a:pt x="6159" y="86"/>
                    <a:pt x="4849" y="181"/>
                    <a:pt x="3564" y="261"/>
                  </a:cubicBezTo>
                  <a:cubicBezTo>
                    <a:pt x="3564" y="251"/>
                    <a:pt x="3559" y="246"/>
                    <a:pt x="3554" y="236"/>
                  </a:cubicBezTo>
                  <a:cubicBezTo>
                    <a:pt x="2541" y="824"/>
                    <a:pt x="1431" y="1285"/>
                    <a:pt x="678" y="2174"/>
                  </a:cubicBezTo>
                  <a:cubicBezTo>
                    <a:pt x="377" y="2530"/>
                    <a:pt x="146" y="2947"/>
                    <a:pt x="1" y="3393"/>
                  </a:cubicBezTo>
                  <a:lnTo>
                    <a:pt x="2470" y="3393"/>
                  </a:lnTo>
                  <a:cubicBezTo>
                    <a:pt x="2731" y="2932"/>
                    <a:pt x="3093" y="2525"/>
                    <a:pt x="3529" y="2224"/>
                  </a:cubicBezTo>
                  <a:cubicBezTo>
                    <a:pt x="4779" y="1361"/>
                    <a:pt x="6596" y="1240"/>
                    <a:pt x="7454" y="10"/>
                  </a:cubicBezTo>
                  <a:lnTo>
                    <a:pt x="74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p5"/>
            <p:cNvSpPr/>
            <p:nvPr/>
          </p:nvSpPr>
          <p:spPr>
            <a:xfrm>
              <a:off x="1418150" y="3831975"/>
              <a:ext cx="177475" cy="124500"/>
            </a:xfrm>
            <a:custGeom>
              <a:rect b="b" l="l" r="r" t="t"/>
              <a:pathLst>
                <a:path extrusionOk="0" h="4980" w="7099">
                  <a:moveTo>
                    <a:pt x="7098" y="1"/>
                  </a:moveTo>
                  <a:cubicBezTo>
                    <a:pt x="6681" y="91"/>
                    <a:pt x="6265" y="151"/>
                    <a:pt x="5848" y="212"/>
                  </a:cubicBezTo>
                  <a:cubicBezTo>
                    <a:pt x="5296" y="292"/>
                    <a:pt x="4749" y="357"/>
                    <a:pt x="4202" y="448"/>
                  </a:cubicBezTo>
                  <a:cubicBezTo>
                    <a:pt x="4112" y="583"/>
                    <a:pt x="4031" y="719"/>
                    <a:pt x="3961" y="864"/>
                  </a:cubicBezTo>
                  <a:cubicBezTo>
                    <a:pt x="3750" y="1286"/>
                    <a:pt x="3595" y="1743"/>
                    <a:pt x="3283" y="2099"/>
                  </a:cubicBezTo>
                  <a:cubicBezTo>
                    <a:pt x="2917" y="2516"/>
                    <a:pt x="2380" y="2731"/>
                    <a:pt x="1913" y="3027"/>
                  </a:cubicBezTo>
                  <a:cubicBezTo>
                    <a:pt x="1135" y="3519"/>
                    <a:pt x="558" y="4237"/>
                    <a:pt x="1" y="4980"/>
                  </a:cubicBezTo>
                  <a:cubicBezTo>
                    <a:pt x="1251" y="4709"/>
                    <a:pt x="2535" y="4553"/>
                    <a:pt x="3810" y="4403"/>
                  </a:cubicBezTo>
                  <a:cubicBezTo>
                    <a:pt x="4081" y="4262"/>
                    <a:pt x="4337" y="4107"/>
                    <a:pt x="4563" y="3916"/>
                  </a:cubicBezTo>
                  <a:cubicBezTo>
                    <a:pt x="5743" y="2887"/>
                    <a:pt x="5924" y="1050"/>
                    <a:pt x="70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" name="Google Shape;847;p5"/>
            <p:cNvSpPr/>
            <p:nvPr/>
          </p:nvSpPr>
          <p:spPr>
            <a:xfrm>
              <a:off x="1520550" y="3746400"/>
              <a:ext cx="64025" cy="97025"/>
            </a:xfrm>
            <a:custGeom>
              <a:rect b="b" l="l" r="r" t="t"/>
              <a:pathLst>
                <a:path extrusionOk="0" h="3881" w="2561">
                  <a:moveTo>
                    <a:pt x="2550" y="1"/>
                  </a:moveTo>
                  <a:cubicBezTo>
                    <a:pt x="2470" y="16"/>
                    <a:pt x="2390" y="41"/>
                    <a:pt x="2309" y="66"/>
                  </a:cubicBezTo>
                  <a:cubicBezTo>
                    <a:pt x="1406" y="357"/>
                    <a:pt x="768" y="1035"/>
                    <a:pt x="106" y="1677"/>
                  </a:cubicBezTo>
                  <a:lnTo>
                    <a:pt x="126" y="1697"/>
                  </a:lnTo>
                  <a:cubicBezTo>
                    <a:pt x="21" y="2420"/>
                    <a:pt x="0" y="3153"/>
                    <a:pt x="61" y="3881"/>
                  </a:cubicBezTo>
                  <a:cubicBezTo>
                    <a:pt x="71" y="3876"/>
                    <a:pt x="91" y="3876"/>
                    <a:pt x="106" y="3871"/>
                  </a:cubicBezTo>
                  <a:cubicBezTo>
                    <a:pt x="543" y="3178"/>
                    <a:pt x="1165" y="2601"/>
                    <a:pt x="1888" y="2209"/>
                  </a:cubicBezTo>
                  <a:cubicBezTo>
                    <a:pt x="2053" y="1466"/>
                    <a:pt x="2279" y="739"/>
                    <a:pt x="2560" y="36"/>
                  </a:cubicBezTo>
                  <a:lnTo>
                    <a:pt x="255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p5"/>
            <p:cNvSpPr/>
            <p:nvPr/>
          </p:nvSpPr>
          <p:spPr>
            <a:xfrm>
              <a:off x="1567725" y="3718300"/>
              <a:ext cx="197050" cy="83475"/>
            </a:xfrm>
            <a:custGeom>
              <a:rect b="b" l="l" r="r" t="t"/>
              <a:pathLst>
                <a:path extrusionOk="0" h="3339" w="7882">
                  <a:moveTo>
                    <a:pt x="7200" y="0"/>
                  </a:moveTo>
                  <a:cubicBezTo>
                    <a:pt x="5989" y="0"/>
                    <a:pt x="4784" y="494"/>
                    <a:pt x="3936" y="1356"/>
                  </a:cubicBezTo>
                  <a:cubicBezTo>
                    <a:pt x="3590" y="1707"/>
                    <a:pt x="3293" y="2113"/>
                    <a:pt x="2872" y="2374"/>
                  </a:cubicBezTo>
                  <a:cubicBezTo>
                    <a:pt x="2355" y="2696"/>
                    <a:pt x="1712" y="2741"/>
                    <a:pt x="1120" y="2891"/>
                  </a:cubicBezTo>
                  <a:cubicBezTo>
                    <a:pt x="729" y="2987"/>
                    <a:pt x="352" y="3137"/>
                    <a:pt x="1" y="3333"/>
                  </a:cubicBezTo>
                  <a:cubicBezTo>
                    <a:pt x="1" y="3333"/>
                    <a:pt x="1" y="3333"/>
                    <a:pt x="1" y="3338"/>
                  </a:cubicBezTo>
                  <a:cubicBezTo>
                    <a:pt x="599" y="3296"/>
                    <a:pt x="1205" y="3282"/>
                    <a:pt x="1811" y="3282"/>
                  </a:cubicBezTo>
                  <a:cubicBezTo>
                    <a:pt x="2363" y="3282"/>
                    <a:pt x="2916" y="3294"/>
                    <a:pt x="3464" y="3308"/>
                  </a:cubicBezTo>
                  <a:cubicBezTo>
                    <a:pt x="5005" y="2309"/>
                    <a:pt x="6079" y="482"/>
                    <a:pt x="7881" y="141"/>
                  </a:cubicBezTo>
                  <a:cubicBezTo>
                    <a:pt x="7781" y="86"/>
                    <a:pt x="7675" y="41"/>
                    <a:pt x="7570" y="0"/>
                  </a:cubicBezTo>
                  <a:lnTo>
                    <a:pt x="7565" y="15"/>
                  </a:lnTo>
                  <a:cubicBezTo>
                    <a:pt x="7443" y="5"/>
                    <a:pt x="7322" y="0"/>
                    <a:pt x="72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p5"/>
            <p:cNvSpPr/>
            <p:nvPr/>
          </p:nvSpPr>
          <p:spPr>
            <a:xfrm>
              <a:off x="1338850" y="3895100"/>
              <a:ext cx="79325" cy="134925"/>
            </a:xfrm>
            <a:custGeom>
              <a:rect b="b" l="l" r="r" t="t"/>
              <a:pathLst>
                <a:path extrusionOk="0" h="5397" w="3173">
                  <a:moveTo>
                    <a:pt x="3112" y="1"/>
                  </a:moveTo>
                  <a:cubicBezTo>
                    <a:pt x="2756" y="723"/>
                    <a:pt x="2415" y="1466"/>
                    <a:pt x="1787" y="1953"/>
                  </a:cubicBezTo>
                  <a:cubicBezTo>
                    <a:pt x="1285" y="2340"/>
                    <a:pt x="658" y="2505"/>
                    <a:pt x="46" y="2696"/>
                  </a:cubicBezTo>
                  <a:cubicBezTo>
                    <a:pt x="141" y="3594"/>
                    <a:pt x="0" y="4523"/>
                    <a:pt x="246" y="5396"/>
                  </a:cubicBezTo>
                  <a:cubicBezTo>
                    <a:pt x="583" y="5196"/>
                    <a:pt x="909" y="4990"/>
                    <a:pt x="1210" y="4744"/>
                  </a:cubicBezTo>
                  <a:cubicBezTo>
                    <a:pt x="1988" y="4111"/>
                    <a:pt x="2565" y="3268"/>
                    <a:pt x="3173" y="2455"/>
                  </a:cubicBezTo>
                  <a:lnTo>
                    <a:pt x="3173" y="2455"/>
                  </a:lnTo>
                  <a:cubicBezTo>
                    <a:pt x="3168" y="2460"/>
                    <a:pt x="3163" y="2460"/>
                    <a:pt x="3158" y="2460"/>
                  </a:cubicBezTo>
                  <a:cubicBezTo>
                    <a:pt x="3012" y="1652"/>
                    <a:pt x="3002" y="824"/>
                    <a:pt x="3123" y="11"/>
                  </a:cubicBezTo>
                  <a:lnTo>
                    <a:pt x="311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5"/>
            <p:cNvSpPr/>
            <p:nvPr/>
          </p:nvSpPr>
          <p:spPr>
            <a:xfrm>
              <a:off x="1523175" y="3800325"/>
              <a:ext cx="131175" cy="42850"/>
            </a:xfrm>
            <a:custGeom>
              <a:rect b="b" l="l" r="r" t="t"/>
              <a:pathLst>
                <a:path extrusionOk="0" h="1714" w="5247">
                  <a:moveTo>
                    <a:pt x="3593" y="1"/>
                  </a:moveTo>
                  <a:cubicBezTo>
                    <a:pt x="2987" y="1"/>
                    <a:pt x="2381" y="15"/>
                    <a:pt x="1783" y="57"/>
                  </a:cubicBezTo>
                  <a:cubicBezTo>
                    <a:pt x="1783" y="52"/>
                    <a:pt x="1783" y="52"/>
                    <a:pt x="1783" y="52"/>
                  </a:cubicBezTo>
                  <a:cubicBezTo>
                    <a:pt x="1060" y="444"/>
                    <a:pt x="438" y="1021"/>
                    <a:pt x="1" y="1714"/>
                  </a:cubicBezTo>
                  <a:cubicBezTo>
                    <a:pt x="548" y="1623"/>
                    <a:pt x="1095" y="1558"/>
                    <a:pt x="1647" y="1478"/>
                  </a:cubicBezTo>
                  <a:cubicBezTo>
                    <a:pt x="2064" y="1417"/>
                    <a:pt x="2480" y="1357"/>
                    <a:pt x="2897" y="1267"/>
                  </a:cubicBezTo>
                  <a:cubicBezTo>
                    <a:pt x="2972" y="1192"/>
                    <a:pt x="3063" y="1121"/>
                    <a:pt x="3153" y="1056"/>
                  </a:cubicBezTo>
                  <a:cubicBezTo>
                    <a:pt x="3635" y="715"/>
                    <a:pt x="4227" y="564"/>
                    <a:pt x="4759" y="303"/>
                  </a:cubicBezTo>
                  <a:cubicBezTo>
                    <a:pt x="4930" y="223"/>
                    <a:pt x="5090" y="127"/>
                    <a:pt x="5246" y="27"/>
                  </a:cubicBezTo>
                  <a:cubicBezTo>
                    <a:pt x="4698" y="13"/>
                    <a:pt x="4145" y="1"/>
                    <a:pt x="35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Google Shape;851;p5"/>
            <p:cNvSpPr/>
            <p:nvPr/>
          </p:nvSpPr>
          <p:spPr>
            <a:xfrm>
              <a:off x="1567725" y="3711775"/>
              <a:ext cx="189250" cy="89875"/>
            </a:xfrm>
            <a:custGeom>
              <a:rect b="b" l="l" r="r" t="t"/>
              <a:pathLst>
                <a:path extrusionOk="0" h="3595" w="7570">
                  <a:moveTo>
                    <a:pt x="6178" y="0"/>
                  </a:moveTo>
                  <a:cubicBezTo>
                    <a:pt x="5587" y="0"/>
                    <a:pt x="4997" y="135"/>
                    <a:pt x="4468" y="402"/>
                  </a:cubicBezTo>
                  <a:cubicBezTo>
                    <a:pt x="4097" y="593"/>
                    <a:pt x="3755" y="844"/>
                    <a:pt x="3364" y="999"/>
                  </a:cubicBezTo>
                  <a:cubicBezTo>
                    <a:pt x="2515" y="1335"/>
                    <a:pt x="1547" y="1180"/>
                    <a:pt x="663" y="1386"/>
                  </a:cubicBezTo>
                  <a:lnTo>
                    <a:pt x="673" y="1421"/>
                  </a:lnTo>
                  <a:cubicBezTo>
                    <a:pt x="392" y="2124"/>
                    <a:pt x="166" y="2851"/>
                    <a:pt x="1" y="3594"/>
                  </a:cubicBezTo>
                  <a:cubicBezTo>
                    <a:pt x="352" y="3398"/>
                    <a:pt x="729" y="3248"/>
                    <a:pt x="1120" y="3152"/>
                  </a:cubicBezTo>
                  <a:cubicBezTo>
                    <a:pt x="1712" y="3002"/>
                    <a:pt x="2355" y="2957"/>
                    <a:pt x="2872" y="2635"/>
                  </a:cubicBezTo>
                  <a:cubicBezTo>
                    <a:pt x="3293" y="2374"/>
                    <a:pt x="3590" y="1968"/>
                    <a:pt x="3936" y="1617"/>
                  </a:cubicBezTo>
                  <a:cubicBezTo>
                    <a:pt x="4784" y="755"/>
                    <a:pt x="5989" y="261"/>
                    <a:pt x="7200" y="261"/>
                  </a:cubicBezTo>
                  <a:cubicBezTo>
                    <a:pt x="7322" y="261"/>
                    <a:pt x="7443" y="266"/>
                    <a:pt x="7565" y="276"/>
                  </a:cubicBezTo>
                  <a:lnTo>
                    <a:pt x="7570" y="261"/>
                  </a:lnTo>
                  <a:cubicBezTo>
                    <a:pt x="7127" y="87"/>
                    <a:pt x="6653" y="0"/>
                    <a:pt x="61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5"/>
            <p:cNvSpPr/>
            <p:nvPr/>
          </p:nvSpPr>
          <p:spPr>
            <a:xfrm>
              <a:off x="1413900" y="3788325"/>
              <a:ext cx="109800" cy="168275"/>
            </a:xfrm>
            <a:custGeom>
              <a:rect b="b" l="l" r="r" t="t"/>
              <a:pathLst>
                <a:path extrusionOk="0" h="6731" w="4392">
                  <a:moveTo>
                    <a:pt x="4372" y="0"/>
                  </a:moveTo>
                  <a:cubicBezTo>
                    <a:pt x="4031" y="326"/>
                    <a:pt x="3679" y="648"/>
                    <a:pt x="3288" y="899"/>
                  </a:cubicBezTo>
                  <a:cubicBezTo>
                    <a:pt x="1998" y="1722"/>
                    <a:pt x="1064" y="2460"/>
                    <a:pt x="306" y="3885"/>
                  </a:cubicBezTo>
                  <a:cubicBezTo>
                    <a:pt x="241" y="4016"/>
                    <a:pt x="176" y="4146"/>
                    <a:pt x="110" y="4272"/>
                  </a:cubicBezTo>
                  <a:lnTo>
                    <a:pt x="121" y="4282"/>
                  </a:lnTo>
                  <a:cubicBezTo>
                    <a:pt x="0" y="5095"/>
                    <a:pt x="10" y="5923"/>
                    <a:pt x="156" y="6731"/>
                  </a:cubicBezTo>
                  <a:cubicBezTo>
                    <a:pt x="161" y="6731"/>
                    <a:pt x="166" y="6731"/>
                    <a:pt x="171" y="6726"/>
                  </a:cubicBezTo>
                  <a:cubicBezTo>
                    <a:pt x="728" y="5983"/>
                    <a:pt x="1305" y="5265"/>
                    <a:pt x="2083" y="4773"/>
                  </a:cubicBezTo>
                  <a:cubicBezTo>
                    <a:pt x="2550" y="4477"/>
                    <a:pt x="3087" y="4262"/>
                    <a:pt x="3453" y="3845"/>
                  </a:cubicBezTo>
                  <a:cubicBezTo>
                    <a:pt x="3765" y="3489"/>
                    <a:pt x="3920" y="3032"/>
                    <a:pt x="4131" y="2610"/>
                  </a:cubicBezTo>
                  <a:cubicBezTo>
                    <a:pt x="4201" y="2465"/>
                    <a:pt x="4282" y="2329"/>
                    <a:pt x="4372" y="2194"/>
                  </a:cubicBezTo>
                  <a:lnTo>
                    <a:pt x="4372" y="2194"/>
                  </a:lnTo>
                  <a:cubicBezTo>
                    <a:pt x="4357" y="2199"/>
                    <a:pt x="4337" y="2199"/>
                    <a:pt x="4327" y="2204"/>
                  </a:cubicBezTo>
                  <a:cubicBezTo>
                    <a:pt x="4266" y="1476"/>
                    <a:pt x="4287" y="743"/>
                    <a:pt x="4392" y="20"/>
                  </a:cubicBezTo>
                  <a:lnTo>
                    <a:pt x="437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5"/>
            <p:cNvSpPr/>
            <p:nvPr/>
          </p:nvSpPr>
          <p:spPr>
            <a:xfrm>
              <a:off x="1345000" y="3942025"/>
              <a:ext cx="168425" cy="88625"/>
            </a:xfrm>
            <a:custGeom>
              <a:rect b="b" l="l" r="r" t="t"/>
              <a:pathLst>
                <a:path extrusionOk="0" h="3545" w="6737">
                  <a:moveTo>
                    <a:pt x="6736" y="1"/>
                  </a:moveTo>
                  <a:lnTo>
                    <a:pt x="6736" y="1"/>
                  </a:lnTo>
                  <a:cubicBezTo>
                    <a:pt x="5461" y="151"/>
                    <a:pt x="4177" y="307"/>
                    <a:pt x="2927" y="578"/>
                  </a:cubicBezTo>
                  <a:cubicBezTo>
                    <a:pt x="2319" y="1391"/>
                    <a:pt x="1742" y="2234"/>
                    <a:pt x="964" y="2867"/>
                  </a:cubicBezTo>
                  <a:cubicBezTo>
                    <a:pt x="663" y="3113"/>
                    <a:pt x="337" y="3319"/>
                    <a:pt x="0" y="3519"/>
                  </a:cubicBezTo>
                  <a:cubicBezTo>
                    <a:pt x="5" y="3529"/>
                    <a:pt x="10" y="3534"/>
                    <a:pt x="10" y="3544"/>
                  </a:cubicBezTo>
                  <a:cubicBezTo>
                    <a:pt x="1295" y="3464"/>
                    <a:pt x="2605" y="3369"/>
                    <a:pt x="3885" y="3283"/>
                  </a:cubicBezTo>
                  <a:lnTo>
                    <a:pt x="3900" y="3293"/>
                  </a:lnTo>
                  <a:cubicBezTo>
                    <a:pt x="3926" y="3263"/>
                    <a:pt x="3946" y="3228"/>
                    <a:pt x="3966" y="3193"/>
                  </a:cubicBezTo>
                  <a:cubicBezTo>
                    <a:pt x="4357" y="2576"/>
                    <a:pt x="4433" y="1783"/>
                    <a:pt x="4879" y="1195"/>
                  </a:cubicBezTo>
                  <a:cubicBezTo>
                    <a:pt x="5331" y="603"/>
                    <a:pt x="6064" y="347"/>
                    <a:pt x="67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p5"/>
            <p:cNvSpPr/>
            <p:nvPr/>
          </p:nvSpPr>
          <p:spPr>
            <a:xfrm>
              <a:off x="1220775" y="3962475"/>
              <a:ext cx="124250" cy="146475"/>
            </a:xfrm>
            <a:custGeom>
              <a:rect b="b" l="l" r="r" t="t"/>
              <a:pathLst>
                <a:path extrusionOk="0" h="5859" w="4970">
                  <a:moveTo>
                    <a:pt x="4769" y="1"/>
                  </a:moveTo>
                  <a:lnTo>
                    <a:pt x="4769" y="1"/>
                  </a:lnTo>
                  <a:cubicBezTo>
                    <a:pt x="4633" y="41"/>
                    <a:pt x="4503" y="86"/>
                    <a:pt x="4372" y="131"/>
                  </a:cubicBezTo>
                  <a:cubicBezTo>
                    <a:pt x="2329" y="849"/>
                    <a:pt x="788" y="2536"/>
                    <a:pt x="66" y="4548"/>
                  </a:cubicBezTo>
                  <a:cubicBezTo>
                    <a:pt x="76" y="4995"/>
                    <a:pt x="66" y="5437"/>
                    <a:pt x="0" y="5858"/>
                  </a:cubicBezTo>
                  <a:lnTo>
                    <a:pt x="1416" y="5858"/>
                  </a:lnTo>
                  <a:cubicBezTo>
                    <a:pt x="1561" y="5412"/>
                    <a:pt x="1792" y="4995"/>
                    <a:pt x="2093" y="4639"/>
                  </a:cubicBezTo>
                  <a:cubicBezTo>
                    <a:pt x="2846" y="3750"/>
                    <a:pt x="3956" y="3289"/>
                    <a:pt x="4969" y="2701"/>
                  </a:cubicBezTo>
                  <a:cubicBezTo>
                    <a:pt x="4723" y="1828"/>
                    <a:pt x="4864" y="899"/>
                    <a:pt x="476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5"/>
            <p:cNvSpPr/>
            <p:nvPr/>
          </p:nvSpPr>
          <p:spPr>
            <a:xfrm>
              <a:off x="1150250" y="3159275"/>
              <a:ext cx="156250" cy="151600"/>
            </a:xfrm>
            <a:custGeom>
              <a:rect b="b" l="l" r="r" t="t"/>
              <a:pathLst>
                <a:path extrusionOk="0" h="6064" w="6250">
                  <a:moveTo>
                    <a:pt x="6250" y="0"/>
                  </a:moveTo>
                  <a:lnTo>
                    <a:pt x="6250" y="0"/>
                  </a:lnTo>
                  <a:cubicBezTo>
                    <a:pt x="5948" y="131"/>
                    <a:pt x="5647" y="261"/>
                    <a:pt x="5346" y="392"/>
                  </a:cubicBezTo>
                  <a:cubicBezTo>
                    <a:pt x="4844" y="613"/>
                    <a:pt x="4337" y="829"/>
                    <a:pt x="3835" y="1049"/>
                  </a:cubicBezTo>
                  <a:cubicBezTo>
                    <a:pt x="3574" y="1165"/>
                    <a:pt x="3313" y="1280"/>
                    <a:pt x="3052" y="1396"/>
                  </a:cubicBezTo>
                  <a:cubicBezTo>
                    <a:pt x="2887" y="1471"/>
                    <a:pt x="2605" y="1516"/>
                    <a:pt x="2505" y="1672"/>
                  </a:cubicBezTo>
                  <a:lnTo>
                    <a:pt x="2490" y="1632"/>
                  </a:lnTo>
                  <a:cubicBezTo>
                    <a:pt x="2370" y="2249"/>
                    <a:pt x="2219" y="2851"/>
                    <a:pt x="1958" y="3409"/>
                  </a:cubicBezTo>
                  <a:cubicBezTo>
                    <a:pt x="1496" y="4407"/>
                    <a:pt x="698" y="5210"/>
                    <a:pt x="0" y="6064"/>
                  </a:cubicBezTo>
                  <a:cubicBezTo>
                    <a:pt x="1250" y="5697"/>
                    <a:pt x="2550" y="5351"/>
                    <a:pt x="3800" y="4985"/>
                  </a:cubicBezTo>
                  <a:cubicBezTo>
                    <a:pt x="4362" y="4448"/>
                    <a:pt x="4939" y="3920"/>
                    <a:pt x="5336" y="3258"/>
                  </a:cubicBezTo>
                  <a:cubicBezTo>
                    <a:pt x="5913" y="2284"/>
                    <a:pt x="6029" y="1125"/>
                    <a:pt x="62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5"/>
            <p:cNvSpPr/>
            <p:nvPr/>
          </p:nvSpPr>
          <p:spPr>
            <a:xfrm>
              <a:off x="1126025" y="3283875"/>
              <a:ext cx="119250" cy="62775"/>
            </a:xfrm>
            <a:custGeom>
              <a:rect b="b" l="l" r="r" t="t"/>
              <a:pathLst>
                <a:path extrusionOk="0" h="2511" w="4770">
                  <a:moveTo>
                    <a:pt x="4769" y="1"/>
                  </a:moveTo>
                  <a:lnTo>
                    <a:pt x="4769" y="1"/>
                  </a:lnTo>
                  <a:cubicBezTo>
                    <a:pt x="3519" y="367"/>
                    <a:pt x="2219" y="713"/>
                    <a:pt x="969" y="1080"/>
                  </a:cubicBezTo>
                  <a:cubicBezTo>
                    <a:pt x="598" y="1526"/>
                    <a:pt x="257" y="1993"/>
                    <a:pt x="1" y="2510"/>
                  </a:cubicBezTo>
                  <a:cubicBezTo>
                    <a:pt x="257" y="2355"/>
                    <a:pt x="613" y="2314"/>
                    <a:pt x="899" y="2234"/>
                  </a:cubicBezTo>
                  <a:cubicBezTo>
                    <a:pt x="1768" y="1993"/>
                    <a:pt x="2636" y="1752"/>
                    <a:pt x="3499" y="1506"/>
                  </a:cubicBezTo>
                  <a:cubicBezTo>
                    <a:pt x="3820" y="934"/>
                    <a:pt x="4287" y="467"/>
                    <a:pt x="47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5"/>
            <p:cNvSpPr/>
            <p:nvPr/>
          </p:nvSpPr>
          <p:spPr>
            <a:xfrm>
              <a:off x="1162800" y="3470850"/>
              <a:ext cx="53225" cy="72550"/>
            </a:xfrm>
            <a:custGeom>
              <a:rect b="b" l="l" r="r" t="t"/>
              <a:pathLst>
                <a:path extrusionOk="0" h="2902" w="2129">
                  <a:moveTo>
                    <a:pt x="2109" y="0"/>
                  </a:moveTo>
                  <a:cubicBezTo>
                    <a:pt x="1622" y="342"/>
                    <a:pt x="1145" y="693"/>
                    <a:pt x="668" y="1044"/>
                  </a:cubicBezTo>
                  <a:cubicBezTo>
                    <a:pt x="578" y="1386"/>
                    <a:pt x="462" y="1717"/>
                    <a:pt x="342" y="2043"/>
                  </a:cubicBezTo>
                  <a:cubicBezTo>
                    <a:pt x="236" y="2329"/>
                    <a:pt x="121" y="2615"/>
                    <a:pt x="0" y="2901"/>
                  </a:cubicBezTo>
                  <a:cubicBezTo>
                    <a:pt x="638" y="2400"/>
                    <a:pt x="1290" y="1923"/>
                    <a:pt x="1918" y="1411"/>
                  </a:cubicBezTo>
                  <a:lnTo>
                    <a:pt x="1968" y="1426"/>
                  </a:lnTo>
                  <a:cubicBezTo>
                    <a:pt x="2093" y="964"/>
                    <a:pt x="2129" y="487"/>
                    <a:pt x="2109" y="0"/>
                  </a:cubicBezTo>
                  <a:close/>
                </a:path>
              </a:pathLst>
            </a:custGeom>
            <a:solidFill>
              <a:srgbClr val="59C7D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5"/>
            <p:cNvSpPr/>
            <p:nvPr/>
          </p:nvSpPr>
          <p:spPr>
            <a:xfrm>
              <a:off x="1094650" y="3496950"/>
              <a:ext cx="84850" cy="90550"/>
            </a:xfrm>
            <a:custGeom>
              <a:rect b="b" l="l" r="r" t="t"/>
              <a:pathLst>
                <a:path extrusionOk="0" h="3622" w="3394">
                  <a:moveTo>
                    <a:pt x="3394" y="0"/>
                  </a:moveTo>
                  <a:cubicBezTo>
                    <a:pt x="2495" y="668"/>
                    <a:pt x="1612" y="1346"/>
                    <a:pt x="719" y="2003"/>
                  </a:cubicBezTo>
                  <a:cubicBezTo>
                    <a:pt x="704" y="1983"/>
                    <a:pt x="684" y="1963"/>
                    <a:pt x="668" y="1943"/>
                  </a:cubicBezTo>
                  <a:cubicBezTo>
                    <a:pt x="498" y="2515"/>
                    <a:pt x="257" y="3067"/>
                    <a:pt x="1" y="3614"/>
                  </a:cubicBezTo>
                  <a:cubicBezTo>
                    <a:pt x="7" y="3619"/>
                    <a:pt x="17" y="3621"/>
                    <a:pt x="30" y="3621"/>
                  </a:cubicBezTo>
                  <a:cubicBezTo>
                    <a:pt x="311" y="3621"/>
                    <a:pt x="2023" y="2422"/>
                    <a:pt x="2234" y="2249"/>
                  </a:cubicBezTo>
                  <a:cubicBezTo>
                    <a:pt x="2395" y="2118"/>
                    <a:pt x="2561" y="1983"/>
                    <a:pt x="2726" y="1857"/>
                  </a:cubicBezTo>
                  <a:cubicBezTo>
                    <a:pt x="2847" y="1571"/>
                    <a:pt x="2962" y="1285"/>
                    <a:pt x="3068" y="999"/>
                  </a:cubicBezTo>
                  <a:cubicBezTo>
                    <a:pt x="3188" y="673"/>
                    <a:pt x="3304" y="342"/>
                    <a:pt x="33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5"/>
            <p:cNvSpPr/>
            <p:nvPr/>
          </p:nvSpPr>
          <p:spPr>
            <a:xfrm>
              <a:off x="1080100" y="3771375"/>
              <a:ext cx="117600" cy="243575"/>
            </a:xfrm>
            <a:custGeom>
              <a:rect b="b" l="l" r="r" t="t"/>
              <a:pathLst>
                <a:path extrusionOk="0" h="9743" w="4704">
                  <a:moveTo>
                    <a:pt x="4548" y="1"/>
                  </a:moveTo>
                  <a:cubicBezTo>
                    <a:pt x="3022" y="1491"/>
                    <a:pt x="1557" y="3047"/>
                    <a:pt x="131" y="4643"/>
                  </a:cubicBezTo>
                  <a:cubicBezTo>
                    <a:pt x="121" y="4633"/>
                    <a:pt x="111" y="4623"/>
                    <a:pt x="96" y="4613"/>
                  </a:cubicBezTo>
                  <a:cubicBezTo>
                    <a:pt x="41" y="5271"/>
                    <a:pt x="1" y="5923"/>
                    <a:pt x="96" y="6571"/>
                  </a:cubicBezTo>
                  <a:cubicBezTo>
                    <a:pt x="272" y="7816"/>
                    <a:pt x="964" y="8985"/>
                    <a:pt x="1973" y="9743"/>
                  </a:cubicBezTo>
                  <a:cubicBezTo>
                    <a:pt x="1958" y="8845"/>
                    <a:pt x="2028" y="7956"/>
                    <a:pt x="2234" y="7113"/>
                  </a:cubicBezTo>
                  <a:cubicBezTo>
                    <a:pt x="2410" y="6390"/>
                    <a:pt x="2691" y="5692"/>
                    <a:pt x="3103" y="5045"/>
                  </a:cubicBezTo>
                  <a:cubicBezTo>
                    <a:pt x="3449" y="4503"/>
                    <a:pt x="3881" y="4016"/>
                    <a:pt x="4292" y="3524"/>
                  </a:cubicBezTo>
                  <a:lnTo>
                    <a:pt x="4277" y="3509"/>
                  </a:lnTo>
                  <a:cubicBezTo>
                    <a:pt x="4699" y="2385"/>
                    <a:pt x="4704" y="1200"/>
                    <a:pt x="45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p5"/>
            <p:cNvSpPr/>
            <p:nvPr/>
          </p:nvSpPr>
          <p:spPr>
            <a:xfrm>
              <a:off x="1046475" y="3461050"/>
              <a:ext cx="64900" cy="126275"/>
            </a:xfrm>
            <a:custGeom>
              <a:rect b="b" l="l" r="r" t="t"/>
              <a:pathLst>
                <a:path extrusionOk="0" h="5051" w="2596">
                  <a:moveTo>
                    <a:pt x="81" y="1"/>
                  </a:moveTo>
                  <a:lnTo>
                    <a:pt x="81" y="1"/>
                  </a:lnTo>
                  <a:cubicBezTo>
                    <a:pt x="141" y="924"/>
                    <a:pt x="191" y="1853"/>
                    <a:pt x="0" y="2736"/>
                  </a:cubicBezTo>
                  <a:cubicBezTo>
                    <a:pt x="588" y="3549"/>
                    <a:pt x="1230" y="4322"/>
                    <a:pt x="1923" y="5050"/>
                  </a:cubicBezTo>
                  <a:lnTo>
                    <a:pt x="1928" y="5050"/>
                  </a:lnTo>
                  <a:cubicBezTo>
                    <a:pt x="2184" y="4503"/>
                    <a:pt x="2425" y="3951"/>
                    <a:pt x="2595" y="3379"/>
                  </a:cubicBezTo>
                  <a:cubicBezTo>
                    <a:pt x="1682" y="2310"/>
                    <a:pt x="844" y="1180"/>
                    <a:pt x="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" name="Google Shape;861;p5"/>
            <p:cNvSpPr/>
            <p:nvPr/>
          </p:nvSpPr>
          <p:spPr>
            <a:xfrm>
              <a:off x="989750" y="3632725"/>
              <a:ext cx="95775" cy="254000"/>
            </a:xfrm>
            <a:custGeom>
              <a:rect b="b" l="l" r="r" t="t"/>
              <a:pathLst>
                <a:path extrusionOk="0" h="10160" w="3831">
                  <a:moveTo>
                    <a:pt x="422" y="0"/>
                  </a:moveTo>
                  <a:cubicBezTo>
                    <a:pt x="322" y="301"/>
                    <a:pt x="242" y="608"/>
                    <a:pt x="202" y="924"/>
                  </a:cubicBezTo>
                  <a:cubicBezTo>
                    <a:pt x="1" y="2495"/>
                    <a:pt x="754" y="4016"/>
                    <a:pt x="980" y="5582"/>
                  </a:cubicBezTo>
                  <a:cubicBezTo>
                    <a:pt x="1090" y="6340"/>
                    <a:pt x="1075" y="7103"/>
                    <a:pt x="1000" y="7860"/>
                  </a:cubicBezTo>
                  <a:cubicBezTo>
                    <a:pt x="1868" y="8669"/>
                    <a:pt x="2776" y="9436"/>
                    <a:pt x="3710" y="10159"/>
                  </a:cubicBezTo>
                  <a:cubicBezTo>
                    <a:pt x="3760" y="9607"/>
                    <a:pt x="3820" y="9055"/>
                    <a:pt x="3825" y="8503"/>
                  </a:cubicBezTo>
                  <a:cubicBezTo>
                    <a:pt x="3830" y="6666"/>
                    <a:pt x="3203" y="4839"/>
                    <a:pt x="3052" y="3032"/>
                  </a:cubicBezTo>
                  <a:cubicBezTo>
                    <a:pt x="2119" y="2073"/>
                    <a:pt x="1235" y="1064"/>
                    <a:pt x="4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" name="Google Shape;862;p5"/>
            <p:cNvSpPr/>
            <p:nvPr/>
          </p:nvSpPr>
          <p:spPr>
            <a:xfrm>
              <a:off x="1139325" y="3506100"/>
              <a:ext cx="72675" cy="140200"/>
            </a:xfrm>
            <a:custGeom>
              <a:rect b="b" l="l" r="r" t="t"/>
              <a:pathLst>
                <a:path extrusionOk="0" h="5608" w="2907">
                  <a:moveTo>
                    <a:pt x="2857" y="1"/>
                  </a:moveTo>
                  <a:cubicBezTo>
                    <a:pt x="2229" y="513"/>
                    <a:pt x="1577" y="990"/>
                    <a:pt x="939" y="1491"/>
                  </a:cubicBezTo>
                  <a:cubicBezTo>
                    <a:pt x="568" y="2405"/>
                    <a:pt x="186" y="3324"/>
                    <a:pt x="61" y="4297"/>
                  </a:cubicBezTo>
                  <a:cubicBezTo>
                    <a:pt x="6" y="4739"/>
                    <a:pt x="1" y="5171"/>
                    <a:pt x="36" y="5607"/>
                  </a:cubicBezTo>
                  <a:cubicBezTo>
                    <a:pt x="427" y="5281"/>
                    <a:pt x="814" y="4955"/>
                    <a:pt x="1200" y="4639"/>
                  </a:cubicBezTo>
                  <a:lnTo>
                    <a:pt x="1291" y="4644"/>
                  </a:lnTo>
                  <a:cubicBezTo>
                    <a:pt x="1306" y="3946"/>
                    <a:pt x="1421" y="3258"/>
                    <a:pt x="1687" y="2596"/>
                  </a:cubicBezTo>
                  <a:cubicBezTo>
                    <a:pt x="2044" y="1717"/>
                    <a:pt x="2641" y="949"/>
                    <a:pt x="2902" y="36"/>
                  </a:cubicBezTo>
                  <a:cubicBezTo>
                    <a:pt x="2902" y="31"/>
                    <a:pt x="2907" y="26"/>
                    <a:pt x="2907" y="16"/>
                  </a:cubicBezTo>
                  <a:lnTo>
                    <a:pt x="285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5"/>
            <p:cNvSpPr/>
            <p:nvPr/>
          </p:nvSpPr>
          <p:spPr>
            <a:xfrm>
              <a:off x="1064550" y="3543375"/>
              <a:ext cx="98275" cy="165150"/>
            </a:xfrm>
            <a:custGeom>
              <a:rect b="b" l="l" r="r" t="t"/>
              <a:pathLst>
                <a:path extrusionOk="0" h="6606" w="3931">
                  <a:moveTo>
                    <a:pt x="3930" y="0"/>
                  </a:moveTo>
                  <a:cubicBezTo>
                    <a:pt x="3765" y="126"/>
                    <a:pt x="3599" y="261"/>
                    <a:pt x="3438" y="392"/>
                  </a:cubicBezTo>
                  <a:cubicBezTo>
                    <a:pt x="3227" y="565"/>
                    <a:pt x="1515" y="1764"/>
                    <a:pt x="1234" y="1764"/>
                  </a:cubicBezTo>
                  <a:cubicBezTo>
                    <a:pt x="1221" y="1764"/>
                    <a:pt x="1211" y="1762"/>
                    <a:pt x="1205" y="1757"/>
                  </a:cubicBezTo>
                  <a:cubicBezTo>
                    <a:pt x="788" y="2671"/>
                    <a:pt x="342" y="3579"/>
                    <a:pt x="146" y="4558"/>
                  </a:cubicBezTo>
                  <a:cubicBezTo>
                    <a:pt x="10" y="5241"/>
                    <a:pt x="0" y="5918"/>
                    <a:pt x="60" y="6606"/>
                  </a:cubicBezTo>
                  <a:lnTo>
                    <a:pt x="66" y="6606"/>
                  </a:lnTo>
                  <a:cubicBezTo>
                    <a:pt x="1044" y="5798"/>
                    <a:pt x="2038" y="4949"/>
                    <a:pt x="3027" y="4116"/>
                  </a:cubicBezTo>
                  <a:cubicBezTo>
                    <a:pt x="2992" y="3680"/>
                    <a:pt x="2997" y="3248"/>
                    <a:pt x="3052" y="2806"/>
                  </a:cubicBezTo>
                  <a:cubicBezTo>
                    <a:pt x="3177" y="1833"/>
                    <a:pt x="3559" y="914"/>
                    <a:pt x="39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5"/>
            <p:cNvSpPr/>
            <p:nvPr/>
          </p:nvSpPr>
          <p:spPr>
            <a:xfrm>
              <a:off x="1044475" y="3297425"/>
              <a:ext cx="81700" cy="248100"/>
            </a:xfrm>
            <a:custGeom>
              <a:rect b="b" l="l" r="r" t="t"/>
              <a:pathLst>
                <a:path extrusionOk="0" h="9924" w="3268">
                  <a:moveTo>
                    <a:pt x="2691" y="1"/>
                  </a:moveTo>
                  <a:cubicBezTo>
                    <a:pt x="1872" y="979"/>
                    <a:pt x="894" y="1853"/>
                    <a:pt x="437" y="3032"/>
                  </a:cubicBezTo>
                  <a:cubicBezTo>
                    <a:pt x="0" y="4142"/>
                    <a:pt x="85" y="5341"/>
                    <a:pt x="161" y="6546"/>
                  </a:cubicBezTo>
                  <a:cubicBezTo>
                    <a:pt x="924" y="7725"/>
                    <a:pt x="1762" y="8855"/>
                    <a:pt x="2675" y="9924"/>
                  </a:cubicBezTo>
                  <a:cubicBezTo>
                    <a:pt x="2736" y="9713"/>
                    <a:pt x="2791" y="9497"/>
                    <a:pt x="2836" y="9276"/>
                  </a:cubicBezTo>
                  <a:cubicBezTo>
                    <a:pt x="3268" y="6977"/>
                    <a:pt x="2244" y="4493"/>
                    <a:pt x="3107" y="2315"/>
                  </a:cubicBezTo>
                  <a:cubicBezTo>
                    <a:pt x="3152" y="2199"/>
                    <a:pt x="3208" y="2079"/>
                    <a:pt x="3263" y="1968"/>
                  </a:cubicBezTo>
                  <a:lnTo>
                    <a:pt x="3253" y="1968"/>
                  </a:lnTo>
                  <a:cubicBezTo>
                    <a:pt x="3067" y="1316"/>
                    <a:pt x="2876" y="658"/>
                    <a:pt x="26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5"/>
            <p:cNvSpPr/>
            <p:nvPr/>
          </p:nvSpPr>
          <p:spPr>
            <a:xfrm>
              <a:off x="1111725" y="3257775"/>
              <a:ext cx="38550" cy="88875"/>
            </a:xfrm>
            <a:custGeom>
              <a:rect b="b" l="l" r="r" t="t"/>
              <a:pathLst>
                <a:path extrusionOk="0" h="3555" w="1542">
                  <a:moveTo>
                    <a:pt x="1040" y="1"/>
                  </a:moveTo>
                  <a:cubicBezTo>
                    <a:pt x="919" y="262"/>
                    <a:pt x="784" y="508"/>
                    <a:pt x="628" y="748"/>
                  </a:cubicBezTo>
                  <a:cubicBezTo>
                    <a:pt x="442" y="1045"/>
                    <a:pt x="226" y="1321"/>
                    <a:pt x="1" y="1587"/>
                  </a:cubicBezTo>
                  <a:cubicBezTo>
                    <a:pt x="186" y="2244"/>
                    <a:pt x="377" y="2902"/>
                    <a:pt x="563" y="3554"/>
                  </a:cubicBezTo>
                  <a:lnTo>
                    <a:pt x="573" y="3554"/>
                  </a:lnTo>
                  <a:cubicBezTo>
                    <a:pt x="829" y="3037"/>
                    <a:pt x="1170" y="2570"/>
                    <a:pt x="1541" y="2124"/>
                  </a:cubicBezTo>
                  <a:lnTo>
                    <a:pt x="1541" y="2124"/>
                  </a:lnTo>
                  <a:cubicBezTo>
                    <a:pt x="1516" y="2129"/>
                    <a:pt x="1486" y="2139"/>
                    <a:pt x="1461" y="2144"/>
                  </a:cubicBezTo>
                  <a:cubicBezTo>
                    <a:pt x="1280" y="1441"/>
                    <a:pt x="1140" y="723"/>
                    <a:pt x="10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5"/>
            <p:cNvSpPr/>
            <p:nvPr/>
          </p:nvSpPr>
          <p:spPr>
            <a:xfrm>
              <a:off x="1283900" y="3107825"/>
              <a:ext cx="41675" cy="61250"/>
            </a:xfrm>
            <a:custGeom>
              <a:rect b="b" l="l" r="r" t="t"/>
              <a:pathLst>
                <a:path extrusionOk="0" h="2450" w="1667">
                  <a:moveTo>
                    <a:pt x="1666" y="0"/>
                  </a:moveTo>
                  <a:cubicBezTo>
                    <a:pt x="1305" y="96"/>
                    <a:pt x="939" y="196"/>
                    <a:pt x="572" y="307"/>
                  </a:cubicBezTo>
                  <a:cubicBezTo>
                    <a:pt x="457" y="623"/>
                    <a:pt x="356" y="949"/>
                    <a:pt x="276" y="1275"/>
                  </a:cubicBezTo>
                  <a:cubicBezTo>
                    <a:pt x="181" y="1667"/>
                    <a:pt x="95" y="2058"/>
                    <a:pt x="0" y="2450"/>
                  </a:cubicBezTo>
                  <a:cubicBezTo>
                    <a:pt x="301" y="2319"/>
                    <a:pt x="602" y="2189"/>
                    <a:pt x="904" y="2058"/>
                  </a:cubicBezTo>
                  <a:cubicBezTo>
                    <a:pt x="954" y="1802"/>
                    <a:pt x="1009" y="1551"/>
                    <a:pt x="1074" y="1306"/>
                  </a:cubicBezTo>
                  <a:cubicBezTo>
                    <a:pt x="1210" y="804"/>
                    <a:pt x="1405" y="372"/>
                    <a:pt x="16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5"/>
            <p:cNvSpPr/>
            <p:nvPr/>
          </p:nvSpPr>
          <p:spPr>
            <a:xfrm>
              <a:off x="1212500" y="3115475"/>
              <a:ext cx="85725" cy="85600"/>
            </a:xfrm>
            <a:custGeom>
              <a:rect b="b" l="l" r="r" t="t"/>
              <a:pathLst>
                <a:path extrusionOk="0" h="3424" w="3429">
                  <a:moveTo>
                    <a:pt x="3428" y="1"/>
                  </a:moveTo>
                  <a:lnTo>
                    <a:pt x="3428" y="1"/>
                  </a:lnTo>
                  <a:cubicBezTo>
                    <a:pt x="2460" y="287"/>
                    <a:pt x="1476" y="608"/>
                    <a:pt x="532" y="914"/>
                  </a:cubicBezTo>
                  <a:cubicBezTo>
                    <a:pt x="271" y="1692"/>
                    <a:pt x="161" y="2550"/>
                    <a:pt x="0" y="3384"/>
                  </a:cubicBezTo>
                  <a:cubicBezTo>
                    <a:pt x="5" y="3399"/>
                    <a:pt x="10" y="3409"/>
                    <a:pt x="15" y="3424"/>
                  </a:cubicBezTo>
                  <a:cubicBezTo>
                    <a:pt x="115" y="3268"/>
                    <a:pt x="397" y="3223"/>
                    <a:pt x="562" y="3148"/>
                  </a:cubicBezTo>
                  <a:cubicBezTo>
                    <a:pt x="823" y="3032"/>
                    <a:pt x="1084" y="2917"/>
                    <a:pt x="1340" y="2801"/>
                  </a:cubicBezTo>
                  <a:cubicBezTo>
                    <a:pt x="1847" y="2581"/>
                    <a:pt x="2354" y="2365"/>
                    <a:pt x="2856" y="2144"/>
                  </a:cubicBezTo>
                  <a:cubicBezTo>
                    <a:pt x="2951" y="1752"/>
                    <a:pt x="3037" y="1361"/>
                    <a:pt x="3132" y="969"/>
                  </a:cubicBezTo>
                  <a:cubicBezTo>
                    <a:pt x="3212" y="643"/>
                    <a:pt x="3313" y="317"/>
                    <a:pt x="34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5"/>
            <p:cNvSpPr/>
            <p:nvPr/>
          </p:nvSpPr>
          <p:spPr>
            <a:xfrm>
              <a:off x="1209850" y="3042675"/>
              <a:ext cx="193900" cy="96175"/>
            </a:xfrm>
            <a:custGeom>
              <a:rect b="b" l="l" r="r" t="t"/>
              <a:pathLst>
                <a:path extrusionOk="0" h="3847" w="7756">
                  <a:moveTo>
                    <a:pt x="5922" y="0"/>
                  </a:moveTo>
                  <a:cubicBezTo>
                    <a:pt x="3688" y="0"/>
                    <a:pt x="1477" y="343"/>
                    <a:pt x="1" y="1803"/>
                  </a:cubicBezTo>
                  <a:cubicBezTo>
                    <a:pt x="151" y="2496"/>
                    <a:pt x="347" y="3179"/>
                    <a:pt x="578" y="3846"/>
                  </a:cubicBezTo>
                  <a:cubicBezTo>
                    <a:pt x="598" y="3841"/>
                    <a:pt x="618" y="3836"/>
                    <a:pt x="638" y="3826"/>
                  </a:cubicBezTo>
                  <a:cubicBezTo>
                    <a:pt x="814" y="3294"/>
                    <a:pt x="1060" y="2792"/>
                    <a:pt x="1446" y="2361"/>
                  </a:cubicBezTo>
                  <a:cubicBezTo>
                    <a:pt x="1943" y="1803"/>
                    <a:pt x="2621" y="1432"/>
                    <a:pt x="3308" y="1136"/>
                  </a:cubicBezTo>
                  <a:cubicBezTo>
                    <a:pt x="4714" y="523"/>
                    <a:pt x="6225" y="162"/>
                    <a:pt x="7755" y="62"/>
                  </a:cubicBezTo>
                  <a:cubicBezTo>
                    <a:pt x="7153" y="26"/>
                    <a:pt x="6537" y="0"/>
                    <a:pt x="59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5"/>
            <p:cNvSpPr/>
            <p:nvPr/>
          </p:nvSpPr>
          <p:spPr>
            <a:xfrm>
              <a:off x="1225800" y="3044200"/>
              <a:ext cx="202300" cy="94150"/>
            </a:xfrm>
            <a:custGeom>
              <a:rect b="b" l="l" r="r" t="t"/>
              <a:pathLst>
                <a:path extrusionOk="0" h="3766" w="8092">
                  <a:moveTo>
                    <a:pt x="8091" y="71"/>
                  </a:moveTo>
                  <a:cubicBezTo>
                    <a:pt x="8091" y="71"/>
                    <a:pt x="8091" y="71"/>
                    <a:pt x="8091" y="71"/>
                  </a:cubicBezTo>
                  <a:cubicBezTo>
                    <a:pt x="8091" y="71"/>
                    <a:pt x="8091" y="71"/>
                    <a:pt x="8091" y="71"/>
                  </a:cubicBezTo>
                  <a:close/>
                  <a:moveTo>
                    <a:pt x="7117" y="1"/>
                  </a:moveTo>
                  <a:cubicBezTo>
                    <a:pt x="5587" y="101"/>
                    <a:pt x="4076" y="462"/>
                    <a:pt x="2670" y="1075"/>
                  </a:cubicBezTo>
                  <a:cubicBezTo>
                    <a:pt x="1983" y="1371"/>
                    <a:pt x="1305" y="1742"/>
                    <a:pt x="808" y="2300"/>
                  </a:cubicBezTo>
                  <a:cubicBezTo>
                    <a:pt x="422" y="2731"/>
                    <a:pt x="176" y="3233"/>
                    <a:pt x="0" y="3765"/>
                  </a:cubicBezTo>
                  <a:cubicBezTo>
                    <a:pt x="944" y="3459"/>
                    <a:pt x="1928" y="3138"/>
                    <a:pt x="2896" y="2852"/>
                  </a:cubicBezTo>
                  <a:cubicBezTo>
                    <a:pt x="3263" y="2741"/>
                    <a:pt x="3629" y="2641"/>
                    <a:pt x="3990" y="2545"/>
                  </a:cubicBezTo>
                  <a:cubicBezTo>
                    <a:pt x="4332" y="2039"/>
                    <a:pt x="4799" y="1627"/>
                    <a:pt x="5386" y="1281"/>
                  </a:cubicBezTo>
                  <a:cubicBezTo>
                    <a:pt x="6017" y="907"/>
                    <a:pt x="7240" y="68"/>
                    <a:pt x="8014" y="68"/>
                  </a:cubicBezTo>
                  <a:cubicBezTo>
                    <a:pt x="8040" y="68"/>
                    <a:pt x="8066" y="69"/>
                    <a:pt x="8091" y="71"/>
                  </a:cubicBezTo>
                  <a:lnTo>
                    <a:pt x="8091" y="71"/>
                  </a:lnTo>
                  <a:cubicBezTo>
                    <a:pt x="7770" y="46"/>
                    <a:pt x="7444" y="26"/>
                    <a:pt x="71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5"/>
            <p:cNvSpPr/>
            <p:nvPr/>
          </p:nvSpPr>
          <p:spPr>
            <a:xfrm>
              <a:off x="1137700" y="3125150"/>
              <a:ext cx="74825" cy="186225"/>
            </a:xfrm>
            <a:custGeom>
              <a:rect b="b" l="l" r="r" t="t"/>
              <a:pathLst>
                <a:path extrusionOk="0" h="7449" w="2993">
                  <a:moveTo>
                    <a:pt x="1823" y="0"/>
                  </a:moveTo>
                  <a:cubicBezTo>
                    <a:pt x="999" y="1646"/>
                    <a:pt x="799" y="3629"/>
                    <a:pt x="1" y="5306"/>
                  </a:cubicBezTo>
                  <a:cubicBezTo>
                    <a:pt x="101" y="6028"/>
                    <a:pt x="241" y="6746"/>
                    <a:pt x="422" y="7449"/>
                  </a:cubicBezTo>
                  <a:cubicBezTo>
                    <a:pt x="447" y="7444"/>
                    <a:pt x="477" y="7434"/>
                    <a:pt x="502" y="7429"/>
                  </a:cubicBezTo>
                  <a:cubicBezTo>
                    <a:pt x="1200" y="6575"/>
                    <a:pt x="1998" y="5772"/>
                    <a:pt x="2460" y="4774"/>
                  </a:cubicBezTo>
                  <a:cubicBezTo>
                    <a:pt x="2721" y="4216"/>
                    <a:pt x="2872" y="3614"/>
                    <a:pt x="2992" y="2997"/>
                  </a:cubicBezTo>
                  <a:cubicBezTo>
                    <a:pt x="2480" y="2053"/>
                    <a:pt x="2084" y="1044"/>
                    <a:pt x="18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" name="Google Shape;871;p5"/>
            <p:cNvSpPr/>
            <p:nvPr/>
          </p:nvSpPr>
          <p:spPr>
            <a:xfrm>
              <a:off x="1100550" y="3321525"/>
              <a:ext cx="114975" cy="225525"/>
            </a:xfrm>
            <a:custGeom>
              <a:rect b="b" l="l" r="r" t="t"/>
              <a:pathLst>
                <a:path extrusionOk="0" h="9021" w="4599">
                  <a:moveTo>
                    <a:pt x="4518" y="0"/>
                  </a:moveTo>
                  <a:lnTo>
                    <a:pt x="4518" y="0"/>
                  </a:lnTo>
                  <a:cubicBezTo>
                    <a:pt x="3655" y="246"/>
                    <a:pt x="2787" y="487"/>
                    <a:pt x="1918" y="728"/>
                  </a:cubicBezTo>
                  <a:cubicBezTo>
                    <a:pt x="1632" y="808"/>
                    <a:pt x="1276" y="849"/>
                    <a:pt x="1020" y="1004"/>
                  </a:cubicBezTo>
                  <a:cubicBezTo>
                    <a:pt x="965" y="1115"/>
                    <a:pt x="909" y="1235"/>
                    <a:pt x="864" y="1351"/>
                  </a:cubicBezTo>
                  <a:cubicBezTo>
                    <a:pt x="1" y="3529"/>
                    <a:pt x="1025" y="6013"/>
                    <a:pt x="593" y="8312"/>
                  </a:cubicBezTo>
                  <a:cubicBezTo>
                    <a:pt x="548" y="8533"/>
                    <a:pt x="493" y="8749"/>
                    <a:pt x="432" y="8960"/>
                  </a:cubicBezTo>
                  <a:cubicBezTo>
                    <a:pt x="448" y="8980"/>
                    <a:pt x="468" y="9000"/>
                    <a:pt x="483" y="9020"/>
                  </a:cubicBezTo>
                  <a:cubicBezTo>
                    <a:pt x="1376" y="8363"/>
                    <a:pt x="2259" y="7685"/>
                    <a:pt x="3158" y="7017"/>
                  </a:cubicBezTo>
                  <a:cubicBezTo>
                    <a:pt x="3635" y="6666"/>
                    <a:pt x="4112" y="6315"/>
                    <a:pt x="4599" y="5973"/>
                  </a:cubicBezTo>
                  <a:cubicBezTo>
                    <a:pt x="4528" y="4061"/>
                    <a:pt x="3610" y="2048"/>
                    <a:pt x="4378" y="291"/>
                  </a:cubicBezTo>
                  <a:cubicBezTo>
                    <a:pt x="4418" y="191"/>
                    <a:pt x="4468" y="96"/>
                    <a:pt x="45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" name="Google Shape;872;p5"/>
            <p:cNvSpPr/>
            <p:nvPr/>
          </p:nvSpPr>
          <p:spPr>
            <a:xfrm>
              <a:off x="1000300" y="3529450"/>
              <a:ext cx="94375" cy="179075"/>
            </a:xfrm>
            <a:custGeom>
              <a:rect b="b" l="l" r="r" t="t"/>
              <a:pathLst>
                <a:path extrusionOk="0" h="7163" w="3775">
                  <a:moveTo>
                    <a:pt x="1847" y="0"/>
                  </a:moveTo>
                  <a:cubicBezTo>
                    <a:pt x="1837" y="51"/>
                    <a:pt x="1822" y="106"/>
                    <a:pt x="1812" y="156"/>
                  </a:cubicBezTo>
                  <a:cubicBezTo>
                    <a:pt x="1546" y="1225"/>
                    <a:pt x="919" y="2169"/>
                    <a:pt x="422" y="3152"/>
                  </a:cubicBezTo>
                  <a:cubicBezTo>
                    <a:pt x="261" y="3474"/>
                    <a:pt x="116" y="3800"/>
                    <a:pt x="0" y="4131"/>
                  </a:cubicBezTo>
                  <a:cubicBezTo>
                    <a:pt x="813" y="5195"/>
                    <a:pt x="1697" y="6204"/>
                    <a:pt x="2630" y="7163"/>
                  </a:cubicBezTo>
                  <a:cubicBezTo>
                    <a:pt x="2570" y="6475"/>
                    <a:pt x="2580" y="5798"/>
                    <a:pt x="2716" y="5115"/>
                  </a:cubicBezTo>
                  <a:cubicBezTo>
                    <a:pt x="2912" y="4136"/>
                    <a:pt x="3358" y="3228"/>
                    <a:pt x="3775" y="2314"/>
                  </a:cubicBezTo>
                  <a:lnTo>
                    <a:pt x="3770" y="2314"/>
                  </a:lnTo>
                  <a:cubicBezTo>
                    <a:pt x="3077" y="1586"/>
                    <a:pt x="2435" y="813"/>
                    <a:pt x="18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" name="Google Shape;873;p5"/>
            <p:cNvSpPr/>
            <p:nvPr/>
          </p:nvSpPr>
          <p:spPr>
            <a:xfrm>
              <a:off x="1066050" y="3622050"/>
              <a:ext cx="127775" cy="265425"/>
            </a:xfrm>
            <a:custGeom>
              <a:rect b="b" l="l" r="r" t="t"/>
              <a:pathLst>
                <a:path extrusionOk="0" h="10617" w="5111">
                  <a:moveTo>
                    <a:pt x="4131" y="1"/>
                  </a:moveTo>
                  <a:cubicBezTo>
                    <a:pt x="3745" y="317"/>
                    <a:pt x="3358" y="643"/>
                    <a:pt x="2967" y="969"/>
                  </a:cubicBezTo>
                  <a:cubicBezTo>
                    <a:pt x="1978" y="1802"/>
                    <a:pt x="984" y="2651"/>
                    <a:pt x="6" y="3459"/>
                  </a:cubicBezTo>
                  <a:lnTo>
                    <a:pt x="0" y="3459"/>
                  </a:lnTo>
                  <a:cubicBezTo>
                    <a:pt x="151" y="5266"/>
                    <a:pt x="778" y="7093"/>
                    <a:pt x="773" y="8930"/>
                  </a:cubicBezTo>
                  <a:cubicBezTo>
                    <a:pt x="768" y="9482"/>
                    <a:pt x="708" y="10034"/>
                    <a:pt x="658" y="10586"/>
                  </a:cubicBezTo>
                  <a:cubicBezTo>
                    <a:pt x="673" y="10596"/>
                    <a:pt x="683" y="10606"/>
                    <a:pt x="693" y="10616"/>
                  </a:cubicBezTo>
                  <a:cubicBezTo>
                    <a:pt x="2119" y="9020"/>
                    <a:pt x="3584" y="7464"/>
                    <a:pt x="5110" y="5974"/>
                  </a:cubicBezTo>
                  <a:cubicBezTo>
                    <a:pt x="4854" y="3986"/>
                    <a:pt x="4167" y="1943"/>
                    <a:pt x="4222" y="6"/>
                  </a:cubicBezTo>
                  <a:lnTo>
                    <a:pt x="413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" name="Google Shape;874;p5"/>
            <p:cNvSpPr/>
            <p:nvPr/>
          </p:nvSpPr>
          <p:spPr>
            <a:xfrm>
              <a:off x="998675" y="3829225"/>
              <a:ext cx="140925" cy="279725"/>
            </a:xfrm>
            <a:custGeom>
              <a:rect b="b" l="l" r="r" t="t"/>
              <a:pathLst>
                <a:path extrusionOk="0" h="11189" w="5637">
                  <a:moveTo>
                    <a:pt x="643" y="0"/>
                  </a:moveTo>
                  <a:cubicBezTo>
                    <a:pt x="527" y="1190"/>
                    <a:pt x="271" y="2385"/>
                    <a:pt x="126" y="3579"/>
                  </a:cubicBezTo>
                  <a:cubicBezTo>
                    <a:pt x="55" y="4096"/>
                    <a:pt x="15" y="4618"/>
                    <a:pt x="10" y="5140"/>
                  </a:cubicBezTo>
                  <a:cubicBezTo>
                    <a:pt x="0" y="7309"/>
                    <a:pt x="743" y="9467"/>
                    <a:pt x="2063" y="11188"/>
                  </a:cubicBezTo>
                  <a:lnTo>
                    <a:pt x="5637" y="11188"/>
                  </a:lnTo>
                  <a:cubicBezTo>
                    <a:pt x="5431" y="9959"/>
                    <a:pt x="5245" y="8684"/>
                    <a:pt x="5230" y="7429"/>
                  </a:cubicBezTo>
                  <a:cubicBezTo>
                    <a:pt x="4221" y="6671"/>
                    <a:pt x="3529" y="5502"/>
                    <a:pt x="3353" y="4257"/>
                  </a:cubicBezTo>
                  <a:cubicBezTo>
                    <a:pt x="3258" y="3609"/>
                    <a:pt x="3298" y="2957"/>
                    <a:pt x="3353" y="2299"/>
                  </a:cubicBezTo>
                  <a:cubicBezTo>
                    <a:pt x="2419" y="1576"/>
                    <a:pt x="1511" y="809"/>
                    <a:pt x="6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" name="Google Shape;875;p5"/>
            <p:cNvSpPr/>
            <p:nvPr/>
          </p:nvSpPr>
          <p:spPr>
            <a:xfrm>
              <a:off x="1465725" y="3292150"/>
              <a:ext cx="136800" cy="98525"/>
            </a:xfrm>
            <a:custGeom>
              <a:rect b="b" l="l" r="r" t="t"/>
              <a:pathLst>
                <a:path extrusionOk="0" h="3941" w="5472">
                  <a:moveTo>
                    <a:pt x="5471" y="1"/>
                  </a:moveTo>
                  <a:lnTo>
                    <a:pt x="5471" y="1"/>
                  </a:lnTo>
                  <a:cubicBezTo>
                    <a:pt x="4608" y="578"/>
                    <a:pt x="3744" y="1150"/>
                    <a:pt x="2886" y="1727"/>
                  </a:cubicBezTo>
                  <a:cubicBezTo>
                    <a:pt x="1877" y="2395"/>
                    <a:pt x="848" y="3088"/>
                    <a:pt x="0" y="3936"/>
                  </a:cubicBezTo>
                  <a:lnTo>
                    <a:pt x="0" y="3941"/>
                  </a:lnTo>
                  <a:cubicBezTo>
                    <a:pt x="1044" y="3750"/>
                    <a:pt x="2133" y="3529"/>
                    <a:pt x="3177" y="3339"/>
                  </a:cubicBezTo>
                  <a:cubicBezTo>
                    <a:pt x="3258" y="3273"/>
                    <a:pt x="3338" y="3213"/>
                    <a:pt x="3418" y="3148"/>
                  </a:cubicBezTo>
                  <a:cubicBezTo>
                    <a:pt x="4437" y="2340"/>
                    <a:pt x="5441" y="1276"/>
                    <a:pt x="547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" name="Google Shape;876;p5"/>
            <p:cNvSpPr/>
            <p:nvPr/>
          </p:nvSpPr>
          <p:spPr>
            <a:xfrm>
              <a:off x="1436975" y="3341350"/>
              <a:ext cx="35675" cy="84100"/>
            </a:xfrm>
            <a:custGeom>
              <a:rect b="b" l="l" r="r" t="t"/>
              <a:pathLst>
                <a:path extrusionOk="0" h="3364" w="1427">
                  <a:moveTo>
                    <a:pt x="1426" y="0"/>
                  </a:moveTo>
                  <a:lnTo>
                    <a:pt x="1426" y="0"/>
                  </a:lnTo>
                  <a:cubicBezTo>
                    <a:pt x="934" y="312"/>
                    <a:pt x="472" y="658"/>
                    <a:pt x="51" y="1054"/>
                  </a:cubicBezTo>
                  <a:cubicBezTo>
                    <a:pt x="6" y="1822"/>
                    <a:pt x="1" y="2595"/>
                    <a:pt x="36" y="3363"/>
                  </a:cubicBezTo>
                  <a:cubicBezTo>
                    <a:pt x="347" y="2851"/>
                    <a:pt x="723" y="2390"/>
                    <a:pt x="1150" y="1968"/>
                  </a:cubicBezTo>
                  <a:cubicBezTo>
                    <a:pt x="1260" y="1315"/>
                    <a:pt x="1311" y="653"/>
                    <a:pt x="142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" name="Google Shape;877;p5"/>
            <p:cNvSpPr/>
            <p:nvPr/>
          </p:nvSpPr>
          <p:spPr>
            <a:xfrm>
              <a:off x="1305600" y="3521800"/>
              <a:ext cx="143575" cy="114200"/>
            </a:xfrm>
            <a:custGeom>
              <a:rect b="b" l="l" r="r" t="t"/>
              <a:pathLst>
                <a:path extrusionOk="0" h="4568" w="5743">
                  <a:moveTo>
                    <a:pt x="5742" y="0"/>
                  </a:moveTo>
                  <a:lnTo>
                    <a:pt x="5742" y="0"/>
                  </a:lnTo>
                  <a:cubicBezTo>
                    <a:pt x="4588" y="447"/>
                    <a:pt x="3393" y="979"/>
                    <a:pt x="2259" y="1491"/>
                  </a:cubicBezTo>
                  <a:cubicBezTo>
                    <a:pt x="1923" y="1807"/>
                    <a:pt x="1581" y="2123"/>
                    <a:pt x="1280" y="2470"/>
                  </a:cubicBezTo>
                  <a:cubicBezTo>
                    <a:pt x="733" y="3082"/>
                    <a:pt x="297" y="3800"/>
                    <a:pt x="0" y="4568"/>
                  </a:cubicBezTo>
                  <a:cubicBezTo>
                    <a:pt x="728" y="4292"/>
                    <a:pt x="1466" y="4011"/>
                    <a:pt x="2194" y="3735"/>
                  </a:cubicBezTo>
                  <a:lnTo>
                    <a:pt x="2239" y="3760"/>
                  </a:lnTo>
                  <a:cubicBezTo>
                    <a:pt x="2395" y="3463"/>
                    <a:pt x="2605" y="3187"/>
                    <a:pt x="2876" y="2936"/>
                  </a:cubicBezTo>
                  <a:cubicBezTo>
                    <a:pt x="3444" y="2424"/>
                    <a:pt x="4202" y="2158"/>
                    <a:pt x="4764" y="1641"/>
                  </a:cubicBezTo>
                  <a:cubicBezTo>
                    <a:pt x="5246" y="1190"/>
                    <a:pt x="5532" y="623"/>
                    <a:pt x="574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" name="Google Shape;878;p5"/>
            <p:cNvSpPr/>
            <p:nvPr/>
          </p:nvSpPr>
          <p:spPr>
            <a:xfrm>
              <a:off x="1167700" y="3949425"/>
              <a:ext cx="89475" cy="159525"/>
            </a:xfrm>
            <a:custGeom>
              <a:rect b="b" l="l" r="r" t="t"/>
              <a:pathLst>
                <a:path extrusionOk="0" h="6381" w="3579">
                  <a:moveTo>
                    <a:pt x="3564" y="1"/>
                  </a:moveTo>
                  <a:cubicBezTo>
                    <a:pt x="2364" y="704"/>
                    <a:pt x="1185" y="1451"/>
                    <a:pt x="65" y="2285"/>
                  </a:cubicBezTo>
                  <a:cubicBezTo>
                    <a:pt x="55" y="2390"/>
                    <a:pt x="50" y="2495"/>
                    <a:pt x="45" y="2606"/>
                  </a:cubicBezTo>
                  <a:cubicBezTo>
                    <a:pt x="0" y="3866"/>
                    <a:pt x="346" y="5131"/>
                    <a:pt x="377" y="6380"/>
                  </a:cubicBezTo>
                  <a:lnTo>
                    <a:pt x="2123" y="6380"/>
                  </a:lnTo>
                  <a:cubicBezTo>
                    <a:pt x="2189" y="5959"/>
                    <a:pt x="2199" y="5517"/>
                    <a:pt x="2189" y="5070"/>
                  </a:cubicBezTo>
                  <a:cubicBezTo>
                    <a:pt x="2179" y="3504"/>
                    <a:pt x="1973" y="1873"/>
                    <a:pt x="2901" y="689"/>
                  </a:cubicBezTo>
                  <a:cubicBezTo>
                    <a:pt x="3097" y="443"/>
                    <a:pt x="3338" y="227"/>
                    <a:pt x="3579" y="11"/>
                  </a:cubicBezTo>
                  <a:lnTo>
                    <a:pt x="356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" name="Google Shape;879;p5"/>
            <p:cNvSpPr/>
            <p:nvPr/>
          </p:nvSpPr>
          <p:spPr>
            <a:xfrm>
              <a:off x="1135950" y="3822575"/>
              <a:ext cx="95900" cy="185350"/>
            </a:xfrm>
            <a:custGeom>
              <a:rect b="b" l="l" r="r" t="t"/>
              <a:pathLst>
                <a:path extrusionOk="0" h="7414" w="3836">
                  <a:moveTo>
                    <a:pt x="3107" y="0"/>
                  </a:moveTo>
                  <a:cubicBezTo>
                    <a:pt x="3052" y="106"/>
                    <a:pt x="2992" y="206"/>
                    <a:pt x="2932" y="307"/>
                  </a:cubicBezTo>
                  <a:cubicBezTo>
                    <a:pt x="2676" y="723"/>
                    <a:pt x="2374" y="1100"/>
                    <a:pt x="2058" y="1476"/>
                  </a:cubicBezTo>
                  <a:cubicBezTo>
                    <a:pt x="1647" y="1968"/>
                    <a:pt x="1215" y="2455"/>
                    <a:pt x="869" y="2997"/>
                  </a:cubicBezTo>
                  <a:cubicBezTo>
                    <a:pt x="457" y="3644"/>
                    <a:pt x="176" y="4342"/>
                    <a:pt x="0" y="5065"/>
                  </a:cubicBezTo>
                  <a:cubicBezTo>
                    <a:pt x="337" y="5893"/>
                    <a:pt x="753" y="6681"/>
                    <a:pt x="1260" y="7414"/>
                  </a:cubicBezTo>
                  <a:cubicBezTo>
                    <a:pt x="1285" y="7394"/>
                    <a:pt x="1310" y="7374"/>
                    <a:pt x="1335" y="7359"/>
                  </a:cubicBezTo>
                  <a:cubicBezTo>
                    <a:pt x="1526" y="5311"/>
                    <a:pt x="2686" y="3539"/>
                    <a:pt x="3835" y="1752"/>
                  </a:cubicBezTo>
                  <a:lnTo>
                    <a:pt x="3835" y="1752"/>
                  </a:lnTo>
                  <a:cubicBezTo>
                    <a:pt x="3825" y="1762"/>
                    <a:pt x="3815" y="1767"/>
                    <a:pt x="3805" y="1772"/>
                  </a:cubicBezTo>
                  <a:cubicBezTo>
                    <a:pt x="3524" y="1210"/>
                    <a:pt x="3303" y="623"/>
                    <a:pt x="3137" y="15"/>
                  </a:cubicBezTo>
                  <a:lnTo>
                    <a:pt x="310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" name="Google Shape;880;p5"/>
            <p:cNvSpPr/>
            <p:nvPr/>
          </p:nvSpPr>
          <p:spPr>
            <a:xfrm>
              <a:off x="1231825" y="3751550"/>
              <a:ext cx="117725" cy="114850"/>
            </a:xfrm>
            <a:custGeom>
              <a:rect b="b" l="l" r="r" t="t"/>
              <a:pathLst>
                <a:path extrusionOk="0" h="4594" w="4709">
                  <a:moveTo>
                    <a:pt x="4708" y="0"/>
                  </a:moveTo>
                  <a:lnTo>
                    <a:pt x="4708" y="0"/>
                  </a:lnTo>
                  <a:cubicBezTo>
                    <a:pt x="3564" y="884"/>
                    <a:pt x="2399" y="1787"/>
                    <a:pt x="1220" y="2621"/>
                  </a:cubicBezTo>
                  <a:cubicBezTo>
                    <a:pt x="1215" y="2616"/>
                    <a:pt x="1215" y="2611"/>
                    <a:pt x="1210" y="2605"/>
                  </a:cubicBezTo>
                  <a:cubicBezTo>
                    <a:pt x="843" y="3283"/>
                    <a:pt x="422" y="3941"/>
                    <a:pt x="0" y="4593"/>
                  </a:cubicBezTo>
                  <a:cubicBezTo>
                    <a:pt x="1456" y="3800"/>
                    <a:pt x="2881" y="2887"/>
                    <a:pt x="4256" y="1968"/>
                  </a:cubicBezTo>
                  <a:cubicBezTo>
                    <a:pt x="4548" y="1371"/>
                    <a:pt x="4663" y="698"/>
                    <a:pt x="470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" name="Google Shape;881;p5"/>
            <p:cNvSpPr/>
            <p:nvPr/>
          </p:nvSpPr>
          <p:spPr>
            <a:xfrm>
              <a:off x="1236950" y="3554175"/>
              <a:ext cx="68675" cy="262525"/>
            </a:xfrm>
            <a:custGeom>
              <a:rect b="b" l="l" r="r" t="t"/>
              <a:pathLst>
                <a:path extrusionOk="0" h="10501" w="2747">
                  <a:moveTo>
                    <a:pt x="2425" y="0"/>
                  </a:moveTo>
                  <a:cubicBezTo>
                    <a:pt x="2149" y="261"/>
                    <a:pt x="1893" y="532"/>
                    <a:pt x="1662" y="833"/>
                  </a:cubicBezTo>
                  <a:cubicBezTo>
                    <a:pt x="292" y="2640"/>
                    <a:pt x="292" y="5045"/>
                    <a:pt x="1" y="7338"/>
                  </a:cubicBezTo>
                  <a:cubicBezTo>
                    <a:pt x="232" y="8357"/>
                    <a:pt x="468" y="9607"/>
                    <a:pt x="1005" y="10500"/>
                  </a:cubicBezTo>
                  <a:cubicBezTo>
                    <a:pt x="1532" y="9537"/>
                    <a:pt x="1948" y="8538"/>
                    <a:pt x="2119" y="7464"/>
                  </a:cubicBezTo>
                  <a:cubicBezTo>
                    <a:pt x="2270" y="6545"/>
                    <a:pt x="2224" y="5602"/>
                    <a:pt x="2370" y="4678"/>
                  </a:cubicBezTo>
                  <a:cubicBezTo>
                    <a:pt x="2445" y="4201"/>
                    <a:pt x="2576" y="3724"/>
                    <a:pt x="2746" y="3273"/>
                  </a:cubicBezTo>
                  <a:lnTo>
                    <a:pt x="2746" y="3273"/>
                  </a:lnTo>
                  <a:cubicBezTo>
                    <a:pt x="2726" y="3283"/>
                    <a:pt x="2706" y="3288"/>
                    <a:pt x="2691" y="3298"/>
                  </a:cubicBezTo>
                  <a:cubicBezTo>
                    <a:pt x="2576" y="2535"/>
                    <a:pt x="2500" y="1772"/>
                    <a:pt x="2460" y="1004"/>
                  </a:cubicBezTo>
                  <a:cubicBezTo>
                    <a:pt x="2440" y="668"/>
                    <a:pt x="2430" y="336"/>
                    <a:pt x="24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" name="Google Shape;882;p5"/>
            <p:cNvSpPr/>
            <p:nvPr/>
          </p:nvSpPr>
          <p:spPr>
            <a:xfrm>
              <a:off x="1359925" y="3367700"/>
              <a:ext cx="78325" cy="191875"/>
            </a:xfrm>
            <a:custGeom>
              <a:rect b="b" l="l" r="r" t="t"/>
              <a:pathLst>
                <a:path extrusionOk="0" h="7675" w="3133">
                  <a:moveTo>
                    <a:pt x="3133" y="0"/>
                  </a:moveTo>
                  <a:lnTo>
                    <a:pt x="3133" y="0"/>
                  </a:lnTo>
                  <a:cubicBezTo>
                    <a:pt x="2571" y="517"/>
                    <a:pt x="2089" y="1115"/>
                    <a:pt x="1722" y="1812"/>
                  </a:cubicBezTo>
                  <a:cubicBezTo>
                    <a:pt x="1215" y="2766"/>
                    <a:pt x="954" y="3845"/>
                    <a:pt x="352" y="4744"/>
                  </a:cubicBezTo>
                  <a:cubicBezTo>
                    <a:pt x="267" y="4874"/>
                    <a:pt x="171" y="5005"/>
                    <a:pt x="66" y="5125"/>
                  </a:cubicBezTo>
                  <a:cubicBezTo>
                    <a:pt x="11" y="5973"/>
                    <a:pt x="1" y="6827"/>
                    <a:pt x="46" y="7675"/>
                  </a:cubicBezTo>
                  <a:cubicBezTo>
                    <a:pt x="61" y="7670"/>
                    <a:pt x="71" y="7660"/>
                    <a:pt x="86" y="7655"/>
                  </a:cubicBezTo>
                  <a:cubicBezTo>
                    <a:pt x="543" y="7228"/>
                    <a:pt x="995" y="6797"/>
                    <a:pt x="1346" y="6285"/>
                  </a:cubicBezTo>
                  <a:cubicBezTo>
                    <a:pt x="2114" y="5160"/>
                    <a:pt x="2335" y="3750"/>
                    <a:pt x="2977" y="2555"/>
                  </a:cubicBezTo>
                  <a:cubicBezTo>
                    <a:pt x="3022" y="2470"/>
                    <a:pt x="3068" y="2390"/>
                    <a:pt x="3118" y="2309"/>
                  </a:cubicBezTo>
                  <a:cubicBezTo>
                    <a:pt x="3083" y="1541"/>
                    <a:pt x="3088" y="768"/>
                    <a:pt x="313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" name="Google Shape;883;p5"/>
            <p:cNvSpPr/>
            <p:nvPr/>
          </p:nvSpPr>
          <p:spPr>
            <a:xfrm>
              <a:off x="1437850" y="3375600"/>
              <a:ext cx="107325" cy="49975"/>
            </a:xfrm>
            <a:custGeom>
              <a:rect b="b" l="l" r="r" t="t"/>
              <a:pathLst>
                <a:path extrusionOk="0" h="1999" w="4293">
                  <a:moveTo>
                    <a:pt x="4292" y="1"/>
                  </a:moveTo>
                  <a:lnTo>
                    <a:pt x="4292" y="1"/>
                  </a:lnTo>
                  <a:cubicBezTo>
                    <a:pt x="3248" y="191"/>
                    <a:pt x="2159" y="412"/>
                    <a:pt x="1115" y="603"/>
                  </a:cubicBezTo>
                  <a:lnTo>
                    <a:pt x="1115" y="598"/>
                  </a:lnTo>
                  <a:cubicBezTo>
                    <a:pt x="688" y="1020"/>
                    <a:pt x="312" y="1481"/>
                    <a:pt x="1" y="1993"/>
                  </a:cubicBezTo>
                  <a:lnTo>
                    <a:pt x="1" y="1998"/>
                  </a:lnTo>
                  <a:cubicBezTo>
                    <a:pt x="789" y="1793"/>
                    <a:pt x="1607" y="1577"/>
                    <a:pt x="2410" y="1501"/>
                  </a:cubicBezTo>
                  <a:cubicBezTo>
                    <a:pt x="2982" y="954"/>
                    <a:pt x="3660" y="488"/>
                    <a:pt x="42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" name="Google Shape;884;p5"/>
            <p:cNvSpPr/>
            <p:nvPr/>
          </p:nvSpPr>
          <p:spPr>
            <a:xfrm>
              <a:off x="1465725" y="3286500"/>
              <a:ext cx="136800" cy="104050"/>
            </a:xfrm>
            <a:custGeom>
              <a:rect b="b" l="l" r="r" t="t"/>
              <a:pathLst>
                <a:path extrusionOk="0" h="4162" w="5472">
                  <a:moveTo>
                    <a:pt x="5466" y="1"/>
                  </a:moveTo>
                  <a:cubicBezTo>
                    <a:pt x="3699" y="563"/>
                    <a:pt x="1832" y="1206"/>
                    <a:pt x="276" y="2194"/>
                  </a:cubicBezTo>
                  <a:cubicBezTo>
                    <a:pt x="161" y="2847"/>
                    <a:pt x="110" y="3509"/>
                    <a:pt x="0" y="4162"/>
                  </a:cubicBezTo>
                  <a:cubicBezTo>
                    <a:pt x="848" y="3314"/>
                    <a:pt x="1877" y="2621"/>
                    <a:pt x="2886" y="1953"/>
                  </a:cubicBezTo>
                  <a:cubicBezTo>
                    <a:pt x="3744" y="1376"/>
                    <a:pt x="4608" y="804"/>
                    <a:pt x="5471" y="227"/>
                  </a:cubicBezTo>
                  <a:cubicBezTo>
                    <a:pt x="5471" y="152"/>
                    <a:pt x="5471" y="76"/>
                    <a:pt x="546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" name="Google Shape;885;p5"/>
            <p:cNvSpPr/>
            <p:nvPr/>
          </p:nvSpPr>
          <p:spPr>
            <a:xfrm>
              <a:off x="1362075" y="3413125"/>
              <a:ext cx="136050" cy="145950"/>
            </a:xfrm>
            <a:custGeom>
              <a:rect b="b" l="l" r="r" t="t"/>
              <a:pathLst>
                <a:path extrusionOk="0" h="5838" w="5442">
                  <a:moveTo>
                    <a:pt x="5441" y="0"/>
                  </a:moveTo>
                  <a:lnTo>
                    <a:pt x="5441" y="0"/>
                  </a:lnTo>
                  <a:cubicBezTo>
                    <a:pt x="4638" y="76"/>
                    <a:pt x="3820" y="292"/>
                    <a:pt x="3032" y="497"/>
                  </a:cubicBezTo>
                  <a:lnTo>
                    <a:pt x="3032" y="492"/>
                  </a:lnTo>
                  <a:cubicBezTo>
                    <a:pt x="2982" y="573"/>
                    <a:pt x="2936" y="653"/>
                    <a:pt x="2891" y="738"/>
                  </a:cubicBezTo>
                  <a:cubicBezTo>
                    <a:pt x="2249" y="1933"/>
                    <a:pt x="2028" y="3343"/>
                    <a:pt x="1260" y="4468"/>
                  </a:cubicBezTo>
                  <a:cubicBezTo>
                    <a:pt x="909" y="4980"/>
                    <a:pt x="457" y="5411"/>
                    <a:pt x="0" y="5838"/>
                  </a:cubicBezTo>
                  <a:cubicBezTo>
                    <a:pt x="1129" y="5326"/>
                    <a:pt x="2329" y="4794"/>
                    <a:pt x="3483" y="4347"/>
                  </a:cubicBezTo>
                  <a:cubicBezTo>
                    <a:pt x="3845" y="3288"/>
                    <a:pt x="3990" y="2078"/>
                    <a:pt x="4553" y="1105"/>
                  </a:cubicBezTo>
                  <a:cubicBezTo>
                    <a:pt x="4794" y="688"/>
                    <a:pt x="5100" y="332"/>
                    <a:pt x="544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" name="Google Shape;886;p5"/>
            <p:cNvSpPr/>
            <p:nvPr/>
          </p:nvSpPr>
          <p:spPr>
            <a:xfrm>
              <a:off x="1297575" y="3495825"/>
              <a:ext cx="64525" cy="140800"/>
            </a:xfrm>
            <a:custGeom>
              <a:rect b="b" l="l" r="r" t="t"/>
              <a:pathLst>
                <a:path extrusionOk="0" h="5632" w="2581">
                  <a:moveTo>
                    <a:pt x="2560" y="0"/>
                  </a:moveTo>
                  <a:cubicBezTo>
                    <a:pt x="1842" y="889"/>
                    <a:pt x="843" y="1541"/>
                    <a:pt x="0" y="2334"/>
                  </a:cubicBezTo>
                  <a:cubicBezTo>
                    <a:pt x="5" y="2670"/>
                    <a:pt x="15" y="3002"/>
                    <a:pt x="35" y="3338"/>
                  </a:cubicBezTo>
                  <a:cubicBezTo>
                    <a:pt x="75" y="4106"/>
                    <a:pt x="151" y="4869"/>
                    <a:pt x="266" y="5632"/>
                  </a:cubicBezTo>
                  <a:cubicBezTo>
                    <a:pt x="281" y="5622"/>
                    <a:pt x="301" y="5617"/>
                    <a:pt x="321" y="5607"/>
                  </a:cubicBezTo>
                  <a:cubicBezTo>
                    <a:pt x="618" y="4839"/>
                    <a:pt x="1054" y="4121"/>
                    <a:pt x="1601" y="3509"/>
                  </a:cubicBezTo>
                  <a:cubicBezTo>
                    <a:pt x="1902" y="3162"/>
                    <a:pt x="2244" y="2846"/>
                    <a:pt x="2580" y="2530"/>
                  </a:cubicBezTo>
                  <a:lnTo>
                    <a:pt x="2580" y="2530"/>
                  </a:lnTo>
                  <a:cubicBezTo>
                    <a:pt x="2565" y="2535"/>
                    <a:pt x="2555" y="2545"/>
                    <a:pt x="2540" y="2550"/>
                  </a:cubicBezTo>
                  <a:cubicBezTo>
                    <a:pt x="2495" y="1702"/>
                    <a:pt x="2505" y="848"/>
                    <a:pt x="256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" name="Google Shape;887;p5"/>
            <p:cNvSpPr/>
            <p:nvPr/>
          </p:nvSpPr>
          <p:spPr>
            <a:xfrm>
              <a:off x="1262050" y="3615150"/>
              <a:ext cx="99525" cy="201925"/>
            </a:xfrm>
            <a:custGeom>
              <a:rect b="b" l="l" r="r" t="t"/>
              <a:pathLst>
                <a:path extrusionOk="0" h="8077" w="3981">
                  <a:moveTo>
                    <a:pt x="3936" y="1"/>
                  </a:moveTo>
                  <a:cubicBezTo>
                    <a:pt x="3208" y="277"/>
                    <a:pt x="2470" y="558"/>
                    <a:pt x="1742" y="834"/>
                  </a:cubicBezTo>
                  <a:cubicBezTo>
                    <a:pt x="1572" y="1285"/>
                    <a:pt x="1441" y="1762"/>
                    <a:pt x="1366" y="2239"/>
                  </a:cubicBezTo>
                  <a:cubicBezTo>
                    <a:pt x="1220" y="3163"/>
                    <a:pt x="1266" y="4106"/>
                    <a:pt x="1115" y="5025"/>
                  </a:cubicBezTo>
                  <a:cubicBezTo>
                    <a:pt x="944" y="6099"/>
                    <a:pt x="528" y="7098"/>
                    <a:pt x="1" y="8061"/>
                  </a:cubicBezTo>
                  <a:cubicBezTo>
                    <a:pt x="6" y="8067"/>
                    <a:pt x="6" y="8072"/>
                    <a:pt x="11" y="8077"/>
                  </a:cubicBezTo>
                  <a:cubicBezTo>
                    <a:pt x="1190" y="7243"/>
                    <a:pt x="2355" y="6340"/>
                    <a:pt x="3499" y="5456"/>
                  </a:cubicBezTo>
                  <a:cubicBezTo>
                    <a:pt x="3615" y="3589"/>
                    <a:pt x="3193" y="1516"/>
                    <a:pt x="3981" y="26"/>
                  </a:cubicBezTo>
                  <a:lnTo>
                    <a:pt x="393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" name="Google Shape;888;p5"/>
            <p:cNvSpPr/>
            <p:nvPr/>
          </p:nvSpPr>
          <p:spPr>
            <a:xfrm>
              <a:off x="1213625" y="3737625"/>
              <a:ext cx="48450" cy="129275"/>
            </a:xfrm>
            <a:custGeom>
              <a:rect b="b" l="l" r="r" t="t"/>
              <a:pathLst>
                <a:path extrusionOk="0" h="5171" w="1938">
                  <a:moveTo>
                    <a:pt x="934" y="0"/>
                  </a:moveTo>
                  <a:cubicBezTo>
                    <a:pt x="778" y="1200"/>
                    <a:pt x="547" y="2359"/>
                    <a:pt x="0" y="3398"/>
                  </a:cubicBezTo>
                  <a:lnTo>
                    <a:pt x="30" y="3413"/>
                  </a:lnTo>
                  <a:cubicBezTo>
                    <a:pt x="196" y="4021"/>
                    <a:pt x="417" y="4608"/>
                    <a:pt x="698" y="5170"/>
                  </a:cubicBezTo>
                  <a:cubicBezTo>
                    <a:pt x="708" y="5165"/>
                    <a:pt x="718" y="5160"/>
                    <a:pt x="728" y="5150"/>
                  </a:cubicBezTo>
                  <a:cubicBezTo>
                    <a:pt x="1150" y="4498"/>
                    <a:pt x="1571" y="3840"/>
                    <a:pt x="1938" y="3162"/>
                  </a:cubicBezTo>
                  <a:cubicBezTo>
                    <a:pt x="1401" y="2269"/>
                    <a:pt x="1165" y="1019"/>
                    <a:pt x="9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" name="Google Shape;889;p5"/>
            <p:cNvSpPr/>
            <p:nvPr/>
          </p:nvSpPr>
          <p:spPr>
            <a:xfrm>
              <a:off x="1169325" y="3800750"/>
              <a:ext cx="168925" cy="205800"/>
            </a:xfrm>
            <a:custGeom>
              <a:rect b="b" l="l" r="r" t="t"/>
              <a:pathLst>
                <a:path extrusionOk="0" h="8232" w="6757">
                  <a:moveTo>
                    <a:pt x="6756" y="0"/>
                  </a:moveTo>
                  <a:lnTo>
                    <a:pt x="6756" y="0"/>
                  </a:lnTo>
                  <a:cubicBezTo>
                    <a:pt x="5381" y="919"/>
                    <a:pt x="3956" y="1832"/>
                    <a:pt x="2500" y="2625"/>
                  </a:cubicBezTo>
                  <a:cubicBezTo>
                    <a:pt x="1351" y="4412"/>
                    <a:pt x="191" y="6184"/>
                    <a:pt x="0" y="8232"/>
                  </a:cubicBezTo>
                  <a:cubicBezTo>
                    <a:pt x="1120" y="7398"/>
                    <a:pt x="2299" y="6651"/>
                    <a:pt x="3499" y="5948"/>
                  </a:cubicBezTo>
                  <a:lnTo>
                    <a:pt x="3514" y="5958"/>
                  </a:lnTo>
                  <a:cubicBezTo>
                    <a:pt x="3805" y="5697"/>
                    <a:pt x="4096" y="5436"/>
                    <a:pt x="4312" y="5110"/>
                  </a:cubicBezTo>
                  <a:cubicBezTo>
                    <a:pt x="4939" y="4161"/>
                    <a:pt x="4779" y="2866"/>
                    <a:pt x="5356" y="1882"/>
                  </a:cubicBezTo>
                  <a:cubicBezTo>
                    <a:pt x="5647" y="1385"/>
                    <a:pt x="6114" y="1004"/>
                    <a:pt x="6450" y="532"/>
                  </a:cubicBezTo>
                  <a:cubicBezTo>
                    <a:pt x="6571" y="361"/>
                    <a:pt x="6671" y="186"/>
                    <a:pt x="675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" name="Google Shape;890;p5"/>
            <p:cNvSpPr/>
            <p:nvPr/>
          </p:nvSpPr>
          <p:spPr>
            <a:xfrm>
              <a:off x="1129050" y="3949175"/>
              <a:ext cx="48075" cy="159775"/>
            </a:xfrm>
            <a:custGeom>
              <a:rect b="b" l="l" r="r" t="t"/>
              <a:pathLst>
                <a:path extrusionOk="0" h="6391" w="1923">
                  <a:moveTo>
                    <a:pt x="276" y="1"/>
                  </a:moveTo>
                  <a:cubicBezTo>
                    <a:pt x="70" y="844"/>
                    <a:pt x="0" y="1733"/>
                    <a:pt x="15" y="2631"/>
                  </a:cubicBezTo>
                  <a:cubicBezTo>
                    <a:pt x="35" y="3886"/>
                    <a:pt x="216" y="5161"/>
                    <a:pt x="422" y="6390"/>
                  </a:cubicBezTo>
                  <a:lnTo>
                    <a:pt x="1923" y="6390"/>
                  </a:lnTo>
                  <a:cubicBezTo>
                    <a:pt x="1892" y="5141"/>
                    <a:pt x="1546" y="3876"/>
                    <a:pt x="1591" y="2616"/>
                  </a:cubicBezTo>
                  <a:cubicBezTo>
                    <a:pt x="1596" y="2505"/>
                    <a:pt x="1601" y="2400"/>
                    <a:pt x="1611" y="2295"/>
                  </a:cubicBezTo>
                  <a:lnTo>
                    <a:pt x="1611" y="2295"/>
                  </a:lnTo>
                  <a:cubicBezTo>
                    <a:pt x="1586" y="2310"/>
                    <a:pt x="1561" y="2330"/>
                    <a:pt x="1536" y="2350"/>
                  </a:cubicBezTo>
                  <a:cubicBezTo>
                    <a:pt x="1029" y="1617"/>
                    <a:pt x="613" y="829"/>
                    <a:pt x="2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" name="Google Shape;891;p5"/>
            <p:cNvSpPr/>
            <p:nvPr/>
          </p:nvSpPr>
          <p:spPr>
            <a:xfrm>
              <a:off x="836425" y="3177350"/>
              <a:ext cx="59750" cy="163150"/>
            </a:xfrm>
            <a:custGeom>
              <a:rect b="b" l="l" r="r" t="t"/>
              <a:pathLst>
                <a:path extrusionOk="0" h="6526" w="2390">
                  <a:moveTo>
                    <a:pt x="1014" y="0"/>
                  </a:moveTo>
                  <a:cubicBezTo>
                    <a:pt x="713" y="954"/>
                    <a:pt x="387" y="1963"/>
                    <a:pt x="40" y="2901"/>
                  </a:cubicBezTo>
                  <a:cubicBezTo>
                    <a:pt x="30" y="2896"/>
                    <a:pt x="15" y="2881"/>
                    <a:pt x="0" y="2876"/>
                  </a:cubicBezTo>
                  <a:lnTo>
                    <a:pt x="0" y="2876"/>
                  </a:lnTo>
                  <a:cubicBezTo>
                    <a:pt x="171" y="3735"/>
                    <a:pt x="341" y="4588"/>
                    <a:pt x="673" y="5396"/>
                  </a:cubicBezTo>
                  <a:cubicBezTo>
                    <a:pt x="823" y="5777"/>
                    <a:pt x="1014" y="6139"/>
                    <a:pt x="1200" y="6505"/>
                  </a:cubicBezTo>
                  <a:cubicBezTo>
                    <a:pt x="1215" y="6510"/>
                    <a:pt x="1230" y="6520"/>
                    <a:pt x="1250" y="6525"/>
                  </a:cubicBezTo>
                  <a:cubicBezTo>
                    <a:pt x="1536" y="5351"/>
                    <a:pt x="1907" y="4186"/>
                    <a:pt x="2389" y="3072"/>
                  </a:cubicBezTo>
                  <a:cubicBezTo>
                    <a:pt x="2359" y="2921"/>
                    <a:pt x="2334" y="2771"/>
                    <a:pt x="2304" y="2620"/>
                  </a:cubicBezTo>
                  <a:cubicBezTo>
                    <a:pt x="2103" y="1647"/>
                    <a:pt x="1646" y="753"/>
                    <a:pt x="10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Google Shape;892;p5"/>
            <p:cNvSpPr/>
            <p:nvPr/>
          </p:nvSpPr>
          <p:spPr>
            <a:xfrm>
              <a:off x="744825" y="3120625"/>
              <a:ext cx="91625" cy="128650"/>
            </a:xfrm>
            <a:custGeom>
              <a:rect b="b" l="l" r="r" t="t"/>
              <a:pathLst>
                <a:path extrusionOk="0" h="5146" w="3665">
                  <a:moveTo>
                    <a:pt x="0" y="0"/>
                  </a:moveTo>
                  <a:cubicBezTo>
                    <a:pt x="1034" y="256"/>
                    <a:pt x="1511" y="1617"/>
                    <a:pt x="1702" y="2661"/>
                  </a:cubicBezTo>
                  <a:cubicBezTo>
                    <a:pt x="1782" y="3107"/>
                    <a:pt x="1807" y="3554"/>
                    <a:pt x="1832" y="4006"/>
                  </a:cubicBezTo>
                  <a:lnTo>
                    <a:pt x="1847" y="4006"/>
                  </a:lnTo>
                  <a:cubicBezTo>
                    <a:pt x="2449" y="4387"/>
                    <a:pt x="3057" y="4764"/>
                    <a:pt x="3664" y="5145"/>
                  </a:cubicBezTo>
                  <a:cubicBezTo>
                    <a:pt x="3539" y="4508"/>
                    <a:pt x="3413" y="3870"/>
                    <a:pt x="3222" y="3248"/>
                  </a:cubicBezTo>
                  <a:cubicBezTo>
                    <a:pt x="2786" y="1827"/>
                    <a:pt x="1862" y="397"/>
                    <a:pt x="437" y="21"/>
                  </a:cubicBezTo>
                  <a:cubicBezTo>
                    <a:pt x="291" y="5"/>
                    <a:pt x="146" y="0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p5"/>
            <p:cNvSpPr/>
            <p:nvPr/>
          </p:nvSpPr>
          <p:spPr>
            <a:xfrm>
              <a:off x="755725" y="3121125"/>
              <a:ext cx="106075" cy="128775"/>
            </a:xfrm>
            <a:custGeom>
              <a:rect b="b" l="l" r="r" t="t"/>
              <a:pathLst>
                <a:path extrusionOk="0" h="5151" w="4243">
                  <a:moveTo>
                    <a:pt x="1" y="1"/>
                  </a:moveTo>
                  <a:cubicBezTo>
                    <a:pt x="1426" y="377"/>
                    <a:pt x="2350" y="1807"/>
                    <a:pt x="2786" y="3228"/>
                  </a:cubicBezTo>
                  <a:cubicBezTo>
                    <a:pt x="2977" y="3850"/>
                    <a:pt x="3103" y="4488"/>
                    <a:pt x="3228" y="5125"/>
                  </a:cubicBezTo>
                  <a:cubicBezTo>
                    <a:pt x="3243" y="5130"/>
                    <a:pt x="3258" y="5145"/>
                    <a:pt x="3268" y="5150"/>
                  </a:cubicBezTo>
                  <a:cubicBezTo>
                    <a:pt x="3615" y="4212"/>
                    <a:pt x="3941" y="3203"/>
                    <a:pt x="4242" y="2249"/>
                  </a:cubicBezTo>
                  <a:cubicBezTo>
                    <a:pt x="3183" y="989"/>
                    <a:pt x="1637" y="131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" name="Google Shape;894;p5"/>
            <p:cNvSpPr/>
            <p:nvPr/>
          </p:nvSpPr>
          <p:spPr>
            <a:xfrm>
              <a:off x="790625" y="3220750"/>
              <a:ext cx="75800" cy="119250"/>
            </a:xfrm>
            <a:custGeom>
              <a:rect b="b" l="l" r="r" t="t"/>
              <a:pathLst>
                <a:path extrusionOk="0" h="4770" w="3032">
                  <a:moveTo>
                    <a:pt x="0" y="1"/>
                  </a:moveTo>
                  <a:cubicBezTo>
                    <a:pt x="30" y="618"/>
                    <a:pt x="45" y="1236"/>
                    <a:pt x="171" y="1833"/>
                  </a:cubicBezTo>
                  <a:cubicBezTo>
                    <a:pt x="306" y="2465"/>
                    <a:pt x="552" y="3058"/>
                    <a:pt x="818" y="3645"/>
                  </a:cubicBezTo>
                  <a:lnTo>
                    <a:pt x="823" y="3645"/>
                  </a:lnTo>
                  <a:cubicBezTo>
                    <a:pt x="1144" y="3836"/>
                    <a:pt x="1471" y="4016"/>
                    <a:pt x="1807" y="4192"/>
                  </a:cubicBezTo>
                  <a:cubicBezTo>
                    <a:pt x="2204" y="4398"/>
                    <a:pt x="2615" y="4594"/>
                    <a:pt x="3032" y="4769"/>
                  </a:cubicBezTo>
                  <a:cubicBezTo>
                    <a:pt x="2846" y="4403"/>
                    <a:pt x="2655" y="4041"/>
                    <a:pt x="2505" y="3660"/>
                  </a:cubicBezTo>
                  <a:cubicBezTo>
                    <a:pt x="2173" y="2852"/>
                    <a:pt x="2003" y="1999"/>
                    <a:pt x="1832" y="1140"/>
                  </a:cubicBezTo>
                  <a:cubicBezTo>
                    <a:pt x="1225" y="759"/>
                    <a:pt x="617" y="382"/>
                    <a:pt x="1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" name="Google Shape;895;p5"/>
            <p:cNvSpPr/>
            <p:nvPr/>
          </p:nvSpPr>
          <p:spPr>
            <a:xfrm>
              <a:off x="866400" y="3254125"/>
              <a:ext cx="88375" cy="311975"/>
            </a:xfrm>
            <a:custGeom>
              <a:rect b="b" l="l" r="r" t="t"/>
              <a:pathLst>
                <a:path extrusionOk="0" h="12479" w="3535">
                  <a:moveTo>
                    <a:pt x="1190" y="1"/>
                  </a:moveTo>
                  <a:cubicBezTo>
                    <a:pt x="708" y="1115"/>
                    <a:pt x="337" y="2280"/>
                    <a:pt x="51" y="3454"/>
                  </a:cubicBezTo>
                  <a:cubicBezTo>
                    <a:pt x="31" y="3449"/>
                    <a:pt x="16" y="3439"/>
                    <a:pt x="1" y="3434"/>
                  </a:cubicBezTo>
                  <a:lnTo>
                    <a:pt x="1" y="3434"/>
                  </a:lnTo>
                  <a:cubicBezTo>
                    <a:pt x="262" y="3951"/>
                    <a:pt x="528" y="4463"/>
                    <a:pt x="688" y="5015"/>
                  </a:cubicBezTo>
                  <a:cubicBezTo>
                    <a:pt x="1391" y="7359"/>
                    <a:pt x="252" y="9999"/>
                    <a:pt x="1125" y="12283"/>
                  </a:cubicBezTo>
                  <a:cubicBezTo>
                    <a:pt x="1145" y="12343"/>
                    <a:pt x="1170" y="12404"/>
                    <a:pt x="1195" y="12464"/>
                  </a:cubicBezTo>
                  <a:cubicBezTo>
                    <a:pt x="1205" y="12469"/>
                    <a:pt x="1215" y="12474"/>
                    <a:pt x="1225" y="12479"/>
                  </a:cubicBezTo>
                  <a:cubicBezTo>
                    <a:pt x="1943" y="11028"/>
                    <a:pt x="2636" y="9538"/>
                    <a:pt x="3349" y="8092"/>
                  </a:cubicBezTo>
                  <a:lnTo>
                    <a:pt x="3394" y="8077"/>
                  </a:lnTo>
                  <a:cubicBezTo>
                    <a:pt x="2822" y="6250"/>
                    <a:pt x="3534" y="3891"/>
                    <a:pt x="2495" y="2355"/>
                  </a:cubicBezTo>
                  <a:cubicBezTo>
                    <a:pt x="2219" y="1954"/>
                    <a:pt x="1813" y="1652"/>
                    <a:pt x="1562" y="1231"/>
                  </a:cubicBezTo>
                  <a:cubicBezTo>
                    <a:pt x="1341" y="859"/>
                    <a:pt x="1261" y="433"/>
                    <a:pt x="119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" name="Google Shape;896;p5"/>
            <p:cNvSpPr/>
            <p:nvPr/>
          </p:nvSpPr>
          <p:spPr>
            <a:xfrm>
              <a:off x="934425" y="3529950"/>
              <a:ext cx="82575" cy="388775"/>
            </a:xfrm>
            <a:custGeom>
              <a:rect b="b" l="l" r="r" t="t"/>
              <a:pathLst>
                <a:path extrusionOk="0" h="15551" w="3303">
                  <a:moveTo>
                    <a:pt x="2199" y="0"/>
                  </a:moveTo>
                  <a:cubicBezTo>
                    <a:pt x="1340" y="1501"/>
                    <a:pt x="648" y="3087"/>
                    <a:pt x="10" y="4693"/>
                  </a:cubicBezTo>
                  <a:lnTo>
                    <a:pt x="0" y="4693"/>
                  </a:lnTo>
                  <a:cubicBezTo>
                    <a:pt x="427" y="6275"/>
                    <a:pt x="417" y="7986"/>
                    <a:pt x="522" y="9642"/>
                  </a:cubicBezTo>
                  <a:cubicBezTo>
                    <a:pt x="663" y="11791"/>
                    <a:pt x="1099" y="14110"/>
                    <a:pt x="2696" y="15550"/>
                  </a:cubicBezTo>
                  <a:cubicBezTo>
                    <a:pt x="2841" y="14356"/>
                    <a:pt x="3097" y="13161"/>
                    <a:pt x="3213" y="11971"/>
                  </a:cubicBezTo>
                  <a:cubicBezTo>
                    <a:pt x="3288" y="11214"/>
                    <a:pt x="3303" y="10451"/>
                    <a:pt x="3193" y="9693"/>
                  </a:cubicBezTo>
                  <a:cubicBezTo>
                    <a:pt x="2967" y="8127"/>
                    <a:pt x="2214" y="6606"/>
                    <a:pt x="2415" y="5035"/>
                  </a:cubicBezTo>
                  <a:cubicBezTo>
                    <a:pt x="2455" y="4719"/>
                    <a:pt x="2535" y="4412"/>
                    <a:pt x="2635" y="4111"/>
                  </a:cubicBezTo>
                  <a:cubicBezTo>
                    <a:pt x="2751" y="3780"/>
                    <a:pt x="2896" y="3454"/>
                    <a:pt x="3057" y="3132"/>
                  </a:cubicBezTo>
                  <a:lnTo>
                    <a:pt x="3027" y="3117"/>
                  </a:lnTo>
                  <a:cubicBezTo>
                    <a:pt x="3127" y="1988"/>
                    <a:pt x="2721" y="974"/>
                    <a:pt x="219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" name="Google Shape;897;p5"/>
            <p:cNvSpPr/>
            <p:nvPr/>
          </p:nvSpPr>
          <p:spPr>
            <a:xfrm>
              <a:off x="830900" y="3535725"/>
              <a:ext cx="103550" cy="111575"/>
            </a:xfrm>
            <a:custGeom>
              <a:rect b="b" l="l" r="r" t="t"/>
              <a:pathLst>
                <a:path extrusionOk="0" h="4463" w="4142">
                  <a:moveTo>
                    <a:pt x="0" y="0"/>
                  </a:moveTo>
                  <a:cubicBezTo>
                    <a:pt x="20" y="311"/>
                    <a:pt x="61" y="618"/>
                    <a:pt x="126" y="924"/>
                  </a:cubicBezTo>
                  <a:cubicBezTo>
                    <a:pt x="352" y="1998"/>
                    <a:pt x="884" y="2972"/>
                    <a:pt x="1396" y="3955"/>
                  </a:cubicBezTo>
                  <a:cubicBezTo>
                    <a:pt x="2309" y="4121"/>
                    <a:pt x="3223" y="4292"/>
                    <a:pt x="4141" y="4462"/>
                  </a:cubicBezTo>
                  <a:cubicBezTo>
                    <a:pt x="4011" y="3986"/>
                    <a:pt x="3845" y="3519"/>
                    <a:pt x="3624" y="3072"/>
                  </a:cubicBezTo>
                  <a:cubicBezTo>
                    <a:pt x="3313" y="2435"/>
                    <a:pt x="2896" y="1847"/>
                    <a:pt x="2615" y="1200"/>
                  </a:cubicBezTo>
                  <a:cubicBezTo>
                    <a:pt x="1923" y="889"/>
                    <a:pt x="1225" y="578"/>
                    <a:pt x="527" y="271"/>
                  </a:cubicBezTo>
                  <a:cubicBezTo>
                    <a:pt x="347" y="186"/>
                    <a:pt x="166" y="106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" name="Google Shape;898;p5"/>
            <p:cNvSpPr/>
            <p:nvPr/>
          </p:nvSpPr>
          <p:spPr>
            <a:xfrm>
              <a:off x="811075" y="3311850"/>
              <a:ext cx="90125" cy="253875"/>
            </a:xfrm>
            <a:custGeom>
              <a:rect b="b" l="l" r="r" t="t"/>
              <a:pathLst>
                <a:path extrusionOk="0" h="10155" w="3605">
                  <a:moveTo>
                    <a:pt x="0" y="1"/>
                  </a:moveTo>
                  <a:cubicBezTo>
                    <a:pt x="352" y="774"/>
                    <a:pt x="733" y="1532"/>
                    <a:pt x="929" y="2355"/>
                  </a:cubicBezTo>
                  <a:cubicBezTo>
                    <a:pt x="1446" y="4498"/>
                    <a:pt x="643" y="6767"/>
                    <a:pt x="793" y="8955"/>
                  </a:cubicBezTo>
                  <a:cubicBezTo>
                    <a:pt x="959" y="9061"/>
                    <a:pt x="1140" y="9141"/>
                    <a:pt x="1320" y="9226"/>
                  </a:cubicBezTo>
                  <a:cubicBezTo>
                    <a:pt x="2018" y="9533"/>
                    <a:pt x="2716" y="9844"/>
                    <a:pt x="3408" y="10155"/>
                  </a:cubicBezTo>
                  <a:cubicBezTo>
                    <a:pt x="3383" y="10095"/>
                    <a:pt x="3358" y="10034"/>
                    <a:pt x="3338" y="9974"/>
                  </a:cubicBezTo>
                  <a:cubicBezTo>
                    <a:pt x="2465" y="7690"/>
                    <a:pt x="3604" y="5050"/>
                    <a:pt x="2901" y="2706"/>
                  </a:cubicBezTo>
                  <a:cubicBezTo>
                    <a:pt x="2741" y="2154"/>
                    <a:pt x="2475" y="1642"/>
                    <a:pt x="2214" y="1125"/>
                  </a:cubicBezTo>
                  <a:cubicBezTo>
                    <a:pt x="1797" y="950"/>
                    <a:pt x="1386" y="754"/>
                    <a:pt x="989" y="548"/>
                  </a:cubicBezTo>
                  <a:cubicBezTo>
                    <a:pt x="653" y="372"/>
                    <a:pt x="326" y="192"/>
                    <a:pt x="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" name="Google Shape;899;p5"/>
            <p:cNvSpPr/>
            <p:nvPr/>
          </p:nvSpPr>
          <p:spPr>
            <a:xfrm>
              <a:off x="896275" y="3456050"/>
              <a:ext cx="93125" cy="191250"/>
            </a:xfrm>
            <a:custGeom>
              <a:rect b="b" l="l" r="r" t="t"/>
              <a:pathLst>
                <a:path extrusionOk="0" h="7650" w="3725">
                  <a:moveTo>
                    <a:pt x="2199" y="0"/>
                  </a:moveTo>
                  <a:lnTo>
                    <a:pt x="2154" y="15"/>
                  </a:lnTo>
                  <a:cubicBezTo>
                    <a:pt x="1441" y="1461"/>
                    <a:pt x="748" y="2951"/>
                    <a:pt x="30" y="4402"/>
                  </a:cubicBezTo>
                  <a:cubicBezTo>
                    <a:pt x="20" y="4397"/>
                    <a:pt x="10" y="4392"/>
                    <a:pt x="0" y="4387"/>
                  </a:cubicBezTo>
                  <a:lnTo>
                    <a:pt x="0" y="4387"/>
                  </a:lnTo>
                  <a:cubicBezTo>
                    <a:pt x="281" y="5034"/>
                    <a:pt x="698" y="5622"/>
                    <a:pt x="1009" y="6259"/>
                  </a:cubicBezTo>
                  <a:cubicBezTo>
                    <a:pt x="1230" y="6706"/>
                    <a:pt x="1396" y="7173"/>
                    <a:pt x="1526" y="7649"/>
                  </a:cubicBezTo>
                  <a:lnTo>
                    <a:pt x="1536" y="7649"/>
                  </a:lnTo>
                  <a:cubicBezTo>
                    <a:pt x="2174" y="6043"/>
                    <a:pt x="2866" y="4457"/>
                    <a:pt x="3725" y="2956"/>
                  </a:cubicBezTo>
                  <a:cubicBezTo>
                    <a:pt x="3258" y="2073"/>
                    <a:pt x="2686" y="1220"/>
                    <a:pt x="2314" y="326"/>
                  </a:cubicBezTo>
                  <a:cubicBezTo>
                    <a:pt x="2269" y="221"/>
                    <a:pt x="2234" y="110"/>
                    <a:pt x="219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" name="Google Shape;900;p5"/>
            <p:cNvSpPr/>
            <p:nvPr/>
          </p:nvSpPr>
          <p:spPr>
            <a:xfrm>
              <a:off x="865775" y="3634600"/>
              <a:ext cx="184500" cy="474350"/>
            </a:xfrm>
            <a:custGeom>
              <a:rect b="b" l="l" r="r" t="t"/>
              <a:pathLst>
                <a:path extrusionOk="0" h="18974" w="7380">
                  <a:moveTo>
                    <a:pt x="1" y="0"/>
                  </a:moveTo>
                  <a:lnTo>
                    <a:pt x="1" y="0"/>
                  </a:lnTo>
                  <a:cubicBezTo>
                    <a:pt x="377" y="733"/>
                    <a:pt x="749" y="1471"/>
                    <a:pt x="974" y="2259"/>
                  </a:cubicBezTo>
                  <a:cubicBezTo>
                    <a:pt x="1210" y="3082"/>
                    <a:pt x="1281" y="3931"/>
                    <a:pt x="1291" y="4789"/>
                  </a:cubicBezTo>
                  <a:cubicBezTo>
                    <a:pt x="1311" y="6681"/>
                    <a:pt x="1025" y="8624"/>
                    <a:pt x="1511" y="10451"/>
                  </a:cubicBezTo>
                  <a:cubicBezTo>
                    <a:pt x="1798" y="11510"/>
                    <a:pt x="2330" y="12489"/>
                    <a:pt x="2656" y="13527"/>
                  </a:cubicBezTo>
                  <a:cubicBezTo>
                    <a:pt x="2721" y="13728"/>
                    <a:pt x="2776" y="13934"/>
                    <a:pt x="2822" y="14140"/>
                  </a:cubicBezTo>
                  <a:cubicBezTo>
                    <a:pt x="3047" y="15209"/>
                    <a:pt x="2972" y="16333"/>
                    <a:pt x="3238" y="17392"/>
                  </a:cubicBezTo>
                  <a:cubicBezTo>
                    <a:pt x="3384" y="17970"/>
                    <a:pt x="3680" y="18552"/>
                    <a:pt x="4096" y="18973"/>
                  </a:cubicBezTo>
                  <a:lnTo>
                    <a:pt x="7379" y="18973"/>
                  </a:lnTo>
                  <a:cubicBezTo>
                    <a:pt x="6059" y="17252"/>
                    <a:pt x="5316" y="15094"/>
                    <a:pt x="5326" y="12925"/>
                  </a:cubicBezTo>
                  <a:cubicBezTo>
                    <a:pt x="5331" y="12403"/>
                    <a:pt x="5371" y="11881"/>
                    <a:pt x="5442" y="11364"/>
                  </a:cubicBezTo>
                  <a:cubicBezTo>
                    <a:pt x="3845" y="9924"/>
                    <a:pt x="3409" y="7605"/>
                    <a:pt x="3268" y="5456"/>
                  </a:cubicBezTo>
                  <a:cubicBezTo>
                    <a:pt x="3163" y="3800"/>
                    <a:pt x="3173" y="2089"/>
                    <a:pt x="2746" y="507"/>
                  </a:cubicBezTo>
                  <a:cubicBezTo>
                    <a:pt x="1828" y="337"/>
                    <a:pt x="914" y="166"/>
                    <a:pt x="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" name="Google Shape;901;p5"/>
            <p:cNvSpPr/>
            <p:nvPr/>
          </p:nvSpPr>
          <p:spPr>
            <a:xfrm>
              <a:off x="1205575" y="4076175"/>
              <a:ext cx="17100" cy="74050"/>
            </a:xfrm>
            <a:custGeom>
              <a:rect b="b" l="l" r="r" t="t"/>
              <a:pathLst>
                <a:path extrusionOk="0" fill="none" h="2962" w="684">
                  <a:moveTo>
                    <a:pt x="674" y="0"/>
                  </a:moveTo>
                  <a:cubicBezTo>
                    <a:pt x="684" y="447"/>
                    <a:pt x="674" y="889"/>
                    <a:pt x="608" y="1310"/>
                  </a:cubicBezTo>
                  <a:cubicBezTo>
                    <a:pt x="533" y="1908"/>
                    <a:pt x="357" y="2470"/>
                    <a:pt x="1" y="2962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Google Shape;902;p5"/>
            <p:cNvSpPr/>
            <p:nvPr/>
          </p:nvSpPr>
          <p:spPr>
            <a:xfrm>
              <a:off x="1129050" y="3859475"/>
              <a:ext cx="58375" cy="256875"/>
            </a:xfrm>
            <a:custGeom>
              <a:rect b="b" l="l" r="r" t="t"/>
              <a:pathLst>
                <a:path extrusionOk="0" fill="none" h="10275" w="2335">
                  <a:moveTo>
                    <a:pt x="472" y="10275"/>
                  </a:moveTo>
                  <a:cubicBezTo>
                    <a:pt x="452" y="10174"/>
                    <a:pt x="437" y="10079"/>
                    <a:pt x="422" y="9978"/>
                  </a:cubicBezTo>
                  <a:cubicBezTo>
                    <a:pt x="216" y="8749"/>
                    <a:pt x="35" y="7474"/>
                    <a:pt x="15" y="6219"/>
                  </a:cubicBezTo>
                  <a:cubicBezTo>
                    <a:pt x="0" y="5321"/>
                    <a:pt x="70" y="4432"/>
                    <a:pt x="276" y="3589"/>
                  </a:cubicBezTo>
                  <a:cubicBezTo>
                    <a:pt x="452" y="2866"/>
                    <a:pt x="733" y="2168"/>
                    <a:pt x="1145" y="1521"/>
                  </a:cubicBezTo>
                  <a:cubicBezTo>
                    <a:pt x="1491" y="979"/>
                    <a:pt x="1923" y="492"/>
                    <a:pt x="2334" y="0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" name="Google Shape;903;p5"/>
            <p:cNvSpPr/>
            <p:nvPr/>
          </p:nvSpPr>
          <p:spPr>
            <a:xfrm>
              <a:off x="989750" y="3533325"/>
              <a:ext cx="87125" cy="605100"/>
            </a:xfrm>
            <a:custGeom>
              <a:rect b="b" l="l" r="r" t="t"/>
              <a:pathLst>
                <a:path extrusionOk="0" fill="none" h="24204" w="3485">
                  <a:moveTo>
                    <a:pt x="2234" y="1"/>
                  </a:moveTo>
                  <a:cubicBezTo>
                    <a:pt x="1968" y="1070"/>
                    <a:pt x="1341" y="2014"/>
                    <a:pt x="844" y="2997"/>
                  </a:cubicBezTo>
                  <a:cubicBezTo>
                    <a:pt x="683" y="3319"/>
                    <a:pt x="538" y="3645"/>
                    <a:pt x="422" y="3976"/>
                  </a:cubicBezTo>
                  <a:cubicBezTo>
                    <a:pt x="322" y="4277"/>
                    <a:pt x="242" y="4584"/>
                    <a:pt x="202" y="4900"/>
                  </a:cubicBezTo>
                  <a:cubicBezTo>
                    <a:pt x="1" y="6471"/>
                    <a:pt x="754" y="7992"/>
                    <a:pt x="980" y="9558"/>
                  </a:cubicBezTo>
                  <a:cubicBezTo>
                    <a:pt x="1090" y="10316"/>
                    <a:pt x="1075" y="11079"/>
                    <a:pt x="1000" y="11836"/>
                  </a:cubicBezTo>
                  <a:cubicBezTo>
                    <a:pt x="884" y="13026"/>
                    <a:pt x="628" y="14221"/>
                    <a:pt x="483" y="15415"/>
                  </a:cubicBezTo>
                  <a:cubicBezTo>
                    <a:pt x="412" y="15932"/>
                    <a:pt x="372" y="16454"/>
                    <a:pt x="367" y="16976"/>
                  </a:cubicBezTo>
                  <a:cubicBezTo>
                    <a:pt x="357" y="19145"/>
                    <a:pt x="1100" y="21303"/>
                    <a:pt x="2420" y="23024"/>
                  </a:cubicBezTo>
                  <a:cubicBezTo>
                    <a:pt x="2736" y="23446"/>
                    <a:pt x="3098" y="23843"/>
                    <a:pt x="3484" y="24204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p5"/>
            <p:cNvSpPr/>
            <p:nvPr/>
          </p:nvSpPr>
          <p:spPr>
            <a:xfrm>
              <a:off x="891375" y="3754300"/>
              <a:ext cx="108700" cy="370325"/>
            </a:xfrm>
            <a:custGeom>
              <a:rect b="b" l="l" r="r" t="t"/>
              <a:pathLst>
                <a:path extrusionOk="0" fill="none" h="14813" w="4348">
                  <a:moveTo>
                    <a:pt x="267" y="1"/>
                  </a:moveTo>
                  <a:cubicBezTo>
                    <a:pt x="287" y="1893"/>
                    <a:pt x="1" y="3836"/>
                    <a:pt x="487" y="5663"/>
                  </a:cubicBezTo>
                  <a:cubicBezTo>
                    <a:pt x="774" y="6722"/>
                    <a:pt x="1306" y="7701"/>
                    <a:pt x="1632" y="8739"/>
                  </a:cubicBezTo>
                  <a:cubicBezTo>
                    <a:pt x="1697" y="8940"/>
                    <a:pt x="1752" y="9146"/>
                    <a:pt x="1798" y="9352"/>
                  </a:cubicBezTo>
                  <a:cubicBezTo>
                    <a:pt x="2023" y="10421"/>
                    <a:pt x="1948" y="11545"/>
                    <a:pt x="2214" y="12604"/>
                  </a:cubicBezTo>
                  <a:cubicBezTo>
                    <a:pt x="2360" y="13182"/>
                    <a:pt x="2656" y="13764"/>
                    <a:pt x="3072" y="14185"/>
                  </a:cubicBezTo>
                  <a:cubicBezTo>
                    <a:pt x="3424" y="14537"/>
                    <a:pt x="3850" y="14773"/>
                    <a:pt x="4347" y="14813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5"/>
            <p:cNvSpPr/>
            <p:nvPr/>
          </p:nvSpPr>
          <p:spPr>
            <a:xfrm>
              <a:off x="1167700" y="3291900"/>
              <a:ext cx="435325" cy="850425"/>
            </a:xfrm>
            <a:custGeom>
              <a:rect b="b" l="l" r="r" t="t"/>
              <a:pathLst>
                <a:path extrusionOk="0" fill="none" h="34017" w="17413">
                  <a:moveTo>
                    <a:pt x="17412" y="1"/>
                  </a:moveTo>
                  <a:lnTo>
                    <a:pt x="17392" y="11"/>
                  </a:lnTo>
                  <a:cubicBezTo>
                    <a:pt x="16529" y="588"/>
                    <a:pt x="15665" y="1160"/>
                    <a:pt x="14807" y="1737"/>
                  </a:cubicBezTo>
                  <a:cubicBezTo>
                    <a:pt x="13798" y="2405"/>
                    <a:pt x="12769" y="3098"/>
                    <a:pt x="11921" y="3946"/>
                  </a:cubicBezTo>
                  <a:cubicBezTo>
                    <a:pt x="11494" y="4368"/>
                    <a:pt x="11118" y="4829"/>
                    <a:pt x="10807" y="5341"/>
                  </a:cubicBezTo>
                  <a:cubicBezTo>
                    <a:pt x="10757" y="5422"/>
                    <a:pt x="10711" y="5502"/>
                    <a:pt x="10666" y="5587"/>
                  </a:cubicBezTo>
                  <a:cubicBezTo>
                    <a:pt x="10024" y="6782"/>
                    <a:pt x="9803" y="8192"/>
                    <a:pt x="9035" y="9317"/>
                  </a:cubicBezTo>
                  <a:cubicBezTo>
                    <a:pt x="8684" y="9829"/>
                    <a:pt x="8232" y="10260"/>
                    <a:pt x="7775" y="10687"/>
                  </a:cubicBezTo>
                  <a:cubicBezTo>
                    <a:pt x="7439" y="11003"/>
                    <a:pt x="7097" y="11319"/>
                    <a:pt x="6796" y="11666"/>
                  </a:cubicBezTo>
                  <a:cubicBezTo>
                    <a:pt x="6249" y="12278"/>
                    <a:pt x="5813" y="12996"/>
                    <a:pt x="5516" y="13764"/>
                  </a:cubicBezTo>
                  <a:cubicBezTo>
                    <a:pt x="5346" y="14215"/>
                    <a:pt x="5215" y="14692"/>
                    <a:pt x="5140" y="15169"/>
                  </a:cubicBezTo>
                  <a:cubicBezTo>
                    <a:pt x="4994" y="16093"/>
                    <a:pt x="5040" y="17036"/>
                    <a:pt x="4889" y="17955"/>
                  </a:cubicBezTo>
                  <a:cubicBezTo>
                    <a:pt x="4718" y="19029"/>
                    <a:pt x="4302" y="20028"/>
                    <a:pt x="3775" y="20991"/>
                  </a:cubicBezTo>
                  <a:cubicBezTo>
                    <a:pt x="3408" y="21669"/>
                    <a:pt x="2987" y="22327"/>
                    <a:pt x="2565" y="22979"/>
                  </a:cubicBezTo>
                  <a:cubicBezTo>
                    <a:pt x="1416" y="24766"/>
                    <a:pt x="256" y="26538"/>
                    <a:pt x="65" y="28586"/>
                  </a:cubicBezTo>
                  <a:cubicBezTo>
                    <a:pt x="55" y="28691"/>
                    <a:pt x="50" y="28796"/>
                    <a:pt x="45" y="28907"/>
                  </a:cubicBezTo>
                  <a:cubicBezTo>
                    <a:pt x="0" y="30167"/>
                    <a:pt x="346" y="31432"/>
                    <a:pt x="377" y="32681"/>
                  </a:cubicBezTo>
                  <a:cubicBezTo>
                    <a:pt x="392" y="33128"/>
                    <a:pt x="362" y="33575"/>
                    <a:pt x="256" y="34017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" name="Google Shape;906;p5"/>
            <p:cNvSpPr/>
            <p:nvPr/>
          </p:nvSpPr>
          <p:spPr>
            <a:xfrm>
              <a:off x="1250125" y="3715925"/>
              <a:ext cx="506725" cy="440200"/>
            </a:xfrm>
            <a:custGeom>
              <a:rect b="b" l="l" r="r" t="t"/>
              <a:pathLst>
                <a:path extrusionOk="0" fill="none" h="17608" w="20269">
                  <a:moveTo>
                    <a:pt x="20269" y="110"/>
                  </a:moveTo>
                  <a:cubicBezTo>
                    <a:pt x="18939" y="0"/>
                    <a:pt x="17573" y="502"/>
                    <a:pt x="16640" y="1451"/>
                  </a:cubicBezTo>
                  <a:cubicBezTo>
                    <a:pt x="16294" y="1802"/>
                    <a:pt x="15997" y="2208"/>
                    <a:pt x="15576" y="2469"/>
                  </a:cubicBezTo>
                  <a:cubicBezTo>
                    <a:pt x="15059" y="2791"/>
                    <a:pt x="14416" y="2836"/>
                    <a:pt x="13824" y="2986"/>
                  </a:cubicBezTo>
                  <a:cubicBezTo>
                    <a:pt x="13433" y="3082"/>
                    <a:pt x="13056" y="3232"/>
                    <a:pt x="12705" y="3428"/>
                  </a:cubicBezTo>
                  <a:cubicBezTo>
                    <a:pt x="11982" y="3820"/>
                    <a:pt x="11360" y="4397"/>
                    <a:pt x="10923" y="5090"/>
                  </a:cubicBezTo>
                  <a:cubicBezTo>
                    <a:pt x="10833" y="5225"/>
                    <a:pt x="10752" y="5361"/>
                    <a:pt x="10682" y="5506"/>
                  </a:cubicBezTo>
                  <a:cubicBezTo>
                    <a:pt x="10471" y="5928"/>
                    <a:pt x="10316" y="6385"/>
                    <a:pt x="10004" y="6741"/>
                  </a:cubicBezTo>
                  <a:cubicBezTo>
                    <a:pt x="9638" y="7158"/>
                    <a:pt x="9101" y="7373"/>
                    <a:pt x="8634" y="7669"/>
                  </a:cubicBezTo>
                  <a:cubicBezTo>
                    <a:pt x="7856" y="8161"/>
                    <a:pt x="7279" y="8879"/>
                    <a:pt x="6722" y="9622"/>
                  </a:cubicBezTo>
                  <a:cubicBezTo>
                    <a:pt x="6114" y="10435"/>
                    <a:pt x="5537" y="11278"/>
                    <a:pt x="4759" y="11911"/>
                  </a:cubicBezTo>
                  <a:cubicBezTo>
                    <a:pt x="4458" y="12157"/>
                    <a:pt x="4132" y="12363"/>
                    <a:pt x="3795" y="12563"/>
                  </a:cubicBezTo>
                  <a:cubicBezTo>
                    <a:pt x="2782" y="13151"/>
                    <a:pt x="1672" y="13612"/>
                    <a:pt x="919" y="14501"/>
                  </a:cubicBezTo>
                  <a:cubicBezTo>
                    <a:pt x="618" y="14857"/>
                    <a:pt x="387" y="15274"/>
                    <a:pt x="242" y="15720"/>
                  </a:cubicBezTo>
                  <a:cubicBezTo>
                    <a:pt x="46" y="16328"/>
                    <a:pt x="1" y="16980"/>
                    <a:pt x="136" y="17608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" name="Google Shape;907;p5"/>
            <p:cNvSpPr/>
            <p:nvPr/>
          </p:nvSpPr>
          <p:spPr>
            <a:xfrm>
              <a:off x="1064550" y="3043700"/>
              <a:ext cx="351750" cy="973525"/>
            </a:xfrm>
            <a:custGeom>
              <a:rect b="b" l="l" r="r" t="t"/>
              <a:pathLst>
                <a:path extrusionOk="0" fill="none" h="38941" w="14070">
                  <a:moveTo>
                    <a:pt x="14069" y="1"/>
                  </a:moveTo>
                  <a:cubicBezTo>
                    <a:pt x="13899" y="6"/>
                    <a:pt x="13733" y="11"/>
                    <a:pt x="13567" y="21"/>
                  </a:cubicBezTo>
                  <a:cubicBezTo>
                    <a:pt x="12037" y="121"/>
                    <a:pt x="10526" y="482"/>
                    <a:pt x="9120" y="1095"/>
                  </a:cubicBezTo>
                  <a:cubicBezTo>
                    <a:pt x="8433" y="1391"/>
                    <a:pt x="7755" y="1762"/>
                    <a:pt x="7258" y="2320"/>
                  </a:cubicBezTo>
                  <a:cubicBezTo>
                    <a:pt x="6872" y="2751"/>
                    <a:pt x="6626" y="3253"/>
                    <a:pt x="6450" y="3785"/>
                  </a:cubicBezTo>
                  <a:cubicBezTo>
                    <a:pt x="6189" y="4563"/>
                    <a:pt x="6079" y="5421"/>
                    <a:pt x="5918" y="6255"/>
                  </a:cubicBezTo>
                  <a:cubicBezTo>
                    <a:pt x="5798" y="6872"/>
                    <a:pt x="5647" y="7474"/>
                    <a:pt x="5386" y="8032"/>
                  </a:cubicBezTo>
                  <a:cubicBezTo>
                    <a:pt x="4924" y="9030"/>
                    <a:pt x="4131" y="9833"/>
                    <a:pt x="3428" y="10687"/>
                  </a:cubicBezTo>
                  <a:cubicBezTo>
                    <a:pt x="3057" y="11133"/>
                    <a:pt x="2716" y="11600"/>
                    <a:pt x="2460" y="12117"/>
                  </a:cubicBezTo>
                  <a:cubicBezTo>
                    <a:pt x="2405" y="12228"/>
                    <a:pt x="2349" y="12348"/>
                    <a:pt x="2304" y="12464"/>
                  </a:cubicBezTo>
                  <a:cubicBezTo>
                    <a:pt x="1441" y="14642"/>
                    <a:pt x="2465" y="17126"/>
                    <a:pt x="2033" y="19425"/>
                  </a:cubicBezTo>
                  <a:cubicBezTo>
                    <a:pt x="1988" y="19646"/>
                    <a:pt x="1933" y="19862"/>
                    <a:pt x="1872" y="20073"/>
                  </a:cubicBezTo>
                  <a:cubicBezTo>
                    <a:pt x="1702" y="20645"/>
                    <a:pt x="1461" y="21197"/>
                    <a:pt x="1205" y="21744"/>
                  </a:cubicBezTo>
                  <a:cubicBezTo>
                    <a:pt x="788" y="22658"/>
                    <a:pt x="342" y="23566"/>
                    <a:pt x="146" y="24545"/>
                  </a:cubicBezTo>
                  <a:cubicBezTo>
                    <a:pt x="10" y="25228"/>
                    <a:pt x="0" y="25905"/>
                    <a:pt x="60" y="26593"/>
                  </a:cubicBezTo>
                  <a:cubicBezTo>
                    <a:pt x="211" y="28400"/>
                    <a:pt x="838" y="30227"/>
                    <a:pt x="833" y="32064"/>
                  </a:cubicBezTo>
                  <a:cubicBezTo>
                    <a:pt x="828" y="32616"/>
                    <a:pt x="768" y="33168"/>
                    <a:pt x="718" y="33720"/>
                  </a:cubicBezTo>
                  <a:cubicBezTo>
                    <a:pt x="663" y="34378"/>
                    <a:pt x="623" y="35030"/>
                    <a:pt x="718" y="35678"/>
                  </a:cubicBezTo>
                  <a:cubicBezTo>
                    <a:pt x="894" y="36923"/>
                    <a:pt x="1586" y="38092"/>
                    <a:pt x="2595" y="38850"/>
                  </a:cubicBezTo>
                  <a:cubicBezTo>
                    <a:pt x="2630" y="38885"/>
                    <a:pt x="2671" y="38910"/>
                    <a:pt x="2711" y="38940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" name="Google Shape;908;p5"/>
            <p:cNvSpPr/>
            <p:nvPr/>
          </p:nvSpPr>
          <p:spPr>
            <a:xfrm>
              <a:off x="753225" y="3120500"/>
              <a:ext cx="248850" cy="798475"/>
            </a:xfrm>
            <a:custGeom>
              <a:rect b="b" l="l" r="r" t="t"/>
              <a:pathLst>
                <a:path extrusionOk="0" fill="none" h="31939" w="9954">
                  <a:moveTo>
                    <a:pt x="0" y="0"/>
                  </a:moveTo>
                  <a:cubicBezTo>
                    <a:pt x="35" y="5"/>
                    <a:pt x="66" y="16"/>
                    <a:pt x="101" y="26"/>
                  </a:cubicBezTo>
                  <a:cubicBezTo>
                    <a:pt x="1526" y="402"/>
                    <a:pt x="2450" y="1832"/>
                    <a:pt x="2886" y="3253"/>
                  </a:cubicBezTo>
                  <a:cubicBezTo>
                    <a:pt x="3077" y="3875"/>
                    <a:pt x="3203" y="4513"/>
                    <a:pt x="3328" y="5150"/>
                  </a:cubicBezTo>
                  <a:cubicBezTo>
                    <a:pt x="3499" y="6009"/>
                    <a:pt x="3669" y="6862"/>
                    <a:pt x="4001" y="7670"/>
                  </a:cubicBezTo>
                  <a:cubicBezTo>
                    <a:pt x="4151" y="8051"/>
                    <a:pt x="4342" y="8413"/>
                    <a:pt x="4528" y="8779"/>
                  </a:cubicBezTo>
                  <a:cubicBezTo>
                    <a:pt x="4789" y="9296"/>
                    <a:pt x="5055" y="9808"/>
                    <a:pt x="5215" y="10360"/>
                  </a:cubicBezTo>
                  <a:cubicBezTo>
                    <a:pt x="5918" y="12704"/>
                    <a:pt x="4779" y="15344"/>
                    <a:pt x="5652" y="17628"/>
                  </a:cubicBezTo>
                  <a:cubicBezTo>
                    <a:pt x="5672" y="17688"/>
                    <a:pt x="5697" y="17749"/>
                    <a:pt x="5722" y="17809"/>
                  </a:cubicBezTo>
                  <a:cubicBezTo>
                    <a:pt x="6003" y="18456"/>
                    <a:pt x="6420" y="19044"/>
                    <a:pt x="6731" y="19681"/>
                  </a:cubicBezTo>
                  <a:cubicBezTo>
                    <a:pt x="6952" y="20128"/>
                    <a:pt x="7118" y="20595"/>
                    <a:pt x="7248" y="21071"/>
                  </a:cubicBezTo>
                  <a:cubicBezTo>
                    <a:pt x="7675" y="22653"/>
                    <a:pt x="7665" y="24364"/>
                    <a:pt x="7770" y="26020"/>
                  </a:cubicBezTo>
                  <a:cubicBezTo>
                    <a:pt x="7911" y="28169"/>
                    <a:pt x="8347" y="30488"/>
                    <a:pt x="9944" y="31928"/>
                  </a:cubicBezTo>
                  <a:cubicBezTo>
                    <a:pt x="9949" y="31933"/>
                    <a:pt x="9949" y="31933"/>
                    <a:pt x="9954" y="31938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" name="Google Shape;909;p5"/>
            <p:cNvSpPr/>
            <p:nvPr/>
          </p:nvSpPr>
          <p:spPr>
            <a:xfrm>
              <a:off x="599000" y="3490300"/>
              <a:ext cx="342850" cy="644500"/>
            </a:xfrm>
            <a:custGeom>
              <a:rect b="b" l="l" r="r" t="t"/>
              <a:pathLst>
                <a:path extrusionOk="0" fill="none" h="25780" w="13714">
                  <a:moveTo>
                    <a:pt x="1" y="0"/>
                  </a:moveTo>
                  <a:cubicBezTo>
                    <a:pt x="2791" y="823"/>
                    <a:pt x="5110" y="3082"/>
                    <a:pt x="6014" y="5848"/>
                  </a:cubicBezTo>
                  <a:cubicBezTo>
                    <a:pt x="6335" y="6837"/>
                    <a:pt x="6491" y="7886"/>
                    <a:pt x="6832" y="8864"/>
                  </a:cubicBezTo>
                  <a:cubicBezTo>
                    <a:pt x="6952" y="9206"/>
                    <a:pt x="7088" y="9537"/>
                    <a:pt x="7269" y="9853"/>
                  </a:cubicBezTo>
                  <a:cubicBezTo>
                    <a:pt x="7710" y="10641"/>
                    <a:pt x="8368" y="11299"/>
                    <a:pt x="8794" y="12097"/>
                  </a:cubicBezTo>
                  <a:cubicBezTo>
                    <a:pt x="9321" y="13081"/>
                    <a:pt x="9452" y="14180"/>
                    <a:pt x="9532" y="15304"/>
                  </a:cubicBezTo>
                  <a:cubicBezTo>
                    <a:pt x="9628" y="16614"/>
                    <a:pt x="9638" y="17954"/>
                    <a:pt x="10094" y="19169"/>
                  </a:cubicBezTo>
                  <a:cubicBezTo>
                    <a:pt x="10551" y="20379"/>
                    <a:pt x="11425" y="21393"/>
                    <a:pt x="11977" y="22557"/>
                  </a:cubicBezTo>
                  <a:cubicBezTo>
                    <a:pt x="12032" y="22672"/>
                    <a:pt x="12082" y="22788"/>
                    <a:pt x="12132" y="22908"/>
                  </a:cubicBezTo>
                  <a:cubicBezTo>
                    <a:pt x="12368" y="23501"/>
                    <a:pt x="12534" y="24173"/>
                    <a:pt x="12815" y="24745"/>
                  </a:cubicBezTo>
                  <a:cubicBezTo>
                    <a:pt x="13026" y="25172"/>
                    <a:pt x="13297" y="25543"/>
                    <a:pt x="13713" y="25779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" name="Google Shape;910;p5"/>
            <p:cNvSpPr/>
            <p:nvPr/>
          </p:nvSpPr>
          <p:spPr>
            <a:xfrm>
              <a:off x="743925" y="4108925"/>
              <a:ext cx="624575" cy="25"/>
            </a:xfrm>
            <a:custGeom>
              <a:rect b="b" l="l" r="r" t="t"/>
              <a:pathLst>
                <a:path extrusionOk="0" fill="none" h="1" w="24983">
                  <a:moveTo>
                    <a:pt x="24982" y="0"/>
                  </a:moveTo>
                  <a:lnTo>
                    <a:pt x="24836" y="0"/>
                  </a:lnTo>
                  <a:lnTo>
                    <a:pt x="22959" y="0"/>
                  </a:lnTo>
                  <a:lnTo>
                    <a:pt x="20490" y="0"/>
                  </a:lnTo>
                  <a:lnTo>
                    <a:pt x="19074" y="0"/>
                  </a:lnTo>
                  <a:lnTo>
                    <a:pt x="17328" y="0"/>
                  </a:lnTo>
                  <a:lnTo>
                    <a:pt x="15827" y="0"/>
                  </a:lnTo>
                  <a:lnTo>
                    <a:pt x="12253" y="0"/>
                  </a:lnTo>
                  <a:lnTo>
                    <a:pt x="8970" y="0"/>
                  </a:lnTo>
                  <a:lnTo>
                    <a:pt x="7018" y="0"/>
                  </a:lnTo>
                  <a:lnTo>
                    <a:pt x="2927" y="0"/>
                  </a:lnTo>
                  <a:lnTo>
                    <a:pt x="1" y="0"/>
                  </a:ln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" name="Google Shape;911;p5"/>
            <p:cNvSpPr/>
            <p:nvPr/>
          </p:nvSpPr>
          <p:spPr>
            <a:xfrm>
              <a:off x="1209100" y="3084725"/>
              <a:ext cx="116725" cy="54125"/>
            </a:xfrm>
            <a:custGeom>
              <a:rect b="b" l="l" r="r" t="t"/>
              <a:pathLst>
                <a:path extrusionOk="0" fill="none" h="2165" w="4669">
                  <a:moveTo>
                    <a:pt x="1" y="1"/>
                  </a:moveTo>
                  <a:cubicBezTo>
                    <a:pt x="11" y="41"/>
                    <a:pt x="21" y="81"/>
                    <a:pt x="31" y="121"/>
                  </a:cubicBezTo>
                  <a:cubicBezTo>
                    <a:pt x="181" y="814"/>
                    <a:pt x="377" y="1497"/>
                    <a:pt x="608" y="2164"/>
                  </a:cubicBezTo>
                  <a:cubicBezTo>
                    <a:pt x="628" y="2159"/>
                    <a:pt x="648" y="2154"/>
                    <a:pt x="668" y="2144"/>
                  </a:cubicBezTo>
                  <a:cubicBezTo>
                    <a:pt x="1612" y="1838"/>
                    <a:pt x="2596" y="1517"/>
                    <a:pt x="3564" y="1231"/>
                  </a:cubicBezTo>
                  <a:cubicBezTo>
                    <a:pt x="3931" y="1120"/>
                    <a:pt x="4297" y="1020"/>
                    <a:pt x="4658" y="924"/>
                  </a:cubicBezTo>
                  <a:cubicBezTo>
                    <a:pt x="4663" y="919"/>
                    <a:pt x="4663" y="919"/>
                    <a:pt x="4668" y="919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" name="Google Shape;912;p5"/>
            <p:cNvSpPr/>
            <p:nvPr/>
          </p:nvSpPr>
          <p:spPr>
            <a:xfrm>
              <a:off x="1183125" y="3124650"/>
              <a:ext cx="126000" cy="76425"/>
            </a:xfrm>
            <a:custGeom>
              <a:rect b="b" l="l" r="r" t="t"/>
              <a:pathLst>
                <a:path extrusionOk="0" fill="none" h="3057" w="5040">
                  <a:moveTo>
                    <a:pt x="1" y="0"/>
                  </a:moveTo>
                  <a:cubicBezTo>
                    <a:pt x="1" y="10"/>
                    <a:pt x="6" y="15"/>
                    <a:pt x="6" y="20"/>
                  </a:cubicBezTo>
                  <a:cubicBezTo>
                    <a:pt x="267" y="1064"/>
                    <a:pt x="663" y="2073"/>
                    <a:pt x="1175" y="3017"/>
                  </a:cubicBezTo>
                  <a:cubicBezTo>
                    <a:pt x="1180" y="3032"/>
                    <a:pt x="1185" y="3042"/>
                    <a:pt x="1190" y="3057"/>
                  </a:cubicBezTo>
                  <a:cubicBezTo>
                    <a:pt x="1290" y="2901"/>
                    <a:pt x="1572" y="2856"/>
                    <a:pt x="1737" y="2781"/>
                  </a:cubicBezTo>
                  <a:cubicBezTo>
                    <a:pt x="1998" y="2665"/>
                    <a:pt x="2259" y="2550"/>
                    <a:pt x="2520" y="2434"/>
                  </a:cubicBezTo>
                  <a:cubicBezTo>
                    <a:pt x="3022" y="2214"/>
                    <a:pt x="3529" y="1998"/>
                    <a:pt x="4031" y="1777"/>
                  </a:cubicBezTo>
                  <a:cubicBezTo>
                    <a:pt x="4332" y="1646"/>
                    <a:pt x="4633" y="1516"/>
                    <a:pt x="4935" y="1385"/>
                  </a:cubicBezTo>
                  <a:cubicBezTo>
                    <a:pt x="4970" y="1365"/>
                    <a:pt x="5005" y="1355"/>
                    <a:pt x="5040" y="1340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" name="Google Shape;913;p5"/>
            <p:cNvSpPr/>
            <p:nvPr/>
          </p:nvSpPr>
          <p:spPr>
            <a:xfrm>
              <a:off x="1137700" y="3257275"/>
              <a:ext cx="109575" cy="54100"/>
            </a:xfrm>
            <a:custGeom>
              <a:rect b="b" l="l" r="r" t="t"/>
              <a:pathLst>
                <a:path extrusionOk="0" fill="none" h="2164" w="4383">
                  <a:moveTo>
                    <a:pt x="1" y="0"/>
                  </a:moveTo>
                  <a:cubicBezTo>
                    <a:pt x="1" y="11"/>
                    <a:pt x="1" y="16"/>
                    <a:pt x="1" y="21"/>
                  </a:cubicBezTo>
                  <a:cubicBezTo>
                    <a:pt x="101" y="743"/>
                    <a:pt x="241" y="1461"/>
                    <a:pt x="422" y="2164"/>
                  </a:cubicBezTo>
                  <a:cubicBezTo>
                    <a:pt x="447" y="2159"/>
                    <a:pt x="477" y="2149"/>
                    <a:pt x="502" y="2144"/>
                  </a:cubicBezTo>
                  <a:cubicBezTo>
                    <a:pt x="1752" y="1777"/>
                    <a:pt x="3052" y="1431"/>
                    <a:pt x="4302" y="1065"/>
                  </a:cubicBezTo>
                  <a:cubicBezTo>
                    <a:pt x="4332" y="1055"/>
                    <a:pt x="4357" y="1050"/>
                    <a:pt x="4382" y="1039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" name="Google Shape;914;p5"/>
            <p:cNvSpPr/>
            <p:nvPr/>
          </p:nvSpPr>
          <p:spPr>
            <a:xfrm>
              <a:off x="1111725" y="3297300"/>
              <a:ext cx="102800" cy="49350"/>
            </a:xfrm>
            <a:custGeom>
              <a:rect b="b" l="l" r="r" t="t"/>
              <a:pathLst>
                <a:path extrusionOk="0" fill="none" h="1974" w="4112">
                  <a:moveTo>
                    <a:pt x="1" y="1"/>
                  </a:moveTo>
                  <a:cubicBezTo>
                    <a:pt x="1" y="6"/>
                    <a:pt x="1" y="6"/>
                    <a:pt x="1" y="6"/>
                  </a:cubicBezTo>
                  <a:cubicBezTo>
                    <a:pt x="186" y="663"/>
                    <a:pt x="377" y="1321"/>
                    <a:pt x="563" y="1973"/>
                  </a:cubicBezTo>
                  <a:cubicBezTo>
                    <a:pt x="568" y="1973"/>
                    <a:pt x="573" y="1973"/>
                    <a:pt x="573" y="1973"/>
                  </a:cubicBezTo>
                  <a:cubicBezTo>
                    <a:pt x="829" y="1818"/>
                    <a:pt x="1185" y="1777"/>
                    <a:pt x="1471" y="1697"/>
                  </a:cubicBezTo>
                  <a:cubicBezTo>
                    <a:pt x="2340" y="1456"/>
                    <a:pt x="3208" y="1215"/>
                    <a:pt x="4071" y="969"/>
                  </a:cubicBezTo>
                  <a:cubicBezTo>
                    <a:pt x="4086" y="964"/>
                    <a:pt x="4096" y="964"/>
                    <a:pt x="4111" y="959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" name="Google Shape;915;p5"/>
            <p:cNvSpPr/>
            <p:nvPr/>
          </p:nvSpPr>
          <p:spPr>
            <a:xfrm>
              <a:off x="1241100" y="3081100"/>
              <a:ext cx="77950" cy="170175"/>
            </a:xfrm>
            <a:custGeom>
              <a:rect b="b" l="l" r="r" t="t"/>
              <a:pathLst>
                <a:path extrusionOk="0" fill="none" h="6807" w="3118">
                  <a:moveTo>
                    <a:pt x="3117" y="0"/>
                  </a:moveTo>
                  <a:cubicBezTo>
                    <a:pt x="2741" y="392"/>
                    <a:pt x="2480" y="869"/>
                    <a:pt x="2284" y="1376"/>
                  </a:cubicBezTo>
                  <a:cubicBezTo>
                    <a:pt x="2169" y="1692"/>
                    <a:pt x="2068" y="2018"/>
                    <a:pt x="1988" y="2344"/>
                  </a:cubicBezTo>
                  <a:cubicBezTo>
                    <a:pt x="1893" y="2736"/>
                    <a:pt x="1807" y="3127"/>
                    <a:pt x="1712" y="3519"/>
                  </a:cubicBezTo>
                  <a:cubicBezTo>
                    <a:pt x="1602" y="3981"/>
                    <a:pt x="1471" y="4437"/>
                    <a:pt x="1280" y="4874"/>
                  </a:cubicBezTo>
                  <a:cubicBezTo>
                    <a:pt x="964" y="5582"/>
                    <a:pt x="497" y="6209"/>
                    <a:pt x="0" y="6807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" name="Google Shape;916;p5"/>
            <p:cNvSpPr/>
            <p:nvPr/>
          </p:nvSpPr>
          <p:spPr>
            <a:xfrm>
              <a:off x="1047350" y="3459425"/>
              <a:ext cx="168925" cy="87625"/>
            </a:xfrm>
            <a:custGeom>
              <a:rect b="b" l="l" r="r" t="t"/>
              <a:pathLst>
                <a:path extrusionOk="0" fill="none" h="3505" w="6757">
                  <a:moveTo>
                    <a:pt x="1" y="1"/>
                  </a:moveTo>
                  <a:cubicBezTo>
                    <a:pt x="16" y="26"/>
                    <a:pt x="31" y="46"/>
                    <a:pt x="46" y="66"/>
                  </a:cubicBezTo>
                  <a:cubicBezTo>
                    <a:pt x="809" y="1245"/>
                    <a:pt x="1647" y="2375"/>
                    <a:pt x="2560" y="3444"/>
                  </a:cubicBezTo>
                  <a:cubicBezTo>
                    <a:pt x="2576" y="3464"/>
                    <a:pt x="2596" y="3484"/>
                    <a:pt x="2611" y="3504"/>
                  </a:cubicBezTo>
                  <a:cubicBezTo>
                    <a:pt x="3504" y="2847"/>
                    <a:pt x="4387" y="2169"/>
                    <a:pt x="5286" y="1501"/>
                  </a:cubicBezTo>
                  <a:cubicBezTo>
                    <a:pt x="5763" y="1150"/>
                    <a:pt x="6240" y="799"/>
                    <a:pt x="6727" y="457"/>
                  </a:cubicBezTo>
                  <a:cubicBezTo>
                    <a:pt x="6737" y="452"/>
                    <a:pt x="6747" y="447"/>
                    <a:pt x="6757" y="442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" name="Google Shape;917;p5"/>
            <p:cNvSpPr/>
            <p:nvPr/>
          </p:nvSpPr>
          <p:spPr>
            <a:xfrm>
              <a:off x="1045975" y="3506100"/>
              <a:ext cx="164775" cy="84100"/>
            </a:xfrm>
            <a:custGeom>
              <a:rect b="b" l="l" r="r" t="t"/>
              <a:pathLst>
                <a:path extrusionOk="0" fill="none" h="3364" w="6591">
                  <a:moveTo>
                    <a:pt x="0" y="909"/>
                  </a:moveTo>
                  <a:cubicBezTo>
                    <a:pt x="10" y="919"/>
                    <a:pt x="10" y="924"/>
                    <a:pt x="20" y="934"/>
                  </a:cubicBezTo>
                  <a:cubicBezTo>
                    <a:pt x="608" y="1747"/>
                    <a:pt x="1250" y="2520"/>
                    <a:pt x="1943" y="3248"/>
                  </a:cubicBezTo>
                  <a:cubicBezTo>
                    <a:pt x="1948" y="3248"/>
                    <a:pt x="1948" y="3248"/>
                    <a:pt x="1948" y="3248"/>
                  </a:cubicBezTo>
                  <a:cubicBezTo>
                    <a:pt x="2103" y="3364"/>
                    <a:pt x="3961" y="2064"/>
                    <a:pt x="4181" y="1883"/>
                  </a:cubicBezTo>
                  <a:cubicBezTo>
                    <a:pt x="4342" y="1752"/>
                    <a:pt x="4508" y="1617"/>
                    <a:pt x="4673" y="1491"/>
                  </a:cubicBezTo>
                  <a:cubicBezTo>
                    <a:pt x="5311" y="990"/>
                    <a:pt x="5963" y="513"/>
                    <a:pt x="6591" y="1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" name="Google Shape;918;p5"/>
            <p:cNvSpPr/>
            <p:nvPr/>
          </p:nvSpPr>
          <p:spPr>
            <a:xfrm>
              <a:off x="1000050" y="3622050"/>
              <a:ext cx="169300" cy="86475"/>
            </a:xfrm>
            <a:custGeom>
              <a:rect b="b" l="l" r="r" t="t"/>
              <a:pathLst>
                <a:path extrusionOk="0" fill="none" h="3459" w="6772">
                  <a:moveTo>
                    <a:pt x="0" y="417"/>
                  </a:moveTo>
                  <a:cubicBezTo>
                    <a:pt x="5" y="417"/>
                    <a:pt x="10" y="427"/>
                    <a:pt x="10" y="427"/>
                  </a:cubicBezTo>
                  <a:cubicBezTo>
                    <a:pt x="823" y="1491"/>
                    <a:pt x="1707" y="2500"/>
                    <a:pt x="2640" y="3459"/>
                  </a:cubicBezTo>
                  <a:lnTo>
                    <a:pt x="2646" y="3459"/>
                  </a:lnTo>
                  <a:cubicBezTo>
                    <a:pt x="3624" y="2651"/>
                    <a:pt x="4618" y="1802"/>
                    <a:pt x="5607" y="969"/>
                  </a:cubicBezTo>
                  <a:cubicBezTo>
                    <a:pt x="5998" y="643"/>
                    <a:pt x="6385" y="317"/>
                    <a:pt x="6771" y="1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" name="Google Shape;919;p5"/>
            <p:cNvSpPr/>
            <p:nvPr/>
          </p:nvSpPr>
          <p:spPr>
            <a:xfrm>
              <a:off x="1139325" y="3427300"/>
              <a:ext cx="48350" cy="308725"/>
            </a:xfrm>
            <a:custGeom>
              <a:rect b="b" l="l" r="r" t="t"/>
              <a:pathLst>
                <a:path extrusionOk="0" fill="none" h="12349" w="1934">
                  <a:moveTo>
                    <a:pt x="1627" y="1"/>
                  </a:moveTo>
                  <a:cubicBezTo>
                    <a:pt x="1933" y="894"/>
                    <a:pt x="1853" y="1863"/>
                    <a:pt x="1607" y="2786"/>
                  </a:cubicBezTo>
                  <a:cubicBezTo>
                    <a:pt x="1517" y="3128"/>
                    <a:pt x="1401" y="3459"/>
                    <a:pt x="1281" y="3785"/>
                  </a:cubicBezTo>
                  <a:cubicBezTo>
                    <a:pt x="1175" y="4071"/>
                    <a:pt x="1060" y="4357"/>
                    <a:pt x="939" y="4643"/>
                  </a:cubicBezTo>
                  <a:cubicBezTo>
                    <a:pt x="568" y="5557"/>
                    <a:pt x="186" y="6476"/>
                    <a:pt x="61" y="7449"/>
                  </a:cubicBezTo>
                  <a:cubicBezTo>
                    <a:pt x="6" y="7891"/>
                    <a:pt x="1" y="8323"/>
                    <a:pt x="36" y="8759"/>
                  </a:cubicBezTo>
                  <a:cubicBezTo>
                    <a:pt x="126" y="9974"/>
                    <a:pt x="518" y="11179"/>
                    <a:pt x="909" y="12348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" name="Google Shape;920;p5"/>
            <p:cNvSpPr/>
            <p:nvPr/>
          </p:nvSpPr>
          <p:spPr>
            <a:xfrm>
              <a:off x="1013850" y="3770875"/>
              <a:ext cx="180475" cy="116600"/>
            </a:xfrm>
            <a:custGeom>
              <a:rect b="b" l="l" r="r" t="t"/>
              <a:pathLst>
                <a:path extrusionOk="0" fill="none" h="4664" w="7219">
                  <a:moveTo>
                    <a:pt x="0" y="2304"/>
                  </a:moveTo>
                  <a:cubicBezTo>
                    <a:pt x="16" y="2314"/>
                    <a:pt x="26" y="2324"/>
                    <a:pt x="36" y="2334"/>
                  </a:cubicBezTo>
                  <a:cubicBezTo>
                    <a:pt x="904" y="3143"/>
                    <a:pt x="1812" y="3910"/>
                    <a:pt x="2746" y="4633"/>
                  </a:cubicBezTo>
                  <a:cubicBezTo>
                    <a:pt x="2761" y="4643"/>
                    <a:pt x="2771" y="4653"/>
                    <a:pt x="2781" y="4663"/>
                  </a:cubicBezTo>
                  <a:cubicBezTo>
                    <a:pt x="4207" y="3067"/>
                    <a:pt x="5672" y="1511"/>
                    <a:pt x="7198" y="21"/>
                  </a:cubicBezTo>
                  <a:cubicBezTo>
                    <a:pt x="7203" y="10"/>
                    <a:pt x="7208" y="5"/>
                    <a:pt x="7218" y="0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" name="Google Shape;921;p5"/>
            <p:cNvSpPr/>
            <p:nvPr/>
          </p:nvSpPr>
          <p:spPr>
            <a:xfrm>
              <a:off x="1013975" y="3947550"/>
              <a:ext cx="30525" cy="91875"/>
            </a:xfrm>
            <a:custGeom>
              <a:rect b="b" l="l" r="r" t="t"/>
              <a:pathLst>
                <a:path extrusionOk="0" fill="none" h="3675" w="1221">
                  <a:moveTo>
                    <a:pt x="91" y="1"/>
                  </a:moveTo>
                  <a:cubicBezTo>
                    <a:pt x="0" y="1306"/>
                    <a:pt x="412" y="2641"/>
                    <a:pt x="1220" y="3675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" name="Google Shape;922;p5"/>
            <p:cNvSpPr/>
            <p:nvPr/>
          </p:nvSpPr>
          <p:spPr>
            <a:xfrm>
              <a:off x="791000" y="3176850"/>
              <a:ext cx="70800" cy="73050"/>
            </a:xfrm>
            <a:custGeom>
              <a:rect b="b" l="l" r="r" t="t"/>
              <a:pathLst>
                <a:path extrusionOk="0" fill="none" h="2922" w="2832">
                  <a:moveTo>
                    <a:pt x="0" y="1757"/>
                  </a:moveTo>
                  <a:cubicBezTo>
                    <a:pt x="602" y="2138"/>
                    <a:pt x="1210" y="2515"/>
                    <a:pt x="1817" y="2896"/>
                  </a:cubicBezTo>
                  <a:cubicBezTo>
                    <a:pt x="1832" y="2901"/>
                    <a:pt x="1847" y="2916"/>
                    <a:pt x="1857" y="2921"/>
                  </a:cubicBezTo>
                  <a:cubicBezTo>
                    <a:pt x="2204" y="1983"/>
                    <a:pt x="2530" y="974"/>
                    <a:pt x="2831" y="20"/>
                  </a:cubicBezTo>
                  <a:cubicBezTo>
                    <a:pt x="2831" y="10"/>
                    <a:pt x="2831" y="10"/>
                    <a:pt x="2831" y="0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" name="Google Shape;923;p5"/>
            <p:cNvSpPr/>
            <p:nvPr/>
          </p:nvSpPr>
          <p:spPr>
            <a:xfrm>
              <a:off x="811200" y="3253625"/>
              <a:ext cx="85100" cy="86875"/>
            </a:xfrm>
            <a:custGeom>
              <a:rect b="b" l="l" r="r" t="t"/>
              <a:pathLst>
                <a:path extrusionOk="0" fill="none" h="3475" w="3404">
                  <a:moveTo>
                    <a:pt x="0" y="2330"/>
                  </a:moveTo>
                  <a:cubicBezTo>
                    <a:pt x="321" y="2521"/>
                    <a:pt x="648" y="2701"/>
                    <a:pt x="984" y="2877"/>
                  </a:cubicBezTo>
                  <a:cubicBezTo>
                    <a:pt x="1381" y="3083"/>
                    <a:pt x="1792" y="3279"/>
                    <a:pt x="2209" y="3454"/>
                  </a:cubicBezTo>
                  <a:cubicBezTo>
                    <a:pt x="2224" y="3459"/>
                    <a:pt x="2239" y="3469"/>
                    <a:pt x="2259" y="3474"/>
                  </a:cubicBezTo>
                  <a:cubicBezTo>
                    <a:pt x="2545" y="2300"/>
                    <a:pt x="2916" y="1135"/>
                    <a:pt x="3398" y="21"/>
                  </a:cubicBezTo>
                  <a:cubicBezTo>
                    <a:pt x="3398" y="16"/>
                    <a:pt x="3403" y="6"/>
                    <a:pt x="3403" y="1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" name="Google Shape;924;p5"/>
            <p:cNvSpPr/>
            <p:nvPr/>
          </p:nvSpPr>
          <p:spPr>
            <a:xfrm>
              <a:off x="824250" y="3302075"/>
              <a:ext cx="35400" cy="146075"/>
            </a:xfrm>
            <a:custGeom>
              <a:rect b="b" l="l" r="r" t="t"/>
              <a:pathLst>
                <a:path extrusionOk="0" fill="none" h="5843" w="1416">
                  <a:moveTo>
                    <a:pt x="0" y="0"/>
                  </a:moveTo>
                  <a:cubicBezTo>
                    <a:pt x="156" y="312"/>
                    <a:pt x="316" y="623"/>
                    <a:pt x="462" y="939"/>
                  </a:cubicBezTo>
                  <a:cubicBezTo>
                    <a:pt x="828" y="1717"/>
                    <a:pt x="1145" y="2515"/>
                    <a:pt x="1280" y="3363"/>
                  </a:cubicBezTo>
                  <a:cubicBezTo>
                    <a:pt x="1416" y="4181"/>
                    <a:pt x="1371" y="5020"/>
                    <a:pt x="1280" y="5843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" name="Google Shape;925;p5"/>
            <p:cNvSpPr/>
            <p:nvPr/>
          </p:nvSpPr>
          <p:spPr>
            <a:xfrm>
              <a:off x="830150" y="3456425"/>
              <a:ext cx="119975" cy="109675"/>
            </a:xfrm>
            <a:custGeom>
              <a:rect b="b" l="l" r="r" t="t"/>
              <a:pathLst>
                <a:path extrusionOk="0" fill="none" h="4387" w="4799">
                  <a:moveTo>
                    <a:pt x="0" y="3157"/>
                  </a:moveTo>
                  <a:cubicBezTo>
                    <a:pt x="10" y="3162"/>
                    <a:pt x="20" y="3167"/>
                    <a:pt x="30" y="3172"/>
                  </a:cubicBezTo>
                  <a:cubicBezTo>
                    <a:pt x="196" y="3278"/>
                    <a:pt x="377" y="3358"/>
                    <a:pt x="557" y="3443"/>
                  </a:cubicBezTo>
                  <a:cubicBezTo>
                    <a:pt x="1255" y="3750"/>
                    <a:pt x="1953" y="4061"/>
                    <a:pt x="2645" y="4372"/>
                  </a:cubicBezTo>
                  <a:cubicBezTo>
                    <a:pt x="2655" y="4377"/>
                    <a:pt x="2665" y="4382"/>
                    <a:pt x="2675" y="4387"/>
                  </a:cubicBezTo>
                  <a:cubicBezTo>
                    <a:pt x="3393" y="2936"/>
                    <a:pt x="4086" y="1446"/>
                    <a:pt x="4799" y="0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" name="Google Shape;926;p5"/>
            <p:cNvSpPr/>
            <p:nvPr/>
          </p:nvSpPr>
          <p:spPr>
            <a:xfrm>
              <a:off x="974200" y="3734475"/>
              <a:ext cx="3900" cy="29650"/>
            </a:xfrm>
            <a:custGeom>
              <a:rect b="b" l="l" r="r" t="t"/>
              <a:pathLst>
                <a:path extrusionOk="0" fill="none" h="1186" w="156">
                  <a:moveTo>
                    <a:pt x="156" y="1"/>
                  </a:moveTo>
                  <a:cubicBezTo>
                    <a:pt x="106" y="392"/>
                    <a:pt x="51" y="789"/>
                    <a:pt x="0" y="1185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" name="Google Shape;927;p5"/>
            <p:cNvSpPr/>
            <p:nvPr/>
          </p:nvSpPr>
          <p:spPr>
            <a:xfrm>
              <a:off x="988625" y="3749800"/>
              <a:ext cx="2025" cy="22475"/>
            </a:xfrm>
            <a:custGeom>
              <a:rect b="b" l="l" r="r" t="t"/>
              <a:pathLst>
                <a:path extrusionOk="0" fill="none" h="899" w="81">
                  <a:moveTo>
                    <a:pt x="81" y="0"/>
                  </a:moveTo>
                  <a:cubicBezTo>
                    <a:pt x="26" y="296"/>
                    <a:pt x="1" y="598"/>
                    <a:pt x="1" y="899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" name="Google Shape;928;p5"/>
            <p:cNvSpPr/>
            <p:nvPr/>
          </p:nvSpPr>
          <p:spPr>
            <a:xfrm>
              <a:off x="865150" y="3529575"/>
              <a:ext cx="124500" cy="117725"/>
            </a:xfrm>
            <a:custGeom>
              <a:rect b="b" l="l" r="r" t="t"/>
              <a:pathLst>
                <a:path extrusionOk="0" fill="none" h="4709" w="4980">
                  <a:moveTo>
                    <a:pt x="1" y="4196"/>
                  </a:moveTo>
                  <a:cubicBezTo>
                    <a:pt x="11" y="4201"/>
                    <a:pt x="16" y="4201"/>
                    <a:pt x="26" y="4201"/>
                  </a:cubicBezTo>
                  <a:cubicBezTo>
                    <a:pt x="939" y="4367"/>
                    <a:pt x="1853" y="4538"/>
                    <a:pt x="2771" y="4708"/>
                  </a:cubicBezTo>
                  <a:cubicBezTo>
                    <a:pt x="2771" y="4708"/>
                    <a:pt x="2781" y="4708"/>
                    <a:pt x="2781" y="4708"/>
                  </a:cubicBezTo>
                  <a:cubicBezTo>
                    <a:pt x="3419" y="3102"/>
                    <a:pt x="4111" y="1516"/>
                    <a:pt x="4970" y="15"/>
                  </a:cubicBezTo>
                  <a:cubicBezTo>
                    <a:pt x="4975" y="10"/>
                    <a:pt x="4980" y="5"/>
                    <a:pt x="4980" y="0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" name="Google Shape;929;p5"/>
            <p:cNvSpPr/>
            <p:nvPr/>
          </p:nvSpPr>
          <p:spPr>
            <a:xfrm>
              <a:off x="910450" y="3822075"/>
              <a:ext cx="47825" cy="162025"/>
            </a:xfrm>
            <a:custGeom>
              <a:rect b="b" l="l" r="r" t="t"/>
              <a:pathLst>
                <a:path extrusionOk="0" fill="none" h="6481" w="1913">
                  <a:moveTo>
                    <a:pt x="201" y="0"/>
                  </a:moveTo>
                  <a:cubicBezTo>
                    <a:pt x="1" y="1110"/>
                    <a:pt x="327" y="2254"/>
                    <a:pt x="748" y="3303"/>
                  </a:cubicBezTo>
                  <a:cubicBezTo>
                    <a:pt x="1170" y="4352"/>
                    <a:pt x="1692" y="5371"/>
                    <a:pt x="1913" y="6480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" name="Google Shape;930;p5"/>
            <p:cNvSpPr/>
            <p:nvPr/>
          </p:nvSpPr>
          <p:spPr>
            <a:xfrm>
              <a:off x="1465725" y="3338975"/>
              <a:ext cx="80575" cy="51700"/>
            </a:xfrm>
            <a:custGeom>
              <a:rect b="b" l="l" r="r" t="t"/>
              <a:pathLst>
                <a:path extrusionOk="0" fill="none" h="2068" w="3223">
                  <a:moveTo>
                    <a:pt x="296" y="0"/>
                  </a:moveTo>
                  <a:cubicBezTo>
                    <a:pt x="286" y="30"/>
                    <a:pt x="281" y="65"/>
                    <a:pt x="276" y="95"/>
                  </a:cubicBezTo>
                  <a:cubicBezTo>
                    <a:pt x="161" y="748"/>
                    <a:pt x="110" y="1410"/>
                    <a:pt x="0" y="2063"/>
                  </a:cubicBezTo>
                  <a:lnTo>
                    <a:pt x="0" y="2068"/>
                  </a:lnTo>
                  <a:cubicBezTo>
                    <a:pt x="1044" y="1877"/>
                    <a:pt x="2133" y="1656"/>
                    <a:pt x="3177" y="1466"/>
                  </a:cubicBezTo>
                  <a:cubicBezTo>
                    <a:pt x="3192" y="1461"/>
                    <a:pt x="3207" y="1456"/>
                    <a:pt x="3222" y="1456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" name="Google Shape;931;p5"/>
            <p:cNvSpPr/>
            <p:nvPr/>
          </p:nvSpPr>
          <p:spPr>
            <a:xfrm>
              <a:off x="1436975" y="3365325"/>
              <a:ext cx="61775" cy="60250"/>
            </a:xfrm>
            <a:custGeom>
              <a:rect b="b" l="l" r="r" t="t"/>
              <a:pathLst>
                <a:path extrusionOk="0" fill="none" h="2410" w="2471">
                  <a:moveTo>
                    <a:pt x="56" y="0"/>
                  </a:moveTo>
                  <a:cubicBezTo>
                    <a:pt x="56" y="35"/>
                    <a:pt x="51" y="60"/>
                    <a:pt x="51" y="95"/>
                  </a:cubicBezTo>
                  <a:cubicBezTo>
                    <a:pt x="6" y="863"/>
                    <a:pt x="1" y="1636"/>
                    <a:pt x="36" y="2404"/>
                  </a:cubicBezTo>
                  <a:lnTo>
                    <a:pt x="36" y="2409"/>
                  </a:lnTo>
                  <a:cubicBezTo>
                    <a:pt x="824" y="2204"/>
                    <a:pt x="1642" y="1988"/>
                    <a:pt x="2445" y="1912"/>
                  </a:cubicBezTo>
                  <a:cubicBezTo>
                    <a:pt x="2455" y="1912"/>
                    <a:pt x="2460" y="1907"/>
                    <a:pt x="2470" y="1907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" name="Google Shape;932;p5"/>
            <p:cNvSpPr/>
            <p:nvPr/>
          </p:nvSpPr>
          <p:spPr>
            <a:xfrm>
              <a:off x="1359925" y="3494050"/>
              <a:ext cx="89250" cy="65525"/>
            </a:xfrm>
            <a:custGeom>
              <a:rect b="b" l="l" r="r" t="t"/>
              <a:pathLst>
                <a:path extrusionOk="0" fill="none" h="2621" w="3570">
                  <a:moveTo>
                    <a:pt x="71" y="1"/>
                  </a:moveTo>
                  <a:cubicBezTo>
                    <a:pt x="71" y="26"/>
                    <a:pt x="66" y="46"/>
                    <a:pt x="66" y="71"/>
                  </a:cubicBezTo>
                  <a:cubicBezTo>
                    <a:pt x="11" y="919"/>
                    <a:pt x="1" y="1773"/>
                    <a:pt x="46" y="2621"/>
                  </a:cubicBezTo>
                  <a:cubicBezTo>
                    <a:pt x="61" y="2616"/>
                    <a:pt x="71" y="2606"/>
                    <a:pt x="86" y="2601"/>
                  </a:cubicBezTo>
                  <a:cubicBezTo>
                    <a:pt x="1215" y="2089"/>
                    <a:pt x="2415" y="1557"/>
                    <a:pt x="3569" y="1110"/>
                  </a:cubicBezTo>
                  <a:lnTo>
                    <a:pt x="3569" y="1110"/>
                  </a:ln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" name="Google Shape;933;p5"/>
            <p:cNvSpPr/>
            <p:nvPr/>
          </p:nvSpPr>
          <p:spPr>
            <a:xfrm>
              <a:off x="1297575" y="3553150"/>
              <a:ext cx="62875" cy="83475"/>
            </a:xfrm>
            <a:custGeom>
              <a:rect b="b" l="l" r="r" t="t"/>
              <a:pathLst>
                <a:path extrusionOk="0" fill="none" h="3339" w="2515">
                  <a:moveTo>
                    <a:pt x="0" y="1"/>
                  </a:moveTo>
                  <a:lnTo>
                    <a:pt x="0" y="41"/>
                  </a:lnTo>
                  <a:cubicBezTo>
                    <a:pt x="5" y="377"/>
                    <a:pt x="15" y="709"/>
                    <a:pt x="35" y="1045"/>
                  </a:cubicBezTo>
                  <a:cubicBezTo>
                    <a:pt x="75" y="1813"/>
                    <a:pt x="151" y="2576"/>
                    <a:pt x="261" y="3339"/>
                  </a:cubicBezTo>
                  <a:cubicBezTo>
                    <a:pt x="281" y="3329"/>
                    <a:pt x="301" y="3324"/>
                    <a:pt x="321" y="3314"/>
                  </a:cubicBezTo>
                  <a:cubicBezTo>
                    <a:pt x="1049" y="3038"/>
                    <a:pt x="1787" y="2757"/>
                    <a:pt x="2515" y="2481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" name="Google Shape;934;p5"/>
            <p:cNvSpPr/>
            <p:nvPr/>
          </p:nvSpPr>
          <p:spPr>
            <a:xfrm>
              <a:off x="1236700" y="3736750"/>
              <a:ext cx="113100" cy="80325"/>
            </a:xfrm>
            <a:custGeom>
              <a:rect b="b" l="l" r="r" t="t"/>
              <a:pathLst>
                <a:path extrusionOk="0" fill="none" h="3213" w="4524">
                  <a:moveTo>
                    <a:pt x="1" y="0"/>
                  </a:moveTo>
                  <a:cubicBezTo>
                    <a:pt x="1" y="10"/>
                    <a:pt x="6" y="25"/>
                    <a:pt x="11" y="35"/>
                  </a:cubicBezTo>
                  <a:cubicBezTo>
                    <a:pt x="242" y="1054"/>
                    <a:pt x="478" y="2304"/>
                    <a:pt x="1015" y="3197"/>
                  </a:cubicBezTo>
                  <a:cubicBezTo>
                    <a:pt x="1020" y="3203"/>
                    <a:pt x="1020" y="3208"/>
                    <a:pt x="1025" y="3213"/>
                  </a:cubicBezTo>
                  <a:cubicBezTo>
                    <a:pt x="2204" y="2379"/>
                    <a:pt x="3369" y="1476"/>
                    <a:pt x="4513" y="592"/>
                  </a:cubicBezTo>
                  <a:cubicBezTo>
                    <a:pt x="4518" y="587"/>
                    <a:pt x="4518" y="587"/>
                    <a:pt x="4523" y="582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" name="Google Shape;935;p5"/>
            <p:cNvSpPr/>
            <p:nvPr/>
          </p:nvSpPr>
          <p:spPr>
            <a:xfrm>
              <a:off x="1315875" y="3694825"/>
              <a:ext cx="11200" cy="18600"/>
            </a:xfrm>
            <a:custGeom>
              <a:rect b="b" l="l" r="r" t="t"/>
              <a:pathLst>
                <a:path extrusionOk="0" fill="none" h="744" w="448">
                  <a:moveTo>
                    <a:pt x="448" y="1"/>
                  </a:moveTo>
                  <a:cubicBezTo>
                    <a:pt x="277" y="232"/>
                    <a:pt x="126" y="483"/>
                    <a:pt x="1" y="744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" name="Google Shape;936;p5"/>
            <p:cNvSpPr/>
            <p:nvPr/>
          </p:nvSpPr>
          <p:spPr>
            <a:xfrm>
              <a:off x="1322800" y="3708250"/>
              <a:ext cx="11425" cy="18225"/>
            </a:xfrm>
            <a:custGeom>
              <a:rect b="b" l="l" r="r" t="t"/>
              <a:pathLst>
                <a:path extrusionOk="0" fill="none" h="729" w="457">
                  <a:moveTo>
                    <a:pt x="457" y="1"/>
                  </a:moveTo>
                  <a:cubicBezTo>
                    <a:pt x="316" y="252"/>
                    <a:pt x="166" y="493"/>
                    <a:pt x="0" y="729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" name="Google Shape;937;p5"/>
            <p:cNvSpPr/>
            <p:nvPr/>
          </p:nvSpPr>
          <p:spPr>
            <a:xfrm>
              <a:off x="1135450" y="3947925"/>
              <a:ext cx="121350" cy="60000"/>
            </a:xfrm>
            <a:custGeom>
              <a:rect b="b" l="l" r="r" t="t"/>
              <a:pathLst>
                <a:path extrusionOk="0" fill="none" h="2400" w="4854">
                  <a:moveTo>
                    <a:pt x="0" y="1"/>
                  </a:moveTo>
                  <a:cubicBezTo>
                    <a:pt x="5" y="16"/>
                    <a:pt x="15" y="36"/>
                    <a:pt x="20" y="51"/>
                  </a:cubicBezTo>
                  <a:cubicBezTo>
                    <a:pt x="357" y="879"/>
                    <a:pt x="773" y="1667"/>
                    <a:pt x="1280" y="2400"/>
                  </a:cubicBezTo>
                  <a:cubicBezTo>
                    <a:pt x="1305" y="2380"/>
                    <a:pt x="1330" y="2360"/>
                    <a:pt x="1355" y="2345"/>
                  </a:cubicBezTo>
                  <a:cubicBezTo>
                    <a:pt x="2475" y="1511"/>
                    <a:pt x="3654" y="764"/>
                    <a:pt x="4854" y="61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" name="Google Shape;938;p5"/>
            <p:cNvSpPr/>
            <p:nvPr/>
          </p:nvSpPr>
          <p:spPr>
            <a:xfrm>
              <a:off x="1255400" y="3556050"/>
              <a:ext cx="66900" cy="168550"/>
            </a:xfrm>
            <a:custGeom>
              <a:rect b="b" l="l" r="r" t="t"/>
              <a:pathLst>
                <a:path extrusionOk="0" fill="none" h="6742" w="2676">
                  <a:moveTo>
                    <a:pt x="1" y="6741"/>
                  </a:moveTo>
                  <a:cubicBezTo>
                    <a:pt x="91" y="5497"/>
                    <a:pt x="216" y="4242"/>
                    <a:pt x="603" y="3057"/>
                  </a:cubicBezTo>
                  <a:cubicBezTo>
                    <a:pt x="854" y="2294"/>
                    <a:pt x="1220" y="1556"/>
                    <a:pt x="1722" y="929"/>
                  </a:cubicBezTo>
                  <a:cubicBezTo>
                    <a:pt x="1998" y="578"/>
                    <a:pt x="2315" y="266"/>
                    <a:pt x="2676" y="0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p5"/>
            <p:cNvSpPr/>
            <p:nvPr/>
          </p:nvSpPr>
          <p:spPr>
            <a:xfrm>
              <a:off x="1567725" y="3747275"/>
              <a:ext cx="89000" cy="54500"/>
            </a:xfrm>
            <a:custGeom>
              <a:rect b="b" l="l" r="r" t="t"/>
              <a:pathLst>
                <a:path extrusionOk="0" fill="none" h="2180" w="3560">
                  <a:moveTo>
                    <a:pt x="673" y="1"/>
                  </a:moveTo>
                  <a:cubicBezTo>
                    <a:pt x="392" y="704"/>
                    <a:pt x="166" y="1431"/>
                    <a:pt x="1" y="2174"/>
                  </a:cubicBezTo>
                  <a:cubicBezTo>
                    <a:pt x="1" y="2174"/>
                    <a:pt x="1" y="2174"/>
                    <a:pt x="1" y="2179"/>
                  </a:cubicBezTo>
                  <a:cubicBezTo>
                    <a:pt x="1145" y="2099"/>
                    <a:pt x="2315" y="2119"/>
                    <a:pt x="3464" y="2149"/>
                  </a:cubicBezTo>
                  <a:cubicBezTo>
                    <a:pt x="3494" y="2149"/>
                    <a:pt x="3529" y="2149"/>
                    <a:pt x="3559" y="2149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" name="Google Shape;940;p5"/>
            <p:cNvSpPr/>
            <p:nvPr/>
          </p:nvSpPr>
          <p:spPr>
            <a:xfrm>
              <a:off x="1520550" y="3788825"/>
              <a:ext cx="76575" cy="54600"/>
            </a:xfrm>
            <a:custGeom>
              <a:rect b="b" l="l" r="r" t="t"/>
              <a:pathLst>
                <a:path extrusionOk="0" fill="none" h="2184" w="3063">
                  <a:moveTo>
                    <a:pt x="126" y="0"/>
                  </a:moveTo>
                  <a:cubicBezTo>
                    <a:pt x="21" y="723"/>
                    <a:pt x="0" y="1456"/>
                    <a:pt x="61" y="2184"/>
                  </a:cubicBezTo>
                  <a:cubicBezTo>
                    <a:pt x="71" y="2179"/>
                    <a:pt x="91" y="2179"/>
                    <a:pt x="106" y="2174"/>
                  </a:cubicBezTo>
                  <a:cubicBezTo>
                    <a:pt x="653" y="2083"/>
                    <a:pt x="1200" y="2018"/>
                    <a:pt x="1752" y="1938"/>
                  </a:cubicBezTo>
                  <a:cubicBezTo>
                    <a:pt x="2169" y="1877"/>
                    <a:pt x="2585" y="1817"/>
                    <a:pt x="3002" y="1727"/>
                  </a:cubicBezTo>
                  <a:cubicBezTo>
                    <a:pt x="3022" y="1722"/>
                    <a:pt x="3042" y="1717"/>
                    <a:pt x="3062" y="1712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" name="Google Shape;941;p5"/>
            <p:cNvSpPr/>
            <p:nvPr/>
          </p:nvSpPr>
          <p:spPr>
            <a:xfrm>
              <a:off x="1413900" y="3895350"/>
              <a:ext cx="100650" cy="61250"/>
            </a:xfrm>
            <a:custGeom>
              <a:rect b="b" l="l" r="r" t="t"/>
              <a:pathLst>
                <a:path extrusionOk="0" fill="none" h="2450" w="4026">
                  <a:moveTo>
                    <a:pt x="121" y="1"/>
                  </a:moveTo>
                  <a:cubicBezTo>
                    <a:pt x="0" y="814"/>
                    <a:pt x="10" y="1642"/>
                    <a:pt x="156" y="2450"/>
                  </a:cubicBezTo>
                  <a:cubicBezTo>
                    <a:pt x="161" y="2450"/>
                    <a:pt x="166" y="2450"/>
                    <a:pt x="171" y="2445"/>
                  </a:cubicBezTo>
                  <a:cubicBezTo>
                    <a:pt x="1421" y="2174"/>
                    <a:pt x="2705" y="2018"/>
                    <a:pt x="3980" y="1868"/>
                  </a:cubicBezTo>
                  <a:cubicBezTo>
                    <a:pt x="3995" y="1868"/>
                    <a:pt x="4010" y="1863"/>
                    <a:pt x="4026" y="1863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" name="Google Shape;942;p5"/>
            <p:cNvSpPr/>
            <p:nvPr/>
          </p:nvSpPr>
          <p:spPr>
            <a:xfrm>
              <a:off x="1338850" y="3960600"/>
              <a:ext cx="103300" cy="70050"/>
            </a:xfrm>
            <a:custGeom>
              <a:rect b="b" l="l" r="r" t="t"/>
              <a:pathLst>
                <a:path extrusionOk="0" fill="none" h="2802" w="4132">
                  <a:moveTo>
                    <a:pt x="36" y="1"/>
                  </a:moveTo>
                  <a:cubicBezTo>
                    <a:pt x="41" y="26"/>
                    <a:pt x="41" y="51"/>
                    <a:pt x="46" y="76"/>
                  </a:cubicBezTo>
                  <a:cubicBezTo>
                    <a:pt x="141" y="974"/>
                    <a:pt x="0" y="1903"/>
                    <a:pt x="246" y="2776"/>
                  </a:cubicBezTo>
                  <a:cubicBezTo>
                    <a:pt x="251" y="2786"/>
                    <a:pt x="256" y="2791"/>
                    <a:pt x="256" y="2801"/>
                  </a:cubicBezTo>
                  <a:cubicBezTo>
                    <a:pt x="1541" y="2721"/>
                    <a:pt x="2851" y="2626"/>
                    <a:pt x="4131" y="2540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" name="Google Shape;943;p5"/>
            <p:cNvSpPr/>
            <p:nvPr/>
          </p:nvSpPr>
          <p:spPr>
            <a:xfrm>
              <a:off x="1462450" y="3857825"/>
              <a:ext cx="2650" cy="19600"/>
            </a:xfrm>
            <a:custGeom>
              <a:rect b="b" l="l" r="r" t="t"/>
              <a:pathLst>
                <a:path extrusionOk="0" fill="none" h="784" w="106">
                  <a:moveTo>
                    <a:pt x="106" y="1"/>
                  </a:moveTo>
                  <a:cubicBezTo>
                    <a:pt x="71" y="262"/>
                    <a:pt x="36" y="518"/>
                    <a:pt x="1" y="784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" name="Google Shape;944;p5"/>
            <p:cNvSpPr/>
            <p:nvPr/>
          </p:nvSpPr>
          <p:spPr>
            <a:xfrm>
              <a:off x="1476875" y="3852700"/>
              <a:ext cx="3800" cy="22100"/>
            </a:xfrm>
            <a:custGeom>
              <a:rect b="b" l="l" r="r" t="t"/>
              <a:pathLst>
                <a:path extrusionOk="0" fill="none" h="884" w="152">
                  <a:moveTo>
                    <a:pt x="151" y="0"/>
                  </a:moveTo>
                  <a:cubicBezTo>
                    <a:pt x="101" y="296"/>
                    <a:pt x="51" y="587"/>
                    <a:pt x="1" y="883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" name="Google Shape;945;p5"/>
            <p:cNvSpPr/>
            <p:nvPr/>
          </p:nvSpPr>
          <p:spPr>
            <a:xfrm>
              <a:off x="1525075" y="3816925"/>
              <a:ext cx="55350" cy="97525"/>
            </a:xfrm>
            <a:custGeom>
              <a:rect b="b" l="l" r="r" t="t"/>
              <a:pathLst>
                <a:path extrusionOk="0" fill="none" h="3901" w="2214">
                  <a:moveTo>
                    <a:pt x="2214" y="1"/>
                  </a:moveTo>
                  <a:cubicBezTo>
                    <a:pt x="1948" y="231"/>
                    <a:pt x="1742" y="507"/>
                    <a:pt x="1571" y="814"/>
                  </a:cubicBezTo>
                  <a:cubicBezTo>
                    <a:pt x="1009" y="1807"/>
                    <a:pt x="818" y="3087"/>
                    <a:pt x="0" y="3901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" name="Google Shape;946;p5"/>
            <p:cNvSpPr/>
            <p:nvPr/>
          </p:nvSpPr>
          <p:spPr>
            <a:xfrm>
              <a:off x="707675" y="3618675"/>
              <a:ext cx="92000" cy="93375"/>
            </a:xfrm>
            <a:custGeom>
              <a:rect b="b" l="l" r="r" t="t"/>
              <a:pathLst>
                <a:path extrusionOk="0" fill="none" h="3735" w="3680">
                  <a:moveTo>
                    <a:pt x="0" y="2721"/>
                  </a:moveTo>
                  <a:cubicBezTo>
                    <a:pt x="91" y="2776"/>
                    <a:pt x="186" y="2826"/>
                    <a:pt x="281" y="2871"/>
                  </a:cubicBezTo>
                  <a:cubicBezTo>
                    <a:pt x="437" y="2936"/>
                    <a:pt x="593" y="2987"/>
                    <a:pt x="753" y="3037"/>
                  </a:cubicBezTo>
                  <a:cubicBezTo>
                    <a:pt x="1345" y="3232"/>
                    <a:pt x="1923" y="3468"/>
                    <a:pt x="2485" y="3729"/>
                  </a:cubicBezTo>
                  <a:lnTo>
                    <a:pt x="2490" y="3734"/>
                  </a:lnTo>
                  <a:cubicBezTo>
                    <a:pt x="2756" y="2961"/>
                    <a:pt x="3022" y="2173"/>
                    <a:pt x="3268" y="1385"/>
                  </a:cubicBezTo>
                  <a:cubicBezTo>
                    <a:pt x="3413" y="924"/>
                    <a:pt x="3549" y="462"/>
                    <a:pt x="3679" y="0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" name="Google Shape;947;p5"/>
            <p:cNvSpPr/>
            <p:nvPr/>
          </p:nvSpPr>
          <p:spPr>
            <a:xfrm>
              <a:off x="761000" y="3744650"/>
              <a:ext cx="132275" cy="128650"/>
            </a:xfrm>
            <a:custGeom>
              <a:rect b="b" l="l" r="r" t="t"/>
              <a:pathLst>
                <a:path extrusionOk="0" fill="none" h="5146" w="5291">
                  <a:moveTo>
                    <a:pt x="1" y="3926"/>
                  </a:moveTo>
                  <a:cubicBezTo>
                    <a:pt x="1040" y="4272"/>
                    <a:pt x="2058" y="4673"/>
                    <a:pt x="3052" y="5130"/>
                  </a:cubicBezTo>
                  <a:cubicBezTo>
                    <a:pt x="3062" y="5135"/>
                    <a:pt x="3072" y="5140"/>
                    <a:pt x="3082" y="5145"/>
                  </a:cubicBezTo>
                  <a:cubicBezTo>
                    <a:pt x="3715" y="3393"/>
                    <a:pt x="4423" y="1652"/>
                    <a:pt x="5291" y="0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" name="Google Shape;948;p5"/>
            <p:cNvSpPr/>
            <p:nvPr/>
          </p:nvSpPr>
          <p:spPr>
            <a:xfrm>
              <a:off x="771425" y="3973150"/>
              <a:ext cx="159500" cy="81850"/>
            </a:xfrm>
            <a:custGeom>
              <a:rect b="b" l="l" r="r" t="t"/>
              <a:pathLst>
                <a:path extrusionOk="0" fill="none" h="3274" w="6380">
                  <a:moveTo>
                    <a:pt x="0" y="1968"/>
                  </a:moveTo>
                  <a:cubicBezTo>
                    <a:pt x="20" y="1973"/>
                    <a:pt x="40" y="1978"/>
                    <a:pt x="55" y="1983"/>
                  </a:cubicBezTo>
                  <a:cubicBezTo>
                    <a:pt x="1707" y="2510"/>
                    <a:pt x="3378" y="2942"/>
                    <a:pt x="5075" y="3273"/>
                  </a:cubicBezTo>
                  <a:cubicBezTo>
                    <a:pt x="5080" y="3263"/>
                    <a:pt x="5080" y="3253"/>
                    <a:pt x="5080" y="3243"/>
                  </a:cubicBezTo>
                  <a:cubicBezTo>
                    <a:pt x="5120" y="2962"/>
                    <a:pt x="5255" y="2641"/>
                    <a:pt x="5366" y="2380"/>
                  </a:cubicBezTo>
                  <a:cubicBezTo>
                    <a:pt x="5702" y="1587"/>
                    <a:pt x="6043" y="794"/>
                    <a:pt x="6380" y="1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" name="Google Shape;949;p5"/>
            <p:cNvSpPr/>
            <p:nvPr/>
          </p:nvSpPr>
          <p:spPr>
            <a:xfrm>
              <a:off x="793375" y="3953825"/>
              <a:ext cx="21600" cy="16225"/>
            </a:xfrm>
            <a:custGeom>
              <a:rect b="b" l="l" r="r" t="t"/>
              <a:pathLst>
                <a:path extrusionOk="0" fill="none" h="649" w="864">
                  <a:moveTo>
                    <a:pt x="1" y="1"/>
                  </a:moveTo>
                  <a:cubicBezTo>
                    <a:pt x="277" y="231"/>
                    <a:pt x="563" y="447"/>
                    <a:pt x="864" y="648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" name="Google Shape;950;p5"/>
            <p:cNvSpPr/>
            <p:nvPr/>
          </p:nvSpPr>
          <p:spPr>
            <a:xfrm>
              <a:off x="795875" y="3930475"/>
              <a:ext cx="18475" cy="16475"/>
            </a:xfrm>
            <a:custGeom>
              <a:rect b="b" l="l" r="r" t="t"/>
              <a:pathLst>
                <a:path extrusionOk="0" fill="none" h="659" w="739">
                  <a:moveTo>
                    <a:pt x="1" y="1"/>
                  </a:moveTo>
                  <a:cubicBezTo>
                    <a:pt x="287" y="162"/>
                    <a:pt x="543" y="387"/>
                    <a:pt x="739" y="659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" name="Google Shape;951;p5"/>
            <p:cNvSpPr/>
            <p:nvPr/>
          </p:nvSpPr>
          <p:spPr>
            <a:xfrm>
              <a:off x="765150" y="3597950"/>
              <a:ext cx="85725" cy="130775"/>
            </a:xfrm>
            <a:custGeom>
              <a:rect b="b" l="l" r="r" t="t"/>
              <a:pathLst>
                <a:path extrusionOk="0" fill="none" h="5231" w="3429">
                  <a:moveTo>
                    <a:pt x="0" y="1"/>
                  </a:moveTo>
                  <a:cubicBezTo>
                    <a:pt x="216" y="779"/>
                    <a:pt x="542" y="1527"/>
                    <a:pt x="969" y="2214"/>
                  </a:cubicBezTo>
                  <a:cubicBezTo>
                    <a:pt x="1345" y="2827"/>
                    <a:pt x="1797" y="3389"/>
                    <a:pt x="2314" y="3891"/>
                  </a:cubicBezTo>
                  <a:cubicBezTo>
                    <a:pt x="2731" y="4302"/>
                    <a:pt x="3208" y="4689"/>
                    <a:pt x="3428" y="5231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" name="Google Shape;952;p5"/>
            <p:cNvSpPr/>
            <p:nvPr/>
          </p:nvSpPr>
          <p:spPr>
            <a:xfrm>
              <a:off x="1214375" y="3799850"/>
              <a:ext cx="125375" cy="67050"/>
            </a:xfrm>
            <a:custGeom>
              <a:rect b="b" l="l" r="r" t="t"/>
              <a:pathLst>
                <a:path extrusionOk="0" fill="none" h="2682" w="5015">
                  <a:moveTo>
                    <a:pt x="0" y="924"/>
                  </a:moveTo>
                  <a:cubicBezTo>
                    <a:pt x="166" y="1532"/>
                    <a:pt x="387" y="2119"/>
                    <a:pt x="668" y="2681"/>
                  </a:cubicBezTo>
                  <a:cubicBezTo>
                    <a:pt x="678" y="2676"/>
                    <a:pt x="688" y="2671"/>
                    <a:pt x="698" y="2661"/>
                  </a:cubicBezTo>
                  <a:cubicBezTo>
                    <a:pt x="2154" y="1868"/>
                    <a:pt x="3579" y="960"/>
                    <a:pt x="4954" y="36"/>
                  </a:cubicBezTo>
                  <a:cubicBezTo>
                    <a:pt x="4974" y="26"/>
                    <a:pt x="4995" y="11"/>
                    <a:pt x="5015" y="1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3" name="Google Shape;953;p5"/>
          <p:cNvSpPr/>
          <p:nvPr/>
        </p:nvSpPr>
        <p:spPr>
          <a:xfrm>
            <a:off x="-101526" y="96139"/>
            <a:ext cx="847440" cy="268972"/>
          </a:xfrm>
          <a:custGeom>
            <a:rect b="b" l="l" r="r" t="t"/>
            <a:pathLst>
              <a:path extrusionOk="0" h="6113" w="19260">
                <a:moveTo>
                  <a:pt x="3800" y="0"/>
                </a:moveTo>
                <a:cubicBezTo>
                  <a:pt x="2305" y="0"/>
                  <a:pt x="813" y="518"/>
                  <a:pt x="1" y="1735"/>
                </a:cubicBezTo>
                <a:cubicBezTo>
                  <a:pt x="2029" y="1761"/>
                  <a:pt x="3695" y="3337"/>
                  <a:pt x="5437" y="4371"/>
                </a:cubicBezTo>
                <a:cubicBezTo>
                  <a:pt x="7274" y="5460"/>
                  <a:pt x="9399" y="6113"/>
                  <a:pt x="11528" y="6113"/>
                </a:cubicBezTo>
                <a:cubicBezTo>
                  <a:pt x="11929" y="6113"/>
                  <a:pt x="12330" y="6090"/>
                  <a:pt x="12730" y="6042"/>
                </a:cubicBezTo>
                <a:cubicBezTo>
                  <a:pt x="15249" y="5741"/>
                  <a:pt x="17839" y="4340"/>
                  <a:pt x="19260" y="2237"/>
                </a:cubicBezTo>
                <a:lnTo>
                  <a:pt x="19260" y="2237"/>
                </a:lnTo>
                <a:cubicBezTo>
                  <a:pt x="18398" y="3107"/>
                  <a:pt x="17140" y="3374"/>
                  <a:pt x="15892" y="3374"/>
                </a:cubicBezTo>
                <a:cubicBezTo>
                  <a:pt x="15569" y="3374"/>
                  <a:pt x="15247" y="3356"/>
                  <a:pt x="14933" y="3327"/>
                </a:cubicBezTo>
                <a:cubicBezTo>
                  <a:pt x="13437" y="3186"/>
                  <a:pt x="11957" y="2835"/>
                  <a:pt x="10551" y="2283"/>
                </a:cubicBezTo>
                <a:cubicBezTo>
                  <a:pt x="8759" y="1580"/>
                  <a:pt x="7078" y="556"/>
                  <a:pt x="5196" y="149"/>
                </a:cubicBezTo>
                <a:cubicBezTo>
                  <a:pt x="4744" y="52"/>
                  <a:pt x="4272" y="0"/>
                  <a:pt x="3800" y="0"/>
                </a:cubicBezTo>
                <a:close/>
              </a:path>
            </a:pathLst>
          </a:custGeom>
          <a:solidFill>
            <a:srgbClr val="FFFFFF">
              <a:alpha val="803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4" name="Google Shape;954;p5"/>
          <p:cNvSpPr/>
          <p:nvPr/>
        </p:nvSpPr>
        <p:spPr>
          <a:xfrm>
            <a:off x="388324" y="0"/>
            <a:ext cx="568964" cy="120780"/>
          </a:xfrm>
          <a:custGeom>
            <a:rect b="b" l="l" r="r" t="t"/>
            <a:pathLst>
              <a:path extrusionOk="0" h="2745" w="12931">
                <a:moveTo>
                  <a:pt x="7380" y="1"/>
                </a:moveTo>
                <a:cubicBezTo>
                  <a:pt x="7095" y="1"/>
                  <a:pt x="6814" y="22"/>
                  <a:pt x="6541" y="66"/>
                </a:cubicBezTo>
                <a:cubicBezTo>
                  <a:pt x="5432" y="241"/>
                  <a:pt x="4388" y="688"/>
                  <a:pt x="3308" y="1014"/>
                </a:cubicBezTo>
                <a:cubicBezTo>
                  <a:pt x="2550" y="1245"/>
                  <a:pt x="1750" y="1467"/>
                  <a:pt x="967" y="1467"/>
                </a:cubicBezTo>
                <a:cubicBezTo>
                  <a:pt x="640" y="1467"/>
                  <a:pt x="317" y="1429"/>
                  <a:pt x="1" y="1336"/>
                </a:cubicBezTo>
                <a:lnTo>
                  <a:pt x="1" y="1336"/>
                </a:lnTo>
                <a:cubicBezTo>
                  <a:pt x="947" y="2294"/>
                  <a:pt x="2312" y="2744"/>
                  <a:pt x="3653" y="2744"/>
                </a:cubicBezTo>
                <a:cubicBezTo>
                  <a:pt x="4062" y="2744"/>
                  <a:pt x="4468" y="2703"/>
                  <a:pt x="4859" y="2620"/>
                </a:cubicBezTo>
                <a:cubicBezTo>
                  <a:pt x="6230" y="2334"/>
                  <a:pt x="7555" y="1822"/>
                  <a:pt x="8940" y="1617"/>
                </a:cubicBezTo>
                <a:cubicBezTo>
                  <a:pt x="9291" y="1564"/>
                  <a:pt x="9652" y="1535"/>
                  <a:pt x="10012" y="1535"/>
                </a:cubicBezTo>
                <a:cubicBezTo>
                  <a:pt x="11072" y="1535"/>
                  <a:pt x="12129" y="1789"/>
                  <a:pt x="12930" y="2460"/>
                </a:cubicBezTo>
                <a:cubicBezTo>
                  <a:pt x="11603" y="1036"/>
                  <a:pt x="9384" y="1"/>
                  <a:pt x="7380" y="1"/>
                </a:cubicBezTo>
                <a:close/>
              </a:path>
            </a:pathLst>
          </a:custGeom>
          <a:solidFill>
            <a:srgbClr val="FFFFFF">
              <a:alpha val="803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55" name="Google Shape;955;p5"/>
          <p:cNvGrpSpPr/>
          <p:nvPr/>
        </p:nvGrpSpPr>
        <p:grpSpPr>
          <a:xfrm>
            <a:off x="7203011" y="4655327"/>
            <a:ext cx="1790243" cy="587151"/>
            <a:chOff x="1656825" y="3872400"/>
            <a:chExt cx="835625" cy="274075"/>
          </a:xfrm>
        </p:grpSpPr>
        <p:sp>
          <p:nvSpPr>
            <p:cNvPr id="956" name="Google Shape;956;p5"/>
            <p:cNvSpPr/>
            <p:nvPr/>
          </p:nvSpPr>
          <p:spPr>
            <a:xfrm>
              <a:off x="1725475" y="4015575"/>
              <a:ext cx="191500" cy="105050"/>
            </a:xfrm>
            <a:custGeom>
              <a:rect b="b" l="l" r="r" t="t"/>
              <a:pathLst>
                <a:path extrusionOk="0" h="4202" w="7660">
                  <a:moveTo>
                    <a:pt x="2329" y="0"/>
                  </a:moveTo>
                  <a:cubicBezTo>
                    <a:pt x="1792" y="633"/>
                    <a:pt x="1320" y="1310"/>
                    <a:pt x="924" y="2023"/>
                  </a:cubicBezTo>
                  <a:cubicBezTo>
                    <a:pt x="542" y="2716"/>
                    <a:pt x="231" y="3443"/>
                    <a:pt x="0" y="4201"/>
                  </a:cubicBezTo>
                  <a:lnTo>
                    <a:pt x="7660" y="4201"/>
                  </a:lnTo>
                  <a:cubicBezTo>
                    <a:pt x="5963" y="2721"/>
                    <a:pt x="4096" y="1395"/>
                    <a:pt x="232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" name="Google Shape;957;p5"/>
            <p:cNvSpPr/>
            <p:nvPr/>
          </p:nvSpPr>
          <p:spPr>
            <a:xfrm>
              <a:off x="1916575" y="3874275"/>
              <a:ext cx="173200" cy="246350"/>
            </a:xfrm>
            <a:custGeom>
              <a:rect b="b" l="l" r="r" t="t"/>
              <a:pathLst>
                <a:path extrusionOk="0" h="9854" w="6928">
                  <a:moveTo>
                    <a:pt x="5768" y="0"/>
                  </a:moveTo>
                  <a:cubicBezTo>
                    <a:pt x="3830" y="196"/>
                    <a:pt x="1843" y="758"/>
                    <a:pt x="0" y="1642"/>
                  </a:cubicBezTo>
                  <a:cubicBezTo>
                    <a:pt x="1521" y="4382"/>
                    <a:pt x="3042" y="7118"/>
                    <a:pt x="4563" y="9853"/>
                  </a:cubicBezTo>
                  <a:lnTo>
                    <a:pt x="6927" y="9853"/>
                  </a:lnTo>
                  <a:cubicBezTo>
                    <a:pt x="6701" y="6581"/>
                    <a:pt x="6516" y="3308"/>
                    <a:pt x="6370" y="25"/>
                  </a:cubicBezTo>
                  <a:lnTo>
                    <a:pt x="57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" name="Google Shape;958;p5"/>
            <p:cNvSpPr/>
            <p:nvPr/>
          </p:nvSpPr>
          <p:spPr>
            <a:xfrm>
              <a:off x="2123000" y="3883300"/>
              <a:ext cx="110450" cy="237325"/>
            </a:xfrm>
            <a:custGeom>
              <a:rect b="b" l="l" r="r" t="t"/>
              <a:pathLst>
                <a:path extrusionOk="0" h="9493" w="4418">
                  <a:moveTo>
                    <a:pt x="2500" y="1"/>
                  </a:moveTo>
                  <a:lnTo>
                    <a:pt x="2485" y="41"/>
                  </a:lnTo>
                  <a:cubicBezTo>
                    <a:pt x="1611" y="3178"/>
                    <a:pt x="788" y="6330"/>
                    <a:pt x="0" y="9492"/>
                  </a:cubicBezTo>
                  <a:lnTo>
                    <a:pt x="1481" y="9492"/>
                  </a:lnTo>
                  <a:cubicBezTo>
                    <a:pt x="2550" y="6596"/>
                    <a:pt x="3514" y="3660"/>
                    <a:pt x="4382" y="698"/>
                  </a:cubicBezTo>
                  <a:lnTo>
                    <a:pt x="4417" y="613"/>
                  </a:lnTo>
                  <a:cubicBezTo>
                    <a:pt x="3790" y="367"/>
                    <a:pt x="3147" y="161"/>
                    <a:pt x="250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" name="Google Shape;959;p5"/>
            <p:cNvSpPr/>
            <p:nvPr/>
          </p:nvSpPr>
          <p:spPr>
            <a:xfrm>
              <a:off x="2160000" y="3898625"/>
              <a:ext cx="244600" cy="222000"/>
            </a:xfrm>
            <a:custGeom>
              <a:rect b="b" l="l" r="r" t="t"/>
              <a:pathLst>
                <a:path extrusionOk="0" h="8880" w="9784">
                  <a:moveTo>
                    <a:pt x="2937" y="0"/>
                  </a:moveTo>
                  <a:lnTo>
                    <a:pt x="2902" y="85"/>
                  </a:lnTo>
                  <a:cubicBezTo>
                    <a:pt x="2034" y="3047"/>
                    <a:pt x="1070" y="5983"/>
                    <a:pt x="1" y="8879"/>
                  </a:cubicBezTo>
                  <a:lnTo>
                    <a:pt x="5121" y="8879"/>
                  </a:lnTo>
                  <a:cubicBezTo>
                    <a:pt x="6702" y="7685"/>
                    <a:pt x="8253" y="6445"/>
                    <a:pt x="9774" y="5165"/>
                  </a:cubicBezTo>
                  <a:lnTo>
                    <a:pt x="9784" y="5165"/>
                  </a:lnTo>
                  <a:cubicBezTo>
                    <a:pt x="9272" y="4482"/>
                    <a:pt x="8699" y="3850"/>
                    <a:pt x="8082" y="3268"/>
                  </a:cubicBezTo>
                  <a:cubicBezTo>
                    <a:pt x="6601" y="1862"/>
                    <a:pt x="4845" y="743"/>
                    <a:pt x="293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" name="Google Shape;960;p5"/>
            <p:cNvSpPr/>
            <p:nvPr/>
          </p:nvSpPr>
          <p:spPr>
            <a:xfrm>
              <a:off x="1895625" y="3915300"/>
              <a:ext cx="135050" cy="205325"/>
            </a:xfrm>
            <a:custGeom>
              <a:rect b="b" l="l" r="r" t="t"/>
              <a:pathLst>
                <a:path extrusionOk="0" h="8213" w="5402">
                  <a:moveTo>
                    <a:pt x="838" y="1"/>
                  </a:moveTo>
                  <a:cubicBezTo>
                    <a:pt x="557" y="136"/>
                    <a:pt x="276" y="282"/>
                    <a:pt x="0" y="432"/>
                  </a:cubicBezTo>
                  <a:lnTo>
                    <a:pt x="55" y="533"/>
                  </a:lnTo>
                  <a:cubicBezTo>
                    <a:pt x="1360" y="3148"/>
                    <a:pt x="2766" y="5713"/>
                    <a:pt x="4267" y="8212"/>
                  </a:cubicBezTo>
                  <a:lnTo>
                    <a:pt x="5401" y="8212"/>
                  </a:lnTo>
                  <a:cubicBezTo>
                    <a:pt x="3880" y="5477"/>
                    <a:pt x="2359" y="2741"/>
                    <a:pt x="8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" name="Google Shape;961;p5"/>
            <p:cNvSpPr/>
            <p:nvPr/>
          </p:nvSpPr>
          <p:spPr>
            <a:xfrm>
              <a:off x="1783675" y="3926100"/>
              <a:ext cx="218625" cy="194525"/>
            </a:xfrm>
            <a:custGeom>
              <a:rect b="b" l="l" r="r" t="t"/>
              <a:pathLst>
                <a:path extrusionOk="0" h="7781" w="8745">
                  <a:moveTo>
                    <a:pt x="4478" y="0"/>
                  </a:moveTo>
                  <a:cubicBezTo>
                    <a:pt x="3690" y="427"/>
                    <a:pt x="2937" y="914"/>
                    <a:pt x="2235" y="1461"/>
                  </a:cubicBezTo>
                  <a:cubicBezTo>
                    <a:pt x="1989" y="1652"/>
                    <a:pt x="1748" y="1847"/>
                    <a:pt x="1512" y="2053"/>
                  </a:cubicBezTo>
                  <a:cubicBezTo>
                    <a:pt x="970" y="2525"/>
                    <a:pt x="463" y="3037"/>
                    <a:pt x="1" y="3579"/>
                  </a:cubicBezTo>
                  <a:cubicBezTo>
                    <a:pt x="1768" y="4974"/>
                    <a:pt x="3635" y="6305"/>
                    <a:pt x="5332" y="7780"/>
                  </a:cubicBezTo>
                  <a:lnTo>
                    <a:pt x="8745" y="7780"/>
                  </a:lnTo>
                  <a:cubicBezTo>
                    <a:pt x="7244" y="5281"/>
                    <a:pt x="5838" y="2716"/>
                    <a:pt x="4533" y="101"/>
                  </a:cubicBezTo>
                  <a:lnTo>
                    <a:pt x="447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" name="Google Shape;962;p5"/>
            <p:cNvSpPr/>
            <p:nvPr/>
          </p:nvSpPr>
          <p:spPr>
            <a:xfrm>
              <a:off x="2288000" y="4027725"/>
              <a:ext cx="166800" cy="92900"/>
            </a:xfrm>
            <a:custGeom>
              <a:rect b="b" l="l" r="r" t="t"/>
              <a:pathLst>
                <a:path extrusionOk="0" h="3716" w="6672">
                  <a:moveTo>
                    <a:pt x="4654" y="1"/>
                  </a:moveTo>
                  <a:cubicBezTo>
                    <a:pt x="3133" y="1281"/>
                    <a:pt x="1582" y="2521"/>
                    <a:pt x="1" y="3715"/>
                  </a:cubicBezTo>
                  <a:lnTo>
                    <a:pt x="6671" y="3715"/>
                  </a:lnTo>
                  <a:cubicBezTo>
                    <a:pt x="6380" y="2892"/>
                    <a:pt x="6009" y="2109"/>
                    <a:pt x="5567" y="1361"/>
                  </a:cubicBezTo>
                  <a:cubicBezTo>
                    <a:pt x="5291" y="889"/>
                    <a:pt x="4990" y="433"/>
                    <a:pt x="46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" name="Google Shape;963;p5"/>
            <p:cNvSpPr/>
            <p:nvPr/>
          </p:nvSpPr>
          <p:spPr>
            <a:xfrm>
              <a:off x="2060750" y="3872400"/>
              <a:ext cx="124750" cy="248225"/>
            </a:xfrm>
            <a:custGeom>
              <a:rect b="b" l="l" r="r" t="t"/>
              <a:pathLst>
                <a:path extrusionOk="0" h="9929" w="4990">
                  <a:moveTo>
                    <a:pt x="1535" y="1"/>
                  </a:moveTo>
                  <a:cubicBezTo>
                    <a:pt x="1030" y="1"/>
                    <a:pt x="517" y="27"/>
                    <a:pt x="1" y="75"/>
                  </a:cubicBezTo>
                  <a:lnTo>
                    <a:pt x="603" y="100"/>
                  </a:lnTo>
                  <a:cubicBezTo>
                    <a:pt x="749" y="3383"/>
                    <a:pt x="934" y="6656"/>
                    <a:pt x="1160" y="9928"/>
                  </a:cubicBezTo>
                  <a:lnTo>
                    <a:pt x="2490" y="9928"/>
                  </a:lnTo>
                  <a:cubicBezTo>
                    <a:pt x="3278" y="6766"/>
                    <a:pt x="4101" y="3614"/>
                    <a:pt x="4975" y="477"/>
                  </a:cubicBezTo>
                  <a:lnTo>
                    <a:pt x="4990" y="437"/>
                  </a:lnTo>
                  <a:cubicBezTo>
                    <a:pt x="3976" y="181"/>
                    <a:pt x="2932" y="35"/>
                    <a:pt x="1888" y="5"/>
                  </a:cubicBezTo>
                  <a:cubicBezTo>
                    <a:pt x="1771" y="2"/>
                    <a:pt x="1653" y="1"/>
                    <a:pt x="15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" name="Google Shape;964;p5"/>
            <p:cNvSpPr/>
            <p:nvPr/>
          </p:nvSpPr>
          <p:spPr>
            <a:xfrm>
              <a:off x="1783425" y="4015450"/>
              <a:ext cx="147850" cy="118100"/>
            </a:xfrm>
            <a:custGeom>
              <a:rect b="b" l="l" r="r" t="t"/>
              <a:pathLst>
                <a:path extrusionOk="0" fill="none" h="4724" w="5914">
                  <a:moveTo>
                    <a:pt x="1" y="0"/>
                  </a:moveTo>
                  <a:cubicBezTo>
                    <a:pt x="6" y="0"/>
                    <a:pt x="11" y="5"/>
                    <a:pt x="11" y="5"/>
                  </a:cubicBezTo>
                  <a:cubicBezTo>
                    <a:pt x="1778" y="1400"/>
                    <a:pt x="3645" y="2726"/>
                    <a:pt x="5342" y="4206"/>
                  </a:cubicBezTo>
                  <a:cubicBezTo>
                    <a:pt x="5537" y="4377"/>
                    <a:pt x="5728" y="4548"/>
                    <a:pt x="5914" y="4723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" name="Google Shape;965;p5"/>
            <p:cNvSpPr/>
            <p:nvPr/>
          </p:nvSpPr>
          <p:spPr>
            <a:xfrm>
              <a:off x="2075800" y="3874900"/>
              <a:ext cx="14850" cy="258275"/>
            </a:xfrm>
            <a:custGeom>
              <a:rect b="b" l="l" r="r" t="t"/>
              <a:pathLst>
                <a:path extrusionOk="0" fill="none" h="10331" w="594">
                  <a:moveTo>
                    <a:pt x="1" y="0"/>
                  </a:moveTo>
                  <a:cubicBezTo>
                    <a:pt x="147" y="3283"/>
                    <a:pt x="332" y="6556"/>
                    <a:pt x="558" y="9828"/>
                  </a:cubicBezTo>
                  <a:cubicBezTo>
                    <a:pt x="573" y="9999"/>
                    <a:pt x="583" y="10165"/>
                    <a:pt x="593" y="10330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" name="Google Shape;966;p5"/>
            <p:cNvSpPr/>
            <p:nvPr/>
          </p:nvSpPr>
          <p:spPr>
            <a:xfrm>
              <a:off x="2118600" y="3884300"/>
              <a:ext cx="66525" cy="254250"/>
            </a:xfrm>
            <a:custGeom>
              <a:rect b="b" l="l" r="r" t="t"/>
              <a:pathLst>
                <a:path extrusionOk="0" fill="none" h="10170" w="2661">
                  <a:moveTo>
                    <a:pt x="2661" y="1"/>
                  </a:moveTo>
                  <a:cubicBezTo>
                    <a:pt x="1787" y="3138"/>
                    <a:pt x="964" y="6290"/>
                    <a:pt x="176" y="9452"/>
                  </a:cubicBezTo>
                  <a:cubicBezTo>
                    <a:pt x="116" y="9693"/>
                    <a:pt x="61" y="9934"/>
                    <a:pt x="1" y="10170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" name="Google Shape;967;p5"/>
            <p:cNvSpPr/>
            <p:nvPr/>
          </p:nvSpPr>
          <p:spPr>
            <a:xfrm>
              <a:off x="2152225" y="3900750"/>
              <a:ext cx="80350" cy="241075"/>
            </a:xfrm>
            <a:custGeom>
              <a:rect b="b" l="l" r="r" t="t"/>
              <a:pathLst>
                <a:path extrusionOk="0" fill="none" h="9643" w="3214">
                  <a:moveTo>
                    <a:pt x="3213" y="0"/>
                  </a:moveTo>
                  <a:cubicBezTo>
                    <a:pt x="2345" y="2962"/>
                    <a:pt x="1381" y="5898"/>
                    <a:pt x="312" y="8794"/>
                  </a:cubicBezTo>
                  <a:cubicBezTo>
                    <a:pt x="212" y="9080"/>
                    <a:pt x="106" y="9361"/>
                    <a:pt x="1" y="9642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" name="Google Shape;968;p5"/>
            <p:cNvSpPr/>
            <p:nvPr/>
          </p:nvSpPr>
          <p:spPr>
            <a:xfrm>
              <a:off x="2242700" y="3994850"/>
              <a:ext cx="21350" cy="38425"/>
            </a:xfrm>
            <a:custGeom>
              <a:rect b="b" l="l" r="r" t="t"/>
              <a:pathLst>
                <a:path extrusionOk="0" fill="none" h="1537" w="854">
                  <a:moveTo>
                    <a:pt x="854" y="1"/>
                  </a:moveTo>
                  <a:cubicBezTo>
                    <a:pt x="523" y="483"/>
                    <a:pt x="237" y="1000"/>
                    <a:pt x="1" y="1537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" name="Google Shape;969;p5"/>
            <p:cNvSpPr/>
            <p:nvPr/>
          </p:nvSpPr>
          <p:spPr>
            <a:xfrm>
              <a:off x="2272325" y="4004025"/>
              <a:ext cx="20975" cy="29625"/>
            </a:xfrm>
            <a:custGeom>
              <a:rect b="b" l="l" r="r" t="t"/>
              <a:pathLst>
                <a:path extrusionOk="0" fill="none" h="1185" w="839">
                  <a:moveTo>
                    <a:pt x="838" y="0"/>
                  </a:moveTo>
                  <a:cubicBezTo>
                    <a:pt x="557" y="392"/>
                    <a:pt x="281" y="788"/>
                    <a:pt x="0" y="1185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" name="Google Shape;970;p5"/>
            <p:cNvSpPr/>
            <p:nvPr/>
          </p:nvSpPr>
          <p:spPr>
            <a:xfrm>
              <a:off x="2254875" y="4027725"/>
              <a:ext cx="149475" cy="117750"/>
            </a:xfrm>
            <a:custGeom>
              <a:rect b="b" l="l" r="r" t="t"/>
              <a:pathLst>
                <a:path extrusionOk="0" fill="none" h="4710" w="5979">
                  <a:moveTo>
                    <a:pt x="5979" y="1"/>
                  </a:moveTo>
                  <a:cubicBezTo>
                    <a:pt x="4458" y="1281"/>
                    <a:pt x="2907" y="2521"/>
                    <a:pt x="1326" y="3715"/>
                  </a:cubicBezTo>
                  <a:cubicBezTo>
                    <a:pt x="884" y="4052"/>
                    <a:pt x="442" y="4383"/>
                    <a:pt x="1" y="4709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" name="Google Shape;971;p5"/>
            <p:cNvSpPr/>
            <p:nvPr/>
          </p:nvSpPr>
          <p:spPr>
            <a:xfrm>
              <a:off x="1897000" y="3928600"/>
              <a:ext cx="116725" cy="210975"/>
            </a:xfrm>
            <a:custGeom>
              <a:rect b="b" l="l" r="r" t="t"/>
              <a:pathLst>
                <a:path extrusionOk="0" fill="none" h="8439" w="4669">
                  <a:moveTo>
                    <a:pt x="0" y="1"/>
                  </a:moveTo>
                  <a:cubicBezTo>
                    <a:pt x="1305" y="2616"/>
                    <a:pt x="2711" y="5181"/>
                    <a:pt x="4212" y="7680"/>
                  </a:cubicBezTo>
                  <a:cubicBezTo>
                    <a:pt x="4362" y="7936"/>
                    <a:pt x="4513" y="8187"/>
                    <a:pt x="4668" y="8438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" name="Google Shape;972;p5"/>
            <p:cNvSpPr/>
            <p:nvPr/>
          </p:nvSpPr>
          <p:spPr>
            <a:xfrm>
              <a:off x="1916075" y="3914425"/>
              <a:ext cx="128900" cy="232050"/>
            </a:xfrm>
            <a:custGeom>
              <a:rect b="b" l="l" r="r" t="t"/>
              <a:pathLst>
                <a:path extrusionOk="0" fill="none" h="9282" w="5156">
                  <a:moveTo>
                    <a:pt x="0" y="1"/>
                  </a:moveTo>
                  <a:cubicBezTo>
                    <a:pt x="10" y="11"/>
                    <a:pt x="15" y="26"/>
                    <a:pt x="20" y="36"/>
                  </a:cubicBezTo>
                  <a:cubicBezTo>
                    <a:pt x="1541" y="2776"/>
                    <a:pt x="3062" y="5512"/>
                    <a:pt x="4583" y="8247"/>
                  </a:cubicBezTo>
                  <a:cubicBezTo>
                    <a:pt x="4774" y="8594"/>
                    <a:pt x="4964" y="8940"/>
                    <a:pt x="5155" y="9281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" name="Google Shape;973;p5"/>
            <p:cNvSpPr/>
            <p:nvPr/>
          </p:nvSpPr>
          <p:spPr>
            <a:xfrm>
              <a:off x="2000775" y="3951325"/>
              <a:ext cx="19600" cy="43800"/>
            </a:xfrm>
            <a:custGeom>
              <a:rect b="b" l="l" r="r" t="t"/>
              <a:pathLst>
                <a:path extrusionOk="0" fill="none" h="1752" w="784">
                  <a:moveTo>
                    <a:pt x="0" y="0"/>
                  </a:moveTo>
                  <a:cubicBezTo>
                    <a:pt x="231" y="597"/>
                    <a:pt x="492" y="1180"/>
                    <a:pt x="783" y="1752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" name="Google Shape;974;p5"/>
            <p:cNvSpPr/>
            <p:nvPr/>
          </p:nvSpPr>
          <p:spPr>
            <a:xfrm>
              <a:off x="2033025" y="3944175"/>
              <a:ext cx="9550" cy="34400"/>
            </a:xfrm>
            <a:custGeom>
              <a:rect b="b" l="l" r="r" t="t"/>
              <a:pathLst>
                <a:path extrusionOk="0" fill="none" h="1376" w="382">
                  <a:moveTo>
                    <a:pt x="0" y="0"/>
                  </a:moveTo>
                  <a:cubicBezTo>
                    <a:pt x="126" y="462"/>
                    <a:pt x="256" y="919"/>
                    <a:pt x="382" y="1375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" name="Google Shape;975;p5"/>
            <p:cNvSpPr/>
            <p:nvPr/>
          </p:nvSpPr>
          <p:spPr>
            <a:xfrm>
              <a:off x="1813300" y="3964125"/>
              <a:ext cx="20225" cy="27250"/>
            </a:xfrm>
            <a:custGeom>
              <a:rect b="b" l="l" r="r" t="t"/>
              <a:pathLst>
                <a:path extrusionOk="0" fill="none" h="1090" w="809">
                  <a:moveTo>
                    <a:pt x="1" y="0"/>
                  </a:moveTo>
                  <a:cubicBezTo>
                    <a:pt x="96" y="186"/>
                    <a:pt x="201" y="367"/>
                    <a:pt x="327" y="532"/>
                  </a:cubicBezTo>
                  <a:cubicBezTo>
                    <a:pt x="467" y="733"/>
                    <a:pt x="628" y="919"/>
                    <a:pt x="809" y="1089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" name="Google Shape;976;p5"/>
            <p:cNvSpPr/>
            <p:nvPr/>
          </p:nvSpPr>
          <p:spPr>
            <a:xfrm>
              <a:off x="1831500" y="3949550"/>
              <a:ext cx="18100" cy="29275"/>
            </a:xfrm>
            <a:custGeom>
              <a:rect b="b" l="l" r="r" t="t"/>
              <a:pathLst>
                <a:path extrusionOk="0" fill="none" h="1171" w="724">
                  <a:moveTo>
                    <a:pt x="0" y="1"/>
                  </a:moveTo>
                  <a:cubicBezTo>
                    <a:pt x="111" y="177"/>
                    <a:pt x="216" y="352"/>
                    <a:pt x="322" y="523"/>
                  </a:cubicBezTo>
                  <a:cubicBezTo>
                    <a:pt x="452" y="739"/>
                    <a:pt x="588" y="955"/>
                    <a:pt x="723" y="1170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" name="Google Shape;977;p5"/>
            <p:cNvSpPr/>
            <p:nvPr/>
          </p:nvSpPr>
          <p:spPr>
            <a:xfrm>
              <a:off x="1733250" y="4053325"/>
              <a:ext cx="23850" cy="19850"/>
            </a:xfrm>
            <a:custGeom>
              <a:rect b="b" l="l" r="r" t="t"/>
              <a:pathLst>
                <a:path extrusionOk="0" fill="none" h="794" w="954">
                  <a:moveTo>
                    <a:pt x="0" y="1"/>
                  </a:moveTo>
                  <a:cubicBezTo>
                    <a:pt x="206" y="172"/>
                    <a:pt x="412" y="342"/>
                    <a:pt x="613" y="513"/>
                  </a:cubicBezTo>
                  <a:cubicBezTo>
                    <a:pt x="728" y="608"/>
                    <a:pt x="838" y="704"/>
                    <a:pt x="954" y="794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" name="Google Shape;978;p5"/>
            <p:cNvSpPr/>
            <p:nvPr/>
          </p:nvSpPr>
          <p:spPr>
            <a:xfrm>
              <a:off x="2347850" y="3969775"/>
              <a:ext cx="24125" cy="21475"/>
            </a:xfrm>
            <a:custGeom>
              <a:rect b="b" l="l" r="r" t="t"/>
              <a:pathLst>
                <a:path extrusionOk="0" fill="none" h="859" w="965">
                  <a:moveTo>
                    <a:pt x="1" y="858"/>
                  </a:moveTo>
                  <a:cubicBezTo>
                    <a:pt x="207" y="733"/>
                    <a:pt x="397" y="587"/>
                    <a:pt x="568" y="422"/>
                  </a:cubicBezTo>
                  <a:cubicBezTo>
                    <a:pt x="714" y="291"/>
                    <a:pt x="844" y="151"/>
                    <a:pt x="965" y="0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" name="Google Shape;979;p5"/>
            <p:cNvSpPr/>
            <p:nvPr/>
          </p:nvSpPr>
          <p:spPr>
            <a:xfrm>
              <a:off x="2417250" y="4053075"/>
              <a:ext cx="28875" cy="13200"/>
            </a:xfrm>
            <a:custGeom>
              <a:rect b="b" l="l" r="r" t="t"/>
              <a:pathLst>
                <a:path extrusionOk="0" fill="none" h="528" w="1155">
                  <a:moveTo>
                    <a:pt x="1" y="528"/>
                  </a:moveTo>
                  <a:cubicBezTo>
                    <a:pt x="131" y="468"/>
                    <a:pt x="262" y="407"/>
                    <a:pt x="397" y="347"/>
                  </a:cubicBezTo>
                  <a:cubicBezTo>
                    <a:pt x="648" y="232"/>
                    <a:pt x="904" y="116"/>
                    <a:pt x="1155" y="1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" name="Google Shape;980;p5"/>
            <p:cNvSpPr/>
            <p:nvPr/>
          </p:nvSpPr>
          <p:spPr>
            <a:xfrm>
              <a:off x="1709900" y="4120600"/>
              <a:ext cx="782550" cy="25"/>
            </a:xfrm>
            <a:custGeom>
              <a:rect b="b" l="l" r="r" t="t"/>
              <a:pathLst>
                <a:path extrusionOk="0" fill="none" h="1" w="31302">
                  <a:moveTo>
                    <a:pt x="1" y="0"/>
                  </a:moveTo>
                  <a:lnTo>
                    <a:pt x="623" y="0"/>
                  </a:lnTo>
                  <a:lnTo>
                    <a:pt x="8283" y="0"/>
                  </a:lnTo>
                  <a:lnTo>
                    <a:pt x="11696" y="0"/>
                  </a:lnTo>
                  <a:lnTo>
                    <a:pt x="12830" y="0"/>
                  </a:lnTo>
                  <a:lnTo>
                    <a:pt x="15194" y="0"/>
                  </a:lnTo>
                  <a:lnTo>
                    <a:pt x="16524" y="0"/>
                  </a:lnTo>
                  <a:lnTo>
                    <a:pt x="18005" y="0"/>
                  </a:lnTo>
                  <a:lnTo>
                    <a:pt x="23125" y="0"/>
                  </a:lnTo>
                  <a:lnTo>
                    <a:pt x="29795" y="0"/>
                  </a:lnTo>
                  <a:lnTo>
                    <a:pt x="31301" y="0"/>
                  </a:ln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" name="Google Shape;981;p5"/>
            <p:cNvSpPr/>
            <p:nvPr/>
          </p:nvSpPr>
          <p:spPr>
            <a:xfrm>
              <a:off x="1656825" y="4109800"/>
              <a:ext cx="830225" cy="25"/>
            </a:xfrm>
            <a:custGeom>
              <a:rect b="b" l="l" r="r" t="t"/>
              <a:pathLst>
                <a:path extrusionOk="0" fill="none" h="1" w="33209">
                  <a:moveTo>
                    <a:pt x="33208" y="1"/>
                  </a:moveTo>
                  <a:lnTo>
                    <a:pt x="32987" y="1"/>
                  </a:lnTo>
                  <a:lnTo>
                    <a:pt x="0" y="1"/>
                  </a:ln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82" name="Google Shape;982;p5"/>
          <p:cNvGrpSpPr/>
          <p:nvPr/>
        </p:nvGrpSpPr>
        <p:grpSpPr>
          <a:xfrm>
            <a:off x="-98087" y="231013"/>
            <a:ext cx="9242087" cy="3187178"/>
            <a:chOff x="-98087" y="231013"/>
            <a:chExt cx="9242087" cy="3187178"/>
          </a:xfrm>
        </p:grpSpPr>
        <p:grpSp>
          <p:nvGrpSpPr>
            <p:cNvPr id="983" name="Google Shape;983;p5"/>
            <p:cNvGrpSpPr/>
            <p:nvPr/>
          </p:nvGrpSpPr>
          <p:grpSpPr>
            <a:xfrm>
              <a:off x="-98087" y="1332300"/>
              <a:ext cx="316899" cy="316978"/>
              <a:chOff x="5052650" y="3025125"/>
              <a:chExt cx="316899" cy="316978"/>
            </a:xfrm>
          </p:grpSpPr>
          <p:sp>
            <p:nvSpPr>
              <p:cNvPr id="984" name="Google Shape;984;p5"/>
              <p:cNvSpPr/>
              <p:nvPr/>
            </p:nvSpPr>
            <p:spPr>
              <a:xfrm>
                <a:off x="5052650" y="3025125"/>
                <a:ext cx="316899" cy="316978"/>
              </a:xfrm>
              <a:custGeom>
                <a:rect b="b" l="l" r="r" t="t"/>
                <a:pathLst>
                  <a:path extrusionOk="0" h="4012" w="4011">
                    <a:moveTo>
                      <a:pt x="2008" y="1"/>
                    </a:moveTo>
                    <a:cubicBezTo>
                      <a:pt x="899" y="1"/>
                      <a:pt x="0" y="899"/>
                      <a:pt x="0" y="2003"/>
                    </a:cubicBezTo>
                    <a:cubicBezTo>
                      <a:pt x="0" y="3113"/>
                      <a:pt x="899" y="4011"/>
                      <a:pt x="2008" y="4011"/>
                    </a:cubicBezTo>
                    <a:cubicBezTo>
                      <a:pt x="3112" y="4011"/>
                      <a:pt x="4011" y="3113"/>
                      <a:pt x="4011" y="2003"/>
                    </a:cubicBezTo>
                    <a:cubicBezTo>
                      <a:pt x="4011" y="899"/>
                      <a:pt x="3112" y="1"/>
                      <a:pt x="200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5" name="Google Shape;985;p5"/>
              <p:cNvSpPr/>
              <p:nvPr/>
            </p:nvSpPr>
            <p:spPr>
              <a:xfrm>
                <a:off x="5108192" y="3195308"/>
                <a:ext cx="85723" cy="84933"/>
              </a:xfrm>
              <a:custGeom>
                <a:rect b="b" l="l" r="r" t="t"/>
                <a:pathLst>
                  <a:path extrusionOk="0" fill="none" h="1075" w="1085">
                    <a:moveTo>
                      <a:pt x="0" y="0"/>
                    </a:moveTo>
                    <a:cubicBezTo>
                      <a:pt x="146" y="512"/>
                      <a:pt x="572" y="934"/>
                      <a:pt x="1084" y="1074"/>
                    </a:cubicBezTo>
                  </a:path>
                </a:pathLst>
              </a:custGeom>
              <a:noFill/>
              <a:ln cap="flat" cmpd="sng" w="5275">
                <a:solidFill>
                  <a:schemeClr val="accent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6" name="Google Shape;986;p5"/>
              <p:cNvSpPr/>
              <p:nvPr/>
            </p:nvSpPr>
            <p:spPr>
              <a:xfrm>
                <a:off x="5164051" y="3190488"/>
                <a:ext cx="35395" cy="31840"/>
              </a:xfrm>
              <a:custGeom>
                <a:rect b="b" l="l" r="r" t="t"/>
                <a:pathLst>
                  <a:path extrusionOk="0" fill="none" h="403" w="448">
                    <a:moveTo>
                      <a:pt x="1" y="1"/>
                    </a:moveTo>
                    <a:cubicBezTo>
                      <a:pt x="36" y="217"/>
                      <a:pt x="232" y="392"/>
                      <a:pt x="448" y="402"/>
                    </a:cubicBezTo>
                  </a:path>
                </a:pathLst>
              </a:custGeom>
              <a:noFill/>
              <a:ln cap="flat" cmpd="sng" w="5275">
                <a:solidFill>
                  <a:schemeClr val="accent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87" name="Google Shape;987;p5"/>
            <p:cNvGrpSpPr/>
            <p:nvPr/>
          </p:nvGrpSpPr>
          <p:grpSpPr>
            <a:xfrm>
              <a:off x="7923288" y="231013"/>
              <a:ext cx="120739" cy="120769"/>
              <a:chOff x="5052650" y="3025125"/>
              <a:chExt cx="316899" cy="316978"/>
            </a:xfrm>
          </p:grpSpPr>
          <p:sp>
            <p:nvSpPr>
              <p:cNvPr id="988" name="Google Shape;988;p5"/>
              <p:cNvSpPr/>
              <p:nvPr/>
            </p:nvSpPr>
            <p:spPr>
              <a:xfrm>
                <a:off x="5052650" y="3025125"/>
                <a:ext cx="316899" cy="316978"/>
              </a:xfrm>
              <a:custGeom>
                <a:rect b="b" l="l" r="r" t="t"/>
                <a:pathLst>
                  <a:path extrusionOk="0" h="4012" w="4011">
                    <a:moveTo>
                      <a:pt x="2008" y="1"/>
                    </a:moveTo>
                    <a:cubicBezTo>
                      <a:pt x="899" y="1"/>
                      <a:pt x="0" y="899"/>
                      <a:pt x="0" y="2003"/>
                    </a:cubicBezTo>
                    <a:cubicBezTo>
                      <a:pt x="0" y="3113"/>
                      <a:pt x="899" y="4011"/>
                      <a:pt x="2008" y="4011"/>
                    </a:cubicBezTo>
                    <a:cubicBezTo>
                      <a:pt x="3112" y="4011"/>
                      <a:pt x="4011" y="3113"/>
                      <a:pt x="4011" y="2003"/>
                    </a:cubicBezTo>
                    <a:cubicBezTo>
                      <a:pt x="4011" y="899"/>
                      <a:pt x="3112" y="1"/>
                      <a:pt x="200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9" name="Google Shape;989;p5"/>
              <p:cNvSpPr/>
              <p:nvPr/>
            </p:nvSpPr>
            <p:spPr>
              <a:xfrm>
                <a:off x="5108192" y="3195308"/>
                <a:ext cx="85723" cy="84933"/>
              </a:xfrm>
              <a:custGeom>
                <a:rect b="b" l="l" r="r" t="t"/>
                <a:pathLst>
                  <a:path extrusionOk="0" fill="none" h="1075" w="1085">
                    <a:moveTo>
                      <a:pt x="0" y="0"/>
                    </a:moveTo>
                    <a:cubicBezTo>
                      <a:pt x="146" y="512"/>
                      <a:pt x="572" y="934"/>
                      <a:pt x="1084" y="1074"/>
                    </a:cubicBezTo>
                  </a:path>
                </a:pathLst>
              </a:custGeom>
              <a:noFill/>
              <a:ln cap="flat" cmpd="sng" w="5275">
                <a:solidFill>
                  <a:srgbClr val="002255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0" name="Google Shape;990;p5"/>
              <p:cNvSpPr/>
              <p:nvPr/>
            </p:nvSpPr>
            <p:spPr>
              <a:xfrm>
                <a:off x="5164051" y="3190488"/>
                <a:ext cx="35395" cy="31840"/>
              </a:xfrm>
              <a:custGeom>
                <a:rect b="b" l="l" r="r" t="t"/>
                <a:pathLst>
                  <a:path extrusionOk="0" fill="none" h="403" w="448">
                    <a:moveTo>
                      <a:pt x="1" y="1"/>
                    </a:moveTo>
                    <a:cubicBezTo>
                      <a:pt x="36" y="217"/>
                      <a:pt x="232" y="392"/>
                      <a:pt x="448" y="402"/>
                    </a:cubicBezTo>
                  </a:path>
                </a:pathLst>
              </a:custGeom>
              <a:noFill/>
              <a:ln cap="flat" cmpd="sng" w="5275">
                <a:solidFill>
                  <a:srgbClr val="002255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91" name="Google Shape;991;p5"/>
            <p:cNvGrpSpPr/>
            <p:nvPr/>
          </p:nvGrpSpPr>
          <p:grpSpPr>
            <a:xfrm>
              <a:off x="8827100" y="3101213"/>
              <a:ext cx="316899" cy="316978"/>
              <a:chOff x="5052650" y="3025125"/>
              <a:chExt cx="316899" cy="316978"/>
            </a:xfrm>
          </p:grpSpPr>
          <p:sp>
            <p:nvSpPr>
              <p:cNvPr id="992" name="Google Shape;992;p5"/>
              <p:cNvSpPr/>
              <p:nvPr/>
            </p:nvSpPr>
            <p:spPr>
              <a:xfrm>
                <a:off x="5052650" y="3025125"/>
                <a:ext cx="316899" cy="316978"/>
              </a:xfrm>
              <a:custGeom>
                <a:rect b="b" l="l" r="r" t="t"/>
                <a:pathLst>
                  <a:path extrusionOk="0" h="4012" w="4011">
                    <a:moveTo>
                      <a:pt x="2008" y="1"/>
                    </a:moveTo>
                    <a:cubicBezTo>
                      <a:pt x="899" y="1"/>
                      <a:pt x="0" y="899"/>
                      <a:pt x="0" y="2003"/>
                    </a:cubicBezTo>
                    <a:cubicBezTo>
                      <a:pt x="0" y="3113"/>
                      <a:pt x="899" y="4011"/>
                      <a:pt x="2008" y="4011"/>
                    </a:cubicBezTo>
                    <a:cubicBezTo>
                      <a:pt x="3112" y="4011"/>
                      <a:pt x="4011" y="3113"/>
                      <a:pt x="4011" y="2003"/>
                    </a:cubicBezTo>
                    <a:cubicBezTo>
                      <a:pt x="4011" y="899"/>
                      <a:pt x="3112" y="1"/>
                      <a:pt x="200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3" name="Google Shape;993;p5"/>
              <p:cNvSpPr/>
              <p:nvPr/>
            </p:nvSpPr>
            <p:spPr>
              <a:xfrm>
                <a:off x="5108192" y="3195308"/>
                <a:ext cx="85723" cy="84933"/>
              </a:xfrm>
              <a:custGeom>
                <a:rect b="b" l="l" r="r" t="t"/>
                <a:pathLst>
                  <a:path extrusionOk="0" fill="none" h="1075" w="1085">
                    <a:moveTo>
                      <a:pt x="0" y="0"/>
                    </a:moveTo>
                    <a:cubicBezTo>
                      <a:pt x="146" y="512"/>
                      <a:pt x="572" y="934"/>
                      <a:pt x="1084" y="1074"/>
                    </a:cubicBezTo>
                  </a:path>
                </a:pathLst>
              </a:custGeom>
              <a:noFill/>
              <a:ln cap="flat" cmpd="sng" w="5275">
                <a:solidFill>
                  <a:schemeClr val="accent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4" name="Google Shape;994;p5"/>
              <p:cNvSpPr/>
              <p:nvPr/>
            </p:nvSpPr>
            <p:spPr>
              <a:xfrm>
                <a:off x="5164051" y="3190488"/>
                <a:ext cx="35395" cy="31840"/>
              </a:xfrm>
              <a:custGeom>
                <a:rect b="b" l="l" r="r" t="t"/>
                <a:pathLst>
                  <a:path extrusionOk="0" fill="none" h="403" w="448">
                    <a:moveTo>
                      <a:pt x="1" y="1"/>
                    </a:moveTo>
                    <a:cubicBezTo>
                      <a:pt x="36" y="217"/>
                      <a:pt x="232" y="392"/>
                      <a:pt x="448" y="402"/>
                    </a:cubicBezTo>
                  </a:path>
                </a:pathLst>
              </a:custGeom>
              <a:noFill/>
              <a:ln cap="flat" cmpd="sng" w="5275">
                <a:solidFill>
                  <a:schemeClr val="accent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95" name="Google Shape;995;p5"/>
            <p:cNvGrpSpPr/>
            <p:nvPr/>
          </p:nvGrpSpPr>
          <p:grpSpPr>
            <a:xfrm>
              <a:off x="1523974" y="1938857"/>
              <a:ext cx="120724" cy="120609"/>
              <a:chOff x="4788500" y="2618450"/>
              <a:chExt cx="130400" cy="130275"/>
            </a:xfrm>
          </p:grpSpPr>
          <p:sp>
            <p:nvSpPr>
              <p:cNvPr id="996" name="Google Shape;996;p5"/>
              <p:cNvSpPr/>
              <p:nvPr/>
            </p:nvSpPr>
            <p:spPr>
              <a:xfrm>
                <a:off x="4788500" y="2618450"/>
                <a:ext cx="130400" cy="130275"/>
              </a:xfrm>
              <a:custGeom>
                <a:rect b="b" l="l" r="r" t="t"/>
                <a:pathLst>
                  <a:path extrusionOk="0" h="5211" w="5216">
                    <a:moveTo>
                      <a:pt x="2606" y="0"/>
                    </a:moveTo>
                    <a:cubicBezTo>
                      <a:pt x="1170" y="0"/>
                      <a:pt x="1" y="1170"/>
                      <a:pt x="1" y="2605"/>
                    </a:cubicBezTo>
                    <a:cubicBezTo>
                      <a:pt x="1" y="4046"/>
                      <a:pt x="1170" y="5210"/>
                      <a:pt x="2606" y="5210"/>
                    </a:cubicBezTo>
                    <a:cubicBezTo>
                      <a:pt x="4046" y="5210"/>
                      <a:pt x="5216" y="4046"/>
                      <a:pt x="5216" y="2605"/>
                    </a:cubicBezTo>
                    <a:cubicBezTo>
                      <a:pt x="5216" y="1170"/>
                      <a:pt x="4046" y="0"/>
                      <a:pt x="260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7" name="Google Shape;997;p5"/>
              <p:cNvSpPr/>
              <p:nvPr/>
            </p:nvSpPr>
            <p:spPr>
              <a:xfrm>
                <a:off x="4800425" y="2652075"/>
                <a:ext cx="17725" cy="56125"/>
              </a:xfrm>
              <a:custGeom>
                <a:rect b="b" l="l" r="r" t="t"/>
                <a:pathLst>
                  <a:path extrusionOk="0" fill="none" h="2245" w="709">
                    <a:moveTo>
                      <a:pt x="452" y="0"/>
                    </a:moveTo>
                    <a:cubicBezTo>
                      <a:pt x="1" y="683"/>
                      <a:pt x="111" y="1682"/>
                      <a:pt x="708" y="2244"/>
                    </a:cubicBezTo>
                  </a:path>
                </a:pathLst>
              </a:custGeom>
              <a:noFill/>
              <a:ln cap="flat" cmpd="sng" w="5275">
                <a:solidFill>
                  <a:srgbClr val="002255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98" name="Google Shape;998;p5"/>
            <p:cNvGrpSpPr/>
            <p:nvPr/>
          </p:nvGrpSpPr>
          <p:grpSpPr>
            <a:xfrm>
              <a:off x="4263795" y="1649277"/>
              <a:ext cx="89598" cy="89499"/>
              <a:chOff x="4788500" y="2618450"/>
              <a:chExt cx="130400" cy="130275"/>
            </a:xfrm>
          </p:grpSpPr>
          <p:sp>
            <p:nvSpPr>
              <p:cNvPr id="999" name="Google Shape;999;p5"/>
              <p:cNvSpPr/>
              <p:nvPr/>
            </p:nvSpPr>
            <p:spPr>
              <a:xfrm>
                <a:off x="4788500" y="2618450"/>
                <a:ext cx="130400" cy="130275"/>
              </a:xfrm>
              <a:custGeom>
                <a:rect b="b" l="l" r="r" t="t"/>
                <a:pathLst>
                  <a:path extrusionOk="0" h="5211" w="5216">
                    <a:moveTo>
                      <a:pt x="2606" y="0"/>
                    </a:moveTo>
                    <a:cubicBezTo>
                      <a:pt x="1170" y="0"/>
                      <a:pt x="1" y="1170"/>
                      <a:pt x="1" y="2605"/>
                    </a:cubicBezTo>
                    <a:cubicBezTo>
                      <a:pt x="1" y="4046"/>
                      <a:pt x="1170" y="5210"/>
                      <a:pt x="2606" y="5210"/>
                    </a:cubicBezTo>
                    <a:cubicBezTo>
                      <a:pt x="4046" y="5210"/>
                      <a:pt x="5216" y="4046"/>
                      <a:pt x="5216" y="2605"/>
                    </a:cubicBezTo>
                    <a:cubicBezTo>
                      <a:pt x="5216" y="1170"/>
                      <a:pt x="4046" y="0"/>
                      <a:pt x="260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0" name="Google Shape;1000;p5"/>
              <p:cNvSpPr/>
              <p:nvPr/>
            </p:nvSpPr>
            <p:spPr>
              <a:xfrm>
                <a:off x="4800425" y="2652075"/>
                <a:ext cx="17725" cy="56125"/>
              </a:xfrm>
              <a:custGeom>
                <a:rect b="b" l="l" r="r" t="t"/>
                <a:pathLst>
                  <a:path extrusionOk="0" fill="none" h="2245" w="709">
                    <a:moveTo>
                      <a:pt x="452" y="0"/>
                    </a:moveTo>
                    <a:cubicBezTo>
                      <a:pt x="1" y="683"/>
                      <a:pt x="111" y="1682"/>
                      <a:pt x="708" y="2244"/>
                    </a:cubicBezTo>
                  </a:path>
                </a:pathLst>
              </a:custGeom>
              <a:noFill/>
              <a:ln cap="flat" cmpd="sng" w="5275">
                <a:solidFill>
                  <a:srgbClr val="002255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01" name="Google Shape;1001;p5"/>
            <p:cNvGrpSpPr/>
            <p:nvPr/>
          </p:nvGrpSpPr>
          <p:grpSpPr>
            <a:xfrm>
              <a:off x="4800238" y="2092594"/>
              <a:ext cx="215491" cy="215545"/>
              <a:chOff x="5052650" y="3025125"/>
              <a:chExt cx="316899" cy="316978"/>
            </a:xfrm>
          </p:grpSpPr>
          <p:sp>
            <p:nvSpPr>
              <p:cNvPr id="1002" name="Google Shape;1002;p5"/>
              <p:cNvSpPr/>
              <p:nvPr/>
            </p:nvSpPr>
            <p:spPr>
              <a:xfrm>
                <a:off x="5052650" y="3025125"/>
                <a:ext cx="316899" cy="316978"/>
              </a:xfrm>
              <a:custGeom>
                <a:rect b="b" l="l" r="r" t="t"/>
                <a:pathLst>
                  <a:path extrusionOk="0" h="4012" w="4011">
                    <a:moveTo>
                      <a:pt x="2008" y="1"/>
                    </a:moveTo>
                    <a:cubicBezTo>
                      <a:pt x="899" y="1"/>
                      <a:pt x="0" y="899"/>
                      <a:pt x="0" y="2003"/>
                    </a:cubicBezTo>
                    <a:cubicBezTo>
                      <a:pt x="0" y="3113"/>
                      <a:pt x="899" y="4011"/>
                      <a:pt x="2008" y="4011"/>
                    </a:cubicBezTo>
                    <a:cubicBezTo>
                      <a:pt x="3112" y="4011"/>
                      <a:pt x="4011" y="3113"/>
                      <a:pt x="4011" y="2003"/>
                    </a:cubicBezTo>
                    <a:cubicBezTo>
                      <a:pt x="4011" y="899"/>
                      <a:pt x="3112" y="1"/>
                      <a:pt x="200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3" name="Google Shape;1003;p5"/>
              <p:cNvSpPr/>
              <p:nvPr/>
            </p:nvSpPr>
            <p:spPr>
              <a:xfrm>
                <a:off x="5108192" y="3195308"/>
                <a:ext cx="85723" cy="84933"/>
              </a:xfrm>
              <a:custGeom>
                <a:rect b="b" l="l" r="r" t="t"/>
                <a:pathLst>
                  <a:path extrusionOk="0" fill="none" h="1075" w="1085">
                    <a:moveTo>
                      <a:pt x="0" y="0"/>
                    </a:moveTo>
                    <a:cubicBezTo>
                      <a:pt x="146" y="512"/>
                      <a:pt x="572" y="934"/>
                      <a:pt x="1084" y="1074"/>
                    </a:cubicBezTo>
                  </a:path>
                </a:pathLst>
              </a:custGeom>
              <a:noFill/>
              <a:ln cap="flat" cmpd="sng" w="5275">
                <a:solidFill>
                  <a:schemeClr val="accent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4" name="Google Shape;1004;p5"/>
              <p:cNvSpPr/>
              <p:nvPr/>
            </p:nvSpPr>
            <p:spPr>
              <a:xfrm>
                <a:off x="5164051" y="3190488"/>
                <a:ext cx="35395" cy="31840"/>
              </a:xfrm>
              <a:custGeom>
                <a:rect b="b" l="l" r="r" t="t"/>
                <a:pathLst>
                  <a:path extrusionOk="0" fill="none" h="403" w="448">
                    <a:moveTo>
                      <a:pt x="1" y="1"/>
                    </a:moveTo>
                    <a:cubicBezTo>
                      <a:pt x="36" y="217"/>
                      <a:pt x="232" y="392"/>
                      <a:pt x="448" y="402"/>
                    </a:cubicBezTo>
                  </a:path>
                </a:pathLst>
              </a:custGeom>
              <a:noFill/>
              <a:ln cap="flat" cmpd="sng" w="5275">
                <a:solidFill>
                  <a:schemeClr val="accent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05" name="Google Shape;1005;p5"/>
            <p:cNvGrpSpPr/>
            <p:nvPr/>
          </p:nvGrpSpPr>
          <p:grpSpPr>
            <a:xfrm>
              <a:off x="8249671" y="2187312"/>
              <a:ext cx="89587" cy="89610"/>
              <a:chOff x="5052650" y="3025125"/>
              <a:chExt cx="316899" cy="316978"/>
            </a:xfrm>
          </p:grpSpPr>
          <p:sp>
            <p:nvSpPr>
              <p:cNvPr id="1006" name="Google Shape;1006;p5"/>
              <p:cNvSpPr/>
              <p:nvPr/>
            </p:nvSpPr>
            <p:spPr>
              <a:xfrm>
                <a:off x="5052650" y="3025125"/>
                <a:ext cx="316899" cy="316978"/>
              </a:xfrm>
              <a:custGeom>
                <a:rect b="b" l="l" r="r" t="t"/>
                <a:pathLst>
                  <a:path extrusionOk="0" h="4012" w="4011">
                    <a:moveTo>
                      <a:pt x="2008" y="1"/>
                    </a:moveTo>
                    <a:cubicBezTo>
                      <a:pt x="899" y="1"/>
                      <a:pt x="0" y="899"/>
                      <a:pt x="0" y="2003"/>
                    </a:cubicBezTo>
                    <a:cubicBezTo>
                      <a:pt x="0" y="3113"/>
                      <a:pt x="899" y="4011"/>
                      <a:pt x="2008" y="4011"/>
                    </a:cubicBezTo>
                    <a:cubicBezTo>
                      <a:pt x="3112" y="4011"/>
                      <a:pt x="4011" y="3113"/>
                      <a:pt x="4011" y="2003"/>
                    </a:cubicBezTo>
                    <a:cubicBezTo>
                      <a:pt x="4011" y="899"/>
                      <a:pt x="3112" y="1"/>
                      <a:pt x="200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7" name="Google Shape;1007;p5"/>
              <p:cNvSpPr/>
              <p:nvPr/>
            </p:nvSpPr>
            <p:spPr>
              <a:xfrm>
                <a:off x="5108192" y="3195308"/>
                <a:ext cx="85723" cy="84933"/>
              </a:xfrm>
              <a:custGeom>
                <a:rect b="b" l="l" r="r" t="t"/>
                <a:pathLst>
                  <a:path extrusionOk="0" fill="none" h="1075" w="1085">
                    <a:moveTo>
                      <a:pt x="0" y="0"/>
                    </a:moveTo>
                    <a:cubicBezTo>
                      <a:pt x="146" y="512"/>
                      <a:pt x="572" y="934"/>
                      <a:pt x="1084" y="1074"/>
                    </a:cubicBezTo>
                  </a:path>
                </a:pathLst>
              </a:custGeom>
              <a:noFill/>
              <a:ln cap="flat" cmpd="sng" w="5275">
                <a:solidFill>
                  <a:srgbClr val="002255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8" name="Google Shape;1008;p5"/>
              <p:cNvSpPr/>
              <p:nvPr/>
            </p:nvSpPr>
            <p:spPr>
              <a:xfrm>
                <a:off x="5164051" y="3190488"/>
                <a:ext cx="35395" cy="31840"/>
              </a:xfrm>
              <a:custGeom>
                <a:rect b="b" l="l" r="r" t="t"/>
                <a:pathLst>
                  <a:path extrusionOk="0" fill="none" h="403" w="448">
                    <a:moveTo>
                      <a:pt x="1" y="1"/>
                    </a:moveTo>
                    <a:cubicBezTo>
                      <a:pt x="36" y="217"/>
                      <a:pt x="232" y="392"/>
                      <a:pt x="448" y="402"/>
                    </a:cubicBezTo>
                  </a:path>
                </a:pathLst>
              </a:custGeom>
              <a:noFill/>
              <a:ln cap="flat" cmpd="sng" w="5275">
                <a:solidFill>
                  <a:srgbClr val="002255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09" name="Google Shape;1009;p5"/>
            <p:cNvGrpSpPr/>
            <p:nvPr/>
          </p:nvGrpSpPr>
          <p:grpSpPr>
            <a:xfrm>
              <a:off x="6674220" y="382964"/>
              <a:ext cx="89598" cy="89512"/>
              <a:chOff x="4788500" y="2618450"/>
              <a:chExt cx="130400" cy="130275"/>
            </a:xfrm>
          </p:grpSpPr>
          <p:sp>
            <p:nvSpPr>
              <p:cNvPr id="1010" name="Google Shape;1010;p5"/>
              <p:cNvSpPr/>
              <p:nvPr/>
            </p:nvSpPr>
            <p:spPr>
              <a:xfrm>
                <a:off x="4788500" y="2618450"/>
                <a:ext cx="130400" cy="130275"/>
              </a:xfrm>
              <a:custGeom>
                <a:rect b="b" l="l" r="r" t="t"/>
                <a:pathLst>
                  <a:path extrusionOk="0" h="5211" w="5216">
                    <a:moveTo>
                      <a:pt x="2606" y="0"/>
                    </a:moveTo>
                    <a:cubicBezTo>
                      <a:pt x="1170" y="0"/>
                      <a:pt x="1" y="1170"/>
                      <a:pt x="1" y="2605"/>
                    </a:cubicBezTo>
                    <a:cubicBezTo>
                      <a:pt x="1" y="4046"/>
                      <a:pt x="1170" y="5210"/>
                      <a:pt x="2606" y="5210"/>
                    </a:cubicBezTo>
                    <a:cubicBezTo>
                      <a:pt x="4046" y="5210"/>
                      <a:pt x="5216" y="4046"/>
                      <a:pt x="5216" y="2605"/>
                    </a:cubicBezTo>
                    <a:cubicBezTo>
                      <a:pt x="5216" y="1170"/>
                      <a:pt x="4046" y="0"/>
                      <a:pt x="260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1" name="Google Shape;1011;p5"/>
              <p:cNvSpPr/>
              <p:nvPr/>
            </p:nvSpPr>
            <p:spPr>
              <a:xfrm>
                <a:off x="4800425" y="2652075"/>
                <a:ext cx="17725" cy="56125"/>
              </a:xfrm>
              <a:custGeom>
                <a:rect b="b" l="l" r="r" t="t"/>
                <a:pathLst>
                  <a:path extrusionOk="0" fill="none" h="2245" w="709">
                    <a:moveTo>
                      <a:pt x="452" y="0"/>
                    </a:moveTo>
                    <a:cubicBezTo>
                      <a:pt x="1" y="683"/>
                      <a:pt x="111" y="1682"/>
                      <a:pt x="708" y="2244"/>
                    </a:cubicBezTo>
                  </a:path>
                </a:pathLst>
              </a:custGeom>
              <a:noFill/>
              <a:ln cap="flat" cmpd="sng" w="5275">
                <a:solidFill>
                  <a:srgbClr val="002255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12" name="Google Shape;1012;p5"/>
            <p:cNvGrpSpPr/>
            <p:nvPr/>
          </p:nvGrpSpPr>
          <p:grpSpPr>
            <a:xfrm>
              <a:off x="-12" y="3199325"/>
              <a:ext cx="120739" cy="120769"/>
              <a:chOff x="5052650" y="3025125"/>
              <a:chExt cx="316899" cy="316978"/>
            </a:xfrm>
          </p:grpSpPr>
          <p:sp>
            <p:nvSpPr>
              <p:cNvPr id="1013" name="Google Shape;1013;p5"/>
              <p:cNvSpPr/>
              <p:nvPr/>
            </p:nvSpPr>
            <p:spPr>
              <a:xfrm>
                <a:off x="5052650" y="3025125"/>
                <a:ext cx="316899" cy="316978"/>
              </a:xfrm>
              <a:custGeom>
                <a:rect b="b" l="l" r="r" t="t"/>
                <a:pathLst>
                  <a:path extrusionOk="0" h="4012" w="4011">
                    <a:moveTo>
                      <a:pt x="2008" y="1"/>
                    </a:moveTo>
                    <a:cubicBezTo>
                      <a:pt x="899" y="1"/>
                      <a:pt x="0" y="899"/>
                      <a:pt x="0" y="2003"/>
                    </a:cubicBezTo>
                    <a:cubicBezTo>
                      <a:pt x="0" y="3113"/>
                      <a:pt x="899" y="4011"/>
                      <a:pt x="2008" y="4011"/>
                    </a:cubicBezTo>
                    <a:cubicBezTo>
                      <a:pt x="3112" y="4011"/>
                      <a:pt x="4011" y="3113"/>
                      <a:pt x="4011" y="2003"/>
                    </a:cubicBezTo>
                    <a:cubicBezTo>
                      <a:pt x="4011" y="899"/>
                      <a:pt x="3112" y="1"/>
                      <a:pt x="200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4" name="Google Shape;1014;p5"/>
              <p:cNvSpPr/>
              <p:nvPr/>
            </p:nvSpPr>
            <p:spPr>
              <a:xfrm>
                <a:off x="5108192" y="3195308"/>
                <a:ext cx="85723" cy="84933"/>
              </a:xfrm>
              <a:custGeom>
                <a:rect b="b" l="l" r="r" t="t"/>
                <a:pathLst>
                  <a:path extrusionOk="0" fill="none" h="1075" w="1085">
                    <a:moveTo>
                      <a:pt x="0" y="0"/>
                    </a:moveTo>
                    <a:cubicBezTo>
                      <a:pt x="146" y="512"/>
                      <a:pt x="572" y="934"/>
                      <a:pt x="1084" y="1074"/>
                    </a:cubicBezTo>
                  </a:path>
                </a:pathLst>
              </a:custGeom>
              <a:noFill/>
              <a:ln cap="flat" cmpd="sng" w="5275">
                <a:solidFill>
                  <a:srgbClr val="002255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5" name="Google Shape;1015;p5"/>
              <p:cNvSpPr/>
              <p:nvPr/>
            </p:nvSpPr>
            <p:spPr>
              <a:xfrm>
                <a:off x="5164051" y="3190488"/>
                <a:ext cx="35395" cy="31840"/>
              </a:xfrm>
              <a:custGeom>
                <a:rect b="b" l="l" r="r" t="t"/>
                <a:pathLst>
                  <a:path extrusionOk="0" fill="none" h="403" w="448">
                    <a:moveTo>
                      <a:pt x="1" y="1"/>
                    </a:moveTo>
                    <a:cubicBezTo>
                      <a:pt x="36" y="217"/>
                      <a:pt x="232" y="392"/>
                      <a:pt x="448" y="402"/>
                    </a:cubicBezTo>
                  </a:path>
                </a:pathLst>
              </a:custGeom>
              <a:noFill/>
              <a:ln cap="flat" cmpd="sng" w="5275">
                <a:solidFill>
                  <a:srgbClr val="002255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16" name="Google Shape;1016;p5"/>
            <p:cNvGrpSpPr/>
            <p:nvPr/>
          </p:nvGrpSpPr>
          <p:grpSpPr>
            <a:xfrm>
              <a:off x="378483" y="2526915"/>
              <a:ext cx="89598" cy="89499"/>
              <a:chOff x="4788500" y="2618450"/>
              <a:chExt cx="130400" cy="130275"/>
            </a:xfrm>
          </p:grpSpPr>
          <p:sp>
            <p:nvSpPr>
              <p:cNvPr id="1017" name="Google Shape;1017;p5"/>
              <p:cNvSpPr/>
              <p:nvPr/>
            </p:nvSpPr>
            <p:spPr>
              <a:xfrm>
                <a:off x="4788500" y="2618450"/>
                <a:ext cx="130400" cy="130275"/>
              </a:xfrm>
              <a:custGeom>
                <a:rect b="b" l="l" r="r" t="t"/>
                <a:pathLst>
                  <a:path extrusionOk="0" h="5211" w="5216">
                    <a:moveTo>
                      <a:pt x="2606" y="0"/>
                    </a:moveTo>
                    <a:cubicBezTo>
                      <a:pt x="1170" y="0"/>
                      <a:pt x="1" y="1170"/>
                      <a:pt x="1" y="2605"/>
                    </a:cubicBezTo>
                    <a:cubicBezTo>
                      <a:pt x="1" y="4046"/>
                      <a:pt x="1170" y="5210"/>
                      <a:pt x="2606" y="5210"/>
                    </a:cubicBezTo>
                    <a:cubicBezTo>
                      <a:pt x="4046" y="5210"/>
                      <a:pt x="5216" y="4046"/>
                      <a:pt x="5216" y="2605"/>
                    </a:cubicBezTo>
                    <a:cubicBezTo>
                      <a:pt x="5216" y="1170"/>
                      <a:pt x="4046" y="0"/>
                      <a:pt x="260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8" name="Google Shape;1018;p5"/>
              <p:cNvSpPr/>
              <p:nvPr/>
            </p:nvSpPr>
            <p:spPr>
              <a:xfrm>
                <a:off x="4800425" y="2652075"/>
                <a:ext cx="17725" cy="56125"/>
              </a:xfrm>
              <a:custGeom>
                <a:rect b="b" l="l" r="r" t="t"/>
                <a:pathLst>
                  <a:path extrusionOk="0" fill="none" h="2245" w="709">
                    <a:moveTo>
                      <a:pt x="452" y="0"/>
                    </a:moveTo>
                    <a:cubicBezTo>
                      <a:pt x="1" y="683"/>
                      <a:pt x="111" y="1682"/>
                      <a:pt x="708" y="2244"/>
                    </a:cubicBezTo>
                  </a:path>
                </a:pathLst>
              </a:custGeom>
              <a:noFill/>
              <a:ln cap="flat" cmpd="sng" w="5275">
                <a:solidFill>
                  <a:srgbClr val="002255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019" name="Google Shape;1019;p5"/>
          <p:cNvSpPr txBox="1"/>
          <p:nvPr>
            <p:ph idx="1" type="subTitle"/>
          </p:nvPr>
        </p:nvSpPr>
        <p:spPr>
          <a:xfrm>
            <a:off x="957300" y="2532975"/>
            <a:ext cx="3476700" cy="39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solidFill>
                  <a:schemeClr val="lt2"/>
                </a:solidFill>
                <a:latin typeface="Luckiest Guy"/>
                <a:ea typeface="Luckiest Guy"/>
                <a:cs typeface="Luckiest Guy"/>
                <a:sym typeface="Luckiest Gu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020" name="Google Shape;1020;p5"/>
          <p:cNvSpPr txBox="1"/>
          <p:nvPr>
            <p:ph idx="2" type="subTitle"/>
          </p:nvPr>
        </p:nvSpPr>
        <p:spPr>
          <a:xfrm>
            <a:off x="4709981" y="2532975"/>
            <a:ext cx="3476700" cy="39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solidFill>
                  <a:schemeClr val="lt2"/>
                </a:solidFill>
                <a:latin typeface="Luckiest Guy"/>
                <a:ea typeface="Luckiest Guy"/>
                <a:cs typeface="Luckiest Guy"/>
                <a:sym typeface="Luckiest Gu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021" name="Google Shape;1021;p5"/>
          <p:cNvSpPr txBox="1"/>
          <p:nvPr>
            <p:ph idx="3" type="subTitle"/>
          </p:nvPr>
        </p:nvSpPr>
        <p:spPr>
          <a:xfrm>
            <a:off x="957300" y="2926900"/>
            <a:ext cx="3476700" cy="933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022" name="Google Shape;1022;p5"/>
          <p:cNvSpPr txBox="1"/>
          <p:nvPr>
            <p:ph idx="4" type="subTitle"/>
          </p:nvPr>
        </p:nvSpPr>
        <p:spPr>
          <a:xfrm>
            <a:off x="4709994" y="2926900"/>
            <a:ext cx="3476700" cy="933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023" name="Google Shape;1023;p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7115" name="Shape 7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6" name="Google Shape;7116;p42"/>
          <p:cNvSpPr txBox="1"/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7117" name="Shape 7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8" name="Google Shape;7118;p43"/>
          <p:cNvSpPr txBox="1"/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7119" name="Google Shape;7119;p43"/>
          <p:cNvSpPr txBox="1"/>
          <p:nvPr>
            <p:ph idx="1" type="subTitle"/>
          </p:nvPr>
        </p:nvSpPr>
        <p:spPr>
          <a:xfrm>
            <a:off x="2135550" y="3153500"/>
            <a:ext cx="48729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120" name="Shape 7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1" name="Google Shape;7121;p44"/>
          <p:cNvSpPr/>
          <p:nvPr>
            <p:ph idx="2" type="pic"/>
          </p:nvPr>
        </p:nvSpPr>
        <p:spPr>
          <a:xfrm>
            <a:off x="-11750" y="0"/>
            <a:ext cx="9155700" cy="5190600"/>
          </a:xfrm>
          <a:prstGeom prst="rect">
            <a:avLst/>
          </a:prstGeom>
          <a:noFill/>
          <a:ln>
            <a:noFill/>
          </a:ln>
        </p:spPr>
      </p:sp>
      <p:sp>
        <p:nvSpPr>
          <p:cNvPr id="7122" name="Google Shape;7122;p44"/>
          <p:cNvSpPr txBox="1"/>
          <p:nvPr>
            <p:ph type="title"/>
          </p:nvPr>
        </p:nvSpPr>
        <p:spPr>
          <a:xfrm>
            <a:off x="713225" y="4066700"/>
            <a:ext cx="7717500" cy="5373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7123" name="Shape 7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4" name="Google Shape;7124;p45"/>
          <p:cNvSpPr txBox="1"/>
          <p:nvPr>
            <p:ph hasCustomPrompt="1" type="title"/>
          </p:nvPr>
        </p:nvSpPr>
        <p:spPr>
          <a:xfrm>
            <a:off x="1284000" y="1734250"/>
            <a:ext cx="6576000" cy="11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7125" name="Google Shape;7125;p45"/>
          <p:cNvSpPr txBox="1"/>
          <p:nvPr>
            <p:ph idx="1" type="subTitle"/>
          </p:nvPr>
        </p:nvSpPr>
        <p:spPr>
          <a:xfrm>
            <a:off x="1284000" y="2912150"/>
            <a:ext cx="6576000" cy="4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126" name="Shape 712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_1">
    <p:spTree>
      <p:nvGrpSpPr>
        <p:cNvPr id="7127" name="Shape 7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8" name="Google Shape;7128;p47"/>
          <p:cNvSpPr/>
          <p:nvPr/>
        </p:nvSpPr>
        <p:spPr>
          <a:xfrm>
            <a:off x="119400" y="137250"/>
            <a:ext cx="8905200" cy="4869000"/>
          </a:xfrm>
          <a:prstGeom prst="roundRect">
            <a:avLst>
              <a:gd fmla="val 6064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29" name="Google Shape;7129;p4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7130" name="Google Shape;7130;p47"/>
          <p:cNvSpPr txBox="1"/>
          <p:nvPr>
            <p:ph idx="2" type="title"/>
          </p:nvPr>
        </p:nvSpPr>
        <p:spPr>
          <a:xfrm>
            <a:off x="720001" y="2515833"/>
            <a:ext cx="21753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131" name="Google Shape;7131;p47"/>
          <p:cNvSpPr txBox="1"/>
          <p:nvPr>
            <p:ph idx="1" type="subTitle"/>
          </p:nvPr>
        </p:nvSpPr>
        <p:spPr>
          <a:xfrm>
            <a:off x="720000" y="3046599"/>
            <a:ext cx="2175300" cy="12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7132" name="Google Shape;7132;p47"/>
          <p:cNvSpPr txBox="1"/>
          <p:nvPr>
            <p:ph idx="3" type="title"/>
          </p:nvPr>
        </p:nvSpPr>
        <p:spPr>
          <a:xfrm>
            <a:off x="3266720" y="2515833"/>
            <a:ext cx="21753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133" name="Google Shape;7133;p47"/>
          <p:cNvSpPr txBox="1"/>
          <p:nvPr>
            <p:ph idx="4" type="subTitle"/>
          </p:nvPr>
        </p:nvSpPr>
        <p:spPr>
          <a:xfrm>
            <a:off x="3266722" y="3046599"/>
            <a:ext cx="2175300" cy="12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7134" name="Google Shape;7134;p47"/>
          <p:cNvSpPr txBox="1"/>
          <p:nvPr>
            <p:ph idx="5" type="title"/>
          </p:nvPr>
        </p:nvSpPr>
        <p:spPr>
          <a:xfrm>
            <a:off x="5813446" y="2515833"/>
            <a:ext cx="21753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135" name="Google Shape;7135;p47"/>
          <p:cNvSpPr txBox="1"/>
          <p:nvPr>
            <p:ph idx="6" type="subTitle"/>
          </p:nvPr>
        </p:nvSpPr>
        <p:spPr>
          <a:xfrm>
            <a:off x="5813450" y="3046599"/>
            <a:ext cx="2175300" cy="12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7136" name="Google Shape;7136;p47"/>
          <p:cNvSpPr txBox="1"/>
          <p:nvPr>
            <p:ph hasCustomPrompt="1" idx="7" type="title"/>
          </p:nvPr>
        </p:nvSpPr>
        <p:spPr>
          <a:xfrm>
            <a:off x="720000" y="1761150"/>
            <a:ext cx="2175300" cy="6618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137" name="Google Shape;7137;p47"/>
          <p:cNvSpPr txBox="1"/>
          <p:nvPr>
            <p:ph hasCustomPrompt="1" idx="8" type="title"/>
          </p:nvPr>
        </p:nvSpPr>
        <p:spPr>
          <a:xfrm>
            <a:off x="3266725" y="1761150"/>
            <a:ext cx="2175300" cy="6618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138" name="Google Shape;7138;p47"/>
          <p:cNvSpPr txBox="1"/>
          <p:nvPr>
            <p:ph hasCustomPrompt="1" idx="9" type="title"/>
          </p:nvPr>
        </p:nvSpPr>
        <p:spPr>
          <a:xfrm>
            <a:off x="5813450" y="1761150"/>
            <a:ext cx="2175300" cy="6618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ONE_COLUMN_TEXT_1">
    <p:spTree>
      <p:nvGrpSpPr>
        <p:cNvPr id="7139" name="Shape 7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0" name="Google Shape;7140;p48"/>
          <p:cNvSpPr txBox="1"/>
          <p:nvPr>
            <p:ph type="title"/>
          </p:nvPr>
        </p:nvSpPr>
        <p:spPr>
          <a:xfrm>
            <a:off x="720000" y="440566"/>
            <a:ext cx="4705800" cy="129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7141" name="Google Shape;7141;p48"/>
          <p:cNvSpPr txBox="1"/>
          <p:nvPr>
            <p:ph idx="1" type="subTitle"/>
          </p:nvPr>
        </p:nvSpPr>
        <p:spPr>
          <a:xfrm>
            <a:off x="720000" y="1764200"/>
            <a:ext cx="4705800" cy="283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Nunito Light"/>
              <a:buChar char="●"/>
              <a:defRPr sz="1100"/>
            </a:lvl1pPr>
            <a:lvl2pPr lvl="1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100"/>
              <a:buFont typeface="Nunito Light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Nunito Light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100"/>
              <a:buFont typeface="Nunito Light"/>
              <a:buChar char="■"/>
              <a:defRPr/>
            </a:lvl9pPr>
          </a:lstStyle>
          <a:p/>
        </p:txBody>
      </p:sp>
      <p:sp>
        <p:nvSpPr>
          <p:cNvPr id="7142" name="Google Shape;7142;p48"/>
          <p:cNvSpPr/>
          <p:nvPr>
            <p:ph idx="2" type="pic"/>
          </p:nvPr>
        </p:nvSpPr>
        <p:spPr>
          <a:xfrm>
            <a:off x="6214250" y="329400"/>
            <a:ext cx="2641500" cy="4468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7143" name="Shape 7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4" name="Google Shape;7144;p49"/>
          <p:cNvSpPr txBox="1"/>
          <p:nvPr>
            <p:ph type="title"/>
          </p:nvPr>
        </p:nvSpPr>
        <p:spPr>
          <a:xfrm>
            <a:off x="737625" y="3674400"/>
            <a:ext cx="4239600" cy="5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145" name="Google Shape;7145;p49"/>
          <p:cNvSpPr txBox="1"/>
          <p:nvPr>
            <p:ph idx="1" type="subTitle"/>
          </p:nvPr>
        </p:nvSpPr>
        <p:spPr>
          <a:xfrm>
            <a:off x="737625" y="1045400"/>
            <a:ext cx="4239600" cy="237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146" name="Google Shape;7146;p49"/>
          <p:cNvSpPr/>
          <p:nvPr>
            <p:ph idx="2" type="pic"/>
          </p:nvPr>
        </p:nvSpPr>
        <p:spPr>
          <a:xfrm>
            <a:off x="6214250" y="329400"/>
            <a:ext cx="2641500" cy="4468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7147" name="Shape 7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8" name="Google Shape;7148;p50"/>
          <p:cNvSpPr/>
          <p:nvPr/>
        </p:nvSpPr>
        <p:spPr>
          <a:xfrm>
            <a:off x="119400" y="137250"/>
            <a:ext cx="8905200" cy="4869000"/>
          </a:xfrm>
          <a:prstGeom prst="roundRect">
            <a:avLst>
              <a:gd fmla="val 6064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49" name="Google Shape;7149;p5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7150" name="Google Shape;7150;p50"/>
          <p:cNvSpPr txBox="1"/>
          <p:nvPr>
            <p:ph idx="1" type="subTitle"/>
          </p:nvPr>
        </p:nvSpPr>
        <p:spPr>
          <a:xfrm>
            <a:off x="4773302" y="1442000"/>
            <a:ext cx="3643800" cy="280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7151" name="Google Shape;7151;p50"/>
          <p:cNvSpPr txBox="1"/>
          <p:nvPr>
            <p:ph idx="2" type="subTitle"/>
          </p:nvPr>
        </p:nvSpPr>
        <p:spPr>
          <a:xfrm>
            <a:off x="713225" y="1442000"/>
            <a:ext cx="3643800" cy="280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7152" name="Shape 7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3" name="Google Shape;7153;p51"/>
          <p:cNvSpPr txBox="1"/>
          <p:nvPr>
            <p:ph type="title"/>
          </p:nvPr>
        </p:nvSpPr>
        <p:spPr>
          <a:xfrm>
            <a:off x="713225" y="513150"/>
            <a:ext cx="3695700" cy="89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7154" name="Google Shape;7154;p51"/>
          <p:cNvSpPr txBox="1"/>
          <p:nvPr>
            <p:ph idx="1" type="subTitle"/>
          </p:nvPr>
        </p:nvSpPr>
        <p:spPr>
          <a:xfrm>
            <a:off x="713225" y="1456200"/>
            <a:ext cx="3695700" cy="99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100"/>
              <a:buNone/>
              <a:defRPr/>
            </a:lvl9pPr>
          </a:lstStyle>
          <a:p/>
        </p:txBody>
      </p:sp>
      <p:sp>
        <p:nvSpPr>
          <p:cNvPr id="7155" name="Google Shape;7155;p51"/>
          <p:cNvSpPr/>
          <p:nvPr>
            <p:ph idx="2" type="pic"/>
          </p:nvPr>
        </p:nvSpPr>
        <p:spPr>
          <a:xfrm>
            <a:off x="5335325" y="311100"/>
            <a:ext cx="3520500" cy="4505100"/>
          </a:xfrm>
          <a:prstGeom prst="rect">
            <a:avLst/>
          </a:prstGeom>
          <a:noFill/>
          <a:ln>
            <a:noFill/>
          </a:ln>
        </p:spPr>
      </p:sp>
      <p:sp>
        <p:nvSpPr>
          <p:cNvPr id="7156" name="Google Shape;7156;p51"/>
          <p:cNvSpPr txBox="1"/>
          <p:nvPr/>
        </p:nvSpPr>
        <p:spPr>
          <a:xfrm>
            <a:off x="713225" y="3447000"/>
            <a:ext cx="3695700" cy="7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CREDITS:</a:t>
            </a:r>
            <a:r>
              <a:rPr lang="en" sz="11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 This presentation template was created by </a:t>
            </a:r>
            <a:r>
              <a:rPr b="1" lang="en" sz="1100" u="sng">
                <a:solidFill>
                  <a:schemeClr val="hlink"/>
                </a:solidFill>
                <a:latin typeface="Archivo"/>
                <a:ea typeface="Archivo"/>
                <a:cs typeface="Archivo"/>
                <a:sym typeface="Archivo"/>
                <a:hlinkClick r:id="rId2"/>
              </a:rPr>
              <a:t>Slidesgo</a:t>
            </a:r>
            <a:r>
              <a:rPr lang="en" sz="11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, and includes icons by </a:t>
            </a:r>
            <a:r>
              <a:rPr b="1" lang="en" sz="1100" u="sng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, and infographics &amp; images by </a:t>
            </a:r>
            <a:r>
              <a:rPr b="1" lang="en" sz="1100" u="sng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100" u="sng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 </a:t>
            </a:r>
            <a:endParaRPr b="1" sz="1100" u="sng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24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5" name="Google Shape;1025;p6"/>
          <p:cNvGrpSpPr/>
          <p:nvPr/>
        </p:nvGrpSpPr>
        <p:grpSpPr>
          <a:xfrm flipH="1">
            <a:off x="4378449" y="0"/>
            <a:ext cx="2745666" cy="4908614"/>
            <a:chOff x="6536175" y="0"/>
            <a:chExt cx="2440158" cy="4362437"/>
          </a:xfrm>
        </p:grpSpPr>
        <p:sp>
          <p:nvSpPr>
            <p:cNvPr id="1026" name="Google Shape;1026;p6"/>
            <p:cNvSpPr/>
            <p:nvPr/>
          </p:nvSpPr>
          <p:spPr>
            <a:xfrm>
              <a:off x="6536175" y="0"/>
              <a:ext cx="2229678" cy="4362437"/>
            </a:xfrm>
            <a:custGeom>
              <a:rect b="b" l="l" r="r" t="t"/>
              <a:pathLst>
                <a:path extrusionOk="0" h="119339" w="64279">
                  <a:moveTo>
                    <a:pt x="59254" y="0"/>
                  </a:moveTo>
                  <a:cubicBezTo>
                    <a:pt x="59043" y="628"/>
                    <a:pt x="1" y="119339"/>
                    <a:pt x="1" y="119339"/>
                  </a:cubicBezTo>
                  <a:lnTo>
                    <a:pt x="19265" y="119339"/>
                  </a:lnTo>
                  <a:lnTo>
                    <a:pt x="64278" y="0"/>
                  </a:lnTo>
                  <a:close/>
                </a:path>
              </a:pathLst>
            </a:custGeom>
            <a:solidFill>
              <a:srgbClr val="FFFFFF">
                <a:alpha val="80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" name="Google Shape;1027;p6"/>
            <p:cNvSpPr/>
            <p:nvPr/>
          </p:nvSpPr>
          <p:spPr>
            <a:xfrm>
              <a:off x="7385842" y="0"/>
              <a:ext cx="1590491" cy="4362437"/>
            </a:xfrm>
            <a:custGeom>
              <a:rect b="b" l="l" r="r" t="t"/>
              <a:pathLst>
                <a:path extrusionOk="0" h="119339" w="45852">
                  <a:moveTo>
                    <a:pt x="42504" y="0"/>
                  </a:moveTo>
                  <a:lnTo>
                    <a:pt x="0" y="119339"/>
                  </a:lnTo>
                  <a:lnTo>
                    <a:pt x="10054" y="119339"/>
                  </a:lnTo>
                  <a:lnTo>
                    <a:pt x="45852" y="0"/>
                  </a:lnTo>
                  <a:close/>
                </a:path>
              </a:pathLst>
            </a:custGeom>
            <a:solidFill>
              <a:srgbClr val="FFFFFF">
                <a:alpha val="80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28" name="Google Shape;1028;p6"/>
          <p:cNvSpPr/>
          <p:nvPr/>
        </p:nvSpPr>
        <p:spPr>
          <a:xfrm>
            <a:off x="-325900" y="3866025"/>
            <a:ext cx="9523639" cy="2314868"/>
          </a:xfrm>
          <a:custGeom>
            <a:rect b="b" l="l" r="r" t="t"/>
            <a:pathLst>
              <a:path extrusionOk="0" h="80897" w="118908">
                <a:moveTo>
                  <a:pt x="2987" y="1"/>
                </a:moveTo>
                <a:lnTo>
                  <a:pt x="0" y="80596"/>
                </a:lnTo>
                <a:lnTo>
                  <a:pt x="117924" y="80596"/>
                </a:lnTo>
                <a:cubicBezTo>
                  <a:pt x="118004" y="80596"/>
                  <a:pt x="118828" y="80897"/>
                  <a:pt x="118908" y="80897"/>
                </a:cubicBezTo>
                <a:lnTo>
                  <a:pt x="118908" y="12007"/>
                </a:lnTo>
                <a:cubicBezTo>
                  <a:pt x="102670" y="14597"/>
                  <a:pt x="89982" y="28887"/>
                  <a:pt x="73654" y="30799"/>
                </a:cubicBezTo>
                <a:cubicBezTo>
                  <a:pt x="72398" y="30946"/>
                  <a:pt x="71145" y="31016"/>
                  <a:pt x="69894" y="31016"/>
                </a:cubicBezTo>
                <a:cubicBezTo>
                  <a:pt x="60336" y="31016"/>
                  <a:pt x="50986" y="26926"/>
                  <a:pt x="42770" y="21835"/>
                </a:cubicBezTo>
                <a:cubicBezTo>
                  <a:pt x="33484" y="16083"/>
                  <a:pt x="25032" y="8960"/>
                  <a:pt x="15294" y="4006"/>
                </a:cubicBezTo>
                <a:cubicBezTo>
                  <a:pt x="11429" y="2034"/>
                  <a:pt x="7308" y="402"/>
                  <a:pt x="2987" y="1"/>
                </a:cubicBezTo>
                <a:close/>
              </a:path>
            </a:pathLst>
          </a:custGeom>
          <a:solidFill>
            <a:srgbClr val="FFFFFF">
              <a:alpha val="803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9" name="Google Shape;1029;p6"/>
          <p:cNvSpPr/>
          <p:nvPr/>
        </p:nvSpPr>
        <p:spPr>
          <a:xfrm>
            <a:off x="3700367" y="4507368"/>
            <a:ext cx="6025358" cy="771850"/>
          </a:xfrm>
          <a:custGeom>
            <a:rect b="b" l="l" r="r" t="t"/>
            <a:pathLst>
              <a:path extrusionOk="0" h="21506" w="71325">
                <a:moveTo>
                  <a:pt x="66486" y="1"/>
                </a:moveTo>
                <a:cubicBezTo>
                  <a:pt x="57639" y="1"/>
                  <a:pt x="48667" y="1874"/>
                  <a:pt x="39989" y="3894"/>
                </a:cubicBezTo>
                <a:cubicBezTo>
                  <a:pt x="33911" y="5309"/>
                  <a:pt x="27832" y="6780"/>
                  <a:pt x="21658" y="7743"/>
                </a:cubicBezTo>
                <a:cubicBezTo>
                  <a:pt x="17551" y="8389"/>
                  <a:pt x="13389" y="8805"/>
                  <a:pt x="9228" y="8805"/>
                </a:cubicBezTo>
                <a:cubicBezTo>
                  <a:pt x="7182" y="8805"/>
                  <a:pt x="5136" y="8705"/>
                  <a:pt x="3097" y="8481"/>
                </a:cubicBezTo>
                <a:cubicBezTo>
                  <a:pt x="2058" y="8366"/>
                  <a:pt x="1029" y="8230"/>
                  <a:pt x="0" y="8050"/>
                </a:cubicBezTo>
                <a:lnTo>
                  <a:pt x="0" y="8050"/>
                </a:lnTo>
                <a:cubicBezTo>
                  <a:pt x="8438" y="12356"/>
                  <a:pt x="16850" y="16788"/>
                  <a:pt x="25985" y="19192"/>
                </a:cubicBezTo>
                <a:cubicBezTo>
                  <a:pt x="32371" y="20871"/>
                  <a:pt x="38900" y="21505"/>
                  <a:pt x="45482" y="21505"/>
                </a:cubicBezTo>
                <a:cubicBezTo>
                  <a:pt x="54073" y="21505"/>
                  <a:pt x="62753" y="20425"/>
                  <a:pt x="71325" y="19177"/>
                </a:cubicBezTo>
                <a:lnTo>
                  <a:pt x="71325" y="199"/>
                </a:lnTo>
                <a:cubicBezTo>
                  <a:pt x="69718" y="64"/>
                  <a:pt x="68104" y="1"/>
                  <a:pt x="66486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30" name="Google Shape;1030;p6"/>
          <p:cNvGrpSpPr/>
          <p:nvPr/>
        </p:nvGrpSpPr>
        <p:grpSpPr>
          <a:xfrm>
            <a:off x="5724817" y="4696592"/>
            <a:ext cx="1280846" cy="420102"/>
            <a:chOff x="1656825" y="3872400"/>
            <a:chExt cx="835625" cy="274075"/>
          </a:xfrm>
        </p:grpSpPr>
        <p:sp>
          <p:nvSpPr>
            <p:cNvPr id="1031" name="Google Shape;1031;p6"/>
            <p:cNvSpPr/>
            <p:nvPr/>
          </p:nvSpPr>
          <p:spPr>
            <a:xfrm>
              <a:off x="1725475" y="4015575"/>
              <a:ext cx="191500" cy="105050"/>
            </a:xfrm>
            <a:custGeom>
              <a:rect b="b" l="l" r="r" t="t"/>
              <a:pathLst>
                <a:path extrusionOk="0" h="4202" w="7660">
                  <a:moveTo>
                    <a:pt x="2329" y="0"/>
                  </a:moveTo>
                  <a:cubicBezTo>
                    <a:pt x="1792" y="633"/>
                    <a:pt x="1320" y="1310"/>
                    <a:pt x="924" y="2023"/>
                  </a:cubicBezTo>
                  <a:cubicBezTo>
                    <a:pt x="542" y="2716"/>
                    <a:pt x="231" y="3443"/>
                    <a:pt x="0" y="4201"/>
                  </a:cubicBezTo>
                  <a:lnTo>
                    <a:pt x="7660" y="4201"/>
                  </a:lnTo>
                  <a:cubicBezTo>
                    <a:pt x="5963" y="2721"/>
                    <a:pt x="4096" y="1395"/>
                    <a:pt x="232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" name="Google Shape;1032;p6"/>
            <p:cNvSpPr/>
            <p:nvPr/>
          </p:nvSpPr>
          <p:spPr>
            <a:xfrm>
              <a:off x="1916575" y="3874275"/>
              <a:ext cx="173200" cy="246350"/>
            </a:xfrm>
            <a:custGeom>
              <a:rect b="b" l="l" r="r" t="t"/>
              <a:pathLst>
                <a:path extrusionOk="0" h="9854" w="6928">
                  <a:moveTo>
                    <a:pt x="5768" y="0"/>
                  </a:moveTo>
                  <a:cubicBezTo>
                    <a:pt x="3830" y="196"/>
                    <a:pt x="1843" y="758"/>
                    <a:pt x="0" y="1642"/>
                  </a:cubicBezTo>
                  <a:cubicBezTo>
                    <a:pt x="1521" y="4382"/>
                    <a:pt x="3042" y="7118"/>
                    <a:pt x="4563" y="9853"/>
                  </a:cubicBezTo>
                  <a:lnTo>
                    <a:pt x="6927" y="9853"/>
                  </a:lnTo>
                  <a:cubicBezTo>
                    <a:pt x="6701" y="6581"/>
                    <a:pt x="6516" y="3308"/>
                    <a:pt x="6370" y="25"/>
                  </a:cubicBezTo>
                  <a:lnTo>
                    <a:pt x="57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" name="Google Shape;1033;p6"/>
            <p:cNvSpPr/>
            <p:nvPr/>
          </p:nvSpPr>
          <p:spPr>
            <a:xfrm>
              <a:off x="2123000" y="3883300"/>
              <a:ext cx="110450" cy="237325"/>
            </a:xfrm>
            <a:custGeom>
              <a:rect b="b" l="l" r="r" t="t"/>
              <a:pathLst>
                <a:path extrusionOk="0" h="9493" w="4418">
                  <a:moveTo>
                    <a:pt x="2500" y="1"/>
                  </a:moveTo>
                  <a:lnTo>
                    <a:pt x="2485" y="41"/>
                  </a:lnTo>
                  <a:cubicBezTo>
                    <a:pt x="1611" y="3178"/>
                    <a:pt x="788" y="6330"/>
                    <a:pt x="0" y="9492"/>
                  </a:cubicBezTo>
                  <a:lnTo>
                    <a:pt x="1481" y="9492"/>
                  </a:lnTo>
                  <a:cubicBezTo>
                    <a:pt x="2550" y="6596"/>
                    <a:pt x="3514" y="3660"/>
                    <a:pt x="4382" y="698"/>
                  </a:cubicBezTo>
                  <a:lnTo>
                    <a:pt x="4417" y="613"/>
                  </a:lnTo>
                  <a:cubicBezTo>
                    <a:pt x="3790" y="367"/>
                    <a:pt x="3147" y="161"/>
                    <a:pt x="250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" name="Google Shape;1034;p6"/>
            <p:cNvSpPr/>
            <p:nvPr/>
          </p:nvSpPr>
          <p:spPr>
            <a:xfrm>
              <a:off x="2160000" y="3898625"/>
              <a:ext cx="244600" cy="222000"/>
            </a:xfrm>
            <a:custGeom>
              <a:rect b="b" l="l" r="r" t="t"/>
              <a:pathLst>
                <a:path extrusionOk="0" h="8880" w="9784">
                  <a:moveTo>
                    <a:pt x="2937" y="0"/>
                  </a:moveTo>
                  <a:lnTo>
                    <a:pt x="2902" y="85"/>
                  </a:lnTo>
                  <a:cubicBezTo>
                    <a:pt x="2034" y="3047"/>
                    <a:pt x="1070" y="5983"/>
                    <a:pt x="1" y="8879"/>
                  </a:cubicBezTo>
                  <a:lnTo>
                    <a:pt x="5121" y="8879"/>
                  </a:lnTo>
                  <a:cubicBezTo>
                    <a:pt x="6702" y="7685"/>
                    <a:pt x="8253" y="6445"/>
                    <a:pt x="9774" y="5165"/>
                  </a:cubicBezTo>
                  <a:lnTo>
                    <a:pt x="9784" y="5165"/>
                  </a:lnTo>
                  <a:cubicBezTo>
                    <a:pt x="9272" y="4482"/>
                    <a:pt x="8699" y="3850"/>
                    <a:pt x="8082" y="3268"/>
                  </a:cubicBezTo>
                  <a:cubicBezTo>
                    <a:pt x="6601" y="1862"/>
                    <a:pt x="4845" y="743"/>
                    <a:pt x="293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" name="Google Shape;1035;p6"/>
            <p:cNvSpPr/>
            <p:nvPr/>
          </p:nvSpPr>
          <p:spPr>
            <a:xfrm>
              <a:off x="1895625" y="3915300"/>
              <a:ext cx="135050" cy="205325"/>
            </a:xfrm>
            <a:custGeom>
              <a:rect b="b" l="l" r="r" t="t"/>
              <a:pathLst>
                <a:path extrusionOk="0" h="8213" w="5402">
                  <a:moveTo>
                    <a:pt x="838" y="1"/>
                  </a:moveTo>
                  <a:cubicBezTo>
                    <a:pt x="557" y="136"/>
                    <a:pt x="276" y="282"/>
                    <a:pt x="0" y="432"/>
                  </a:cubicBezTo>
                  <a:lnTo>
                    <a:pt x="55" y="533"/>
                  </a:lnTo>
                  <a:cubicBezTo>
                    <a:pt x="1360" y="3148"/>
                    <a:pt x="2766" y="5713"/>
                    <a:pt x="4267" y="8212"/>
                  </a:cubicBezTo>
                  <a:lnTo>
                    <a:pt x="5401" y="8212"/>
                  </a:lnTo>
                  <a:cubicBezTo>
                    <a:pt x="3880" y="5477"/>
                    <a:pt x="2359" y="2741"/>
                    <a:pt x="8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" name="Google Shape;1036;p6"/>
            <p:cNvSpPr/>
            <p:nvPr/>
          </p:nvSpPr>
          <p:spPr>
            <a:xfrm>
              <a:off x="1783675" y="3926100"/>
              <a:ext cx="218625" cy="194525"/>
            </a:xfrm>
            <a:custGeom>
              <a:rect b="b" l="l" r="r" t="t"/>
              <a:pathLst>
                <a:path extrusionOk="0" h="7781" w="8745">
                  <a:moveTo>
                    <a:pt x="4478" y="0"/>
                  </a:moveTo>
                  <a:cubicBezTo>
                    <a:pt x="3690" y="427"/>
                    <a:pt x="2937" y="914"/>
                    <a:pt x="2235" y="1461"/>
                  </a:cubicBezTo>
                  <a:cubicBezTo>
                    <a:pt x="1989" y="1652"/>
                    <a:pt x="1748" y="1847"/>
                    <a:pt x="1512" y="2053"/>
                  </a:cubicBezTo>
                  <a:cubicBezTo>
                    <a:pt x="970" y="2525"/>
                    <a:pt x="463" y="3037"/>
                    <a:pt x="1" y="3579"/>
                  </a:cubicBezTo>
                  <a:cubicBezTo>
                    <a:pt x="1768" y="4974"/>
                    <a:pt x="3635" y="6305"/>
                    <a:pt x="5332" y="7780"/>
                  </a:cubicBezTo>
                  <a:lnTo>
                    <a:pt x="8745" y="7780"/>
                  </a:lnTo>
                  <a:cubicBezTo>
                    <a:pt x="7244" y="5281"/>
                    <a:pt x="5838" y="2716"/>
                    <a:pt x="4533" y="101"/>
                  </a:cubicBezTo>
                  <a:lnTo>
                    <a:pt x="447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" name="Google Shape;1037;p6"/>
            <p:cNvSpPr/>
            <p:nvPr/>
          </p:nvSpPr>
          <p:spPr>
            <a:xfrm>
              <a:off x="2288000" y="4027725"/>
              <a:ext cx="166800" cy="92900"/>
            </a:xfrm>
            <a:custGeom>
              <a:rect b="b" l="l" r="r" t="t"/>
              <a:pathLst>
                <a:path extrusionOk="0" h="3716" w="6672">
                  <a:moveTo>
                    <a:pt x="4654" y="1"/>
                  </a:moveTo>
                  <a:cubicBezTo>
                    <a:pt x="3133" y="1281"/>
                    <a:pt x="1582" y="2521"/>
                    <a:pt x="1" y="3715"/>
                  </a:cubicBezTo>
                  <a:lnTo>
                    <a:pt x="6671" y="3715"/>
                  </a:lnTo>
                  <a:cubicBezTo>
                    <a:pt x="6380" y="2892"/>
                    <a:pt x="6009" y="2109"/>
                    <a:pt x="5567" y="1361"/>
                  </a:cubicBezTo>
                  <a:cubicBezTo>
                    <a:pt x="5291" y="889"/>
                    <a:pt x="4990" y="433"/>
                    <a:pt x="46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" name="Google Shape;1038;p6"/>
            <p:cNvSpPr/>
            <p:nvPr/>
          </p:nvSpPr>
          <p:spPr>
            <a:xfrm>
              <a:off x="2060750" y="3872400"/>
              <a:ext cx="124750" cy="248225"/>
            </a:xfrm>
            <a:custGeom>
              <a:rect b="b" l="l" r="r" t="t"/>
              <a:pathLst>
                <a:path extrusionOk="0" h="9929" w="4990">
                  <a:moveTo>
                    <a:pt x="1535" y="1"/>
                  </a:moveTo>
                  <a:cubicBezTo>
                    <a:pt x="1030" y="1"/>
                    <a:pt x="517" y="27"/>
                    <a:pt x="1" y="75"/>
                  </a:cubicBezTo>
                  <a:lnTo>
                    <a:pt x="603" y="100"/>
                  </a:lnTo>
                  <a:cubicBezTo>
                    <a:pt x="749" y="3383"/>
                    <a:pt x="934" y="6656"/>
                    <a:pt x="1160" y="9928"/>
                  </a:cubicBezTo>
                  <a:lnTo>
                    <a:pt x="2490" y="9928"/>
                  </a:lnTo>
                  <a:cubicBezTo>
                    <a:pt x="3278" y="6766"/>
                    <a:pt x="4101" y="3614"/>
                    <a:pt x="4975" y="477"/>
                  </a:cubicBezTo>
                  <a:lnTo>
                    <a:pt x="4990" y="437"/>
                  </a:lnTo>
                  <a:cubicBezTo>
                    <a:pt x="3976" y="181"/>
                    <a:pt x="2932" y="35"/>
                    <a:pt x="1888" y="5"/>
                  </a:cubicBezTo>
                  <a:cubicBezTo>
                    <a:pt x="1771" y="2"/>
                    <a:pt x="1653" y="1"/>
                    <a:pt x="15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" name="Google Shape;1039;p6"/>
            <p:cNvSpPr/>
            <p:nvPr/>
          </p:nvSpPr>
          <p:spPr>
            <a:xfrm>
              <a:off x="1783425" y="4015450"/>
              <a:ext cx="147850" cy="118100"/>
            </a:xfrm>
            <a:custGeom>
              <a:rect b="b" l="l" r="r" t="t"/>
              <a:pathLst>
                <a:path extrusionOk="0" fill="none" h="4724" w="5914">
                  <a:moveTo>
                    <a:pt x="1" y="0"/>
                  </a:moveTo>
                  <a:cubicBezTo>
                    <a:pt x="6" y="0"/>
                    <a:pt x="11" y="5"/>
                    <a:pt x="11" y="5"/>
                  </a:cubicBezTo>
                  <a:cubicBezTo>
                    <a:pt x="1778" y="1400"/>
                    <a:pt x="3645" y="2726"/>
                    <a:pt x="5342" y="4206"/>
                  </a:cubicBezTo>
                  <a:cubicBezTo>
                    <a:pt x="5537" y="4377"/>
                    <a:pt x="5728" y="4548"/>
                    <a:pt x="5914" y="4723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" name="Google Shape;1040;p6"/>
            <p:cNvSpPr/>
            <p:nvPr/>
          </p:nvSpPr>
          <p:spPr>
            <a:xfrm>
              <a:off x="2075800" y="3874900"/>
              <a:ext cx="14850" cy="258275"/>
            </a:xfrm>
            <a:custGeom>
              <a:rect b="b" l="l" r="r" t="t"/>
              <a:pathLst>
                <a:path extrusionOk="0" fill="none" h="10331" w="594">
                  <a:moveTo>
                    <a:pt x="1" y="0"/>
                  </a:moveTo>
                  <a:cubicBezTo>
                    <a:pt x="147" y="3283"/>
                    <a:pt x="332" y="6556"/>
                    <a:pt x="558" y="9828"/>
                  </a:cubicBezTo>
                  <a:cubicBezTo>
                    <a:pt x="573" y="9999"/>
                    <a:pt x="583" y="10165"/>
                    <a:pt x="593" y="10330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" name="Google Shape;1041;p6"/>
            <p:cNvSpPr/>
            <p:nvPr/>
          </p:nvSpPr>
          <p:spPr>
            <a:xfrm>
              <a:off x="2118600" y="3884300"/>
              <a:ext cx="66525" cy="254250"/>
            </a:xfrm>
            <a:custGeom>
              <a:rect b="b" l="l" r="r" t="t"/>
              <a:pathLst>
                <a:path extrusionOk="0" fill="none" h="10170" w="2661">
                  <a:moveTo>
                    <a:pt x="2661" y="1"/>
                  </a:moveTo>
                  <a:cubicBezTo>
                    <a:pt x="1787" y="3138"/>
                    <a:pt x="964" y="6290"/>
                    <a:pt x="176" y="9452"/>
                  </a:cubicBezTo>
                  <a:cubicBezTo>
                    <a:pt x="116" y="9693"/>
                    <a:pt x="61" y="9934"/>
                    <a:pt x="1" y="10170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" name="Google Shape;1042;p6"/>
            <p:cNvSpPr/>
            <p:nvPr/>
          </p:nvSpPr>
          <p:spPr>
            <a:xfrm>
              <a:off x="2152225" y="3900750"/>
              <a:ext cx="80350" cy="241075"/>
            </a:xfrm>
            <a:custGeom>
              <a:rect b="b" l="l" r="r" t="t"/>
              <a:pathLst>
                <a:path extrusionOk="0" fill="none" h="9643" w="3214">
                  <a:moveTo>
                    <a:pt x="3213" y="0"/>
                  </a:moveTo>
                  <a:cubicBezTo>
                    <a:pt x="2345" y="2962"/>
                    <a:pt x="1381" y="5898"/>
                    <a:pt x="312" y="8794"/>
                  </a:cubicBezTo>
                  <a:cubicBezTo>
                    <a:pt x="212" y="9080"/>
                    <a:pt x="106" y="9361"/>
                    <a:pt x="1" y="9642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" name="Google Shape;1043;p6"/>
            <p:cNvSpPr/>
            <p:nvPr/>
          </p:nvSpPr>
          <p:spPr>
            <a:xfrm>
              <a:off x="2242700" y="3994850"/>
              <a:ext cx="21350" cy="38425"/>
            </a:xfrm>
            <a:custGeom>
              <a:rect b="b" l="l" r="r" t="t"/>
              <a:pathLst>
                <a:path extrusionOk="0" fill="none" h="1537" w="854">
                  <a:moveTo>
                    <a:pt x="854" y="1"/>
                  </a:moveTo>
                  <a:cubicBezTo>
                    <a:pt x="523" y="483"/>
                    <a:pt x="237" y="1000"/>
                    <a:pt x="1" y="1537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" name="Google Shape;1044;p6"/>
            <p:cNvSpPr/>
            <p:nvPr/>
          </p:nvSpPr>
          <p:spPr>
            <a:xfrm>
              <a:off x="2272325" y="4004025"/>
              <a:ext cx="20975" cy="29625"/>
            </a:xfrm>
            <a:custGeom>
              <a:rect b="b" l="l" r="r" t="t"/>
              <a:pathLst>
                <a:path extrusionOk="0" fill="none" h="1185" w="839">
                  <a:moveTo>
                    <a:pt x="838" y="0"/>
                  </a:moveTo>
                  <a:cubicBezTo>
                    <a:pt x="557" y="392"/>
                    <a:pt x="281" y="788"/>
                    <a:pt x="0" y="1185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" name="Google Shape;1045;p6"/>
            <p:cNvSpPr/>
            <p:nvPr/>
          </p:nvSpPr>
          <p:spPr>
            <a:xfrm>
              <a:off x="2254875" y="4027725"/>
              <a:ext cx="149475" cy="117750"/>
            </a:xfrm>
            <a:custGeom>
              <a:rect b="b" l="l" r="r" t="t"/>
              <a:pathLst>
                <a:path extrusionOk="0" fill="none" h="4710" w="5979">
                  <a:moveTo>
                    <a:pt x="5979" y="1"/>
                  </a:moveTo>
                  <a:cubicBezTo>
                    <a:pt x="4458" y="1281"/>
                    <a:pt x="2907" y="2521"/>
                    <a:pt x="1326" y="3715"/>
                  </a:cubicBezTo>
                  <a:cubicBezTo>
                    <a:pt x="884" y="4052"/>
                    <a:pt x="442" y="4383"/>
                    <a:pt x="1" y="4709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" name="Google Shape;1046;p6"/>
            <p:cNvSpPr/>
            <p:nvPr/>
          </p:nvSpPr>
          <p:spPr>
            <a:xfrm>
              <a:off x="1897000" y="3928600"/>
              <a:ext cx="116725" cy="210975"/>
            </a:xfrm>
            <a:custGeom>
              <a:rect b="b" l="l" r="r" t="t"/>
              <a:pathLst>
                <a:path extrusionOk="0" fill="none" h="8439" w="4669">
                  <a:moveTo>
                    <a:pt x="0" y="1"/>
                  </a:moveTo>
                  <a:cubicBezTo>
                    <a:pt x="1305" y="2616"/>
                    <a:pt x="2711" y="5181"/>
                    <a:pt x="4212" y="7680"/>
                  </a:cubicBezTo>
                  <a:cubicBezTo>
                    <a:pt x="4362" y="7936"/>
                    <a:pt x="4513" y="8187"/>
                    <a:pt x="4668" y="8438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" name="Google Shape;1047;p6"/>
            <p:cNvSpPr/>
            <p:nvPr/>
          </p:nvSpPr>
          <p:spPr>
            <a:xfrm>
              <a:off x="1916075" y="3914425"/>
              <a:ext cx="128900" cy="232050"/>
            </a:xfrm>
            <a:custGeom>
              <a:rect b="b" l="l" r="r" t="t"/>
              <a:pathLst>
                <a:path extrusionOk="0" fill="none" h="9282" w="5156">
                  <a:moveTo>
                    <a:pt x="0" y="1"/>
                  </a:moveTo>
                  <a:cubicBezTo>
                    <a:pt x="10" y="11"/>
                    <a:pt x="15" y="26"/>
                    <a:pt x="20" y="36"/>
                  </a:cubicBezTo>
                  <a:cubicBezTo>
                    <a:pt x="1541" y="2776"/>
                    <a:pt x="3062" y="5512"/>
                    <a:pt x="4583" y="8247"/>
                  </a:cubicBezTo>
                  <a:cubicBezTo>
                    <a:pt x="4774" y="8594"/>
                    <a:pt x="4964" y="8940"/>
                    <a:pt x="5155" y="9281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" name="Google Shape;1048;p6"/>
            <p:cNvSpPr/>
            <p:nvPr/>
          </p:nvSpPr>
          <p:spPr>
            <a:xfrm>
              <a:off x="2000775" y="3951325"/>
              <a:ext cx="19600" cy="43800"/>
            </a:xfrm>
            <a:custGeom>
              <a:rect b="b" l="l" r="r" t="t"/>
              <a:pathLst>
                <a:path extrusionOk="0" fill="none" h="1752" w="784">
                  <a:moveTo>
                    <a:pt x="0" y="0"/>
                  </a:moveTo>
                  <a:cubicBezTo>
                    <a:pt x="231" y="597"/>
                    <a:pt x="492" y="1180"/>
                    <a:pt x="783" y="1752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" name="Google Shape;1049;p6"/>
            <p:cNvSpPr/>
            <p:nvPr/>
          </p:nvSpPr>
          <p:spPr>
            <a:xfrm>
              <a:off x="2033025" y="3944175"/>
              <a:ext cx="9550" cy="34400"/>
            </a:xfrm>
            <a:custGeom>
              <a:rect b="b" l="l" r="r" t="t"/>
              <a:pathLst>
                <a:path extrusionOk="0" fill="none" h="1376" w="382">
                  <a:moveTo>
                    <a:pt x="0" y="0"/>
                  </a:moveTo>
                  <a:cubicBezTo>
                    <a:pt x="126" y="462"/>
                    <a:pt x="256" y="919"/>
                    <a:pt x="382" y="1375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" name="Google Shape;1050;p6"/>
            <p:cNvSpPr/>
            <p:nvPr/>
          </p:nvSpPr>
          <p:spPr>
            <a:xfrm>
              <a:off x="1813300" y="3964125"/>
              <a:ext cx="20225" cy="27250"/>
            </a:xfrm>
            <a:custGeom>
              <a:rect b="b" l="l" r="r" t="t"/>
              <a:pathLst>
                <a:path extrusionOk="0" fill="none" h="1090" w="809">
                  <a:moveTo>
                    <a:pt x="1" y="0"/>
                  </a:moveTo>
                  <a:cubicBezTo>
                    <a:pt x="96" y="186"/>
                    <a:pt x="201" y="367"/>
                    <a:pt x="327" y="532"/>
                  </a:cubicBezTo>
                  <a:cubicBezTo>
                    <a:pt x="467" y="733"/>
                    <a:pt x="628" y="919"/>
                    <a:pt x="809" y="1089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" name="Google Shape;1051;p6"/>
            <p:cNvSpPr/>
            <p:nvPr/>
          </p:nvSpPr>
          <p:spPr>
            <a:xfrm>
              <a:off x="1831500" y="3949550"/>
              <a:ext cx="18100" cy="29275"/>
            </a:xfrm>
            <a:custGeom>
              <a:rect b="b" l="l" r="r" t="t"/>
              <a:pathLst>
                <a:path extrusionOk="0" fill="none" h="1171" w="724">
                  <a:moveTo>
                    <a:pt x="0" y="1"/>
                  </a:moveTo>
                  <a:cubicBezTo>
                    <a:pt x="111" y="177"/>
                    <a:pt x="216" y="352"/>
                    <a:pt x="322" y="523"/>
                  </a:cubicBezTo>
                  <a:cubicBezTo>
                    <a:pt x="452" y="739"/>
                    <a:pt x="588" y="955"/>
                    <a:pt x="723" y="1170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" name="Google Shape;1052;p6"/>
            <p:cNvSpPr/>
            <p:nvPr/>
          </p:nvSpPr>
          <p:spPr>
            <a:xfrm>
              <a:off x="1733250" y="4053325"/>
              <a:ext cx="23850" cy="19850"/>
            </a:xfrm>
            <a:custGeom>
              <a:rect b="b" l="l" r="r" t="t"/>
              <a:pathLst>
                <a:path extrusionOk="0" fill="none" h="794" w="954">
                  <a:moveTo>
                    <a:pt x="0" y="1"/>
                  </a:moveTo>
                  <a:cubicBezTo>
                    <a:pt x="206" y="172"/>
                    <a:pt x="412" y="342"/>
                    <a:pt x="613" y="513"/>
                  </a:cubicBezTo>
                  <a:cubicBezTo>
                    <a:pt x="728" y="608"/>
                    <a:pt x="838" y="704"/>
                    <a:pt x="954" y="794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" name="Google Shape;1053;p6"/>
            <p:cNvSpPr/>
            <p:nvPr/>
          </p:nvSpPr>
          <p:spPr>
            <a:xfrm>
              <a:off x="2347850" y="3969775"/>
              <a:ext cx="24125" cy="21475"/>
            </a:xfrm>
            <a:custGeom>
              <a:rect b="b" l="l" r="r" t="t"/>
              <a:pathLst>
                <a:path extrusionOk="0" fill="none" h="859" w="965">
                  <a:moveTo>
                    <a:pt x="1" y="858"/>
                  </a:moveTo>
                  <a:cubicBezTo>
                    <a:pt x="207" y="733"/>
                    <a:pt x="397" y="587"/>
                    <a:pt x="568" y="422"/>
                  </a:cubicBezTo>
                  <a:cubicBezTo>
                    <a:pt x="714" y="291"/>
                    <a:pt x="844" y="151"/>
                    <a:pt x="965" y="0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" name="Google Shape;1054;p6"/>
            <p:cNvSpPr/>
            <p:nvPr/>
          </p:nvSpPr>
          <p:spPr>
            <a:xfrm>
              <a:off x="2417250" y="4053075"/>
              <a:ext cx="28875" cy="13200"/>
            </a:xfrm>
            <a:custGeom>
              <a:rect b="b" l="l" r="r" t="t"/>
              <a:pathLst>
                <a:path extrusionOk="0" fill="none" h="528" w="1155">
                  <a:moveTo>
                    <a:pt x="1" y="528"/>
                  </a:moveTo>
                  <a:cubicBezTo>
                    <a:pt x="131" y="468"/>
                    <a:pt x="262" y="407"/>
                    <a:pt x="397" y="347"/>
                  </a:cubicBezTo>
                  <a:cubicBezTo>
                    <a:pt x="648" y="232"/>
                    <a:pt x="904" y="116"/>
                    <a:pt x="1155" y="1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" name="Google Shape;1055;p6"/>
            <p:cNvSpPr/>
            <p:nvPr/>
          </p:nvSpPr>
          <p:spPr>
            <a:xfrm>
              <a:off x="1709900" y="4120600"/>
              <a:ext cx="782550" cy="25"/>
            </a:xfrm>
            <a:custGeom>
              <a:rect b="b" l="l" r="r" t="t"/>
              <a:pathLst>
                <a:path extrusionOk="0" fill="none" h="1" w="31302">
                  <a:moveTo>
                    <a:pt x="1" y="0"/>
                  </a:moveTo>
                  <a:lnTo>
                    <a:pt x="623" y="0"/>
                  </a:lnTo>
                  <a:lnTo>
                    <a:pt x="8283" y="0"/>
                  </a:lnTo>
                  <a:lnTo>
                    <a:pt x="11696" y="0"/>
                  </a:lnTo>
                  <a:lnTo>
                    <a:pt x="12830" y="0"/>
                  </a:lnTo>
                  <a:lnTo>
                    <a:pt x="15194" y="0"/>
                  </a:lnTo>
                  <a:lnTo>
                    <a:pt x="16524" y="0"/>
                  </a:lnTo>
                  <a:lnTo>
                    <a:pt x="18005" y="0"/>
                  </a:lnTo>
                  <a:lnTo>
                    <a:pt x="23125" y="0"/>
                  </a:lnTo>
                  <a:lnTo>
                    <a:pt x="29795" y="0"/>
                  </a:lnTo>
                  <a:lnTo>
                    <a:pt x="31301" y="0"/>
                  </a:ln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" name="Google Shape;1056;p6"/>
            <p:cNvSpPr/>
            <p:nvPr/>
          </p:nvSpPr>
          <p:spPr>
            <a:xfrm>
              <a:off x="1656825" y="4109800"/>
              <a:ext cx="830225" cy="25"/>
            </a:xfrm>
            <a:custGeom>
              <a:rect b="b" l="l" r="r" t="t"/>
              <a:pathLst>
                <a:path extrusionOk="0" fill="none" h="1" w="33209">
                  <a:moveTo>
                    <a:pt x="33208" y="1"/>
                  </a:moveTo>
                  <a:lnTo>
                    <a:pt x="32987" y="1"/>
                  </a:lnTo>
                  <a:lnTo>
                    <a:pt x="0" y="1"/>
                  </a:ln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57" name="Google Shape;1057;p6"/>
          <p:cNvSpPr/>
          <p:nvPr/>
        </p:nvSpPr>
        <p:spPr>
          <a:xfrm>
            <a:off x="-714375" y="4301674"/>
            <a:ext cx="9799148" cy="977546"/>
          </a:xfrm>
          <a:custGeom>
            <a:rect b="b" l="l" r="r" t="t"/>
            <a:pathLst>
              <a:path extrusionOk="0" h="34046" w="108242">
                <a:moveTo>
                  <a:pt x="1249" y="1"/>
                </a:moveTo>
                <a:cubicBezTo>
                  <a:pt x="833" y="1"/>
                  <a:pt x="417" y="7"/>
                  <a:pt x="0" y="20"/>
                </a:cubicBezTo>
                <a:lnTo>
                  <a:pt x="0" y="34046"/>
                </a:lnTo>
                <a:lnTo>
                  <a:pt x="108242" y="34046"/>
                </a:lnTo>
                <a:lnTo>
                  <a:pt x="108242" y="22491"/>
                </a:lnTo>
                <a:cubicBezTo>
                  <a:pt x="99670" y="23739"/>
                  <a:pt x="90990" y="24819"/>
                  <a:pt x="82399" y="24819"/>
                </a:cubicBezTo>
                <a:cubicBezTo>
                  <a:pt x="75817" y="24819"/>
                  <a:pt x="69288" y="24185"/>
                  <a:pt x="62902" y="22506"/>
                </a:cubicBezTo>
                <a:cubicBezTo>
                  <a:pt x="53767" y="20102"/>
                  <a:pt x="45355" y="15670"/>
                  <a:pt x="36917" y="11364"/>
                </a:cubicBezTo>
                <a:cubicBezTo>
                  <a:pt x="35175" y="10475"/>
                  <a:pt x="33429" y="9592"/>
                  <a:pt x="31677" y="8733"/>
                </a:cubicBezTo>
                <a:cubicBezTo>
                  <a:pt x="22119" y="4054"/>
                  <a:pt x="11836" y="1"/>
                  <a:pt x="1249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58" name="Google Shape;1058;p6"/>
          <p:cNvGrpSpPr/>
          <p:nvPr/>
        </p:nvGrpSpPr>
        <p:grpSpPr>
          <a:xfrm flipH="1">
            <a:off x="8221264" y="3453275"/>
            <a:ext cx="1893557" cy="1830674"/>
            <a:chOff x="2489900" y="3367200"/>
            <a:chExt cx="824325" cy="796950"/>
          </a:xfrm>
        </p:grpSpPr>
        <p:sp>
          <p:nvSpPr>
            <p:cNvPr id="1059" name="Google Shape;1059;p6"/>
            <p:cNvSpPr/>
            <p:nvPr/>
          </p:nvSpPr>
          <p:spPr>
            <a:xfrm>
              <a:off x="2713025" y="3820200"/>
              <a:ext cx="71425" cy="42300"/>
            </a:xfrm>
            <a:custGeom>
              <a:rect b="b" l="l" r="r" t="t"/>
              <a:pathLst>
                <a:path extrusionOk="0" h="1692" w="2857">
                  <a:moveTo>
                    <a:pt x="1817" y="0"/>
                  </a:moveTo>
                  <a:cubicBezTo>
                    <a:pt x="1205" y="131"/>
                    <a:pt x="597" y="286"/>
                    <a:pt x="0" y="477"/>
                  </a:cubicBezTo>
                  <a:cubicBezTo>
                    <a:pt x="226" y="868"/>
                    <a:pt x="417" y="1290"/>
                    <a:pt x="633" y="1692"/>
                  </a:cubicBezTo>
                  <a:cubicBezTo>
                    <a:pt x="1365" y="1521"/>
                    <a:pt x="2108" y="1395"/>
                    <a:pt x="2856" y="1300"/>
                  </a:cubicBezTo>
                  <a:cubicBezTo>
                    <a:pt x="2610" y="1104"/>
                    <a:pt x="2389" y="888"/>
                    <a:pt x="2199" y="637"/>
                  </a:cubicBezTo>
                  <a:cubicBezTo>
                    <a:pt x="2053" y="442"/>
                    <a:pt x="1928" y="221"/>
                    <a:pt x="181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" name="Google Shape;1060;p6"/>
            <p:cNvSpPr/>
            <p:nvPr/>
          </p:nvSpPr>
          <p:spPr>
            <a:xfrm>
              <a:off x="2908525" y="3960850"/>
              <a:ext cx="141175" cy="150100"/>
            </a:xfrm>
            <a:custGeom>
              <a:rect b="b" l="l" r="r" t="t"/>
              <a:pathLst>
                <a:path extrusionOk="0" h="6004" w="5647">
                  <a:moveTo>
                    <a:pt x="0" y="1"/>
                  </a:moveTo>
                  <a:cubicBezTo>
                    <a:pt x="141" y="764"/>
                    <a:pt x="276" y="1527"/>
                    <a:pt x="412" y="2294"/>
                  </a:cubicBezTo>
                  <a:cubicBezTo>
                    <a:pt x="1747" y="3444"/>
                    <a:pt x="3233" y="4498"/>
                    <a:pt x="3840" y="6004"/>
                  </a:cubicBezTo>
                  <a:lnTo>
                    <a:pt x="5647" y="6004"/>
                  </a:lnTo>
                  <a:cubicBezTo>
                    <a:pt x="5361" y="4307"/>
                    <a:pt x="4056" y="3273"/>
                    <a:pt x="2675" y="2274"/>
                  </a:cubicBezTo>
                  <a:cubicBezTo>
                    <a:pt x="1712" y="1572"/>
                    <a:pt x="713" y="884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" name="Google Shape;1061;p6"/>
            <p:cNvSpPr/>
            <p:nvPr/>
          </p:nvSpPr>
          <p:spPr>
            <a:xfrm>
              <a:off x="2671350" y="3718300"/>
              <a:ext cx="89875" cy="101925"/>
            </a:xfrm>
            <a:custGeom>
              <a:rect b="b" l="l" r="r" t="t"/>
              <a:pathLst>
                <a:path extrusionOk="0" h="4077" w="3595">
                  <a:moveTo>
                    <a:pt x="16" y="0"/>
                  </a:moveTo>
                  <a:lnTo>
                    <a:pt x="1" y="41"/>
                  </a:lnTo>
                  <a:cubicBezTo>
                    <a:pt x="181" y="487"/>
                    <a:pt x="297" y="954"/>
                    <a:pt x="472" y="1396"/>
                  </a:cubicBezTo>
                  <a:cubicBezTo>
                    <a:pt x="1195" y="1662"/>
                    <a:pt x="1963" y="1868"/>
                    <a:pt x="2505" y="2410"/>
                  </a:cubicBezTo>
                  <a:cubicBezTo>
                    <a:pt x="2967" y="2866"/>
                    <a:pt x="3193" y="3494"/>
                    <a:pt x="3484" y="4076"/>
                  </a:cubicBezTo>
                  <a:cubicBezTo>
                    <a:pt x="3494" y="4071"/>
                    <a:pt x="3504" y="4071"/>
                    <a:pt x="3514" y="4066"/>
                  </a:cubicBezTo>
                  <a:cubicBezTo>
                    <a:pt x="3564" y="3238"/>
                    <a:pt x="3595" y="2400"/>
                    <a:pt x="3564" y="1566"/>
                  </a:cubicBezTo>
                  <a:lnTo>
                    <a:pt x="3579" y="1556"/>
                  </a:lnTo>
                  <a:cubicBezTo>
                    <a:pt x="3208" y="1004"/>
                    <a:pt x="2781" y="537"/>
                    <a:pt x="2149" y="342"/>
                  </a:cubicBezTo>
                  <a:cubicBezTo>
                    <a:pt x="1617" y="176"/>
                    <a:pt x="1050" y="246"/>
                    <a:pt x="508" y="141"/>
                  </a:cubicBezTo>
                  <a:cubicBezTo>
                    <a:pt x="342" y="111"/>
                    <a:pt x="176" y="61"/>
                    <a:pt x="1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" name="Google Shape;1062;p6"/>
            <p:cNvSpPr/>
            <p:nvPr/>
          </p:nvSpPr>
          <p:spPr>
            <a:xfrm>
              <a:off x="3088950" y="3831350"/>
              <a:ext cx="93025" cy="154125"/>
            </a:xfrm>
            <a:custGeom>
              <a:rect b="b" l="l" r="r" t="t"/>
              <a:pathLst>
                <a:path extrusionOk="0" h="6165" w="3721">
                  <a:moveTo>
                    <a:pt x="1045" y="1"/>
                  </a:moveTo>
                  <a:cubicBezTo>
                    <a:pt x="739" y="959"/>
                    <a:pt x="327" y="1893"/>
                    <a:pt x="1" y="2852"/>
                  </a:cubicBezTo>
                  <a:lnTo>
                    <a:pt x="66" y="2877"/>
                  </a:lnTo>
                  <a:cubicBezTo>
                    <a:pt x="935" y="4006"/>
                    <a:pt x="1848" y="5105"/>
                    <a:pt x="2807" y="6164"/>
                  </a:cubicBezTo>
                  <a:cubicBezTo>
                    <a:pt x="3123" y="5135"/>
                    <a:pt x="3494" y="4112"/>
                    <a:pt x="3720" y="3073"/>
                  </a:cubicBezTo>
                  <a:cubicBezTo>
                    <a:pt x="2772" y="2099"/>
                    <a:pt x="1878" y="1070"/>
                    <a:pt x="10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" name="Google Shape;1063;p6"/>
            <p:cNvSpPr/>
            <p:nvPr/>
          </p:nvSpPr>
          <p:spPr>
            <a:xfrm>
              <a:off x="3157725" y="3563950"/>
              <a:ext cx="41800" cy="101425"/>
            </a:xfrm>
            <a:custGeom>
              <a:rect b="b" l="l" r="r" t="t"/>
              <a:pathLst>
                <a:path extrusionOk="0" h="4057" w="1672">
                  <a:moveTo>
                    <a:pt x="1401" y="1"/>
                  </a:moveTo>
                  <a:cubicBezTo>
                    <a:pt x="1014" y="819"/>
                    <a:pt x="578" y="1667"/>
                    <a:pt x="156" y="2465"/>
                  </a:cubicBezTo>
                  <a:cubicBezTo>
                    <a:pt x="136" y="2445"/>
                    <a:pt x="116" y="2425"/>
                    <a:pt x="96" y="2400"/>
                  </a:cubicBezTo>
                  <a:cubicBezTo>
                    <a:pt x="61" y="2922"/>
                    <a:pt x="21" y="3444"/>
                    <a:pt x="1" y="3966"/>
                  </a:cubicBezTo>
                  <a:cubicBezTo>
                    <a:pt x="31" y="3996"/>
                    <a:pt x="61" y="4026"/>
                    <a:pt x="91" y="4056"/>
                  </a:cubicBezTo>
                  <a:cubicBezTo>
                    <a:pt x="618" y="3379"/>
                    <a:pt x="1080" y="2691"/>
                    <a:pt x="1607" y="2013"/>
                  </a:cubicBezTo>
                  <a:lnTo>
                    <a:pt x="1672" y="2003"/>
                  </a:lnTo>
                  <a:cubicBezTo>
                    <a:pt x="1592" y="1336"/>
                    <a:pt x="1516" y="668"/>
                    <a:pt x="14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" name="Google Shape;1064;p6"/>
            <p:cNvSpPr/>
            <p:nvPr/>
          </p:nvSpPr>
          <p:spPr>
            <a:xfrm>
              <a:off x="2728825" y="3852700"/>
              <a:ext cx="190125" cy="166275"/>
            </a:xfrm>
            <a:custGeom>
              <a:rect b="b" l="l" r="r" t="t"/>
              <a:pathLst>
                <a:path extrusionOk="0" h="6651" w="7605">
                  <a:moveTo>
                    <a:pt x="2224" y="0"/>
                  </a:moveTo>
                  <a:cubicBezTo>
                    <a:pt x="1476" y="95"/>
                    <a:pt x="733" y="221"/>
                    <a:pt x="1" y="392"/>
                  </a:cubicBezTo>
                  <a:cubicBezTo>
                    <a:pt x="201" y="758"/>
                    <a:pt x="422" y="1109"/>
                    <a:pt x="708" y="1410"/>
                  </a:cubicBezTo>
                  <a:cubicBezTo>
                    <a:pt x="1481" y="2229"/>
                    <a:pt x="2651" y="2610"/>
                    <a:pt x="3353" y="3493"/>
                  </a:cubicBezTo>
                  <a:cubicBezTo>
                    <a:pt x="3966" y="4261"/>
                    <a:pt x="4126" y="5285"/>
                    <a:pt x="4443" y="6214"/>
                  </a:cubicBezTo>
                  <a:cubicBezTo>
                    <a:pt x="4458" y="6259"/>
                    <a:pt x="4473" y="6299"/>
                    <a:pt x="4488" y="6339"/>
                  </a:cubicBezTo>
                  <a:lnTo>
                    <a:pt x="4548" y="6319"/>
                  </a:lnTo>
                  <a:cubicBezTo>
                    <a:pt x="4814" y="6334"/>
                    <a:pt x="5080" y="6354"/>
                    <a:pt x="5346" y="6380"/>
                  </a:cubicBezTo>
                  <a:cubicBezTo>
                    <a:pt x="6104" y="6450"/>
                    <a:pt x="6857" y="6545"/>
                    <a:pt x="7605" y="6651"/>
                  </a:cubicBezTo>
                  <a:cubicBezTo>
                    <a:pt x="7605" y="6641"/>
                    <a:pt x="7600" y="6631"/>
                    <a:pt x="7600" y="6620"/>
                  </a:cubicBezTo>
                  <a:cubicBezTo>
                    <a:pt x="6606" y="5767"/>
                    <a:pt x="5692" y="4864"/>
                    <a:pt x="5271" y="3679"/>
                  </a:cubicBezTo>
                  <a:cubicBezTo>
                    <a:pt x="5090" y="3177"/>
                    <a:pt x="5005" y="2640"/>
                    <a:pt x="4754" y="2173"/>
                  </a:cubicBezTo>
                  <a:cubicBezTo>
                    <a:pt x="4227" y="1180"/>
                    <a:pt x="3097" y="708"/>
                    <a:pt x="22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" name="Google Shape;1065;p6"/>
            <p:cNvSpPr/>
            <p:nvPr/>
          </p:nvSpPr>
          <p:spPr>
            <a:xfrm>
              <a:off x="2512875" y="3681350"/>
              <a:ext cx="170425" cy="86025"/>
            </a:xfrm>
            <a:custGeom>
              <a:rect b="b" l="l" r="r" t="t"/>
              <a:pathLst>
                <a:path extrusionOk="0" h="3441" w="6817">
                  <a:moveTo>
                    <a:pt x="371" y="1"/>
                  </a:moveTo>
                  <a:cubicBezTo>
                    <a:pt x="252" y="1"/>
                    <a:pt x="132" y="6"/>
                    <a:pt x="10" y="18"/>
                  </a:cubicBezTo>
                  <a:lnTo>
                    <a:pt x="0" y="98"/>
                  </a:lnTo>
                  <a:cubicBezTo>
                    <a:pt x="849" y="203"/>
                    <a:pt x="1777" y="821"/>
                    <a:pt x="2329" y="1403"/>
                  </a:cubicBezTo>
                  <a:cubicBezTo>
                    <a:pt x="2957" y="2071"/>
                    <a:pt x="3474" y="2874"/>
                    <a:pt x="4176" y="3441"/>
                  </a:cubicBezTo>
                  <a:cubicBezTo>
                    <a:pt x="4508" y="3371"/>
                    <a:pt x="4839" y="3300"/>
                    <a:pt x="5165" y="3230"/>
                  </a:cubicBezTo>
                  <a:cubicBezTo>
                    <a:pt x="5717" y="3115"/>
                    <a:pt x="6264" y="2994"/>
                    <a:pt x="6817" y="2879"/>
                  </a:cubicBezTo>
                  <a:cubicBezTo>
                    <a:pt x="6817" y="2879"/>
                    <a:pt x="6811" y="2879"/>
                    <a:pt x="6811" y="2874"/>
                  </a:cubicBezTo>
                  <a:cubicBezTo>
                    <a:pt x="6726" y="2844"/>
                    <a:pt x="6641" y="2808"/>
                    <a:pt x="6556" y="2778"/>
                  </a:cubicBezTo>
                  <a:cubicBezTo>
                    <a:pt x="4435" y="1930"/>
                    <a:pt x="2600" y="1"/>
                    <a:pt x="371" y="1"/>
                  </a:cubicBezTo>
                  <a:close/>
                </a:path>
              </a:pathLst>
            </a:custGeom>
            <a:solidFill>
              <a:srgbClr val="59C7D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" name="Google Shape;1066;p6"/>
            <p:cNvSpPr/>
            <p:nvPr/>
          </p:nvSpPr>
          <p:spPr>
            <a:xfrm>
              <a:off x="2758450" y="3757200"/>
              <a:ext cx="28625" cy="95525"/>
            </a:xfrm>
            <a:custGeom>
              <a:rect b="b" l="l" r="r" t="t"/>
              <a:pathLst>
                <a:path extrusionOk="0" h="3821" w="1145">
                  <a:moveTo>
                    <a:pt x="95" y="0"/>
                  </a:moveTo>
                  <a:lnTo>
                    <a:pt x="80" y="10"/>
                  </a:lnTo>
                  <a:cubicBezTo>
                    <a:pt x="111" y="844"/>
                    <a:pt x="80" y="1682"/>
                    <a:pt x="30" y="2510"/>
                  </a:cubicBezTo>
                  <a:cubicBezTo>
                    <a:pt x="20" y="2515"/>
                    <a:pt x="10" y="2515"/>
                    <a:pt x="0" y="2520"/>
                  </a:cubicBezTo>
                  <a:cubicBezTo>
                    <a:pt x="111" y="2741"/>
                    <a:pt x="236" y="2962"/>
                    <a:pt x="382" y="3157"/>
                  </a:cubicBezTo>
                  <a:cubicBezTo>
                    <a:pt x="572" y="3408"/>
                    <a:pt x="793" y="3624"/>
                    <a:pt x="1039" y="3820"/>
                  </a:cubicBezTo>
                  <a:cubicBezTo>
                    <a:pt x="1064" y="3815"/>
                    <a:pt x="1089" y="3815"/>
                    <a:pt x="1114" y="3810"/>
                  </a:cubicBezTo>
                  <a:cubicBezTo>
                    <a:pt x="1144" y="3107"/>
                    <a:pt x="1104" y="2369"/>
                    <a:pt x="1124" y="1667"/>
                  </a:cubicBezTo>
                  <a:cubicBezTo>
                    <a:pt x="748" y="1135"/>
                    <a:pt x="447" y="527"/>
                    <a:pt x="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" name="Google Shape;1067;p6"/>
            <p:cNvSpPr/>
            <p:nvPr/>
          </p:nvSpPr>
          <p:spPr>
            <a:xfrm>
              <a:off x="3069250" y="3902625"/>
              <a:ext cx="89875" cy="208325"/>
            </a:xfrm>
            <a:custGeom>
              <a:rect b="b" l="l" r="r" t="t"/>
              <a:pathLst>
                <a:path extrusionOk="0" h="8333" w="3595">
                  <a:moveTo>
                    <a:pt x="789" y="1"/>
                  </a:moveTo>
                  <a:cubicBezTo>
                    <a:pt x="754" y="101"/>
                    <a:pt x="719" y="201"/>
                    <a:pt x="689" y="302"/>
                  </a:cubicBezTo>
                  <a:cubicBezTo>
                    <a:pt x="302" y="1522"/>
                    <a:pt x="1" y="2917"/>
                    <a:pt x="237" y="4202"/>
                  </a:cubicBezTo>
                  <a:cubicBezTo>
                    <a:pt x="458" y="4694"/>
                    <a:pt x="684" y="5181"/>
                    <a:pt x="874" y="5688"/>
                  </a:cubicBezTo>
                  <a:cubicBezTo>
                    <a:pt x="1196" y="6521"/>
                    <a:pt x="1421" y="7444"/>
                    <a:pt x="1411" y="8333"/>
                  </a:cubicBezTo>
                  <a:lnTo>
                    <a:pt x="3063" y="8333"/>
                  </a:lnTo>
                  <a:cubicBezTo>
                    <a:pt x="3033" y="7650"/>
                    <a:pt x="2967" y="6957"/>
                    <a:pt x="2997" y="6275"/>
                  </a:cubicBezTo>
                  <a:cubicBezTo>
                    <a:pt x="3043" y="5271"/>
                    <a:pt x="3299" y="4287"/>
                    <a:pt x="3595" y="3313"/>
                  </a:cubicBezTo>
                  <a:cubicBezTo>
                    <a:pt x="2636" y="2254"/>
                    <a:pt x="1723" y="1155"/>
                    <a:pt x="854" y="26"/>
                  </a:cubicBezTo>
                  <a:lnTo>
                    <a:pt x="78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" name="Google Shape;1068;p6"/>
            <p:cNvSpPr/>
            <p:nvPr/>
          </p:nvSpPr>
          <p:spPr>
            <a:xfrm>
              <a:off x="3156850" y="3614025"/>
              <a:ext cx="95650" cy="296775"/>
            </a:xfrm>
            <a:custGeom>
              <a:rect b="b" l="l" r="r" t="t"/>
              <a:pathLst>
                <a:path extrusionOk="0" h="11871" w="3826">
                  <a:moveTo>
                    <a:pt x="1707" y="0"/>
                  </a:moveTo>
                  <a:lnTo>
                    <a:pt x="1642" y="10"/>
                  </a:lnTo>
                  <a:cubicBezTo>
                    <a:pt x="1115" y="688"/>
                    <a:pt x="653" y="1376"/>
                    <a:pt x="126" y="2053"/>
                  </a:cubicBezTo>
                  <a:cubicBezTo>
                    <a:pt x="96" y="2023"/>
                    <a:pt x="66" y="1993"/>
                    <a:pt x="36" y="1963"/>
                  </a:cubicBezTo>
                  <a:lnTo>
                    <a:pt x="36" y="1963"/>
                  </a:lnTo>
                  <a:cubicBezTo>
                    <a:pt x="0" y="2826"/>
                    <a:pt x="10" y="3690"/>
                    <a:pt x="141" y="4543"/>
                  </a:cubicBezTo>
                  <a:cubicBezTo>
                    <a:pt x="407" y="6295"/>
                    <a:pt x="1175" y="7961"/>
                    <a:pt x="1225" y="9733"/>
                  </a:cubicBezTo>
                  <a:cubicBezTo>
                    <a:pt x="1245" y="10420"/>
                    <a:pt x="1155" y="11093"/>
                    <a:pt x="1004" y="11766"/>
                  </a:cubicBezTo>
                  <a:cubicBezTo>
                    <a:pt x="1039" y="11801"/>
                    <a:pt x="1075" y="11836"/>
                    <a:pt x="1105" y="11871"/>
                  </a:cubicBezTo>
                  <a:cubicBezTo>
                    <a:pt x="2013" y="10601"/>
                    <a:pt x="2927" y="9276"/>
                    <a:pt x="3825" y="8006"/>
                  </a:cubicBezTo>
                  <a:cubicBezTo>
                    <a:pt x="3785" y="7765"/>
                    <a:pt x="3735" y="7524"/>
                    <a:pt x="3675" y="7288"/>
                  </a:cubicBezTo>
                  <a:cubicBezTo>
                    <a:pt x="3514" y="6666"/>
                    <a:pt x="3293" y="6054"/>
                    <a:pt x="3062" y="5441"/>
                  </a:cubicBezTo>
                  <a:cubicBezTo>
                    <a:pt x="2751" y="4608"/>
                    <a:pt x="2415" y="3780"/>
                    <a:pt x="2189" y="2922"/>
                  </a:cubicBezTo>
                  <a:cubicBezTo>
                    <a:pt x="1938" y="1968"/>
                    <a:pt x="1817" y="984"/>
                    <a:pt x="17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" name="Google Shape;1069;p6"/>
            <p:cNvSpPr/>
            <p:nvPr/>
          </p:nvSpPr>
          <p:spPr>
            <a:xfrm>
              <a:off x="3123350" y="3437975"/>
              <a:ext cx="69400" cy="187625"/>
            </a:xfrm>
            <a:custGeom>
              <a:rect b="b" l="l" r="r" t="t"/>
              <a:pathLst>
                <a:path extrusionOk="0" h="7505" w="2776">
                  <a:moveTo>
                    <a:pt x="0" y="0"/>
                  </a:moveTo>
                  <a:lnTo>
                    <a:pt x="0" y="0"/>
                  </a:lnTo>
                  <a:cubicBezTo>
                    <a:pt x="1325" y="1476"/>
                    <a:pt x="1627" y="3609"/>
                    <a:pt x="1576" y="5597"/>
                  </a:cubicBezTo>
                  <a:cubicBezTo>
                    <a:pt x="1561" y="6214"/>
                    <a:pt x="1516" y="6827"/>
                    <a:pt x="1471" y="7439"/>
                  </a:cubicBezTo>
                  <a:cubicBezTo>
                    <a:pt x="1491" y="7464"/>
                    <a:pt x="1511" y="7484"/>
                    <a:pt x="1531" y="7504"/>
                  </a:cubicBezTo>
                  <a:cubicBezTo>
                    <a:pt x="1953" y="6706"/>
                    <a:pt x="2389" y="5858"/>
                    <a:pt x="2776" y="5040"/>
                  </a:cubicBezTo>
                  <a:cubicBezTo>
                    <a:pt x="2736" y="4829"/>
                    <a:pt x="2701" y="4623"/>
                    <a:pt x="2650" y="4412"/>
                  </a:cubicBezTo>
                  <a:cubicBezTo>
                    <a:pt x="2284" y="2741"/>
                    <a:pt x="1441" y="894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" name="Google Shape;1070;p6"/>
            <p:cNvSpPr/>
            <p:nvPr/>
          </p:nvSpPr>
          <p:spPr>
            <a:xfrm>
              <a:off x="3095100" y="3562075"/>
              <a:ext cx="65025" cy="101025"/>
            </a:xfrm>
            <a:custGeom>
              <a:rect b="b" l="l" r="r" t="t"/>
              <a:pathLst>
                <a:path extrusionOk="0" h="4041" w="2601">
                  <a:moveTo>
                    <a:pt x="242" y="0"/>
                  </a:moveTo>
                  <a:cubicBezTo>
                    <a:pt x="101" y="527"/>
                    <a:pt x="1" y="1054"/>
                    <a:pt x="6" y="1602"/>
                  </a:cubicBezTo>
                  <a:cubicBezTo>
                    <a:pt x="6" y="1637"/>
                    <a:pt x="11" y="1672"/>
                    <a:pt x="11" y="1702"/>
                  </a:cubicBezTo>
                  <a:cubicBezTo>
                    <a:pt x="864" y="2460"/>
                    <a:pt x="1692" y="3243"/>
                    <a:pt x="2506" y="4041"/>
                  </a:cubicBezTo>
                  <a:cubicBezTo>
                    <a:pt x="2526" y="3519"/>
                    <a:pt x="2566" y="2997"/>
                    <a:pt x="2601" y="2475"/>
                  </a:cubicBezTo>
                  <a:cubicBezTo>
                    <a:pt x="1833" y="1657"/>
                    <a:pt x="1065" y="834"/>
                    <a:pt x="297" y="15"/>
                  </a:cubicBezTo>
                  <a:lnTo>
                    <a:pt x="2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" name="Google Shape;1071;p6"/>
            <p:cNvSpPr/>
            <p:nvPr/>
          </p:nvSpPr>
          <p:spPr>
            <a:xfrm>
              <a:off x="2841000" y="4010675"/>
              <a:ext cx="163525" cy="100275"/>
            </a:xfrm>
            <a:custGeom>
              <a:rect b="b" l="l" r="r" t="t"/>
              <a:pathLst>
                <a:path extrusionOk="0" h="4011" w="6541">
                  <a:moveTo>
                    <a:pt x="61" y="0"/>
                  </a:moveTo>
                  <a:lnTo>
                    <a:pt x="1" y="20"/>
                  </a:lnTo>
                  <a:cubicBezTo>
                    <a:pt x="583" y="1657"/>
                    <a:pt x="1743" y="3057"/>
                    <a:pt x="3198" y="4011"/>
                  </a:cubicBezTo>
                  <a:lnTo>
                    <a:pt x="6541" y="4011"/>
                  </a:lnTo>
                  <a:cubicBezTo>
                    <a:pt x="5934" y="2505"/>
                    <a:pt x="4448" y="1451"/>
                    <a:pt x="3113" y="301"/>
                  </a:cubicBezTo>
                  <a:lnTo>
                    <a:pt x="3113" y="301"/>
                  </a:lnTo>
                  <a:cubicBezTo>
                    <a:pt x="3113" y="312"/>
                    <a:pt x="3118" y="322"/>
                    <a:pt x="3118" y="332"/>
                  </a:cubicBezTo>
                  <a:cubicBezTo>
                    <a:pt x="2370" y="226"/>
                    <a:pt x="1617" y="131"/>
                    <a:pt x="859" y="61"/>
                  </a:cubicBezTo>
                  <a:cubicBezTo>
                    <a:pt x="593" y="35"/>
                    <a:pt x="327" y="15"/>
                    <a:pt x="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" name="Google Shape;1072;p6"/>
            <p:cNvSpPr/>
            <p:nvPr/>
          </p:nvSpPr>
          <p:spPr>
            <a:xfrm>
              <a:off x="2489900" y="3671900"/>
              <a:ext cx="193275" cy="81300"/>
            </a:xfrm>
            <a:custGeom>
              <a:rect b="b" l="l" r="r" t="t"/>
              <a:pathLst>
                <a:path extrusionOk="0" h="3252" w="7731">
                  <a:moveTo>
                    <a:pt x="2535" y="1"/>
                  </a:moveTo>
                  <a:cubicBezTo>
                    <a:pt x="1659" y="1"/>
                    <a:pt x="783" y="199"/>
                    <a:pt x="1" y="597"/>
                  </a:cubicBezTo>
                  <a:cubicBezTo>
                    <a:pt x="201" y="502"/>
                    <a:pt x="423" y="457"/>
                    <a:pt x="654" y="457"/>
                  </a:cubicBezTo>
                  <a:cubicBezTo>
                    <a:pt x="741" y="457"/>
                    <a:pt x="830" y="464"/>
                    <a:pt x="919" y="476"/>
                  </a:cubicBezTo>
                  <a:lnTo>
                    <a:pt x="929" y="396"/>
                  </a:lnTo>
                  <a:cubicBezTo>
                    <a:pt x="1051" y="384"/>
                    <a:pt x="1171" y="379"/>
                    <a:pt x="1290" y="379"/>
                  </a:cubicBezTo>
                  <a:cubicBezTo>
                    <a:pt x="3519" y="379"/>
                    <a:pt x="5354" y="2308"/>
                    <a:pt x="7475" y="3156"/>
                  </a:cubicBezTo>
                  <a:cubicBezTo>
                    <a:pt x="7560" y="3186"/>
                    <a:pt x="7645" y="3222"/>
                    <a:pt x="7730" y="3252"/>
                  </a:cubicBezTo>
                  <a:cubicBezTo>
                    <a:pt x="7555" y="2810"/>
                    <a:pt x="7439" y="2343"/>
                    <a:pt x="7259" y="1897"/>
                  </a:cubicBezTo>
                  <a:lnTo>
                    <a:pt x="7274" y="1856"/>
                  </a:lnTo>
                  <a:cubicBezTo>
                    <a:pt x="6531" y="1575"/>
                    <a:pt x="5888" y="1033"/>
                    <a:pt x="5181" y="652"/>
                  </a:cubicBezTo>
                  <a:cubicBezTo>
                    <a:pt x="4370" y="218"/>
                    <a:pt x="3452" y="1"/>
                    <a:pt x="25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" name="Google Shape;1073;p6"/>
            <p:cNvSpPr/>
            <p:nvPr/>
          </p:nvSpPr>
          <p:spPr>
            <a:xfrm>
              <a:off x="2617275" y="3753175"/>
              <a:ext cx="141200" cy="78950"/>
            </a:xfrm>
            <a:custGeom>
              <a:rect b="b" l="l" r="r" t="t"/>
              <a:pathLst>
                <a:path extrusionOk="0" h="3158" w="5648">
                  <a:moveTo>
                    <a:pt x="2635" y="1"/>
                  </a:moveTo>
                  <a:cubicBezTo>
                    <a:pt x="2635" y="6"/>
                    <a:pt x="2641" y="6"/>
                    <a:pt x="2641" y="6"/>
                  </a:cubicBezTo>
                  <a:cubicBezTo>
                    <a:pt x="2088" y="121"/>
                    <a:pt x="1541" y="242"/>
                    <a:pt x="989" y="357"/>
                  </a:cubicBezTo>
                  <a:cubicBezTo>
                    <a:pt x="663" y="427"/>
                    <a:pt x="332" y="498"/>
                    <a:pt x="0" y="568"/>
                  </a:cubicBezTo>
                  <a:cubicBezTo>
                    <a:pt x="151" y="688"/>
                    <a:pt x="307" y="799"/>
                    <a:pt x="477" y="894"/>
                  </a:cubicBezTo>
                  <a:cubicBezTo>
                    <a:pt x="1215" y="1311"/>
                    <a:pt x="2103" y="1411"/>
                    <a:pt x="2791" y="1898"/>
                  </a:cubicBezTo>
                  <a:cubicBezTo>
                    <a:pt x="3248" y="2219"/>
                    <a:pt x="3559" y="2671"/>
                    <a:pt x="3830" y="3158"/>
                  </a:cubicBezTo>
                  <a:cubicBezTo>
                    <a:pt x="4427" y="2967"/>
                    <a:pt x="5035" y="2812"/>
                    <a:pt x="5647" y="2681"/>
                  </a:cubicBezTo>
                  <a:cubicBezTo>
                    <a:pt x="5356" y="2099"/>
                    <a:pt x="5130" y="1471"/>
                    <a:pt x="4668" y="1015"/>
                  </a:cubicBezTo>
                  <a:cubicBezTo>
                    <a:pt x="4126" y="473"/>
                    <a:pt x="3358" y="267"/>
                    <a:pt x="26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4" name="Google Shape;1074;p6"/>
            <p:cNvSpPr/>
            <p:nvPr/>
          </p:nvSpPr>
          <p:spPr>
            <a:xfrm>
              <a:off x="2784425" y="3798850"/>
              <a:ext cx="134400" cy="219375"/>
            </a:xfrm>
            <a:custGeom>
              <a:rect b="b" l="l" r="r" t="t"/>
              <a:pathLst>
                <a:path extrusionOk="0" h="8775" w="5376">
                  <a:moveTo>
                    <a:pt x="85" y="1"/>
                  </a:moveTo>
                  <a:cubicBezTo>
                    <a:pt x="65" y="703"/>
                    <a:pt x="105" y="1441"/>
                    <a:pt x="75" y="2144"/>
                  </a:cubicBezTo>
                  <a:cubicBezTo>
                    <a:pt x="50" y="2149"/>
                    <a:pt x="25" y="2149"/>
                    <a:pt x="0" y="2154"/>
                  </a:cubicBezTo>
                  <a:cubicBezTo>
                    <a:pt x="873" y="2862"/>
                    <a:pt x="2003" y="3334"/>
                    <a:pt x="2530" y="4327"/>
                  </a:cubicBezTo>
                  <a:cubicBezTo>
                    <a:pt x="2781" y="4794"/>
                    <a:pt x="2866" y="5331"/>
                    <a:pt x="3047" y="5833"/>
                  </a:cubicBezTo>
                  <a:cubicBezTo>
                    <a:pt x="3468" y="7018"/>
                    <a:pt x="4382" y="7921"/>
                    <a:pt x="5376" y="8774"/>
                  </a:cubicBezTo>
                  <a:cubicBezTo>
                    <a:pt x="5240" y="8007"/>
                    <a:pt x="5105" y="7244"/>
                    <a:pt x="4964" y="6481"/>
                  </a:cubicBezTo>
                  <a:cubicBezTo>
                    <a:pt x="4658" y="6099"/>
                    <a:pt x="4402" y="5678"/>
                    <a:pt x="4231" y="5206"/>
                  </a:cubicBezTo>
                  <a:cubicBezTo>
                    <a:pt x="3800" y="4041"/>
                    <a:pt x="3473" y="2761"/>
                    <a:pt x="2540" y="1943"/>
                  </a:cubicBezTo>
                  <a:cubicBezTo>
                    <a:pt x="1968" y="1441"/>
                    <a:pt x="1225" y="1165"/>
                    <a:pt x="658" y="653"/>
                  </a:cubicBezTo>
                  <a:cubicBezTo>
                    <a:pt x="442" y="463"/>
                    <a:pt x="256" y="237"/>
                    <a:pt x="8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" name="Google Shape;1075;p6"/>
            <p:cNvSpPr/>
            <p:nvPr/>
          </p:nvSpPr>
          <p:spPr>
            <a:xfrm>
              <a:off x="3101125" y="3432075"/>
              <a:ext cx="62900" cy="191875"/>
            </a:xfrm>
            <a:custGeom>
              <a:rect b="b" l="l" r="r" t="t"/>
              <a:pathLst>
                <a:path extrusionOk="0" h="7675" w="2516">
                  <a:moveTo>
                    <a:pt x="453" y="0"/>
                  </a:moveTo>
                  <a:cubicBezTo>
                    <a:pt x="1030" y="1014"/>
                    <a:pt x="869" y="2279"/>
                    <a:pt x="548" y="3403"/>
                  </a:cubicBezTo>
                  <a:cubicBezTo>
                    <a:pt x="377" y="4001"/>
                    <a:pt x="161" y="4598"/>
                    <a:pt x="1" y="5200"/>
                  </a:cubicBezTo>
                  <a:lnTo>
                    <a:pt x="56" y="5215"/>
                  </a:lnTo>
                  <a:cubicBezTo>
                    <a:pt x="824" y="6034"/>
                    <a:pt x="1592" y="6857"/>
                    <a:pt x="2360" y="7675"/>
                  </a:cubicBezTo>
                  <a:cubicBezTo>
                    <a:pt x="2405" y="7063"/>
                    <a:pt x="2450" y="6450"/>
                    <a:pt x="2465" y="5833"/>
                  </a:cubicBezTo>
                  <a:cubicBezTo>
                    <a:pt x="2516" y="3845"/>
                    <a:pt x="2214" y="1712"/>
                    <a:pt x="889" y="236"/>
                  </a:cubicBezTo>
                  <a:cubicBezTo>
                    <a:pt x="749" y="146"/>
                    <a:pt x="608" y="71"/>
                    <a:pt x="4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" name="Google Shape;1076;p6"/>
            <p:cNvSpPr/>
            <p:nvPr/>
          </p:nvSpPr>
          <p:spPr>
            <a:xfrm>
              <a:off x="3143425" y="3814175"/>
              <a:ext cx="114325" cy="296775"/>
            </a:xfrm>
            <a:custGeom>
              <a:rect b="b" l="l" r="r" t="t"/>
              <a:pathLst>
                <a:path extrusionOk="0" h="11871" w="4573">
                  <a:moveTo>
                    <a:pt x="4362" y="0"/>
                  </a:moveTo>
                  <a:cubicBezTo>
                    <a:pt x="3464" y="1270"/>
                    <a:pt x="2550" y="2595"/>
                    <a:pt x="1642" y="3865"/>
                  </a:cubicBezTo>
                  <a:cubicBezTo>
                    <a:pt x="1612" y="3830"/>
                    <a:pt x="1576" y="3795"/>
                    <a:pt x="1541" y="3760"/>
                  </a:cubicBezTo>
                  <a:cubicBezTo>
                    <a:pt x="1315" y="4799"/>
                    <a:pt x="944" y="5822"/>
                    <a:pt x="628" y="6851"/>
                  </a:cubicBezTo>
                  <a:cubicBezTo>
                    <a:pt x="327" y="7825"/>
                    <a:pt x="76" y="8809"/>
                    <a:pt x="30" y="9813"/>
                  </a:cubicBezTo>
                  <a:cubicBezTo>
                    <a:pt x="0" y="10495"/>
                    <a:pt x="66" y="11188"/>
                    <a:pt x="96" y="11871"/>
                  </a:cubicBezTo>
                  <a:lnTo>
                    <a:pt x="3147" y="11871"/>
                  </a:lnTo>
                  <a:cubicBezTo>
                    <a:pt x="3599" y="11253"/>
                    <a:pt x="3875" y="10470"/>
                    <a:pt x="3981" y="9707"/>
                  </a:cubicBezTo>
                  <a:cubicBezTo>
                    <a:pt x="4166" y="8322"/>
                    <a:pt x="3941" y="6912"/>
                    <a:pt x="4006" y="5511"/>
                  </a:cubicBezTo>
                  <a:cubicBezTo>
                    <a:pt x="4081" y="3865"/>
                    <a:pt x="4573" y="2229"/>
                    <a:pt x="4437" y="582"/>
                  </a:cubicBezTo>
                  <a:cubicBezTo>
                    <a:pt x="4422" y="387"/>
                    <a:pt x="4397" y="191"/>
                    <a:pt x="43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7" name="Google Shape;1077;p6"/>
            <p:cNvSpPr/>
            <p:nvPr/>
          </p:nvSpPr>
          <p:spPr>
            <a:xfrm>
              <a:off x="3095350" y="3604600"/>
              <a:ext cx="92650" cy="303575"/>
            </a:xfrm>
            <a:custGeom>
              <a:rect b="b" l="l" r="r" t="t"/>
              <a:pathLst>
                <a:path extrusionOk="0" h="12143" w="3706">
                  <a:moveTo>
                    <a:pt x="1" y="1"/>
                  </a:moveTo>
                  <a:lnTo>
                    <a:pt x="1" y="1"/>
                  </a:lnTo>
                  <a:cubicBezTo>
                    <a:pt x="41" y="1291"/>
                    <a:pt x="638" y="2495"/>
                    <a:pt x="975" y="3750"/>
                  </a:cubicBezTo>
                  <a:cubicBezTo>
                    <a:pt x="1351" y="5161"/>
                    <a:pt x="1381" y="6667"/>
                    <a:pt x="1060" y="8092"/>
                  </a:cubicBezTo>
                  <a:cubicBezTo>
                    <a:pt x="985" y="8423"/>
                    <a:pt x="894" y="8750"/>
                    <a:pt x="789" y="9071"/>
                  </a:cubicBezTo>
                  <a:cubicBezTo>
                    <a:pt x="1622" y="10140"/>
                    <a:pt x="2516" y="11169"/>
                    <a:pt x="3464" y="12143"/>
                  </a:cubicBezTo>
                  <a:cubicBezTo>
                    <a:pt x="3615" y="11470"/>
                    <a:pt x="3705" y="10797"/>
                    <a:pt x="3685" y="10110"/>
                  </a:cubicBezTo>
                  <a:cubicBezTo>
                    <a:pt x="3635" y="8338"/>
                    <a:pt x="2867" y="6672"/>
                    <a:pt x="2601" y="4920"/>
                  </a:cubicBezTo>
                  <a:cubicBezTo>
                    <a:pt x="2470" y="4067"/>
                    <a:pt x="2460" y="3203"/>
                    <a:pt x="2496" y="2340"/>
                  </a:cubicBezTo>
                  <a:cubicBezTo>
                    <a:pt x="1682" y="1542"/>
                    <a:pt x="854" y="759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8" name="Google Shape;1078;p6"/>
            <p:cNvSpPr/>
            <p:nvPr/>
          </p:nvSpPr>
          <p:spPr>
            <a:xfrm>
              <a:off x="2990700" y="3914175"/>
              <a:ext cx="114100" cy="196775"/>
            </a:xfrm>
            <a:custGeom>
              <a:rect b="b" l="l" r="r" t="t"/>
              <a:pathLst>
                <a:path extrusionOk="0" h="7871" w="4564">
                  <a:moveTo>
                    <a:pt x="2174" y="0"/>
                  </a:moveTo>
                  <a:lnTo>
                    <a:pt x="2099" y="11"/>
                  </a:lnTo>
                  <a:cubicBezTo>
                    <a:pt x="1441" y="849"/>
                    <a:pt x="829" y="1772"/>
                    <a:pt x="237" y="2661"/>
                  </a:cubicBezTo>
                  <a:cubicBezTo>
                    <a:pt x="161" y="2636"/>
                    <a:pt x="81" y="2605"/>
                    <a:pt x="1" y="2575"/>
                  </a:cubicBezTo>
                  <a:lnTo>
                    <a:pt x="1" y="2575"/>
                  </a:lnTo>
                  <a:cubicBezTo>
                    <a:pt x="929" y="4357"/>
                    <a:pt x="2305" y="5999"/>
                    <a:pt x="2686" y="7871"/>
                  </a:cubicBezTo>
                  <a:lnTo>
                    <a:pt x="4553" y="7871"/>
                  </a:lnTo>
                  <a:cubicBezTo>
                    <a:pt x="4563" y="6982"/>
                    <a:pt x="4338" y="6059"/>
                    <a:pt x="4016" y="5226"/>
                  </a:cubicBezTo>
                  <a:cubicBezTo>
                    <a:pt x="3826" y="4719"/>
                    <a:pt x="3600" y="4232"/>
                    <a:pt x="3379" y="3740"/>
                  </a:cubicBezTo>
                  <a:cubicBezTo>
                    <a:pt x="2942" y="2786"/>
                    <a:pt x="2505" y="1833"/>
                    <a:pt x="2295" y="809"/>
                  </a:cubicBezTo>
                  <a:cubicBezTo>
                    <a:pt x="2239" y="543"/>
                    <a:pt x="2199" y="272"/>
                    <a:pt x="21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9" name="Google Shape;1079;p6"/>
            <p:cNvSpPr/>
            <p:nvPr/>
          </p:nvSpPr>
          <p:spPr>
            <a:xfrm>
              <a:off x="2880525" y="3568850"/>
              <a:ext cx="52875" cy="114200"/>
            </a:xfrm>
            <a:custGeom>
              <a:rect b="b" l="l" r="r" t="t"/>
              <a:pathLst>
                <a:path extrusionOk="0" h="4568" w="2115">
                  <a:moveTo>
                    <a:pt x="689" y="0"/>
                  </a:moveTo>
                  <a:cubicBezTo>
                    <a:pt x="438" y="487"/>
                    <a:pt x="182" y="979"/>
                    <a:pt x="1" y="1491"/>
                  </a:cubicBezTo>
                  <a:cubicBezTo>
                    <a:pt x="558" y="2535"/>
                    <a:pt x="1150" y="3564"/>
                    <a:pt x="1783" y="4568"/>
                  </a:cubicBezTo>
                  <a:cubicBezTo>
                    <a:pt x="1738" y="3780"/>
                    <a:pt x="1898" y="2997"/>
                    <a:pt x="2114" y="2219"/>
                  </a:cubicBezTo>
                  <a:cubicBezTo>
                    <a:pt x="1587" y="1526"/>
                    <a:pt x="1125" y="788"/>
                    <a:pt x="724" y="15"/>
                  </a:cubicBezTo>
                  <a:lnTo>
                    <a:pt x="68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" name="Google Shape;1080;p6"/>
            <p:cNvSpPr/>
            <p:nvPr/>
          </p:nvSpPr>
          <p:spPr>
            <a:xfrm>
              <a:off x="2933375" y="3367825"/>
              <a:ext cx="86350" cy="258775"/>
            </a:xfrm>
            <a:custGeom>
              <a:rect b="b" l="l" r="r" t="t"/>
              <a:pathLst>
                <a:path extrusionOk="0" h="10351" w="3454">
                  <a:moveTo>
                    <a:pt x="2695" y="0"/>
                  </a:moveTo>
                  <a:lnTo>
                    <a:pt x="2695" y="0"/>
                  </a:lnTo>
                  <a:cubicBezTo>
                    <a:pt x="2670" y="11"/>
                    <a:pt x="2650" y="26"/>
                    <a:pt x="2625" y="36"/>
                  </a:cubicBezTo>
                  <a:cubicBezTo>
                    <a:pt x="1727" y="999"/>
                    <a:pt x="1340" y="2339"/>
                    <a:pt x="1170" y="3644"/>
                  </a:cubicBezTo>
                  <a:cubicBezTo>
                    <a:pt x="994" y="4975"/>
                    <a:pt x="1009" y="6340"/>
                    <a:pt x="733" y="7655"/>
                  </a:cubicBezTo>
                  <a:cubicBezTo>
                    <a:pt x="547" y="8528"/>
                    <a:pt x="236" y="9397"/>
                    <a:pt x="0" y="10260"/>
                  </a:cubicBezTo>
                  <a:cubicBezTo>
                    <a:pt x="20" y="10295"/>
                    <a:pt x="40" y="10320"/>
                    <a:pt x="65" y="10350"/>
                  </a:cubicBezTo>
                  <a:cubicBezTo>
                    <a:pt x="502" y="9964"/>
                    <a:pt x="939" y="9562"/>
                    <a:pt x="1365" y="9151"/>
                  </a:cubicBezTo>
                  <a:cubicBezTo>
                    <a:pt x="1687" y="8839"/>
                    <a:pt x="2008" y="8533"/>
                    <a:pt x="2314" y="8227"/>
                  </a:cubicBezTo>
                  <a:lnTo>
                    <a:pt x="2349" y="8232"/>
                  </a:lnTo>
                  <a:cubicBezTo>
                    <a:pt x="2660" y="5466"/>
                    <a:pt x="3453" y="2590"/>
                    <a:pt x="269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1" name="Google Shape;1081;p6"/>
            <p:cNvSpPr/>
            <p:nvPr/>
          </p:nvSpPr>
          <p:spPr>
            <a:xfrm>
              <a:off x="2903000" y="3799975"/>
              <a:ext cx="87725" cy="178600"/>
            </a:xfrm>
            <a:custGeom>
              <a:rect b="b" l="l" r="r" t="t"/>
              <a:pathLst>
                <a:path extrusionOk="0" h="7144" w="3509">
                  <a:moveTo>
                    <a:pt x="71" y="1"/>
                  </a:moveTo>
                  <a:lnTo>
                    <a:pt x="71" y="1"/>
                  </a:lnTo>
                  <a:cubicBezTo>
                    <a:pt x="86" y="1025"/>
                    <a:pt x="0" y="2054"/>
                    <a:pt x="96" y="3073"/>
                  </a:cubicBezTo>
                  <a:cubicBezTo>
                    <a:pt x="176" y="3981"/>
                    <a:pt x="412" y="4875"/>
                    <a:pt x="773" y="5713"/>
                  </a:cubicBezTo>
                  <a:cubicBezTo>
                    <a:pt x="1205" y="5934"/>
                    <a:pt x="1576" y="6285"/>
                    <a:pt x="2023" y="6506"/>
                  </a:cubicBezTo>
                  <a:cubicBezTo>
                    <a:pt x="2505" y="6742"/>
                    <a:pt x="3002" y="6958"/>
                    <a:pt x="3509" y="7143"/>
                  </a:cubicBezTo>
                  <a:cubicBezTo>
                    <a:pt x="3157" y="6466"/>
                    <a:pt x="2871" y="5773"/>
                    <a:pt x="2731" y="5035"/>
                  </a:cubicBezTo>
                  <a:cubicBezTo>
                    <a:pt x="2520" y="3966"/>
                    <a:pt x="2620" y="2862"/>
                    <a:pt x="2620" y="1768"/>
                  </a:cubicBezTo>
                  <a:cubicBezTo>
                    <a:pt x="1772" y="1180"/>
                    <a:pt x="919" y="588"/>
                    <a:pt x="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" name="Google Shape;1082;p6"/>
            <p:cNvSpPr/>
            <p:nvPr/>
          </p:nvSpPr>
          <p:spPr>
            <a:xfrm>
              <a:off x="2925075" y="3621300"/>
              <a:ext cx="109075" cy="223375"/>
            </a:xfrm>
            <a:custGeom>
              <a:rect b="b" l="l" r="r" t="t"/>
              <a:pathLst>
                <a:path extrusionOk="0" h="8935" w="4363">
                  <a:moveTo>
                    <a:pt x="2556" y="0"/>
                  </a:moveTo>
                  <a:cubicBezTo>
                    <a:pt x="2254" y="327"/>
                    <a:pt x="1948" y="643"/>
                    <a:pt x="1637" y="959"/>
                  </a:cubicBezTo>
                  <a:cubicBezTo>
                    <a:pt x="1115" y="1491"/>
                    <a:pt x="583" y="2018"/>
                    <a:pt x="41" y="2535"/>
                  </a:cubicBezTo>
                  <a:cubicBezTo>
                    <a:pt x="31" y="2515"/>
                    <a:pt x="16" y="2490"/>
                    <a:pt x="1" y="2470"/>
                  </a:cubicBezTo>
                  <a:lnTo>
                    <a:pt x="1" y="2470"/>
                  </a:lnTo>
                  <a:cubicBezTo>
                    <a:pt x="6" y="2600"/>
                    <a:pt x="21" y="2726"/>
                    <a:pt x="36" y="2851"/>
                  </a:cubicBezTo>
                  <a:cubicBezTo>
                    <a:pt x="247" y="4337"/>
                    <a:pt x="1215" y="5612"/>
                    <a:pt x="1562" y="7073"/>
                  </a:cubicBezTo>
                  <a:cubicBezTo>
                    <a:pt x="1707" y="7675"/>
                    <a:pt x="1737" y="8292"/>
                    <a:pt x="1737" y="8915"/>
                  </a:cubicBezTo>
                  <a:cubicBezTo>
                    <a:pt x="1752" y="8920"/>
                    <a:pt x="1763" y="8930"/>
                    <a:pt x="1773" y="8935"/>
                  </a:cubicBezTo>
                  <a:cubicBezTo>
                    <a:pt x="2586" y="7780"/>
                    <a:pt x="3474" y="6601"/>
                    <a:pt x="4363" y="5497"/>
                  </a:cubicBezTo>
                  <a:cubicBezTo>
                    <a:pt x="4363" y="5492"/>
                    <a:pt x="4358" y="5482"/>
                    <a:pt x="4352" y="5471"/>
                  </a:cubicBezTo>
                  <a:cubicBezTo>
                    <a:pt x="4031" y="4603"/>
                    <a:pt x="3484" y="3825"/>
                    <a:pt x="3123" y="2967"/>
                  </a:cubicBezTo>
                  <a:cubicBezTo>
                    <a:pt x="2726" y="2023"/>
                    <a:pt x="2576" y="1024"/>
                    <a:pt x="25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" name="Google Shape;1083;p6"/>
            <p:cNvSpPr/>
            <p:nvPr/>
          </p:nvSpPr>
          <p:spPr>
            <a:xfrm>
              <a:off x="2897725" y="3368700"/>
              <a:ext cx="101300" cy="255625"/>
            </a:xfrm>
            <a:custGeom>
              <a:rect b="b" l="l" r="r" t="t"/>
              <a:pathLst>
                <a:path extrusionOk="0" h="10225" w="4052">
                  <a:moveTo>
                    <a:pt x="4051" y="1"/>
                  </a:moveTo>
                  <a:cubicBezTo>
                    <a:pt x="2706" y="613"/>
                    <a:pt x="1662" y="1863"/>
                    <a:pt x="1306" y="3298"/>
                  </a:cubicBezTo>
                  <a:cubicBezTo>
                    <a:pt x="1095" y="4172"/>
                    <a:pt x="1120" y="5090"/>
                    <a:pt x="894" y="5959"/>
                  </a:cubicBezTo>
                  <a:cubicBezTo>
                    <a:pt x="708" y="6676"/>
                    <a:pt x="352" y="7344"/>
                    <a:pt x="1" y="8006"/>
                  </a:cubicBezTo>
                  <a:lnTo>
                    <a:pt x="36" y="8021"/>
                  </a:lnTo>
                  <a:cubicBezTo>
                    <a:pt x="437" y="8794"/>
                    <a:pt x="899" y="9532"/>
                    <a:pt x="1426" y="10225"/>
                  </a:cubicBezTo>
                  <a:cubicBezTo>
                    <a:pt x="1662" y="9362"/>
                    <a:pt x="1973" y="8493"/>
                    <a:pt x="2159" y="7620"/>
                  </a:cubicBezTo>
                  <a:cubicBezTo>
                    <a:pt x="2435" y="6305"/>
                    <a:pt x="2420" y="4940"/>
                    <a:pt x="2596" y="3609"/>
                  </a:cubicBezTo>
                  <a:cubicBezTo>
                    <a:pt x="2766" y="2304"/>
                    <a:pt x="3153" y="964"/>
                    <a:pt x="40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4" name="Google Shape;1084;p6"/>
            <p:cNvSpPr/>
            <p:nvPr/>
          </p:nvSpPr>
          <p:spPr>
            <a:xfrm>
              <a:off x="2965100" y="3573500"/>
              <a:ext cx="27025" cy="71800"/>
            </a:xfrm>
            <a:custGeom>
              <a:rect b="b" l="l" r="r" t="t"/>
              <a:pathLst>
                <a:path extrusionOk="0" h="2872" w="1081">
                  <a:moveTo>
                    <a:pt x="1045" y="0"/>
                  </a:moveTo>
                  <a:cubicBezTo>
                    <a:pt x="739" y="306"/>
                    <a:pt x="418" y="612"/>
                    <a:pt x="96" y="924"/>
                  </a:cubicBezTo>
                  <a:cubicBezTo>
                    <a:pt x="61" y="1260"/>
                    <a:pt x="36" y="1601"/>
                    <a:pt x="16" y="1938"/>
                  </a:cubicBezTo>
                  <a:cubicBezTo>
                    <a:pt x="1" y="2244"/>
                    <a:pt x="11" y="2560"/>
                    <a:pt x="36" y="2871"/>
                  </a:cubicBezTo>
                  <a:cubicBezTo>
                    <a:pt x="347" y="2555"/>
                    <a:pt x="653" y="2239"/>
                    <a:pt x="955" y="1912"/>
                  </a:cubicBezTo>
                  <a:lnTo>
                    <a:pt x="970" y="1912"/>
                  </a:lnTo>
                  <a:cubicBezTo>
                    <a:pt x="960" y="1285"/>
                    <a:pt x="1005" y="648"/>
                    <a:pt x="1080" y="5"/>
                  </a:cubicBezTo>
                  <a:lnTo>
                    <a:pt x="10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" name="Google Shape;1085;p6"/>
            <p:cNvSpPr/>
            <p:nvPr/>
          </p:nvSpPr>
          <p:spPr>
            <a:xfrm>
              <a:off x="2923950" y="3596575"/>
              <a:ext cx="43575" cy="88125"/>
            </a:xfrm>
            <a:custGeom>
              <a:rect b="b" l="l" r="r" t="t"/>
              <a:pathLst>
                <a:path extrusionOk="0" h="3525" w="1743">
                  <a:moveTo>
                    <a:pt x="1742" y="1"/>
                  </a:moveTo>
                  <a:cubicBezTo>
                    <a:pt x="1316" y="412"/>
                    <a:pt x="879" y="814"/>
                    <a:pt x="442" y="1200"/>
                  </a:cubicBezTo>
                  <a:cubicBezTo>
                    <a:pt x="417" y="1170"/>
                    <a:pt x="397" y="1145"/>
                    <a:pt x="377" y="1110"/>
                  </a:cubicBezTo>
                  <a:cubicBezTo>
                    <a:pt x="161" y="1888"/>
                    <a:pt x="1" y="2671"/>
                    <a:pt x="46" y="3459"/>
                  </a:cubicBezTo>
                  <a:cubicBezTo>
                    <a:pt x="61" y="3479"/>
                    <a:pt x="76" y="3504"/>
                    <a:pt x="86" y="3524"/>
                  </a:cubicBezTo>
                  <a:cubicBezTo>
                    <a:pt x="628" y="3007"/>
                    <a:pt x="1160" y="2480"/>
                    <a:pt x="1682" y="1948"/>
                  </a:cubicBezTo>
                  <a:cubicBezTo>
                    <a:pt x="1657" y="1637"/>
                    <a:pt x="1647" y="1321"/>
                    <a:pt x="1662" y="1015"/>
                  </a:cubicBezTo>
                  <a:cubicBezTo>
                    <a:pt x="1682" y="678"/>
                    <a:pt x="1707" y="337"/>
                    <a:pt x="174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" name="Google Shape;1086;p6"/>
            <p:cNvSpPr/>
            <p:nvPr/>
          </p:nvSpPr>
          <p:spPr>
            <a:xfrm>
              <a:off x="2867600" y="3606125"/>
              <a:ext cx="100925" cy="238050"/>
            </a:xfrm>
            <a:custGeom>
              <a:rect b="b" l="l" r="r" t="t"/>
              <a:pathLst>
                <a:path extrusionOk="0" h="9522" w="4037">
                  <a:moveTo>
                    <a:pt x="518" y="0"/>
                  </a:moveTo>
                  <a:cubicBezTo>
                    <a:pt x="423" y="266"/>
                    <a:pt x="347" y="537"/>
                    <a:pt x="302" y="818"/>
                  </a:cubicBezTo>
                  <a:cubicBezTo>
                    <a:pt x="1" y="2711"/>
                    <a:pt x="1080" y="4528"/>
                    <a:pt x="1381" y="6420"/>
                  </a:cubicBezTo>
                  <a:cubicBezTo>
                    <a:pt x="1451" y="6861"/>
                    <a:pt x="1477" y="7308"/>
                    <a:pt x="1487" y="7755"/>
                  </a:cubicBezTo>
                  <a:cubicBezTo>
                    <a:pt x="2335" y="8342"/>
                    <a:pt x="3188" y="8934"/>
                    <a:pt x="4036" y="9522"/>
                  </a:cubicBezTo>
                  <a:cubicBezTo>
                    <a:pt x="4036" y="8899"/>
                    <a:pt x="4006" y="8282"/>
                    <a:pt x="3861" y="7680"/>
                  </a:cubicBezTo>
                  <a:cubicBezTo>
                    <a:pt x="3514" y="6219"/>
                    <a:pt x="2546" y="4944"/>
                    <a:pt x="2335" y="3458"/>
                  </a:cubicBezTo>
                  <a:cubicBezTo>
                    <a:pt x="2320" y="3333"/>
                    <a:pt x="2305" y="3207"/>
                    <a:pt x="2300" y="3077"/>
                  </a:cubicBezTo>
                  <a:cubicBezTo>
                    <a:pt x="1667" y="2073"/>
                    <a:pt x="1075" y="1044"/>
                    <a:pt x="51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" name="Google Shape;1087;p6"/>
            <p:cNvSpPr/>
            <p:nvPr/>
          </p:nvSpPr>
          <p:spPr>
            <a:xfrm>
              <a:off x="2966000" y="3758700"/>
              <a:ext cx="85975" cy="222000"/>
            </a:xfrm>
            <a:custGeom>
              <a:rect b="b" l="l" r="r" t="t"/>
              <a:pathLst>
                <a:path extrusionOk="0" h="8880" w="3439">
                  <a:moveTo>
                    <a:pt x="2726" y="1"/>
                  </a:moveTo>
                  <a:cubicBezTo>
                    <a:pt x="1837" y="1105"/>
                    <a:pt x="949" y="2284"/>
                    <a:pt x="136" y="3439"/>
                  </a:cubicBezTo>
                  <a:cubicBezTo>
                    <a:pt x="126" y="3434"/>
                    <a:pt x="115" y="3424"/>
                    <a:pt x="100" y="3419"/>
                  </a:cubicBezTo>
                  <a:lnTo>
                    <a:pt x="100" y="3419"/>
                  </a:lnTo>
                  <a:cubicBezTo>
                    <a:pt x="100" y="4513"/>
                    <a:pt x="0" y="5617"/>
                    <a:pt x="211" y="6686"/>
                  </a:cubicBezTo>
                  <a:cubicBezTo>
                    <a:pt x="351" y="7424"/>
                    <a:pt x="637" y="8117"/>
                    <a:pt x="989" y="8794"/>
                  </a:cubicBezTo>
                  <a:cubicBezTo>
                    <a:pt x="1069" y="8824"/>
                    <a:pt x="1149" y="8855"/>
                    <a:pt x="1225" y="8880"/>
                  </a:cubicBezTo>
                  <a:cubicBezTo>
                    <a:pt x="1817" y="7991"/>
                    <a:pt x="2429" y="7068"/>
                    <a:pt x="3087" y="6230"/>
                  </a:cubicBezTo>
                  <a:lnTo>
                    <a:pt x="3162" y="6219"/>
                  </a:lnTo>
                  <a:cubicBezTo>
                    <a:pt x="2956" y="4141"/>
                    <a:pt x="3438" y="1963"/>
                    <a:pt x="272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" name="Google Shape;1088;p6"/>
            <p:cNvSpPr/>
            <p:nvPr/>
          </p:nvSpPr>
          <p:spPr>
            <a:xfrm>
              <a:off x="2922325" y="3942775"/>
              <a:ext cx="135550" cy="168175"/>
            </a:xfrm>
            <a:custGeom>
              <a:rect b="b" l="l" r="r" t="t"/>
              <a:pathLst>
                <a:path extrusionOk="0" h="6727" w="5422">
                  <a:moveTo>
                    <a:pt x="0" y="1"/>
                  </a:moveTo>
                  <a:lnTo>
                    <a:pt x="0" y="1"/>
                  </a:lnTo>
                  <a:cubicBezTo>
                    <a:pt x="492" y="1135"/>
                    <a:pt x="1215" y="2164"/>
                    <a:pt x="2123" y="2992"/>
                  </a:cubicBezTo>
                  <a:lnTo>
                    <a:pt x="2123" y="2997"/>
                  </a:lnTo>
                  <a:cubicBezTo>
                    <a:pt x="3504" y="3996"/>
                    <a:pt x="4809" y="5030"/>
                    <a:pt x="5095" y="6727"/>
                  </a:cubicBezTo>
                  <a:lnTo>
                    <a:pt x="5421" y="6727"/>
                  </a:lnTo>
                  <a:cubicBezTo>
                    <a:pt x="5040" y="4855"/>
                    <a:pt x="3664" y="3213"/>
                    <a:pt x="2736" y="1431"/>
                  </a:cubicBezTo>
                  <a:cubicBezTo>
                    <a:pt x="2229" y="1246"/>
                    <a:pt x="1732" y="1030"/>
                    <a:pt x="1250" y="794"/>
                  </a:cubicBezTo>
                  <a:cubicBezTo>
                    <a:pt x="803" y="573"/>
                    <a:pt x="432" y="222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" name="Google Shape;1089;p6"/>
            <p:cNvSpPr/>
            <p:nvPr/>
          </p:nvSpPr>
          <p:spPr>
            <a:xfrm>
              <a:off x="2908525" y="3960850"/>
              <a:ext cx="142575" cy="163525"/>
            </a:xfrm>
            <a:custGeom>
              <a:rect b="b" l="l" r="r" t="t"/>
              <a:pathLst>
                <a:path extrusionOk="0" fill="none" h="6541" w="5703">
                  <a:moveTo>
                    <a:pt x="5702" y="6541"/>
                  </a:moveTo>
                  <a:cubicBezTo>
                    <a:pt x="5697" y="6355"/>
                    <a:pt x="5677" y="6174"/>
                    <a:pt x="5647" y="6004"/>
                  </a:cubicBezTo>
                  <a:cubicBezTo>
                    <a:pt x="5361" y="4307"/>
                    <a:pt x="4056" y="3273"/>
                    <a:pt x="2675" y="2274"/>
                  </a:cubicBezTo>
                  <a:cubicBezTo>
                    <a:pt x="1712" y="1572"/>
                    <a:pt x="713" y="884"/>
                    <a:pt x="0" y="1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" name="Google Shape;1090;p6"/>
            <p:cNvSpPr/>
            <p:nvPr/>
          </p:nvSpPr>
          <p:spPr>
            <a:xfrm>
              <a:off x="3075150" y="4007650"/>
              <a:ext cx="29650" cy="151875"/>
            </a:xfrm>
            <a:custGeom>
              <a:rect b="b" l="l" r="r" t="t"/>
              <a:pathLst>
                <a:path extrusionOk="0" fill="none" h="6075" w="1186">
                  <a:moveTo>
                    <a:pt x="1" y="1"/>
                  </a:moveTo>
                  <a:cubicBezTo>
                    <a:pt x="222" y="493"/>
                    <a:pt x="448" y="980"/>
                    <a:pt x="638" y="1487"/>
                  </a:cubicBezTo>
                  <a:cubicBezTo>
                    <a:pt x="960" y="2320"/>
                    <a:pt x="1185" y="3243"/>
                    <a:pt x="1175" y="4132"/>
                  </a:cubicBezTo>
                  <a:cubicBezTo>
                    <a:pt x="1170" y="4814"/>
                    <a:pt x="1025" y="5477"/>
                    <a:pt x="678" y="6074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" name="Google Shape;1091;p6"/>
            <p:cNvSpPr/>
            <p:nvPr/>
          </p:nvSpPr>
          <p:spPr>
            <a:xfrm>
              <a:off x="3185950" y="3750050"/>
              <a:ext cx="71800" cy="388500"/>
            </a:xfrm>
            <a:custGeom>
              <a:rect b="b" l="l" r="r" t="t"/>
              <a:pathLst>
                <a:path extrusionOk="0" fill="none" h="15540" w="2872">
                  <a:moveTo>
                    <a:pt x="1898" y="0"/>
                  </a:moveTo>
                  <a:cubicBezTo>
                    <a:pt x="2129" y="613"/>
                    <a:pt x="2350" y="1225"/>
                    <a:pt x="2511" y="1847"/>
                  </a:cubicBezTo>
                  <a:cubicBezTo>
                    <a:pt x="2571" y="2083"/>
                    <a:pt x="2621" y="2324"/>
                    <a:pt x="2661" y="2565"/>
                  </a:cubicBezTo>
                  <a:cubicBezTo>
                    <a:pt x="2696" y="2756"/>
                    <a:pt x="2721" y="2952"/>
                    <a:pt x="2736" y="3147"/>
                  </a:cubicBezTo>
                  <a:cubicBezTo>
                    <a:pt x="2872" y="4794"/>
                    <a:pt x="2380" y="6430"/>
                    <a:pt x="2305" y="8076"/>
                  </a:cubicBezTo>
                  <a:cubicBezTo>
                    <a:pt x="2240" y="9477"/>
                    <a:pt x="2465" y="10887"/>
                    <a:pt x="2280" y="12272"/>
                  </a:cubicBezTo>
                  <a:cubicBezTo>
                    <a:pt x="2174" y="13035"/>
                    <a:pt x="1898" y="13818"/>
                    <a:pt x="1446" y="14436"/>
                  </a:cubicBezTo>
                  <a:cubicBezTo>
                    <a:pt x="1080" y="14943"/>
                    <a:pt x="598" y="15344"/>
                    <a:pt x="1" y="15540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2" name="Google Shape;1092;p6"/>
            <p:cNvSpPr/>
            <p:nvPr/>
          </p:nvSpPr>
          <p:spPr>
            <a:xfrm>
              <a:off x="2815275" y="4110925"/>
              <a:ext cx="498950" cy="25"/>
            </a:xfrm>
            <a:custGeom>
              <a:rect b="b" l="l" r="r" t="t"/>
              <a:pathLst>
                <a:path extrusionOk="0" fill="none" h="1" w="19958">
                  <a:moveTo>
                    <a:pt x="19958" y="1"/>
                  </a:moveTo>
                  <a:lnTo>
                    <a:pt x="19762" y="1"/>
                  </a:lnTo>
                  <a:lnTo>
                    <a:pt x="18326" y="1"/>
                  </a:lnTo>
                  <a:lnTo>
                    <a:pt x="16273" y="1"/>
                  </a:lnTo>
                  <a:lnTo>
                    <a:pt x="13222" y="1"/>
                  </a:lnTo>
                  <a:lnTo>
                    <a:pt x="11570" y="1"/>
                  </a:lnTo>
                  <a:lnTo>
                    <a:pt x="9703" y="1"/>
                  </a:lnTo>
                  <a:lnTo>
                    <a:pt x="9377" y="1"/>
                  </a:lnTo>
                  <a:lnTo>
                    <a:pt x="7570" y="1"/>
                  </a:lnTo>
                  <a:lnTo>
                    <a:pt x="4227" y="1"/>
                  </a:lnTo>
                  <a:lnTo>
                    <a:pt x="1" y="1"/>
                  </a:ln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3" name="Google Shape;1093;p6"/>
            <p:cNvSpPr/>
            <p:nvPr/>
          </p:nvSpPr>
          <p:spPr>
            <a:xfrm>
              <a:off x="3122725" y="3437225"/>
              <a:ext cx="65275" cy="726925"/>
            </a:xfrm>
            <a:custGeom>
              <a:rect b="b" l="l" r="r" t="t"/>
              <a:pathLst>
                <a:path extrusionOk="0" fill="none" h="29077" w="2611">
                  <a:moveTo>
                    <a:pt x="0" y="0"/>
                  </a:moveTo>
                  <a:cubicBezTo>
                    <a:pt x="10" y="10"/>
                    <a:pt x="20" y="20"/>
                    <a:pt x="25" y="30"/>
                  </a:cubicBezTo>
                  <a:cubicBezTo>
                    <a:pt x="1350" y="1506"/>
                    <a:pt x="1652" y="3639"/>
                    <a:pt x="1601" y="5627"/>
                  </a:cubicBezTo>
                  <a:cubicBezTo>
                    <a:pt x="1586" y="6244"/>
                    <a:pt x="1541" y="6857"/>
                    <a:pt x="1496" y="7469"/>
                  </a:cubicBezTo>
                  <a:cubicBezTo>
                    <a:pt x="1461" y="7991"/>
                    <a:pt x="1421" y="8513"/>
                    <a:pt x="1401" y="9035"/>
                  </a:cubicBezTo>
                  <a:cubicBezTo>
                    <a:pt x="1365" y="9898"/>
                    <a:pt x="1375" y="10762"/>
                    <a:pt x="1506" y="11615"/>
                  </a:cubicBezTo>
                  <a:cubicBezTo>
                    <a:pt x="1772" y="13367"/>
                    <a:pt x="2540" y="15033"/>
                    <a:pt x="2590" y="16805"/>
                  </a:cubicBezTo>
                  <a:cubicBezTo>
                    <a:pt x="2610" y="17492"/>
                    <a:pt x="2520" y="18165"/>
                    <a:pt x="2369" y="18838"/>
                  </a:cubicBezTo>
                  <a:cubicBezTo>
                    <a:pt x="2143" y="19877"/>
                    <a:pt x="1772" y="20900"/>
                    <a:pt x="1456" y="21929"/>
                  </a:cubicBezTo>
                  <a:cubicBezTo>
                    <a:pt x="1155" y="22903"/>
                    <a:pt x="904" y="23887"/>
                    <a:pt x="858" y="24891"/>
                  </a:cubicBezTo>
                  <a:cubicBezTo>
                    <a:pt x="828" y="25573"/>
                    <a:pt x="894" y="26266"/>
                    <a:pt x="924" y="26949"/>
                  </a:cubicBezTo>
                  <a:cubicBezTo>
                    <a:pt x="954" y="27672"/>
                    <a:pt x="954" y="28384"/>
                    <a:pt x="763" y="29077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4" name="Google Shape;1094;p6"/>
            <p:cNvSpPr/>
            <p:nvPr/>
          </p:nvSpPr>
          <p:spPr>
            <a:xfrm>
              <a:off x="2966000" y="3844150"/>
              <a:ext cx="94750" cy="296175"/>
            </a:xfrm>
            <a:custGeom>
              <a:rect b="b" l="l" r="r" t="t"/>
              <a:pathLst>
                <a:path extrusionOk="0" fill="none" h="11847" w="3790">
                  <a:moveTo>
                    <a:pt x="100" y="1"/>
                  </a:moveTo>
                  <a:cubicBezTo>
                    <a:pt x="100" y="1095"/>
                    <a:pt x="0" y="2199"/>
                    <a:pt x="211" y="3268"/>
                  </a:cubicBezTo>
                  <a:cubicBezTo>
                    <a:pt x="351" y="4006"/>
                    <a:pt x="637" y="4699"/>
                    <a:pt x="989" y="5376"/>
                  </a:cubicBezTo>
                  <a:cubicBezTo>
                    <a:pt x="1917" y="7158"/>
                    <a:pt x="3293" y="8800"/>
                    <a:pt x="3674" y="10672"/>
                  </a:cubicBezTo>
                  <a:cubicBezTo>
                    <a:pt x="3754" y="11053"/>
                    <a:pt x="3790" y="11445"/>
                    <a:pt x="3775" y="11846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5" name="Google Shape;1095;p6"/>
            <p:cNvSpPr/>
            <p:nvPr/>
          </p:nvSpPr>
          <p:spPr>
            <a:xfrm>
              <a:off x="2923950" y="3367200"/>
              <a:ext cx="76450" cy="476975"/>
            </a:xfrm>
            <a:custGeom>
              <a:rect b="b" l="l" r="r" t="t"/>
              <a:pathLst>
                <a:path extrusionOk="0" fill="none" h="19079" w="3058">
                  <a:moveTo>
                    <a:pt x="3057" y="0"/>
                  </a:moveTo>
                  <a:cubicBezTo>
                    <a:pt x="3037" y="20"/>
                    <a:pt x="3022" y="41"/>
                    <a:pt x="3002" y="61"/>
                  </a:cubicBezTo>
                  <a:cubicBezTo>
                    <a:pt x="2104" y="1024"/>
                    <a:pt x="1717" y="2359"/>
                    <a:pt x="1547" y="3669"/>
                  </a:cubicBezTo>
                  <a:cubicBezTo>
                    <a:pt x="1371" y="5000"/>
                    <a:pt x="1386" y="6365"/>
                    <a:pt x="1110" y="7680"/>
                  </a:cubicBezTo>
                  <a:cubicBezTo>
                    <a:pt x="924" y="8553"/>
                    <a:pt x="613" y="9422"/>
                    <a:pt x="377" y="10285"/>
                  </a:cubicBezTo>
                  <a:cubicBezTo>
                    <a:pt x="161" y="11063"/>
                    <a:pt x="1" y="11846"/>
                    <a:pt x="46" y="12634"/>
                  </a:cubicBezTo>
                  <a:cubicBezTo>
                    <a:pt x="51" y="12764"/>
                    <a:pt x="66" y="12890"/>
                    <a:pt x="81" y="13015"/>
                  </a:cubicBezTo>
                  <a:cubicBezTo>
                    <a:pt x="292" y="14501"/>
                    <a:pt x="1260" y="15776"/>
                    <a:pt x="1607" y="17237"/>
                  </a:cubicBezTo>
                  <a:cubicBezTo>
                    <a:pt x="1752" y="17839"/>
                    <a:pt x="1782" y="18456"/>
                    <a:pt x="1782" y="19079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" name="Google Shape;1096;p6"/>
            <p:cNvSpPr/>
            <p:nvPr/>
          </p:nvSpPr>
          <p:spPr>
            <a:xfrm>
              <a:off x="2513125" y="3676125"/>
              <a:ext cx="497175" cy="454900"/>
            </a:xfrm>
            <a:custGeom>
              <a:rect b="b" l="l" r="r" t="t"/>
              <a:pathLst>
                <a:path extrusionOk="0" fill="none" h="18196" w="19887">
                  <a:moveTo>
                    <a:pt x="0" y="227"/>
                  </a:moveTo>
                  <a:cubicBezTo>
                    <a:pt x="2395" y="1"/>
                    <a:pt x="4312" y="2094"/>
                    <a:pt x="6546" y="2987"/>
                  </a:cubicBezTo>
                  <a:cubicBezTo>
                    <a:pt x="6631" y="3017"/>
                    <a:pt x="6716" y="3053"/>
                    <a:pt x="6801" y="3083"/>
                  </a:cubicBezTo>
                  <a:cubicBezTo>
                    <a:pt x="7524" y="3349"/>
                    <a:pt x="8292" y="3555"/>
                    <a:pt x="8834" y="4097"/>
                  </a:cubicBezTo>
                  <a:cubicBezTo>
                    <a:pt x="9296" y="4553"/>
                    <a:pt x="9522" y="5181"/>
                    <a:pt x="9813" y="5763"/>
                  </a:cubicBezTo>
                  <a:cubicBezTo>
                    <a:pt x="9924" y="5984"/>
                    <a:pt x="10049" y="6205"/>
                    <a:pt x="10195" y="6400"/>
                  </a:cubicBezTo>
                  <a:cubicBezTo>
                    <a:pt x="10385" y="6651"/>
                    <a:pt x="10606" y="6867"/>
                    <a:pt x="10852" y="7063"/>
                  </a:cubicBezTo>
                  <a:cubicBezTo>
                    <a:pt x="11725" y="7771"/>
                    <a:pt x="12855" y="8243"/>
                    <a:pt x="13382" y="9236"/>
                  </a:cubicBezTo>
                  <a:cubicBezTo>
                    <a:pt x="13633" y="9703"/>
                    <a:pt x="13718" y="10240"/>
                    <a:pt x="13899" y="10742"/>
                  </a:cubicBezTo>
                  <a:cubicBezTo>
                    <a:pt x="14320" y="11927"/>
                    <a:pt x="15234" y="12830"/>
                    <a:pt x="16228" y="13683"/>
                  </a:cubicBezTo>
                  <a:cubicBezTo>
                    <a:pt x="17563" y="14833"/>
                    <a:pt x="19049" y="15887"/>
                    <a:pt x="19656" y="17393"/>
                  </a:cubicBezTo>
                  <a:cubicBezTo>
                    <a:pt x="19756" y="17649"/>
                    <a:pt x="19837" y="17915"/>
                    <a:pt x="19887" y="18196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" name="Google Shape;1097;p6"/>
            <p:cNvSpPr/>
            <p:nvPr/>
          </p:nvSpPr>
          <p:spPr>
            <a:xfrm>
              <a:off x="3102525" y="3562450"/>
              <a:ext cx="90475" cy="63150"/>
            </a:xfrm>
            <a:custGeom>
              <a:rect b="b" l="l" r="r" t="t"/>
              <a:pathLst>
                <a:path extrusionOk="0" fill="none" h="2526" w="3619">
                  <a:moveTo>
                    <a:pt x="0" y="0"/>
                  </a:moveTo>
                  <a:cubicBezTo>
                    <a:pt x="768" y="819"/>
                    <a:pt x="1536" y="1642"/>
                    <a:pt x="2304" y="2460"/>
                  </a:cubicBezTo>
                  <a:cubicBezTo>
                    <a:pt x="2324" y="2485"/>
                    <a:pt x="2344" y="2505"/>
                    <a:pt x="2364" y="2525"/>
                  </a:cubicBezTo>
                  <a:cubicBezTo>
                    <a:pt x="2786" y="1727"/>
                    <a:pt x="3222" y="879"/>
                    <a:pt x="3609" y="61"/>
                  </a:cubicBezTo>
                  <a:cubicBezTo>
                    <a:pt x="3614" y="56"/>
                    <a:pt x="3614" y="46"/>
                    <a:pt x="3619" y="41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" name="Google Shape;1098;p6"/>
            <p:cNvSpPr/>
            <p:nvPr/>
          </p:nvSpPr>
          <p:spPr>
            <a:xfrm>
              <a:off x="3094475" y="3603850"/>
              <a:ext cx="103425" cy="61525"/>
            </a:xfrm>
            <a:custGeom>
              <a:rect b="b" l="l" r="r" t="t"/>
              <a:pathLst>
                <a:path extrusionOk="0" fill="none" h="2461" w="4137">
                  <a:moveTo>
                    <a:pt x="1" y="1"/>
                  </a:moveTo>
                  <a:cubicBezTo>
                    <a:pt x="16" y="11"/>
                    <a:pt x="26" y="21"/>
                    <a:pt x="36" y="31"/>
                  </a:cubicBezTo>
                  <a:cubicBezTo>
                    <a:pt x="889" y="789"/>
                    <a:pt x="1717" y="1572"/>
                    <a:pt x="2531" y="2370"/>
                  </a:cubicBezTo>
                  <a:cubicBezTo>
                    <a:pt x="2561" y="2400"/>
                    <a:pt x="2591" y="2430"/>
                    <a:pt x="2621" y="2460"/>
                  </a:cubicBezTo>
                  <a:cubicBezTo>
                    <a:pt x="3148" y="1783"/>
                    <a:pt x="3610" y="1095"/>
                    <a:pt x="4137" y="417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9" name="Google Shape;1099;p6"/>
            <p:cNvSpPr/>
            <p:nvPr/>
          </p:nvSpPr>
          <p:spPr>
            <a:xfrm>
              <a:off x="3113425" y="3813925"/>
              <a:ext cx="139325" cy="96875"/>
            </a:xfrm>
            <a:custGeom>
              <a:rect b="b" l="l" r="r" t="t"/>
              <a:pathLst>
                <a:path extrusionOk="0" fill="none" h="3875" w="5573">
                  <a:moveTo>
                    <a:pt x="1" y="617"/>
                  </a:moveTo>
                  <a:cubicBezTo>
                    <a:pt x="26" y="643"/>
                    <a:pt x="46" y="668"/>
                    <a:pt x="66" y="698"/>
                  </a:cubicBezTo>
                  <a:cubicBezTo>
                    <a:pt x="899" y="1767"/>
                    <a:pt x="1793" y="2796"/>
                    <a:pt x="2741" y="3770"/>
                  </a:cubicBezTo>
                  <a:cubicBezTo>
                    <a:pt x="2776" y="3805"/>
                    <a:pt x="2812" y="3840"/>
                    <a:pt x="2842" y="3875"/>
                  </a:cubicBezTo>
                  <a:cubicBezTo>
                    <a:pt x="3750" y="2605"/>
                    <a:pt x="4664" y="1280"/>
                    <a:pt x="5562" y="10"/>
                  </a:cubicBezTo>
                  <a:cubicBezTo>
                    <a:pt x="5567" y="5"/>
                    <a:pt x="5572" y="5"/>
                    <a:pt x="5572" y="0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" name="Google Shape;1100;p6"/>
            <p:cNvSpPr/>
            <p:nvPr/>
          </p:nvSpPr>
          <p:spPr>
            <a:xfrm>
              <a:off x="3195000" y="3746275"/>
              <a:ext cx="15950" cy="38175"/>
            </a:xfrm>
            <a:custGeom>
              <a:rect b="b" l="l" r="r" t="t"/>
              <a:pathLst>
                <a:path extrusionOk="0" fill="none" h="1527" w="638">
                  <a:moveTo>
                    <a:pt x="638" y="1"/>
                  </a:moveTo>
                  <a:cubicBezTo>
                    <a:pt x="427" y="513"/>
                    <a:pt x="211" y="1020"/>
                    <a:pt x="0" y="1527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" name="Google Shape;1101;p6"/>
            <p:cNvSpPr/>
            <p:nvPr/>
          </p:nvSpPr>
          <p:spPr>
            <a:xfrm>
              <a:off x="3206175" y="3770125"/>
              <a:ext cx="12675" cy="30250"/>
            </a:xfrm>
            <a:custGeom>
              <a:rect b="b" l="l" r="r" t="t"/>
              <a:pathLst>
                <a:path extrusionOk="0" fill="none" h="1210" w="507">
                  <a:moveTo>
                    <a:pt x="507" y="0"/>
                  </a:moveTo>
                  <a:cubicBezTo>
                    <a:pt x="381" y="422"/>
                    <a:pt x="211" y="824"/>
                    <a:pt x="0" y="1210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" name="Google Shape;1102;p6"/>
            <p:cNvSpPr/>
            <p:nvPr/>
          </p:nvSpPr>
          <p:spPr>
            <a:xfrm>
              <a:off x="3090600" y="3903250"/>
              <a:ext cx="69275" cy="83100"/>
            </a:xfrm>
            <a:custGeom>
              <a:rect b="b" l="l" r="r" t="t"/>
              <a:pathLst>
                <a:path extrusionOk="0" fill="none" h="3324" w="2771">
                  <a:moveTo>
                    <a:pt x="0" y="1"/>
                  </a:moveTo>
                  <a:cubicBezTo>
                    <a:pt x="869" y="1130"/>
                    <a:pt x="1782" y="2229"/>
                    <a:pt x="2741" y="3288"/>
                  </a:cubicBezTo>
                  <a:cubicBezTo>
                    <a:pt x="2746" y="3298"/>
                    <a:pt x="2756" y="3314"/>
                    <a:pt x="2771" y="3324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" name="Google Shape;1103;p6"/>
            <p:cNvSpPr/>
            <p:nvPr/>
          </p:nvSpPr>
          <p:spPr>
            <a:xfrm>
              <a:off x="2880275" y="3605750"/>
              <a:ext cx="108700" cy="78950"/>
            </a:xfrm>
            <a:custGeom>
              <a:rect b="b" l="l" r="r" t="t"/>
              <a:pathLst>
                <a:path extrusionOk="0" fill="none" h="3158" w="4348">
                  <a:moveTo>
                    <a:pt x="1" y="0"/>
                  </a:moveTo>
                  <a:cubicBezTo>
                    <a:pt x="6" y="5"/>
                    <a:pt x="6" y="10"/>
                    <a:pt x="11" y="15"/>
                  </a:cubicBezTo>
                  <a:cubicBezTo>
                    <a:pt x="568" y="1059"/>
                    <a:pt x="1160" y="2088"/>
                    <a:pt x="1793" y="3092"/>
                  </a:cubicBezTo>
                  <a:cubicBezTo>
                    <a:pt x="1808" y="3112"/>
                    <a:pt x="1823" y="3137"/>
                    <a:pt x="1833" y="3157"/>
                  </a:cubicBezTo>
                  <a:cubicBezTo>
                    <a:pt x="2375" y="2640"/>
                    <a:pt x="2907" y="2113"/>
                    <a:pt x="3429" y="1581"/>
                  </a:cubicBezTo>
                  <a:cubicBezTo>
                    <a:pt x="3740" y="1265"/>
                    <a:pt x="4046" y="949"/>
                    <a:pt x="4348" y="622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" name="Google Shape;1104;p6"/>
            <p:cNvSpPr/>
            <p:nvPr/>
          </p:nvSpPr>
          <p:spPr>
            <a:xfrm>
              <a:off x="2898600" y="3569225"/>
              <a:ext cx="92625" cy="57375"/>
            </a:xfrm>
            <a:custGeom>
              <a:rect b="b" l="l" r="r" t="t"/>
              <a:pathLst>
                <a:path extrusionOk="0" fill="none" h="2295" w="3705">
                  <a:moveTo>
                    <a:pt x="1" y="0"/>
                  </a:moveTo>
                  <a:cubicBezTo>
                    <a:pt x="402" y="773"/>
                    <a:pt x="864" y="1511"/>
                    <a:pt x="1391" y="2204"/>
                  </a:cubicBezTo>
                  <a:cubicBezTo>
                    <a:pt x="1411" y="2239"/>
                    <a:pt x="1431" y="2264"/>
                    <a:pt x="1456" y="2294"/>
                  </a:cubicBezTo>
                  <a:cubicBezTo>
                    <a:pt x="1893" y="1908"/>
                    <a:pt x="2330" y="1506"/>
                    <a:pt x="2756" y="1095"/>
                  </a:cubicBezTo>
                  <a:cubicBezTo>
                    <a:pt x="3078" y="783"/>
                    <a:pt x="3399" y="477"/>
                    <a:pt x="3705" y="171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5" name="Google Shape;1105;p6"/>
            <p:cNvSpPr/>
            <p:nvPr/>
          </p:nvSpPr>
          <p:spPr>
            <a:xfrm>
              <a:off x="2965100" y="3433325"/>
              <a:ext cx="29150" cy="278100"/>
            </a:xfrm>
            <a:custGeom>
              <a:rect b="b" l="l" r="r" t="t"/>
              <a:pathLst>
                <a:path extrusionOk="0" fill="none" h="11124" w="1166">
                  <a:moveTo>
                    <a:pt x="1075" y="1"/>
                  </a:moveTo>
                  <a:cubicBezTo>
                    <a:pt x="1165" y="553"/>
                    <a:pt x="1000" y="1009"/>
                    <a:pt x="919" y="1552"/>
                  </a:cubicBezTo>
                  <a:cubicBezTo>
                    <a:pt x="824" y="2229"/>
                    <a:pt x="699" y="2902"/>
                    <a:pt x="573" y="3574"/>
                  </a:cubicBezTo>
                  <a:cubicBezTo>
                    <a:pt x="392" y="4558"/>
                    <a:pt x="207" y="5542"/>
                    <a:pt x="96" y="6531"/>
                  </a:cubicBezTo>
                  <a:cubicBezTo>
                    <a:pt x="61" y="6867"/>
                    <a:pt x="36" y="7208"/>
                    <a:pt x="16" y="7545"/>
                  </a:cubicBezTo>
                  <a:cubicBezTo>
                    <a:pt x="1" y="7851"/>
                    <a:pt x="11" y="8167"/>
                    <a:pt x="36" y="8478"/>
                  </a:cubicBezTo>
                  <a:cubicBezTo>
                    <a:pt x="126" y="9452"/>
                    <a:pt x="443" y="10401"/>
                    <a:pt x="1090" y="11123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6" name="Google Shape;1106;p6"/>
            <p:cNvSpPr/>
            <p:nvPr/>
          </p:nvSpPr>
          <p:spPr>
            <a:xfrm>
              <a:off x="2904000" y="3758325"/>
              <a:ext cx="130525" cy="86350"/>
            </a:xfrm>
            <a:custGeom>
              <a:rect b="b" l="l" r="r" t="t"/>
              <a:pathLst>
                <a:path extrusionOk="0" fill="none" h="3454" w="5221">
                  <a:moveTo>
                    <a:pt x="0" y="1647"/>
                  </a:moveTo>
                  <a:cubicBezTo>
                    <a:pt x="11" y="1657"/>
                    <a:pt x="16" y="1662"/>
                    <a:pt x="31" y="1667"/>
                  </a:cubicBezTo>
                  <a:cubicBezTo>
                    <a:pt x="879" y="2254"/>
                    <a:pt x="1732" y="2846"/>
                    <a:pt x="2580" y="3434"/>
                  </a:cubicBezTo>
                  <a:lnTo>
                    <a:pt x="2580" y="3434"/>
                  </a:lnTo>
                  <a:cubicBezTo>
                    <a:pt x="2595" y="3439"/>
                    <a:pt x="2606" y="3449"/>
                    <a:pt x="2616" y="3454"/>
                  </a:cubicBezTo>
                  <a:cubicBezTo>
                    <a:pt x="3429" y="2299"/>
                    <a:pt x="4317" y="1120"/>
                    <a:pt x="5206" y="16"/>
                  </a:cubicBezTo>
                  <a:cubicBezTo>
                    <a:pt x="5211" y="11"/>
                    <a:pt x="5216" y="6"/>
                    <a:pt x="5221" y="1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" name="Google Shape;1107;p6"/>
            <p:cNvSpPr/>
            <p:nvPr/>
          </p:nvSpPr>
          <p:spPr>
            <a:xfrm>
              <a:off x="2919800" y="3914425"/>
              <a:ext cx="123375" cy="66275"/>
            </a:xfrm>
            <a:custGeom>
              <a:rect b="b" l="l" r="r" t="t"/>
              <a:pathLst>
                <a:path extrusionOk="0" fill="none" h="2651" w="4935">
                  <a:moveTo>
                    <a:pt x="1" y="1085"/>
                  </a:moveTo>
                  <a:cubicBezTo>
                    <a:pt x="36" y="1100"/>
                    <a:pt x="66" y="1120"/>
                    <a:pt x="101" y="1135"/>
                  </a:cubicBezTo>
                  <a:cubicBezTo>
                    <a:pt x="533" y="1356"/>
                    <a:pt x="904" y="1707"/>
                    <a:pt x="1351" y="1928"/>
                  </a:cubicBezTo>
                  <a:cubicBezTo>
                    <a:pt x="1833" y="2164"/>
                    <a:pt x="2330" y="2380"/>
                    <a:pt x="2837" y="2565"/>
                  </a:cubicBezTo>
                  <a:cubicBezTo>
                    <a:pt x="2917" y="2595"/>
                    <a:pt x="2997" y="2626"/>
                    <a:pt x="3073" y="2651"/>
                  </a:cubicBezTo>
                  <a:cubicBezTo>
                    <a:pt x="3665" y="1762"/>
                    <a:pt x="4277" y="839"/>
                    <a:pt x="4935" y="1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" name="Google Shape;1108;p6"/>
            <p:cNvSpPr/>
            <p:nvPr/>
          </p:nvSpPr>
          <p:spPr>
            <a:xfrm>
              <a:off x="2613375" y="3719300"/>
              <a:ext cx="69925" cy="48975"/>
            </a:xfrm>
            <a:custGeom>
              <a:rect b="b" l="l" r="r" t="t"/>
              <a:pathLst>
                <a:path extrusionOk="0" fill="none" h="1959" w="2797">
                  <a:moveTo>
                    <a:pt x="1" y="1958"/>
                  </a:moveTo>
                  <a:cubicBezTo>
                    <a:pt x="51" y="1948"/>
                    <a:pt x="106" y="1933"/>
                    <a:pt x="156" y="1923"/>
                  </a:cubicBezTo>
                  <a:cubicBezTo>
                    <a:pt x="488" y="1853"/>
                    <a:pt x="819" y="1782"/>
                    <a:pt x="1145" y="1712"/>
                  </a:cubicBezTo>
                  <a:cubicBezTo>
                    <a:pt x="1697" y="1597"/>
                    <a:pt x="2244" y="1476"/>
                    <a:pt x="2797" y="1361"/>
                  </a:cubicBezTo>
                  <a:cubicBezTo>
                    <a:pt x="2797" y="1361"/>
                    <a:pt x="2791" y="1361"/>
                    <a:pt x="2791" y="1356"/>
                  </a:cubicBezTo>
                  <a:cubicBezTo>
                    <a:pt x="2616" y="914"/>
                    <a:pt x="2500" y="447"/>
                    <a:pt x="2320" y="1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" name="Google Shape;1109;p6"/>
            <p:cNvSpPr/>
            <p:nvPr/>
          </p:nvSpPr>
          <p:spPr>
            <a:xfrm>
              <a:off x="2712125" y="3757450"/>
              <a:ext cx="49100" cy="74925"/>
            </a:xfrm>
            <a:custGeom>
              <a:rect b="b" l="l" r="r" t="t"/>
              <a:pathLst>
                <a:path extrusionOk="0" fill="none" h="2997" w="1964">
                  <a:moveTo>
                    <a:pt x="1" y="2997"/>
                  </a:moveTo>
                  <a:cubicBezTo>
                    <a:pt x="11" y="2992"/>
                    <a:pt x="26" y="2987"/>
                    <a:pt x="36" y="2987"/>
                  </a:cubicBezTo>
                  <a:cubicBezTo>
                    <a:pt x="633" y="2796"/>
                    <a:pt x="1241" y="2641"/>
                    <a:pt x="1853" y="2510"/>
                  </a:cubicBezTo>
                  <a:cubicBezTo>
                    <a:pt x="1863" y="2505"/>
                    <a:pt x="1873" y="2505"/>
                    <a:pt x="1883" y="2500"/>
                  </a:cubicBezTo>
                  <a:cubicBezTo>
                    <a:pt x="1933" y="1672"/>
                    <a:pt x="1964" y="834"/>
                    <a:pt x="1933" y="0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" name="Google Shape;1110;p6"/>
            <p:cNvSpPr/>
            <p:nvPr/>
          </p:nvSpPr>
          <p:spPr>
            <a:xfrm>
              <a:off x="2617025" y="3739875"/>
              <a:ext cx="95525" cy="59875"/>
            </a:xfrm>
            <a:custGeom>
              <a:rect b="b" l="l" r="r" t="t"/>
              <a:pathLst>
                <a:path extrusionOk="0" fill="none" h="2395" w="3821">
                  <a:moveTo>
                    <a:pt x="0" y="1"/>
                  </a:moveTo>
                  <a:cubicBezTo>
                    <a:pt x="236" y="392"/>
                    <a:pt x="598" y="673"/>
                    <a:pt x="999" y="889"/>
                  </a:cubicBezTo>
                  <a:cubicBezTo>
                    <a:pt x="1280" y="1035"/>
                    <a:pt x="1571" y="1155"/>
                    <a:pt x="1862" y="1266"/>
                  </a:cubicBezTo>
                  <a:cubicBezTo>
                    <a:pt x="2580" y="1537"/>
                    <a:pt x="3338" y="1803"/>
                    <a:pt x="3820" y="2395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" name="Google Shape;1111;p6"/>
            <p:cNvSpPr/>
            <p:nvPr/>
          </p:nvSpPr>
          <p:spPr>
            <a:xfrm>
              <a:off x="2727325" y="3796975"/>
              <a:ext cx="59750" cy="65775"/>
            </a:xfrm>
            <a:custGeom>
              <a:rect b="b" l="l" r="r" t="t"/>
              <a:pathLst>
                <a:path extrusionOk="0" fill="none" h="2631" w="2390">
                  <a:moveTo>
                    <a:pt x="0" y="2631"/>
                  </a:moveTo>
                  <a:cubicBezTo>
                    <a:pt x="20" y="2626"/>
                    <a:pt x="40" y="2621"/>
                    <a:pt x="61" y="2621"/>
                  </a:cubicBezTo>
                  <a:cubicBezTo>
                    <a:pt x="793" y="2450"/>
                    <a:pt x="1536" y="2324"/>
                    <a:pt x="2284" y="2229"/>
                  </a:cubicBezTo>
                  <a:cubicBezTo>
                    <a:pt x="2309" y="2224"/>
                    <a:pt x="2334" y="2224"/>
                    <a:pt x="2359" y="2219"/>
                  </a:cubicBezTo>
                  <a:cubicBezTo>
                    <a:pt x="2389" y="1516"/>
                    <a:pt x="2349" y="778"/>
                    <a:pt x="2369" y="76"/>
                  </a:cubicBezTo>
                  <a:cubicBezTo>
                    <a:pt x="2369" y="51"/>
                    <a:pt x="2374" y="26"/>
                    <a:pt x="2374" y="0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" name="Google Shape;1112;p6"/>
            <p:cNvSpPr/>
            <p:nvPr/>
          </p:nvSpPr>
          <p:spPr>
            <a:xfrm>
              <a:off x="2842525" y="3960100"/>
              <a:ext cx="76425" cy="58875"/>
            </a:xfrm>
            <a:custGeom>
              <a:rect b="b" l="l" r="r" t="t"/>
              <a:pathLst>
                <a:path extrusionOk="0" fill="none" h="2355" w="3057">
                  <a:moveTo>
                    <a:pt x="0" y="2023"/>
                  </a:moveTo>
                  <a:cubicBezTo>
                    <a:pt x="266" y="2038"/>
                    <a:pt x="532" y="2058"/>
                    <a:pt x="798" y="2084"/>
                  </a:cubicBezTo>
                  <a:cubicBezTo>
                    <a:pt x="1556" y="2154"/>
                    <a:pt x="2309" y="2249"/>
                    <a:pt x="3057" y="2355"/>
                  </a:cubicBezTo>
                  <a:cubicBezTo>
                    <a:pt x="3057" y="2345"/>
                    <a:pt x="3052" y="2335"/>
                    <a:pt x="3052" y="2324"/>
                  </a:cubicBezTo>
                  <a:cubicBezTo>
                    <a:pt x="2916" y="1557"/>
                    <a:pt x="2781" y="794"/>
                    <a:pt x="2640" y="31"/>
                  </a:cubicBezTo>
                  <a:cubicBezTo>
                    <a:pt x="2640" y="21"/>
                    <a:pt x="2640" y="11"/>
                    <a:pt x="2635" y="1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" name="Google Shape;1113;p6"/>
            <p:cNvSpPr/>
            <p:nvPr/>
          </p:nvSpPr>
          <p:spPr>
            <a:xfrm>
              <a:off x="2851800" y="3980550"/>
              <a:ext cx="51600" cy="80475"/>
            </a:xfrm>
            <a:custGeom>
              <a:rect b="b" l="l" r="r" t="t"/>
              <a:pathLst>
                <a:path extrusionOk="0" fill="none" h="3219" w="2064">
                  <a:moveTo>
                    <a:pt x="0" y="1"/>
                  </a:moveTo>
                  <a:cubicBezTo>
                    <a:pt x="86" y="442"/>
                    <a:pt x="226" y="864"/>
                    <a:pt x="422" y="1266"/>
                  </a:cubicBezTo>
                  <a:cubicBezTo>
                    <a:pt x="799" y="2039"/>
                    <a:pt x="1361" y="2721"/>
                    <a:pt x="2063" y="3218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14" name="Google Shape;1114;p6"/>
          <p:cNvGrpSpPr/>
          <p:nvPr/>
        </p:nvGrpSpPr>
        <p:grpSpPr>
          <a:xfrm>
            <a:off x="-67596" y="4774721"/>
            <a:ext cx="1790243" cy="587151"/>
            <a:chOff x="1656825" y="3872400"/>
            <a:chExt cx="835625" cy="274075"/>
          </a:xfrm>
        </p:grpSpPr>
        <p:sp>
          <p:nvSpPr>
            <p:cNvPr id="1115" name="Google Shape;1115;p6"/>
            <p:cNvSpPr/>
            <p:nvPr/>
          </p:nvSpPr>
          <p:spPr>
            <a:xfrm>
              <a:off x="1725475" y="4015575"/>
              <a:ext cx="191500" cy="105050"/>
            </a:xfrm>
            <a:custGeom>
              <a:rect b="b" l="l" r="r" t="t"/>
              <a:pathLst>
                <a:path extrusionOk="0" h="4202" w="7660">
                  <a:moveTo>
                    <a:pt x="2329" y="0"/>
                  </a:moveTo>
                  <a:cubicBezTo>
                    <a:pt x="1792" y="633"/>
                    <a:pt x="1320" y="1310"/>
                    <a:pt x="924" y="2023"/>
                  </a:cubicBezTo>
                  <a:cubicBezTo>
                    <a:pt x="542" y="2716"/>
                    <a:pt x="231" y="3443"/>
                    <a:pt x="0" y="4201"/>
                  </a:cubicBezTo>
                  <a:lnTo>
                    <a:pt x="7660" y="4201"/>
                  </a:lnTo>
                  <a:cubicBezTo>
                    <a:pt x="5963" y="2721"/>
                    <a:pt x="4096" y="1395"/>
                    <a:pt x="232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6" name="Google Shape;1116;p6"/>
            <p:cNvSpPr/>
            <p:nvPr/>
          </p:nvSpPr>
          <p:spPr>
            <a:xfrm>
              <a:off x="1916575" y="3874275"/>
              <a:ext cx="173200" cy="246350"/>
            </a:xfrm>
            <a:custGeom>
              <a:rect b="b" l="l" r="r" t="t"/>
              <a:pathLst>
                <a:path extrusionOk="0" h="9854" w="6928">
                  <a:moveTo>
                    <a:pt x="5768" y="0"/>
                  </a:moveTo>
                  <a:cubicBezTo>
                    <a:pt x="3830" y="196"/>
                    <a:pt x="1843" y="758"/>
                    <a:pt x="0" y="1642"/>
                  </a:cubicBezTo>
                  <a:cubicBezTo>
                    <a:pt x="1521" y="4382"/>
                    <a:pt x="3042" y="7118"/>
                    <a:pt x="4563" y="9853"/>
                  </a:cubicBezTo>
                  <a:lnTo>
                    <a:pt x="6927" y="9853"/>
                  </a:lnTo>
                  <a:cubicBezTo>
                    <a:pt x="6701" y="6581"/>
                    <a:pt x="6516" y="3308"/>
                    <a:pt x="6370" y="25"/>
                  </a:cubicBezTo>
                  <a:lnTo>
                    <a:pt x="57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" name="Google Shape;1117;p6"/>
            <p:cNvSpPr/>
            <p:nvPr/>
          </p:nvSpPr>
          <p:spPr>
            <a:xfrm>
              <a:off x="2123000" y="3883300"/>
              <a:ext cx="110450" cy="237325"/>
            </a:xfrm>
            <a:custGeom>
              <a:rect b="b" l="l" r="r" t="t"/>
              <a:pathLst>
                <a:path extrusionOk="0" h="9493" w="4418">
                  <a:moveTo>
                    <a:pt x="2500" y="1"/>
                  </a:moveTo>
                  <a:lnTo>
                    <a:pt x="2485" y="41"/>
                  </a:lnTo>
                  <a:cubicBezTo>
                    <a:pt x="1611" y="3178"/>
                    <a:pt x="788" y="6330"/>
                    <a:pt x="0" y="9492"/>
                  </a:cubicBezTo>
                  <a:lnTo>
                    <a:pt x="1481" y="9492"/>
                  </a:lnTo>
                  <a:cubicBezTo>
                    <a:pt x="2550" y="6596"/>
                    <a:pt x="3514" y="3660"/>
                    <a:pt x="4382" y="698"/>
                  </a:cubicBezTo>
                  <a:lnTo>
                    <a:pt x="4417" y="613"/>
                  </a:lnTo>
                  <a:cubicBezTo>
                    <a:pt x="3790" y="367"/>
                    <a:pt x="3147" y="161"/>
                    <a:pt x="250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" name="Google Shape;1118;p6"/>
            <p:cNvSpPr/>
            <p:nvPr/>
          </p:nvSpPr>
          <p:spPr>
            <a:xfrm>
              <a:off x="2160000" y="3898625"/>
              <a:ext cx="244600" cy="222000"/>
            </a:xfrm>
            <a:custGeom>
              <a:rect b="b" l="l" r="r" t="t"/>
              <a:pathLst>
                <a:path extrusionOk="0" h="8880" w="9784">
                  <a:moveTo>
                    <a:pt x="2937" y="0"/>
                  </a:moveTo>
                  <a:lnTo>
                    <a:pt x="2902" y="85"/>
                  </a:lnTo>
                  <a:cubicBezTo>
                    <a:pt x="2034" y="3047"/>
                    <a:pt x="1070" y="5983"/>
                    <a:pt x="1" y="8879"/>
                  </a:cubicBezTo>
                  <a:lnTo>
                    <a:pt x="5121" y="8879"/>
                  </a:lnTo>
                  <a:cubicBezTo>
                    <a:pt x="6702" y="7685"/>
                    <a:pt x="8253" y="6445"/>
                    <a:pt x="9774" y="5165"/>
                  </a:cubicBezTo>
                  <a:lnTo>
                    <a:pt x="9784" y="5165"/>
                  </a:lnTo>
                  <a:cubicBezTo>
                    <a:pt x="9272" y="4482"/>
                    <a:pt x="8699" y="3850"/>
                    <a:pt x="8082" y="3268"/>
                  </a:cubicBezTo>
                  <a:cubicBezTo>
                    <a:pt x="6601" y="1862"/>
                    <a:pt x="4845" y="743"/>
                    <a:pt x="293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" name="Google Shape;1119;p6"/>
            <p:cNvSpPr/>
            <p:nvPr/>
          </p:nvSpPr>
          <p:spPr>
            <a:xfrm>
              <a:off x="1895625" y="3915300"/>
              <a:ext cx="135050" cy="205325"/>
            </a:xfrm>
            <a:custGeom>
              <a:rect b="b" l="l" r="r" t="t"/>
              <a:pathLst>
                <a:path extrusionOk="0" h="8213" w="5402">
                  <a:moveTo>
                    <a:pt x="838" y="1"/>
                  </a:moveTo>
                  <a:cubicBezTo>
                    <a:pt x="557" y="136"/>
                    <a:pt x="276" y="282"/>
                    <a:pt x="0" y="432"/>
                  </a:cubicBezTo>
                  <a:lnTo>
                    <a:pt x="55" y="533"/>
                  </a:lnTo>
                  <a:cubicBezTo>
                    <a:pt x="1360" y="3148"/>
                    <a:pt x="2766" y="5713"/>
                    <a:pt x="4267" y="8212"/>
                  </a:cubicBezTo>
                  <a:lnTo>
                    <a:pt x="5401" y="8212"/>
                  </a:lnTo>
                  <a:cubicBezTo>
                    <a:pt x="3880" y="5477"/>
                    <a:pt x="2359" y="2741"/>
                    <a:pt x="8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0" name="Google Shape;1120;p6"/>
            <p:cNvSpPr/>
            <p:nvPr/>
          </p:nvSpPr>
          <p:spPr>
            <a:xfrm>
              <a:off x="1783675" y="3926100"/>
              <a:ext cx="218625" cy="194525"/>
            </a:xfrm>
            <a:custGeom>
              <a:rect b="b" l="l" r="r" t="t"/>
              <a:pathLst>
                <a:path extrusionOk="0" h="7781" w="8745">
                  <a:moveTo>
                    <a:pt x="4478" y="0"/>
                  </a:moveTo>
                  <a:cubicBezTo>
                    <a:pt x="3690" y="427"/>
                    <a:pt x="2937" y="914"/>
                    <a:pt x="2235" y="1461"/>
                  </a:cubicBezTo>
                  <a:cubicBezTo>
                    <a:pt x="1989" y="1652"/>
                    <a:pt x="1748" y="1847"/>
                    <a:pt x="1512" y="2053"/>
                  </a:cubicBezTo>
                  <a:cubicBezTo>
                    <a:pt x="970" y="2525"/>
                    <a:pt x="463" y="3037"/>
                    <a:pt x="1" y="3579"/>
                  </a:cubicBezTo>
                  <a:cubicBezTo>
                    <a:pt x="1768" y="4974"/>
                    <a:pt x="3635" y="6305"/>
                    <a:pt x="5332" y="7780"/>
                  </a:cubicBezTo>
                  <a:lnTo>
                    <a:pt x="8745" y="7780"/>
                  </a:lnTo>
                  <a:cubicBezTo>
                    <a:pt x="7244" y="5281"/>
                    <a:pt x="5838" y="2716"/>
                    <a:pt x="4533" y="101"/>
                  </a:cubicBezTo>
                  <a:lnTo>
                    <a:pt x="447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1" name="Google Shape;1121;p6"/>
            <p:cNvSpPr/>
            <p:nvPr/>
          </p:nvSpPr>
          <p:spPr>
            <a:xfrm>
              <a:off x="2288000" y="4027725"/>
              <a:ext cx="166800" cy="92900"/>
            </a:xfrm>
            <a:custGeom>
              <a:rect b="b" l="l" r="r" t="t"/>
              <a:pathLst>
                <a:path extrusionOk="0" h="3716" w="6672">
                  <a:moveTo>
                    <a:pt x="4654" y="1"/>
                  </a:moveTo>
                  <a:cubicBezTo>
                    <a:pt x="3133" y="1281"/>
                    <a:pt x="1582" y="2521"/>
                    <a:pt x="1" y="3715"/>
                  </a:cubicBezTo>
                  <a:lnTo>
                    <a:pt x="6671" y="3715"/>
                  </a:lnTo>
                  <a:cubicBezTo>
                    <a:pt x="6380" y="2892"/>
                    <a:pt x="6009" y="2109"/>
                    <a:pt x="5567" y="1361"/>
                  </a:cubicBezTo>
                  <a:cubicBezTo>
                    <a:pt x="5291" y="889"/>
                    <a:pt x="4990" y="433"/>
                    <a:pt x="46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2" name="Google Shape;1122;p6"/>
            <p:cNvSpPr/>
            <p:nvPr/>
          </p:nvSpPr>
          <p:spPr>
            <a:xfrm>
              <a:off x="2060750" y="3872400"/>
              <a:ext cx="124750" cy="248225"/>
            </a:xfrm>
            <a:custGeom>
              <a:rect b="b" l="l" r="r" t="t"/>
              <a:pathLst>
                <a:path extrusionOk="0" h="9929" w="4990">
                  <a:moveTo>
                    <a:pt x="1535" y="1"/>
                  </a:moveTo>
                  <a:cubicBezTo>
                    <a:pt x="1030" y="1"/>
                    <a:pt x="517" y="27"/>
                    <a:pt x="1" y="75"/>
                  </a:cubicBezTo>
                  <a:lnTo>
                    <a:pt x="603" y="100"/>
                  </a:lnTo>
                  <a:cubicBezTo>
                    <a:pt x="749" y="3383"/>
                    <a:pt x="934" y="6656"/>
                    <a:pt x="1160" y="9928"/>
                  </a:cubicBezTo>
                  <a:lnTo>
                    <a:pt x="2490" y="9928"/>
                  </a:lnTo>
                  <a:cubicBezTo>
                    <a:pt x="3278" y="6766"/>
                    <a:pt x="4101" y="3614"/>
                    <a:pt x="4975" y="477"/>
                  </a:cubicBezTo>
                  <a:lnTo>
                    <a:pt x="4990" y="437"/>
                  </a:lnTo>
                  <a:cubicBezTo>
                    <a:pt x="3976" y="181"/>
                    <a:pt x="2932" y="35"/>
                    <a:pt x="1888" y="5"/>
                  </a:cubicBezTo>
                  <a:cubicBezTo>
                    <a:pt x="1771" y="2"/>
                    <a:pt x="1653" y="1"/>
                    <a:pt x="15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3" name="Google Shape;1123;p6"/>
            <p:cNvSpPr/>
            <p:nvPr/>
          </p:nvSpPr>
          <p:spPr>
            <a:xfrm>
              <a:off x="1783425" y="4015450"/>
              <a:ext cx="147850" cy="118100"/>
            </a:xfrm>
            <a:custGeom>
              <a:rect b="b" l="l" r="r" t="t"/>
              <a:pathLst>
                <a:path extrusionOk="0" fill="none" h="4724" w="5914">
                  <a:moveTo>
                    <a:pt x="1" y="0"/>
                  </a:moveTo>
                  <a:cubicBezTo>
                    <a:pt x="6" y="0"/>
                    <a:pt x="11" y="5"/>
                    <a:pt x="11" y="5"/>
                  </a:cubicBezTo>
                  <a:cubicBezTo>
                    <a:pt x="1778" y="1400"/>
                    <a:pt x="3645" y="2726"/>
                    <a:pt x="5342" y="4206"/>
                  </a:cubicBezTo>
                  <a:cubicBezTo>
                    <a:pt x="5537" y="4377"/>
                    <a:pt x="5728" y="4548"/>
                    <a:pt x="5914" y="4723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" name="Google Shape;1124;p6"/>
            <p:cNvSpPr/>
            <p:nvPr/>
          </p:nvSpPr>
          <p:spPr>
            <a:xfrm>
              <a:off x="2075800" y="3874900"/>
              <a:ext cx="14850" cy="258275"/>
            </a:xfrm>
            <a:custGeom>
              <a:rect b="b" l="l" r="r" t="t"/>
              <a:pathLst>
                <a:path extrusionOk="0" fill="none" h="10331" w="594">
                  <a:moveTo>
                    <a:pt x="1" y="0"/>
                  </a:moveTo>
                  <a:cubicBezTo>
                    <a:pt x="147" y="3283"/>
                    <a:pt x="332" y="6556"/>
                    <a:pt x="558" y="9828"/>
                  </a:cubicBezTo>
                  <a:cubicBezTo>
                    <a:pt x="573" y="9999"/>
                    <a:pt x="583" y="10165"/>
                    <a:pt x="593" y="10330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5" name="Google Shape;1125;p6"/>
            <p:cNvSpPr/>
            <p:nvPr/>
          </p:nvSpPr>
          <p:spPr>
            <a:xfrm>
              <a:off x="2118600" y="3884300"/>
              <a:ext cx="66525" cy="254250"/>
            </a:xfrm>
            <a:custGeom>
              <a:rect b="b" l="l" r="r" t="t"/>
              <a:pathLst>
                <a:path extrusionOk="0" fill="none" h="10170" w="2661">
                  <a:moveTo>
                    <a:pt x="2661" y="1"/>
                  </a:moveTo>
                  <a:cubicBezTo>
                    <a:pt x="1787" y="3138"/>
                    <a:pt x="964" y="6290"/>
                    <a:pt x="176" y="9452"/>
                  </a:cubicBezTo>
                  <a:cubicBezTo>
                    <a:pt x="116" y="9693"/>
                    <a:pt x="61" y="9934"/>
                    <a:pt x="1" y="10170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6" name="Google Shape;1126;p6"/>
            <p:cNvSpPr/>
            <p:nvPr/>
          </p:nvSpPr>
          <p:spPr>
            <a:xfrm>
              <a:off x="2152225" y="3900750"/>
              <a:ext cx="80350" cy="241075"/>
            </a:xfrm>
            <a:custGeom>
              <a:rect b="b" l="l" r="r" t="t"/>
              <a:pathLst>
                <a:path extrusionOk="0" fill="none" h="9643" w="3214">
                  <a:moveTo>
                    <a:pt x="3213" y="0"/>
                  </a:moveTo>
                  <a:cubicBezTo>
                    <a:pt x="2345" y="2962"/>
                    <a:pt x="1381" y="5898"/>
                    <a:pt x="312" y="8794"/>
                  </a:cubicBezTo>
                  <a:cubicBezTo>
                    <a:pt x="212" y="9080"/>
                    <a:pt x="106" y="9361"/>
                    <a:pt x="1" y="9642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7" name="Google Shape;1127;p6"/>
            <p:cNvSpPr/>
            <p:nvPr/>
          </p:nvSpPr>
          <p:spPr>
            <a:xfrm>
              <a:off x="2242700" y="3994850"/>
              <a:ext cx="21350" cy="38425"/>
            </a:xfrm>
            <a:custGeom>
              <a:rect b="b" l="l" r="r" t="t"/>
              <a:pathLst>
                <a:path extrusionOk="0" fill="none" h="1537" w="854">
                  <a:moveTo>
                    <a:pt x="854" y="1"/>
                  </a:moveTo>
                  <a:cubicBezTo>
                    <a:pt x="523" y="483"/>
                    <a:pt x="237" y="1000"/>
                    <a:pt x="1" y="1537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8" name="Google Shape;1128;p6"/>
            <p:cNvSpPr/>
            <p:nvPr/>
          </p:nvSpPr>
          <p:spPr>
            <a:xfrm>
              <a:off x="2272325" y="4004025"/>
              <a:ext cx="20975" cy="29625"/>
            </a:xfrm>
            <a:custGeom>
              <a:rect b="b" l="l" r="r" t="t"/>
              <a:pathLst>
                <a:path extrusionOk="0" fill="none" h="1185" w="839">
                  <a:moveTo>
                    <a:pt x="838" y="0"/>
                  </a:moveTo>
                  <a:cubicBezTo>
                    <a:pt x="557" y="392"/>
                    <a:pt x="281" y="788"/>
                    <a:pt x="0" y="1185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9" name="Google Shape;1129;p6"/>
            <p:cNvSpPr/>
            <p:nvPr/>
          </p:nvSpPr>
          <p:spPr>
            <a:xfrm>
              <a:off x="2254875" y="4027725"/>
              <a:ext cx="149475" cy="117750"/>
            </a:xfrm>
            <a:custGeom>
              <a:rect b="b" l="l" r="r" t="t"/>
              <a:pathLst>
                <a:path extrusionOk="0" fill="none" h="4710" w="5979">
                  <a:moveTo>
                    <a:pt x="5979" y="1"/>
                  </a:moveTo>
                  <a:cubicBezTo>
                    <a:pt x="4458" y="1281"/>
                    <a:pt x="2907" y="2521"/>
                    <a:pt x="1326" y="3715"/>
                  </a:cubicBezTo>
                  <a:cubicBezTo>
                    <a:pt x="884" y="4052"/>
                    <a:pt x="442" y="4383"/>
                    <a:pt x="1" y="4709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0" name="Google Shape;1130;p6"/>
            <p:cNvSpPr/>
            <p:nvPr/>
          </p:nvSpPr>
          <p:spPr>
            <a:xfrm>
              <a:off x="1897000" y="3928600"/>
              <a:ext cx="116725" cy="210975"/>
            </a:xfrm>
            <a:custGeom>
              <a:rect b="b" l="l" r="r" t="t"/>
              <a:pathLst>
                <a:path extrusionOk="0" fill="none" h="8439" w="4669">
                  <a:moveTo>
                    <a:pt x="0" y="1"/>
                  </a:moveTo>
                  <a:cubicBezTo>
                    <a:pt x="1305" y="2616"/>
                    <a:pt x="2711" y="5181"/>
                    <a:pt x="4212" y="7680"/>
                  </a:cubicBezTo>
                  <a:cubicBezTo>
                    <a:pt x="4362" y="7936"/>
                    <a:pt x="4513" y="8187"/>
                    <a:pt x="4668" y="8438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1" name="Google Shape;1131;p6"/>
            <p:cNvSpPr/>
            <p:nvPr/>
          </p:nvSpPr>
          <p:spPr>
            <a:xfrm>
              <a:off x="1916075" y="3914425"/>
              <a:ext cx="128900" cy="232050"/>
            </a:xfrm>
            <a:custGeom>
              <a:rect b="b" l="l" r="r" t="t"/>
              <a:pathLst>
                <a:path extrusionOk="0" fill="none" h="9282" w="5156">
                  <a:moveTo>
                    <a:pt x="0" y="1"/>
                  </a:moveTo>
                  <a:cubicBezTo>
                    <a:pt x="10" y="11"/>
                    <a:pt x="15" y="26"/>
                    <a:pt x="20" y="36"/>
                  </a:cubicBezTo>
                  <a:cubicBezTo>
                    <a:pt x="1541" y="2776"/>
                    <a:pt x="3062" y="5512"/>
                    <a:pt x="4583" y="8247"/>
                  </a:cubicBezTo>
                  <a:cubicBezTo>
                    <a:pt x="4774" y="8594"/>
                    <a:pt x="4964" y="8940"/>
                    <a:pt x="5155" y="9281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2" name="Google Shape;1132;p6"/>
            <p:cNvSpPr/>
            <p:nvPr/>
          </p:nvSpPr>
          <p:spPr>
            <a:xfrm>
              <a:off x="2000775" y="3951325"/>
              <a:ext cx="19600" cy="43800"/>
            </a:xfrm>
            <a:custGeom>
              <a:rect b="b" l="l" r="r" t="t"/>
              <a:pathLst>
                <a:path extrusionOk="0" fill="none" h="1752" w="784">
                  <a:moveTo>
                    <a:pt x="0" y="0"/>
                  </a:moveTo>
                  <a:cubicBezTo>
                    <a:pt x="231" y="597"/>
                    <a:pt x="492" y="1180"/>
                    <a:pt x="783" y="1752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3" name="Google Shape;1133;p6"/>
            <p:cNvSpPr/>
            <p:nvPr/>
          </p:nvSpPr>
          <p:spPr>
            <a:xfrm>
              <a:off x="2033025" y="3944175"/>
              <a:ext cx="9550" cy="34400"/>
            </a:xfrm>
            <a:custGeom>
              <a:rect b="b" l="l" r="r" t="t"/>
              <a:pathLst>
                <a:path extrusionOk="0" fill="none" h="1376" w="382">
                  <a:moveTo>
                    <a:pt x="0" y="0"/>
                  </a:moveTo>
                  <a:cubicBezTo>
                    <a:pt x="126" y="462"/>
                    <a:pt x="256" y="919"/>
                    <a:pt x="382" y="1375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4" name="Google Shape;1134;p6"/>
            <p:cNvSpPr/>
            <p:nvPr/>
          </p:nvSpPr>
          <p:spPr>
            <a:xfrm>
              <a:off x="1813300" y="3964125"/>
              <a:ext cx="20225" cy="27250"/>
            </a:xfrm>
            <a:custGeom>
              <a:rect b="b" l="l" r="r" t="t"/>
              <a:pathLst>
                <a:path extrusionOk="0" fill="none" h="1090" w="809">
                  <a:moveTo>
                    <a:pt x="1" y="0"/>
                  </a:moveTo>
                  <a:cubicBezTo>
                    <a:pt x="96" y="186"/>
                    <a:pt x="201" y="367"/>
                    <a:pt x="327" y="532"/>
                  </a:cubicBezTo>
                  <a:cubicBezTo>
                    <a:pt x="467" y="733"/>
                    <a:pt x="628" y="919"/>
                    <a:pt x="809" y="1089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" name="Google Shape;1135;p6"/>
            <p:cNvSpPr/>
            <p:nvPr/>
          </p:nvSpPr>
          <p:spPr>
            <a:xfrm>
              <a:off x="1831500" y="3949550"/>
              <a:ext cx="18100" cy="29275"/>
            </a:xfrm>
            <a:custGeom>
              <a:rect b="b" l="l" r="r" t="t"/>
              <a:pathLst>
                <a:path extrusionOk="0" fill="none" h="1171" w="724">
                  <a:moveTo>
                    <a:pt x="0" y="1"/>
                  </a:moveTo>
                  <a:cubicBezTo>
                    <a:pt x="111" y="177"/>
                    <a:pt x="216" y="352"/>
                    <a:pt x="322" y="523"/>
                  </a:cubicBezTo>
                  <a:cubicBezTo>
                    <a:pt x="452" y="739"/>
                    <a:pt x="588" y="955"/>
                    <a:pt x="723" y="1170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6" name="Google Shape;1136;p6"/>
            <p:cNvSpPr/>
            <p:nvPr/>
          </p:nvSpPr>
          <p:spPr>
            <a:xfrm>
              <a:off x="1733250" y="4053325"/>
              <a:ext cx="23850" cy="19850"/>
            </a:xfrm>
            <a:custGeom>
              <a:rect b="b" l="l" r="r" t="t"/>
              <a:pathLst>
                <a:path extrusionOk="0" fill="none" h="794" w="954">
                  <a:moveTo>
                    <a:pt x="0" y="1"/>
                  </a:moveTo>
                  <a:cubicBezTo>
                    <a:pt x="206" y="172"/>
                    <a:pt x="412" y="342"/>
                    <a:pt x="613" y="513"/>
                  </a:cubicBezTo>
                  <a:cubicBezTo>
                    <a:pt x="728" y="608"/>
                    <a:pt x="838" y="704"/>
                    <a:pt x="954" y="794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7" name="Google Shape;1137;p6"/>
            <p:cNvSpPr/>
            <p:nvPr/>
          </p:nvSpPr>
          <p:spPr>
            <a:xfrm>
              <a:off x="2347850" y="3969775"/>
              <a:ext cx="24125" cy="21475"/>
            </a:xfrm>
            <a:custGeom>
              <a:rect b="b" l="l" r="r" t="t"/>
              <a:pathLst>
                <a:path extrusionOk="0" fill="none" h="859" w="965">
                  <a:moveTo>
                    <a:pt x="1" y="858"/>
                  </a:moveTo>
                  <a:cubicBezTo>
                    <a:pt x="207" y="733"/>
                    <a:pt x="397" y="587"/>
                    <a:pt x="568" y="422"/>
                  </a:cubicBezTo>
                  <a:cubicBezTo>
                    <a:pt x="714" y="291"/>
                    <a:pt x="844" y="151"/>
                    <a:pt x="965" y="0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8" name="Google Shape;1138;p6"/>
            <p:cNvSpPr/>
            <p:nvPr/>
          </p:nvSpPr>
          <p:spPr>
            <a:xfrm>
              <a:off x="2417250" y="4053075"/>
              <a:ext cx="28875" cy="13200"/>
            </a:xfrm>
            <a:custGeom>
              <a:rect b="b" l="l" r="r" t="t"/>
              <a:pathLst>
                <a:path extrusionOk="0" fill="none" h="528" w="1155">
                  <a:moveTo>
                    <a:pt x="1" y="528"/>
                  </a:moveTo>
                  <a:cubicBezTo>
                    <a:pt x="131" y="468"/>
                    <a:pt x="262" y="407"/>
                    <a:pt x="397" y="347"/>
                  </a:cubicBezTo>
                  <a:cubicBezTo>
                    <a:pt x="648" y="232"/>
                    <a:pt x="904" y="116"/>
                    <a:pt x="1155" y="1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9" name="Google Shape;1139;p6"/>
            <p:cNvSpPr/>
            <p:nvPr/>
          </p:nvSpPr>
          <p:spPr>
            <a:xfrm>
              <a:off x="1709900" y="4120600"/>
              <a:ext cx="782550" cy="25"/>
            </a:xfrm>
            <a:custGeom>
              <a:rect b="b" l="l" r="r" t="t"/>
              <a:pathLst>
                <a:path extrusionOk="0" fill="none" h="1" w="31302">
                  <a:moveTo>
                    <a:pt x="1" y="0"/>
                  </a:moveTo>
                  <a:lnTo>
                    <a:pt x="623" y="0"/>
                  </a:lnTo>
                  <a:lnTo>
                    <a:pt x="8283" y="0"/>
                  </a:lnTo>
                  <a:lnTo>
                    <a:pt x="11696" y="0"/>
                  </a:lnTo>
                  <a:lnTo>
                    <a:pt x="12830" y="0"/>
                  </a:lnTo>
                  <a:lnTo>
                    <a:pt x="15194" y="0"/>
                  </a:lnTo>
                  <a:lnTo>
                    <a:pt x="16524" y="0"/>
                  </a:lnTo>
                  <a:lnTo>
                    <a:pt x="18005" y="0"/>
                  </a:lnTo>
                  <a:lnTo>
                    <a:pt x="23125" y="0"/>
                  </a:lnTo>
                  <a:lnTo>
                    <a:pt x="29795" y="0"/>
                  </a:lnTo>
                  <a:lnTo>
                    <a:pt x="31301" y="0"/>
                  </a:ln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0" name="Google Shape;1140;p6"/>
            <p:cNvSpPr/>
            <p:nvPr/>
          </p:nvSpPr>
          <p:spPr>
            <a:xfrm>
              <a:off x="1656825" y="4109800"/>
              <a:ext cx="830225" cy="25"/>
            </a:xfrm>
            <a:custGeom>
              <a:rect b="b" l="l" r="r" t="t"/>
              <a:pathLst>
                <a:path extrusionOk="0" fill="none" h="1" w="33209">
                  <a:moveTo>
                    <a:pt x="33208" y="1"/>
                  </a:moveTo>
                  <a:lnTo>
                    <a:pt x="32987" y="1"/>
                  </a:lnTo>
                  <a:lnTo>
                    <a:pt x="0" y="1"/>
                  </a:ln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41" name="Google Shape;1141;p6"/>
          <p:cNvGrpSpPr/>
          <p:nvPr/>
        </p:nvGrpSpPr>
        <p:grpSpPr>
          <a:xfrm>
            <a:off x="7459201" y="98565"/>
            <a:ext cx="1684792" cy="579111"/>
            <a:chOff x="2360400" y="1877425"/>
            <a:chExt cx="873900" cy="300400"/>
          </a:xfrm>
        </p:grpSpPr>
        <p:sp>
          <p:nvSpPr>
            <p:cNvPr id="1142" name="Google Shape;1142;p6"/>
            <p:cNvSpPr/>
            <p:nvPr/>
          </p:nvSpPr>
          <p:spPr>
            <a:xfrm>
              <a:off x="2666825" y="2122925"/>
              <a:ext cx="173325" cy="54900"/>
            </a:xfrm>
            <a:custGeom>
              <a:rect b="b" l="l" r="r" t="t"/>
              <a:pathLst>
                <a:path extrusionOk="0" h="2196" w="6933">
                  <a:moveTo>
                    <a:pt x="5552" y="0"/>
                  </a:moveTo>
                  <a:cubicBezTo>
                    <a:pt x="4557" y="90"/>
                    <a:pt x="3549" y="137"/>
                    <a:pt x="2541" y="137"/>
                  </a:cubicBezTo>
                  <a:cubicBezTo>
                    <a:pt x="1694" y="137"/>
                    <a:pt x="847" y="104"/>
                    <a:pt x="6" y="35"/>
                  </a:cubicBezTo>
                  <a:lnTo>
                    <a:pt x="1" y="85"/>
                  </a:lnTo>
                  <a:cubicBezTo>
                    <a:pt x="1554" y="1442"/>
                    <a:pt x="3610" y="2195"/>
                    <a:pt x="5667" y="2195"/>
                  </a:cubicBezTo>
                  <a:cubicBezTo>
                    <a:pt x="6090" y="2195"/>
                    <a:pt x="6514" y="2163"/>
                    <a:pt x="6933" y="2098"/>
                  </a:cubicBezTo>
                  <a:cubicBezTo>
                    <a:pt x="6611" y="1315"/>
                    <a:pt x="6175" y="572"/>
                    <a:pt x="55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3" name="Google Shape;1143;p6"/>
            <p:cNvSpPr/>
            <p:nvPr/>
          </p:nvSpPr>
          <p:spPr>
            <a:xfrm>
              <a:off x="2675875" y="2014250"/>
              <a:ext cx="173325" cy="63950"/>
            </a:xfrm>
            <a:custGeom>
              <a:rect b="b" l="l" r="r" t="t"/>
              <a:pathLst>
                <a:path extrusionOk="0" h="2558" w="6933">
                  <a:moveTo>
                    <a:pt x="3445" y="0"/>
                  </a:moveTo>
                  <a:cubicBezTo>
                    <a:pt x="2099" y="0"/>
                    <a:pt x="884" y="835"/>
                    <a:pt x="0" y="1852"/>
                  </a:cubicBezTo>
                  <a:cubicBezTo>
                    <a:pt x="1053" y="2323"/>
                    <a:pt x="2205" y="2558"/>
                    <a:pt x="3357" y="2558"/>
                  </a:cubicBezTo>
                  <a:cubicBezTo>
                    <a:pt x="4589" y="2558"/>
                    <a:pt x="5822" y="2289"/>
                    <a:pt x="6932" y="1752"/>
                  </a:cubicBezTo>
                  <a:cubicBezTo>
                    <a:pt x="6064" y="718"/>
                    <a:pt x="4819" y="10"/>
                    <a:pt x="3469" y="0"/>
                  </a:cubicBezTo>
                  <a:cubicBezTo>
                    <a:pt x="3461" y="0"/>
                    <a:pt x="3453" y="0"/>
                    <a:pt x="34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4" name="Google Shape;1144;p6"/>
            <p:cNvSpPr/>
            <p:nvPr/>
          </p:nvSpPr>
          <p:spPr>
            <a:xfrm>
              <a:off x="2674875" y="1877425"/>
              <a:ext cx="176825" cy="50400"/>
            </a:xfrm>
            <a:custGeom>
              <a:rect b="b" l="l" r="r" t="t"/>
              <a:pathLst>
                <a:path extrusionOk="0" h="2016" w="7073">
                  <a:moveTo>
                    <a:pt x="5441" y="1"/>
                  </a:moveTo>
                  <a:cubicBezTo>
                    <a:pt x="3490" y="1"/>
                    <a:pt x="1537" y="657"/>
                    <a:pt x="0" y="1864"/>
                  </a:cubicBezTo>
                  <a:lnTo>
                    <a:pt x="0" y="1920"/>
                  </a:lnTo>
                  <a:cubicBezTo>
                    <a:pt x="751" y="1866"/>
                    <a:pt x="1505" y="1840"/>
                    <a:pt x="2257" y="1840"/>
                  </a:cubicBezTo>
                  <a:cubicBezTo>
                    <a:pt x="3400" y="1840"/>
                    <a:pt x="4541" y="1900"/>
                    <a:pt x="5667" y="2015"/>
                  </a:cubicBezTo>
                  <a:cubicBezTo>
                    <a:pt x="6249" y="1518"/>
                    <a:pt x="6761" y="856"/>
                    <a:pt x="7072" y="158"/>
                  </a:cubicBezTo>
                  <a:cubicBezTo>
                    <a:pt x="6535" y="52"/>
                    <a:pt x="5988" y="1"/>
                    <a:pt x="54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5" name="Google Shape;1145;p6"/>
            <p:cNvSpPr/>
            <p:nvPr/>
          </p:nvSpPr>
          <p:spPr>
            <a:xfrm>
              <a:off x="2360400" y="1936450"/>
              <a:ext cx="255400" cy="177825"/>
            </a:xfrm>
            <a:custGeom>
              <a:rect b="b" l="l" r="r" t="t"/>
              <a:pathLst>
                <a:path extrusionOk="0" h="7113" w="10216">
                  <a:moveTo>
                    <a:pt x="4861" y="2930"/>
                  </a:moveTo>
                  <a:cubicBezTo>
                    <a:pt x="5057" y="2930"/>
                    <a:pt x="5232" y="3063"/>
                    <a:pt x="5276" y="3263"/>
                  </a:cubicBezTo>
                  <a:cubicBezTo>
                    <a:pt x="5372" y="3230"/>
                    <a:pt x="5474" y="3210"/>
                    <a:pt x="5581" y="3210"/>
                  </a:cubicBezTo>
                  <a:cubicBezTo>
                    <a:pt x="5603" y="3210"/>
                    <a:pt x="5625" y="3211"/>
                    <a:pt x="5648" y="3213"/>
                  </a:cubicBezTo>
                  <a:cubicBezTo>
                    <a:pt x="6160" y="3253"/>
                    <a:pt x="6541" y="3700"/>
                    <a:pt x="6501" y="4212"/>
                  </a:cubicBezTo>
                  <a:cubicBezTo>
                    <a:pt x="6467" y="4699"/>
                    <a:pt x="6061" y="5068"/>
                    <a:pt x="5581" y="5068"/>
                  </a:cubicBezTo>
                  <a:cubicBezTo>
                    <a:pt x="5556" y="5068"/>
                    <a:pt x="5532" y="5067"/>
                    <a:pt x="5507" y="5065"/>
                  </a:cubicBezTo>
                  <a:cubicBezTo>
                    <a:pt x="4995" y="5025"/>
                    <a:pt x="4614" y="4578"/>
                    <a:pt x="4654" y="4071"/>
                  </a:cubicBezTo>
                  <a:cubicBezTo>
                    <a:pt x="4659" y="3966"/>
                    <a:pt x="4684" y="3865"/>
                    <a:pt x="4724" y="3770"/>
                  </a:cubicBezTo>
                  <a:cubicBezTo>
                    <a:pt x="4578" y="3725"/>
                    <a:pt x="4463" y="3599"/>
                    <a:pt x="4433" y="3439"/>
                  </a:cubicBezTo>
                  <a:cubicBezTo>
                    <a:pt x="4393" y="3203"/>
                    <a:pt x="4543" y="2977"/>
                    <a:pt x="4784" y="2937"/>
                  </a:cubicBezTo>
                  <a:cubicBezTo>
                    <a:pt x="4810" y="2932"/>
                    <a:pt x="4836" y="2930"/>
                    <a:pt x="4861" y="2930"/>
                  </a:cubicBezTo>
                  <a:close/>
                  <a:moveTo>
                    <a:pt x="9211" y="0"/>
                  </a:moveTo>
                  <a:cubicBezTo>
                    <a:pt x="7224" y="392"/>
                    <a:pt x="5296" y="1014"/>
                    <a:pt x="3509" y="1918"/>
                  </a:cubicBezTo>
                  <a:cubicBezTo>
                    <a:pt x="2402" y="2474"/>
                    <a:pt x="1280" y="3153"/>
                    <a:pt x="41" y="3153"/>
                  </a:cubicBezTo>
                  <a:cubicBezTo>
                    <a:pt x="28" y="3153"/>
                    <a:pt x="14" y="3153"/>
                    <a:pt x="1" y="3152"/>
                  </a:cubicBezTo>
                  <a:lnTo>
                    <a:pt x="1" y="3890"/>
                  </a:lnTo>
                  <a:cubicBezTo>
                    <a:pt x="56" y="3905"/>
                    <a:pt x="106" y="3915"/>
                    <a:pt x="161" y="3925"/>
                  </a:cubicBezTo>
                  <a:cubicBezTo>
                    <a:pt x="382" y="3930"/>
                    <a:pt x="603" y="3961"/>
                    <a:pt x="824" y="4011"/>
                  </a:cubicBezTo>
                  <a:cubicBezTo>
                    <a:pt x="1763" y="4207"/>
                    <a:pt x="2641" y="4719"/>
                    <a:pt x="3509" y="5155"/>
                  </a:cubicBezTo>
                  <a:cubicBezTo>
                    <a:pt x="5366" y="6089"/>
                    <a:pt x="7364" y="6726"/>
                    <a:pt x="9432" y="7113"/>
                  </a:cubicBezTo>
                  <a:cubicBezTo>
                    <a:pt x="10215" y="5773"/>
                    <a:pt x="10210" y="4121"/>
                    <a:pt x="10095" y="2565"/>
                  </a:cubicBezTo>
                  <a:cubicBezTo>
                    <a:pt x="10029" y="1642"/>
                    <a:pt x="9889" y="628"/>
                    <a:pt x="9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6" name="Google Shape;1146;p6"/>
            <p:cNvSpPr/>
            <p:nvPr/>
          </p:nvSpPr>
          <p:spPr>
            <a:xfrm>
              <a:off x="2590675" y="1923400"/>
              <a:ext cx="643625" cy="202975"/>
            </a:xfrm>
            <a:custGeom>
              <a:rect b="b" l="l" r="r" t="t"/>
              <a:pathLst>
                <a:path extrusionOk="0" h="8119" w="25745">
                  <a:moveTo>
                    <a:pt x="11307" y="1496"/>
                  </a:moveTo>
                  <a:cubicBezTo>
                    <a:pt x="11450" y="1496"/>
                    <a:pt x="11570" y="1608"/>
                    <a:pt x="11575" y="1752"/>
                  </a:cubicBezTo>
                  <a:cubicBezTo>
                    <a:pt x="11585" y="1908"/>
                    <a:pt x="11469" y="2033"/>
                    <a:pt x="11319" y="2043"/>
                  </a:cubicBezTo>
                  <a:cubicBezTo>
                    <a:pt x="11316" y="2043"/>
                    <a:pt x="11313" y="2043"/>
                    <a:pt x="11309" y="2043"/>
                  </a:cubicBezTo>
                  <a:cubicBezTo>
                    <a:pt x="11163" y="2043"/>
                    <a:pt x="11038" y="1930"/>
                    <a:pt x="11033" y="1782"/>
                  </a:cubicBezTo>
                  <a:cubicBezTo>
                    <a:pt x="11023" y="1632"/>
                    <a:pt x="11138" y="1501"/>
                    <a:pt x="11289" y="1496"/>
                  </a:cubicBezTo>
                  <a:cubicBezTo>
                    <a:pt x="11295" y="1496"/>
                    <a:pt x="11301" y="1496"/>
                    <a:pt x="11307" y="1496"/>
                  </a:cubicBezTo>
                  <a:close/>
                  <a:moveTo>
                    <a:pt x="14029" y="2184"/>
                  </a:moveTo>
                  <a:cubicBezTo>
                    <a:pt x="14180" y="2184"/>
                    <a:pt x="14301" y="2297"/>
                    <a:pt x="14310" y="2445"/>
                  </a:cubicBezTo>
                  <a:cubicBezTo>
                    <a:pt x="14315" y="2595"/>
                    <a:pt x="14200" y="2721"/>
                    <a:pt x="14049" y="2731"/>
                  </a:cubicBezTo>
                  <a:cubicBezTo>
                    <a:pt x="14046" y="2731"/>
                    <a:pt x="14043" y="2731"/>
                    <a:pt x="14040" y="2731"/>
                  </a:cubicBezTo>
                  <a:cubicBezTo>
                    <a:pt x="13893" y="2731"/>
                    <a:pt x="13768" y="2617"/>
                    <a:pt x="13763" y="2470"/>
                  </a:cubicBezTo>
                  <a:cubicBezTo>
                    <a:pt x="13753" y="2319"/>
                    <a:pt x="13869" y="2194"/>
                    <a:pt x="14019" y="2184"/>
                  </a:cubicBezTo>
                  <a:cubicBezTo>
                    <a:pt x="14022" y="2184"/>
                    <a:pt x="14026" y="2184"/>
                    <a:pt x="14029" y="2184"/>
                  </a:cubicBezTo>
                  <a:close/>
                  <a:moveTo>
                    <a:pt x="12257" y="2635"/>
                  </a:moveTo>
                  <a:cubicBezTo>
                    <a:pt x="12403" y="2635"/>
                    <a:pt x="12529" y="2749"/>
                    <a:pt x="12533" y="2897"/>
                  </a:cubicBezTo>
                  <a:cubicBezTo>
                    <a:pt x="12544" y="3047"/>
                    <a:pt x="12423" y="3178"/>
                    <a:pt x="12272" y="3183"/>
                  </a:cubicBezTo>
                  <a:cubicBezTo>
                    <a:pt x="12269" y="3183"/>
                    <a:pt x="12266" y="3183"/>
                    <a:pt x="12263" y="3183"/>
                  </a:cubicBezTo>
                  <a:cubicBezTo>
                    <a:pt x="12116" y="3183"/>
                    <a:pt x="11996" y="3074"/>
                    <a:pt x="11986" y="2922"/>
                  </a:cubicBezTo>
                  <a:cubicBezTo>
                    <a:pt x="11981" y="2771"/>
                    <a:pt x="12097" y="2646"/>
                    <a:pt x="12247" y="2636"/>
                  </a:cubicBezTo>
                  <a:cubicBezTo>
                    <a:pt x="12251" y="2635"/>
                    <a:pt x="12254" y="2635"/>
                    <a:pt x="12257" y="2635"/>
                  </a:cubicBezTo>
                  <a:close/>
                  <a:moveTo>
                    <a:pt x="20283" y="3895"/>
                  </a:moveTo>
                  <a:cubicBezTo>
                    <a:pt x="20429" y="3895"/>
                    <a:pt x="20554" y="4009"/>
                    <a:pt x="20559" y="4156"/>
                  </a:cubicBezTo>
                  <a:cubicBezTo>
                    <a:pt x="20569" y="4312"/>
                    <a:pt x="20454" y="4437"/>
                    <a:pt x="20303" y="4447"/>
                  </a:cubicBezTo>
                  <a:cubicBezTo>
                    <a:pt x="20300" y="4448"/>
                    <a:pt x="20297" y="4448"/>
                    <a:pt x="20294" y="4448"/>
                  </a:cubicBezTo>
                  <a:cubicBezTo>
                    <a:pt x="20143" y="4448"/>
                    <a:pt x="20022" y="4334"/>
                    <a:pt x="20012" y="4186"/>
                  </a:cubicBezTo>
                  <a:cubicBezTo>
                    <a:pt x="20007" y="4036"/>
                    <a:pt x="20123" y="3905"/>
                    <a:pt x="20273" y="3895"/>
                  </a:cubicBezTo>
                  <a:cubicBezTo>
                    <a:pt x="20276" y="3895"/>
                    <a:pt x="20280" y="3895"/>
                    <a:pt x="20283" y="3895"/>
                  </a:cubicBezTo>
                  <a:close/>
                  <a:moveTo>
                    <a:pt x="16533" y="4011"/>
                  </a:moveTo>
                  <a:cubicBezTo>
                    <a:pt x="16680" y="4011"/>
                    <a:pt x="16805" y="4129"/>
                    <a:pt x="16810" y="4277"/>
                  </a:cubicBezTo>
                  <a:cubicBezTo>
                    <a:pt x="16820" y="4427"/>
                    <a:pt x="16700" y="4553"/>
                    <a:pt x="16549" y="4563"/>
                  </a:cubicBezTo>
                  <a:cubicBezTo>
                    <a:pt x="16546" y="4563"/>
                    <a:pt x="16543" y="4563"/>
                    <a:pt x="16540" y="4563"/>
                  </a:cubicBezTo>
                  <a:cubicBezTo>
                    <a:pt x="16393" y="4563"/>
                    <a:pt x="16268" y="4449"/>
                    <a:pt x="16263" y="4302"/>
                  </a:cubicBezTo>
                  <a:cubicBezTo>
                    <a:pt x="16253" y="4151"/>
                    <a:pt x="16373" y="4021"/>
                    <a:pt x="16524" y="4011"/>
                  </a:cubicBezTo>
                  <a:cubicBezTo>
                    <a:pt x="16527" y="4011"/>
                    <a:pt x="16530" y="4011"/>
                    <a:pt x="16533" y="4011"/>
                  </a:cubicBezTo>
                  <a:close/>
                  <a:moveTo>
                    <a:pt x="15472" y="5260"/>
                  </a:moveTo>
                  <a:cubicBezTo>
                    <a:pt x="15615" y="5260"/>
                    <a:pt x="15731" y="5377"/>
                    <a:pt x="15741" y="5522"/>
                  </a:cubicBezTo>
                  <a:cubicBezTo>
                    <a:pt x="15746" y="5672"/>
                    <a:pt x="15630" y="5803"/>
                    <a:pt x="15480" y="5808"/>
                  </a:cubicBezTo>
                  <a:cubicBezTo>
                    <a:pt x="15474" y="5808"/>
                    <a:pt x="15468" y="5808"/>
                    <a:pt x="15462" y="5808"/>
                  </a:cubicBezTo>
                  <a:cubicBezTo>
                    <a:pt x="15320" y="5808"/>
                    <a:pt x="15203" y="5691"/>
                    <a:pt x="15194" y="5547"/>
                  </a:cubicBezTo>
                  <a:cubicBezTo>
                    <a:pt x="15189" y="5396"/>
                    <a:pt x="15304" y="5266"/>
                    <a:pt x="15455" y="5261"/>
                  </a:cubicBezTo>
                  <a:cubicBezTo>
                    <a:pt x="15461" y="5260"/>
                    <a:pt x="15466" y="5260"/>
                    <a:pt x="15472" y="5260"/>
                  </a:cubicBezTo>
                  <a:close/>
                  <a:moveTo>
                    <a:pt x="6853" y="3634"/>
                  </a:moveTo>
                  <a:cubicBezTo>
                    <a:pt x="6861" y="3634"/>
                    <a:pt x="6869" y="3634"/>
                    <a:pt x="6877" y="3634"/>
                  </a:cubicBezTo>
                  <a:cubicBezTo>
                    <a:pt x="8227" y="3644"/>
                    <a:pt x="9472" y="4352"/>
                    <a:pt x="10340" y="5386"/>
                  </a:cubicBezTo>
                  <a:cubicBezTo>
                    <a:pt x="9230" y="5923"/>
                    <a:pt x="7997" y="6192"/>
                    <a:pt x="6765" y="6192"/>
                  </a:cubicBezTo>
                  <a:cubicBezTo>
                    <a:pt x="5613" y="6192"/>
                    <a:pt x="4461" y="5957"/>
                    <a:pt x="3408" y="5486"/>
                  </a:cubicBezTo>
                  <a:cubicBezTo>
                    <a:pt x="4292" y="4469"/>
                    <a:pt x="5507" y="3634"/>
                    <a:pt x="6853" y="3634"/>
                  </a:cubicBezTo>
                  <a:close/>
                  <a:moveTo>
                    <a:pt x="5625" y="1"/>
                  </a:moveTo>
                  <a:cubicBezTo>
                    <a:pt x="4873" y="1"/>
                    <a:pt x="4119" y="27"/>
                    <a:pt x="3368" y="81"/>
                  </a:cubicBezTo>
                  <a:cubicBezTo>
                    <a:pt x="2234" y="161"/>
                    <a:pt x="1105" y="307"/>
                    <a:pt x="0" y="522"/>
                  </a:cubicBezTo>
                  <a:cubicBezTo>
                    <a:pt x="678" y="1150"/>
                    <a:pt x="818" y="2164"/>
                    <a:pt x="884" y="3087"/>
                  </a:cubicBezTo>
                  <a:cubicBezTo>
                    <a:pt x="999" y="4643"/>
                    <a:pt x="1004" y="6295"/>
                    <a:pt x="221" y="7635"/>
                  </a:cubicBezTo>
                  <a:cubicBezTo>
                    <a:pt x="1155" y="7810"/>
                    <a:pt x="2098" y="7936"/>
                    <a:pt x="3052" y="8016"/>
                  </a:cubicBezTo>
                  <a:cubicBezTo>
                    <a:pt x="3893" y="8085"/>
                    <a:pt x="4740" y="8118"/>
                    <a:pt x="5587" y="8118"/>
                  </a:cubicBezTo>
                  <a:cubicBezTo>
                    <a:pt x="6595" y="8118"/>
                    <a:pt x="7603" y="8071"/>
                    <a:pt x="8598" y="7981"/>
                  </a:cubicBezTo>
                  <a:cubicBezTo>
                    <a:pt x="9863" y="7876"/>
                    <a:pt x="11113" y="7695"/>
                    <a:pt x="12328" y="7459"/>
                  </a:cubicBezTo>
                  <a:cubicBezTo>
                    <a:pt x="15831" y="6781"/>
                    <a:pt x="19284" y="5848"/>
                    <a:pt x="22647" y="4668"/>
                  </a:cubicBezTo>
                  <a:cubicBezTo>
                    <a:pt x="23430" y="5416"/>
                    <a:pt x="24665" y="5567"/>
                    <a:pt x="25744" y="5647"/>
                  </a:cubicBezTo>
                  <a:cubicBezTo>
                    <a:pt x="25428" y="5271"/>
                    <a:pt x="25062" y="4919"/>
                    <a:pt x="24655" y="4638"/>
                  </a:cubicBezTo>
                  <a:cubicBezTo>
                    <a:pt x="24249" y="4357"/>
                    <a:pt x="23802" y="4141"/>
                    <a:pt x="23320" y="4031"/>
                  </a:cubicBezTo>
                  <a:cubicBezTo>
                    <a:pt x="24279" y="3815"/>
                    <a:pt x="25112" y="3223"/>
                    <a:pt x="25744" y="2470"/>
                  </a:cubicBezTo>
                  <a:lnTo>
                    <a:pt x="25744" y="2470"/>
                  </a:lnTo>
                  <a:cubicBezTo>
                    <a:pt x="24665" y="2555"/>
                    <a:pt x="23430" y="2701"/>
                    <a:pt x="22647" y="3449"/>
                  </a:cubicBezTo>
                  <a:cubicBezTo>
                    <a:pt x="19284" y="2269"/>
                    <a:pt x="15831" y="1336"/>
                    <a:pt x="12328" y="658"/>
                  </a:cubicBezTo>
                  <a:cubicBezTo>
                    <a:pt x="11254" y="452"/>
                    <a:pt x="10149" y="286"/>
                    <a:pt x="9035" y="176"/>
                  </a:cubicBezTo>
                  <a:cubicBezTo>
                    <a:pt x="7909" y="61"/>
                    <a:pt x="6768" y="1"/>
                    <a:pt x="56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7" name="Google Shape;1147;p6"/>
            <p:cNvSpPr/>
            <p:nvPr/>
          </p:nvSpPr>
          <p:spPr>
            <a:xfrm>
              <a:off x="3090850" y="2020775"/>
              <a:ext cx="14075" cy="13825"/>
            </a:xfrm>
            <a:custGeom>
              <a:rect b="b" l="l" r="r" t="t"/>
              <a:pathLst>
                <a:path extrusionOk="0" h="553" w="563">
                  <a:moveTo>
                    <a:pt x="276" y="0"/>
                  </a:moveTo>
                  <a:cubicBezTo>
                    <a:pt x="273" y="0"/>
                    <a:pt x="269" y="0"/>
                    <a:pt x="266" y="0"/>
                  </a:cubicBezTo>
                  <a:cubicBezTo>
                    <a:pt x="116" y="10"/>
                    <a:pt x="0" y="141"/>
                    <a:pt x="5" y="291"/>
                  </a:cubicBezTo>
                  <a:cubicBezTo>
                    <a:pt x="15" y="439"/>
                    <a:pt x="136" y="553"/>
                    <a:pt x="287" y="553"/>
                  </a:cubicBezTo>
                  <a:cubicBezTo>
                    <a:pt x="290" y="553"/>
                    <a:pt x="293" y="553"/>
                    <a:pt x="296" y="552"/>
                  </a:cubicBezTo>
                  <a:cubicBezTo>
                    <a:pt x="447" y="542"/>
                    <a:pt x="562" y="417"/>
                    <a:pt x="552" y="261"/>
                  </a:cubicBezTo>
                  <a:cubicBezTo>
                    <a:pt x="547" y="114"/>
                    <a:pt x="422" y="0"/>
                    <a:pt x="27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8" name="Google Shape;1148;p6"/>
            <p:cNvSpPr/>
            <p:nvPr/>
          </p:nvSpPr>
          <p:spPr>
            <a:xfrm>
              <a:off x="2996975" y="2023650"/>
              <a:ext cx="14200" cy="13850"/>
            </a:xfrm>
            <a:custGeom>
              <a:rect b="b" l="l" r="r" t="t"/>
              <a:pathLst>
                <a:path extrusionOk="0" h="554" w="568">
                  <a:moveTo>
                    <a:pt x="281" y="1"/>
                  </a:moveTo>
                  <a:cubicBezTo>
                    <a:pt x="278" y="1"/>
                    <a:pt x="275" y="1"/>
                    <a:pt x="272" y="1"/>
                  </a:cubicBezTo>
                  <a:cubicBezTo>
                    <a:pt x="121" y="11"/>
                    <a:pt x="1" y="141"/>
                    <a:pt x="11" y="292"/>
                  </a:cubicBezTo>
                  <a:cubicBezTo>
                    <a:pt x="16" y="439"/>
                    <a:pt x="141" y="553"/>
                    <a:pt x="288" y="553"/>
                  </a:cubicBezTo>
                  <a:cubicBezTo>
                    <a:pt x="291" y="553"/>
                    <a:pt x="294" y="553"/>
                    <a:pt x="297" y="553"/>
                  </a:cubicBezTo>
                  <a:cubicBezTo>
                    <a:pt x="448" y="543"/>
                    <a:pt x="568" y="417"/>
                    <a:pt x="558" y="267"/>
                  </a:cubicBezTo>
                  <a:cubicBezTo>
                    <a:pt x="553" y="119"/>
                    <a:pt x="428" y="1"/>
                    <a:pt x="28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9" name="Google Shape;1149;p6"/>
            <p:cNvSpPr/>
            <p:nvPr/>
          </p:nvSpPr>
          <p:spPr>
            <a:xfrm>
              <a:off x="2970375" y="2054900"/>
              <a:ext cx="13950" cy="13725"/>
            </a:xfrm>
            <a:custGeom>
              <a:rect b="b" l="l" r="r" t="t"/>
              <a:pathLst>
                <a:path extrusionOk="0" h="549" w="558">
                  <a:moveTo>
                    <a:pt x="284" y="0"/>
                  </a:moveTo>
                  <a:cubicBezTo>
                    <a:pt x="278" y="0"/>
                    <a:pt x="273" y="0"/>
                    <a:pt x="267" y="1"/>
                  </a:cubicBezTo>
                  <a:cubicBezTo>
                    <a:pt x="116" y="6"/>
                    <a:pt x="1" y="136"/>
                    <a:pt x="6" y="287"/>
                  </a:cubicBezTo>
                  <a:cubicBezTo>
                    <a:pt x="15" y="431"/>
                    <a:pt x="132" y="548"/>
                    <a:pt x="274" y="548"/>
                  </a:cubicBezTo>
                  <a:cubicBezTo>
                    <a:pt x="280" y="548"/>
                    <a:pt x="286" y="548"/>
                    <a:pt x="292" y="548"/>
                  </a:cubicBezTo>
                  <a:cubicBezTo>
                    <a:pt x="442" y="543"/>
                    <a:pt x="558" y="412"/>
                    <a:pt x="553" y="262"/>
                  </a:cubicBezTo>
                  <a:cubicBezTo>
                    <a:pt x="543" y="117"/>
                    <a:pt x="427" y="0"/>
                    <a:pt x="28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0" name="Google Shape;1150;p6"/>
            <p:cNvSpPr/>
            <p:nvPr/>
          </p:nvSpPr>
          <p:spPr>
            <a:xfrm>
              <a:off x="2934500" y="1977975"/>
              <a:ext cx="14075" cy="13725"/>
            </a:xfrm>
            <a:custGeom>
              <a:rect b="b" l="l" r="r" t="t"/>
              <a:pathLst>
                <a:path extrusionOk="0" h="549" w="563">
                  <a:moveTo>
                    <a:pt x="276" y="1"/>
                  </a:moveTo>
                  <a:cubicBezTo>
                    <a:pt x="273" y="1"/>
                    <a:pt x="269" y="1"/>
                    <a:pt x="266" y="1"/>
                  </a:cubicBezTo>
                  <a:cubicBezTo>
                    <a:pt x="116" y="11"/>
                    <a:pt x="0" y="136"/>
                    <a:pt x="10" y="287"/>
                  </a:cubicBezTo>
                  <a:cubicBezTo>
                    <a:pt x="15" y="434"/>
                    <a:pt x="140" y="548"/>
                    <a:pt x="287" y="548"/>
                  </a:cubicBezTo>
                  <a:cubicBezTo>
                    <a:pt x="290" y="548"/>
                    <a:pt x="293" y="548"/>
                    <a:pt x="296" y="548"/>
                  </a:cubicBezTo>
                  <a:cubicBezTo>
                    <a:pt x="447" y="538"/>
                    <a:pt x="562" y="412"/>
                    <a:pt x="557" y="262"/>
                  </a:cubicBezTo>
                  <a:cubicBezTo>
                    <a:pt x="548" y="114"/>
                    <a:pt x="427" y="1"/>
                    <a:pt x="27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1" name="Google Shape;1151;p6"/>
            <p:cNvSpPr/>
            <p:nvPr/>
          </p:nvSpPr>
          <p:spPr>
            <a:xfrm>
              <a:off x="2890200" y="1989275"/>
              <a:ext cx="14075" cy="13700"/>
            </a:xfrm>
            <a:custGeom>
              <a:rect b="b" l="l" r="r" t="t"/>
              <a:pathLst>
                <a:path extrusionOk="0" h="548" w="563">
                  <a:moveTo>
                    <a:pt x="276" y="0"/>
                  </a:moveTo>
                  <a:cubicBezTo>
                    <a:pt x="273" y="0"/>
                    <a:pt x="270" y="0"/>
                    <a:pt x="266" y="1"/>
                  </a:cubicBezTo>
                  <a:cubicBezTo>
                    <a:pt x="116" y="11"/>
                    <a:pt x="0" y="136"/>
                    <a:pt x="5" y="287"/>
                  </a:cubicBezTo>
                  <a:cubicBezTo>
                    <a:pt x="10" y="439"/>
                    <a:pt x="135" y="548"/>
                    <a:pt x="282" y="548"/>
                  </a:cubicBezTo>
                  <a:cubicBezTo>
                    <a:pt x="285" y="548"/>
                    <a:pt x="288" y="548"/>
                    <a:pt x="291" y="548"/>
                  </a:cubicBezTo>
                  <a:cubicBezTo>
                    <a:pt x="442" y="543"/>
                    <a:pt x="563" y="412"/>
                    <a:pt x="552" y="262"/>
                  </a:cubicBezTo>
                  <a:cubicBezTo>
                    <a:pt x="548" y="114"/>
                    <a:pt x="422" y="0"/>
                    <a:pt x="27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2" name="Google Shape;1152;p6"/>
            <p:cNvSpPr/>
            <p:nvPr/>
          </p:nvSpPr>
          <p:spPr>
            <a:xfrm>
              <a:off x="2866225" y="1960775"/>
              <a:ext cx="14075" cy="13725"/>
            </a:xfrm>
            <a:custGeom>
              <a:rect b="b" l="l" r="r" t="t"/>
              <a:pathLst>
                <a:path extrusionOk="0" h="549" w="563">
                  <a:moveTo>
                    <a:pt x="285" y="1"/>
                  </a:moveTo>
                  <a:cubicBezTo>
                    <a:pt x="279" y="1"/>
                    <a:pt x="273" y="1"/>
                    <a:pt x="267" y="1"/>
                  </a:cubicBezTo>
                  <a:cubicBezTo>
                    <a:pt x="116" y="6"/>
                    <a:pt x="1" y="137"/>
                    <a:pt x="11" y="287"/>
                  </a:cubicBezTo>
                  <a:cubicBezTo>
                    <a:pt x="16" y="435"/>
                    <a:pt x="141" y="548"/>
                    <a:pt x="287" y="548"/>
                  </a:cubicBezTo>
                  <a:cubicBezTo>
                    <a:pt x="291" y="548"/>
                    <a:pt x="294" y="548"/>
                    <a:pt x="297" y="548"/>
                  </a:cubicBezTo>
                  <a:cubicBezTo>
                    <a:pt x="447" y="538"/>
                    <a:pt x="563" y="413"/>
                    <a:pt x="553" y="257"/>
                  </a:cubicBezTo>
                  <a:cubicBezTo>
                    <a:pt x="548" y="113"/>
                    <a:pt x="428" y="1"/>
                    <a:pt x="28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3" name="Google Shape;1153;p6"/>
            <p:cNvSpPr/>
            <p:nvPr/>
          </p:nvSpPr>
          <p:spPr>
            <a:xfrm>
              <a:off x="2475725" y="2016700"/>
              <a:ext cx="48200" cy="46450"/>
            </a:xfrm>
            <a:custGeom>
              <a:rect b="b" l="l" r="r" t="t"/>
              <a:pathLst>
                <a:path extrusionOk="0" h="1858" w="1928">
                  <a:moveTo>
                    <a:pt x="968" y="0"/>
                  </a:moveTo>
                  <a:cubicBezTo>
                    <a:pt x="861" y="0"/>
                    <a:pt x="759" y="20"/>
                    <a:pt x="663" y="53"/>
                  </a:cubicBezTo>
                  <a:cubicBezTo>
                    <a:pt x="668" y="58"/>
                    <a:pt x="668" y="68"/>
                    <a:pt x="673" y="73"/>
                  </a:cubicBezTo>
                  <a:cubicBezTo>
                    <a:pt x="713" y="309"/>
                    <a:pt x="558" y="535"/>
                    <a:pt x="322" y="575"/>
                  </a:cubicBezTo>
                  <a:cubicBezTo>
                    <a:pt x="295" y="581"/>
                    <a:pt x="268" y="583"/>
                    <a:pt x="241" y="583"/>
                  </a:cubicBezTo>
                  <a:cubicBezTo>
                    <a:pt x="196" y="583"/>
                    <a:pt x="152" y="576"/>
                    <a:pt x="111" y="560"/>
                  </a:cubicBezTo>
                  <a:cubicBezTo>
                    <a:pt x="71" y="655"/>
                    <a:pt x="46" y="756"/>
                    <a:pt x="41" y="861"/>
                  </a:cubicBezTo>
                  <a:cubicBezTo>
                    <a:pt x="1" y="1368"/>
                    <a:pt x="382" y="1815"/>
                    <a:pt x="894" y="1855"/>
                  </a:cubicBezTo>
                  <a:cubicBezTo>
                    <a:pt x="919" y="1857"/>
                    <a:pt x="943" y="1858"/>
                    <a:pt x="968" y="1858"/>
                  </a:cubicBezTo>
                  <a:cubicBezTo>
                    <a:pt x="1448" y="1858"/>
                    <a:pt x="1854" y="1489"/>
                    <a:pt x="1888" y="1002"/>
                  </a:cubicBezTo>
                  <a:cubicBezTo>
                    <a:pt x="1928" y="490"/>
                    <a:pt x="1547" y="43"/>
                    <a:pt x="1035" y="3"/>
                  </a:cubicBezTo>
                  <a:cubicBezTo>
                    <a:pt x="1012" y="1"/>
                    <a:pt x="990" y="0"/>
                    <a:pt x="9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4" name="Google Shape;1154;p6"/>
            <p:cNvSpPr/>
            <p:nvPr/>
          </p:nvSpPr>
          <p:spPr>
            <a:xfrm>
              <a:off x="2478475" y="2018000"/>
              <a:ext cx="15100" cy="13300"/>
            </a:xfrm>
            <a:custGeom>
              <a:rect b="b" l="l" r="r" t="t"/>
              <a:pathLst>
                <a:path extrusionOk="0" h="532" w="604">
                  <a:moveTo>
                    <a:pt x="553" y="1"/>
                  </a:moveTo>
                  <a:cubicBezTo>
                    <a:pt x="307" y="81"/>
                    <a:pt x="106" y="267"/>
                    <a:pt x="1" y="508"/>
                  </a:cubicBezTo>
                  <a:cubicBezTo>
                    <a:pt x="42" y="524"/>
                    <a:pt x="86" y="531"/>
                    <a:pt x="131" y="531"/>
                  </a:cubicBezTo>
                  <a:cubicBezTo>
                    <a:pt x="158" y="531"/>
                    <a:pt x="185" y="529"/>
                    <a:pt x="212" y="523"/>
                  </a:cubicBezTo>
                  <a:cubicBezTo>
                    <a:pt x="448" y="483"/>
                    <a:pt x="603" y="257"/>
                    <a:pt x="563" y="21"/>
                  </a:cubicBezTo>
                  <a:cubicBezTo>
                    <a:pt x="558" y="16"/>
                    <a:pt x="558" y="6"/>
                    <a:pt x="55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5" name="Google Shape;1155;p6"/>
            <p:cNvSpPr/>
            <p:nvPr/>
          </p:nvSpPr>
          <p:spPr>
            <a:xfrm>
              <a:off x="2470200" y="2009675"/>
              <a:ext cx="22125" cy="21025"/>
            </a:xfrm>
            <a:custGeom>
              <a:rect b="b" l="l" r="r" t="t"/>
              <a:pathLst>
                <a:path extrusionOk="0" h="841" w="885">
                  <a:moveTo>
                    <a:pt x="469" y="1"/>
                  </a:moveTo>
                  <a:cubicBezTo>
                    <a:pt x="444" y="1"/>
                    <a:pt x="418" y="3"/>
                    <a:pt x="392" y="8"/>
                  </a:cubicBezTo>
                  <a:cubicBezTo>
                    <a:pt x="151" y="48"/>
                    <a:pt x="1" y="274"/>
                    <a:pt x="41" y="510"/>
                  </a:cubicBezTo>
                  <a:cubicBezTo>
                    <a:pt x="71" y="670"/>
                    <a:pt x="186" y="796"/>
                    <a:pt x="332" y="841"/>
                  </a:cubicBezTo>
                  <a:cubicBezTo>
                    <a:pt x="437" y="600"/>
                    <a:pt x="638" y="414"/>
                    <a:pt x="884" y="334"/>
                  </a:cubicBezTo>
                  <a:cubicBezTo>
                    <a:pt x="840" y="134"/>
                    <a:pt x="665" y="1"/>
                    <a:pt x="46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6" name="Google Shape;1156;p6"/>
            <p:cNvSpPr/>
            <p:nvPr/>
          </p:nvSpPr>
          <p:spPr>
            <a:xfrm>
              <a:off x="2666975" y="2122925"/>
              <a:ext cx="138675" cy="4650"/>
            </a:xfrm>
            <a:custGeom>
              <a:rect b="b" l="l" r="r" t="t"/>
              <a:pathLst>
                <a:path extrusionOk="0" fill="none" h="186" w="5547">
                  <a:moveTo>
                    <a:pt x="5546" y="0"/>
                  </a:moveTo>
                  <a:cubicBezTo>
                    <a:pt x="3714" y="166"/>
                    <a:pt x="1842" y="186"/>
                    <a:pt x="0" y="35"/>
                  </a:cubicBezTo>
                </a:path>
              </a:pathLst>
            </a:custGeom>
            <a:solidFill>
              <a:schemeClr val="accent6"/>
            </a:solidFill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7" name="Google Shape;1157;p6"/>
            <p:cNvSpPr/>
            <p:nvPr/>
          </p:nvSpPr>
          <p:spPr>
            <a:xfrm>
              <a:off x="2674875" y="1922025"/>
              <a:ext cx="141700" cy="5800"/>
            </a:xfrm>
            <a:custGeom>
              <a:rect b="b" l="l" r="r" t="t"/>
              <a:pathLst>
                <a:path extrusionOk="0" fill="none" h="232" w="5668">
                  <a:moveTo>
                    <a:pt x="0" y="136"/>
                  </a:moveTo>
                  <a:cubicBezTo>
                    <a:pt x="1893" y="0"/>
                    <a:pt x="3800" y="40"/>
                    <a:pt x="5667" y="231"/>
                  </a:cubicBezTo>
                </a:path>
              </a:pathLst>
            </a:custGeom>
            <a:solidFill>
              <a:schemeClr val="accent6"/>
            </a:solidFill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8" name="Google Shape;1158;p6"/>
            <p:cNvSpPr/>
            <p:nvPr/>
          </p:nvSpPr>
          <p:spPr>
            <a:xfrm>
              <a:off x="2360400" y="2026175"/>
              <a:ext cx="85475" cy="11675"/>
            </a:xfrm>
            <a:custGeom>
              <a:rect b="b" l="l" r="r" t="t"/>
              <a:pathLst>
                <a:path extrusionOk="0" fill="none" h="467" w="3419">
                  <a:moveTo>
                    <a:pt x="1" y="301"/>
                  </a:moveTo>
                  <a:lnTo>
                    <a:pt x="1" y="301"/>
                  </a:lnTo>
                  <a:cubicBezTo>
                    <a:pt x="56" y="316"/>
                    <a:pt x="106" y="326"/>
                    <a:pt x="161" y="336"/>
                  </a:cubicBezTo>
                  <a:cubicBezTo>
                    <a:pt x="377" y="382"/>
                    <a:pt x="603" y="407"/>
                    <a:pt x="824" y="422"/>
                  </a:cubicBezTo>
                  <a:cubicBezTo>
                    <a:pt x="824" y="417"/>
                    <a:pt x="824" y="422"/>
                    <a:pt x="824" y="422"/>
                  </a:cubicBezTo>
                  <a:cubicBezTo>
                    <a:pt x="1697" y="467"/>
                    <a:pt x="2586" y="286"/>
                    <a:pt x="3419" y="0"/>
                  </a:cubicBezTo>
                </a:path>
              </a:pathLst>
            </a:custGeom>
            <a:solidFill>
              <a:schemeClr val="accent6"/>
            </a:solidFill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9" name="Google Shape;1159;p6"/>
            <p:cNvSpPr/>
            <p:nvPr/>
          </p:nvSpPr>
          <p:spPr>
            <a:xfrm>
              <a:off x="2436450" y="2014750"/>
              <a:ext cx="14575" cy="19100"/>
            </a:xfrm>
            <a:custGeom>
              <a:rect b="b" l="l" r="r" t="t"/>
              <a:pathLst>
                <a:path extrusionOk="0" fill="none" h="764" w="583">
                  <a:moveTo>
                    <a:pt x="1" y="0"/>
                  </a:moveTo>
                  <a:cubicBezTo>
                    <a:pt x="241" y="216"/>
                    <a:pt x="437" y="477"/>
                    <a:pt x="583" y="763"/>
                  </a:cubicBezTo>
                </a:path>
              </a:pathLst>
            </a:custGeom>
            <a:solidFill>
              <a:schemeClr val="accent6"/>
            </a:solidFill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" name="Google Shape;1160;p6"/>
            <p:cNvSpPr/>
            <p:nvPr/>
          </p:nvSpPr>
          <p:spPr>
            <a:xfrm>
              <a:off x="2590050" y="1935825"/>
              <a:ext cx="25750" cy="179325"/>
            </a:xfrm>
            <a:custGeom>
              <a:rect b="b" l="l" r="r" t="t"/>
              <a:pathLst>
                <a:path extrusionOk="0" fill="none" h="7173" w="1030">
                  <a:moveTo>
                    <a:pt x="0" y="0"/>
                  </a:moveTo>
                  <a:cubicBezTo>
                    <a:pt x="5" y="10"/>
                    <a:pt x="15" y="15"/>
                    <a:pt x="25" y="25"/>
                  </a:cubicBezTo>
                  <a:cubicBezTo>
                    <a:pt x="703" y="653"/>
                    <a:pt x="843" y="1667"/>
                    <a:pt x="909" y="2590"/>
                  </a:cubicBezTo>
                  <a:cubicBezTo>
                    <a:pt x="1024" y="4146"/>
                    <a:pt x="1029" y="5798"/>
                    <a:pt x="246" y="7138"/>
                  </a:cubicBezTo>
                  <a:cubicBezTo>
                    <a:pt x="241" y="7153"/>
                    <a:pt x="236" y="7163"/>
                    <a:pt x="231" y="7173"/>
                  </a:cubicBezTo>
                </a:path>
              </a:pathLst>
            </a:custGeom>
            <a:solidFill>
              <a:schemeClr val="accent6"/>
            </a:solidFill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1" name="Google Shape;1161;p6"/>
            <p:cNvSpPr/>
            <p:nvPr/>
          </p:nvSpPr>
          <p:spPr>
            <a:xfrm>
              <a:off x="2726575" y="2141100"/>
              <a:ext cx="64275" cy="16600"/>
            </a:xfrm>
            <a:custGeom>
              <a:rect b="b" l="l" r="r" t="t"/>
              <a:pathLst>
                <a:path extrusionOk="0" fill="none" h="664" w="2571">
                  <a:moveTo>
                    <a:pt x="0" y="1"/>
                  </a:moveTo>
                  <a:cubicBezTo>
                    <a:pt x="798" y="392"/>
                    <a:pt x="1682" y="618"/>
                    <a:pt x="2570" y="663"/>
                  </a:cubicBezTo>
                </a:path>
              </a:pathLst>
            </a:custGeom>
            <a:solidFill>
              <a:schemeClr val="accent6"/>
            </a:solidFill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2" name="Google Shape;1162;p6"/>
            <p:cNvSpPr/>
            <p:nvPr/>
          </p:nvSpPr>
          <p:spPr>
            <a:xfrm>
              <a:off x="2675875" y="2014000"/>
              <a:ext cx="173325" cy="70925"/>
            </a:xfrm>
            <a:custGeom>
              <a:rect b="b" l="l" r="r" t="t"/>
              <a:pathLst>
                <a:path extrusionOk="0" fill="none" h="2837" w="6933">
                  <a:moveTo>
                    <a:pt x="0" y="1862"/>
                  </a:moveTo>
                  <a:cubicBezTo>
                    <a:pt x="2179" y="2836"/>
                    <a:pt x="4784" y="2801"/>
                    <a:pt x="6932" y="1762"/>
                  </a:cubicBezTo>
                  <a:cubicBezTo>
                    <a:pt x="6064" y="728"/>
                    <a:pt x="4819" y="20"/>
                    <a:pt x="3469" y="10"/>
                  </a:cubicBezTo>
                  <a:cubicBezTo>
                    <a:pt x="2114" y="0"/>
                    <a:pt x="889" y="839"/>
                    <a:pt x="0" y="1862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3" name="Google Shape;1163;p6"/>
            <p:cNvSpPr/>
            <p:nvPr/>
          </p:nvSpPr>
          <p:spPr>
            <a:xfrm>
              <a:off x="2568325" y="2076850"/>
              <a:ext cx="21375" cy="6950"/>
            </a:xfrm>
            <a:custGeom>
              <a:rect b="b" l="l" r="r" t="t"/>
              <a:pathLst>
                <a:path extrusionOk="0" fill="none" h="278" w="855">
                  <a:moveTo>
                    <a:pt x="1" y="1"/>
                  </a:moveTo>
                  <a:cubicBezTo>
                    <a:pt x="277" y="116"/>
                    <a:pt x="563" y="207"/>
                    <a:pt x="854" y="277"/>
                  </a:cubicBezTo>
                </a:path>
              </a:pathLst>
            </a:custGeom>
            <a:solidFill>
              <a:schemeClr val="accent6"/>
            </a:solidFill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" name="Google Shape;1164;p6"/>
            <p:cNvSpPr/>
            <p:nvPr/>
          </p:nvSpPr>
          <p:spPr>
            <a:xfrm>
              <a:off x="2572850" y="2063675"/>
              <a:ext cx="17475" cy="3425"/>
            </a:xfrm>
            <a:custGeom>
              <a:rect b="b" l="l" r="r" t="t"/>
              <a:pathLst>
                <a:path extrusionOk="0" fill="none" h="137" w="699">
                  <a:moveTo>
                    <a:pt x="1" y="1"/>
                  </a:moveTo>
                  <a:cubicBezTo>
                    <a:pt x="236" y="46"/>
                    <a:pt x="467" y="91"/>
                    <a:pt x="698" y="136"/>
                  </a:cubicBezTo>
                </a:path>
              </a:pathLst>
            </a:custGeom>
            <a:solidFill>
              <a:schemeClr val="accent6"/>
            </a:solidFill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5" name="Google Shape;1165;p6"/>
            <p:cNvSpPr/>
            <p:nvPr/>
          </p:nvSpPr>
          <p:spPr>
            <a:xfrm>
              <a:off x="2558675" y="1982500"/>
              <a:ext cx="32900" cy="4800"/>
            </a:xfrm>
            <a:custGeom>
              <a:rect b="b" l="l" r="r" t="t"/>
              <a:pathLst>
                <a:path extrusionOk="0" fill="none" h="192" w="1316">
                  <a:moveTo>
                    <a:pt x="0" y="191"/>
                  </a:moveTo>
                  <a:cubicBezTo>
                    <a:pt x="442" y="126"/>
                    <a:pt x="879" y="61"/>
                    <a:pt x="1315" y="0"/>
                  </a:cubicBezTo>
                </a:path>
              </a:pathLst>
            </a:custGeom>
            <a:solidFill>
              <a:schemeClr val="accent6"/>
            </a:solidFill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6" name="Google Shape;1166;p6"/>
            <p:cNvSpPr/>
            <p:nvPr/>
          </p:nvSpPr>
          <p:spPr>
            <a:xfrm>
              <a:off x="2486900" y="1980125"/>
              <a:ext cx="42425" cy="38275"/>
            </a:xfrm>
            <a:custGeom>
              <a:rect b="b" l="l" r="r" t="t"/>
              <a:pathLst>
                <a:path extrusionOk="0" fill="none" h="1531" w="1697">
                  <a:moveTo>
                    <a:pt x="0" y="15"/>
                  </a:moveTo>
                  <a:cubicBezTo>
                    <a:pt x="909" y="0"/>
                    <a:pt x="1606" y="698"/>
                    <a:pt x="1697" y="1531"/>
                  </a:cubicBezTo>
                </a:path>
              </a:pathLst>
            </a:custGeom>
            <a:noFill/>
            <a:ln cap="rnd" cmpd="sng" w="10425">
              <a:solidFill>
                <a:schemeClr val="accent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67" name="Google Shape;1167;p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grpSp>
        <p:nvGrpSpPr>
          <p:cNvPr id="1168" name="Google Shape;1168;p6"/>
          <p:cNvGrpSpPr/>
          <p:nvPr/>
        </p:nvGrpSpPr>
        <p:grpSpPr>
          <a:xfrm>
            <a:off x="-109049" y="56688"/>
            <a:ext cx="9215523" cy="3180704"/>
            <a:chOff x="-109049" y="56688"/>
            <a:chExt cx="9215523" cy="3180704"/>
          </a:xfrm>
        </p:grpSpPr>
        <p:grpSp>
          <p:nvGrpSpPr>
            <p:cNvPr id="1169" name="Google Shape;1169;p6"/>
            <p:cNvGrpSpPr/>
            <p:nvPr/>
          </p:nvGrpSpPr>
          <p:grpSpPr>
            <a:xfrm>
              <a:off x="5221476" y="56688"/>
              <a:ext cx="316899" cy="316978"/>
              <a:chOff x="5052650" y="3025125"/>
              <a:chExt cx="316899" cy="316978"/>
            </a:xfrm>
          </p:grpSpPr>
          <p:sp>
            <p:nvSpPr>
              <p:cNvPr id="1170" name="Google Shape;1170;p6"/>
              <p:cNvSpPr/>
              <p:nvPr/>
            </p:nvSpPr>
            <p:spPr>
              <a:xfrm>
                <a:off x="5052650" y="3025125"/>
                <a:ext cx="316899" cy="316978"/>
              </a:xfrm>
              <a:custGeom>
                <a:rect b="b" l="l" r="r" t="t"/>
                <a:pathLst>
                  <a:path extrusionOk="0" h="4012" w="4011">
                    <a:moveTo>
                      <a:pt x="2008" y="1"/>
                    </a:moveTo>
                    <a:cubicBezTo>
                      <a:pt x="899" y="1"/>
                      <a:pt x="0" y="899"/>
                      <a:pt x="0" y="2003"/>
                    </a:cubicBezTo>
                    <a:cubicBezTo>
                      <a:pt x="0" y="3113"/>
                      <a:pt x="899" y="4011"/>
                      <a:pt x="2008" y="4011"/>
                    </a:cubicBezTo>
                    <a:cubicBezTo>
                      <a:pt x="3112" y="4011"/>
                      <a:pt x="4011" y="3113"/>
                      <a:pt x="4011" y="2003"/>
                    </a:cubicBezTo>
                    <a:cubicBezTo>
                      <a:pt x="4011" y="899"/>
                      <a:pt x="3112" y="1"/>
                      <a:pt x="200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1" name="Google Shape;1171;p6"/>
              <p:cNvSpPr/>
              <p:nvPr/>
            </p:nvSpPr>
            <p:spPr>
              <a:xfrm>
                <a:off x="5108192" y="3195308"/>
                <a:ext cx="85723" cy="84933"/>
              </a:xfrm>
              <a:custGeom>
                <a:rect b="b" l="l" r="r" t="t"/>
                <a:pathLst>
                  <a:path extrusionOk="0" fill="none" h="1075" w="1085">
                    <a:moveTo>
                      <a:pt x="0" y="0"/>
                    </a:moveTo>
                    <a:cubicBezTo>
                      <a:pt x="146" y="512"/>
                      <a:pt x="572" y="934"/>
                      <a:pt x="1084" y="1074"/>
                    </a:cubicBezTo>
                  </a:path>
                </a:pathLst>
              </a:custGeom>
              <a:noFill/>
              <a:ln cap="flat" cmpd="sng" w="5275">
                <a:solidFill>
                  <a:srgbClr val="002255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2" name="Google Shape;1172;p6"/>
              <p:cNvSpPr/>
              <p:nvPr/>
            </p:nvSpPr>
            <p:spPr>
              <a:xfrm>
                <a:off x="5164051" y="3190488"/>
                <a:ext cx="35395" cy="31840"/>
              </a:xfrm>
              <a:custGeom>
                <a:rect b="b" l="l" r="r" t="t"/>
                <a:pathLst>
                  <a:path extrusionOk="0" fill="none" h="403" w="448">
                    <a:moveTo>
                      <a:pt x="1" y="1"/>
                    </a:moveTo>
                    <a:cubicBezTo>
                      <a:pt x="36" y="217"/>
                      <a:pt x="232" y="392"/>
                      <a:pt x="448" y="402"/>
                    </a:cubicBezTo>
                  </a:path>
                </a:pathLst>
              </a:custGeom>
              <a:noFill/>
              <a:ln cap="flat" cmpd="sng" w="5275">
                <a:solidFill>
                  <a:srgbClr val="002255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73" name="Google Shape;1173;p6"/>
            <p:cNvGrpSpPr/>
            <p:nvPr/>
          </p:nvGrpSpPr>
          <p:grpSpPr>
            <a:xfrm>
              <a:off x="-109049" y="56688"/>
              <a:ext cx="9215523" cy="3180703"/>
              <a:chOff x="-109049" y="56688"/>
              <a:chExt cx="9215523" cy="3180703"/>
            </a:xfrm>
          </p:grpSpPr>
          <p:grpSp>
            <p:nvGrpSpPr>
              <p:cNvPr id="1174" name="Google Shape;1174;p6"/>
              <p:cNvGrpSpPr/>
              <p:nvPr/>
            </p:nvGrpSpPr>
            <p:grpSpPr>
              <a:xfrm>
                <a:off x="-109049" y="2049025"/>
                <a:ext cx="316899" cy="316978"/>
                <a:chOff x="5052650" y="3025125"/>
                <a:chExt cx="316899" cy="316978"/>
              </a:xfrm>
            </p:grpSpPr>
            <p:sp>
              <p:nvSpPr>
                <p:cNvPr id="1175" name="Google Shape;1175;p6"/>
                <p:cNvSpPr/>
                <p:nvPr/>
              </p:nvSpPr>
              <p:spPr>
                <a:xfrm>
                  <a:off x="5052650" y="3025125"/>
                  <a:ext cx="316899" cy="316978"/>
                </a:xfrm>
                <a:custGeom>
                  <a:rect b="b" l="l" r="r" t="t"/>
                  <a:pathLst>
                    <a:path extrusionOk="0" h="4012" w="4011">
                      <a:moveTo>
                        <a:pt x="2008" y="1"/>
                      </a:moveTo>
                      <a:cubicBezTo>
                        <a:pt x="899" y="1"/>
                        <a:pt x="0" y="899"/>
                        <a:pt x="0" y="2003"/>
                      </a:cubicBezTo>
                      <a:cubicBezTo>
                        <a:pt x="0" y="3113"/>
                        <a:pt x="899" y="4011"/>
                        <a:pt x="2008" y="4011"/>
                      </a:cubicBezTo>
                      <a:cubicBezTo>
                        <a:pt x="3112" y="4011"/>
                        <a:pt x="4011" y="3113"/>
                        <a:pt x="4011" y="2003"/>
                      </a:cubicBezTo>
                      <a:cubicBezTo>
                        <a:pt x="4011" y="899"/>
                        <a:pt x="3112" y="1"/>
                        <a:pt x="2008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6" name="Google Shape;1176;p6"/>
                <p:cNvSpPr/>
                <p:nvPr/>
              </p:nvSpPr>
              <p:spPr>
                <a:xfrm>
                  <a:off x="5108192" y="3195308"/>
                  <a:ext cx="85723" cy="84933"/>
                </a:xfrm>
                <a:custGeom>
                  <a:rect b="b" l="l" r="r" t="t"/>
                  <a:pathLst>
                    <a:path extrusionOk="0" fill="none" h="1075" w="1085">
                      <a:moveTo>
                        <a:pt x="0" y="0"/>
                      </a:moveTo>
                      <a:cubicBezTo>
                        <a:pt x="146" y="512"/>
                        <a:pt x="572" y="934"/>
                        <a:pt x="1084" y="1074"/>
                      </a:cubicBezTo>
                    </a:path>
                  </a:pathLst>
                </a:custGeom>
                <a:noFill/>
                <a:ln cap="flat" cmpd="sng" w="5275">
                  <a:solidFill>
                    <a:srgbClr val="002255"/>
                  </a:solidFill>
                  <a:prstDash val="solid"/>
                  <a:miter lim="5019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7" name="Google Shape;1177;p6"/>
                <p:cNvSpPr/>
                <p:nvPr/>
              </p:nvSpPr>
              <p:spPr>
                <a:xfrm>
                  <a:off x="5164051" y="3190488"/>
                  <a:ext cx="35395" cy="31840"/>
                </a:xfrm>
                <a:custGeom>
                  <a:rect b="b" l="l" r="r" t="t"/>
                  <a:pathLst>
                    <a:path extrusionOk="0" fill="none" h="403" w="448">
                      <a:moveTo>
                        <a:pt x="1" y="1"/>
                      </a:moveTo>
                      <a:cubicBezTo>
                        <a:pt x="36" y="217"/>
                        <a:pt x="232" y="392"/>
                        <a:pt x="448" y="402"/>
                      </a:cubicBezTo>
                    </a:path>
                  </a:pathLst>
                </a:custGeom>
                <a:noFill/>
                <a:ln cap="flat" cmpd="sng" w="5275">
                  <a:solidFill>
                    <a:srgbClr val="002255"/>
                  </a:solidFill>
                  <a:prstDash val="solid"/>
                  <a:miter lim="5019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178" name="Google Shape;1178;p6"/>
              <p:cNvGrpSpPr/>
              <p:nvPr/>
            </p:nvGrpSpPr>
            <p:grpSpPr>
              <a:xfrm flipH="1">
                <a:off x="8650043" y="3007393"/>
                <a:ext cx="80718" cy="80653"/>
                <a:chOff x="4788500" y="2618450"/>
                <a:chExt cx="130400" cy="130275"/>
              </a:xfrm>
            </p:grpSpPr>
            <p:sp>
              <p:nvSpPr>
                <p:cNvPr id="1179" name="Google Shape;1179;p6"/>
                <p:cNvSpPr/>
                <p:nvPr/>
              </p:nvSpPr>
              <p:spPr>
                <a:xfrm>
                  <a:off x="4788500" y="2618450"/>
                  <a:ext cx="130400" cy="130275"/>
                </a:xfrm>
                <a:custGeom>
                  <a:rect b="b" l="l" r="r" t="t"/>
                  <a:pathLst>
                    <a:path extrusionOk="0" h="5211" w="5216">
                      <a:moveTo>
                        <a:pt x="2606" y="0"/>
                      </a:moveTo>
                      <a:cubicBezTo>
                        <a:pt x="1170" y="0"/>
                        <a:pt x="1" y="1170"/>
                        <a:pt x="1" y="2605"/>
                      </a:cubicBezTo>
                      <a:cubicBezTo>
                        <a:pt x="1" y="4046"/>
                        <a:pt x="1170" y="5210"/>
                        <a:pt x="2606" y="5210"/>
                      </a:cubicBezTo>
                      <a:cubicBezTo>
                        <a:pt x="4046" y="5210"/>
                        <a:pt x="5216" y="4046"/>
                        <a:pt x="5216" y="2605"/>
                      </a:cubicBezTo>
                      <a:cubicBezTo>
                        <a:pt x="5216" y="1170"/>
                        <a:pt x="4046" y="0"/>
                        <a:pt x="260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0" name="Google Shape;1180;p6"/>
                <p:cNvSpPr/>
                <p:nvPr/>
              </p:nvSpPr>
              <p:spPr>
                <a:xfrm>
                  <a:off x="4800425" y="2652075"/>
                  <a:ext cx="17725" cy="56125"/>
                </a:xfrm>
                <a:custGeom>
                  <a:rect b="b" l="l" r="r" t="t"/>
                  <a:pathLst>
                    <a:path extrusionOk="0" fill="none" h="2245" w="709">
                      <a:moveTo>
                        <a:pt x="452" y="0"/>
                      </a:moveTo>
                      <a:cubicBezTo>
                        <a:pt x="1" y="683"/>
                        <a:pt x="111" y="1682"/>
                        <a:pt x="708" y="2244"/>
                      </a:cubicBezTo>
                    </a:path>
                  </a:pathLst>
                </a:custGeom>
                <a:noFill/>
                <a:ln cap="flat" cmpd="sng" w="5275">
                  <a:solidFill>
                    <a:srgbClr val="002255"/>
                  </a:solidFill>
                  <a:prstDash val="solid"/>
                  <a:miter lim="5019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181" name="Google Shape;1181;p6"/>
              <p:cNvGrpSpPr/>
              <p:nvPr/>
            </p:nvGrpSpPr>
            <p:grpSpPr>
              <a:xfrm>
                <a:off x="8767785" y="2447683"/>
                <a:ext cx="169351" cy="169361"/>
                <a:chOff x="5052650" y="3025125"/>
                <a:chExt cx="316899" cy="316978"/>
              </a:xfrm>
            </p:grpSpPr>
            <p:sp>
              <p:nvSpPr>
                <p:cNvPr id="1182" name="Google Shape;1182;p6"/>
                <p:cNvSpPr/>
                <p:nvPr/>
              </p:nvSpPr>
              <p:spPr>
                <a:xfrm>
                  <a:off x="5052650" y="3025125"/>
                  <a:ext cx="316899" cy="316978"/>
                </a:xfrm>
                <a:custGeom>
                  <a:rect b="b" l="l" r="r" t="t"/>
                  <a:pathLst>
                    <a:path extrusionOk="0" h="4012" w="4011">
                      <a:moveTo>
                        <a:pt x="2008" y="1"/>
                      </a:moveTo>
                      <a:cubicBezTo>
                        <a:pt x="899" y="1"/>
                        <a:pt x="0" y="899"/>
                        <a:pt x="0" y="2003"/>
                      </a:cubicBezTo>
                      <a:cubicBezTo>
                        <a:pt x="0" y="3113"/>
                        <a:pt x="899" y="4011"/>
                        <a:pt x="2008" y="4011"/>
                      </a:cubicBezTo>
                      <a:cubicBezTo>
                        <a:pt x="3112" y="4011"/>
                        <a:pt x="4011" y="3113"/>
                        <a:pt x="4011" y="2003"/>
                      </a:cubicBezTo>
                      <a:cubicBezTo>
                        <a:pt x="4011" y="899"/>
                        <a:pt x="3112" y="1"/>
                        <a:pt x="2008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3" name="Google Shape;1183;p6"/>
                <p:cNvSpPr/>
                <p:nvPr/>
              </p:nvSpPr>
              <p:spPr>
                <a:xfrm>
                  <a:off x="5108192" y="3195308"/>
                  <a:ext cx="85723" cy="84933"/>
                </a:xfrm>
                <a:custGeom>
                  <a:rect b="b" l="l" r="r" t="t"/>
                  <a:pathLst>
                    <a:path extrusionOk="0" fill="none" h="1075" w="1085">
                      <a:moveTo>
                        <a:pt x="0" y="0"/>
                      </a:moveTo>
                      <a:cubicBezTo>
                        <a:pt x="146" y="512"/>
                        <a:pt x="572" y="934"/>
                        <a:pt x="1084" y="1074"/>
                      </a:cubicBezTo>
                    </a:path>
                  </a:pathLst>
                </a:custGeom>
                <a:noFill/>
                <a:ln cap="flat" cmpd="sng" w="5275">
                  <a:solidFill>
                    <a:srgbClr val="002255"/>
                  </a:solidFill>
                  <a:prstDash val="solid"/>
                  <a:miter lim="5019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4" name="Google Shape;1184;p6"/>
                <p:cNvSpPr/>
                <p:nvPr/>
              </p:nvSpPr>
              <p:spPr>
                <a:xfrm>
                  <a:off x="5164051" y="3190488"/>
                  <a:ext cx="35395" cy="31840"/>
                </a:xfrm>
                <a:custGeom>
                  <a:rect b="b" l="l" r="r" t="t"/>
                  <a:pathLst>
                    <a:path extrusionOk="0" fill="none" h="403" w="448">
                      <a:moveTo>
                        <a:pt x="1" y="1"/>
                      </a:moveTo>
                      <a:cubicBezTo>
                        <a:pt x="36" y="217"/>
                        <a:pt x="232" y="392"/>
                        <a:pt x="448" y="402"/>
                      </a:cubicBezTo>
                    </a:path>
                  </a:pathLst>
                </a:custGeom>
                <a:noFill/>
                <a:ln cap="flat" cmpd="sng" w="5275">
                  <a:solidFill>
                    <a:srgbClr val="002255"/>
                  </a:solidFill>
                  <a:prstDash val="solid"/>
                  <a:miter lim="5019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185" name="Google Shape;1185;p6"/>
              <p:cNvGrpSpPr/>
              <p:nvPr/>
            </p:nvGrpSpPr>
            <p:grpSpPr>
              <a:xfrm flipH="1">
                <a:off x="207852" y="3116782"/>
                <a:ext cx="120724" cy="120609"/>
                <a:chOff x="4788500" y="2618450"/>
                <a:chExt cx="130400" cy="130275"/>
              </a:xfrm>
            </p:grpSpPr>
            <p:sp>
              <p:nvSpPr>
                <p:cNvPr id="1186" name="Google Shape;1186;p6"/>
                <p:cNvSpPr/>
                <p:nvPr/>
              </p:nvSpPr>
              <p:spPr>
                <a:xfrm>
                  <a:off x="4788500" y="2618450"/>
                  <a:ext cx="130400" cy="130275"/>
                </a:xfrm>
                <a:custGeom>
                  <a:rect b="b" l="l" r="r" t="t"/>
                  <a:pathLst>
                    <a:path extrusionOk="0" h="5211" w="5216">
                      <a:moveTo>
                        <a:pt x="2606" y="0"/>
                      </a:moveTo>
                      <a:cubicBezTo>
                        <a:pt x="1170" y="0"/>
                        <a:pt x="1" y="1170"/>
                        <a:pt x="1" y="2605"/>
                      </a:cubicBezTo>
                      <a:cubicBezTo>
                        <a:pt x="1" y="4046"/>
                        <a:pt x="1170" y="5210"/>
                        <a:pt x="2606" y="5210"/>
                      </a:cubicBezTo>
                      <a:cubicBezTo>
                        <a:pt x="4046" y="5210"/>
                        <a:pt x="5216" y="4046"/>
                        <a:pt x="5216" y="2605"/>
                      </a:cubicBezTo>
                      <a:cubicBezTo>
                        <a:pt x="5216" y="1170"/>
                        <a:pt x="4046" y="0"/>
                        <a:pt x="260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7" name="Google Shape;1187;p6"/>
                <p:cNvSpPr/>
                <p:nvPr/>
              </p:nvSpPr>
              <p:spPr>
                <a:xfrm>
                  <a:off x="4800425" y="2652075"/>
                  <a:ext cx="17725" cy="56125"/>
                </a:xfrm>
                <a:custGeom>
                  <a:rect b="b" l="l" r="r" t="t"/>
                  <a:pathLst>
                    <a:path extrusionOk="0" fill="none" h="2245" w="709">
                      <a:moveTo>
                        <a:pt x="452" y="0"/>
                      </a:moveTo>
                      <a:cubicBezTo>
                        <a:pt x="1" y="683"/>
                        <a:pt x="111" y="1682"/>
                        <a:pt x="708" y="2244"/>
                      </a:cubicBezTo>
                    </a:path>
                  </a:pathLst>
                </a:custGeom>
                <a:noFill/>
                <a:ln cap="flat" cmpd="sng" w="5275">
                  <a:solidFill>
                    <a:srgbClr val="002255"/>
                  </a:solidFill>
                  <a:prstDash val="solid"/>
                  <a:miter lim="5019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188" name="Google Shape;1188;p6"/>
              <p:cNvGrpSpPr/>
              <p:nvPr/>
            </p:nvGrpSpPr>
            <p:grpSpPr>
              <a:xfrm flipH="1">
                <a:off x="8937123" y="1380396"/>
                <a:ext cx="169351" cy="169361"/>
                <a:chOff x="5052650" y="3025125"/>
                <a:chExt cx="316899" cy="316978"/>
              </a:xfrm>
            </p:grpSpPr>
            <p:sp>
              <p:nvSpPr>
                <p:cNvPr id="1189" name="Google Shape;1189;p6"/>
                <p:cNvSpPr/>
                <p:nvPr/>
              </p:nvSpPr>
              <p:spPr>
                <a:xfrm>
                  <a:off x="5052650" y="3025125"/>
                  <a:ext cx="316899" cy="316978"/>
                </a:xfrm>
                <a:custGeom>
                  <a:rect b="b" l="l" r="r" t="t"/>
                  <a:pathLst>
                    <a:path extrusionOk="0" h="4012" w="4011">
                      <a:moveTo>
                        <a:pt x="2008" y="1"/>
                      </a:moveTo>
                      <a:cubicBezTo>
                        <a:pt x="899" y="1"/>
                        <a:pt x="0" y="899"/>
                        <a:pt x="0" y="2003"/>
                      </a:cubicBezTo>
                      <a:cubicBezTo>
                        <a:pt x="0" y="3113"/>
                        <a:pt x="899" y="4011"/>
                        <a:pt x="2008" y="4011"/>
                      </a:cubicBezTo>
                      <a:cubicBezTo>
                        <a:pt x="3112" y="4011"/>
                        <a:pt x="4011" y="3113"/>
                        <a:pt x="4011" y="2003"/>
                      </a:cubicBezTo>
                      <a:cubicBezTo>
                        <a:pt x="4011" y="899"/>
                        <a:pt x="3112" y="1"/>
                        <a:pt x="2008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90" name="Google Shape;1190;p6"/>
                <p:cNvSpPr/>
                <p:nvPr/>
              </p:nvSpPr>
              <p:spPr>
                <a:xfrm>
                  <a:off x="5108192" y="3195308"/>
                  <a:ext cx="85723" cy="84933"/>
                </a:xfrm>
                <a:custGeom>
                  <a:rect b="b" l="l" r="r" t="t"/>
                  <a:pathLst>
                    <a:path extrusionOk="0" fill="none" h="1075" w="1085">
                      <a:moveTo>
                        <a:pt x="0" y="0"/>
                      </a:moveTo>
                      <a:cubicBezTo>
                        <a:pt x="146" y="512"/>
                        <a:pt x="572" y="934"/>
                        <a:pt x="1084" y="1074"/>
                      </a:cubicBezTo>
                    </a:path>
                  </a:pathLst>
                </a:custGeom>
                <a:noFill/>
                <a:ln cap="flat" cmpd="sng" w="5275">
                  <a:solidFill>
                    <a:srgbClr val="002255"/>
                  </a:solidFill>
                  <a:prstDash val="solid"/>
                  <a:miter lim="5019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91" name="Google Shape;1191;p6"/>
                <p:cNvSpPr/>
                <p:nvPr/>
              </p:nvSpPr>
              <p:spPr>
                <a:xfrm>
                  <a:off x="5164051" y="3190488"/>
                  <a:ext cx="35395" cy="31840"/>
                </a:xfrm>
                <a:custGeom>
                  <a:rect b="b" l="l" r="r" t="t"/>
                  <a:pathLst>
                    <a:path extrusionOk="0" fill="none" h="403" w="448">
                      <a:moveTo>
                        <a:pt x="1" y="1"/>
                      </a:moveTo>
                      <a:cubicBezTo>
                        <a:pt x="36" y="217"/>
                        <a:pt x="232" y="392"/>
                        <a:pt x="448" y="402"/>
                      </a:cubicBezTo>
                    </a:path>
                  </a:pathLst>
                </a:custGeom>
                <a:noFill/>
                <a:ln cap="flat" cmpd="sng" w="5275">
                  <a:solidFill>
                    <a:srgbClr val="002255"/>
                  </a:solidFill>
                  <a:prstDash val="solid"/>
                  <a:miter lim="5019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192" name="Google Shape;1192;p6"/>
              <p:cNvGrpSpPr/>
              <p:nvPr/>
            </p:nvGrpSpPr>
            <p:grpSpPr>
              <a:xfrm flipH="1">
                <a:off x="442718" y="1424743"/>
                <a:ext cx="80718" cy="80653"/>
                <a:chOff x="4788500" y="2618450"/>
                <a:chExt cx="130400" cy="130275"/>
              </a:xfrm>
            </p:grpSpPr>
            <p:sp>
              <p:nvSpPr>
                <p:cNvPr id="1193" name="Google Shape;1193;p6"/>
                <p:cNvSpPr/>
                <p:nvPr/>
              </p:nvSpPr>
              <p:spPr>
                <a:xfrm>
                  <a:off x="4788500" y="2618450"/>
                  <a:ext cx="130400" cy="130275"/>
                </a:xfrm>
                <a:custGeom>
                  <a:rect b="b" l="l" r="r" t="t"/>
                  <a:pathLst>
                    <a:path extrusionOk="0" h="5211" w="5216">
                      <a:moveTo>
                        <a:pt x="2606" y="0"/>
                      </a:moveTo>
                      <a:cubicBezTo>
                        <a:pt x="1170" y="0"/>
                        <a:pt x="1" y="1170"/>
                        <a:pt x="1" y="2605"/>
                      </a:cubicBezTo>
                      <a:cubicBezTo>
                        <a:pt x="1" y="4046"/>
                        <a:pt x="1170" y="5210"/>
                        <a:pt x="2606" y="5210"/>
                      </a:cubicBezTo>
                      <a:cubicBezTo>
                        <a:pt x="4046" y="5210"/>
                        <a:pt x="5216" y="4046"/>
                        <a:pt x="5216" y="2605"/>
                      </a:cubicBezTo>
                      <a:cubicBezTo>
                        <a:pt x="5216" y="1170"/>
                        <a:pt x="4046" y="0"/>
                        <a:pt x="260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94" name="Google Shape;1194;p6"/>
                <p:cNvSpPr/>
                <p:nvPr/>
              </p:nvSpPr>
              <p:spPr>
                <a:xfrm>
                  <a:off x="4800425" y="2652075"/>
                  <a:ext cx="17725" cy="56125"/>
                </a:xfrm>
                <a:custGeom>
                  <a:rect b="b" l="l" r="r" t="t"/>
                  <a:pathLst>
                    <a:path extrusionOk="0" fill="none" h="2245" w="709">
                      <a:moveTo>
                        <a:pt x="452" y="0"/>
                      </a:moveTo>
                      <a:cubicBezTo>
                        <a:pt x="1" y="683"/>
                        <a:pt x="111" y="1682"/>
                        <a:pt x="708" y="2244"/>
                      </a:cubicBezTo>
                    </a:path>
                  </a:pathLst>
                </a:custGeom>
                <a:noFill/>
                <a:ln cap="flat" cmpd="sng" w="5275">
                  <a:solidFill>
                    <a:srgbClr val="002255"/>
                  </a:solidFill>
                  <a:prstDash val="solid"/>
                  <a:miter lim="5019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195" name="Google Shape;1195;p6"/>
              <p:cNvGrpSpPr/>
              <p:nvPr/>
            </p:nvGrpSpPr>
            <p:grpSpPr>
              <a:xfrm>
                <a:off x="6950445" y="56688"/>
                <a:ext cx="120739" cy="120737"/>
                <a:chOff x="5052650" y="3025125"/>
                <a:chExt cx="316899" cy="316978"/>
              </a:xfrm>
            </p:grpSpPr>
            <p:sp>
              <p:nvSpPr>
                <p:cNvPr id="1196" name="Google Shape;1196;p6"/>
                <p:cNvSpPr/>
                <p:nvPr/>
              </p:nvSpPr>
              <p:spPr>
                <a:xfrm>
                  <a:off x="5052650" y="3025125"/>
                  <a:ext cx="316899" cy="316978"/>
                </a:xfrm>
                <a:custGeom>
                  <a:rect b="b" l="l" r="r" t="t"/>
                  <a:pathLst>
                    <a:path extrusionOk="0" h="4012" w="4011">
                      <a:moveTo>
                        <a:pt x="2008" y="1"/>
                      </a:moveTo>
                      <a:cubicBezTo>
                        <a:pt x="899" y="1"/>
                        <a:pt x="0" y="899"/>
                        <a:pt x="0" y="2003"/>
                      </a:cubicBezTo>
                      <a:cubicBezTo>
                        <a:pt x="0" y="3113"/>
                        <a:pt x="899" y="4011"/>
                        <a:pt x="2008" y="4011"/>
                      </a:cubicBezTo>
                      <a:cubicBezTo>
                        <a:pt x="3112" y="4011"/>
                        <a:pt x="4011" y="3113"/>
                        <a:pt x="4011" y="2003"/>
                      </a:cubicBezTo>
                      <a:cubicBezTo>
                        <a:pt x="4011" y="899"/>
                        <a:pt x="3112" y="1"/>
                        <a:pt x="2008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97" name="Google Shape;1197;p6"/>
                <p:cNvSpPr/>
                <p:nvPr/>
              </p:nvSpPr>
              <p:spPr>
                <a:xfrm>
                  <a:off x="5108192" y="3195308"/>
                  <a:ext cx="85723" cy="84933"/>
                </a:xfrm>
                <a:custGeom>
                  <a:rect b="b" l="l" r="r" t="t"/>
                  <a:pathLst>
                    <a:path extrusionOk="0" fill="none" h="1075" w="1085">
                      <a:moveTo>
                        <a:pt x="0" y="0"/>
                      </a:moveTo>
                      <a:cubicBezTo>
                        <a:pt x="146" y="512"/>
                        <a:pt x="572" y="934"/>
                        <a:pt x="1084" y="1074"/>
                      </a:cubicBezTo>
                    </a:path>
                  </a:pathLst>
                </a:custGeom>
                <a:noFill/>
                <a:ln cap="flat" cmpd="sng" w="5275">
                  <a:solidFill>
                    <a:srgbClr val="002255"/>
                  </a:solidFill>
                  <a:prstDash val="solid"/>
                  <a:miter lim="5019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98" name="Google Shape;1198;p6"/>
                <p:cNvSpPr/>
                <p:nvPr/>
              </p:nvSpPr>
              <p:spPr>
                <a:xfrm>
                  <a:off x="5164051" y="3190488"/>
                  <a:ext cx="35395" cy="31840"/>
                </a:xfrm>
                <a:custGeom>
                  <a:rect b="b" l="l" r="r" t="t"/>
                  <a:pathLst>
                    <a:path extrusionOk="0" fill="none" h="403" w="448">
                      <a:moveTo>
                        <a:pt x="1" y="1"/>
                      </a:moveTo>
                      <a:cubicBezTo>
                        <a:pt x="36" y="217"/>
                        <a:pt x="232" y="392"/>
                        <a:pt x="448" y="402"/>
                      </a:cubicBezTo>
                    </a:path>
                  </a:pathLst>
                </a:custGeom>
                <a:noFill/>
                <a:ln cap="flat" cmpd="sng" w="5275">
                  <a:solidFill>
                    <a:srgbClr val="002255"/>
                  </a:solidFill>
                  <a:prstDash val="solid"/>
                  <a:miter lim="5019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199" name="Google Shape;1199;p6"/>
              <p:cNvGrpSpPr/>
              <p:nvPr/>
            </p:nvGrpSpPr>
            <p:grpSpPr>
              <a:xfrm flipH="1">
                <a:off x="6510043" y="229168"/>
                <a:ext cx="80718" cy="80653"/>
                <a:chOff x="4788500" y="2618450"/>
                <a:chExt cx="130400" cy="130275"/>
              </a:xfrm>
            </p:grpSpPr>
            <p:sp>
              <p:nvSpPr>
                <p:cNvPr id="1200" name="Google Shape;1200;p6"/>
                <p:cNvSpPr/>
                <p:nvPr/>
              </p:nvSpPr>
              <p:spPr>
                <a:xfrm>
                  <a:off x="4788500" y="2618450"/>
                  <a:ext cx="130400" cy="130275"/>
                </a:xfrm>
                <a:custGeom>
                  <a:rect b="b" l="l" r="r" t="t"/>
                  <a:pathLst>
                    <a:path extrusionOk="0" h="5211" w="5216">
                      <a:moveTo>
                        <a:pt x="2606" y="0"/>
                      </a:moveTo>
                      <a:cubicBezTo>
                        <a:pt x="1170" y="0"/>
                        <a:pt x="1" y="1170"/>
                        <a:pt x="1" y="2605"/>
                      </a:cubicBezTo>
                      <a:cubicBezTo>
                        <a:pt x="1" y="4046"/>
                        <a:pt x="1170" y="5210"/>
                        <a:pt x="2606" y="5210"/>
                      </a:cubicBezTo>
                      <a:cubicBezTo>
                        <a:pt x="4046" y="5210"/>
                        <a:pt x="5216" y="4046"/>
                        <a:pt x="5216" y="2605"/>
                      </a:cubicBezTo>
                      <a:cubicBezTo>
                        <a:pt x="5216" y="1170"/>
                        <a:pt x="4046" y="0"/>
                        <a:pt x="260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01" name="Google Shape;1201;p6"/>
                <p:cNvSpPr/>
                <p:nvPr/>
              </p:nvSpPr>
              <p:spPr>
                <a:xfrm>
                  <a:off x="4800425" y="2652075"/>
                  <a:ext cx="17725" cy="56125"/>
                </a:xfrm>
                <a:custGeom>
                  <a:rect b="b" l="l" r="r" t="t"/>
                  <a:pathLst>
                    <a:path extrusionOk="0" fill="none" h="2245" w="709">
                      <a:moveTo>
                        <a:pt x="452" y="0"/>
                      </a:moveTo>
                      <a:cubicBezTo>
                        <a:pt x="1" y="683"/>
                        <a:pt x="111" y="1682"/>
                        <a:pt x="708" y="2244"/>
                      </a:cubicBezTo>
                    </a:path>
                  </a:pathLst>
                </a:custGeom>
                <a:noFill/>
                <a:ln cap="flat" cmpd="sng" w="5275">
                  <a:solidFill>
                    <a:srgbClr val="002255"/>
                  </a:solidFill>
                  <a:prstDash val="solid"/>
                  <a:miter lim="5019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">
    <p:spTree>
      <p:nvGrpSpPr>
        <p:cNvPr id="7157" name="Shape 7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8" name="Google Shape;7158;p52"/>
          <p:cNvSpPr/>
          <p:nvPr/>
        </p:nvSpPr>
        <p:spPr>
          <a:xfrm>
            <a:off x="119400" y="137250"/>
            <a:ext cx="8905200" cy="4869000"/>
          </a:xfrm>
          <a:prstGeom prst="roundRect">
            <a:avLst>
              <a:gd fmla="val 6064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- Title + Sub Title on Left">
  <p:cSld name="TITLE_1">
    <p:spTree>
      <p:nvGrpSpPr>
        <p:cNvPr id="7159" name="Shape 7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0" name="Google Shape;7160;p53"/>
          <p:cNvSpPr txBox="1"/>
          <p:nvPr>
            <p:ph type="ctrTitle"/>
          </p:nvPr>
        </p:nvSpPr>
        <p:spPr>
          <a:xfrm>
            <a:off x="332412" y="1485900"/>
            <a:ext cx="5385300" cy="1085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325" lIns="68675" spcFirstLastPara="1" rIns="68675" wrap="square" tIns="34325">
            <a:norm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rgbClr val="0068B3"/>
              </a:buClr>
              <a:buSzPts val="2100"/>
              <a:buFont typeface="Century Gothic"/>
              <a:buNone/>
              <a:defRPr b="1" i="0" sz="2100" u="none" cap="none" strike="noStrike">
                <a:solidFill>
                  <a:srgbClr val="0068B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7161" name="Google Shape;7161;p53"/>
          <p:cNvSpPr txBox="1"/>
          <p:nvPr>
            <p:ph idx="1" type="subTitle"/>
          </p:nvPr>
        </p:nvSpPr>
        <p:spPr>
          <a:xfrm>
            <a:off x="332412" y="2686050"/>
            <a:ext cx="53853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325" lIns="68675" spcFirstLastPara="1" rIns="68675" wrap="square" tIns="34325">
            <a:normAutofit/>
          </a:bodyPr>
          <a:lstStyle>
            <a:lvl1pPr lvl="0" marR="0" rtl="0" algn="l">
              <a:spcBef>
                <a:spcPts val="300"/>
              </a:spcBef>
              <a:spcAft>
                <a:spcPts val="0"/>
              </a:spcAft>
              <a:buClr>
                <a:srgbClr val="00C0F3"/>
              </a:buClr>
              <a:buSzPts val="1700"/>
              <a:buFont typeface="Arial"/>
              <a:buNone/>
              <a:defRPr b="0" i="0" sz="1700" u="none" cap="none" strike="noStrike">
                <a:solidFill>
                  <a:srgbClr val="00C0F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ctr"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spcBef>
                <a:spcPts val="1600"/>
              </a:spcBef>
              <a:spcAft>
                <a:spcPts val="1600"/>
              </a:spcAft>
              <a:buClr>
                <a:srgbClr val="888888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162" name="Google Shape;7162;p53"/>
          <p:cNvSpPr/>
          <p:nvPr/>
        </p:nvSpPr>
        <p:spPr>
          <a:xfrm>
            <a:off x="389704" y="2615184"/>
            <a:ext cx="1031400" cy="138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34325" lIns="68675" spcFirstLastPara="1" rIns="68675" wrap="square" tIns="343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63" name="Google Shape;7163;p53"/>
          <p:cNvSpPr txBox="1"/>
          <p:nvPr/>
        </p:nvSpPr>
        <p:spPr>
          <a:xfrm>
            <a:off x="258120" y="4800600"/>
            <a:ext cx="11628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325" lIns="68675" spcFirstLastPara="1" rIns="68675" wrap="square" tIns="3432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600" u="none" cap="none" strike="noStrike">
                <a:solidFill>
                  <a:srgbClr val="BFBFBF"/>
                </a:solidFill>
                <a:latin typeface="Verdana"/>
                <a:ea typeface="Verdana"/>
                <a:cs typeface="Verdana"/>
                <a:sym typeface="Verdana"/>
              </a:rPr>
              <a:t>Learning with Purpose</a:t>
            </a:r>
            <a:endParaRPr sz="110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02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3" name="Google Shape;1203;p7"/>
          <p:cNvGrpSpPr/>
          <p:nvPr/>
        </p:nvGrpSpPr>
        <p:grpSpPr>
          <a:xfrm>
            <a:off x="6236639" y="0"/>
            <a:ext cx="2483593" cy="4440089"/>
            <a:chOff x="6536175" y="0"/>
            <a:chExt cx="2440158" cy="4362437"/>
          </a:xfrm>
        </p:grpSpPr>
        <p:sp>
          <p:nvSpPr>
            <p:cNvPr id="1204" name="Google Shape;1204;p7"/>
            <p:cNvSpPr/>
            <p:nvPr/>
          </p:nvSpPr>
          <p:spPr>
            <a:xfrm>
              <a:off x="6536175" y="0"/>
              <a:ext cx="2229678" cy="4362437"/>
            </a:xfrm>
            <a:custGeom>
              <a:rect b="b" l="l" r="r" t="t"/>
              <a:pathLst>
                <a:path extrusionOk="0" h="119339" w="64279">
                  <a:moveTo>
                    <a:pt x="59254" y="0"/>
                  </a:moveTo>
                  <a:cubicBezTo>
                    <a:pt x="59043" y="628"/>
                    <a:pt x="1" y="119339"/>
                    <a:pt x="1" y="119339"/>
                  </a:cubicBezTo>
                  <a:lnTo>
                    <a:pt x="19265" y="119339"/>
                  </a:lnTo>
                  <a:lnTo>
                    <a:pt x="64278" y="0"/>
                  </a:lnTo>
                  <a:close/>
                </a:path>
              </a:pathLst>
            </a:custGeom>
            <a:solidFill>
              <a:srgbClr val="FFFFFF">
                <a:alpha val="80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5" name="Google Shape;1205;p7"/>
            <p:cNvSpPr/>
            <p:nvPr/>
          </p:nvSpPr>
          <p:spPr>
            <a:xfrm>
              <a:off x="7385842" y="0"/>
              <a:ext cx="1590491" cy="4362437"/>
            </a:xfrm>
            <a:custGeom>
              <a:rect b="b" l="l" r="r" t="t"/>
              <a:pathLst>
                <a:path extrusionOk="0" h="119339" w="45852">
                  <a:moveTo>
                    <a:pt x="42504" y="0"/>
                  </a:moveTo>
                  <a:lnTo>
                    <a:pt x="0" y="119339"/>
                  </a:lnTo>
                  <a:lnTo>
                    <a:pt x="10054" y="119339"/>
                  </a:lnTo>
                  <a:lnTo>
                    <a:pt x="45852" y="0"/>
                  </a:lnTo>
                  <a:close/>
                </a:path>
              </a:pathLst>
            </a:custGeom>
            <a:solidFill>
              <a:srgbClr val="FFFFFF">
                <a:alpha val="80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06" name="Google Shape;1206;p7"/>
          <p:cNvSpPr/>
          <p:nvPr/>
        </p:nvSpPr>
        <p:spPr>
          <a:xfrm flipH="1">
            <a:off x="-44625" y="3146263"/>
            <a:ext cx="9523639" cy="2806115"/>
          </a:xfrm>
          <a:custGeom>
            <a:rect b="b" l="l" r="r" t="t"/>
            <a:pathLst>
              <a:path extrusionOk="0" h="80897" w="118908">
                <a:moveTo>
                  <a:pt x="2987" y="1"/>
                </a:moveTo>
                <a:lnTo>
                  <a:pt x="0" y="80596"/>
                </a:lnTo>
                <a:lnTo>
                  <a:pt x="117924" y="80596"/>
                </a:lnTo>
                <a:cubicBezTo>
                  <a:pt x="118004" y="80596"/>
                  <a:pt x="118828" y="80897"/>
                  <a:pt x="118908" y="80897"/>
                </a:cubicBezTo>
                <a:lnTo>
                  <a:pt x="118908" y="12007"/>
                </a:lnTo>
                <a:cubicBezTo>
                  <a:pt x="102670" y="14597"/>
                  <a:pt x="89982" y="28887"/>
                  <a:pt x="73654" y="30799"/>
                </a:cubicBezTo>
                <a:cubicBezTo>
                  <a:pt x="72398" y="30946"/>
                  <a:pt x="71145" y="31016"/>
                  <a:pt x="69894" y="31016"/>
                </a:cubicBezTo>
                <a:cubicBezTo>
                  <a:pt x="60336" y="31016"/>
                  <a:pt x="50986" y="26926"/>
                  <a:pt x="42770" y="21835"/>
                </a:cubicBezTo>
                <a:cubicBezTo>
                  <a:pt x="33484" y="16083"/>
                  <a:pt x="25032" y="8960"/>
                  <a:pt x="15294" y="4006"/>
                </a:cubicBezTo>
                <a:cubicBezTo>
                  <a:pt x="11429" y="2034"/>
                  <a:pt x="7308" y="402"/>
                  <a:pt x="2987" y="1"/>
                </a:cubicBezTo>
                <a:close/>
              </a:path>
            </a:pathLst>
          </a:custGeom>
          <a:solidFill>
            <a:srgbClr val="FFFFFF">
              <a:alpha val="803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7" name="Google Shape;1207;p7"/>
          <p:cNvSpPr/>
          <p:nvPr/>
        </p:nvSpPr>
        <p:spPr>
          <a:xfrm>
            <a:off x="3118675" y="4245740"/>
            <a:ext cx="6025358" cy="631685"/>
          </a:xfrm>
          <a:custGeom>
            <a:rect b="b" l="l" r="r" t="t"/>
            <a:pathLst>
              <a:path extrusionOk="0" h="21506" w="71325">
                <a:moveTo>
                  <a:pt x="66486" y="1"/>
                </a:moveTo>
                <a:cubicBezTo>
                  <a:pt x="57639" y="1"/>
                  <a:pt x="48667" y="1874"/>
                  <a:pt x="39989" y="3894"/>
                </a:cubicBezTo>
                <a:cubicBezTo>
                  <a:pt x="33911" y="5309"/>
                  <a:pt x="27832" y="6780"/>
                  <a:pt x="21658" y="7743"/>
                </a:cubicBezTo>
                <a:cubicBezTo>
                  <a:pt x="17551" y="8389"/>
                  <a:pt x="13389" y="8805"/>
                  <a:pt x="9228" y="8805"/>
                </a:cubicBezTo>
                <a:cubicBezTo>
                  <a:pt x="7182" y="8805"/>
                  <a:pt x="5136" y="8705"/>
                  <a:pt x="3097" y="8481"/>
                </a:cubicBezTo>
                <a:cubicBezTo>
                  <a:pt x="2058" y="8366"/>
                  <a:pt x="1029" y="8230"/>
                  <a:pt x="0" y="8050"/>
                </a:cubicBezTo>
                <a:lnTo>
                  <a:pt x="0" y="8050"/>
                </a:lnTo>
                <a:cubicBezTo>
                  <a:pt x="8438" y="12356"/>
                  <a:pt x="16850" y="16788"/>
                  <a:pt x="25985" y="19192"/>
                </a:cubicBezTo>
                <a:cubicBezTo>
                  <a:pt x="32371" y="20871"/>
                  <a:pt x="38900" y="21505"/>
                  <a:pt x="45482" y="21505"/>
                </a:cubicBezTo>
                <a:cubicBezTo>
                  <a:pt x="54073" y="21505"/>
                  <a:pt x="62753" y="20425"/>
                  <a:pt x="71325" y="19177"/>
                </a:cubicBezTo>
                <a:lnTo>
                  <a:pt x="71325" y="199"/>
                </a:lnTo>
                <a:cubicBezTo>
                  <a:pt x="69718" y="64"/>
                  <a:pt x="68104" y="1"/>
                  <a:pt x="66486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08" name="Google Shape;1208;p7"/>
          <p:cNvGrpSpPr/>
          <p:nvPr/>
        </p:nvGrpSpPr>
        <p:grpSpPr>
          <a:xfrm rot="285632">
            <a:off x="4468677" y="4363669"/>
            <a:ext cx="1790235" cy="587148"/>
            <a:chOff x="1656825" y="3872400"/>
            <a:chExt cx="835625" cy="274075"/>
          </a:xfrm>
        </p:grpSpPr>
        <p:sp>
          <p:nvSpPr>
            <p:cNvPr id="1209" name="Google Shape;1209;p7"/>
            <p:cNvSpPr/>
            <p:nvPr/>
          </p:nvSpPr>
          <p:spPr>
            <a:xfrm>
              <a:off x="1725475" y="4015575"/>
              <a:ext cx="191500" cy="105050"/>
            </a:xfrm>
            <a:custGeom>
              <a:rect b="b" l="l" r="r" t="t"/>
              <a:pathLst>
                <a:path extrusionOk="0" h="4202" w="7660">
                  <a:moveTo>
                    <a:pt x="2329" y="0"/>
                  </a:moveTo>
                  <a:cubicBezTo>
                    <a:pt x="1792" y="633"/>
                    <a:pt x="1320" y="1310"/>
                    <a:pt x="924" y="2023"/>
                  </a:cubicBezTo>
                  <a:cubicBezTo>
                    <a:pt x="542" y="2716"/>
                    <a:pt x="231" y="3443"/>
                    <a:pt x="0" y="4201"/>
                  </a:cubicBezTo>
                  <a:lnTo>
                    <a:pt x="7660" y="4201"/>
                  </a:lnTo>
                  <a:cubicBezTo>
                    <a:pt x="5963" y="2721"/>
                    <a:pt x="4096" y="1395"/>
                    <a:pt x="23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0" name="Google Shape;1210;p7"/>
            <p:cNvSpPr/>
            <p:nvPr/>
          </p:nvSpPr>
          <p:spPr>
            <a:xfrm>
              <a:off x="1916575" y="3874275"/>
              <a:ext cx="173200" cy="246350"/>
            </a:xfrm>
            <a:custGeom>
              <a:rect b="b" l="l" r="r" t="t"/>
              <a:pathLst>
                <a:path extrusionOk="0" h="9854" w="6928">
                  <a:moveTo>
                    <a:pt x="5768" y="0"/>
                  </a:moveTo>
                  <a:cubicBezTo>
                    <a:pt x="3830" y="196"/>
                    <a:pt x="1843" y="758"/>
                    <a:pt x="0" y="1642"/>
                  </a:cubicBezTo>
                  <a:cubicBezTo>
                    <a:pt x="1521" y="4382"/>
                    <a:pt x="3042" y="7118"/>
                    <a:pt x="4563" y="9853"/>
                  </a:cubicBezTo>
                  <a:lnTo>
                    <a:pt x="6927" y="9853"/>
                  </a:lnTo>
                  <a:cubicBezTo>
                    <a:pt x="6701" y="6581"/>
                    <a:pt x="6516" y="3308"/>
                    <a:pt x="6370" y="25"/>
                  </a:cubicBezTo>
                  <a:lnTo>
                    <a:pt x="576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1" name="Google Shape;1211;p7"/>
            <p:cNvSpPr/>
            <p:nvPr/>
          </p:nvSpPr>
          <p:spPr>
            <a:xfrm>
              <a:off x="2123000" y="3883300"/>
              <a:ext cx="110450" cy="237325"/>
            </a:xfrm>
            <a:custGeom>
              <a:rect b="b" l="l" r="r" t="t"/>
              <a:pathLst>
                <a:path extrusionOk="0" h="9493" w="4418">
                  <a:moveTo>
                    <a:pt x="2500" y="1"/>
                  </a:moveTo>
                  <a:lnTo>
                    <a:pt x="2485" y="41"/>
                  </a:lnTo>
                  <a:cubicBezTo>
                    <a:pt x="1611" y="3178"/>
                    <a:pt x="788" y="6330"/>
                    <a:pt x="0" y="9492"/>
                  </a:cubicBezTo>
                  <a:lnTo>
                    <a:pt x="1481" y="9492"/>
                  </a:lnTo>
                  <a:cubicBezTo>
                    <a:pt x="2550" y="6596"/>
                    <a:pt x="3514" y="3660"/>
                    <a:pt x="4382" y="698"/>
                  </a:cubicBezTo>
                  <a:lnTo>
                    <a:pt x="4417" y="613"/>
                  </a:lnTo>
                  <a:cubicBezTo>
                    <a:pt x="3790" y="367"/>
                    <a:pt x="3147" y="161"/>
                    <a:pt x="250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2" name="Google Shape;1212;p7"/>
            <p:cNvSpPr/>
            <p:nvPr/>
          </p:nvSpPr>
          <p:spPr>
            <a:xfrm>
              <a:off x="2160000" y="3898625"/>
              <a:ext cx="244600" cy="222000"/>
            </a:xfrm>
            <a:custGeom>
              <a:rect b="b" l="l" r="r" t="t"/>
              <a:pathLst>
                <a:path extrusionOk="0" h="8880" w="9784">
                  <a:moveTo>
                    <a:pt x="2937" y="0"/>
                  </a:moveTo>
                  <a:lnTo>
                    <a:pt x="2902" y="85"/>
                  </a:lnTo>
                  <a:cubicBezTo>
                    <a:pt x="2034" y="3047"/>
                    <a:pt x="1070" y="5983"/>
                    <a:pt x="1" y="8879"/>
                  </a:cubicBezTo>
                  <a:lnTo>
                    <a:pt x="5121" y="8879"/>
                  </a:lnTo>
                  <a:cubicBezTo>
                    <a:pt x="6702" y="7685"/>
                    <a:pt x="8253" y="6445"/>
                    <a:pt x="9774" y="5165"/>
                  </a:cubicBezTo>
                  <a:lnTo>
                    <a:pt x="9784" y="5165"/>
                  </a:lnTo>
                  <a:cubicBezTo>
                    <a:pt x="9272" y="4482"/>
                    <a:pt x="8699" y="3850"/>
                    <a:pt x="8082" y="3268"/>
                  </a:cubicBezTo>
                  <a:cubicBezTo>
                    <a:pt x="6601" y="1862"/>
                    <a:pt x="4845" y="743"/>
                    <a:pt x="29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3" name="Google Shape;1213;p7"/>
            <p:cNvSpPr/>
            <p:nvPr/>
          </p:nvSpPr>
          <p:spPr>
            <a:xfrm>
              <a:off x="1895625" y="3915300"/>
              <a:ext cx="135050" cy="205325"/>
            </a:xfrm>
            <a:custGeom>
              <a:rect b="b" l="l" r="r" t="t"/>
              <a:pathLst>
                <a:path extrusionOk="0" h="8213" w="5402">
                  <a:moveTo>
                    <a:pt x="838" y="1"/>
                  </a:moveTo>
                  <a:cubicBezTo>
                    <a:pt x="557" y="136"/>
                    <a:pt x="276" y="282"/>
                    <a:pt x="0" y="432"/>
                  </a:cubicBezTo>
                  <a:lnTo>
                    <a:pt x="55" y="533"/>
                  </a:lnTo>
                  <a:cubicBezTo>
                    <a:pt x="1360" y="3148"/>
                    <a:pt x="2766" y="5713"/>
                    <a:pt x="4267" y="8212"/>
                  </a:cubicBezTo>
                  <a:lnTo>
                    <a:pt x="5401" y="8212"/>
                  </a:lnTo>
                  <a:cubicBezTo>
                    <a:pt x="3880" y="5477"/>
                    <a:pt x="2359" y="2741"/>
                    <a:pt x="8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4" name="Google Shape;1214;p7"/>
            <p:cNvSpPr/>
            <p:nvPr/>
          </p:nvSpPr>
          <p:spPr>
            <a:xfrm>
              <a:off x="1783675" y="3926100"/>
              <a:ext cx="218625" cy="194525"/>
            </a:xfrm>
            <a:custGeom>
              <a:rect b="b" l="l" r="r" t="t"/>
              <a:pathLst>
                <a:path extrusionOk="0" h="7781" w="8745">
                  <a:moveTo>
                    <a:pt x="4478" y="0"/>
                  </a:moveTo>
                  <a:cubicBezTo>
                    <a:pt x="3690" y="427"/>
                    <a:pt x="2937" y="914"/>
                    <a:pt x="2235" y="1461"/>
                  </a:cubicBezTo>
                  <a:cubicBezTo>
                    <a:pt x="1989" y="1652"/>
                    <a:pt x="1748" y="1847"/>
                    <a:pt x="1512" y="2053"/>
                  </a:cubicBezTo>
                  <a:cubicBezTo>
                    <a:pt x="970" y="2525"/>
                    <a:pt x="463" y="3037"/>
                    <a:pt x="1" y="3579"/>
                  </a:cubicBezTo>
                  <a:cubicBezTo>
                    <a:pt x="1768" y="4974"/>
                    <a:pt x="3635" y="6305"/>
                    <a:pt x="5332" y="7780"/>
                  </a:cubicBezTo>
                  <a:lnTo>
                    <a:pt x="8745" y="7780"/>
                  </a:lnTo>
                  <a:cubicBezTo>
                    <a:pt x="7244" y="5281"/>
                    <a:pt x="5838" y="2716"/>
                    <a:pt x="4533" y="101"/>
                  </a:cubicBezTo>
                  <a:lnTo>
                    <a:pt x="447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5" name="Google Shape;1215;p7"/>
            <p:cNvSpPr/>
            <p:nvPr/>
          </p:nvSpPr>
          <p:spPr>
            <a:xfrm>
              <a:off x="2288000" y="4027725"/>
              <a:ext cx="166800" cy="92900"/>
            </a:xfrm>
            <a:custGeom>
              <a:rect b="b" l="l" r="r" t="t"/>
              <a:pathLst>
                <a:path extrusionOk="0" h="3716" w="6672">
                  <a:moveTo>
                    <a:pt x="4654" y="1"/>
                  </a:moveTo>
                  <a:cubicBezTo>
                    <a:pt x="3133" y="1281"/>
                    <a:pt x="1582" y="2521"/>
                    <a:pt x="1" y="3715"/>
                  </a:cubicBezTo>
                  <a:lnTo>
                    <a:pt x="6671" y="3715"/>
                  </a:lnTo>
                  <a:cubicBezTo>
                    <a:pt x="6380" y="2892"/>
                    <a:pt x="6009" y="2109"/>
                    <a:pt x="5567" y="1361"/>
                  </a:cubicBezTo>
                  <a:cubicBezTo>
                    <a:pt x="5291" y="889"/>
                    <a:pt x="4990" y="433"/>
                    <a:pt x="46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6" name="Google Shape;1216;p7"/>
            <p:cNvSpPr/>
            <p:nvPr/>
          </p:nvSpPr>
          <p:spPr>
            <a:xfrm>
              <a:off x="2060750" y="3872400"/>
              <a:ext cx="124750" cy="248225"/>
            </a:xfrm>
            <a:custGeom>
              <a:rect b="b" l="l" r="r" t="t"/>
              <a:pathLst>
                <a:path extrusionOk="0" h="9929" w="4990">
                  <a:moveTo>
                    <a:pt x="1535" y="1"/>
                  </a:moveTo>
                  <a:cubicBezTo>
                    <a:pt x="1030" y="1"/>
                    <a:pt x="517" y="27"/>
                    <a:pt x="1" y="75"/>
                  </a:cubicBezTo>
                  <a:lnTo>
                    <a:pt x="603" y="100"/>
                  </a:lnTo>
                  <a:cubicBezTo>
                    <a:pt x="749" y="3383"/>
                    <a:pt x="934" y="6656"/>
                    <a:pt x="1160" y="9928"/>
                  </a:cubicBezTo>
                  <a:lnTo>
                    <a:pt x="2490" y="9928"/>
                  </a:lnTo>
                  <a:cubicBezTo>
                    <a:pt x="3278" y="6766"/>
                    <a:pt x="4101" y="3614"/>
                    <a:pt x="4975" y="477"/>
                  </a:cubicBezTo>
                  <a:lnTo>
                    <a:pt x="4990" y="437"/>
                  </a:lnTo>
                  <a:cubicBezTo>
                    <a:pt x="3976" y="181"/>
                    <a:pt x="2932" y="35"/>
                    <a:pt x="1888" y="5"/>
                  </a:cubicBezTo>
                  <a:cubicBezTo>
                    <a:pt x="1771" y="2"/>
                    <a:pt x="1653" y="1"/>
                    <a:pt x="15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" name="Google Shape;1217;p7"/>
            <p:cNvSpPr/>
            <p:nvPr/>
          </p:nvSpPr>
          <p:spPr>
            <a:xfrm>
              <a:off x="1783425" y="4015450"/>
              <a:ext cx="147850" cy="118100"/>
            </a:xfrm>
            <a:custGeom>
              <a:rect b="b" l="l" r="r" t="t"/>
              <a:pathLst>
                <a:path extrusionOk="0" fill="none" h="4724" w="5914">
                  <a:moveTo>
                    <a:pt x="1" y="0"/>
                  </a:moveTo>
                  <a:cubicBezTo>
                    <a:pt x="6" y="0"/>
                    <a:pt x="11" y="5"/>
                    <a:pt x="11" y="5"/>
                  </a:cubicBezTo>
                  <a:cubicBezTo>
                    <a:pt x="1778" y="1400"/>
                    <a:pt x="3645" y="2726"/>
                    <a:pt x="5342" y="4206"/>
                  </a:cubicBezTo>
                  <a:cubicBezTo>
                    <a:pt x="5537" y="4377"/>
                    <a:pt x="5728" y="4548"/>
                    <a:pt x="5914" y="4723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8" name="Google Shape;1218;p7"/>
            <p:cNvSpPr/>
            <p:nvPr/>
          </p:nvSpPr>
          <p:spPr>
            <a:xfrm>
              <a:off x="2075800" y="3874900"/>
              <a:ext cx="14850" cy="258275"/>
            </a:xfrm>
            <a:custGeom>
              <a:rect b="b" l="l" r="r" t="t"/>
              <a:pathLst>
                <a:path extrusionOk="0" fill="none" h="10331" w="594">
                  <a:moveTo>
                    <a:pt x="1" y="0"/>
                  </a:moveTo>
                  <a:cubicBezTo>
                    <a:pt x="147" y="3283"/>
                    <a:pt x="332" y="6556"/>
                    <a:pt x="558" y="9828"/>
                  </a:cubicBezTo>
                  <a:cubicBezTo>
                    <a:pt x="573" y="9999"/>
                    <a:pt x="583" y="10165"/>
                    <a:pt x="593" y="10330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9" name="Google Shape;1219;p7"/>
            <p:cNvSpPr/>
            <p:nvPr/>
          </p:nvSpPr>
          <p:spPr>
            <a:xfrm>
              <a:off x="2118600" y="3884300"/>
              <a:ext cx="66525" cy="254250"/>
            </a:xfrm>
            <a:custGeom>
              <a:rect b="b" l="l" r="r" t="t"/>
              <a:pathLst>
                <a:path extrusionOk="0" fill="none" h="10170" w="2661">
                  <a:moveTo>
                    <a:pt x="2661" y="1"/>
                  </a:moveTo>
                  <a:cubicBezTo>
                    <a:pt x="1787" y="3138"/>
                    <a:pt x="964" y="6290"/>
                    <a:pt x="176" y="9452"/>
                  </a:cubicBezTo>
                  <a:cubicBezTo>
                    <a:pt x="116" y="9693"/>
                    <a:pt x="61" y="9934"/>
                    <a:pt x="1" y="10170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0" name="Google Shape;1220;p7"/>
            <p:cNvSpPr/>
            <p:nvPr/>
          </p:nvSpPr>
          <p:spPr>
            <a:xfrm>
              <a:off x="2152225" y="3900750"/>
              <a:ext cx="80350" cy="241075"/>
            </a:xfrm>
            <a:custGeom>
              <a:rect b="b" l="l" r="r" t="t"/>
              <a:pathLst>
                <a:path extrusionOk="0" fill="none" h="9643" w="3214">
                  <a:moveTo>
                    <a:pt x="3213" y="0"/>
                  </a:moveTo>
                  <a:cubicBezTo>
                    <a:pt x="2345" y="2962"/>
                    <a:pt x="1381" y="5898"/>
                    <a:pt x="312" y="8794"/>
                  </a:cubicBezTo>
                  <a:cubicBezTo>
                    <a:pt x="212" y="9080"/>
                    <a:pt x="106" y="9361"/>
                    <a:pt x="1" y="9642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1" name="Google Shape;1221;p7"/>
            <p:cNvSpPr/>
            <p:nvPr/>
          </p:nvSpPr>
          <p:spPr>
            <a:xfrm>
              <a:off x="2242700" y="3994850"/>
              <a:ext cx="21350" cy="38425"/>
            </a:xfrm>
            <a:custGeom>
              <a:rect b="b" l="l" r="r" t="t"/>
              <a:pathLst>
                <a:path extrusionOk="0" fill="none" h="1537" w="854">
                  <a:moveTo>
                    <a:pt x="854" y="1"/>
                  </a:moveTo>
                  <a:cubicBezTo>
                    <a:pt x="523" y="483"/>
                    <a:pt x="237" y="1000"/>
                    <a:pt x="1" y="1537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2" name="Google Shape;1222;p7"/>
            <p:cNvSpPr/>
            <p:nvPr/>
          </p:nvSpPr>
          <p:spPr>
            <a:xfrm>
              <a:off x="2272325" y="4004025"/>
              <a:ext cx="20975" cy="29625"/>
            </a:xfrm>
            <a:custGeom>
              <a:rect b="b" l="l" r="r" t="t"/>
              <a:pathLst>
                <a:path extrusionOk="0" fill="none" h="1185" w="839">
                  <a:moveTo>
                    <a:pt x="838" y="0"/>
                  </a:moveTo>
                  <a:cubicBezTo>
                    <a:pt x="557" y="392"/>
                    <a:pt x="281" y="788"/>
                    <a:pt x="0" y="1185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3" name="Google Shape;1223;p7"/>
            <p:cNvSpPr/>
            <p:nvPr/>
          </p:nvSpPr>
          <p:spPr>
            <a:xfrm>
              <a:off x="2254875" y="4027725"/>
              <a:ext cx="149475" cy="117750"/>
            </a:xfrm>
            <a:custGeom>
              <a:rect b="b" l="l" r="r" t="t"/>
              <a:pathLst>
                <a:path extrusionOk="0" fill="none" h="4710" w="5979">
                  <a:moveTo>
                    <a:pt x="5979" y="1"/>
                  </a:moveTo>
                  <a:cubicBezTo>
                    <a:pt x="4458" y="1281"/>
                    <a:pt x="2907" y="2521"/>
                    <a:pt x="1326" y="3715"/>
                  </a:cubicBezTo>
                  <a:cubicBezTo>
                    <a:pt x="884" y="4052"/>
                    <a:pt x="442" y="4383"/>
                    <a:pt x="1" y="4709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4" name="Google Shape;1224;p7"/>
            <p:cNvSpPr/>
            <p:nvPr/>
          </p:nvSpPr>
          <p:spPr>
            <a:xfrm>
              <a:off x="1897000" y="3928600"/>
              <a:ext cx="116725" cy="210975"/>
            </a:xfrm>
            <a:custGeom>
              <a:rect b="b" l="l" r="r" t="t"/>
              <a:pathLst>
                <a:path extrusionOk="0" fill="none" h="8439" w="4669">
                  <a:moveTo>
                    <a:pt x="0" y="1"/>
                  </a:moveTo>
                  <a:cubicBezTo>
                    <a:pt x="1305" y="2616"/>
                    <a:pt x="2711" y="5181"/>
                    <a:pt x="4212" y="7680"/>
                  </a:cubicBezTo>
                  <a:cubicBezTo>
                    <a:pt x="4362" y="7936"/>
                    <a:pt x="4513" y="8187"/>
                    <a:pt x="4668" y="8438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5" name="Google Shape;1225;p7"/>
            <p:cNvSpPr/>
            <p:nvPr/>
          </p:nvSpPr>
          <p:spPr>
            <a:xfrm>
              <a:off x="1916075" y="3914425"/>
              <a:ext cx="128900" cy="232050"/>
            </a:xfrm>
            <a:custGeom>
              <a:rect b="b" l="l" r="r" t="t"/>
              <a:pathLst>
                <a:path extrusionOk="0" fill="none" h="9282" w="5156">
                  <a:moveTo>
                    <a:pt x="0" y="1"/>
                  </a:moveTo>
                  <a:cubicBezTo>
                    <a:pt x="10" y="11"/>
                    <a:pt x="15" y="26"/>
                    <a:pt x="20" y="36"/>
                  </a:cubicBezTo>
                  <a:cubicBezTo>
                    <a:pt x="1541" y="2776"/>
                    <a:pt x="3062" y="5512"/>
                    <a:pt x="4583" y="8247"/>
                  </a:cubicBezTo>
                  <a:cubicBezTo>
                    <a:pt x="4774" y="8594"/>
                    <a:pt x="4964" y="8940"/>
                    <a:pt x="5155" y="9281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6" name="Google Shape;1226;p7"/>
            <p:cNvSpPr/>
            <p:nvPr/>
          </p:nvSpPr>
          <p:spPr>
            <a:xfrm>
              <a:off x="2000775" y="3951325"/>
              <a:ext cx="19600" cy="43800"/>
            </a:xfrm>
            <a:custGeom>
              <a:rect b="b" l="l" r="r" t="t"/>
              <a:pathLst>
                <a:path extrusionOk="0" fill="none" h="1752" w="784">
                  <a:moveTo>
                    <a:pt x="0" y="0"/>
                  </a:moveTo>
                  <a:cubicBezTo>
                    <a:pt x="231" y="597"/>
                    <a:pt x="492" y="1180"/>
                    <a:pt x="783" y="1752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7" name="Google Shape;1227;p7"/>
            <p:cNvSpPr/>
            <p:nvPr/>
          </p:nvSpPr>
          <p:spPr>
            <a:xfrm>
              <a:off x="2033025" y="3944175"/>
              <a:ext cx="9550" cy="34400"/>
            </a:xfrm>
            <a:custGeom>
              <a:rect b="b" l="l" r="r" t="t"/>
              <a:pathLst>
                <a:path extrusionOk="0" fill="none" h="1376" w="382">
                  <a:moveTo>
                    <a:pt x="0" y="0"/>
                  </a:moveTo>
                  <a:cubicBezTo>
                    <a:pt x="126" y="462"/>
                    <a:pt x="256" y="919"/>
                    <a:pt x="382" y="1375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8" name="Google Shape;1228;p7"/>
            <p:cNvSpPr/>
            <p:nvPr/>
          </p:nvSpPr>
          <p:spPr>
            <a:xfrm>
              <a:off x="1813300" y="3964125"/>
              <a:ext cx="20225" cy="27250"/>
            </a:xfrm>
            <a:custGeom>
              <a:rect b="b" l="l" r="r" t="t"/>
              <a:pathLst>
                <a:path extrusionOk="0" fill="none" h="1090" w="809">
                  <a:moveTo>
                    <a:pt x="1" y="0"/>
                  </a:moveTo>
                  <a:cubicBezTo>
                    <a:pt x="96" y="186"/>
                    <a:pt x="201" y="367"/>
                    <a:pt x="327" y="532"/>
                  </a:cubicBezTo>
                  <a:cubicBezTo>
                    <a:pt x="467" y="733"/>
                    <a:pt x="628" y="919"/>
                    <a:pt x="809" y="1089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9" name="Google Shape;1229;p7"/>
            <p:cNvSpPr/>
            <p:nvPr/>
          </p:nvSpPr>
          <p:spPr>
            <a:xfrm>
              <a:off x="1831500" y="3949550"/>
              <a:ext cx="18100" cy="29275"/>
            </a:xfrm>
            <a:custGeom>
              <a:rect b="b" l="l" r="r" t="t"/>
              <a:pathLst>
                <a:path extrusionOk="0" fill="none" h="1171" w="724">
                  <a:moveTo>
                    <a:pt x="0" y="1"/>
                  </a:moveTo>
                  <a:cubicBezTo>
                    <a:pt x="111" y="177"/>
                    <a:pt x="216" y="352"/>
                    <a:pt x="322" y="523"/>
                  </a:cubicBezTo>
                  <a:cubicBezTo>
                    <a:pt x="452" y="739"/>
                    <a:pt x="588" y="955"/>
                    <a:pt x="723" y="1170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0" name="Google Shape;1230;p7"/>
            <p:cNvSpPr/>
            <p:nvPr/>
          </p:nvSpPr>
          <p:spPr>
            <a:xfrm>
              <a:off x="1733250" y="4053325"/>
              <a:ext cx="23850" cy="19850"/>
            </a:xfrm>
            <a:custGeom>
              <a:rect b="b" l="l" r="r" t="t"/>
              <a:pathLst>
                <a:path extrusionOk="0" fill="none" h="794" w="954">
                  <a:moveTo>
                    <a:pt x="0" y="1"/>
                  </a:moveTo>
                  <a:cubicBezTo>
                    <a:pt x="206" y="172"/>
                    <a:pt x="412" y="342"/>
                    <a:pt x="613" y="513"/>
                  </a:cubicBezTo>
                  <a:cubicBezTo>
                    <a:pt x="728" y="608"/>
                    <a:pt x="838" y="704"/>
                    <a:pt x="954" y="794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1" name="Google Shape;1231;p7"/>
            <p:cNvSpPr/>
            <p:nvPr/>
          </p:nvSpPr>
          <p:spPr>
            <a:xfrm>
              <a:off x="2347850" y="3969775"/>
              <a:ext cx="24125" cy="21475"/>
            </a:xfrm>
            <a:custGeom>
              <a:rect b="b" l="l" r="r" t="t"/>
              <a:pathLst>
                <a:path extrusionOk="0" fill="none" h="859" w="965">
                  <a:moveTo>
                    <a:pt x="1" y="858"/>
                  </a:moveTo>
                  <a:cubicBezTo>
                    <a:pt x="207" y="733"/>
                    <a:pt x="397" y="587"/>
                    <a:pt x="568" y="422"/>
                  </a:cubicBezTo>
                  <a:cubicBezTo>
                    <a:pt x="714" y="291"/>
                    <a:pt x="844" y="151"/>
                    <a:pt x="965" y="0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2" name="Google Shape;1232;p7"/>
            <p:cNvSpPr/>
            <p:nvPr/>
          </p:nvSpPr>
          <p:spPr>
            <a:xfrm>
              <a:off x="2417250" y="4053075"/>
              <a:ext cx="28875" cy="13200"/>
            </a:xfrm>
            <a:custGeom>
              <a:rect b="b" l="l" r="r" t="t"/>
              <a:pathLst>
                <a:path extrusionOk="0" fill="none" h="528" w="1155">
                  <a:moveTo>
                    <a:pt x="1" y="528"/>
                  </a:moveTo>
                  <a:cubicBezTo>
                    <a:pt x="131" y="468"/>
                    <a:pt x="262" y="407"/>
                    <a:pt x="397" y="347"/>
                  </a:cubicBezTo>
                  <a:cubicBezTo>
                    <a:pt x="648" y="232"/>
                    <a:pt x="904" y="116"/>
                    <a:pt x="1155" y="1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3" name="Google Shape;1233;p7"/>
            <p:cNvSpPr/>
            <p:nvPr/>
          </p:nvSpPr>
          <p:spPr>
            <a:xfrm>
              <a:off x="1709900" y="4120600"/>
              <a:ext cx="782550" cy="25"/>
            </a:xfrm>
            <a:custGeom>
              <a:rect b="b" l="l" r="r" t="t"/>
              <a:pathLst>
                <a:path extrusionOk="0" fill="none" h="1" w="31302">
                  <a:moveTo>
                    <a:pt x="1" y="0"/>
                  </a:moveTo>
                  <a:lnTo>
                    <a:pt x="623" y="0"/>
                  </a:lnTo>
                  <a:lnTo>
                    <a:pt x="8283" y="0"/>
                  </a:lnTo>
                  <a:lnTo>
                    <a:pt x="11696" y="0"/>
                  </a:lnTo>
                  <a:lnTo>
                    <a:pt x="12830" y="0"/>
                  </a:lnTo>
                  <a:lnTo>
                    <a:pt x="15194" y="0"/>
                  </a:lnTo>
                  <a:lnTo>
                    <a:pt x="16524" y="0"/>
                  </a:lnTo>
                  <a:lnTo>
                    <a:pt x="18005" y="0"/>
                  </a:lnTo>
                  <a:lnTo>
                    <a:pt x="23125" y="0"/>
                  </a:lnTo>
                  <a:lnTo>
                    <a:pt x="29795" y="0"/>
                  </a:lnTo>
                  <a:lnTo>
                    <a:pt x="31301" y="0"/>
                  </a:ln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4" name="Google Shape;1234;p7"/>
            <p:cNvSpPr/>
            <p:nvPr/>
          </p:nvSpPr>
          <p:spPr>
            <a:xfrm>
              <a:off x="1656825" y="4109800"/>
              <a:ext cx="830225" cy="25"/>
            </a:xfrm>
            <a:custGeom>
              <a:rect b="b" l="l" r="r" t="t"/>
              <a:pathLst>
                <a:path extrusionOk="0" fill="none" h="1" w="33209">
                  <a:moveTo>
                    <a:pt x="33208" y="1"/>
                  </a:moveTo>
                  <a:lnTo>
                    <a:pt x="32987" y="1"/>
                  </a:lnTo>
                  <a:lnTo>
                    <a:pt x="0" y="1"/>
                  </a:ln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35" name="Google Shape;1235;p7"/>
          <p:cNvSpPr/>
          <p:nvPr/>
        </p:nvSpPr>
        <p:spPr>
          <a:xfrm>
            <a:off x="0" y="3962877"/>
            <a:ext cx="9144014" cy="1197398"/>
          </a:xfrm>
          <a:custGeom>
            <a:rect b="b" l="l" r="r" t="t"/>
            <a:pathLst>
              <a:path extrusionOk="0" h="34046" w="108242">
                <a:moveTo>
                  <a:pt x="1249" y="1"/>
                </a:moveTo>
                <a:cubicBezTo>
                  <a:pt x="833" y="1"/>
                  <a:pt x="417" y="7"/>
                  <a:pt x="0" y="20"/>
                </a:cubicBezTo>
                <a:lnTo>
                  <a:pt x="0" y="34046"/>
                </a:lnTo>
                <a:lnTo>
                  <a:pt x="108242" y="34046"/>
                </a:lnTo>
                <a:lnTo>
                  <a:pt x="108242" y="22491"/>
                </a:lnTo>
                <a:cubicBezTo>
                  <a:pt x="99670" y="23739"/>
                  <a:pt x="90990" y="24819"/>
                  <a:pt x="82399" y="24819"/>
                </a:cubicBezTo>
                <a:cubicBezTo>
                  <a:pt x="75817" y="24819"/>
                  <a:pt x="69288" y="24185"/>
                  <a:pt x="62902" y="22506"/>
                </a:cubicBezTo>
                <a:cubicBezTo>
                  <a:pt x="53767" y="20102"/>
                  <a:pt x="45355" y="15670"/>
                  <a:pt x="36917" y="11364"/>
                </a:cubicBezTo>
                <a:cubicBezTo>
                  <a:pt x="35175" y="10475"/>
                  <a:pt x="33429" y="9592"/>
                  <a:pt x="31677" y="8733"/>
                </a:cubicBezTo>
                <a:cubicBezTo>
                  <a:pt x="22119" y="4054"/>
                  <a:pt x="11836" y="1"/>
                  <a:pt x="1249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36" name="Google Shape;1236;p7"/>
          <p:cNvGrpSpPr/>
          <p:nvPr/>
        </p:nvGrpSpPr>
        <p:grpSpPr>
          <a:xfrm flipH="1">
            <a:off x="-553434" y="3453275"/>
            <a:ext cx="2074856" cy="1830674"/>
            <a:chOff x="2489900" y="3367200"/>
            <a:chExt cx="903250" cy="796950"/>
          </a:xfrm>
        </p:grpSpPr>
        <p:sp>
          <p:nvSpPr>
            <p:cNvPr id="1237" name="Google Shape;1237;p7"/>
            <p:cNvSpPr/>
            <p:nvPr/>
          </p:nvSpPr>
          <p:spPr>
            <a:xfrm>
              <a:off x="2713025" y="3820200"/>
              <a:ext cx="71425" cy="42300"/>
            </a:xfrm>
            <a:custGeom>
              <a:rect b="b" l="l" r="r" t="t"/>
              <a:pathLst>
                <a:path extrusionOk="0" h="1692" w="2857">
                  <a:moveTo>
                    <a:pt x="1817" y="0"/>
                  </a:moveTo>
                  <a:cubicBezTo>
                    <a:pt x="1205" y="131"/>
                    <a:pt x="597" y="286"/>
                    <a:pt x="0" y="477"/>
                  </a:cubicBezTo>
                  <a:cubicBezTo>
                    <a:pt x="226" y="868"/>
                    <a:pt x="417" y="1290"/>
                    <a:pt x="633" y="1692"/>
                  </a:cubicBezTo>
                  <a:cubicBezTo>
                    <a:pt x="1365" y="1521"/>
                    <a:pt x="2108" y="1395"/>
                    <a:pt x="2856" y="1300"/>
                  </a:cubicBezTo>
                  <a:cubicBezTo>
                    <a:pt x="2610" y="1104"/>
                    <a:pt x="2389" y="888"/>
                    <a:pt x="2199" y="637"/>
                  </a:cubicBezTo>
                  <a:cubicBezTo>
                    <a:pt x="2053" y="442"/>
                    <a:pt x="1928" y="221"/>
                    <a:pt x="181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8" name="Google Shape;1238;p7"/>
            <p:cNvSpPr/>
            <p:nvPr/>
          </p:nvSpPr>
          <p:spPr>
            <a:xfrm>
              <a:off x="2908525" y="3960850"/>
              <a:ext cx="141175" cy="150100"/>
            </a:xfrm>
            <a:custGeom>
              <a:rect b="b" l="l" r="r" t="t"/>
              <a:pathLst>
                <a:path extrusionOk="0" h="6004" w="5647">
                  <a:moveTo>
                    <a:pt x="0" y="1"/>
                  </a:moveTo>
                  <a:cubicBezTo>
                    <a:pt x="141" y="764"/>
                    <a:pt x="276" y="1527"/>
                    <a:pt x="412" y="2294"/>
                  </a:cubicBezTo>
                  <a:cubicBezTo>
                    <a:pt x="1747" y="3444"/>
                    <a:pt x="3233" y="4498"/>
                    <a:pt x="3840" y="6004"/>
                  </a:cubicBezTo>
                  <a:lnTo>
                    <a:pt x="5647" y="6004"/>
                  </a:lnTo>
                  <a:cubicBezTo>
                    <a:pt x="5361" y="4307"/>
                    <a:pt x="4056" y="3273"/>
                    <a:pt x="2675" y="2274"/>
                  </a:cubicBezTo>
                  <a:cubicBezTo>
                    <a:pt x="1712" y="1572"/>
                    <a:pt x="713" y="884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9" name="Google Shape;1239;p7"/>
            <p:cNvSpPr/>
            <p:nvPr/>
          </p:nvSpPr>
          <p:spPr>
            <a:xfrm>
              <a:off x="2671350" y="3718300"/>
              <a:ext cx="89875" cy="101925"/>
            </a:xfrm>
            <a:custGeom>
              <a:rect b="b" l="l" r="r" t="t"/>
              <a:pathLst>
                <a:path extrusionOk="0" h="4077" w="3595">
                  <a:moveTo>
                    <a:pt x="16" y="0"/>
                  </a:moveTo>
                  <a:lnTo>
                    <a:pt x="1" y="41"/>
                  </a:lnTo>
                  <a:cubicBezTo>
                    <a:pt x="181" y="487"/>
                    <a:pt x="297" y="954"/>
                    <a:pt x="472" y="1396"/>
                  </a:cubicBezTo>
                  <a:cubicBezTo>
                    <a:pt x="1195" y="1662"/>
                    <a:pt x="1963" y="1868"/>
                    <a:pt x="2505" y="2410"/>
                  </a:cubicBezTo>
                  <a:cubicBezTo>
                    <a:pt x="2967" y="2866"/>
                    <a:pt x="3193" y="3494"/>
                    <a:pt x="3484" y="4076"/>
                  </a:cubicBezTo>
                  <a:cubicBezTo>
                    <a:pt x="3494" y="4071"/>
                    <a:pt x="3504" y="4071"/>
                    <a:pt x="3514" y="4066"/>
                  </a:cubicBezTo>
                  <a:cubicBezTo>
                    <a:pt x="3564" y="3238"/>
                    <a:pt x="3595" y="2400"/>
                    <a:pt x="3564" y="1566"/>
                  </a:cubicBezTo>
                  <a:lnTo>
                    <a:pt x="3579" y="1556"/>
                  </a:lnTo>
                  <a:cubicBezTo>
                    <a:pt x="3208" y="1004"/>
                    <a:pt x="2781" y="537"/>
                    <a:pt x="2149" y="342"/>
                  </a:cubicBezTo>
                  <a:cubicBezTo>
                    <a:pt x="1617" y="176"/>
                    <a:pt x="1050" y="246"/>
                    <a:pt x="508" y="141"/>
                  </a:cubicBezTo>
                  <a:cubicBezTo>
                    <a:pt x="342" y="111"/>
                    <a:pt x="176" y="61"/>
                    <a:pt x="1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" name="Google Shape;1240;p7"/>
            <p:cNvSpPr/>
            <p:nvPr/>
          </p:nvSpPr>
          <p:spPr>
            <a:xfrm>
              <a:off x="3088950" y="3831350"/>
              <a:ext cx="93025" cy="154125"/>
            </a:xfrm>
            <a:custGeom>
              <a:rect b="b" l="l" r="r" t="t"/>
              <a:pathLst>
                <a:path extrusionOk="0" h="6165" w="3721">
                  <a:moveTo>
                    <a:pt x="1045" y="1"/>
                  </a:moveTo>
                  <a:cubicBezTo>
                    <a:pt x="739" y="959"/>
                    <a:pt x="327" y="1893"/>
                    <a:pt x="1" y="2852"/>
                  </a:cubicBezTo>
                  <a:lnTo>
                    <a:pt x="66" y="2877"/>
                  </a:lnTo>
                  <a:cubicBezTo>
                    <a:pt x="935" y="4006"/>
                    <a:pt x="1848" y="5105"/>
                    <a:pt x="2807" y="6164"/>
                  </a:cubicBezTo>
                  <a:cubicBezTo>
                    <a:pt x="3123" y="5135"/>
                    <a:pt x="3494" y="4112"/>
                    <a:pt x="3720" y="3073"/>
                  </a:cubicBezTo>
                  <a:cubicBezTo>
                    <a:pt x="2772" y="2099"/>
                    <a:pt x="1878" y="1070"/>
                    <a:pt x="10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1" name="Google Shape;1241;p7"/>
            <p:cNvSpPr/>
            <p:nvPr/>
          </p:nvSpPr>
          <p:spPr>
            <a:xfrm>
              <a:off x="3157725" y="3563950"/>
              <a:ext cx="41800" cy="101425"/>
            </a:xfrm>
            <a:custGeom>
              <a:rect b="b" l="l" r="r" t="t"/>
              <a:pathLst>
                <a:path extrusionOk="0" h="4057" w="1672">
                  <a:moveTo>
                    <a:pt x="1401" y="1"/>
                  </a:moveTo>
                  <a:cubicBezTo>
                    <a:pt x="1014" y="819"/>
                    <a:pt x="578" y="1667"/>
                    <a:pt x="156" y="2465"/>
                  </a:cubicBezTo>
                  <a:cubicBezTo>
                    <a:pt x="136" y="2445"/>
                    <a:pt x="116" y="2425"/>
                    <a:pt x="96" y="2400"/>
                  </a:cubicBezTo>
                  <a:cubicBezTo>
                    <a:pt x="61" y="2922"/>
                    <a:pt x="21" y="3444"/>
                    <a:pt x="1" y="3966"/>
                  </a:cubicBezTo>
                  <a:cubicBezTo>
                    <a:pt x="31" y="3996"/>
                    <a:pt x="61" y="4026"/>
                    <a:pt x="91" y="4056"/>
                  </a:cubicBezTo>
                  <a:cubicBezTo>
                    <a:pt x="618" y="3379"/>
                    <a:pt x="1080" y="2691"/>
                    <a:pt x="1607" y="2013"/>
                  </a:cubicBezTo>
                  <a:lnTo>
                    <a:pt x="1672" y="2003"/>
                  </a:lnTo>
                  <a:cubicBezTo>
                    <a:pt x="1592" y="1336"/>
                    <a:pt x="1516" y="668"/>
                    <a:pt x="14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2" name="Google Shape;1242;p7"/>
            <p:cNvSpPr/>
            <p:nvPr/>
          </p:nvSpPr>
          <p:spPr>
            <a:xfrm>
              <a:off x="2728825" y="3852700"/>
              <a:ext cx="190125" cy="166275"/>
            </a:xfrm>
            <a:custGeom>
              <a:rect b="b" l="l" r="r" t="t"/>
              <a:pathLst>
                <a:path extrusionOk="0" h="6651" w="7605">
                  <a:moveTo>
                    <a:pt x="2224" y="0"/>
                  </a:moveTo>
                  <a:cubicBezTo>
                    <a:pt x="1476" y="95"/>
                    <a:pt x="733" y="221"/>
                    <a:pt x="1" y="392"/>
                  </a:cubicBezTo>
                  <a:cubicBezTo>
                    <a:pt x="201" y="758"/>
                    <a:pt x="422" y="1109"/>
                    <a:pt x="708" y="1410"/>
                  </a:cubicBezTo>
                  <a:cubicBezTo>
                    <a:pt x="1481" y="2229"/>
                    <a:pt x="2651" y="2610"/>
                    <a:pt x="3353" y="3493"/>
                  </a:cubicBezTo>
                  <a:cubicBezTo>
                    <a:pt x="3966" y="4261"/>
                    <a:pt x="4126" y="5285"/>
                    <a:pt x="4443" y="6214"/>
                  </a:cubicBezTo>
                  <a:cubicBezTo>
                    <a:pt x="4458" y="6259"/>
                    <a:pt x="4473" y="6299"/>
                    <a:pt x="4488" y="6339"/>
                  </a:cubicBezTo>
                  <a:lnTo>
                    <a:pt x="4548" y="6319"/>
                  </a:lnTo>
                  <a:cubicBezTo>
                    <a:pt x="4814" y="6334"/>
                    <a:pt x="5080" y="6354"/>
                    <a:pt x="5346" y="6380"/>
                  </a:cubicBezTo>
                  <a:cubicBezTo>
                    <a:pt x="6104" y="6450"/>
                    <a:pt x="6857" y="6545"/>
                    <a:pt x="7605" y="6651"/>
                  </a:cubicBezTo>
                  <a:cubicBezTo>
                    <a:pt x="7605" y="6641"/>
                    <a:pt x="7600" y="6631"/>
                    <a:pt x="7600" y="6620"/>
                  </a:cubicBezTo>
                  <a:cubicBezTo>
                    <a:pt x="6606" y="5767"/>
                    <a:pt x="5692" y="4864"/>
                    <a:pt x="5271" y="3679"/>
                  </a:cubicBezTo>
                  <a:cubicBezTo>
                    <a:pt x="5090" y="3177"/>
                    <a:pt x="5005" y="2640"/>
                    <a:pt x="4754" y="2173"/>
                  </a:cubicBezTo>
                  <a:cubicBezTo>
                    <a:pt x="4227" y="1180"/>
                    <a:pt x="3097" y="708"/>
                    <a:pt x="22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3" name="Google Shape;1243;p7"/>
            <p:cNvSpPr/>
            <p:nvPr/>
          </p:nvSpPr>
          <p:spPr>
            <a:xfrm>
              <a:off x="2512875" y="3681350"/>
              <a:ext cx="170425" cy="86025"/>
            </a:xfrm>
            <a:custGeom>
              <a:rect b="b" l="l" r="r" t="t"/>
              <a:pathLst>
                <a:path extrusionOk="0" h="3441" w="6817">
                  <a:moveTo>
                    <a:pt x="371" y="1"/>
                  </a:moveTo>
                  <a:cubicBezTo>
                    <a:pt x="252" y="1"/>
                    <a:pt x="132" y="6"/>
                    <a:pt x="10" y="18"/>
                  </a:cubicBezTo>
                  <a:lnTo>
                    <a:pt x="0" y="98"/>
                  </a:lnTo>
                  <a:cubicBezTo>
                    <a:pt x="849" y="203"/>
                    <a:pt x="1777" y="821"/>
                    <a:pt x="2329" y="1403"/>
                  </a:cubicBezTo>
                  <a:cubicBezTo>
                    <a:pt x="2957" y="2071"/>
                    <a:pt x="3474" y="2874"/>
                    <a:pt x="4176" y="3441"/>
                  </a:cubicBezTo>
                  <a:cubicBezTo>
                    <a:pt x="4508" y="3371"/>
                    <a:pt x="4839" y="3300"/>
                    <a:pt x="5165" y="3230"/>
                  </a:cubicBezTo>
                  <a:cubicBezTo>
                    <a:pt x="5717" y="3115"/>
                    <a:pt x="6264" y="2994"/>
                    <a:pt x="6817" y="2879"/>
                  </a:cubicBezTo>
                  <a:cubicBezTo>
                    <a:pt x="6817" y="2879"/>
                    <a:pt x="6811" y="2879"/>
                    <a:pt x="6811" y="2874"/>
                  </a:cubicBezTo>
                  <a:cubicBezTo>
                    <a:pt x="6726" y="2844"/>
                    <a:pt x="6641" y="2808"/>
                    <a:pt x="6556" y="2778"/>
                  </a:cubicBezTo>
                  <a:cubicBezTo>
                    <a:pt x="4435" y="1930"/>
                    <a:pt x="2600" y="1"/>
                    <a:pt x="371" y="1"/>
                  </a:cubicBezTo>
                  <a:close/>
                </a:path>
              </a:pathLst>
            </a:custGeom>
            <a:solidFill>
              <a:srgbClr val="59C7D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4" name="Google Shape;1244;p7"/>
            <p:cNvSpPr/>
            <p:nvPr/>
          </p:nvSpPr>
          <p:spPr>
            <a:xfrm>
              <a:off x="2758450" y="3757200"/>
              <a:ext cx="28625" cy="95525"/>
            </a:xfrm>
            <a:custGeom>
              <a:rect b="b" l="l" r="r" t="t"/>
              <a:pathLst>
                <a:path extrusionOk="0" h="3821" w="1145">
                  <a:moveTo>
                    <a:pt x="95" y="0"/>
                  </a:moveTo>
                  <a:lnTo>
                    <a:pt x="80" y="10"/>
                  </a:lnTo>
                  <a:cubicBezTo>
                    <a:pt x="111" y="844"/>
                    <a:pt x="80" y="1682"/>
                    <a:pt x="30" y="2510"/>
                  </a:cubicBezTo>
                  <a:cubicBezTo>
                    <a:pt x="20" y="2515"/>
                    <a:pt x="10" y="2515"/>
                    <a:pt x="0" y="2520"/>
                  </a:cubicBezTo>
                  <a:cubicBezTo>
                    <a:pt x="111" y="2741"/>
                    <a:pt x="236" y="2962"/>
                    <a:pt x="382" y="3157"/>
                  </a:cubicBezTo>
                  <a:cubicBezTo>
                    <a:pt x="572" y="3408"/>
                    <a:pt x="793" y="3624"/>
                    <a:pt x="1039" y="3820"/>
                  </a:cubicBezTo>
                  <a:cubicBezTo>
                    <a:pt x="1064" y="3815"/>
                    <a:pt x="1089" y="3815"/>
                    <a:pt x="1114" y="3810"/>
                  </a:cubicBezTo>
                  <a:cubicBezTo>
                    <a:pt x="1144" y="3107"/>
                    <a:pt x="1104" y="2369"/>
                    <a:pt x="1124" y="1667"/>
                  </a:cubicBezTo>
                  <a:cubicBezTo>
                    <a:pt x="748" y="1135"/>
                    <a:pt x="447" y="527"/>
                    <a:pt x="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5" name="Google Shape;1245;p7"/>
            <p:cNvSpPr/>
            <p:nvPr/>
          </p:nvSpPr>
          <p:spPr>
            <a:xfrm>
              <a:off x="3069250" y="3902625"/>
              <a:ext cx="89875" cy="208325"/>
            </a:xfrm>
            <a:custGeom>
              <a:rect b="b" l="l" r="r" t="t"/>
              <a:pathLst>
                <a:path extrusionOk="0" h="8333" w="3595">
                  <a:moveTo>
                    <a:pt x="789" y="1"/>
                  </a:moveTo>
                  <a:cubicBezTo>
                    <a:pt x="754" y="101"/>
                    <a:pt x="719" y="201"/>
                    <a:pt x="689" y="302"/>
                  </a:cubicBezTo>
                  <a:cubicBezTo>
                    <a:pt x="302" y="1522"/>
                    <a:pt x="1" y="2917"/>
                    <a:pt x="237" y="4202"/>
                  </a:cubicBezTo>
                  <a:cubicBezTo>
                    <a:pt x="458" y="4694"/>
                    <a:pt x="684" y="5181"/>
                    <a:pt x="874" y="5688"/>
                  </a:cubicBezTo>
                  <a:cubicBezTo>
                    <a:pt x="1196" y="6521"/>
                    <a:pt x="1421" y="7444"/>
                    <a:pt x="1411" y="8333"/>
                  </a:cubicBezTo>
                  <a:lnTo>
                    <a:pt x="3063" y="8333"/>
                  </a:lnTo>
                  <a:cubicBezTo>
                    <a:pt x="3033" y="7650"/>
                    <a:pt x="2967" y="6957"/>
                    <a:pt x="2997" y="6275"/>
                  </a:cubicBezTo>
                  <a:cubicBezTo>
                    <a:pt x="3043" y="5271"/>
                    <a:pt x="3299" y="4287"/>
                    <a:pt x="3595" y="3313"/>
                  </a:cubicBezTo>
                  <a:cubicBezTo>
                    <a:pt x="2636" y="2254"/>
                    <a:pt x="1723" y="1155"/>
                    <a:pt x="854" y="26"/>
                  </a:cubicBezTo>
                  <a:lnTo>
                    <a:pt x="78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6" name="Google Shape;1246;p7"/>
            <p:cNvSpPr/>
            <p:nvPr/>
          </p:nvSpPr>
          <p:spPr>
            <a:xfrm>
              <a:off x="3156850" y="3614025"/>
              <a:ext cx="95650" cy="296775"/>
            </a:xfrm>
            <a:custGeom>
              <a:rect b="b" l="l" r="r" t="t"/>
              <a:pathLst>
                <a:path extrusionOk="0" h="11871" w="3826">
                  <a:moveTo>
                    <a:pt x="1707" y="0"/>
                  </a:moveTo>
                  <a:lnTo>
                    <a:pt x="1642" y="10"/>
                  </a:lnTo>
                  <a:cubicBezTo>
                    <a:pt x="1115" y="688"/>
                    <a:pt x="653" y="1376"/>
                    <a:pt x="126" y="2053"/>
                  </a:cubicBezTo>
                  <a:cubicBezTo>
                    <a:pt x="96" y="2023"/>
                    <a:pt x="66" y="1993"/>
                    <a:pt x="36" y="1963"/>
                  </a:cubicBezTo>
                  <a:lnTo>
                    <a:pt x="36" y="1963"/>
                  </a:lnTo>
                  <a:cubicBezTo>
                    <a:pt x="0" y="2826"/>
                    <a:pt x="10" y="3690"/>
                    <a:pt x="141" y="4543"/>
                  </a:cubicBezTo>
                  <a:cubicBezTo>
                    <a:pt x="407" y="6295"/>
                    <a:pt x="1175" y="7961"/>
                    <a:pt x="1225" y="9733"/>
                  </a:cubicBezTo>
                  <a:cubicBezTo>
                    <a:pt x="1245" y="10420"/>
                    <a:pt x="1155" y="11093"/>
                    <a:pt x="1004" y="11766"/>
                  </a:cubicBezTo>
                  <a:cubicBezTo>
                    <a:pt x="1039" y="11801"/>
                    <a:pt x="1075" y="11836"/>
                    <a:pt x="1105" y="11871"/>
                  </a:cubicBezTo>
                  <a:cubicBezTo>
                    <a:pt x="2013" y="10601"/>
                    <a:pt x="2927" y="9276"/>
                    <a:pt x="3825" y="8006"/>
                  </a:cubicBezTo>
                  <a:cubicBezTo>
                    <a:pt x="3785" y="7765"/>
                    <a:pt x="3735" y="7524"/>
                    <a:pt x="3675" y="7288"/>
                  </a:cubicBezTo>
                  <a:cubicBezTo>
                    <a:pt x="3514" y="6666"/>
                    <a:pt x="3293" y="6054"/>
                    <a:pt x="3062" y="5441"/>
                  </a:cubicBezTo>
                  <a:cubicBezTo>
                    <a:pt x="2751" y="4608"/>
                    <a:pt x="2415" y="3780"/>
                    <a:pt x="2189" y="2922"/>
                  </a:cubicBezTo>
                  <a:cubicBezTo>
                    <a:pt x="1938" y="1968"/>
                    <a:pt x="1817" y="984"/>
                    <a:pt x="17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7" name="Google Shape;1247;p7"/>
            <p:cNvSpPr/>
            <p:nvPr/>
          </p:nvSpPr>
          <p:spPr>
            <a:xfrm>
              <a:off x="3123350" y="3437975"/>
              <a:ext cx="69400" cy="187625"/>
            </a:xfrm>
            <a:custGeom>
              <a:rect b="b" l="l" r="r" t="t"/>
              <a:pathLst>
                <a:path extrusionOk="0" h="7505" w="2776">
                  <a:moveTo>
                    <a:pt x="0" y="0"/>
                  </a:moveTo>
                  <a:lnTo>
                    <a:pt x="0" y="0"/>
                  </a:lnTo>
                  <a:cubicBezTo>
                    <a:pt x="1325" y="1476"/>
                    <a:pt x="1627" y="3609"/>
                    <a:pt x="1576" y="5597"/>
                  </a:cubicBezTo>
                  <a:cubicBezTo>
                    <a:pt x="1561" y="6214"/>
                    <a:pt x="1516" y="6827"/>
                    <a:pt x="1471" y="7439"/>
                  </a:cubicBezTo>
                  <a:cubicBezTo>
                    <a:pt x="1491" y="7464"/>
                    <a:pt x="1511" y="7484"/>
                    <a:pt x="1531" y="7504"/>
                  </a:cubicBezTo>
                  <a:cubicBezTo>
                    <a:pt x="1953" y="6706"/>
                    <a:pt x="2389" y="5858"/>
                    <a:pt x="2776" y="5040"/>
                  </a:cubicBezTo>
                  <a:cubicBezTo>
                    <a:pt x="2736" y="4829"/>
                    <a:pt x="2701" y="4623"/>
                    <a:pt x="2650" y="4412"/>
                  </a:cubicBezTo>
                  <a:cubicBezTo>
                    <a:pt x="2284" y="2741"/>
                    <a:pt x="1441" y="894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8" name="Google Shape;1248;p7"/>
            <p:cNvSpPr/>
            <p:nvPr/>
          </p:nvSpPr>
          <p:spPr>
            <a:xfrm>
              <a:off x="3095100" y="3562075"/>
              <a:ext cx="65025" cy="101025"/>
            </a:xfrm>
            <a:custGeom>
              <a:rect b="b" l="l" r="r" t="t"/>
              <a:pathLst>
                <a:path extrusionOk="0" h="4041" w="2601">
                  <a:moveTo>
                    <a:pt x="242" y="0"/>
                  </a:moveTo>
                  <a:cubicBezTo>
                    <a:pt x="101" y="527"/>
                    <a:pt x="1" y="1054"/>
                    <a:pt x="6" y="1602"/>
                  </a:cubicBezTo>
                  <a:cubicBezTo>
                    <a:pt x="6" y="1637"/>
                    <a:pt x="11" y="1672"/>
                    <a:pt x="11" y="1702"/>
                  </a:cubicBezTo>
                  <a:cubicBezTo>
                    <a:pt x="864" y="2460"/>
                    <a:pt x="1692" y="3243"/>
                    <a:pt x="2506" y="4041"/>
                  </a:cubicBezTo>
                  <a:cubicBezTo>
                    <a:pt x="2526" y="3519"/>
                    <a:pt x="2566" y="2997"/>
                    <a:pt x="2601" y="2475"/>
                  </a:cubicBezTo>
                  <a:cubicBezTo>
                    <a:pt x="1833" y="1657"/>
                    <a:pt x="1065" y="834"/>
                    <a:pt x="297" y="15"/>
                  </a:cubicBezTo>
                  <a:lnTo>
                    <a:pt x="2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9" name="Google Shape;1249;p7"/>
            <p:cNvSpPr/>
            <p:nvPr/>
          </p:nvSpPr>
          <p:spPr>
            <a:xfrm>
              <a:off x="2841000" y="4010675"/>
              <a:ext cx="163525" cy="100275"/>
            </a:xfrm>
            <a:custGeom>
              <a:rect b="b" l="l" r="r" t="t"/>
              <a:pathLst>
                <a:path extrusionOk="0" h="4011" w="6541">
                  <a:moveTo>
                    <a:pt x="61" y="0"/>
                  </a:moveTo>
                  <a:lnTo>
                    <a:pt x="1" y="20"/>
                  </a:lnTo>
                  <a:cubicBezTo>
                    <a:pt x="583" y="1657"/>
                    <a:pt x="1743" y="3057"/>
                    <a:pt x="3198" y="4011"/>
                  </a:cubicBezTo>
                  <a:lnTo>
                    <a:pt x="6541" y="4011"/>
                  </a:lnTo>
                  <a:cubicBezTo>
                    <a:pt x="5934" y="2505"/>
                    <a:pt x="4448" y="1451"/>
                    <a:pt x="3113" y="301"/>
                  </a:cubicBezTo>
                  <a:lnTo>
                    <a:pt x="3113" y="301"/>
                  </a:lnTo>
                  <a:cubicBezTo>
                    <a:pt x="3113" y="312"/>
                    <a:pt x="3118" y="322"/>
                    <a:pt x="3118" y="332"/>
                  </a:cubicBezTo>
                  <a:cubicBezTo>
                    <a:pt x="2370" y="226"/>
                    <a:pt x="1617" y="131"/>
                    <a:pt x="859" y="61"/>
                  </a:cubicBezTo>
                  <a:cubicBezTo>
                    <a:pt x="593" y="35"/>
                    <a:pt x="327" y="15"/>
                    <a:pt x="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0" name="Google Shape;1250;p7"/>
            <p:cNvSpPr/>
            <p:nvPr/>
          </p:nvSpPr>
          <p:spPr>
            <a:xfrm>
              <a:off x="2489900" y="3671900"/>
              <a:ext cx="193275" cy="81300"/>
            </a:xfrm>
            <a:custGeom>
              <a:rect b="b" l="l" r="r" t="t"/>
              <a:pathLst>
                <a:path extrusionOk="0" h="3252" w="7731">
                  <a:moveTo>
                    <a:pt x="2535" y="1"/>
                  </a:moveTo>
                  <a:cubicBezTo>
                    <a:pt x="1659" y="1"/>
                    <a:pt x="783" y="199"/>
                    <a:pt x="1" y="597"/>
                  </a:cubicBezTo>
                  <a:cubicBezTo>
                    <a:pt x="201" y="502"/>
                    <a:pt x="423" y="457"/>
                    <a:pt x="654" y="457"/>
                  </a:cubicBezTo>
                  <a:cubicBezTo>
                    <a:pt x="741" y="457"/>
                    <a:pt x="830" y="464"/>
                    <a:pt x="919" y="476"/>
                  </a:cubicBezTo>
                  <a:lnTo>
                    <a:pt x="929" y="396"/>
                  </a:lnTo>
                  <a:cubicBezTo>
                    <a:pt x="1051" y="384"/>
                    <a:pt x="1171" y="379"/>
                    <a:pt x="1290" y="379"/>
                  </a:cubicBezTo>
                  <a:cubicBezTo>
                    <a:pt x="3519" y="379"/>
                    <a:pt x="5354" y="2308"/>
                    <a:pt x="7475" y="3156"/>
                  </a:cubicBezTo>
                  <a:cubicBezTo>
                    <a:pt x="7560" y="3186"/>
                    <a:pt x="7645" y="3222"/>
                    <a:pt x="7730" y="3252"/>
                  </a:cubicBezTo>
                  <a:cubicBezTo>
                    <a:pt x="7555" y="2810"/>
                    <a:pt x="7439" y="2343"/>
                    <a:pt x="7259" y="1897"/>
                  </a:cubicBezTo>
                  <a:lnTo>
                    <a:pt x="7274" y="1856"/>
                  </a:lnTo>
                  <a:cubicBezTo>
                    <a:pt x="6531" y="1575"/>
                    <a:pt x="5888" y="1033"/>
                    <a:pt x="5181" y="652"/>
                  </a:cubicBezTo>
                  <a:cubicBezTo>
                    <a:pt x="4370" y="218"/>
                    <a:pt x="3452" y="1"/>
                    <a:pt x="25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1" name="Google Shape;1251;p7"/>
            <p:cNvSpPr/>
            <p:nvPr/>
          </p:nvSpPr>
          <p:spPr>
            <a:xfrm>
              <a:off x="2617275" y="3753175"/>
              <a:ext cx="141200" cy="78950"/>
            </a:xfrm>
            <a:custGeom>
              <a:rect b="b" l="l" r="r" t="t"/>
              <a:pathLst>
                <a:path extrusionOk="0" h="3158" w="5648">
                  <a:moveTo>
                    <a:pt x="2635" y="1"/>
                  </a:moveTo>
                  <a:cubicBezTo>
                    <a:pt x="2635" y="6"/>
                    <a:pt x="2641" y="6"/>
                    <a:pt x="2641" y="6"/>
                  </a:cubicBezTo>
                  <a:cubicBezTo>
                    <a:pt x="2088" y="121"/>
                    <a:pt x="1541" y="242"/>
                    <a:pt x="989" y="357"/>
                  </a:cubicBezTo>
                  <a:cubicBezTo>
                    <a:pt x="663" y="427"/>
                    <a:pt x="332" y="498"/>
                    <a:pt x="0" y="568"/>
                  </a:cubicBezTo>
                  <a:cubicBezTo>
                    <a:pt x="151" y="688"/>
                    <a:pt x="307" y="799"/>
                    <a:pt x="477" y="894"/>
                  </a:cubicBezTo>
                  <a:cubicBezTo>
                    <a:pt x="1215" y="1311"/>
                    <a:pt x="2103" y="1411"/>
                    <a:pt x="2791" y="1898"/>
                  </a:cubicBezTo>
                  <a:cubicBezTo>
                    <a:pt x="3248" y="2219"/>
                    <a:pt x="3559" y="2671"/>
                    <a:pt x="3830" y="3158"/>
                  </a:cubicBezTo>
                  <a:cubicBezTo>
                    <a:pt x="4427" y="2967"/>
                    <a:pt x="5035" y="2812"/>
                    <a:pt x="5647" y="2681"/>
                  </a:cubicBezTo>
                  <a:cubicBezTo>
                    <a:pt x="5356" y="2099"/>
                    <a:pt x="5130" y="1471"/>
                    <a:pt x="4668" y="1015"/>
                  </a:cubicBezTo>
                  <a:cubicBezTo>
                    <a:pt x="4126" y="473"/>
                    <a:pt x="3358" y="267"/>
                    <a:pt x="26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2" name="Google Shape;1252;p7"/>
            <p:cNvSpPr/>
            <p:nvPr/>
          </p:nvSpPr>
          <p:spPr>
            <a:xfrm>
              <a:off x="2784425" y="3798850"/>
              <a:ext cx="134400" cy="219375"/>
            </a:xfrm>
            <a:custGeom>
              <a:rect b="b" l="l" r="r" t="t"/>
              <a:pathLst>
                <a:path extrusionOk="0" h="8775" w="5376">
                  <a:moveTo>
                    <a:pt x="85" y="1"/>
                  </a:moveTo>
                  <a:cubicBezTo>
                    <a:pt x="65" y="703"/>
                    <a:pt x="105" y="1441"/>
                    <a:pt x="75" y="2144"/>
                  </a:cubicBezTo>
                  <a:cubicBezTo>
                    <a:pt x="50" y="2149"/>
                    <a:pt x="25" y="2149"/>
                    <a:pt x="0" y="2154"/>
                  </a:cubicBezTo>
                  <a:cubicBezTo>
                    <a:pt x="873" y="2862"/>
                    <a:pt x="2003" y="3334"/>
                    <a:pt x="2530" y="4327"/>
                  </a:cubicBezTo>
                  <a:cubicBezTo>
                    <a:pt x="2781" y="4794"/>
                    <a:pt x="2866" y="5331"/>
                    <a:pt x="3047" y="5833"/>
                  </a:cubicBezTo>
                  <a:cubicBezTo>
                    <a:pt x="3468" y="7018"/>
                    <a:pt x="4382" y="7921"/>
                    <a:pt x="5376" y="8774"/>
                  </a:cubicBezTo>
                  <a:cubicBezTo>
                    <a:pt x="5240" y="8007"/>
                    <a:pt x="5105" y="7244"/>
                    <a:pt x="4964" y="6481"/>
                  </a:cubicBezTo>
                  <a:cubicBezTo>
                    <a:pt x="4658" y="6099"/>
                    <a:pt x="4402" y="5678"/>
                    <a:pt x="4231" y="5206"/>
                  </a:cubicBezTo>
                  <a:cubicBezTo>
                    <a:pt x="3800" y="4041"/>
                    <a:pt x="3473" y="2761"/>
                    <a:pt x="2540" y="1943"/>
                  </a:cubicBezTo>
                  <a:cubicBezTo>
                    <a:pt x="1968" y="1441"/>
                    <a:pt x="1225" y="1165"/>
                    <a:pt x="658" y="653"/>
                  </a:cubicBezTo>
                  <a:cubicBezTo>
                    <a:pt x="442" y="463"/>
                    <a:pt x="256" y="237"/>
                    <a:pt x="8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3" name="Google Shape;1253;p7"/>
            <p:cNvSpPr/>
            <p:nvPr/>
          </p:nvSpPr>
          <p:spPr>
            <a:xfrm>
              <a:off x="3101125" y="3432075"/>
              <a:ext cx="62900" cy="191875"/>
            </a:xfrm>
            <a:custGeom>
              <a:rect b="b" l="l" r="r" t="t"/>
              <a:pathLst>
                <a:path extrusionOk="0" h="7675" w="2516">
                  <a:moveTo>
                    <a:pt x="453" y="0"/>
                  </a:moveTo>
                  <a:cubicBezTo>
                    <a:pt x="1030" y="1014"/>
                    <a:pt x="869" y="2279"/>
                    <a:pt x="548" y="3403"/>
                  </a:cubicBezTo>
                  <a:cubicBezTo>
                    <a:pt x="377" y="4001"/>
                    <a:pt x="161" y="4598"/>
                    <a:pt x="1" y="5200"/>
                  </a:cubicBezTo>
                  <a:lnTo>
                    <a:pt x="56" y="5215"/>
                  </a:lnTo>
                  <a:cubicBezTo>
                    <a:pt x="824" y="6034"/>
                    <a:pt x="1592" y="6857"/>
                    <a:pt x="2360" y="7675"/>
                  </a:cubicBezTo>
                  <a:cubicBezTo>
                    <a:pt x="2405" y="7063"/>
                    <a:pt x="2450" y="6450"/>
                    <a:pt x="2465" y="5833"/>
                  </a:cubicBezTo>
                  <a:cubicBezTo>
                    <a:pt x="2516" y="3845"/>
                    <a:pt x="2214" y="1712"/>
                    <a:pt x="889" y="236"/>
                  </a:cubicBezTo>
                  <a:cubicBezTo>
                    <a:pt x="749" y="146"/>
                    <a:pt x="608" y="71"/>
                    <a:pt x="4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4" name="Google Shape;1254;p7"/>
            <p:cNvSpPr/>
            <p:nvPr/>
          </p:nvSpPr>
          <p:spPr>
            <a:xfrm>
              <a:off x="3143425" y="3814175"/>
              <a:ext cx="114325" cy="296775"/>
            </a:xfrm>
            <a:custGeom>
              <a:rect b="b" l="l" r="r" t="t"/>
              <a:pathLst>
                <a:path extrusionOk="0" h="11871" w="4573">
                  <a:moveTo>
                    <a:pt x="4362" y="0"/>
                  </a:moveTo>
                  <a:cubicBezTo>
                    <a:pt x="3464" y="1270"/>
                    <a:pt x="2550" y="2595"/>
                    <a:pt x="1642" y="3865"/>
                  </a:cubicBezTo>
                  <a:cubicBezTo>
                    <a:pt x="1612" y="3830"/>
                    <a:pt x="1576" y="3795"/>
                    <a:pt x="1541" y="3760"/>
                  </a:cubicBezTo>
                  <a:cubicBezTo>
                    <a:pt x="1315" y="4799"/>
                    <a:pt x="944" y="5822"/>
                    <a:pt x="628" y="6851"/>
                  </a:cubicBezTo>
                  <a:cubicBezTo>
                    <a:pt x="327" y="7825"/>
                    <a:pt x="76" y="8809"/>
                    <a:pt x="30" y="9813"/>
                  </a:cubicBezTo>
                  <a:cubicBezTo>
                    <a:pt x="0" y="10495"/>
                    <a:pt x="66" y="11188"/>
                    <a:pt x="96" y="11871"/>
                  </a:cubicBezTo>
                  <a:lnTo>
                    <a:pt x="3147" y="11871"/>
                  </a:lnTo>
                  <a:cubicBezTo>
                    <a:pt x="3599" y="11253"/>
                    <a:pt x="3875" y="10470"/>
                    <a:pt x="3981" y="9707"/>
                  </a:cubicBezTo>
                  <a:cubicBezTo>
                    <a:pt x="4166" y="8322"/>
                    <a:pt x="3941" y="6912"/>
                    <a:pt x="4006" y="5511"/>
                  </a:cubicBezTo>
                  <a:cubicBezTo>
                    <a:pt x="4081" y="3865"/>
                    <a:pt x="4573" y="2229"/>
                    <a:pt x="4437" y="582"/>
                  </a:cubicBezTo>
                  <a:cubicBezTo>
                    <a:pt x="4422" y="387"/>
                    <a:pt x="4397" y="191"/>
                    <a:pt x="43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5" name="Google Shape;1255;p7"/>
            <p:cNvSpPr/>
            <p:nvPr/>
          </p:nvSpPr>
          <p:spPr>
            <a:xfrm>
              <a:off x="3095350" y="3604600"/>
              <a:ext cx="92650" cy="303575"/>
            </a:xfrm>
            <a:custGeom>
              <a:rect b="b" l="l" r="r" t="t"/>
              <a:pathLst>
                <a:path extrusionOk="0" h="12143" w="3706">
                  <a:moveTo>
                    <a:pt x="1" y="1"/>
                  </a:moveTo>
                  <a:lnTo>
                    <a:pt x="1" y="1"/>
                  </a:lnTo>
                  <a:cubicBezTo>
                    <a:pt x="41" y="1291"/>
                    <a:pt x="638" y="2495"/>
                    <a:pt x="975" y="3750"/>
                  </a:cubicBezTo>
                  <a:cubicBezTo>
                    <a:pt x="1351" y="5161"/>
                    <a:pt x="1381" y="6667"/>
                    <a:pt x="1060" y="8092"/>
                  </a:cubicBezTo>
                  <a:cubicBezTo>
                    <a:pt x="985" y="8423"/>
                    <a:pt x="894" y="8750"/>
                    <a:pt x="789" y="9071"/>
                  </a:cubicBezTo>
                  <a:cubicBezTo>
                    <a:pt x="1622" y="10140"/>
                    <a:pt x="2516" y="11169"/>
                    <a:pt x="3464" y="12143"/>
                  </a:cubicBezTo>
                  <a:cubicBezTo>
                    <a:pt x="3615" y="11470"/>
                    <a:pt x="3705" y="10797"/>
                    <a:pt x="3685" y="10110"/>
                  </a:cubicBezTo>
                  <a:cubicBezTo>
                    <a:pt x="3635" y="8338"/>
                    <a:pt x="2867" y="6672"/>
                    <a:pt x="2601" y="4920"/>
                  </a:cubicBezTo>
                  <a:cubicBezTo>
                    <a:pt x="2470" y="4067"/>
                    <a:pt x="2460" y="3203"/>
                    <a:pt x="2496" y="2340"/>
                  </a:cubicBezTo>
                  <a:cubicBezTo>
                    <a:pt x="1682" y="1542"/>
                    <a:pt x="854" y="759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6" name="Google Shape;1256;p7"/>
            <p:cNvSpPr/>
            <p:nvPr/>
          </p:nvSpPr>
          <p:spPr>
            <a:xfrm>
              <a:off x="2990700" y="3914175"/>
              <a:ext cx="114100" cy="196775"/>
            </a:xfrm>
            <a:custGeom>
              <a:rect b="b" l="l" r="r" t="t"/>
              <a:pathLst>
                <a:path extrusionOk="0" h="7871" w="4564">
                  <a:moveTo>
                    <a:pt x="2174" y="0"/>
                  </a:moveTo>
                  <a:lnTo>
                    <a:pt x="2099" y="11"/>
                  </a:lnTo>
                  <a:cubicBezTo>
                    <a:pt x="1441" y="849"/>
                    <a:pt x="829" y="1772"/>
                    <a:pt x="237" y="2661"/>
                  </a:cubicBezTo>
                  <a:cubicBezTo>
                    <a:pt x="161" y="2636"/>
                    <a:pt x="81" y="2605"/>
                    <a:pt x="1" y="2575"/>
                  </a:cubicBezTo>
                  <a:lnTo>
                    <a:pt x="1" y="2575"/>
                  </a:lnTo>
                  <a:cubicBezTo>
                    <a:pt x="929" y="4357"/>
                    <a:pt x="2305" y="5999"/>
                    <a:pt x="2686" y="7871"/>
                  </a:cubicBezTo>
                  <a:lnTo>
                    <a:pt x="4553" y="7871"/>
                  </a:lnTo>
                  <a:cubicBezTo>
                    <a:pt x="4563" y="6982"/>
                    <a:pt x="4338" y="6059"/>
                    <a:pt x="4016" y="5226"/>
                  </a:cubicBezTo>
                  <a:cubicBezTo>
                    <a:pt x="3826" y="4719"/>
                    <a:pt x="3600" y="4232"/>
                    <a:pt x="3379" y="3740"/>
                  </a:cubicBezTo>
                  <a:cubicBezTo>
                    <a:pt x="2942" y="2786"/>
                    <a:pt x="2505" y="1833"/>
                    <a:pt x="2295" y="809"/>
                  </a:cubicBezTo>
                  <a:cubicBezTo>
                    <a:pt x="2239" y="543"/>
                    <a:pt x="2199" y="272"/>
                    <a:pt x="217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7" name="Google Shape;1257;p7"/>
            <p:cNvSpPr/>
            <p:nvPr/>
          </p:nvSpPr>
          <p:spPr>
            <a:xfrm>
              <a:off x="2880525" y="3568850"/>
              <a:ext cx="52875" cy="114200"/>
            </a:xfrm>
            <a:custGeom>
              <a:rect b="b" l="l" r="r" t="t"/>
              <a:pathLst>
                <a:path extrusionOk="0" h="4568" w="2115">
                  <a:moveTo>
                    <a:pt x="689" y="0"/>
                  </a:moveTo>
                  <a:cubicBezTo>
                    <a:pt x="438" y="487"/>
                    <a:pt x="182" y="979"/>
                    <a:pt x="1" y="1491"/>
                  </a:cubicBezTo>
                  <a:cubicBezTo>
                    <a:pt x="558" y="2535"/>
                    <a:pt x="1150" y="3564"/>
                    <a:pt x="1783" y="4568"/>
                  </a:cubicBezTo>
                  <a:cubicBezTo>
                    <a:pt x="1738" y="3780"/>
                    <a:pt x="1898" y="2997"/>
                    <a:pt x="2114" y="2219"/>
                  </a:cubicBezTo>
                  <a:cubicBezTo>
                    <a:pt x="1587" y="1526"/>
                    <a:pt x="1125" y="788"/>
                    <a:pt x="724" y="15"/>
                  </a:cubicBezTo>
                  <a:lnTo>
                    <a:pt x="68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8" name="Google Shape;1258;p7"/>
            <p:cNvSpPr/>
            <p:nvPr/>
          </p:nvSpPr>
          <p:spPr>
            <a:xfrm>
              <a:off x="2933375" y="3367825"/>
              <a:ext cx="86350" cy="258775"/>
            </a:xfrm>
            <a:custGeom>
              <a:rect b="b" l="l" r="r" t="t"/>
              <a:pathLst>
                <a:path extrusionOk="0" h="10351" w="3454">
                  <a:moveTo>
                    <a:pt x="2695" y="0"/>
                  </a:moveTo>
                  <a:lnTo>
                    <a:pt x="2695" y="0"/>
                  </a:lnTo>
                  <a:cubicBezTo>
                    <a:pt x="2670" y="11"/>
                    <a:pt x="2650" y="26"/>
                    <a:pt x="2625" y="36"/>
                  </a:cubicBezTo>
                  <a:cubicBezTo>
                    <a:pt x="1727" y="999"/>
                    <a:pt x="1340" y="2339"/>
                    <a:pt x="1170" y="3644"/>
                  </a:cubicBezTo>
                  <a:cubicBezTo>
                    <a:pt x="994" y="4975"/>
                    <a:pt x="1009" y="6340"/>
                    <a:pt x="733" y="7655"/>
                  </a:cubicBezTo>
                  <a:cubicBezTo>
                    <a:pt x="547" y="8528"/>
                    <a:pt x="236" y="9397"/>
                    <a:pt x="0" y="10260"/>
                  </a:cubicBezTo>
                  <a:cubicBezTo>
                    <a:pt x="20" y="10295"/>
                    <a:pt x="40" y="10320"/>
                    <a:pt x="65" y="10350"/>
                  </a:cubicBezTo>
                  <a:cubicBezTo>
                    <a:pt x="502" y="9964"/>
                    <a:pt x="939" y="9562"/>
                    <a:pt x="1365" y="9151"/>
                  </a:cubicBezTo>
                  <a:cubicBezTo>
                    <a:pt x="1687" y="8839"/>
                    <a:pt x="2008" y="8533"/>
                    <a:pt x="2314" y="8227"/>
                  </a:cubicBezTo>
                  <a:lnTo>
                    <a:pt x="2349" y="8232"/>
                  </a:lnTo>
                  <a:cubicBezTo>
                    <a:pt x="2660" y="5466"/>
                    <a:pt x="3453" y="2590"/>
                    <a:pt x="269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9" name="Google Shape;1259;p7"/>
            <p:cNvSpPr/>
            <p:nvPr/>
          </p:nvSpPr>
          <p:spPr>
            <a:xfrm>
              <a:off x="2903000" y="3799975"/>
              <a:ext cx="87725" cy="178600"/>
            </a:xfrm>
            <a:custGeom>
              <a:rect b="b" l="l" r="r" t="t"/>
              <a:pathLst>
                <a:path extrusionOk="0" h="7144" w="3509">
                  <a:moveTo>
                    <a:pt x="71" y="1"/>
                  </a:moveTo>
                  <a:lnTo>
                    <a:pt x="71" y="1"/>
                  </a:lnTo>
                  <a:cubicBezTo>
                    <a:pt x="86" y="1025"/>
                    <a:pt x="0" y="2054"/>
                    <a:pt x="96" y="3073"/>
                  </a:cubicBezTo>
                  <a:cubicBezTo>
                    <a:pt x="176" y="3981"/>
                    <a:pt x="412" y="4875"/>
                    <a:pt x="773" y="5713"/>
                  </a:cubicBezTo>
                  <a:cubicBezTo>
                    <a:pt x="1205" y="5934"/>
                    <a:pt x="1576" y="6285"/>
                    <a:pt x="2023" y="6506"/>
                  </a:cubicBezTo>
                  <a:cubicBezTo>
                    <a:pt x="2505" y="6742"/>
                    <a:pt x="3002" y="6958"/>
                    <a:pt x="3509" y="7143"/>
                  </a:cubicBezTo>
                  <a:cubicBezTo>
                    <a:pt x="3157" y="6466"/>
                    <a:pt x="2871" y="5773"/>
                    <a:pt x="2731" y="5035"/>
                  </a:cubicBezTo>
                  <a:cubicBezTo>
                    <a:pt x="2520" y="3966"/>
                    <a:pt x="2620" y="2862"/>
                    <a:pt x="2620" y="1768"/>
                  </a:cubicBezTo>
                  <a:cubicBezTo>
                    <a:pt x="1772" y="1180"/>
                    <a:pt x="919" y="588"/>
                    <a:pt x="7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0" name="Google Shape;1260;p7"/>
            <p:cNvSpPr/>
            <p:nvPr/>
          </p:nvSpPr>
          <p:spPr>
            <a:xfrm>
              <a:off x="2925075" y="3621300"/>
              <a:ext cx="109075" cy="223375"/>
            </a:xfrm>
            <a:custGeom>
              <a:rect b="b" l="l" r="r" t="t"/>
              <a:pathLst>
                <a:path extrusionOk="0" h="8935" w="4363">
                  <a:moveTo>
                    <a:pt x="2556" y="0"/>
                  </a:moveTo>
                  <a:cubicBezTo>
                    <a:pt x="2254" y="327"/>
                    <a:pt x="1948" y="643"/>
                    <a:pt x="1637" y="959"/>
                  </a:cubicBezTo>
                  <a:cubicBezTo>
                    <a:pt x="1115" y="1491"/>
                    <a:pt x="583" y="2018"/>
                    <a:pt x="41" y="2535"/>
                  </a:cubicBezTo>
                  <a:cubicBezTo>
                    <a:pt x="31" y="2515"/>
                    <a:pt x="16" y="2490"/>
                    <a:pt x="1" y="2470"/>
                  </a:cubicBezTo>
                  <a:lnTo>
                    <a:pt x="1" y="2470"/>
                  </a:lnTo>
                  <a:cubicBezTo>
                    <a:pt x="6" y="2600"/>
                    <a:pt x="21" y="2726"/>
                    <a:pt x="36" y="2851"/>
                  </a:cubicBezTo>
                  <a:cubicBezTo>
                    <a:pt x="247" y="4337"/>
                    <a:pt x="1215" y="5612"/>
                    <a:pt x="1562" y="7073"/>
                  </a:cubicBezTo>
                  <a:cubicBezTo>
                    <a:pt x="1707" y="7675"/>
                    <a:pt x="1737" y="8292"/>
                    <a:pt x="1737" y="8915"/>
                  </a:cubicBezTo>
                  <a:cubicBezTo>
                    <a:pt x="1752" y="8920"/>
                    <a:pt x="1763" y="8930"/>
                    <a:pt x="1773" y="8935"/>
                  </a:cubicBezTo>
                  <a:cubicBezTo>
                    <a:pt x="2586" y="7780"/>
                    <a:pt x="3474" y="6601"/>
                    <a:pt x="4363" y="5497"/>
                  </a:cubicBezTo>
                  <a:cubicBezTo>
                    <a:pt x="4363" y="5492"/>
                    <a:pt x="4358" y="5482"/>
                    <a:pt x="4352" y="5471"/>
                  </a:cubicBezTo>
                  <a:cubicBezTo>
                    <a:pt x="4031" y="4603"/>
                    <a:pt x="3484" y="3825"/>
                    <a:pt x="3123" y="2967"/>
                  </a:cubicBezTo>
                  <a:cubicBezTo>
                    <a:pt x="2726" y="2023"/>
                    <a:pt x="2576" y="1024"/>
                    <a:pt x="257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1" name="Google Shape;1261;p7"/>
            <p:cNvSpPr/>
            <p:nvPr/>
          </p:nvSpPr>
          <p:spPr>
            <a:xfrm>
              <a:off x="2897725" y="3368700"/>
              <a:ext cx="101300" cy="255625"/>
            </a:xfrm>
            <a:custGeom>
              <a:rect b="b" l="l" r="r" t="t"/>
              <a:pathLst>
                <a:path extrusionOk="0" h="10225" w="4052">
                  <a:moveTo>
                    <a:pt x="4051" y="1"/>
                  </a:moveTo>
                  <a:cubicBezTo>
                    <a:pt x="2706" y="613"/>
                    <a:pt x="1662" y="1863"/>
                    <a:pt x="1306" y="3298"/>
                  </a:cubicBezTo>
                  <a:cubicBezTo>
                    <a:pt x="1095" y="4172"/>
                    <a:pt x="1120" y="5090"/>
                    <a:pt x="894" y="5959"/>
                  </a:cubicBezTo>
                  <a:cubicBezTo>
                    <a:pt x="708" y="6676"/>
                    <a:pt x="352" y="7344"/>
                    <a:pt x="1" y="8006"/>
                  </a:cubicBezTo>
                  <a:lnTo>
                    <a:pt x="36" y="8021"/>
                  </a:lnTo>
                  <a:cubicBezTo>
                    <a:pt x="437" y="8794"/>
                    <a:pt x="899" y="9532"/>
                    <a:pt x="1426" y="10225"/>
                  </a:cubicBezTo>
                  <a:cubicBezTo>
                    <a:pt x="1662" y="9362"/>
                    <a:pt x="1973" y="8493"/>
                    <a:pt x="2159" y="7620"/>
                  </a:cubicBezTo>
                  <a:cubicBezTo>
                    <a:pt x="2435" y="6305"/>
                    <a:pt x="2420" y="4940"/>
                    <a:pt x="2596" y="3609"/>
                  </a:cubicBezTo>
                  <a:cubicBezTo>
                    <a:pt x="2766" y="2304"/>
                    <a:pt x="3153" y="964"/>
                    <a:pt x="405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2" name="Google Shape;1262;p7"/>
            <p:cNvSpPr/>
            <p:nvPr/>
          </p:nvSpPr>
          <p:spPr>
            <a:xfrm>
              <a:off x="2965100" y="3573500"/>
              <a:ext cx="27025" cy="71800"/>
            </a:xfrm>
            <a:custGeom>
              <a:rect b="b" l="l" r="r" t="t"/>
              <a:pathLst>
                <a:path extrusionOk="0" h="2872" w="1081">
                  <a:moveTo>
                    <a:pt x="1045" y="0"/>
                  </a:moveTo>
                  <a:cubicBezTo>
                    <a:pt x="739" y="306"/>
                    <a:pt x="418" y="612"/>
                    <a:pt x="96" y="924"/>
                  </a:cubicBezTo>
                  <a:cubicBezTo>
                    <a:pt x="61" y="1260"/>
                    <a:pt x="36" y="1601"/>
                    <a:pt x="16" y="1938"/>
                  </a:cubicBezTo>
                  <a:cubicBezTo>
                    <a:pt x="1" y="2244"/>
                    <a:pt x="11" y="2560"/>
                    <a:pt x="36" y="2871"/>
                  </a:cubicBezTo>
                  <a:cubicBezTo>
                    <a:pt x="347" y="2555"/>
                    <a:pt x="653" y="2239"/>
                    <a:pt x="955" y="1912"/>
                  </a:cubicBezTo>
                  <a:lnTo>
                    <a:pt x="970" y="1912"/>
                  </a:lnTo>
                  <a:cubicBezTo>
                    <a:pt x="960" y="1285"/>
                    <a:pt x="1005" y="648"/>
                    <a:pt x="1080" y="5"/>
                  </a:cubicBezTo>
                  <a:lnTo>
                    <a:pt x="10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3" name="Google Shape;1263;p7"/>
            <p:cNvSpPr/>
            <p:nvPr/>
          </p:nvSpPr>
          <p:spPr>
            <a:xfrm>
              <a:off x="2923950" y="3596575"/>
              <a:ext cx="43575" cy="88125"/>
            </a:xfrm>
            <a:custGeom>
              <a:rect b="b" l="l" r="r" t="t"/>
              <a:pathLst>
                <a:path extrusionOk="0" h="3525" w="1743">
                  <a:moveTo>
                    <a:pt x="1742" y="1"/>
                  </a:moveTo>
                  <a:cubicBezTo>
                    <a:pt x="1316" y="412"/>
                    <a:pt x="879" y="814"/>
                    <a:pt x="442" y="1200"/>
                  </a:cubicBezTo>
                  <a:cubicBezTo>
                    <a:pt x="417" y="1170"/>
                    <a:pt x="397" y="1145"/>
                    <a:pt x="377" y="1110"/>
                  </a:cubicBezTo>
                  <a:cubicBezTo>
                    <a:pt x="161" y="1888"/>
                    <a:pt x="1" y="2671"/>
                    <a:pt x="46" y="3459"/>
                  </a:cubicBezTo>
                  <a:cubicBezTo>
                    <a:pt x="61" y="3479"/>
                    <a:pt x="76" y="3504"/>
                    <a:pt x="86" y="3524"/>
                  </a:cubicBezTo>
                  <a:cubicBezTo>
                    <a:pt x="628" y="3007"/>
                    <a:pt x="1160" y="2480"/>
                    <a:pt x="1682" y="1948"/>
                  </a:cubicBezTo>
                  <a:cubicBezTo>
                    <a:pt x="1657" y="1637"/>
                    <a:pt x="1647" y="1321"/>
                    <a:pt x="1662" y="1015"/>
                  </a:cubicBezTo>
                  <a:cubicBezTo>
                    <a:pt x="1682" y="678"/>
                    <a:pt x="1707" y="337"/>
                    <a:pt x="174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4" name="Google Shape;1264;p7"/>
            <p:cNvSpPr/>
            <p:nvPr/>
          </p:nvSpPr>
          <p:spPr>
            <a:xfrm>
              <a:off x="2867600" y="3606125"/>
              <a:ext cx="100925" cy="238050"/>
            </a:xfrm>
            <a:custGeom>
              <a:rect b="b" l="l" r="r" t="t"/>
              <a:pathLst>
                <a:path extrusionOk="0" h="9522" w="4037">
                  <a:moveTo>
                    <a:pt x="518" y="0"/>
                  </a:moveTo>
                  <a:cubicBezTo>
                    <a:pt x="423" y="266"/>
                    <a:pt x="347" y="537"/>
                    <a:pt x="302" y="818"/>
                  </a:cubicBezTo>
                  <a:cubicBezTo>
                    <a:pt x="1" y="2711"/>
                    <a:pt x="1080" y="4528"/>
                    <a:pt x="1381" y="6420"/>
                  </a:cubicBezTo>
                  <a:cubicBezTo>
                    <a:pt x="1451" y="6861"/>
                    <a:pt x="1477" y="7308"/>
                    <a:pt x="1487" y="7755"/>
                  </a:cubicBezTo>
                  <a:cubicBezTo>
                    <a:pt x="2335" y="8342"/>
                    <a:pt x="3188" y="8934"/>
                    <a:pt x="4036" y="9522"/>
                  </a:cubicBezTo>
                  <a:cubicBezTo>
                    <a:pt x="4036" y="8899"/>
                    <a:pt x="4006" y="8282"/>
                    <a:pt x="3861" y="7680"/>
                  </a:cubicBezTo>
                  <a:cubicBezTo>
                    <a:pt x="3514" y="6219"/>
                    <a:pt x="2546" y="4944"/>
                    <a:pt x="2335" y="3458"/>
                  </a:cubicBezTo>
                  <a:cubicBezTo>
                    <a:pt x="2320" y="3333"/>
                    <a:pt x="2305" y="3207"/>
                    <a:pt x="2300" y="3077"/>
                  </a:cubicBezTo>
                  <a:cubicBezTo>
                    <a:pt x="1667" y="2073"/>
                    <a:pt x="1075" y="1044"/>
                    <a:pt x="51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5" name="Google Shape;1265;p7"/>
            <p:cNvSpPr/>
            <p:nvPr/>
          </p:nvSpPr>
          <p:spPr>
            <a:xfrm>
              <a:off x="2966000" y="3758700"/>
              <a:ext cx="85975" cy="222000"/>
            </a:xfrm>
            <a:custGeom>
              <a:rect b="b" l="l" r="r" t="t"/>
              <a:pathLst>
                <a:path extrusionOk="0" h="8880" w="3439">
                  <a:moveTo>
                    <a:pt x="2726" y="1"/>
                  </a:moveTo>
                  <a:cubicBezTo>
                    <a:pt x="1837" y="1105"/>
                    <a:pt x="949" y="2284"/>
                    <a:pt x="136" y="3439"/>
                  </a:cubicBezTo>
                  <a:cubicBezTo>
                    <a:pt x="126" y="3434"/>
                    <a:pt x="115" y="3424"/>
                    <a:pt x="100" y="3419"/>
                  </a:cubicBezTo>
                  <a:lnTo>
                    <a:pt x="100" y="3419"/>
                  </a:lnTo>
                  <a:cubicBezTo>
                    <a:pt x="100" y="4513"/>
                    <a:pt x="0" y="5617"/>
                    <a:pt x="211" y="6686"/>
                  </a:cubicBezTo>
                  <a:cubicBezTo>
                    <a:pt x="351" y="7424"/>
                    <a:pt x="637" y="8117"/>
                    <a:pt x="989" y="8794"/>
                  </a:cubicBezTo>
                  <a:cubicBezTo>
                    <a:pt x="1069" y="8824"/>
                    <a:pt x="1149" y="8855"/>
                    <a:pt x="1225" y="8880"/>
                  </a:cubicBezTo>
                  <a:cubicBezTo>
                    <a:pt x="1817" y="7991"/>
                    <a:pt x="2429" y="7068"/>
                    <a:pt x="3087" y="6230"/>
                  </a:cubicBezTo>
                  <a:lnTo>
                    <a:pt x="3162" y="6219"/>
                  </a:lnTo>
                  <a:cubicBezTo>
                    <a:pt x="2956" y="4141"/>
                    <a:pt x="3438" y="1963"/>
                    <a:pt x="272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6" name="Google Shape;1266;p7"/>
            <p:cNvSpPr/>
            <p:nvPr/>
          </p:nvSpPr>
          <p:spPr>
            <a:xfrm>
              <a:off x="2922325" y="3942775"/>
              <a:ext cx="135550" cy="168175"/>
            </a:xfrm>
            <a:custGeom>
              <a:rect b="b" l="l" r="r" t="t"/>
              <a:pathLst>
                <a:path extrusionOk="0" h="6727" w="5422">
                  <a:moveTo>
                    <a:pt x="0" y="1"/>
                  </a:moveTo>
                  <a:lnTo>
                    <a:pt x="0" y="1"/>
                  </a:lnTo>
                  <a:cubicBezTo>
                    <a:pt x="492" y="1135"/>
                    <a:pt x="1215" y="2164"/>
                    <a:pt x="2123" y="2992"/>
                  </a:cubicBezTo>
                  <a:lnTo>
                    <a:pt x="2123" y="2997"/>
                  </a:lnTo>
                  <a:cubicBezTo>
                    <a:pt x="3504" y="3996"/>
                    <a:pt x="4809" y="5030"/>
                    <a:pt x="5095" y="6727"/>
                  </a:cubicBezTo>
                  <a:lnTo>
                    <a:pt x="5421" y="6727"/>
                  </a:lnTo>
                  <a:cubicBezTo>
                    <a:pt x="5040" y="4855"/>
                    <a:pt x="3664" y="3213"/>
                    <a:pt x="2736" y="1431"/>
                  </a:cubicBezTo>
                  <a:cubicBezTo>
                    <a:pt x="2229" y="1246"/>
                    <a:pt x="1732" y="1030"/>
                    <a:pt x="1250" y="794"/>
                  </a:cubicBezTo>
                  <a:cubicBezTo>
                    <a:pt x="803" y="573"/>
                    <a:pt x="432" y="222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7" name="Google Shape;1267;p7"/>
            <p:cNvSpPr/>
            <p:nvPr/>
          </p:nvSpPr>
          <p:spPr>
            <a:xfrm>
              <a:off x="3233400" y="3647900"/>
              <a:ext cx="42925" cy="148350"/>
            </a:xfrm>
            <a:custGeom>
              <a:rect b="b" l="l" r="r" t="t"/>
              <a:pathLst>
                <a:path extrusionOk="0" h="5934" w="1717">
                  <a:moveTo>
                    <a:pt x="1190" y="1"/>
                  </a:moveTo>
                  <a:cubicBezTo>
                    <a:pt x="261" y="1050"/>
                    <a:pt x="70" y="2631"/>
                    <a:pt x="45" y="4066"/>
                  </a:cubicBezTo>
                  <a:lnTo>
                    <a:pt x="0" y="4086"/>
                  </a:lnTo>
                  <a:cubicBezTo>
                    <a:pt x="231" y="4699"/>
                    <a:pt x="452" y="5311"/>
                    <a:pt x="613" y="5933"/>
                  </a:cubicBezTo>
                  <a:lnTo>
                    <a:pt x="628" y="5928"/>
                  </a:lnTo>
                  <a:cubicBezTo>
                    <a:pt x="407" y="4518"/>
                    <a:pt x="813" y="3017"/>
                    <a:pt x="1717" y="1913"/>
                  </a:cubicBezTo>
                  <a:lnTo>
                    <a:pt x="1707" y="1903"/>
                  </a:lnTo>
                  <a:cubicBezTo>
                    <a:pt x="1431" y="1301"/>
                    <a:pt x="1250" y="658"/>
                    <a:pt x="11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8" name="Google Shape;1268;p7"/>
            <p:cNvSpPr/>
            <p:nvPr/>
          </p:nvSpPr>
          <p:spPr>
            <a:xfrm>
              <a:off x="3282700" y="3499825"/>
              <a:ext cx="110450" cy="173325"/>
            </a:xfrm>
            <a:custGeom>
              <a:rect b="b" l="l" r="r" t="t"/>
              <a:pathLst>
                <a:path extrusionOk="0" h="6933" w="4418">
                  <a:moveTo>
                    <a:pt x="4418" y="1"/>
                  </a:moveTo>
                  <a:lnTo>
                    <a:pt x="4418" y="1"/>
                  </a:lnTo>
                  <a:cubicBezTo>
                    <a:pt x="3449" y="332"/>
                    <a:pt x="2626" y="1075"/>
                    <a:pt x="2194" y="2003"/>
                  </a:cubicBezTo>
                  <a:cubicBezTo>
                    <a:pt x="1818" y="2812"/>
                    <a:pt x="1712" y="3765"/>
                    <a:pt x="1120" y="4433"/>
                  </a:cubicBezTo>
                  <a:cubicBezTo>
                    <a:pt x="809" y="4779"/>
                    <a:pt x="392" y="5010"/>
                    <a:pt x="1" y="5266"/>
                  </a:cubicBezTo>
                  <a:cubicBezTo>
                    <a:pt x="141" y="5838"/>
                    <a:pt x="347" y="6400"/>
                    <a:pt x="603" y="6932"/>
                  </a:cubicBezTo>
                  <a:cubicBezTo>
                    <a:pt x="739" y="6802"/>
                    <a:pt x="869" y="6661"/>
                    <a:pt x="990" y="6516"/>
                  </a:cubicBezTo>
                  <a:cubicBezTo>
                    <a:pt x="2521" y="4674"/>
                    <a:pt x="2435" y="1768"/>
                    <a:pt x="4242" y="197"/>
                  </a:cubicBezTo>
                  <a:lnTo>
                    <a:pt x="4363" y="227"/>
                  </a:lnTo>
                  <a:cubicBezTo>
                    <a:pt x="4383" y="151"/>
                    <a:pt x="4398" y="76"/>
                    <a:pt x="441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9" name="Google Shape;1269;p7"/>
            <p:cNvSpPr/>
            <p:nvPr/>
          </p:nvSpPr>
          <p:spPr>
            <a:xfrm>
              <a:off x="3263125" y="3631475"/>
              <a:ext cx="34675" cy="64250"/>
            </a:xfrm>
            <a:custGeom>
              <a:rect b="b" l="l" r="r" t="t"/>
              <a:pathLst>
                <a:path extrusionOk="0" h="2570" w="1387">
                  <a:moveTo>
                    <a:pt x="784" y="0"/>
                  </a:moveTo>
                  <a:cubicBezTo>
                    <a:pt x="638" y="95"/>
                    <a:pt x="493" y="196"/>
                    <a:pt x="357" y="306"/>
                  </a:cubicBezTo>
                  <a:cubicBezTo>
                    <a:pt x="227" y="417"/>
                    <a:pt x="106" y="532"/>
                    <a:pt x="1" y="658"/>
                  </a:cubicBezTo>
                  <a:cubicBezTo>
                    <a:pt x="61" y="1315"/>
                    <a:pt x="242" y="1958"/>
                    <a:pt x="518" y="2560"/>
                  </a:cubicBezTo>
                  <a:lnTo>
                    <a:pt x="528" y="2570"/>
                  </a:lnTo>
                  <a:cubicBezTo>
                    <a:pt x="563" y="2525"/>
                    <a:pt x="603" y="2475"/>
                    <a:pt x="643" y="2429"/>
                  </a:cubicBezTo>
                  <a:cubicBezTo>
                    <a:pt x="874" y="2163"/>
                    <a:pt x="1135" y="1922"/>
                    <a:pt x="1386" y="1666"/>
                  </a:cubicBezTo>
                  <a:cubicBezTo>
                    <a:pt x="1130" y="1134"/>
                    <a:pt x="924" y="572"/>
                    <a:pt x="7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0" name="Google Shape;1270;p7"/>
            <p:cNvSpPr/>
            <p:nvPr/>
          </p:nvSpPr>
          <p:spPr>
            <a:xfrm>
              <a:off x="3222100" y="3504725"/>
              <a:ext cx="169675" cy="606225"/>
            </a:xfrm>
            <a:custGeom>
              <a:rect b="b" l="l" r="r" t="t"/>
              <a:pathLst>
                <a:path extrusionOk="0" h="24249" w="6787">
                  <a:moveTo>
                    <a:pt x="6666" y="1"/>
                  </a:moveTo>
                  <a:cubicBezTo>
                    <a:pt x="4859" y="1572"/>
                    <a:pt x="4945" y="4478"/>
                    <a:pt x="3414" y="6320"/>
                  </a:cubicBezTo>
                  <a:cubicBezTo>
                    <a:pt x="3293" y="6465"/>
                    <a:pt x="3163" y="6606"/>
                    <a:pt x="3027" y="6736"/>
                  </a:cubicBezTo>
                  <a:cubicBezTo>
                    <a:pt x="2776" y="6992"/>
                    <a:pt x="2515" y="7233"/>
                    <a:pt x="2284" y="7499"/>
                  </a:cubicBezTo>
                  <a:cubicBezTo>
                    <a:pt x="2244" y="7545"/>
                    <a:pt x="2204" y="7595"/>
                    <a:pt x="2169" y="7640"/>
                  </a:cubicBezTo>
                  <a:cubicBezTo>
                    <a:pt x="1265" y="8744"/>
                    <a:pt x="859" y="10245"/>
                    <a:pt x="1080" y="11655"/>
                  </a:cubicBezTo>
                  <a:lnTo>
                    <a:pt x="1065" y="11660"/>
                  </a:lnTo>
                  <a:cubicBezTo>
                    <a:pt x="1125" y="11896"/>
                    <a:pt x="1175" y="12137"/>
                    <a:pt x="1215" y="12378"/>
                  </a:cubicBezTo>
                  <a:cubicBezTo>
                    <a:pt x="1250" y="12569"/>
                    <a:pt x="1275" y="12765"/>
                    <a:pt x="1290" y="12960"/>
                  </a:cubicBezTo>
                  <a:cubicBezTo>
                    <a:pt x="1426" y="14607"/>
                    <a:pt x="934" y="16243"/>
                    <a:pt x="859" y="17889"/>
                  </a:cubicBezTo>
                  <a:cubicBezTo>
                    <a:pt x="794" y="19290"/>
                    <a:pt x="1019" y="20700"/>
                    <a:pt x="834" y="22085"/>
                  </a:cubicBezTo>
                  <a:cubicBezTo>
                    <a:pt x="728" y="22848"/>
                    <a:pt x="452" y="23631"/>
                    <a:pt x="0" y="24249"/>
                  </a:cubicBezTo>
                  <a:lnTo>
                    <a:pt x="2053" y="24249"/>
                  </a:lnTo>
                  <a:cubicBezTo>
                    <a:pt x="2219" y="23039"/>
                    <a:pt x="2028" y="21769"/>
                    <a:pt x="2194" y="20545"/>
                  </a:cubicBezTo>
                  <a:cubicBezTo>
                    <a:pt x="2390" y="19089"/>
                    <a:pt x="3087" y="17729"/>
                    <a:pt x="3188" y="16268"/>
                  </a:cubicBezTo>
                  <a:cubicBezTo>
                    <a:pt x="3288" y="14883"/>
                    <a:pt x="2851" y="13533"/>
                    <a:pt x="2646" y="12162"/>
                  </a:cubicBezTo>
                  <a:cubicBezTo>
                    <a:pt x="2440" y="10792"/>
                    <a:pt x="2520" y="9246"/>
                    <a:pt x="3459" y="8227"/>
                  </a:cubicBezTo>
                  <a:cubicBezTo>
                    <a:pt x="3906" y="7745"/>
                    <a:pt x="4523" y="7409"/>
                    <a:pt x="4874" y="6852"/>
                  </a:cubicBezTo>
                  <a:cubicBezTo>
                    <a:pt x="5090" y="6511"/>
                    <a:pt x="5185" y="6119"/>
                    <a:pt x="5281" y="5733"/>
                  </a:cubicBezTo>
                  <a:cubicBezTo>
                    <a:pt x="5728" y="3906"/>
                    <a:pt x="6325" y="1873"/>
                    <a:pt x="6787" y="31"/>
                  </a:cubicBezTo>
                  <a:lnTo>
                    <a:pt x="666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1" name="Google Shape;1271;p7"/>
            <p:cNvSpPr/>
            <p:nvPr/>
          </p:nvSpPr>
          <p:spPr>
            <a:xfrm>
              <a:off x="2908525" y="3960850"/>
              <a:ext cx="142575" cy="163525"/>
            </a:xfrm>
            <a:custGeom>
              <a:rect b="b" l="l" r="r" t="t"/>
              <a:pathLst>
                <a:path extrusionOk="0" fill="none" h="6541" w="5703">
                  <a:moveTo>
                    <a:pt x="5702" y="6541"/>
                  </a:moveTo>
                  <a:cubicBezTo>
                    <a:pt x="5697" y="6355"/>
                    <a:pt x="5677" y="6174"/>
                    <a:pt x="5647" y="6004"/>
                  </a:cubicBezTo>
                  <a:cubicBezTo>
                    <a:pt x="5361" y="4307"/>
                    <a:pt x="4056" y="3273"/>
                    <a:pt x="2675" y="2274"/>
                  </a:cubicBezTo>
                  <a:cubicBezTo>
                    <a:pt x="1712" y="1572"/>
                    <a:pt x="713" y="884"/>
                    <a:pt x="0" y="1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2" name="Google Shape;1272;p7"/>
            <p:cNvSpPr/>
            <p:nvPr/>
          </p:nvSpPr>
          <p:spPr>
            <a:xfrm>
              <a:off x="3075150" y="4007650"/>
              <a:ext cx="29650" cy="151875"/>
            </a:xfrm>
            <a:custGeom>
              <a:rect b="b" l="l" r="r" t="t"/>
              <a:pathLst>
                <a:path extrusionOk="0" fill="none" h="6075" w="1186">
                  <a:moveTo>
                    <a:pt x="1" y="1"/>
                  </a:moveTo>
                  <a:cubicBezTo>
                    <a:pt x="222" y="493"/>
                    <a:pt x="448" y="980"/>
                    <a:pt x="638" y="1487"/>
                  </a:cubicBezTo>
                  <a:cubicBezTo>
                    <a:pt x="960" y="2320"/>
                    <a:pt x="1185" y="3243"/>
                    <a:pt x="1175" y="4132"/>
                  </a:cubicBezTo>
                  <a:cubicBezTo>
                    <a:pt x="1170" y="4814"/>
                    <a:pt x="1025" y="5477"/>
                    <a:pt x="678" y="6074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3" name="Google Shape;1273;p7"/>
            <p:cNvSpPr/>
            <p:nvPr/>
          </p:nvSpPr>
          <p:spPr>
            <a:xfrm>
              <a:off x="3185950" y="3750050"/>
              <a:ext cx="71800" cy="388500"/>
            </a:xfrm>
            <a:custGeom>
              <a:rect b="b" l="l" r="r" t="t"/>
              <a:pathLst>
                <a:path extrusionOk="0" fill="none" h="15540" w="2872">
                  <a:moveTo>
                    <a:pt x="1898" y="0"/>
                  </a:moveTo>
                  <a:cubicBezTo>
                    <a:pt x="2129" y="613"/>
                    <a:pt x="2350" y="1225"/>
                    <a:pt x="2511" y="1847"/>
                  </a:cubicBezTo>
                  <a:cubicBezTo>
                    <a:pt x="2571" y="2083"/>
                    <a:pt x="2621" y="2324"/>
                    <a:pt x="2661" y="2565"/>
                  </a:cubicBezTo>
                  <a:cubicBezTo>
                    <a:pt x="2696" y="2756"/>
                    <a:pt x="2721" y="2952"/>
                    <a:pt x="2736" y="3147"/>
                  </a:cubicBezTo>
                  <a:cubicBezTo>
                    <a:pt x="2872" y="4794"/>
                    <a:pt x="2380" y="6430"/>
                    <a:pt x="2305" y="8076"/>
                  </a:cubicBezTo>
                  <a:cubicBezTo>
                    <a:pt x="2240" y="9477"/>
                    <a:pt x="2465" y="10887"/>
                    <a:pt x="2280" y="12272"/>
                  </a:cubicBezTo>
                  <a:cubicBezTo>
                    <a:pt x="2174" y="13035"/>
                    <a:pt x="1898" y="13818"/>
                    <a:pt x="1446" y="14436"/>
                  </a:cubicBezTo>
                  <a:cubicBezTo>
                    <a:pt x="1080" y="14943"/>
                    <a:pt x="598" y="15344"/>
                    <a:pt x="1" y="15540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4" name="Google Shape;1274;p7"/>
            <p:cNvSpPr/>
            <p:nvPr/>
          </p:nvSpPr>
          <p:spPr>
            <a:xfrm>
              <a:off x="2815275" y="4110925"/>
              <a:ext cx="498950" cy="25"/>
            </a:xfrm>
            <a:custGeom>
              <a:rect b="b" l="l" r="r" t="t"/>
              <a:pathLst>
                <a:path extrusionOk="0" fill="none" h="1" w="19958">
                  <a:moveTo>
                    <a:pt x="19958" y="1"/>
                  </a:moveTo>
                  <a:lnTo>
                    <a:pt x="19762" y="1"/>
                  </a:lnTo>
                  <a:lnTo>
                    <a:pt x="18326" y="1"/>
                  </a:lnTo>
                  <a:lnTo>
                    <a:pt x="16273" y="1"/>
                  </a:lnTo>
                  <a:lnTo>
                    <a:pt x="13222" y="1"/>
                  </a:lnTo>
                  <a:lnTo>
                    <a:pt x="11570" y="1"/>
                  </a:lnTo>
                  <a:lnTo>
                    <a:pt x="9703" y="1"/>
                  </a:lnTo>
                  <a:lnTo>
                    <a:pt x="9377" y="1"/>
                  </a:lnTo>
                  <a:lnTo>
                    <a:pt x="7570" y="1"/>
                  </a:lnTo>
                  <a:lnTo>
                    <a:pt x="4227" y="1"/>
                  </a:lnTo>
                  <a:lnTo>
                    <a:pt x="1" y="1"/>
                  </a:ln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5" name="Google Shape;1275;p7"/>
            <p:cNvSpPr/>
            <p:nvPr/>
          </p:nvSpPr>
          <p:spPr>
            <a:xfrm>
              <a:off x="3122725" y="3437225"/>
              <a:ext cx="65275" cy="726925"/>
            </a:xfrm>
            <a:custGeom>
              <a:rect b="b" l="l" r="r" t="t"/>
              <a:pathLst>
                <a:path extrusionOk="0" fill="none" h="29077" w="2611">
                  <a:moveTo>
                    <a:pt x="0" y="0"/>
                  </a:moveTo>
                  <a:cubicBezTo>
                    <a:pt x="10" y="10"/>
                    <a:pt x="20" y="20"/>
                    <a:pt x="25" y="30"/>
                  </a:cubicBezTo>
                  <a:cubicBezTo>
                    <a:pt x="1350" y="1506"/>
                    <a:pt x="1652" y="3639"/>
                    <a:pt x="1601" y="5627"/>
                  </a:cubicBezTo>
                  <a:cubicBezTo>
                    <a:pt x="1586" y="6244"/>
                    <a:pt x="1541" y="6857"/>
                    <a:pt x="1496" y="7469"/>
                  </a:cubicBezTo>
                  <a:cubicBezTo>
                    <a:pt x="1461" y="7991"/>
                    <a:pt x="1421" y="8513"/>
                    <a:pt x="1401" y="9035"/>
                  </a:cubicBezTo>
                  <a:cubicBezTo>
                    <a:pt x="1365" y="9898"/>
                    <a:pt x="1375" y="10762"/>
                    <a:pt x="1506" y="11615"/>
                  </a:cubicBezTo>
                  <a:cubicBezTo>
                    <a:pt x="1772" y="13367"/>
                    <a:pt x="2540" y="15033"/>
                    <a:pt x="2590" y="16805"/>
                  </a:cubicBezTo>
                  <a:cubicBezTo>
                    <a:pt x="2610" y="17492"/>
                    <a:pt x="2520" y="18165"/>
                    <a:pt x="2369" y="18838"/>
                  </a:cubicBezTo>
                  <a:cubicBezTo>
                    <a:pt x="2143" y="19877"/>
                    <a:pt x="1772" y="20900"/>
                    <a:pt x="1456" y="21929"/>
                  </a:cubicBezTo>
                  <a:cubicBezTo>
                    <a:pt x="1155" y="22903"/>
                    <a:pt x="904" y="23887"/>
                    <a:pt x="858" y="24891"/>
                  </a:cubicBezTo>
                  <a:cubicBezTo>
                    <a:pt x="828" y="25573"/>
                    <a:pt x="894" y="26266"/>
                    <a:pt x="924" y="26949"/>
                  </a:cubicBezTo>
                  <a:cubicBezTo>
                    <a:pt x="954" y="27672"/>
                    <a:pt x="954" y="28384"/>
                    <a:pt x="763" y="29077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6" name="Google Shape;1276;p7"/>
            <p:cNvSpPr/>
            <p:nvPr/>
          </p:nvSpPr>
          <p:spPr>
            <a:xfrm>
              <a:off x="2966000" y="3844150"/>
              <a:ext cx="94750" cy="296175"/>
            </a:xfrm>
            <a:custGeom>
              <a:rect b="b" l="l" r="r" t="t"/>
              <a:pathLst>
                <a:path extrusionOk="0" fill="none" h="11847" w="3790">
                  <a:moveTo>
                    <a:pt x="100" y="1"/>
                  </a:moveTo>
                  <a:cubicBezTo>
                    <a:pt x="100" y="1095"/>
                    <a:pt x="0" y="2199"/>
                    <a:pt x="211" y="3268"/>
                  </a:cubicBezTo>
                  <a:cubicBezTo>
                    <a:pt x="351" y="4006"/>
                    <a:pt x="637" y="4699"/>
                    <a:pt x="989" y="5376"/>
                  </a:cubicBezTo>
                  <a:cubicBezTo>
                    <a:pt x="1917" y="7158"/>
                    <a:pt x="3293" y="8800"/>
                    <a:pt x="3674" y="10672"/>
                  </a:cubicBezTo>
                  <a:cubicBezTo>
                    <a:pt x="3754" y="11053"/>
                    <a:pt x="3790" y="11445"/>
                    <a:pt x="3775" y="11846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7" name="Google Shape;1277;p7"/>
            <p:cNvSpPr/>
            <p:nvPr/>
          </p:nvSpPr>
          <p:spPr>
            <a:xfrm>
              <a:off x="2923950" y="3367200"/>
              <a:ext cx="76450" cy="476975"/>
            </a:xfrm>
            <a:custGeom>
              <a:rect b="b" l="l" r="r" t="t"/>
              <a:pathLst>
                <a:path extrusionOk="0" fill="none" h="19079" w="3058">
                  <a:moveTo>
                    <a:pt x="3057" y="0"/>
                  </a:moveTo>
                  <a:cubicBezTo>
                    <a:pt x="3037" y="20"/>
                    <a:pt x="3022" y="41"/>
                    <a:pt x="3002" y="61"/>
                  </a:cubicBezTo>
                  <a:cubicBezTo>
                    <a:pt x="2104" y="1024"/>
                    <a:pt x="1717" y="2359"/>
                    <a:pt x="1547" y="3669"/>
                  </a:cubicBezTo>
                  <a:cubicBezTo>
                    <a:pt x="1371" y="5000"/>
                    <a:pt x="1386" y="6365"/>
                    <a:pt x="1110" y="7680"/>
                  </a:cubicBezTo>
                  <a:cubicBezTo>
                    <a:pt x="924" y="8553"/>
                    <a:pt x="613" y="9422"/>
                    <a:pt x="377" y="10285"/>
                  </a:cubicBezTo>
                  <a:cubicBezTo>
                    <a:pt x="161" y="11063"/>
                    <a:pt x="1" y="11846"/>
                    <a:pt x="46" y="12634"/>
                  </a:cubicBezTo>
                  <a:cubicBezTo>
                    <a:pt x="51" y="12764"/>
                    <a:pt x="66" y="12890"/>
                    <a:pt x="81" y="13015"/>
                  </a:cubicBezTo>
                  <a:cubicBezTo>
                    <a:pt x="292" y="14501"/>
                    <a:pt x="1260" y="15776"/>
                    <a:pt x="1607" y="17237"/>
                  </a:cubicBezTo>
                  <a:cubicBezTo>
                    <a:pt x="1752" y="17839"/>
                    <a:pt x="1782" y="18456"/>
                    <a:pt x="1782" y="19079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8" name="Google Shape;1278;p7"/>
            <p:cNvSpPr/>
            <p:nvPr/>
          </p:nvSpPr>
          <p:spPr>
            <a:xfrm>
              <a:off x="2513125" y="3676125"/>
              <a:ext cx="497175" cy="454900"/>
            </a:xfrm>
            <a:custGeom>
              <a:rect b="b" l="l" r="r" t="t"/>
              <a:pathLst>
                <a:path extrusionOk="0" fill="none" h="18196" w="19887">
                  <a:moveTo>
                    <a:pt x="0" y="227"/>
                  </a:moveTo>
                  <a:cubicBezTo>
                    <a:pt x="2395" y="1"/>
                    <a:pt x="4312" y="2094"/>
                    <a:pt x="6546" y="2987"/>
                  </a:cubicBezTo>
                  <a:cubicBezTo>
                    <a:pt x="6631" y="3017"/>
                    <a:pt x="6716" y="3053"/>
                    <a:pt x="6801" y="3083"/>
                  </a:cubicBezTo>
                  <a:cubicBezTo>
                    <a:pt x="7524" y="3349"/>
                    <a:pt x="8292" y="3555"/>
                    <a:pt x="8834" y="4097"/>
                  </a:cubicBezTo>
                  <a:cubicBezTo>
                    <a:pt x="9296" y="4553"/>
                    <a:pt x="9522" y="5181"/>
                    <a:pt x="9813" y="5763"/>
                  </a:cubicBezTo>
                  <a:cubicBezTo>
                    <a:pt x="9924" y="5984"/>
                    <a:pt x="10049" y="6205"/>
                    <a:pt x="10195" y="6400"/>
                  </a:cubicBezTo>
                  <a:cubicBezTo>
                    <a:pt x="10385" y="6651"/>
                    <a:pt x="10606" y="6867"/>
                    <a:pt x="10852" y="7063"/>
                  </a:cubicBezTo>
                  <a:cubicBezTo>
                    <a:pt x="11725" y="7771"/>
                    <a:pt x="12855" y="8243"/>
                    <a:pt x="13382" y="9236"/>
                  </a:cubicBezTo>
                  <a:cubicBezTo>
                    <a:pt x="13633" y="9703"/>
                    <a:pt x="13718" y="10240"/>
                    <a:pt x="13899" y="10742"/>
                  </a:cubicBezTo>
                  <a:cubicBezTo>
                    <a:pt x="14320" y="11927"/>
                    <a:pt x="15234" y="12830"/>
                    <a:pt x="16228" y="13683"/>
                  </a:cubicBezTo>
                  <a:cubicBezTo>
                    <a:pt x="17563" y="14833"/>
                    <a:pt x="19049" y="15887"/>
                    <a:pt x="19656" y="17393"/>
                  </a:cubicBezTo>
                  <a:cubicBezTo>
                    <a:pt x="19756" y="17649"/>
                    <a:pt x="19837" y="17915"/>
                    <a:pt x="19887" y="18196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9" name="Google Shape;1279;p7"/>
            <p:cNvSpPr/>
            <p:nvPr/>
          </p:nvSpPr>
          <p:spPr>
            <a:xfrm>
              <a:off x="3243550" y="3504725"/>
              <a:ext cx="145225" cy="291400"/>
            </a:xfrm>
            <a:custGeom>
              <a:rect b="b" l="l" r="r" t="t"/>
              <a:pathLst>
                <a:path extrusionOk="0" fill="none" h="11656" w="5809">
                  <a:moveTo>
                    <a:pt x="5808" y="1"/>
                  </a:moveTo>
                  <a:cubicBezTo>
                    <a:pt x="4001" y="1572"/>
                    <a:pt x="4087" y="4478"/>
                    <a:pt x="2556" y="6320"/>
                  </a:cubicBezTo>
                  <a:cubicBezTo>
                    <a:pt x="2435" y="6465"/>
                    <a:pt x="2305" y="6606"/>
                    <a:pt x="2169" y="6736"/>
                  </a:cubicBezTo>
                  <a:cubicBezTo>
                    <a:pt x="1918" y="6992"/>
                    <a:pt x="1657" y="7233"/>
                    <a:pt x="1426" y="7499"/>
                  </a:cubicBezTo>
                  <a:cubicBezTo>
                    <a:pt x="1386" y="7545"/>
                    <a:pt x="1346" y="7595"/>
                    <a:pt x="1311" y="7640"/>
                  </a:cubicBezTo>
                  <a:cubicBezTo>
                    <a:pt x="407" y="8744"/>
                    <a:pt x="1" y="10245"/>
                    <a:pt x="222" y="11655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0" name="Google Shape;1280;p7"/>
            <p:cNvSpPr/>
            <p:nvPr/>
          </p:nvSpPr>
          <p:spPr>
            <a:xfrm>
              <a:off x="3102525" y="3562450"/>
              <a:ext cx="90475" cy="63150"/>
            </a:xfrm>
            <a:custGeom>
              <a:rect b="b" l="l" r="r" t="t"/>
              <a:pathLst>
                <a:path extrusionOk="0" fill="none" h="2526" w="3619">
                  <a:moveTo>
                    <a:pt x="0" y="0"/>
                  </a:moveTo>
                  <a:cubicBezTo>
                    <a:pt x="768" y="819"/>
                    <a:pt x="1536" y="1642"/>
                    <a:pt x="2304" y="2460"/>
                  </a:cubicBezTo>
                  <a:cubicBezTo>
                    <a:pt x="2324" y="2485"/>
                    <a:pt x="2344" y="2505"/>
                    <a:pt x="2364" y="2525"/>
                  </a:cubicBezTo>
                  <a:cubicBezTo>
                    <a:pt x="2786" y="1727"/>
                    <a:pt x="3222" y="879"/>
                    <a:pt x="3609" y="61"/>
                  </a:cubicBezTo>
                  <a:cubicBezTo>
                    <a:pt x="3614" y="56"/>
                    <a:pt x="3614" y="46"/>
                    <a:pt x="3619" y="41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1" name="Google Shape;1281;p7"/>
            <p:cNvSpPr/>
            <p:nvPr/>
          </p:nvSpPr>
          <p:spPr>
            <a:xfrm>
              <a:off x="3094475" y="3603850"/>
              <a:ext cx="103425" cy="61525"/>
            </a:xfrm>
            <a:custGeom>
              <a:rect b="b" l="l" r="r" t="t"/>
              <a:pathLst>
                <a:path extrusionOk="0" fill="none" h="2461" w="4137">
                  <a:moveTo>
                    <a:pt x="1" y="1"/>
                  </a:moveTo>
                  <a:cubicBezTo>
                    <a:pt x="16" y="11"/>
                    <a:pt x="26" y="21"/>
                    <a:pt x="36" y="31"/>
                  </a:cubicBezTo>
                  <a:cubicBezTo>
                    <a:pt x="889" y="789"/>
                    <a:pt x="1717" y="1572"/>
                    <a:pt x="2531" y="2370"/>
                  </a:cubicBezTo>
                  <a:cubicBezTo>
                    <a:pt x="2561" y="2400"/>
                    <a:pt x="2591" y="2430"/>
                    <a:pt x="2621" y="2460"/>
                  </a:cubicBezTo>
                  <a:cubicBezTo>
                    <a:pt x="3148" y="1783"/>
                    <a:pt x="3610" y="1095"/>
                    <a:pt x="4137" y="417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2" name="Google Shape;1282;p7"/>
            <p:cNvSpPr/>
            <p:nvPr/>
          </p:nvSpPr>
          <p:spPr>
            <a:xfrm>
              <a:off x="3113425" y="3813925"/>
              <a:ext cx="139325" cy="96875"/>
            </a:xfrm>
            <a:custGeom>
              <a:rect b="b" l="l" r="r" t="t"/>
              <a:pathLst>
                <a:path extrusionOk="0" fill="none" h="3875" w="5573">
                  <a:moveTo>
                    <a:pt x="1" y="617"/>
                  </a:moveTo>
                  <a:cubicBezTo>
                    <a:pt x="26" y="643"/>
                    <a:pt x="46" y="668"/>
                    <a:pt x="66" y="698"/>
                  </a:cubicBezTo>
                  <a:cubicBezTo>
                    <a:pt x="899" y="1767"/>
                    <a:pt x="1793" y="2796"/>
                    <a:pt x="2741" y="3770"/>
                  </a:cubicBezTo>
                  <a:cubicBezTo>
                    <a:pt x="2776" y="3805"/>
                    <a:pt x="2812" y="3840"/>
                    <a:pt x="2842" y="3875"/>
                  </a:cubicBezTo>
                  <a:cubicBezTo>
                    <a:pt x="3750" y="2605"/>
                    <a:pt x="4664" y="1280"/>
                    <a:pt x="5562" y="10"/>
                  </a:cubicBezTo>
                  <a:cubicBezTo>
                    <a:pt x="5567" y="5"/>
                    <a:pt x="5572" y="5"/>
                    <a:pt x="5572" y="0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3" name="Google Shape;1283;p7"/>
            <p:cNvSpPr/>
            <p:nvPr/>
          </p:nvSpPr>
          <p:spPr>
            <a:xfrm>
              <a:off x="3195000" y="3746275"/>
              <a:ext cx="15950" cy="38175"/>
            </a:xfrm>
            <a:custGeom>
              <a:rect b="b" l="l" r="r" t="t"/>
              <a:pathLst>
                <a:path extrusionOk="0" fill="none" h="1527" w="638">
                  <a:moveTo>
                    <a:pt x="638" y="1"/>
                  </a:moveTo>
                  <a:cubicBezTo>
                    <a:pt x="427" y="513"/>
                    <a:pt x="211" y="1020"/>
                    <a:pt x="0" y="1527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4" name="Google Shape;1284;p7"/>
            <p:cNvSpPr/>
            <p:nvPr/>
          </p:nvSpPr>
          <p:spPr>
            <a:xfrm>
              <a:off x="3206175" y="3770125"/>
              <a:ext cx="12675" cy="30250"/>
            </a:xfrm>
            <a:custGeom>
              <a:rect b="b" l="l" r="r" t="t"/>
              <a:pathLst>
                <a:path extrusionOk="0" fill="none" h="1210" w="507">
                  <a:moveTo>
                    <a:pt x="507" y="0"/>
                  </a:moveTo>
                  <a:cubicBezTo>
                    <a:pt x="381" y="422"/>
                    <a:pt x="211" y="824"/>
                    <a:pt x="0" y="1210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5" name="Google Shape;1285;p7"/>
            <p:cNvSpPr/>
            <p:nvPr/>
          </p:nvSpPr>
          <p:spPr>
            <a:xfrm>
              <a:off x="3090600" y="3903250"/>
              <a:ext cx="69275" cy="83100"/>
            </a:xfrm>
            <a:custGeom>
              <a:rect b="b" l="l" r="r" t="t"/>
              <a:pathLst>
                <a:path extrusionOk="0" fill="none" h="3324" w="2771">
                  <a:moveTo>
                    <a:pt x="0" y="1"/>
                  </a:moveTo>
                  <a:cubicBezTo>
                    <a:pt x="869" y="1130"/>
                    <a:pt x="1782" y="2229"/>
                    <a:pt x="2741" y="3288"/>
                  </a:cubicBezTo>
                  <a:cubicBezTo>
                    <a:pt x="2746" y="3298"/>
                    <a:pt x="2756" y="3314"/>
                    <a:pt x="2771" y="3324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6" name="Google Shape;1286;p7"/>
            <p:cNvSpPr/>
            <p:nvPr/>
          </p:nvSpPr>
          <p:spPr>
            <a:xfrm>
              <a:off x="3262875" y="3646275"/>
              <a:ext cx="13200" cy="49200"/>
            </a:xfrm>
            <a:custGeom>
              <a:rect b="b" l="l" r="r" t="t"/>
              <a:pathLst>
                <a:path extrusionOk="0" fill="none" h="1968" w="528">
                  <a:moveTo>
                    <a:pt x="1" y="0"/>
                  </a:moveTo>
                  <a:cubicBezTo>
                    <a:pt x="1" y="20"/>
                    <a:pt x="6" y="45"/>
                    <a:pt x="11" y="66"/>
                  </a:cubicBezTo>
                  <a:cubicBezTo>
                    <a:pt x="71" y="723"/>
                    <a:pt x="252" y="1366"/>
                    <a:pt x="528" y="1968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7" name="Google Shape;1287;p7"/>
            <p:cNvSpPr/>
            <p:nvPr/>
          </p:nvSpPr>
          <p:spPr>
            <a:xfrm>
              <a:off x="3282325" y="3630325"/>
              <a:ext cx="15600" cy="43200"/>
            </a:xfrm>
            <a:custGeom>
              <a:rect b="b" l="l" r="r" t="t"/>
              <a:pathLst>
                <a:path extrusionOk="0" fill="none" h="1728" w="624">
                  <a:moveTo>
                    <a:pt x="1" y="1"/>
                  </a:moveTo>
                  <a:cubicBezTo>
                    <a:pt x="6" y="16"/>
                    <a:pt x="11" y="31"/>
                    <a:pt x="16" y="46"/>
                  </a:cubicBezTo>
                  <a:cubicBezTo>
                    <a:pt x="156" y="618"/>
                    <a:pt x="362" y="1180"/>
                    <a:pt x="618" y="1712"/>
                  </a:cubicBezTo>
                  <a:cubicBezTo>
                    <a:pt x="618" y="1717"/>
                    <a:pt x="623" y="1722"/>
                    <a:pt x="623" y="1727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8" name="Google Shape;1288;p7"/>
            <p:cNvSpPr/>
            <p:nvPr/>
          </p:nvSpPr>
          <p:spPr>
            <a:xfrm>
              <a:off x="3271675" y="3824075"/>
              <a:ext cx="17950" cy="109825"/>
            </a:xfrm>
            <a:custGeom>
              <a:rect b="b" l="l" r="r" t="t"/>
              <a:pathLst>
                <a:path extrusionOk="0" fill="none" h="4393" w="718">
                  <a:moveTo>
                    <a:pt x="0" y="1"/>
                  </a:moveTo>
                  <a:cubicBezTo>
                    <a:pt x="206" y="1471"/>
                    <a:pt x="718" y="2992"/>
                    <a:pt x="241" y="4393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9" name="Google Shape;1289;p7"/>
            <p:cNvSpPr/>
            <p:nvPr/>
          </p:nvSpPr>
          <p:spPr>
            <a:xfrm>
              <a:off x="2880275" y="3605750"/>
              <a:ext cx="108700" cy="78950"/>
            </a:xfrm>
            <a:custGeom>
              <a:rect b="b" l="l" r="r" t="t"/>
              <a:pathLst>
                <a:path extrusionOk="0" fill="none" h="3158" w="4348">
                  <a:moveTo>
                    <a:pt x="1" y="0"/>
                  </a:moveTo>
                  <a:cubicBezTo>
                    <a:pt x="6" y="5"/>
                    <a:pt x="6" y="10"/>
                    <a:pt x="11" y="15"/>
                  </a:cubicBezTo>
                  <a:cubicBezTo>
                    <a:pt x="568" y="1059"/>
                    <a:pt x="1160" y="2088"/>
                    <a:pt x="1793" y="3092"/>
                  </a:cubicBezTo>
                  <a:cubicBezTo>
                    <a:pt x="1808" y="3112"/>
                    <a:pt x="1823" y="3137"/>
                    <a:pt x="1833" y="3157"/>
                  </a:cubicBezTo>
                  <a:cubicBezTo>
                    <a:pt x="2375" y="2640"/>
                    <a:pt x="2907" y="2113"/>
                    <a:pt x="3429" y="1581"/>
                  </a:cubicBezTo>
                  <a:cubicBezTo>
                    <a:pt x="3740" y="1265"/>
                    <a:pt x="4046" y="949"/>
                    <a:pt x="4348" y="622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0" name="Google Shape;1290;p7"/>
            <p:cNvSpPr/>
            <p:nvPr/>
          </p:nvSpPr>
          <p:spPr>
            <a:xfrm>
              <a:off x="2898600" y="3569225"/>
              <a:ext cx="92625" cy="57375"/>
            </a:xfrm>
            <a:custGeom>
              <a:rect b="b" l="l" r="r" t="t"/>
              <a:pathLst>
                <a:path extrusionOk="0" fill="none" h="2295" w="3705">
                  <a:moveTo>
                    <a:pt x="1" y="0"/>
                  </a:moveTo>
                  <a:cubicBezTo>
                    <a:pt x="402" y="773"/>
                    <a:pt x="864" y="1511"/>
                    <a:pt x="1391" y="2204"/>
                  </a:cubicBezTo>
                  <a:cubicBezTo>
                    <a:pt x="1411" y="2239"/>
                    <a:pt x="1431" y="2264"/>
                    <a:pt x="1456" y="2294"/>
                  </a:cubicBezTo>
                  <a:cubicBezTo>
                    <a:pt x="1893" y="1908"/>
                    <a:pt x="2330" y="1506"/>
                    <a:pt x="2756" y="1095"/>
                  </a:cubicBezTo>
                  <a:cubicBezTo>
                    <a:pt x="3078" y="783"/>
                    <a:pt x="3399" y="477"/>
                    <a:pt x="3705" y="171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1" name="Google Shape;1291;p7"/>
            <p:cNvSpPr/>
            <p:nvPr/>
          </p:nvSpPr>
          <p:spPr>
            <a:xfrm>
              <a:off x="2965100" y="3433325"/>
              <a:ext cx="29150" cy="278100"/>
            </a:xfrm>
            <a:custGeom>
              <a:rect b="b" l="l" r="r" t="t"/>
              <a:pathLst>
                <a:path extrusionOk="0" fill="none" h="11124" w="1166">
                  <a:moveTo>
                    <a:pt x="1075" y="1"/>
                  </a:moveTo>
                  <a:cubicBezTo>
                    <a:pt x="1165" y="553"/>
                    <a:pt x="1000" y="1009"/>
                    <a:pt x="919" y="1552"/>
                  </a:cubicBezTo>
                  <a:cubicBezTo>
                    <a:pt x="824" y="2229"/>
                    <a:pt x="699" y="2902"/>
                    <a:pt x="573" y="3574"/>
                  </a:cubicBezTo>
                  <a:cubicBezTo>
                    <a:pt x="392" y="4558"/>
                    <a:pt x="207" y="5542"/>
                    <a:pt x="96" y="6531"/>
                  </a:cubicBezTo>
                  <a:cubicBezTo>
                    <a:pt x="61" y="6867"/>
                    <a:pt x="36" y="7208"/>
                    <a:pt x="16" y="7545"/>
                  </a:cubicBezTo>
                  <a:cubicBezTo>
                    <a:pt x="1" y="7851"/>
                    <a:pt x="11" y="8167"/>
                    <a:pt x="36" y="8478"/>
                  </a:cubicBezTo>
                  <a:cubicBezTo>
                    <a:pt x="126" y="9452"/>
                    <a:pt x="443" y="10401"/>
                    <a:pt x="1090" y="11123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2" name="Google Shape;1292;p7"/>
            <p:cNvSpPr/>
            <p:nvPr/>
          </p:nvSpPr>
          <p:spPr>
            <a:xfrm>
              <a:off x="2904000" y="3758325"/>
              <a:ext cx="130525" cy="86350"/>
            </a:xfrm>
            <a:custGeom>
              <a:rect b="b" l="l" r="r" t="t"/>
              <a:pathLst>
                <a:path extrusionOk="0" fill="none" h="3454" w="5221">
                  <a:moveTo>
                    <a:pt x="0" y="1647"/>
                  </a:moveTo>
                  <a:cubicBezTo>
                    <a:pt x="11" y="1657"/>
                    <a:pt x="16" y="1662"/>
                    <a:pt x="31" y="1667"/>
                  </a:cubicBezTo>
                  <a:cubicBezTo>
                    <a:pt x="879" y="2254"/>
                    <a:pt x="1732" y="2846"/>
                    <a:pt x="2580" y="3434"/>
                  </a:cubicBezTo>
                  <a:lnTo>
                    <a:pt x="2580" y="3434"/>
                  </a:lnTo>
                  <a:cubicBezTo>
                    <a:pt x="2595" y="3439"/>
                    <a:pt x="2606" y="3449"/>
                    <a:pt x="2616" y="3454"/>
                  </a:cubicBezTo>
                  <a:cubicBezTo>
                    <a:pt x="3429" y="2299"/>
                    <a:pt x="4317" y="1120"/>
                    <a:pt x="5206" y="16"/>
                  </a:cubicBezTo>
                  <a:cubicBezTo>
                    <a:pt x="5211" y="11"/>
                    <a:pt x="5216" y="6"/>
                    <a:pt x="5221" y="1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3" name="Google Shape;1293;p7"/>
            <p:cNvSpPr/>
            <p:nvPr/>
          </p:nvSpPr>
          <p:spPr>
            <a:xfrm>
              <a:off x="2919800" y="3914425"/>
              <a:ext cx="123375" cy="66275"/>
            </a:xfrm>
            <a:custGeom>
              <a:rect b="b" l="l" r="r" t="t"/>
              <a:pathLst>
                <a:path extrusionOk="0" fill="none" h="2651" w="4935">
                  <a:moveTo>
                    <a:pt x="1" y="1085"/>
                  </a:moveTo>
                  <a:cubicBezTo>
                    <a:pt x="36" y="1100"/>
                    <a:pt x="66" y="1120"/>
                    <a:pt x="101" y="1135"/>
                  </a:cubicBezTo>
                  <a:cubicBezTo>
                    <a:pt x="533" y="1356"/>
                    <a:pt x="904" y="1707"/>
                    <a:pt x="1351" y="1928"/>
                  </a:cubicBezTo>
                  <a:cubicBezTo>
                    <a:pt x="1833" y="2164"/>
                    <a:pt x="2330" y="2380"/>
                    <a:pt x="2837" y="2565"/>
                  </a:cubicBezTo>
                  <a:cubicBezTo>
                    <a:pt x="2917" y="2595"/>
                    <a:pt x="2997" y="2626"/>
                    <a:pt x="3073" y="2651"/>
                  </a:cubicBezTo>
                  <a:cubicBezTo>
                    <a:pt x="3665" y="1762"/>
                    <a:pt x="4277" y="839"/>
                    <a:pt x="4935" y="1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4" name="Google Shape;1294;p7"/>
            <p:cNvSpPr/>
            <p:nvPr/>
          </p:nvSpPr>
          <p:spPr>
            <a:xfrm>
              <a:off x="2613375" y="3719300"/>
              <a:ext cx="69925" cy="48975"/>
            </a:xfrm>
            <a:custGeom>
              <a:rect b="b" l="l" r="r" t="t"/>
              <a:pathLst>
                <a:path extrusionOk="0" fill="none" h="1959" w="2797">
                  <a:moveTo>
                    <a:pt x="1" y="1958"/>
                  </a:moveTo>
                  <a:cubicBezTo>
                    <a:pt x="51" y="1948"/>
                    <a:pt x="106" y="1933"/>
                    <a:pt x="156" y="1923"/>
                  </a:cubicBezTo>
                  <a:cubicBezTo>
                    <a:pt x="488" y="1853"/>
                    <a:pt x="819" y="1782"/>
                    <a:pt x="1145" y="1712"/>
                  </a:cubicBezTo>
                  <a:cubicBezTo>
                    <a:pt x="1697" y="1597"/>
                    <a:pt x="2244" y="1476"/>
                    <a:pt x="2797" y="1361"/>
                  </a:cubicBezTo>
                  <a:cubicBezTo>
                    <a:pt x="2797" y="1361"/>
                    <a:pt x="2791" y="1361"/>
                    <a:pt x="2791" y="1356"/>
                  </a:cubicBezTo>
                  <a:cubicBezTo>
                    <a:pt x="2616" y="914"/>
                    <a:pt x="2500" y="447"/>
                    <a:pt x="2320" y="1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5" name="Google Shape;1295;p7"/>
            <p:cNvSpPr/>
            <p:nvPr/>
          </p:nvSpPr>
          <p:spPr>
            <a:xfrm>
              <a:off x="2712125" y="3757450"/>
              <a:ext cx="49100" cy="74925"/>
            </a:xfrm>
            <a:custGeom>
              <a:rect b="b" l="l" r="r" t="t"/>
              <a:pathLst>
                <a:path extrusionOk="0" fill="none" h="2997" w="1964">
                  <a:moveTo>
                    <a:pt x="1" y="2997"/>
                  </a:moveTo>
                  <a:cubicBezTo>
                    <a:pt x="11" y="2992"/>
                    <a:pt x="26" y="2987"/>
                    <a:pt x="36" y="2987"/>
                  </a:cubicBezTo>
                  <a:cubicBezTo>
                    <a:pt x="633" y="2796"/>
                    <a:pt x="1241" y="2641"/>
                    <a:pt x="1853" y="2510"/>
                  </a:cubicBezTo>
                  <a:cubicBezTo>
                    <a:pt x="1863" y="2505"/>
                    <a:pt x="1873" y="2505"/>
                    <a:pt x="1883" y="2500"/>
                  </a:cubicBezTo>
                  <a:cubicBezTo>
                    <a:pt x="1933" y="1672"/>
                    <a:pt x="1964" y="834"/>
                    <a:pt x="1933" y="0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6" name="Google Shape;1296;p7"/>
            <p:cNvSpPr/>
            <p:nvPr/>
          </p:nvSpPr>
          <p:spPr>
            <a:xfrm>
              <a:off x="2617025" y="3739875"/>
              <a:ext cx="95525" cy="59875"/>
            </a:xfrm>
            <a:custGeom>
              <a:rect b="b" l="l" r="r" t="t"/>
              <a:pathLst>
                <a:path extrusionOk="0" fill="none" h="2395" w="3821">
                  <a:moveTo>
                    <a:pt x="0" y="1"/>
                  </a:moveTo>
                  <a:cubicBezTo>
                    <a:pt x="236" y="392"/>
                    <a:pt x="598" y="673"/>
                    <a:pt x="999" y="889"/>
                  </a:cubicBezTo>
                  <a:cubicBezTo>
                    <a:pt x="1280" y="1035"/>
                    <a:pt x="1571" y="1155"/>
                    <a:pt x="1862" y="1266"/>
                  </a:cubicBezTo>
                  <a:cubicBezTo>
                    <a:pt x="2580" y="1537"/>
                    <a:pt x="3338" y="1803"/>
                    <a:pt x="3820" y="2395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7" name="Google Shape;1297;p7"/>
            <p:cNvSpPr/>
            <p:nvPr/>
          </p:nvSpPr>
          <p:spPr>
            <a:xfrm>
              <a:off x="2727325" y="3796975"/>
              <a:ext cx="59750" cy="65775"/>
            </a:xfrm>
            <a:custGeom>
              <a:rect b="b" l="l" r="r" t="t"/>
              <a:pathLst>
                <a:path extrusionOk="0" fill="none" h="2631" w="2390">
                  <a:moveTo>
                    <a:pt x="0" y="2631"/>
                  </a:moveTo>
                  <a:cubicBezTo>
                    <a:pt x="20" y="2626"/>
                    <a:pt x="40" y="2621"/>
                    <a:pt x="61" y="2621"/>
                  </a:cubicBezTo>
                  <a:cubicBezTo>
                    <a:pt x="793" y="2450"/>
                    <a:pt x="1536" y="2324"/>
                    <a:pt x="2284" y="2229"/>
                  </a:cubicBezTo>
                  <a:cubicBezTo>
                    <a:pt x="2309" y="2224"/>
                    <a:pt x="2334" y="2224"/>
                    <a:pt x="2359" y="2219"/>
                  </a:cubicBezTo>
                  <a:cubicBezTo>
                    <a:pt x="2389" y="1516"/>
                    <a:pt x="2349" y="778"/>
                    <a:pt x="2369" y="76"/>
                  </a:cubicBezTo>
                  <a:cubicBezTo>
                    <a:pt x="2369" y="51"/>
                    <a:pt x="2374" y="26"/>
                    <a:pt x="2374" y="0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8" name="Google Shape;1298;p7"/>
            <p:cNvSpPr/>
            <p:nvPr/>
          </p:nvSpPr>
          <p:spPr>
            <a:xfrm>
              <a:off x="2842525" y="3960100"/>
              <a:ext cx="76425" cy="58875"/>
            </a:xfrm>
            <a:custGeom>
              <a:rect b="b" l="l" r="r" t="t"/>
              <a:pathLst>
                <a:path extrusionOk="0" fill="none" h="2355" w="3057">
                  <a:moveTo>
                    <a:pt x="0" y="2023"/>
                  </a:moveTo>
                  <a:cubicBezTo>
                    <a:pt x="266" y="2038"/>
                    <a:pt x="532" y="2058"/>
                    <a:pt x="798" y="2084"/>
                  </a:cubicBezTo>
                  <a:cubicBezTo>
                    <a:pt x="1556" y="2154"/>
                    <a:pt x="2309" y="2249"/>
                    <a:pt x="3057" y="2355"/>
                  </a:cubicBezTo>
                  <a:cubicBezTo>
                    <a:pt x="3057" y="2345"/>
                    <a:pt x="3052" y="2335"/>
                    <a:pt x="3052" y="2324"/>
                  </a:cubicBezTo>
                  <a:cubicBezTo>
                    <a:pt x="2916" y="1557"/>
                    <a:pt x="2781" y="794"/>
                    <a:pt x="2640" y="31"/>
                  </a:cubicBezTo>
                  <a:cubicBezTo>
                    <a:pt x="2640" y="21"/>
                    <a:pt x="2640" y="11"/>
                    <a:pt x="2635" y="1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9" name="Google Shape;1299;p7"/>
            <p:cNvSpPr/>
            <p:nvPr/>
          </p:nvSpPr>
          <p:spPr>
            <a:xfrm>
              <a:off x="2851800" y="3980550"/>
              <a:ext cx="51600" cy="80475"/>
            </a:xfrm>
            <a:custGeom>
              <a:rect b="b" l="l" r="r" t="t"/>
              <a:pathLst>
                <a:path extrusionOk="0" fill="none" h="3219" w="2064">
                  <a:moveTo>
                    <a:pt x="0" y="1"/>
                  </a:moveTo>
                  <a:cubicBezTo>
                    <a:pt x="86" y="442"/>
                    <a:pt x="226" y="864"/>
                    <a:pt x="422" y="1266"/>
                  </a:cubicBezTo>
                  <a:cubicBezTo>
                    <a:pt x="799" y="2039"/>
                    <a:pt x="1361" y="2721"/>
                    <a:pt x="2063" y="3218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00" name="Google Shape;1300;p7"/>
          <p:cNvGrpSpPr/>
          <p:nvPr/>
        </p:nvGrpSpPr>
        <p:grpSpPr>
          <a:xfrm>
            <a:off x="7706574" y="3408245"/>
            <a:ext cx="120724" cy="120609"/>
            <a:chOff x="4788500" y="2618450"/>
            <a:chExt cx="130400" cy="130275"/>
          </a:xfrm>
        </p:grpSpPr>
        <p:sp>
          <p:nvSpPr>
            <p:cNvPr id="1301" name="Google Shape;1301;p7"/>
            <p:cNvSpPr/>
            <p:nvPr/>
          </p:nvSpPr>
          <p:spPr>
            <a:xfrm>
              <a:off x="4788500" y="2618450"/>
              <a:ext cx="130400" cy="130275"/>
            </a:xfrm>
            <a:custGeom>
              <a:rect b="b" l="l" r="r" t="t"/>
              <a:pathLst>
                <a:path extrusionOk="0" h="5211" w="5216">
                  <a:moveTo>
                    <a:pt x="2606" y="0"/>
                  </a:moveTo>
                  <a:cubicBezTo>
                    <a:pt x="1170" y="0"/>
                    <a:pt x="1" y="1170"/>
                    <a:pt x="1" y="2605"/>
                  </a:cubicBezTo>
                  <a:cubicBezTo>
                    <a:pt x="1" y="4046"/>
                    <a:pt x="1170" y="5210"/>
                    <a:pt x="2606" y="5210"/>
                  </a:cubicBezTo>
                  <a:cubicBezTo>
                    <a:pt x="4046" y="5210"/>
                    <a:pt x="5216" y="4046"/>
                    <a:pt x="5216" y="2605"/>
                  </a:cubicBezTo>
                  <a:cubicBezTo>
                    <a:pt x="5216" y="1170"/>
                    <a:pt x="4046" y="0"/>
                    <a:pt x="260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2" name="Google Shape;1302;p7"/>
            <p:cNvSpPr/>
            <p:nvPr/>
          </p:nvSpPr>
          <p:spPr>
            <a:xfrm>
              <a:off x="4800425" y="2652075"/>
              <a:ext cx="17725" cy="56125"/>
            </a:xfrm>
            <a:custGeom>
              <a:rect b="b" l="l" r="r" t="t"/>
              <a:pathLst>
                <a:path extrusionOk="0" fill="none" h="2245" w="709">
                  <a:moveTo>
                    <a:pt x="452" y="0"/>
                  </a:moveTo>
                  <a:cubicBezTo>
                    <a:pt x="1" y="683"/>
                    <a:pt x="111" y="1682"/>
                    <a:pt x="708" y="2244"/>
                  </a:cubicBezTo>
                </a:path>
              </a:pathLst>
            </a:custGeom>
            <a:noFill/>
            <a:ln cap="flat" cmpd="sng" w="5275">
              <a:solidFill>
                <a:srgbClr val="002255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03" name="Google Shape;1303;p7"/>
          <p:cNvGrpSpPr/>
          <p:nvPr/>
        </p:nvGrpSpPr>
        <p:grpSpPr>
          <a:xfrm rot="5400000">
            <a:off x="8010853" y="3147940"/>
            <a:ext cx="149777" cy="149621"/>
            <a:chOff x="4788500" y="2618450"/>
            <a:chExt cx="130400" cy="130275"/>
          </a:xfrm>
        </p:grpSpPr>
        <p:sp>
          <p:nvSpPr>
            <p:cNvPr id="1304" name="Google Shape;1304;p7"/>
            <p:cNvSpPr/>
            <p:nvPr/>
          </p:nvSpPr>
          <p:spPr>
            <a:xfrm>
              <a:off x="4788500" y="2618450"/>
              <a:ext cx="130400" cy="130275"/>
            </a:xfrm>
            <a:custGeom>
              <a:rect b="b" l="l" r="r" t="t"/>
              <a:pathLst>
                <a:path extrusionOk="0" h="5211" w="5216">
                  <a:moveTo>
                    <a:pt x="2606" y="0"/>
                  </a:moveTo>
                  <a:cubicBezTo>
                    <a:pt x="1170" y="0"/>
                    <a:pt x="1" y="1170"/>
                    <a:pt x="1" y="2605"/>
                  </a:cubicBezTo>
                  <a:cubicBezTo>
                    <a:pt x="1" y="4046"/>
                    <a:pt x="1170" y="5210"/>
                    <a:pt x="2606" y="5210"/>
                  </a:cubicBezTo>
                  <a:cubicBezTo>
                    <a:pt x="4046" y="5210"/>
                    <a:pt x="5216" y="4046"/>
                    <a:pt x="5216" y="2605"/>
                  </a:cubicBezTo>
                  <a:cubicBezTo>
                    <a:pt x="5216" y="1170"/>
                    <a:pt x="4046" y="0"/>
                    <a:pt x="260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5" name="Google Shape;1305;p7"/>
            <p:cNvSpPr/>
            <p:nvPr/>
          </p:nvSpPr>
          <p:spPr>
            <a:xfrm>
              <a:off x="4800425" y="2652075"/>
              <a:ext cx="17725" cy="56125"/>
            </a:xfrm>
            <a:custGeom>
              <a:rect b="b" l="l" r="r" t="t"/>
              <a:pathLst>
                <a:path extrusionOk="0" fill="none" h="2245" w="709">
                  <a:moveTo>
                    <a:pt x="452" y="0"/>
                  </a:moveTo>
                  <a:cubicBezTo>
                    <a:pt x="1" y="683"/>
                    <a:pt x="111" y="1682"/>
                    <a:pt x="708" y="2244"/>
                  </a:cubicBezTo>
                </a:path>
              </a:pathLst>
            </a:custGeom>
            <a:noFill/>
            <a:ln cap="flat" cmpd="sng" w="5275">
              <a:solidFill>
                <a:srgbClr val="002255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06" name="Google Shape;1306;p7"/>
          <p:cNvGrpSpPr/>
          <p:nvPr/>
        </p:nvGrpSpPr>
        <p:grpSpPr>
          <a:xfrm>
            <a:off x="7706579" y="4133679"/>
            <a:ext cx="1233061" cy="694823"/>
            <a:chOff x="2437450" y="2382200"/>
            <a:chExt cx="767975" cy="432750"/>
          </a:xfrm>
        </p:grpSpPr>
        <p:sp>
          <p:nvSpPr>
            <p:cNvPr id="1307" name="Google Shape;1307;p7"/>
            <p:cNvSpPr/>
            <p:nvPr/>
          </p:nvSpPr>
          <p:spPr>
            <a:xfrm>
              <a:off x="2437450" y="2454450"/>
              <a:ext cx="179475" cy="283475"/>
            </a:xfrm>
            <a:custGeom>
              <a:rect b="b" l="l" r="r" t="t"/>
              <a:pathLst>
                <a:path extrusionOk="0" h="11339" w="7179">
                  <a:moveTo>
                    <a:pt x="3737" y="4433"/>
                  </a:moveTo>
                  <a:cubicBezTo>
                    <a:pt x="3957" y="4433"/>
                    <a:pt x="4153" y="4588"/>
                    <a:pt x="4202" y="4809"/>
                  </a:cubicBezTo>
                  <a:cubicBezTo>
                    <a:pt x="4310" y="4771"/>
                    <a:pt x="4426" y="4751"/>
                    <a:pt x="4548" y="4751"/>
                  </a:cubicBezTo>
                  <a:cubicBezTo>
                    <a:pt x="4573" y="4751"/>
                    <a:pt x="4598" y="4752"/>
                    <a:pt x="4623" y="4753"/>
                  </a:cubicBezTo>
                  <a:cubicBezTo>
                    <a:pt x="5196" y="4798"/>
                    <a:pt x="5627" y="5300"/>
                    <a:pt x="5582" y="5878"/>
                  </a:cubicBezTo>
                  <a:cubicBezTo>
                    <a:pt x="5539" y="6427"/>
                    <a:pt x="5082" y="6845"/>
                    <a:pt x="4541" y="6845"/>
                  </a:cubicBezTo>
                  <a:cubicBezTo>
                    <a:pt x="4513" y="6845"/>
                    <a:pt x="4486" y="6844"/>
                    <a:pt x="4458" y="6841"/>
                  </a:cubicBezTo>
                  <a:cubicBezTo>
                    <a:pt x="3886" y="6796"/>
                    <a:pt x="3454" y="6294"/>
                    <a:pt x="3499" y="5717"/>
                  </a:cubicBezTo>
                  <a:cubicBezTo>
                    <a:pt x="3504" y="5602"/>
                    <a:pt x="3534" y="5486"/>
                    <a:pt x="3579" y="5386"/>
                  </a:cubicBezTo>
                  <a:cubicBezTo>
                    <a:pt x="3414" y="5331"/>
                    <a:pt x="3283" y="5190"/>
                    <a:pt x="3248" y="5009"/>
                  </a:cubicBezTo>
                  <a:cubicBezTo>
                    <a:pt x="3203" y="4743"/>
                    <a:pt x="3379" y="4487"/>
                    <a:pt x="3645" y="4442"/>
                  </a:cubicBezTo>
                  <a:cubicBezTo>
                    <a:pt x="3676" y="4436"/>
                    <a:pt x="3706" y="4433"/>
                    <a:pt x="3737" y="4433"/>
                  </a:cubicBezTo>
                  <a:close/>
                  <a:moveTo>
                    <a:pt x="6139" y="0"/>
                  </a:moveTo>
                  <a:cubicBezTo>
                    <a:pt x="5582" y="462"/>
                    <a:pt x="5070" y="979"/>
                    <a:pt x="4608" y="1536"/>
                  </a:cubicBezTo>
                  <a:cubicBezTo>
                    <a:pt x="3966" y="2319"/>
                    <a:pt x="3414" y="3187"/>
                    <a:pt x="2691" y="3900"/>
                  </a:cubicBezTo>
                  <a:cubicBezTo>
                    <a:pt x="1993" y="4589"/>
                    <a:pt x="1083" y="5137"/>
                    <a:pt x="104" y="5137"/>
                  </a:cubicBezTo>
                  <a:cubicBezTo>
                    <a:pt x="69" y="5137"/>
                    <a:pt x="35" y="5136"/>
                    <a:pt x="1" y="5135"/>
                  </a:cubicBezTo>
                  <a:lnTo>
                    <a:pt x="1" y="6395"/>
                  </a:lnTo>
                  <a:cubicBezTo>
                    <a:pt x="35" y="6393"/>
                    <a:pt x="69" y="6393"/>
                    <a:pt x="104" y="6393"/>
                  </a:cubicBezTo>
                  <a:cubicBezTo>
                    <a:pt x="1083" y="6393"/>
                    <a:pt x="1993" y="6941"/>
                    <a:pt x="2691" y="7624"/>
                  </a:cubicBezTo>
                  <a:cubicBezTo>
                    <a:pt x="3414" y="8337"/>
                    <a:pt x="3966" y="9205"/>
                    <a:pt x="4608" y="9988"/>
                  </a:cubicBezTo>
                  <a:cubicBezTo>
                    <a:pt x="5010" y="10475"/>
                    <a:pt x="5447" y="10922"/>
                    <a:pt x="5918" y="11339"/>
                  </a:cubicBezTo>
                  <a:cubicBezTo>
                    <a:pt x="7148" y="9190"/>
                    <a:pt x="7178" y="6565"/>
                    <a:pt x="7023" y="4086"/>
                  </a:cubicBezTo>
                  <a:cubicBezTo>
                    <a:pt x="6937" y="2700"/>
                    <a:pt x="6792" y="1280"/>
                    <a:pt x="6174" y="35"/>
                  </a:cubicBezTo>
                  <a:lnTo>
                    <a:pt x="61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8" name="Google Shape;1308;p7"/>
            <p:cNvSpPr/>
            <p:nvPr/>
          </p:nvSpPr>
          <p:spPr>
            <a:xfrm>
              <a:off x="2585400" y="2382200"/>
              <a:ext cx="620025" cy="432750"/>
            </a:xfrm>
            <a:custGeom>
              <a:rect b="b" l="l" r="r" t="t"/>
              <a:pathLst>
                <a:path extrusionOk="0" h="17310" w="24801">
                  <a:moveTo>
                    <a:pt x="5620" y="1384"/>
                  </a:moveTo>
                  <a:cubicBezTo>
                    <a:pt x="5783" y="1384"/>
                    <a:pt x="5914" y="1511"/>
                    <a:pt x="5923" y="1675"/>
                  </a:cubicBezTo>
                  <a:cubicBezTo>
                    <a:pt x="5933" y="1846"/>
                    <a:pt x="5803" y="1992"/>
                    <a:pt x="5632" y="2002"/>
                  </a:cubicBezTo>
                  <a:cubicBezTo>
                    <a:pt x="5629" y="2002"/>
                    <a:pt x="5626" y="2002"/>
                    <a:pt x="5623" y="2002"/>
                  </a:cubicBezTo>
                  <a:cubicBezTo>
                    <a:pt x="5456" y="2002"/>
                    <a:pt x="5316" y="1873"/>
                    <a:pt x="5306" y="1705"/>
                  </a:cubicBezTo>
                  <a:cubicBezTo>
                    <a:pt x="5296" y="1535"/>
                    <a:pt x="5431" y="1389"/>
                    <a:pt x="5602" y="1384"/>
                  </a:cubicBezTo>
                  <a:cubicBezTo>
                    <a:pt x="5608" y="1384"/>
                    <a:pt x="5614" y="1384"/>
                    <a:pt x="5620" y="1384"/>
                  </a:cubicBezTo>
                  <a:close/>
                  <a:moveTo>
                    <a:pt x="4496" y="2393"/>
                  </a:moveTo>
                  <a:cubicBezTo>
                    <a:pt x="4658" y="2393"/>
                    <a:pt x="4789" y="2520"/>
                    <a:pt x="4799" y="2684"/>
                  </a:cubicBezTo>
                  <a:cubicBezTo>
                    <a:pt x="4809" y="2855"/>
                    <a:pt x="4678" y="3000"/>
                    <a:pt x="4508" y="3010"/>
                  </a:cubicBezTo>
                  <a:cubicBezTo>
                    <a:pt x="4505" y="3011"/>
                    <a:pt x="4501" y="3011"/>
                    <a:pt x="4498" y="3011"/>
                  </a:cubicBezTo>
                  <a:cubicBezTo>
                    <a:pt x="4332" y="3011"/>
                    <a:pt x="4191" y="2882"/>
                    <a:pt x="4182" y="2714"/>
                  </a:cubicBezTo>
                  <a:cubicBezTo>
                    <a:pt x="4171" y="2544"/>
                    <a:pt x="4307" y="2398"/>
                    <a:pt x="4478" y="2393"/>
                  </a:cubicBezTo>
                  <a:cubicBezTo>
                    <a:pt x="4484" y="2393"/>
                    <a:pt x="4490" y="2393"/>
                    <a:pt x="4496" y="2393"/>
                  </a:cubicBezTo>
                  <a:close/>
                  <a:moveTo>
                    <a:pt x="13737" y="8200"/>
                  </a:moveTo>
                  <a:cubicBezTo>
                    <a:pt x="13899" y="8200"/>
                    <a:pt x="14035" y="8327"/>
                    <a:pt x="14045" y="8492"/>
                  </a:cubicBezTo>
                  <a:cubicBezTo>
                    <a:pt x="14050" y="8662"/>
                    <a:pt x="13919" y="8808"/>
                    <a:pt x="13748" y="8818"/>
                  </a:cubicBezTo>
                  <a:cubicBezTo>
                    <a:pt x="13745" y="8818"/>
                    <a:pt x="13742" y="8818"/>
                    <a:pt x="13739" y="8818"/>
                  </a:cubicBezTo>
                  <a:cubicBezTo>
                    <a:pt x="13577" y="8818"/>
                    <a:pt x="13432" y="8689"/>
                    <a:pt x="13427" y="8522"/>
                  </a:cubicBezTo>
                  <a:cubicBezTo>
                    <a:pt x="13417" y="8356"/>
                    <a:pt x="13548" y="8205"/>
                    <a:pt x="13718" y="8200"/>
                  </a:cubicBezTo>
                  <a:cubicBezTo>
                    <a:pt x="13724" y="8200"/>
                    <a:pt x="13731" y="8200"/>
                    <a:pt x="13737" y="8200"/>
                  </a:cubicBezTo>
                  <a:close/>
                  <a:moveTo>
                    <a:pt x="17129" y="9425"/>
                  </a:moveTo>
                  <a:cubicBezTo>
                    <a:pt x="17292" y="9425"/>
                    <a:pt x="17423" y="9557"/>
                    <a:pt x="17433" y="9721"/>
                  </a:cubicBezTo>
                  <a:cubicBezTo>
                    <a:pt x="17443" y="9892"/>
                    <a:pt x="17312" y="10038"/>
                    <a:pt x="17141" y="10043"/>
                  </a:cubicBezTo>
                  <a:cubicBezTo>
                    <a:pt x="17135" y="10043"/>
                    <a:pt x="17129" y="10043"/>
                    <a:pt x="17123" y="10043"/>
                  </a:cubicBezTo>
                  <a:cubicBezTo>
                    <a:pt x="16960" y="10043"/>
                    <a:pt x="16825" y="9916"/>
                    <a:pt x="16815" y="9751"/>
                  </a:cubicBezTo>
                  <a:cubicBezTo>
                    <a:pt x="16810" y="9581"/>
                    <a:pt x="16941" y="9435"/>
                    <a:pt x="17111" y="9425"/>
                  </a:cubicBezTo>
                  <a:cubicBezTo>
                    <a:pt x="17117" y="9425"/>
                    <a:pt x="17123" y="9425"/>
                    <a:pt x="17129" y="9425"/>
                  </a:cubicBezTo>
                  <a:close/>
                  <a:moveTo>
                    <a:pt x="13420" y="10524"/>
                  </a:moveTo>
                  <a:cubicBezTo>
                    <a:pt x="13583" y="10524"/>
                    <a:pt x="13718" y="10656"/>
                    <a:pt x="13723" y="10821"/>
                  </a:cubicBezTo>
                  <a:cubicBezTo>
                    <a:pt x="13733" y="10991"/>
                    <a:pt x="13603" y="11132"/>
                    <a:pt x="13432" y="11142"/>
                  </a:cubicBezTo>
                  <a:cubicBezTo>
                    <a:pt x="13426" y="11142"/>
                    <a:pt x="13420" y="11142"/>
                    <a:pt x="13414" y="11142"/>
                  </a:cubicBezTo>
                  <a:cubicBezTo>
                    <a:pt x="13251" y="11142"/>
                    <a:pt x="13116" y="11015"/>
                    <a:pt x="13106" y="10851"/>
                  </a:cubicBezTo>
                  <a:cubicBezTo>
                    <a:pt x="13101" y="10680"/>
                    <a:pt x="13231" y="10534"/>
                    <a:pt x="13402" y="10524"/>
                  </a:cubicBezTo>
                  <a:cubicBezTo>
                    <a:pt x="13408" y="10524"/>
                    <a:pt x="13414" y="10524"/>
                    <a:pt x="13420" y="10524"/>
                  </a:cubicBezTo>
                  <a:close/>
                  <a:moveTo>
                    <a:pt x="14671" y="11428"/>
                  </a:moveTo>
                  <a:cubicBezTo>
                    <a:pt x="14838" y="11428"/>
                    <a:pt x="14978" y="11557"/>
                    <a:pt x="14983" y="11724"/>
                  </a:cubicBezTo>
                  <a:cubicBezTo>
                    <a:pt x="14993" y="11895"/>
                    <a:pt x="14863" y="12040"/>
                    <a:pt x="14692" y="12045"/>
                  </a:cubicBezTo>
                  <a:cubicBezTo>
                    <a:pt x="14686" y="12046"/>
                    <a:pt x="14680" y="12046"/>
                    <a:pt x="14674" y="12046"/>
                  </a:cubicBezTo>
                  <a:cubicBezTo>
                    <a:pt x="14511" y="12046"/>
                    <a:pt x="14375" y="11919"/>
                    <a:pt x="14366" y="11754"/>
                  </a:cubicBezTo>
                  <a:cubicBezTo>
                    <a:pt x="14361" y="11583"/>
                    <a:pt x="14491" y="11438"/>
                    <a:pt x="14662" y="11428"/>
                  </a:cubicBezTo>
                  <a:cubicBezTo>
                    <a:pt x="14665" y="11428"/>
                    <a:pt x="14668" y="11428"/>
                    <a:pt x="14671" y="11428"/>
                  </a:cubicBezTo>
                  <a:close/>
                  <a:moveTo>
                    <a:pt x="4176" y="14379"/>
                  </a:moveTo>
                  <a:cubicBezTo>
                    <a:pt x="4343" y="14379"/>
                    <a:pt x="4483" y="14508"/>
                    <a:pt x="4493" y="14675"/>
                  </a:cubicBezTo>
                  <a:cubicBezTo>
                    <a:pt x="4503" y="14846"/>
                    <a:pt x="4367" y="14992"/>
                    <a:pt x="4197" y="14997"/>
                  </a:cubicBezTo>
                  <a:cubicBezTo>
                    <a:pt x="4190" y="14997"/>
                    <a:pt x="4184" y="14997"/>
                    <a:pt x="4178" y="14997"/>
                  </a:cubicBezTo>
                  <a:cubicBezTo>
                    <a:pt x="4016" y="14997"/>
                    <a:pt x="3880" y="14870"/>
                    <a:pt x="3875" y="14705"/>
                  </a:cubicBezTo>
                  <a:cubicBezTo>
                    <a:pt x="3865" y="14535"/>
                    <a:pt x="3996" y="14389"/>
                    <a:pt x="4166" y="14379"/>
                  </a:cubicBezTo>
                  <a:cubicBezTo>
                    <a:pt x="4170" y="14379"/>
                    <a:pt x="4173" y="14379"/>
                    <a:pt x="4176" y="14379"/>
                  </a:cubicBezTo>
                  <a:close/>
                  <a:moveTo>
                    <a:pt x="8163" y="0"/>
                  </a:moveTo>
                  <a:cubicBezTo>
                    <a:pt x="5294" y="0"/>
                    <a:pt x="2428" y="1049"/>
                    <a:pt x="221" y="2890"/>
                  </a:cubicBezTo>
                  <a:lnTo>
                    <a:pt x="256" y="2925"/>
                  </a:lnTo>
                  <a:cubicBezTo>
                    <a:pt x="874" y="4170"/>
                    <a:pt x="1019" y="5590"/>
                    <a:pt x="1105" y="6976"/>
                  </a:cubicBezTo>
                  <a:cubicBezTo>
                    <a:pt x="1260" y="9455"/>
                    <a:pt x="1230" y="12080"/>
                    <a:pt x="0" y="14229"/>
                  </a:cubicBezTo>
                  <a:cubicBezTo>
                    <a:pt x="2231" y="16186"/>
                    <a:pt x="5192" y="17310"/>
                    <a:pt x="8160" y="17310"/>
                  </a:cubicBezTo>
                  <a:cubicBezTo>
                    <a:pt x="8679" y="17310"/>
                    <a:pt x="9198" y="17275"/>
                    <a:pt x="9713" y="17205"/>
                  </a:cubicBezTo>
                  <a:cubicBezTo>
                    <a:pt x="13799" y="16648"/>
                    <a:pt x="17508" y="13862"/>
                    <a:pt x="19184" y="10098"/>
                  </a:cubicBezTo>
                  <a:cubicBezTo>
                    <a:pt x="20568" y="11033"/>
                    <a:pt x="22378" y="11577"/>
                    <a:pt x="24081" y="11577"/>
                  </a:cubicBezTo>
                  <a:cubicBezTo>
                    <a:pt x="24323" y="11577"/>
                    <a:pt x="24564" y="11566"/>
                    <a:pt x="24801" y="11543"/>
                  </a:cubicBezTo>
                  <a:cubicBezTo>
                    <a:pt x="23601" y="10123"/>
                    <a:pt x="22005" y="9064"/>
                    <a:pt x="20188" y="8652"/>
                  </a:cubicBezTo>
                  <a:cubicBezTo>
                    <a:pt x="22005" y="8241"/>
                    <a:pt x="23601" y="7182"/>
                    <a:pt x="24801" y="5761"/>
                  </a:cubicBezTo>
                  <a:cubicBezTo>
                    <a:pt x="24569" y="5740"/>
                    <a:pt x="24334" y="5729"/>
                    <a:pt x="24097" y="5729"/>
                  </a:cubicBezTo>
                  <a:cubicBezTo>
                    <a:pt x="22390" y="5729"/>
                    <a:pt x="20572" y="6273"/>
                    <a:pt x="19184" y="7212"/>
                  </a:cubicBezTo>
                  <a:cubicBezTo>
                    <a:pt x="18130" y="4843"/>
                    <a:pt x="16273" y="2860"/>
                    <a:pt x="14024" y="1580"/>
                  </a:cubicBezTo>
                  <a:cubicBezTo>
                    <a:pt x="13819" y="1465"/>
                    <a:pt x="13613" y="1354"/>
                    <a:pt x="13402" y="1249"/>
                  </a:cubicBezTo>
                  <a:cubicBezTo>
                    <a:pt x="12243" y="672"/>
                    <a:pt x="10998" y="275"/>
                    <a:pt x="9713" y="104"/>
                  </a:cubicBezTo>
                  <a:cubicBezTo>
                    <a:pt x="9199" y="34"/>
                    <a:pt x="8681" y="0"/>
                    <a:pt x="816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9" name="Google Shape;1309;p7"/>
            <p:cNvSpPr/>
            <p:nvPr/>
          </p:nvSpPr>
          <p:spPr>
            <a:xfrm>
              <a:off x="3005650" y="2617800"/>
              <a:ext cx="15825" cy="15500"/>
            </a:xfrm>
            <a:custGeom>
              <a:rect b="b" l="l" r="r" t="t"/>
              <a:pathLst>
                <a:path extrusionOk="0" h="620" w="633">
                  <a:moveTo>
                    <a:pt x="319" y="1"/>
                  </a:moveTo>
                  <a:cubicBezTo>
                    <a:pt x="313" y="1"/>
                    <a:pt x="307" y="1"/>
                    <a:pt x="301" y="1"/>
                  </a:cubicBezTo>
                  <a:cubicBezTo>
                    <a:pt x="131" y="11"/>
                    <a:pt x="0" y="157"/>
                    <a:pt x="5" y="327"/>
                  </a:cubicBezTo>
                  <a:cubicBezTo>
                    <a:pt x="15" y="492"/>
                    <a:pt x="150" y="619"/>
                    <a:pt x="313" y="619"/>
                  </a:cubicBezTo>
                  <a:cubicBezTo>
                    <a:pt x="319" y="619"/>
                    <a:pt x="325" y="619"/>
                    <a:pt x="331" y="619"/>
                  </a:cubicBezTo>
                  <a:cubicBezTo>
                    <a:pt x="502" y="608"/>
                    <a:pt x="633" y="468"/>
                    <a:pt x="623" y="297"/>
                  </a:cubicBezTo>
                  <a:cubicBezTo>
                    <a:pt x="613" y="133"/>
                    <a:pt x="482" y="1"/>
                    <a:pt x="3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0" name="Google Shape;1310;p7"/>
            <p:cNvSpPr/>
            <p:nvPr/>
          </p:nvSpPr>
          <p:spPr>
            <a:xfrm>
              <a:off x="2944400" y="2667875"/>
              <a:ext cx="15850" cy="15475"/>
            </a:xfrm>
            <a:custGeom>
              <a:rect b="b" l="l" r="r" t="t"/>
              <a:pathLst>
                <a:path extrusionOk="0" h="619" w="634">
                  <a:moveTo>
                    <a:pt x="311" y="1"/>
                  </a:moveTo>
                  <a:cubicBezTo>
                    <a:pt x="308" y="1"/>
                    <a:pt x="305" y="1"/>
                    <a:pt x="302" y="1"/>
                  </a:cubicBezTo>
                  <a:cubicBezTo>
                    <a:pt x="131" y="11"/>
                    <a:pt x="1" y="156"/>
                    <a:pt x="6" y="327"/>
                  </a:cubicBezTo>
                  <a:cubicBezTo>
                    <a:pt x="15" y="492"/>
                    <a:pt x="151" y="619"/>
                    <a:pt x="314" y="619"/>
                  </a:cubicBezTo>
                  <a:cubicBezTo>
                    <a:pt x="320" y="619"/>
                    <a:pt x="326" y="619"/>
                    <a:pt x="332" y="618"/>
                  </a:cubicBezTo>
                  <a:cubicBezTo>
                    <a:pt x="503" y="613"/>
                    <a:pt x="633" y="468"/>
                    <a:pt x="623" y="297"/>
                  </a:cubicBezTo>
                  <a:cubicBezTo>
                    <a:pt x="618" y="130"/>
                    <a:pt x="478" y="1"/>
                    <a:pt x="3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1" name="Google Shape;1311;p7"/>
            <p:cNvSpPr/>
            <p:nvPr/>
          </p:nvSpPr>
          <p:spPr>
            <a:xfrm>
              <a:off x="2920825" y="2587175"/>
              <a:ext cx="15825" cy="15475"/>
            </a:xfrm>
            <a:custGeom>
              <a:rect b="b" l="l" r="r" t="t"/>
              <a:pathLst>
                <a:path extrusionOk="0" h="619" w="633">
                  <a:moveTo>
                    <a:pt x="320" y="1"/>
                  </a:moveTo>
                  <a:cubicBezTo>
                    <a:pt x="314" y="1"/>
                    <a:pt x="307" y="1"/>
                    <a:pt x="301" y="1"/>
                  </a:cubicBezTo>
                  <a:cubicBezTo>
                    <a:pt x="131" y="6"/>
                    <a:pt x="0" y="157"/>
                    <a:pt x="10" y="323"/>
                  </a:cubicBezTo>
                  <a:cubicBezTo>
                    <a:pt x="15" y="490"/>
                    <a:pt x="160" y="619"/>
                    <a:pt x="322" y="619"/>
                  </a:cubicBezTo>
                  <a:cubicBezTo>
                    <a:pt x="325" y="619"/>
                    <a:pt x="328" y="619"/>
                    <a:pt x="331" y="619"/>
                  </a:cubicBezTo>
                  <a:cubicBezTo>
                    <a:pt x="502" y="609"/>
                    <a:pt x="633" y="463"/>
                    <a:pt x="628" y="293"/>
                  </a:cubicBezTo>
                  <a:cubicBezTo>
                    <a:pt x="618" y="128"/>
                    <a:pt x="482" y="1"/>
                    <a:pt x="3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2" name="Google Shape;1312;p7"/>
            <p:cNvSpPr/>
            <p:nvPr/>
          </p:nvSpPr>
          <p:spPr>
            <a:xfrm>
              <a:off x="2912900" y="2645275"/>
              <a:ext cx="15850" cy="15500"/>
            </a:xfrm>
            <a:custGeom>
              <a:rect b="b" l="l" r="r" t="t"/>
              <a:pathLst>
                <a:path extrusionOk="0" h="620" w="634">
                  <a:moveTo>
                    <a:pt x="320" y="1"/>
                  </a:moveTo>
                  <a:cubicBezTo>
                    <a:pt x="314" y="1"/>
                    <a:pt x="308" y="1"/>
                    <a:pt x="302" y="1"/>
                  </a:cubicBezTo>
                  <a:cubicBezTo>
                    <a:pt x="131" y="11"/>
                    <a:pt x="1" y="157"/>
                    <a:pt x="6" y="328"/>
                  </a:cubicBezTo>
                  <a:cubicBezTo>
                    <a:pt x="16" y="492"/>
                    <a:pt x="151" y="619"/>
                    <a:pt x="314" y="619"/>
                  </a:cubicBezTo>
                  <a:cubicBezTo>
                    <a:pt x="320" y="619"/>
                    <a:pt x="326" y="619"/>
                    <a:pt x="332" y="619"/>
                  </a:cubicBezTo>
                  <a:cubicBezTo>
                    <a:pt x="503" y="609"/>
                    <a:pt x="633" y="468"/>
                    <a:pt x="623" y="298"/>
                  </a:cubicBezTo>
                  <a:cubicBezTo>
                    <a:pt x="618" y="133"/>
                    <a:pt x="483" y="1"/>
                    <a:pt x="3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3" name="Google Shape;1313;p7"/>
            <p:cNvSpPr/>
            <p:nvPr/>
          </p:nvSpPr>
          <p:spPr>
            <a:xfrm>
              <a:off x="2689675" y="2442000"/>
              <a:ext cx="15950" cy="15475"/>
            </a:xfrm>
            <a:custGeom>
              <a:rect b="b" l="l" r="r" t="t"/>
              <a:pathLst>
                <a:path extrusionOk="0" h="619" w="638">
                  <a:moveTo>
                    <a:pt x="325" y="1"/>
                  </a:moveTo>
                  <a:cubicBezTo>
                    <a:pt x="319" y="1"/>
                    <a:pt x="313" y="1"/>
                    <a:pt x="307" y="1"/>
                  </a:cubicBezTo>
                  <a:cubicBezTo>
                    <a:pt x="136" y="6"/>
                    <a:pt x="0" y="152"/>
                    <a:pt x="11" y="322"/>
                  </a:cubicBezTo>
                  <a:cubicBezTo>
                    <a:pt x="20" y="490"/>
                    <a:pt x="161" y="619"/>
                    <a:pt x="327" y="619"/>
                  </a:cubicBezTo>
                  <a:cubicBezTo>
                    <a:pt x="330" y="619"/>
                    <a:pt x="334" y="619"/>
                    <a:pt x="337" y="618"/>
                  </a:cubicBezTo>
                  <a:cubicBezTo>
                    <a:pt x="507" y="608"/>
                    <a:pt x="638" y="463"/>
                    <a:pt x="628" y="292"/>
                  </a:cubicBezTo>
                  <a:cubicBezTo>
                    <a:pt x="618" y="128"/>
                    <a:pt x="487" y="1"/>
                    <a:pt x="3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4" name="Google Shape;1314;p7"/>
            <p:cNvSpPr/>
            <p:nvPr/>
          </p:nvSpPr>
          <p:spPr>
            <a:xfrm>
              <a:off x="2682025" y="2741675"/>
              <a:ext cx="15950" cy="15475"/>
            </a:xfrm>
            <a:custGeom>
              <a:rect b="b" l="l" r="r" t="t"/>
              <a:pathLst>
                <a:path extrusionOk="0" h="619" w="638">
                  <a:moveTo>
                    <a:pt x="311" y="0"/>
                  </a:moveTo>
                  <a:cubicBezTo>
                    <a:pt x="308" y="0"/>
                    <a:pt x="305" y="0"/>
                    <a:pt x="301" y="0"/>
                  </a:cubicBezTo>
                  <a:cubicBezTo>
                    <a:pt x="131" y="10"/>
                    <a:pt x="0" y="156"/>
                    <a:pt x="10" y="326"/>
                  </a:cubicBezTo>
                  <a:cubicBezTo>
                    <a:pt x="15" y="491"/>
                    <a:pt x="151" y="618"/>
                    <a:pt x="313" y="618"/>
                  </a:cubicBezTo>
                  <a:cubicBezTo>
                    <a:pt x="319" y="618"/>
                    <a:pt x="325" y="618"/>
                    <a:pt x="332" y="618"/>
                  </a:cubicBezTo>
                  <a:cubicBezTo>
                    <a:pt x="502" y="613"/>
                    <a:pt x="638" y="467"/>
                    <a:pt x="628" y="296"/>
                  </a:cubicBezTo>
                  <a:cubicBezTo>
                    <a:pt x="618" y="129"/>
                    <a:pt x="478" y="0"/>
                    <a:pt x="3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5" name="Google Shape;1315;p7"/>
            <p:cNvSpPr/>
            <p:nvPr/>
          </p:nvSpPr>
          <p:spPr>
            <a:xfrm>
              <a:off x="2523775" y="2573200"/>
              <a:ext cx="54375" cy="52375"/>
            </a:xfrm>
            <a:custGeom>
              <a:rect b="b" l="l" r="r" t="t"/>
              <a:pathLst>
                <a:path extrusionOk="0" h="2095" w="2175">
                  <a:moveTo>
                    <a:pt x="1095" y="1"/>
                  </a:moveTo>
                  <a:cubicBezTo>
                    <a:pt x="973" y="1"/>
                    <a:pt x="858" y="21"/>
                    <a:pt x="754" y="59"/>
                  </a:cubicBezTo>
                  <a:lnTo>
                    <a:pt x="759" y="84"/>
                  </a:lnTo>
                  <a:cubicBezTo>
                    <a:pt x="804" y="350"/>
                    <a:pt x="628" y="601"/>
                    <a:pt x="362" y="651"/>
                  </a:cubicBezTo>
                  <a:cubicBezTo>
                    <a:pt x="332" y="656"/>
                    <a:pt x="302" y="659"/>
                    <a:pt x="272" y="659"/>
                  </a:cubicBezTo>
                  <a:cubicBezTo>
                    <a:pt x="223" y="659"/>
                    <a:pt x="173" y="651"/>
                    <a:pt x="126" y="636"/>
                  </a:cubicBezTo>
                  <a:cubicBezTo>
                    <a:pt x="81" y="736"/>
                    <a:pt x="51" y="852"/>
                    <a:pt x="46" y="967"/>
                  </a:cubicBezTo>
                  <a:cubicBezTo>
                    <a:pt x="1" y="1544"/>
                    <a:pt x="433" y="2046"/>
                    <a:pt x="1005" y="2091"/>
                  </a:cubicBezTo>
                  <a:cubicBezTo>
                    <a:pt x="1033" y="2094"/>
                    <a:pt x="1060" y="2095"/>
                    <a:pt x="1088" y="2095"/>
                  </a:cubicBezTo>
                  <a:cubicBezTo>
                    <a:pt x="1629" y="2095"/>
                    <a:pt x="2086" y="1677"/>
                    <a:pt x="2129" y="1128"/>
                  </a:cubicBezTo>
                  <a:cubicBezTo>
                    <a:pt x="2174" y="550"/>
                    <a:pt x="1743" y="48"/>
                    <a:pt x="1170" y="3"/>
                  </a:cubicBezTo>
                  <a:cubicBezTo>
                    <a:pt x="1145" y="2"/>
                    <a:pt x="1120" y="1"/>
                    <a:pt x="10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6" name="Google Shape;1316;p7"/>
            <p:cNvSpPr/>
            <p:nvPr/>
          </p:nvSpPr>
          <p:spPr>
            <a:xfrm>
              <a:off x="2526925" y="2574650"/>
              <a:ext cx="16975" cy="15050"/>
            </a:xfrm>
            <a:custGeom>
              <a:rect b="b" l="l" r="r" t="t"/>
              <a:pathLst>
                <a:path extrusionOk="0" h="602" w="679">
                  <a:moveTo>
                    <a:pt x="623" y="1"/>
                  </a:moveTo>
                  <a:cubicBezTo>
                    <a:pt x="347" y="91"/>
                    <a:pt x="116" y="302"/>
                    <a:pt x="0" y="578"/>
                  </a:cubicBezTo>
                  <a:cubicBezTo>
                    <a:pt x="47" y="593"/>
                    <a:pt x="97" y="601"/>
                    <a:pt x="146" y="601"/>
                  </a:cubicBezTo>
                  <a:cubicBezTo>
                    <a:pt x="176" y="601"/>
                    <a:pt x="206" y="598"/>
                    <a:pt x="236" y="593"/>
                  </a:cubicBezTo>
                  <a:cubicBezTo>
                    <a:pt x="502" y="543"/>
                    <a:pt x="678" y="292"/>
                    <a:pt x="633" y="26"/>
                  </a:cubicBezTo>
                  <a:lnTo>
                    <a:pt x="62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7" name="Google Shape;1317;p7"/>
            <p:cNvSpPr/>
            <p:nvPr/>
          </p:nvSpPr>
          <p:spPr>
            <a:xfrm>
              <a:off x="2517500" y="2565275"/>
              <a:ext cx="25125" cy="23825"/>
            </a:xfrm>
            <a:custGeom>
              <a:rect b="b" l="l" r="r" t="t"/>
              <a:pathLst>
                <a:path extrusionOk="0" h="953" w="1005">
                  <a:moveTo>
                    <a:pt x="535" y="0"/>
                  </a:moveTo>
                  <a:cubicBezTo>
                    <a:pt x="504" y="0"/>
                    <a:pt x="474" y="3"/>
                    <a:pt x="443" y="9"/>
                  </a:cubicBezTo>
                  <a:cubicBezTo>
                    <a:pt x="177" y="54"/>
                    <a:pt x="1" y="310"/>
                    <a:pt x="46" y="576"/>
                  </a:cubicBezTo>
                  <a:cubicBezTo>
                    <a:pt x="81" y="757"/>
                    <a:pt x="212" y="898"/>
                    <a:pt x="377" y="953"/>
                  </a:cubicBezTo>
                  <a:cubicBezTo>
                    <a:pt x="493" y="677"/>
                    <a:pt x="724" y="466"/>
                    <a:pt x="1005" y="376"/>
                  </a:cubicBezTo>
                  <a:cubicBezTo>
                    <a:pt x="952" y="155"/>
                    <a:pt x="755" y="0"/>
                    <a:pt x="53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8" name="Google Shape;1318;p7"/>
            <p:cNvSpPr/>
            <p:nvPr/>
          </p:nvSpPr>
          <p:spPr>
            <a:xfrm>
              <a:off x="2630200" y="2586200"/>
              <a:ext cx="191125" cy="152975"/>
            </a:xfrm>
            <a:custGeom>
              <a:rect b="b" l="l" r="r" t="t"/>
              <a:pathLst>
                <a:path extrusionOk="0" fill="none" h="6119" w="7645">
                  <a:moveTo>
                    <a:pt x="0" y="2154"/>
                  </a:moveTo>
                  <a:cubicBezTo>
                    <a:pt x="2043" y="4237"/>
                    <a:pt x="4764" y="5652"/>
                    <a:pt x="7645" y="6119"/>
                  </a:cubicBezTo>
                  <a:cubicBezTo>
                    <a:pt x="7645" y="5612"/>
                    <a:pt x="7464" y="5035"/>
                    <a:pt x="7228" y="4588"/>
                  </a:cubicBezTo>
                  <a:cubicBezTo>
                    <a:pt x="6154" y="2570"/>
                    <a:pt x="4392" y="929"/>
                    <a:pt x="2304" y="0"/>
                  </a:cubicBezTo>
                </a:path>
              </a:pathLst>
            </a:custGeom>
            <a:solidFill>
              <a:schemeClr val="accent6"/>
            </a:solidFill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9" name="Google Shape;1319;p7"/>
            <p:cNvSpPr/>
            <p:nvPr/>
          </p:nvSpPr>
          <p:spPr>
            <a:xfrm>
              <a:off x="2584275" y="2455325"/>
              <a:ext cx="32650" cy="284475"/>
            </a:xfrm>
            <a:custGeom>
              <a:rect b="b" l="l" r="r" t="t"/>
              <a:pathLst>
                <a:path extrusionOk="0" fill="none" h="11379" w="1306">
                  <a:moveTo>
                    <a:pt x="301" y="0"/>
                  </a:moveTo>
                  <a:cubicBezTo>
                    <a:pt x="919" y="1245"/>
                    <a:pt x="1064" y="2665"/>
                    <a:pt x="1150" y="4051"/>
                  </a:cubicBezTo>
                  <a:cubicBezTo>
                    <a:pt x="1305" y="6530"/>
                    <a:pt x="1275" y="9155"/>
                    <a:pt x="45" y="11304"/>
                  </a:cubicBezTo>
                  <a:cubicBezTo>
                    <a:pt x="30" y="11329"/>
                    <a:pt x="15" y="11354"/>
                    <a:pt x="0" y="11379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0" name="Google Shape;1320;p7"/>
            <p:cNvSpPr/>
            <p:nvPr/>
          </p:nvSpPr>
          <p:spPr>
            <a:xfrm>
              <a:off x="3085950" y="2625475"/>
              <a:ext cx="78950" cy="27625"/>
            </a:xfrm>
            <a:custGeom>
              <a:rect b="b" l="l" r="r" t="t"/>
              <a:pathLst>
                <a:path extrusionOk="0" fill="none" h="1105" w="3158">
                  <a:moveTo>
                    <a:pt x="1" y="0"/>
                  </a:moveTo>
                  <a:cubicBezTo>
                    <a:pt x="613" y="432"/>
                    <a:pt x="1356" y="628"/>
                    <a:pt x="2079" y="818"/>
                  </a:cubicBezTo>
                  <a:cubicBezTo>
                    <a:pt x="2440" y="914"/>
                    <a:pt x="2796" y="1009"/>
                    <a:pt x="3158" y="1105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1" name="Google Shape;1321;p7"/>
            <p:cNvSpPr/>
            <p:nvPr/>
          </p:nvSpPr>
          <p:spPr>
            <a:xfrm>
              <a:off x="2912775" y="2401350"/>
              <a:ext cx="15975" cy="23125"/>
            </a:xfrm>
            <a:custGeom>
              <a:rect b="b" l="l" r="r" t="t"/>
              <a:pathLst>
                <a:path extrusionOk="0" fill="none" h="925" w="639">
                  <a:moveTo>
                    <a:pt x="1" y="924"/>
                  </a:moveTo>
                  <a:cubicBezTo>
                    <a:pt x="106" y="779"/>
                    <a:pt x="207" y="628"/>
                    <a:pt x="307" y="483"/>
                  </a:cubicBezTo>
                  <a:cubicBezTo>
                    <a:pt x="417" y="322"/>
                    <a:pt x="528" y="161"/>
                    <a:pt x="638" y="1"/>
                  </a:cubicBezTo>
                </a:path>
              </a:pathLst>
            </a:custGeom>
            <a:solidFill>
              <a:schemeClr val="accent6"/>
            </a:solidFill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2" name="Google Shape;1322;p7"/>
            <p:cNvSpPr/>
            <p:nvPr/>
          </p:nvSpPr>
          <p:spPr>
            <a:xfrm>
              <a:off x="2926575" y="2410025"/>
              <a:ext cx="17975" cy="24225"/>
            </a:xfrm>
            <a:custGeom>
              <a:rect b="b" l="l" r="r" t="t"/>
              <a:pathLst>
                <a:path extrusionOk="0" fill="none" h="969" w="719">
                  <a:moveTo>
                    <a:pt x="1" y="969"/>
                  </a:moveTo>
                  <a:cubicBezTo>
                    <a:pt x="126" y="803"/>
                    <a:pt x="252" y="633"/>
                    <a:pt x="377" y="467"/>
                  </a:cubicBezTo>
                  <a:cubicBezTo>
                    <a:pt x="488" y="311"/>
                    <a:pt x="603" y="156"/>
                    <a:pt x="719" y="0"/>
                  </a:cubicBezTo>
                </a:path>
              </a:pathLst>
            </a:custGeom>
            <a:solidFill>
              <a:schemeClr val="accent6"/>
            </a:solidFill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3" name="Google Shape;1323;p7"/>
            <p:cNvSpPr/>
            <p:nvPr/>
          </p:nvSpPr>
          <p:spPr>
            <a:xfrm>
              <a:off x="2740250" y="2515050"/>
              <a:ext cx="34400" cy="46450"/>
            </a:xfrm>
            <a:custGeom>
              <a:rect b="b" l="l" r="r" t="t"/>
              <a:pathLst>
                <a:path extrusionOk="0" fill="none" h="1858" w="1376">
                  <a:moveTo>
                    <a:pt x="91" y="1802"/>
                  </a:moveTo>
                  <a:cubicBezTo>
                    <a:pt x="593" y="1857"/>
                    <a:pt x="1300" y="1602"/>
                    <a:pt x="1366" y="1069"/>
                  </a:cubicBezTo>
                  <a:cubicBezTo>
                    <a:pt x="1376" y="989"/>
                    <a:pt x="1371" y="899"/>
                    <a:pt x="1345" y="803"/>
                  </a:cubicBezTo>
                  <a:cubicBezTo>
                    <a:pt x="1200" y="241"/>
                    <a:pt x="512" y="20"/>
                    <a:pt x="0" y="0"/>
                  </a:cubicBezTo>
                </a:path>
              </a:pathLst>
            </a:custGeom>
            <a:solidFill>
              <a:schemeClr val="accent6"/>
            </a:solidFill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4" name="Google Shape;1324;p7"/>
            <p:cNvSpPr/>
            <p:nvPr/>
          </p:nvSpPr>
          <p:spPr>
            <a:xfrm>
              <a:off x="2773500" y="2541650"/>
              <a:ext cx="24250" cy="47575"/>
            </a:xfrm>
            <a:custGeom>
              <a:rect b="b" l="l" r="r" t="t"/>
              <a:pathLst>
                <a:path extrusionOk="0" fill="none" h="1903" w="970">
                  <a:moveTo>
                    <a:pt x="0" y="0"/>
                  </a:moveTo>
                  <a:cubicBezTo>
                    <a:pt x="10" y="5"/>
                    <a:pt x="26" y="5"/>
                    <a:pt x="36" y="5"/>
                  </a:cubicBezTo>
                  <a:cubicBezTo>
                    <a:pt x="437" y="81"/>
                    <a:pt x="778" y="402"/>
                    <a:pt x="869" y="799"/>
                  </a:cubicBezTo>
                  <a:cubicBezTo>
                    <a:pt x="969" y="1205"/>
                    <a:pt x="788" y="1662"/>
                    <a:pt x="447" y="1903"/>
                  </a:cubicBezTo>
                </a:path>
              </a:pathLst>
            </a:custGeom>
            <a:solidFill>
              <a:schemeClr val="accent6"/>
            </a:solidFill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5" name="Google Shape;1325;p7"/>
            <p:cNvSpPr/>
            <p:nvPr/>
          </p:nvSpPr>
          <p:spPr>
            <a:xfrm>
              <a:off x="2775125" y="2498100"/>
              <a:ext cx="28775" cy="42450"/>
            </a:xfrm>
            <a:custGeom>
              <a:rect b="b" l="l" r="r" t="t"/>
              <a:pathLst>
                <a:path extrusionOk="0" fill="none" h="1698" w="1151">
                  <a:moveTo>
                    <a:pt x="1" y="1662"/>
                  </a:moveTo>
                  <a:cubicBezTo>
                    <a:pt x="397" y="1697"/>
                    <a:pt x="804" y="1466"/>
                    <a:pt x="974" y="1110"/>
                  </a:cubicBezTo>
                  <a:cubicBezTo>
                    <a:pt x="1150" y="754"/>
                    <a:pt x="1080" y="292"/>
                    <a:pt x="814" y="1"/>
                  </a:cubicBezTo>
                </a:path>
              </a:pathLst>
            </a:custGeom>
            <a:solidFill>
              <a:schemeClr val="accent6"/>
            </a:solidFill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6" name="Google Shape;1326;p7"/>
            <p:cNvSpPr/>
            <p:nvPr/>
          </p:nvSpPr>
          <p:spPr>
            <a:xfrm>
              <a:off x="2438575" y="2594850"/>
              <a:ext cx="63275" cy="18850"/>
            </a:xfrm>
            <a:custGeom>
              <a:rect b="b" l="l" r="r" t="t"/>
              <a:pathLst>
                <a:path extrusionOk="0" fill="none" h="754" w="2531">
                  <a:moveTo>
                    <a:pt x="1" y="663"/>
                  </a:moveTo>
                  <a:cubicBezTo>
                    <a:pt x="453" y="728"/>
                    <a:pt x="914" y="754"/>
                    <a:pt x="1366" y="668"/>
                  </a:cubicBezTo>
                  <a:cubicBezTo>
                    <a:pt x="1793" y="583"/>
                    <a:pt x="2209" y="382"/>
                    <a:pt x="2490" y="51"/>
                  </a:cubicBezTo>
                  <a:cubicBezTo>
                    <a:pt x="2505" y="36"/>
                    <a:pt x="2521" y="21"/>
                    <a:pt x="2531" y="1"/>
                  </a:cubicBezTo>
                </a:path>
              </a:pathLst>
            </a:custGeom>
            <a:solidFill>
              <a:schemeClr val="accent6"/>
            </a:solidFill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7" name="Google Shape;1327;p7"/>
            <p:cNvSpPr/>
            <p:nvPr/>
          </p:nvSpPr>
          <p:spPr>
            <a:xfrm>
              <a:off x="2492175" y="2591850"/>
              <a:ext cx="15700" cy="13825"/>
            </a:xfrm>
            <a:custGeom>
              <a:rect b="b" l="l" r="r" t="t"/>
              <a:pathLst>
                <a:path extrusionOk="0" fill="none" h="553" w="628">
                  <a:moveTo>
                    <a:pt x="0" y="0"/>
                  </a:moveTo>
                  <a:cubicBezTo>
                    <a:pt x="126" y="30"/>
                    <a:pt x="246" y="91"/>
                    <a:pt x="346" y="171"/>
                  </a:cubicBezTo>
                  <a:cubicBezTo>
                    <a:pt x="472" y="271"/>
                    <a:pt x="567" y="402"/>
                    <a:pt x="627" y="552"/>
                  </a:cubicBezTo>
                </a:path>
              </a:pathLst>
            </a:custGeom>
            <a:solidFill>
              <a:schemeClr val="accent6"/>
            </a:solidFill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8" name="Google Shape;1328;p7"/>
            <p:cNvSpPr/>
            <p:nvPr/>
          </p:nvSpPr>
          <p:spPr>
            <a:xfrm>
              <a:off x="2871750" y="2749450"/>
              <a:ext cx="11700" cy="24500"/>
            </a:xfrm>
            <a:custGeom>
              <a:rect b="b" l="l" r="r" t="t"/>
              <a:pathLst>
                <a:path extrusionOk="0" fill="none" h="980" w="468">
                  <a:moveTo>
                    <a:pt x="1" y="0"/>
                  </a:moveTo>
                  <a:cubicBezTo>
                    <a:pt x="136" y="337"/>
                    <a:pt x="292" y="663"/>
                    <a:pt x="467" y="979"/>
                  </a:cubicBezTo>
                </a:path>
              </a:pathLst>
            </a:custGeom>
            <a:solidFill>
              <a:schemeClr val="accent6"/>
            </a:solidFill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9" name="Google Shape;1329;p7"/>
            <p:cNvSpPr/>
            <p:nvPr/>
          </p:nvSpPr>
          <p:spPr>
            <a:xfrm>
              <a:off x="2887425" y="2740800"/>
              <a:ext cx="10700" cy="24600"/>
            </a:xfrm>
            <a:custGeom>
              <a:rect b="b" l="l" r="r" t="t"/>
              <a:pathLst>
                <a:path extrusionOk="0" fill="none" h="984" w="428">
                  <a:moveTo>
                    <a:pt x="1" y="0"/>
                  </a:moveTo>
                  <a:cubicBezTo>
                    <a:pt x="141" y="326"/>
                    <a:pt x="287" y="653"/>
                    <a:pt x="428" y="984"/>
                  </a:cubicBezTo>
                </a:path>
              </a:pathLst>
            </a:custGeom>
            <a:solidFill>
              <a:schemeClr val="accent6"/>
            </a:solidFill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0" name="Google Shape;1330;p7"/>
            <p:cNvSpPr/>
            <p:nvPr/>
          </p:nvSpPr>
          <p:spPr>
            <a:xfrm>
              <a:off x="2650525" y="2634375"/>
              <a:ext cx="109700" cy="67025"/>
            </a:xfrm>
            <a:custGeom>
              <a:rect b="b" l="l" r="r" t="t"/>
              <a:pathLst>
                <a:path extrusionOk="0" fill="none" h="2681" w="4388">
                  <a:moveTo>
                    <a:pt x="0" y="1"/>
                  </a:moveTo>
                  <a:cubicBezTo>
                    <a:pt x="1321" y="1110"/>
                    <a:pt x="2806" y="2018"/>
                    <a:pt x="4387" y="2681"/>
                  </a:cubicBezTo>
                </a:path>
              </a:pathLst>
            </a:custGeom>
            <a:solidFill>
              <a:schemeClr val="accent6"/>
            </a:solidFill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1" name="Google Shape;1331;p7"/>
            <p:cNvSpPr/>
            <p:nvPr/>
          </p:nvSpPr>
          <p:spPr>
            <a:xfrm>
              <a:off x="2536325" y="2531850"/>
              <a:ext cx="47975" cy="43325"/>
            </a:xfrm>
            <a:custGeom>
              <a:rect b="b" l="l" r="r" t="t"/>
              <a:pathLst>
                <a:path extrusionOk="0" fill="none" h="1733" w="1919">
                  <a:moveTo>
                    <a:pt x="1" y="21"/>
                  </a:moveTo>
                  <a:cubicBezTo>
                    <a:pt x="1030" y="1"/>
                    <a:pt x="1813" y="794"/>
                    <a:pt x="1918" y="1733"/>
                  </a:cubicBezTo>
                </a:path>
              </a:pathLst>
            </a:custGeom>
            <a:noFill/>
            <a:ln cap="rnd" cmpd="sng" w="10425">
              <a:solidFill>
                <a:schemeClr val="accent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32" name="Google Shape;1332;p7"/>
          <p:cNvGrpSpPr/>
          <p:nvPr/>
        </p:nvGrpSpPr>
        <p:grpSpPr>
          <a:xfrm>
            <a:off x="1750879" y="4696796"/>
            <a:ext cx="1790243" cy="587151"/>
            <a:chOff x="1656825" y="3872400"/>
            <a:chExt cx="835625" cy="274075"/>
          </a:xfrm>
        </p:grpSpPr>
        <p:sp>
          <p:nvSpPr>
            <p:cNvPr id="1333" name="Google Shape;1333;p7"/>
            <p:cNvSpPr/>
            <p:nvPr/>
          </p:nvSpPr>
          <p:spPr>
            <a:xfrm>
              <a:off x="1725475" y="4015575"/>
              <a:ext cx="191500" cy="105050"/>
            </a:xfrm>
            <a:custGeom>
              <a:rect b="b" l="l" r="r" t="t"/>
              <a:pathLst>
                <a:path extrusionOk="0" h="4202" w="7660">
                  <a:moveTo>
                    <a:pt x="2329" y="0"/>
                  </a:moveTo>
                  <a:cubicBezTo>
                    <a:pt x="1792" y="633"/>
                    <a:pt x="1320" y="1310"/>
                    <a:pt x="924" y="2023"/>
                  </a:cubicBezTo>
                  <a:cubicBezTo>
                    <a:pt x="542" y="2716"/>
                    <a:pt x="231" y="3443"/>
                    <a:pt x="0" y="4201"/>
                  </a:cubicBezTo>
                  <a:lnTo>
                    <a:pt x="7660" y="4201"/>
                  </a:lnTo>
                  <a:cubicBezTo>
                    <a:pt x="5963" y="2721"/>
                    <a:pt x="4096" y="1395"/>
                    <a:pt x="232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4" name="Google Shape;1334;p7"/>
            <p:cNvSpPr/>
            <p:nvPr/>
          </p:nvSpPr>
          <p:spPr>
            <a:xfrm>
              <a:off x="1916575" y="3874275"/>
              <a:ext cx="173200" cy="246350"/>
            </a:xfrm>
            <a:custGeom>
              <a:rect b="b" l="l" r="r" t="t"/>
              <a:pathLst>
                <a:path extrusionOk="0" h="9854" w="6928">
                  <a:moveTo>
                    <a:pt x="5768" y="0"/>
                  </a:moveTo>
                  <a:cubicBezTo>
                    <a:pt x="3830" y="196"/>
                    <a:pt x="1843" y="758"/>
                    <a:pt x="0" y="1642"/>
                  </a:cubicBezTo>
                  <a:cubicBezTo>
                    <a:pt x="1521" y="4382"/>
                    <a:pt x="3042" y="7118"/>
                    <a:pt x="4563" y="9853"/>
                  </a:cubicBezTo>
                  <a:lnTo>
                    <a:pt x="6927" y="9853"/>
                  </a:lnTo>
                  <a:cubicBezTo>
                    <a:pt x="6701" y="6581"/>
                    <a:pt x="6516" y="3308"/>
                    <a:pt x="6370" y="25"/>
                  </a:cubicBezTo>
                  <a:lnTo>
                    <a:pt x="57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5" name="Google Shape;1335;p7"/>
            <p:cNvSpPr/>
            <p:nvPr/>
          </p:nvSpPr>
          <p:spPr>
            <a:xfrm>
              <a:off x="2123000" y="3883300"/>
              <a:ext cx="110450" cy="237325"/>
            </a:xfrm>
            <a:custGeom>
              <a:rect b="b" l="l" r="r" t="t"/>
              <a:pathLst>
                <a:path extrusionOk="0" h="9493" w="4418">
                  <a:moveTo>
                    <a:pt x="2500" y="1"/>
                  </a:moveTo>
                  <a:lnTo>
                    <a:pt x="2485" y="41"/>
                  </a:lnTo>
                  <a:cubicBezTo>
                    <a:pt x="1611" y="3178"/>
                    <a:pt x="788" y="6330"/>
                    <a:pt x="0" y="9492"/>
                  </a:cubicBezTo>
                  <a:lnTo>
                    <a:pt x="1481" y="9492"/>
                  </a:lnTo>
                  <a:cubicBezTo>
                    <a:pt x="2550" y="6596"/>
                    <a:pt x="3514" y="3660"/>
                    <a:pt x="4382" y="698"/>
                  </a:cubicBezTo>
                  <a:lnTo>
                    <a:pt x="4417" y="613"/>
                  </a:lnTo>
                  <a:cubicBezTo>
                    <a:pt x="3790" y="367"/>
                    <a:pt x="3147" y="161"/>
                    <a:pt x="250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6" name="Google Shape;1336;p7"/>
            <p:cNvSpPr/>
            <p:nvPr/>
          </p:nvSpPr>
          <p:spPr>
            <a:xfrm>
              <a:off x="2160000" y="3898625"/>
              <a:ext cx="244600" cy="222000"/>
            </a:xfrm>
            <a:custGeom>
              <a:rect b="b" l="l" r="r" t="t"/>
              <a:pathLst>
                <a:path extrusionOk="0" h="8880" w="9784">
                  <a:moveTo>
                    <a:pt x="2937" y="0"/>
                  </a:moveTo>
                  <a:lnTo>
                    <a:pt x="2902" y="85"/>
                  </a:lnTo>
                  <a:cubicBezTo>
                    <a:pt x="2034" y="3047"/>
                    <a:pt x="1070" y="5983"/>
                    <a:pt x="1" y="8879"/>
                  </a:cubicBezTo>
                  <a:lnTo>
                    <a:pt x="5121" y="8879"/>
                  </a:lnTo>
                  <a:cubicBezTo>
                    <a:pt x="6702" y="7685"/>
                    <a:pt x="8253" y="6445"/>
                    <a:pt x="9774" y="5165"/>
                  </a:cubicBezTo>
                  <a:lnTo>
                    <a:pt x="9784" y="5165"/>
                  </a:lnTo>
                  <a:cubicBezTo>
                    <a:pt x="9272" y="4482"/>
                    <a:pt x="8699" y="3850"/>
                    <a:pt x="8082" y="3268"/>
                  </a:cubicBezTo>
                  <a:cubicBezTo>
                    <a:pt x="6601" y="1862"/>
                    <a:pt x="4845" y="743"/>
                    <a:pt x="293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7" name="Google Shape;1337;p7"/>
            <p:cNvSpPr/>
            <p:nvPr/>
          </p:nvSpPr>
          <p:spPr>
            <a:xfrm>
              <a:off x="1895625" y="3915300"/>
              <a:ext cx="135050" cy="205325"/>
            </a:xfrm>
            <a:custGeom>
              <a:rect b="b" l="l" r="r" t="t"/>
              <a:pathLst>
                <a:path extrusionOk="0" h="8213" w="5402">
                  <a:moveTo>
                    <a:pt x="838" y="1"/>
                  </a:moveTo>
                  <a:cubicBezTo>
                    <a:pt x="557" y="136"/>
                    <a:pt x="276" y="282"/>
                    <a:pt x="0" y="432"/>
                  </a:cubicBezTo>
                  <a:lnTo>
                    <a:pt x="55" y="533"/>
                  </a:lnTo>
                  <a:cubicBezTo>
                    <a:pt x="1360" y="3148"/>
                    <a:pt x="2766" y="5713"/>
                    <a:pt x="4267" y="8212"/>
                  </a:cubicBezTo>
                  <a:lnTo>
                    <a:pt x="5401" y="8212"/>
                  </a:lnTo>
                  <a:cubicBezTo>
                    <a:pt x="3880" y="5477"/>
                    <a:pt x="2359" y="2741"/>
                    <a:pt x="8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8" name="Google Shape;1338;p7"/>
            <p:cNvSpPr/>
            <p:nvPr/>
          </p:nvSpPr>
          <p:spPr>
            <a:xfrm>
              <a:off x="1783675" y="3926100"/>
              <a:ext cx="218625" cy="194525"/>
            </a:xfrm>
            <a:custGeom>
              <a:rect b="b" l="l" r="r" t="t"/>
              <a:pathLst>
                <a:path extrusionOk="0" h="7781" w="8745">
                  <a:moveTo>
                    <a:pt x="4478" y="0"/>
                  </a:moveTo>
                  <a:cubicBezTo>
                    <a:pt x="3690" y="427"/>
                    <a:pt x="2937" y="914"/>
                    <a:pt x="2235" y="1461"/>
                  </a:cubicBezTo>
                  <a:cubicBezTo>
                    <a:pt x="1989" y="1652"/>
                    <a:pt x="1748" y="1847"/>
                    <a:pt x="1512" y="2053"/>
                  </a:cubicBezTo>
                  <a:cubicBezTo>
                    <a:pt x="970" y="2525"/>
                    <a:pt x="463" y="3037"/>
                    <a:pt x="1" y="3579"/>
                  </a:cubicBezTo>
                  <a:cubicBezTo>
                    <a:pt x="1768" y="4974"/>
                    <a:pt x="3635" y="6305"/>
                    <a:pt x="5332" y="7780"/>
                  </a:cubicBezTo>
                  <a:lnTo>
                    <a:pt x="8745" y="7780"/>
                  </a:lnTo>
                  <a:cubicBezTo>
                    <a:pt x="7244" y="5281"/>
                    <a:pt x="5838" y="2716"/>
                    <a:pt x="4533" y="101"/>
                  </a:cubicBezTo>
                  <a:lnTo>
                    <a:pt x="447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9" name="Google Shape;1339;p7"/>
            <p:cNvSpPr/>
            <p:nvPr/>
          </p:nvSpPr>
          <p:spPr>
            <a:xfrm>
              <a:off x="2288000" y="4027725"/>
              <a:ext cx="166800" cy="92900"/>
            </a:xfrm>
            <a:custGeom>
              <a:rect b="b" l="l" r="r" t="t"/>
              <a:pathLst>
                <a:path extrusionOk="0" h="3716" w="6672">
                  <a:moveTo>
                    <a:pt x="4654" y="1"/>
                  </a:moveTo>
                  <a:cubicBezTo>
                    <a:pt x="3133" y="1281"/>
                    <a:pt x="1582" y="2521"/>
                    <a:pt x="1" y="3715"/>
                  </a:cubicBezTo>
                  <a:lnTo>
                    <a:pt x="6671" y="3715"/>
                  </a:lnTo>
                  <a:cubicBezTo>
                    <a:pt x="6380" y="2892"/>
                    <a:pt x="6009" y="2109"/>
                    <a:pt x="5567" y="1361"/>
                  </a:cubicBezTo>
                  <a:cubicBezTo>
                    <a:pt x="5291" y="889"/>
                    <a:pt x="4990" y="433"/>
                    <a:pt x="46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0" name="Google Shape;1340;p7"/>
            <p:cNvSpPr/>
            <p:nvPr/>
          </p:nvSpPr>
          <p:spPr>
            <a:xfrm>
              <a:off x="2060750" y="3872400"/>
              <a:ext cx="124750" cy="248225"/>
            </a:xfrm>
            <a:custGeom>
              <a:rect b="b" l="l" r="r" t="t"/>
              <a:pathLst>
                <a:path extrusionOk="0" h="9929" w="4990">
                  <a:moveTo>
                    <a:pt x="1535" y="1"/>
                  </a:moveTo>
                  <a:cubicBezTo>
                    <a:pt x="1030" y="1"/>
                    <a:pt x="517" y="27"/>
                    <a:pt x="1" y="75"/>
                  </a:cubicBezTo>
                  <a:lnTo>
                    <a:pt x="603" y="100"/>
                  </a:lnTo>
                  <a:cubicBezTo>
                    <a:pt x="749" y="3383"/>
                    <a:pt x="934" y="6656"/>
                    <a:pt x="1160" y="9928"/>
                  </a:cubicBezTo>
                  <a:lnTo>
                    <a:pt x="2490" y="9928"/>
                  </a:lnTo>
                  <a:cubicBezTo>
                    <a:pt x="3278" y="6766"/>
                    <a:pt x="4101" y="3614"/>
                    <a:pt x="4975" y="477"/>
                  </a:cubicBezTo>
                  <a:lnTo>
                    <a:pt x="4990" y="437"/>
                  </a:lnTo>
                  <a:cubicBezTo>
                    <a:pt x="3976" y="181"/>
                    <a:pt x="2932" y="35"/>
                    <a:pt x="1888" y="5"/>
                  </a:cubicBezTo>
                  <a:cubicBezTo>
                    <a:pt x="1771" y="2"/>
                    <a:pt x="1653" y="1"/>
                    <a:pt x="15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1" name="Google Shape;1341;p7"/>
            <p:cNvSpPr/>
            <p:nvPr/>
          </p:nvSpPr>
          <p:spPr>
            <a:xfrm>
              <a:off x="1783425" y="4015450"/>
              <a:ext cx="147850" cy="118100"/>
            </a:xfrm>
            <a:custGeom>
              <a:rect b="b" l="l" r="r" t="t"/>
              <a:pathLst>
                <a:path extrusionOk="0" fill="none" h="4724" w="5914">
                  <a:moveTo>
                    <a:pt x="1" y="0"/>
                  </a:moveTo>
                  <a:cubicBezTo>
                    <a:pt x="6" y="0"/>
                    <a:pt x="11" y="5"/>
                    <a:pt x="11" y="5"/>
                  </a:cubicBezTo>
                  <a:cubicBezTo>
                    <a:pt x="1778" y="1400"/>
                    <a:pt x="3645" y="2726"/>
                    <a:pt x="5342" y="4206"/>
                  </a:cubicBezTo>
                  <a:cubicBezTo>
                    <a:pt x="5537" y="4377"/>
                    <a:pt x="5728" y="4548"/>
                    <a:pt x="5914" y="4723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7"/>
            <p:cNvSpPr/>
            <p:nvPr/>
          </p:nvSpPr>
          <p:spPr>
            <a:xfrm>
              <a:off x="2075800" y="3874900"/>
              <a:ext cx="14850" cy="258275"/>
            </a:xfrm>
            <a:custGeom>
              <a:rect b="b" l="l" r="r" t="t"/>
              <a:pathLst>
                <a:path extrusionOk="0" fill="none" h="10331" w="594">
                  <a:moveTo>
                    <a:pt x="1" y="0"/>
                  </a:moveTo>
                  <a:cubicBezTo>
                    <a:pt x="147" y="3283"/>
                    <a:pt x="332" y="6556"/>
                    <a:pt x="558" y="9828"/>
                  </a:cubicBezTo>
                  <a:cubicBezTo>
                    <a:pt x="573" y="9999"/>
                    <a:pt x="583" y="10165"/>
                    <a:pt x="593" y="10330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7"/>
            <p:cNvSpPr/>
            <p:nvPr/>
          </p:nvSpPr>
          <p:spPr>
            <a:xfrm>
              <a:off x="2118600" y="3884300"/>
              <a:ext cx="66525" cy="254250"/>
            </a:xfrm>
            <a:custGeom>
              <a:rect b="b" l="l" r="r" t="t"/>
              <a:pathLst>
                <a:path extrusionOk="0" fill="none" h="10170" w="2661">
                  <a:moveTo>
                    <a:pt x="2661" y="1"/>
                  </a:moveTo>
                  <a:cubicBezTo>
                    <a:pt x="1787" y="3138"/>
                    <a:pt x="964" y="6290"/>
                    <a:pt x="176" y="9452"/>
                  </a:cubicBezTo>
                  <a:cubicBezTo>
                    <a:pt x="116" y="9693"/>
                    <a:pt x="61" y="9934"/>
                    <a:pt x="1" y="10170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7"/>
            <p:cNvSpPr/>
            <p:nvPr/>
          </p:nvSpPr>
          <p:spPr>
            <a:xfrm>
              <a:off x="2152225" y="3900750"/>
              <a:ext cx="80350" cy="241075"/>
            </a:xfrm>
            <a:custGeom>
              <a:rect b="b" l="l" r="r" t="t"/>
              <a:pathLst>
                <a:path extrusionOk="0" fill="none" h="9643" w="3214">
                  <a:moveTo>
                    <a:pt x="3213" y="0"/>
                  </a:moveTo>
                  <a:cubicBezTo>
                    <a:pt x="2345" y="2962"/>
                    <a:pt x="1381" y="5898"/>
                    <a:pt x="312" y="8794"/>
                  </a:cubicBezTo>
                  <a:cubicBezTo>
                    <a:pt x="212" y="9080"/>
                    <a:pt x="106" y="9361"/>
                    <a:pt x="1" y="9642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7"/>
            <p:cNvSpPr/>
            <p:nvPr/>
          </p:nvSpPr>
          <p:spPr>
            <a:xfrm>
              <a:off x="2242700" y="3994850"/>
              <a:ext cx="21350" cy="38425"/>
            </a:xfrm>
            <a:custGeom>
              <a:rect b="b" l="l" r="r" t="t"/>
              <a:pathLst>
                <a:path extrusionOk="0" fill="none" h="1537" w="854">
                  <a:moveTo>
                    <a:pt x="854" y="1"/>
                  </a:moveTo>
                  <a:cubicBezTo>
                    <a:pt x="523" y="483"/>
                    <a:pt x="237" y="1000"/>
                    <a:pt x="1" y="1537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7"/>
            <p:cNvSpPr/>
            <p:nvPr/>
          </p:nvSpPr>
          <p:spPr>
            <a:xfrm>
              <a:off x="2272325" y="4004025"/>
              <a:ext cx="20975" cy="29625"/>
            </a:xfrm>
            <a:custGeom>
              <a:rect b="b" l="l" r="r" t="t"/>
              <a:pathLst>
                <a:path extrusionOk="0" fill="none" h="1185" w="839">
                  <a:moveTo>
                    <a:pt x="838" y="0"/>
                  </a:moveTo>
                  <a:cubicBezTo>
                    <a:pt x="557" y="392"/>
                    <a:pt x="281" y="788"/>
                    <a:pt x="0" y="1185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7"/>
            <p:cNvSpPr/>
            <p:nvPr/>
          </p:nvSpPr>
          <p:spPr>
            <a:xfrm>
              <a:off x="2254875" y="4027725"/>
              <a:ext cx="149475" cy="117750"/>
            </a:xfrm>
            <a:custGeom>
              <a:rect b="b" l="l" r="r" t="t"/>
              <a:pathLst>
                <a:path extrusionOk="0" fill="none" h="4710" w="5979">
                  <a:moveTo>
                    <a:pt x="5979" y="1"/>
                  </a:moveTo>
                  <a:cubicBezTo>
                    <a:pt x="4458" y="1281"/>
                    <a:pt x="2907" y="2521"/>
                    <a:pt x="1326" y="3715"/>
                  </a:cubicBezTo>
                  <a:cubicBezTo>
                    <a:pt x="884" y="4052"/>
                    <a:pt x="442" y="4383"/>
                    <a:pt x="1" y="4709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7"/>
            <p:cNvSpPr/>
            <p:nvPr/>
          </p:nvSpPr>
          <p:spPr>
            <a:xfrm>
              <a:off x="1897000" y="3928600"/>
              <a:ext cx="116725" cy="210975"/>
            </a:xfrm>
            <a:custGeom>
              <a:rect b="b" l="l" r="r" t="t"/>
              <a:pathLst>
                <a:path extrusionOk="0" fill="none" h="8439" w="4669">
                  <a:moveTo>
                    <a:pt x="0" y="1"/>
                  </a:moveTo>
                  <a:cubicBezTo>
                    <a:pt x="1305" y="2616"/>
                    <a:pt x="2711" y="5181"/>
                    <a:pt x="4212" y="7680"/>
                  </a:cubicBezTo>
                  <a:cubicBezTo>
                    <a:pt x="4362" y="7936"/>
                    <a:pt x="4513" y="8187"/>
                    <a:pt x="4668" y="8438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7"/>
            <p:cNvSpPr/>
            <p:nvPr/>
          </p:nvSpPr>
          <p:spPr>
            <a:xfrm>
              <a:off x="1916075" y="3914425"/>
              <a:ext cx="128900" cy="232050"/>
            </a:xfrm>
            <a:custGeom>
              <a:rect b="b" l="l" r="r" t="t"/>
              <a:pathLst>
                <a:path extrusionOk="0" fill="none" h="9282" w="5156">
                  <a:moveTo>
                    <a:pt x="0" y="1"/>
                  </a:moveTo>
                  <a:cubicBezTo>
                    <a:pt x="10" y="11"/>
                    <a:pt x="15" y="26"/>
                    <a:pt x="20" y="36"/>
                  </a:cubicBezTo>
                  <a:cubicBezTo>
                    <a:pt x="1541" y="2776"/>
                    <a:pt x="3062" y="5512"/>
                    <a:pt x="4583" y="8247"/>
                  </a:cubicBezTo>
                  <a:cubicBezTo>
                    <a:pt x="4774" y="8594"/>
                    <a:pt x="4964" y="8940"/>
                    <a:pt x="5155" y="9281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7"/>
            <p:cNvSpPr/>
            <p:nvPr/>
          </p:nvSpPr>
          <p:spPr>
            <a:xfrm>
              <a:off x="2000775" y="3951325"/>
              <a:ext cx="19600" cy="43800"/>
            </a:xfrm>
            <a:custGeom>
              <a:rect b="b" l="l" r="r" t="t"/>
              <a:pathLst>
                <a:path extrusionOk="0" fill="none" h="1752" w="784">
                  <a:moveTo>
                    <a:pt x="0" y="0"/>
                  </a:moveTo>
                  <a:cubicBezTo>
                    <a:pt x="231" y="597"/>
                    <a:pt x="492" y="1180"/>
                    <a:pt x="783" y="1752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7"/>
            <p:cNvSpPr/>
            <p:nvPr/>
          </p:nvSpPr>
          <p:spPr>
            <a:xfrm>
              <a:off x="2033025" y="3944175"/>
              <a:ext cx="9550" cy="34400"/>
            </a:xfrm>
            <a:custGeom>
              <a:rect b="b" l="l" r="r" t="t"/>
              <a:pathLst>
                <a:path extrusionOk="0" fill="none" h="1376" w="382">
                  <a:moveTo>
                    <a:pt x="0" y="0"/>
                  </a:moveTo>
                  <a:cubicBezTo>
                    <a:pt x="126" y="462"/>
                    <a:pt x="256" y="919"/>
                    <a:pt x="382" y="1375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7"/>
            <p:cNvSpPr/>
            <p:nvPr/>
          </p:nvSpPr>
          <p:spPr>
            <a:xfrm>
              <a:off x="1813300" y="3964125"/>
              <a:ext cx="20225" cy="27250"/>
            </a:xfrm>
            <a:custGeom>
              <a:rect b="b" l="l" r="r" t="t"/>
              <a:pathLst>
                <a:path extrusionOk="0" fill="none" h="1090" w="809">
                  <a:moveTo>
                    <a:pt x="1" y="0"/>
                  </a:moveTo>
                  <a:cubicBezTo>
                    <a:pt x="96" y="186"/>
                    <a:pt x="201" y="367"/>
                    <a:pt x="327" y="532"/>
                  </a:cubicBezTo>
                  <a:cubicBezTo>
                    <a:pt x="467" y="733"/>
                    <a:pt x="628" y="919"/>
                    <a:pt x="809" y="1089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7"/>
            <p:cNvSpPr/>
            <p:nvPr/>
          </p:nvSpPr>
          <p:spPr>
            <a:xfrm>
              <a:off x="1831500" y="3949550"/>
              <a:ext cx="18100" cy="29275"/>
            </a:xfrm>
            <a:custGeom>
              <a:rect b="b" l="l" r="r" t="t"/>
              <a:pathLst>
                <a:path extrusionOk="0" fill="none" h="1171" w="724">
                  <a:moveTo>
                    <a:pt x="0" y="1"/>
                  </a:moveTo>
                  <a:cubicBezTo>
                    <a:pt x="111" y="177"/>
                    <a:pt x="216" y="352"/>
                    <a:pt x="322" y="523"/>
                  </a:cubicBezTo>
                  <a:cubicBezTo>
                    <a:pt x="452" y="739"/>
                    <a:pt x="588" y="955"/>
                    <a:pt x="723" y="1170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7"/>
            <p:cNvSpPr/>
            <p:nvPr/>
          </p:nvSpPr>
          <p:spPr>
            <a:xfrm>
              <a:off x="1733250" y="4053325"/>
              <a:ext cx="23850" cy="19850"/>
            </a:xfrm>
            <a:custGeom>
              <a:rect b="b" l="l" r="r" t="t"/>
              <a:pathLst>
                <a:path extrusionOk="0" fill="none" h="794" w="954">
                  <a:moveTo>
                    <a:pt x="0" y="1"/>
                  </a:moveTo>
                  <a:cubicBezTo>
                    <a:pt x="206" y="172"/>
                    <a:pt x="412" y="342"/>
                    <a:pt x="613" y="513"/>
                  </a:cubicBezTo>
                  <a:cubicBezTo>
                    <a:pt x="728" y="608"/>
                    <a:pt x="838" y="704"/>
                    <a:pt x="954" y="794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7"/>
            <p:cNvSpPr/>
            <p:nvPr/>
          </p:nvSpPr>
          <p:spPr>
            <a:xfrm>
              <a:off x="2347850" y="3969775"/>
              <a:ext cx="24125" cy="21475"/>
            </a:xfrm>
            <a:custGeom>
              <a:rect b="b" l="l" r="r" t="t"/>
              <a:pathLst>
                <a:path extrusionOk="0" fill="none" h="859" w="965">
                  <a:moveTo>
                    <a:pt x="1" y="858"/>
                  </a:moveTo>
                  <a:cubicBezTo>
                    <a:pt x="207" y="733"/>
                    <a:pt x="397" y="587"/>
                    <a:pt x="568" y="422"/>
                  </a:cubicBezTo>
                  <a:cubicBezTo>
                    <a:pt x="714" y="291"/>
                    <a:pt x="844" y="151"/>
                    <a:pt x="965" y="0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7"/>
            <p:cNvSpPr/>
            <p:nvPr/>
          </p:nvSpPr>
          <p:spPr>
            <a:xfrm>
              <a:off x="2417250" y="4053075"/>
              <a:ext cx="28875" cy="13200"/>
            </a:xfrm>
            <a:custGeom>
              <a:rect b="b" l="l" r="r" t="t"/>
              <a:pathLst>
                <a:path extrusionOk="0" fill="none" h="528" w="1155">
                  <a:moveTo>
                    <a:pt x="1" y="528"/>
                  </a:moveTo>
                  <a:cubicBezTo>
                    <a:pt x="131" y="468"/>
                    <a:pt x="262" y="407"/>
                    <a:pt x="397" y="347"/>
                  </a:cubicBezTo>
                  <a:cubicBezTo>
                    <a:pt x="648" y="232"/>
                    <a:pt x="904" y="116"/>
                    <a:pt x="1155" y="1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7"/>
            <p:cNvSpPr/>
            <p:nvPr/>
          </p:nvSpPr>
          <p:spPr>
            <a:xfrm>
              <a:off x="1709900" y="4120600"/>
              <a:ext cx="782550" cy="25"/>
            </a:xfrm>
            <a:custGeom>
              <a:rect b="b" l="l" r="r" t="t"/>
              <a:pathLst>
                <a:path extrusionOk="0" fill="none" h="1" w="31302">
                  <a:moveTo>
                    <a:pt x="1" y="0"/>
                  </a:moveTo>
                  <a:lnTo>
                    <a:pt x="623" y="0"/>
                  </a:lnTo>
                  <a:lnTo>
                    <a:pt x="8283" y="0"/>
                  </a:lnTo>
                  <a:lnTo>
                    <a:pt x="11696" y="0"/>
                  </a:lnTo>
                  <a:lnTo>
                    <a:pt x="12830" y="0"/>
                  </a:lnTo>
                  <a:lnTo>
                    <a:pt x="15194" y="0"/>
                  </a:lnTo>
                  <a:lnTo>
                    <a:pt x="16524" y="0"/>
                  </a:lnTo>
                  <a:lnTo>
                    <a:pt x="18005" y="0"/>
                  </a:lnTo>
                  <a:lnTo>
                    <a:pt x="23125" y="0"/>
                  </a:lnTo>
                  <a:lnTo>
                    <a:pt x="29795" y="0"/>
                  </a:lnTo>
                  <a:lnTo>
                    <a:pt x="31301" y="0"/>
                  </a:ln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7"/>
            <p:cNvSpPr/>
            <p:nvPr/>
          </p:nvSpPr>
          <p:spPr>
            <a:xfrm>
              <a:off x="1656825" y="4109800"/>
              <a:ext cx="830225" cy="25"/>
            </a:xfrm>
            <a:custGeom>
              <a:rect b="b" l="l" r="r" t="t"/>
              <a:pathLst>
                <a:path extrusionOk="0" fill="none" h="1" w="33209">
                  <a:moveTo>
                    <a:pt x="33208" y="1"/>
                  </a:moveTo>
                  <a:lnTo>
                    <a:pt x="32987" y="1"/>
                  </a:lnTo>
                  <a:lnTo>
                    <a:pt x="0" y="1"/>
                  </a:ln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59" name="Google Shape;1359;p7"/>
          <p:cNvGrpSpPr/>
          <p:nvPr/>
        </p:nvGrpSpPr>
        <p:grpSpPr>
          <a:xfrm>
            <a:off x="-46775" y="-141837"/>
            <a:ext cx="9055398" cy="3439345"/>
            <a:chOff x="-46775" y="-141837"/>
            <a:chExt cx="9055398" cy="3439345"/>
          </a:xfrm>
        </p:grpSpPr>
        <p:grpSp>
          <p:nvGrpSpPr>
            <p:cNvPr id="1360" name="Google Shape;1360;p7"/>
            <p:cNvGrpSpPr/>
            <p:nvPr/>
          </p:nvGrpSpPr>
          <p:grpSpPr>
            <a:xfrm>
              <a:off x="7569118" y="440272"/>
              <a:ext cx="258178" cy="258242"/>
              <a:chOff x="5052650" y="3025125"/>
              <a:chExt cx="316899" cy="316978"/>
            </a:xfrm>
          </p:grpSpPr>
          <p:sp>
            <p:nvSpPr>
              <p:cNvPr id="1361" name="Google Shape;1361;p7"/>
              <p:cNvSpPr/>
              <p:nvPr/>
            </p:nvSpPr>
            <p:spPr>
              <a:xfrm>
                <a:off x="5052650" y="3025125"/>
                <a:ext cx="316899" cy="316978"/>
              </a:xfrm>
              <a:custGeom>
                <a:rect b="b" l="l" r="r" t="t"/>
                <a:pathLst>
                  <a:path extrusionOk="0" h="4012" w="4011">
                    <a:moveTo>
                      <a:pt x="2008" y="1"/>
                    </a:moveTo>
                    <a:cubicBezTo>
                      <a:pt x="899" y="1"/>
                      <a:pt x="0" y="899"/>
                      <a:pt x="0" y="2003"/>
                    </a:cubicBezTo>
                    <a:cubicBezTo>
                      <a:pt x="0" y="3113"/>
                      <a:pt x="899" y="4011"/>
                      <a:pt x="2008" y="4011"/>
                    </a:cubicBezTo>
                    <a:cubicBezTo>
                      <a:pt x="3112" y="4011"/>
                      <a:pt x="4011" y="3113"/>
                      <a:pt x="4011" y="2003"/>
                    </a:cubicBezTo>
                    <a:cubicBezTo>
                      <a:pt x="4011" y="899"/>
                      <a:pt x="3112" y="1"/>
                      <a:pt x="200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2" name="Google Shape;1362;p7"/>
              <p:cNvSpPr/>
              <p:nvPr/>
            </p:nvSpPr>
            <p:spPr>
              <a:xfrm>
                <a:off x="5108192" y="3195308"/>
                <a:ext cx="85723" cy="84933"/>
              </a:xfrm>
              <a:custGeom>
                <a:rect b="b" l="l" r="r" t="t"/>
                <a:pathLst>
                  <a:path extrusionOk="0" fill="none" h="1075" w="1085">
                    <a:moveTo>
                      <a:pt x="0" y="0"/>
                    </a:moveTo>
                    <a:cubicBezTo>
                      <a:pt x="146" y="512"/>
                      <a:pt x="572" y="934"/>
                      <a:pt x="1084" y="1074"/>
                    </a:cubicBezTo>
                  </a:path>
                </a:pathLst>
              </a:custGeom>
              <a:noFill/>
              <a:ln cap="flat" cmpd="sng" w="5275">
                <a:solidFill>
                  <a:schemeClr val="accent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3" name="Google Shape;1363;p7"/>
              <p:cNvSpPr/>
              <p:nvPr/>
            </p:nvSpPr>
            <p:spPr>
              <a:xfrm>
                <a:off x="5164051" y="3190488"/>
                <a:ext cx="35395" cy="31840"/>
              </a:xfrm>
              <a:custGeom>
                <a:rect b="b" l="l" r="r" t="t"/>
                <a:pathLst>
                  <a:path extrusionOk="0" fill="none" h="403" w="448">
                    <a:moveTo>
                      <a:pt x="1" y="1"/>
                    </a:moveTo>
                    <a:cubicBezTo>
                      <a:pt x="36" y="217"/>
                      <a:pt x="232" y="392"/>
                      <a:pt x="448" y="402"/>
                    </a:cubicBezTo>
                  </a:path>
                </a:pathLst>
              </a:custGeom>
              <a:noFill/>
              <a:ln cap="flat" cmpd="sng" w="5275">
                <a:solidFill>
                  <a:schemeClr val="accent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64" name="Google Shape;1364;p7"/>
            <p:cNvGrpSpPr/>
            <p:nvPr/>
          </p:nvGrpSpPr>
          <p:grpSpPr>
            <a:xfrm>
              <a:off x="2451700" y="-141837"/>
              <a:ext cx="316899" cy="316978"/>
              <a:chOff x="5052650" y="3025125"/>
              <a:chExt cx="316899" cy="316978"/>
            </a:xfrm>
          </p:grpSpPr>
          <p:sp>
            <p:nvSpPr>
              <p:cNvPr id="1365" name="Google Shape;1365;p7"/>
              <p:cNvSpPr/>
              <p:nvPr/>
            </p:nvSpPr>
            <p:spPr>
              <a:xfrm>
                <a:off x="5052650" y="3025125"/>
                <a:ext cx="316899" cy="316978"/>
              </a:xfrm>
              <a:custGeom>
                <a:rect b="b" l="l" r="r" t="t"/>
                <a:pathLst>
                  <a:path extrusionOk="0" h="4012" w="4011">
                    <a:moveTo>
                      <a:pt x="2008" y="1"/>
                    </a:moveTo>
                    <a:cubicBezTo>
                      <a:pt x="899" y="1"/>
                      <a:pt x="0" y="899"/>
                      <a:pt x="0" y="2003"/>
                    </a:cubicBezTo>
                    <a:cubicBezTo>
                      <a:pt x="0" y="3113"/>
                      <a:pt x="899" y="4011"/>
                      <a:pt x="2008" y="4011"/>
                    </a:cubicBezTo>
                    <a:cubicBezTo>
                      <a:pt x="3112" y="4011"/>
                      <a:pt x="4011" y="3113"/>
                      <a:pt x="4011" y="2003"/>
                    </a:cubicBezTo>
                    <a:cubicBezTo>
                      <a:pt x="4011" y="899"/>
                      <a:pt x="3112" y="1"/>
                      <a:pt x="200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6" name="Google Shape;1366;p7"/>
              <p:cNvSpPr/>
              <p:nvPr/>
            </p:nvSpPr>
            <p:spPr>
              <a:xfrm>
                <a:off x="5108192" y="3195308"/>
                <a:ext cx="85723" cy="84933"/>
              </a:xfrm>
              <a:custGeom>
                <a:rect b="b" l="l" r="r" t="t"/>
                <a:pathLst>
                  <a:path extrusionOk="0" fill="none" h="1075" w="1085">
                    <a:moveTo>
                      <a:pt x="0" y="0"/>
                    </a:moveTo>
                    <a:cubicBezTo>
                      <a:pt x="146" y="512"/>
                      <a:pt x="572" y="934"/>
                      <a:pt x="1084" y="1074"/>
                    </a:cubicBezTo>
                  </a:path>
                </a:pathLst>
              </a:custGeom>
              <a:noFill/>
              <a:ln cap="flat" cmpd="sng" w="5275">
                <a:solidFill>
                  <a:schemeClr val="accent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7" name="Google Shape;1367;p7"/>
              <p:cNvSpPr/>
              <p:nvPr/>
            </p:nvSpPr>
            <p:spPr>
              <a:xfrm>
                <a:off x="5164051" y="3190488"/>
                <a:ext cx="35395" cy="31840"/>
              </a:xfrm>
              <a:custGeom>
                <a:rect b="b" l="l" r="r" t="t"/>
                <a:pathLst>
                  <a:path extrusionOk="0" fill="none" h="403" w="448">
                    <a:moveTo>
                      <a:pt x="1" y="1"/>
                    </a:moveTo>
                    <a:cubicBezTo>
                      <a:pt x="36" y="217"/>
                      <a:pt x="232" y="392"/>
                      <a:pt x="448" y="402"/>
                    </a:cubicBezTo>
                  </a:path>
                </a:pathLst>
              </a:custGeom>
              <a:noFill/>
              <a:ln cap="flat" cmpd="sng" w="5275">
                <a:solidFill>
                  <a:schemeClr val="accent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68" name="Google Shape;1368;p7"/>
            <p:cNvGrpSpPr/>
            <p:nvPr/>
          </p:nvGrpSpPr>
          <p:grpSpPr>
            <a:xfrm>
              <a:off x="3306549" y="332270"/>
              <a:ext cx="120724" cy="120609"/>
              <a:chOff x="4788500" y="2618450"/>
              <a:chExt cx="130400" cy="130275"/>
            </a:xfrm>
          </p:grpSpPr>
          <p:sp>
            <p:nvSpPr>
              <p:cNvPr id="1369" name="Google Shape;1369;p7"/>
              <p:cNvSpPr/>
              <p:nvPr/>
            </p:nvSpPr>
            <p:spPr>
              <a:xfrm>
                <a:off x="4788500" y="2618450"/>
                <a:ext cx="130400" cy="130275"/>
              </a:xfrm>
              <a:custGeom>
                <a:rect b="b" l="l" r="r" t="t"/>
                <a:pathLst>
                  <a:path extrusionOk="0" h="5211" w="5216">
                    <a:moveTo>
                      <a:pt x="2606" y="0"/>
                    </a:moveTo>
                    <a:cubicBezTo>
                      <a:pt x="1170" y="0"/>
                      <a:pt x="1" y="1170"/>
                      <a:pt x="1" y="2605"/>
                    </a:cubicBezTo>
                    <a:cubicBezTo>
                      <a:pt x="1" y="4046"/>
                      <a:pt x="1170" y="5210"/>
                      <a:pt x="2606" y="5210"/>
                    </a:cubicBezTo>
                    <a:cubicBezTo>
                      <a:pt x="4046" y="5210"/>
                      <a:pt x="5216" y="4046"/>
                      <a:pt x="5216" y="2605"/>
                    </a:cubicBezTo>
                    <a:cubicBezTo>
                      <a:pt x="5216" y="1170"/>
                      <a:pt x="4046" y="0"/>
                      <a:pt x="260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0" name="Google Shape;1370;p7"/>
              <p:cNvSpPr/>
              <p:nvPr/>
            </p:nvSpPr>
            <p:spPr>
              <a:xfrm>
                <a:off x="4800425" y="2652075"/>
                <a:ext cx="17725" cy="56125"/>
              </a:xfrm>
              <a:custGeom>
                <a:rect b="b" l="l" r="r" t="t"/>
                <a:pathLst>
                  <a:path extrusionOk="0" fill="none" h="2245" w="709">
                    <a:moveTo>
                      <a:pt x="452" y="0"/>
                    </a:moveTo>
                    <a:cubicBezTo>
                      <a:pt x="1" y="683"/>
                      <a:pt x="111" y="1682"/>
                      <a:pt x="708" y="2244"/>
                    </a:cubicBezTo>
                  </a:path>
                </a:pathLst>
              </a:custGeom>
              <a:noFill/>
              <a:ln cap="flat" cmpd="sng" w="5275">
                <a:solidFill>
                  <a:srgbClr val="002255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71" name="Google Shape;1371;p7"/>
            <p:cNvGrpSpPr/>
            <p:nvPr/>
          </p:nvGrpSpPr>
          <p:grpSpPr>
            <a:xfrm>
              <a:off x="8658038" y="2311013"/>
              <a:ext cx="120739" cy="120769"/>
              <a:chOff x="5052650" y="3025125"/>
              <a:chExt cx="316899" cy="316978"/>
            </a:xfrm>
          </p:grpSpPr>
          <p:sp>
            <p:nvSpPr>
              <p:cNvPr id="1372" name="Google Shape;1372;p7"/>
              <p:cNvSpPr/>
              <p:nvPr/>
            </p:nvSpPr>
            <p:spPr>
              <a:xfrm>
                <a:off x="5052650" y="3025125"/>
                <a:ext cx="316899" cy="316978"/>
              </a:xfrm>
              <a:custGeom>
                <a:rect b="b" l="l" r="r" t="t"/>
                <a:pathLst>
                  <a:path extrusionOk="0" h="4012" w="4011">
                    <a:moveTo>
                      <a:pt x="2008" y="1"/>
                    </a:moveTo>
                    <a:cubicBezTo>
                      <a:pt x="899" y="1"/>
                      <a:pt x="0" y="899"/>
                      <a:pt x="0" y="2003"/>
                    </a:cubicBezTo>
                    <a:cubicBezTo>
                      <a:pt x="0" y="3113"/>
                      <a:pt x="899" y="4011"/>
                      <a:pt x="2008" y="4011"/>
                    </a:cubicBezTo>
                    <a:cubicBezTo>
                      <a:pt x="3112" y="4011"/>
                      <a:pt x="4011" y="3113"/>
                      <a:pt x="4011" y="2003"/>
                    </a:cubicBezTo>
                    <a:cubicBezTo>
                      <a:pt x="4011" y="899"/>
                      <a:pt x="3112" y="1"/>
                      <a:pt x="200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3" name="Google Shape;1373;p7"/>
              <p:cNvSpPr/>
              <p:nvPr/>
            </p:nvSpPr>
            <p:spPr>
              <a:xfrm>
                <a:off x="5108192" y="3195308"/>
                <a:ext cx="85723" cy="84933"/>
              </a:xfrm>
              <a:custGeom>
                <a:rect b="b" l="l" r="r" t="t"/>
                <a:pathLst>
                  <a:path extrusionOk="0" fill="none" h="1075" w="1085">
                    <a:moveTo>
                      <a:pt x="0" y="0"/>
                    </a:moveTo>
                    <a:cubicBezTo>
                      <a:pt x="146" y="512"/>
                      <a:pt x="572" y="934"/>
                      <a:pt x="1084" y="1074"/>
                    </a:cubicBezTo>
                  </a:path>
                </a:pathLst>
              </a:custGeom>
              <a:noFill/>
              <a:ln cap="flat" cmpd="sng" w="5275">
                <a:solidFill>
                  <a:srgbClr val="002255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4" name="Google Shape;1374;p7"/>
              <p:cNvSpPr/>
              <p:nvPr/>
            </p:nvSpPr>
            <p:spPr>
              <a:xfrm>
                <a:off x="5164051" y="3190488"/>
                <a:ext cx="35395" cy="31840"/>
              </a:xfrm>
              <a:custGeom>
                <a:rect b="b" l="l" r="r" t="t"/>
                <a:pathLst>
                  <a:path extrusionOk="0" fill="none" h="403" w="448">
                    <a:moveTo>
                      <a:pt x="1" y="1"/>
                    </a:moveTo>
                    <a:cubicBezTo>
                      <a:pt x="36" y="217"/>
                      <a:pt x="232" y="392"/>
                      <a:pt x="448" y="402"/>
                    </a:cubicBezTo>
                  </a:path>
                </a:pathLst>
              </a:custGeom>
              <a:noFill/>
              <a:ln cap="flat" cmpd="sng" w="5275">
                <a:solidFill>
                  <a:srgbClr val="002255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75" name="Google Shape;1375;p7"/>
            <p:cNvGrpSpPr/>
            <p:nvPr/>
          </p:nvGrpSpPr>
          <p:grpSpPr>
            <a:xfrm>
              <a:off x="-46775" y="660613"/>
              <a:ext cx="316899" cy="316978"/>
              <a:chOff x="5052650" y="3025125"/>
              <a:chExt cx="316899" cy="316978"/>
            </a:xfrm>
          </p:grpSpPr>
          <p:sp>
            <p:nvSpPr>
              <p:cNvPr id="1376" name="Google Shape;1376;p7"/>
              <p:cNvSpPr/>
              <p:nvPr/>
            </p:nvSpPr>
            <p:spPr>
              <a:xfrm>
                <a:off x="5052650" y="3025125"/>
                <a:ext cx="316899" cy="316978"/>
              </a:xfrm>
              <a:custGeom>
                <a:rect b="b" l="l" r="r" t="t"/>
                <a:pathLst>
                  <a:path extrusionOk="0" h="4012" w="4011">
                    <a:moveTo>
                      <a:pt x="2008" y="1"/>
                    </a:moveTo>
                    <a:cubicBezTo>
                      <a:pt x="899" y="1"/>
                      <a:pt x="0" y="899"/>
                      <a:pt x="0" y="2003"/>
                    </a:cubicBezTo>
                    <a:cubicBezTo>
                      <a:pt x="0" y="3113"/>
                      <a:pt x="899" y="4011"/>
                      <a:pt x="2008" y="4011"/>
                    </a:cubicBezTo>
                    <a:cubicBezTo>
                      <a:pt x="3112" y="4011"/>
                      <a:pt x="4011" y="3113"/>
                      <a:pt x="4011" y="2003"/>
                    </a:cubicBezTo>
                    <a:cubicBezTo>
                      <a:pt x="4011" y="899"/>
                      <a:pt x="3112" y="1"/>
                      <a:pt x="200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7" name="Google Shape;1377;p7"/>
              <p:cNvSpPr/>
              <p:nvPr/>
            </p:nvSpPr>
            <p:spPr>
              <a:xfrm>
                <a:off x="5108192" y="3195308"/>
                <a:ext cx="85723" cy="84933"/>
              </a:xfrm>
              <a:custGeom>
                <a:rect b="b" l="l" r="r" t="t"/>
                <a:pathLst>
                  <a:path extrusionOk="0" fill="none" h="1075" w="1085">
                    <a:moveTo>
                      <a:pt x="0" y="0"/>
                    </a:moveTo>
                    <a:cubicBezTo>
                      <a:pt x="146" y="512"/>
                      <a:pt x="572" y="934"/>
                      <a:pt x="1084" y="1074"/>
                    </a:cubicBezTo>
                  </a:path>
                </a:pathLst>
              </a:custGeom>
              <a:noFill/>
              <a:ln cap="flat" cmpd="sng" w="5275">
                <a:solidFill>
                  <a:schemeClr val="accent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8" name="Google Shape;1378;p7"/>
              <p:cNvSpPr/>
              <p:nvPr/>
            </p:nvSpPr>
            <p:spPr>
              <a:xfrm>
                <a:off x="5164051" y="3190488"/>
                <a:ext cx="35395" cy="31840"/>
              </a:xfrm>
              <a:custGeom>
                <a:rect b="b" l="l" r="r" t="t"/>
                <a:pathLst>
                  <a:path extrusionOk="0" fill="none" h="403" w="448">
                    <a:moveTo>
                      <a:pt x="1" y="1"/>
                    </a:moveTo>
                    <a:cubicBezTo>
                      <a:pt x="36" y="217"/>
                      <a:pt x="232" y="392"/>
                      <a:pt x="448" y="402"/>
                    </a:cubicBezTo>
                  </a:path>
                </a:pathLst>
              </a:custGeom>
              <a:noFill/>
              <a:ln cap="flat" cmpd="sng" w="5275">
                <a:solidFill>
                  <a:schemeClr val="accent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79" name="Google Shape;1379;p7"/>
            <p:cNvGrpSpPr/>
            <p:nvPr/>
          </p:nvGrpSpPr>
          <p:grpSpPr>
            <a:xfrm>
              <a:off x="6441488" y="211513"/>
              <a:ext cx="120739" cy="120769"/>
              <a:chOff x="5052650" y="3025125"/>
              <a:chExt cx="316899" cy="316978"/>
            </a:xfrm>
          </p:grpSpPr>
          <p:sp>
            <p:nvSpPr>
              <p:cNvPr id="1380" name="Google Shape;1380;p7"/>
              <p:cNvSpPr/>
              <p:nvPr/>
            </p:nvSpPr>
            <p:spPr>
              <a:xfrm>
                <a:off x="5052650" y="3025125"/>
                <a:ext cx="316899" cy="316978"/>
              </a:xfrm>
              <a:custGeom>
                <a:rect b="b" l="l" r="r" t="t"/>
                <a:pathLst>
                  <a:path extrusionOk="0" h="4012" w="4011">
                    <a:moveTo>
                      <a:pt x="2008" y="1"/>
                    </a:moveTo>
                    <a:cubicBezTo>
                      <a:pt x="899" y="1"/>
                      <a:pt x="0" y="899"/>
                      <a:pt x="0" y="2003"/>
                    </a:cubicBezTo>
                    <a:cubicBezTo>
                      <a:pt x="0" y="3113"/>
                      <a:pt x="899" y="4011"/>
                      <a:pt x="2008" y="4011"/>
                    </a:cubicBezTo>
                    <a:cubicBezTo>
                      <a:pt x="3112" y="4011"/>
                      <a:pt x="4011" y="3113"/>
                      <a:pt x="4011" y="2003"/>
                    </a:cubicBezTo>
                    <a:cubicBezTo>
                      <a:pt x="4011" y="899"/>
                      <a:pt x="3112" y="1"/>
                      <a:pt x="200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1" name="Google Shape;1381;p7"/>
              <p:cNvSpPr/>
              <p:nvPr/>
            </p:nvSpPr>
            <p:spPr>
              <a:xfrm>
                <a:off x="5108192" y="3195308"/>
                <a:ext cx="85723" cy="84933"/>
              </a:xfrm>
              <a:custGeom>
                <a:rect b="b" l="l" r="r" t="t"/>
                <a:pathLst>
                  <a:path extrusionOk="0" fill="none" h="1075" w="1085">
                    <a:moveTo>
                      <a:pt x="0" y="0"/>
                    </a:moveTo>
                    <a:cubicBezTo>
                      <a:pt x="146" y="512"/>
                      <a:pt x="572" y="934"/>
                      <a:pt x="1084" y="1074"/>
                    </a:cubicBezTo>
                  </a:path>
                </a:pathLst>
              </a:custGeom>
              <a:noFill/>
              <a:ln cap="flat" cmpd="sng" w="5275">
                <a:solidFill>
                  <a:srgbClr val="002255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2" name="Google Shape;1382;p7"/>
              <p:cNvSpPr/>
              <p:nvPr/>
            </p:nvSpPr>
            <p:spPr>
              <a:xfrm>
                <a:off x="5164051" y="3190488"/>
                <a:ext cx="35395" cy="31840"/>
              </a:xfrm>
              <a:custGeom>
                <a:rect b="b" l="l" r="r" t="t"/>
                <a:pathLst>
                  <a:path extrusionOk="0" fill="none" h="403" w="448">
                    <a:moveTo>
                      <a:pt x="1" y="1"/>
                    </a:moveTo>
                    <a:cubicBezTo>
                      <a:pt x="36" y="217"/>
                      <a:pt x="232" y="392"/>
                      <a:pt x="448" y="402"/>
                    </a:cubicBezTo>
                  </a:path>
                </a:pathLst>
              </a:custGeom>
              <a:noFill/>
              <a:ln cap="flat" cmpd="sng" w="5275">
                <a:solidFill>
                  <a:srgbClr val="002255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83" name="Google Shape;1383;p7"/>
            <p:cNvGrpSpPr/>
            <p:nvPr/>
          </p:nvGrpSpPr>
          <p:grpSpPr>
            <a:xfrm>
              <a:off x="368663" y="1787838"/>
              <a:ext cx="120739" cy="120769"/>
              <a:chOff x="5052650" y="3025125"/>
              <a:chExt cx="316899" cy="316978"/>
            </a:xfrm>
          </p:grpSpPr>
          <p:sp>
            <p:nvSpPr>
              <p:cNvPr id="1384" name="Google Shape;1384;p7"/>
              <p:cNvSpPr/>
              <p:nvPr/>
            </p:nvSpPr>
            <p:spPr>
              <a:xfrm>
                <a:off x="5052650" y="3025125"/>
                <a:ext cx="316899" cy="316978"/>
              </a:xfrm>
              <a:custGeom>
                <a:rect b="b" l="l" r="r" t="t"/>
                <a:pathLst>
                  <a:path extrusionOk="0" h="4012" w="4011">
                    <a:moveTo>
                      <a:pt x="2008" y="1"/>
                    </a:moveTo>
                    <a:cubicBezTo>
                      <a:pt x="899" y="1"/>
                      <a:pt x="0" y="899"/>
                      <a:pt x="0" y="2003"/>
                    </a:cubicBezTo>
                    <a:cubicBezTo>
                      <a:pt x="0" y="3113"/>
                      <a:pt x="899" y="4011"/>
                      <a:pt x="2008" y="4011"/>
                    </a:cubicBezTo>
                    <a:cubicBezTo>
                      <a:pt x="3112" y="4011"/>
                      <a:pt x="4011" y="3113"/>
                      <a:pt x="4011" y="2003"/>
                    </a:cubicBezTo>
                    <a:cubicBezTo>
                      <a:pt x="4011" y="899"/>
                      <a:pt x="3112" y="1"/>
                      <a:pt x="200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5" name="Google Shape;1385;p7"/>
              <p:cNvSpPr/>
              <p:nvPr/>
            </p:nvSpPr>
            <p:spPr>
              <a:xfrm>
                <a:off x="5108192" y="3195308"/>
                <a:ext cx="85723" cy="84933"/>
              </a:xfrm>
              <a:custGeom>
                <a:rect b="b" l="l" r="r" t="t"/>
                <a:pathLst>
                  <a:path extrusionOk="0" fill="none" h="1075" w="1085">
                    <a:moveTo>
                      <a:pt x="0" y="0"/>
                    </a:moveTo>
                    <a:cubicBezTo>
                      <a:pt x="146" y="512"/>
                      <a:pt x="572" y="934"/>
                      <a:pt x="1084" y="1074"/>
                    </a:cubicBezTo>
                  </a:path>
                </a:pathLst>
              </a:custGeom>
              <a:noFill/>
              <a:ln cap="flat" cmpd="sng" w="5275">
                <a:solidFill>
                  <a:srgbClr val="002255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6" name="Google Shape;1386;p7"/>
              <p:cNvSpPr/>
              <p:nvPr/>
            </p:nvSpPr>
            <p:spPr>
              <a:xfrm>
                <a:off x="5164051" y="3190488"/>
                <a:ext cx="35395" cy="31840"/>
              </a:xfrm>
              <a:custGeom>
                <a:rect b="b" l="l" r="r" t="t"/>
                <a:pathLst>
                  <a:path extrusionOk="0" fill="none" h="403" w="448">
                    <a:moveTo>
                      <a:pt x="1" y="1"/>
                    </a:moveTo>
                    <a:cubicBezTo>
                      <a:pt x="36" y="217"/>
                      <a:pt x="232" y="392"/>
                      <a:pt x="448" y="402"/>
                    </a:cubicBezTo>
                  </a:path>
                </a:pathLst>
              </a:custGeom>
              <a:noFill/>
              <a:ln cap="flat" cmpd="sng" w="5275">
                <a:solidFill>
                  <a:srgbClr val="002255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87" name="Google Shape;1387;p7"/>
            <p:cNvGrpSpPr/>
            <p:nvPr/>
          </p:nvGrpSpPr>
          <p:grpSpPr>
            <a:xfrm>
              <a:off x="149252" y="2792204"/>
              <a:ext cx="149621" cy="149504"/>
              <a:chOff x="4788500" y="2618450"/>
              <a:chExt cx="130400" cy="130275"/>
            </a:xfrm>
          </p:grpSpPr>
          <p:sp>
            <p:nvSpPr>
              <p:cNvPr id="1388" name="Google Shape;1388;p7"/>
              <p:cNvSpPr/>
              <p:nvPr/>
            </p:nvSpPr>
            <p:spPr>
              <a:xfrm>
                <a:off x="4788500" y="2618450"/>
                <a:ext cx="130400" cy="130275"/>
              </a:xfrm>
              <a:custGeom>
                <a:rect b="b" l="l" r="r" t="t"/>
                <a:pathLst>
                  <a:path extrusionOk="0" h="5211" w="5216">
                    <a:moveTo>
                      <a:pt x="2606" y="0"/>
                    </a:moveTo>
                    <a:cubicBezTo>
                      <a:pt x="1170" y="0"/>
                      <a:pt x="1" y="1170"/>
                      <a:pt x="1" y="2605"/>
                    </a:cubicBezTo>
                    <a:cubicBezTo>
                      <a:pt x="1" y="4046"/>
                      <a:pt x="1170" y="5210"/>
                      <a:pt x="2606" y="5210"/>
                    </a:cubicBezTo>
                    <a:cubicBezTo>
                      <a:pt x="4046" y="5210"/>
                      <a:pt x="5216" y="4046"/>
                      <a:pt x="5216" y="2605"/>
                    </a:cubicBezTo>
                    <a:cubicBezTo>
                      <a:pt x="5216" y="1170"/>
                      <a:pt x="4046" y="0"/>
                      <a:pt x="260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9" name="Google Shape;1389;p7"/>
              <p:cNvSpPr/>
              <p:nvPr/>
            </p:nvSpPr>
            <p:spPr>
              <a:xfrm>
                <a:off x="4800425" y="2652075"/>
                <a:ext cx="17725" cy="56125"/>
              </a:xfrm>
              <a:custGeom>
                <a:rect b="b" l="l" r="r" t="t"/>
                <a:pathLst>
                  <a:path extrusionOk="0" fill="none" h="2245" w="709">
                    <a:moveTo>
                      <a:pt x="452" y="0"/>
                    </a:moveTo>
                    <a:cubicBezTo>
                      <a:pt x="1" y="683"/>
                      <a:pt x="111" y="1682"/>
                      <a:pt x="708" y="2244"/>
                    </a:cubicBezTo>
                  </a:path>
                </a:pathLst>
              </a:custGeom>
              <a:noFill/>
              <a:ln cap="flat" cmpd="sng" w="5275">
                <a:solidFill>
                  <a:srgbClr val="002255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90" name="Google Shape;1390;p7"/>
            <p:cNvGrpSpPr/>
            <p:nvPr/>
          </p:nvGrpSpPr>
          <p:grpSpPr>
            <a:xfrm>
              <a:off x="8859002" y="3148004"/>
              <a:ext cx="149621" cy="149504"/>
              <a:chOff x="4788500" y="2618450"/>
              <a:chExt cx="130400" cy="130275"/>
            </a:xfrm>
          </p:grpSpPr>
          <p:sp>
            <p:nvSpPr>
              <p:cNvPr id="1391" name="Google Shape;1391;p7"/>
              <p:cNvSpPr/>
              <p:nvPr/>
            </p:nvSpPr>
            <p:spPr>
              <a:xfrm>
                <a:off x="4788500" y="2618450"/>
                <a:ext cx="130400" cy="130275"/>
              </a:xfrm>
              <a:custGeom>
                <a:rect b="b" l="l" r="r" t="t"/>
                <a:pathLst>
                  <a:path extrusionOk="0" h="5211" w="5216">
                    <a:moveTo>
                      <a:pt x="2606" y="0"/>
                    </a:moveTo>
                    <a:cubicBezTo>
                      <a:pt x="1170" y="0"/>
                      <a:pt x="1" y="1170"/>
                      <a:pt x="1" y="2605"/>
                    </a:cubicBezTo>
                    <a:cubicBezTo>
                      <a:pt x="1" y="4046"/>
                      <a:pt x="1170" y="5210"/>
                      <a:pt x="2606" y="5210"/>
                    </a:cubicBezTo>
                    <a:cubicBezTo>
                      <a:pt x="4046" y="5210"/>
                      <a:pt x="5216" y="4046"/>
                      <a:pt x="5216" y="2605"/>
                    </a:cubicBezTo>
                    <a:cubicBezTo>
                      <a:pt x="5216" y="1170"/>
                      <a:pt x="4046" y="0"/>
                      <a:pt x="260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2" name="Google Shape;1392;p7"/>
              <p:cNvSpPr/>
              <p:nvPr/>
            </p:nvSpPr>
            <p:spPr>
              <a:xfrm>
                <a:off x="4800425" y="2652075"/>
                <a:ext cx="17725" cy="56125"/>
              </a:xfrm>
              <a:custGeom>
                <a:rect b="b" l="l" r="r" t="t"/>
                <a:pathLst>
                  <a:path extrusionOk="0" fill="none" h="2245" w="709">
                    <a:moveTo>
                      <a:pt x="452" y="0"/>
                    </a:moveTo>
                    <a:cubicBezTo>
                      <a:pt x="1" y="683"/>
                      <a:pt x="111" y="1682"/>
                      <a:pt x="708" y="2244"/>
                    </a:cubicBezTo>
                  </a:path>
                </a:pathLst>
              </a:custGeom>
              <a:noFill/>
              <a:ln cap="flat" cmpd="sng" w="5275">
                <a:solidFill>
                  <a:srgbClr val="002255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393" name="Google Shape;1393;p7"/>
          <p:cNvSpPr txBox="1"/>
          <p:nvPr>
            <p:ph type="title"/>
          </p:nvPr>
        </p:nvSpPr>
        <p:spPr>
          <a:xfrm>
            <a:off x="720000" y="976425"/>
            <a:ext cx="3977100" cy="174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1394" name="Google Shape;1394;p7"/>
          <p:cNvSpPr txBox="1"/>
          <p:nvPr>
            <p:ph idx="1" type="subTitle"/>
          </p:nvPr>
        </p:nvSpPr>
        <p:spPr>
          <a:xfrm>
            <a:off x="720000" y="2719900"/>
            <a:ext cx="3977100" cy="965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395" name="Shape 1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6" name="Google Shape;1396;p8"/>
          <p:cNvSpPr/>
          <p:nvPr/>
        </p:nvSpPr>
        <p:spPr>
          <a:xfrm>
            <a:off x="1619275" y="-381000"/>
            <a:ext cx="5905500" cy="5905500"/>
          </a:xfrm>
          <a:prstGeom prst="ellipse">
            <a:avLst/>
          </a:prstGeom>
          <a:solidFill>
            <a:srgbClr val="FFFFFF">
              <a:alpha val="803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7" name="Google Shape;1397;p8"/>
          <p:cNvSpPr/>
          <p:nvPr/>
        </p:nvSpPr>
        <p:spPr>
          <a:xfrm flipH="1">
            <a:off x="-44625" y="3146263"/>
            <a:ext cx="9523639" cy="2806115"/>
          </a:xfrm>
          <a:custGeom>
            <a:rect b="b" l="l" r="r" t="t"/>
            <a:pathLst>
              <a:path extrusionOk="0" h="80897" w="118908">
                <a:moveTo>
                  <a:pt x="2987" y="1"/>
                </a:moveTo>
                <a:lnTo>
                  <a:pt x="0" y="80596"/>
                </a:lnTo>
                <a:lnTo>
                  <a:pt x="117924" y="80596"/>
                </a:lnTo>
                <a:cubicBezTo>
                  <a:pt x="118004" y="80596"/>
                  <a:pt x="118828" y="80897"/>
                  <a:pt x="118908" y="80897"/>
                </a:cubicBezTo>
                <a:lnTo>
                  <a:pt x="118908" y="12007"/>
                </a:lnTo>
                <a:cubicBezTo>
                  <a:pt x="102670" y="14597"/>
                  <a:pt x="89982" y="28887"/>
                  <a:pt x="73654" y="30799"/>
                </a:cubicBezTo>
                <a:cubicBezTo>
                  <a:pt x="72398" y="30946"/>
                  <a:pt x="71145" y="31016"/>
                  <a:pt x="69894" y="31016"/>
                </a:cubicBezTo>
                <a:cubicBezTo>
                  <a:pt x="60336" y="31016"/>
                  <a:pt x="50986" y="26926"/>
                  <a:pt x="42770" y="21835"/>
                </a:cubicBezTo>
                <a:cubicBezTo>
                  <a:pt x="33484" y="16083"/>
                  <a:pt x="25032" y="8960"/>
                  <a:pt x="15294" y="4006"/>
                </a:cubicBezTo>
                <a:cubicBezTo>
                  <a:pt x="11429" y="2034"/>
                  <a:pt x="7308" y="402"/>
                  <a:pt x="2987" y="1"/>
                </a:cubicBezTo>
                <a:close/>
              </a:path>
            </a:pathLst>
          </a:custGeom>
          <a:solidFill>
            <a:srgbClr val="FFFFFF">
              <a:alpha val="803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8" name="Google Shape;1398;p8"/>
          <p:cNvSpPr/>
          <p:nvPr/>
        </p:nvSpPr>
        <p:spPr>
          <a:xfrm flipH="1">
            <a:off x="0" y="3832300"/>
            <a:ext cx="9144014" cy="1221911"/>
          </a:xfrm>
          <a:custGeom>
            <a:rect b="b" l="l" r="r" t="t"/>
            <a:pathLst>
              <a:path extrusionOk="0" h="34046" w="108242">
                <a:moveTo>
                  <a:pt x="1249" y="1"/>
                </a:moveTo>
                <a:cubicBezTo>
                  <a:pt x="833" y="1"/>
                  <a:pt x="417" y="7"/>
                  <a:pt x="0" y="20"/>
                </a:cubicBezTo>
                <a:lnTo>
                  <a:pt x="0" y="34046"/>
                </a:lnTo>
                <a:lnTo>
                  <a:pt x="108242" y="34046"/>
                </a:lnTo>
                <a:lnTo>
                  <a:pt x="108242" y="22491"/>
                </a:lnTo>
                <a:cubicBezTo>
                  <a:pt x="99670" y="23739"/>
                  <a:pt x="90990" y="24819"/>
                  <a:pt x="82399" y="24819"/>
                </a:cubicBezTo>
                <a:cubicBezTo>
                  <a:pt x="75817" y="24819"/>
                  <a:pt x="69288" y="24185"/>
                  <a:pt x="62902" y="22506"/>
                </a:cubicBezTo>
                <a:cubicBezTo>
                  <a:pt x="53767" y="20102"/>
                  <a:pt x="45355" y="15670"/>
                  <a:pt x="36917" y="11364"/>
                </a:cubicBezTo>
                <a:cubicBezTo>
                  <a:pt x="35175" y="10475"/>
                  <a:pt x="33429" y="9592"/>
                  <a:pt x="31677" y="8733"/>
                </a:cubicBezTo>
                <a:cubicBezTo>
                  <a:pt x="22119" y="4054"/>
                  <a:pt x="11836" y="1"/>
                  <a:pt x="1249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9" name="Google Shape;1399;p8"/>
          <p:cNvSpPr/>
          <p:nvPr/>
        </p:nvSpPr>
        <p:spPr>
          <a:xfrm flipH="1">
            <a:off x="527792" y="4057325"/>
            <a:ext cx="8616238" cy="771850"/>
          </a:xfrm>
          <a:custGeom>
            <a:rect b="b" l="l" r="r" t="t"/>
            <a:pathLst>
              <a:path extrusionOk="0" h="21506" w="71325">
                <a:moveTo>
                  <a:pt x="66486" y="1"/>
                </a:moveTo>
                <a:cubicBezTo>
                  <a:pt x="57639" y="1"/>
                  <a:pt x="48667" y="1874"/>
                  <a:pt x="39989" y="3894"/>
                </a:cubicBezTo>
                <a:cubicBezTo>
                  <a:pt x="33911" y="5309"/>
                  <a:pt x="27832" y="6780"/>
                  <a:pt x="21658" y="7743"/>
                </a:cubicBezTo>
                <a:cubicBezTo>
                  <a:pt x="17551" y="8389"/>
                  <a:pt x="13389" y="8805"/>
                  <a:pt x="9228" y="8805"/>
                </a:cubicBezTo>
                <a:cubicBezTo>
                  <a:pt x="7182" y="8805"/>
                  <a:pt x="5136" y="8705"/>
                  <a:pt x="3097" y="8481"/>
                </a:cubicBezTo>
                <a:cubicBezTo>
                  <a:pt x="2058" y="8366"/>
                  <a:pt x="1029" y="8230"/>
                  <a:pt x="0" y="8050"/>
                </a:cubicBezTo>
                <a:lnTo>
                  <a:pt x="0" y="8050"/>
                </a:lnTo>
                <a:cubicBezTo>
                  <a:pt x="8438" y="12356"/>
                  <a:pt x="16850" y="16788"/>
                  <a:pt x="25985" y="19192"/>
                </a:cubicBezTo>
                <a:cubicBezTo>
                  <a:pt x="32371" y="20871"/>
                  <a:pt x="38900" y="21505"/>
                  <a:pt x="45482" y="21505"/>
                </a:cubicBezTo>
                <a:cubicBezTo>
                  <a:pt x="54073" y="21505"/>
                  <a:pt x="62753" y="20425"/>
                  <a:pt x="71325" y="19177"/>
                </a:cubicBezTo>
                <a:lnTo>
                  <a:pt x="71325" y="199"/>
                </a:lnTo>
                <a:cubicBezTo>
                  <a:pt x="69718" y="64"/>
                  <a:pt x="68104" y="1"/>
                  <a:pt x="66486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0" name="Google Shape;1400;p8"/>
          <p:cNvGrpSpPr/>
          <p:nvPr/>
        </p:nvGrpSpPr>
        <p:grpSpPr>
          <a:xfrm rot="571637">
            <a:off x="3517565" y="4143354"/>
            <a:ext cx="1720552" cy="564320"/>
            <a:chOff x="1656825" y="3872400"/>
            <a:chExt cx="835625" cy="274075"/>
          </a:xfrm>
        </p:grpSpPr>
        <p:sp>
          <p:nvSpPr>
            <p:cNvPr id="1401" name="Google Shape;1401;p8"/>
            <p:cNvSpPr/>
            <p:nvPr/>
          </p:nvSpPr>
          <p:spPr>
            <a:xfrm>
              <a:off x="1725475" y="4015575"/>
              <a:ext cx="191500" cy="105050"/>
            </a:xfrm>
            <a:custGeom>
              <a:rect b="b" l="l" r="r" t="t"/>
              <a:pathLst>
                <a:path extrusionOk="0" h="4202" w="7660">
                  <a:moveTo>
                    <a:pt x="2329" y="0"/>
                  </a:moveTo>
                  <a:cubicBezTo>
                    <a:pt x="1792" y="633"/>
                    <a:pt x="1320" y="1310"/>
                    <a:pt x="924" y="2023"/>
                  </a:cubicBezTo>
                  <a:cubicBezTo>
                    <a:pt x="542" y="2716"/>
                    <a:pt x="231" y="3443"/>
                    <a:pt x="0" y="4201"/>
                  </a:cubicBezTo>
                  <a:lnTo>
                    <a:pt x="7660" y="4201"/>
                  </a:lnTo>
                  <a:cubicBezTo>
                    <a:pt x="5963" y="2721"/>
                    <a:pt x="4096" y="1395"/>
                    <a:pt x="23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2" name="Google Shape;1402;p8"/>
            <p:cNvSpPr/>
            <p:nvPr/>
          </p:nvSpPr>
          <p:spPr>
            <a:xfrm>
              <a:off x="1916575" y="3874275"/>
              <a:ext cx="173200" cy="246350"/>
            </a:xfrm>
            <a:custGeom>
              <a:rect b="b" l="l" r="r" t="t"/>
              <a:pathLst>
                <a:path extrusionOk="0" h="9854" w="6928">
                  <a:moveTo>
                    <a:pt x="5768" y="0"/>
                  </a:moveTo>
                  <a:cubicBezTo>
                    <a:pt x="3830" y="196"/>
                    <a:pt x="1843" y="758"/>
                    <a:pt x="0" y="1642"/>
                  </a:cubicBezTo>
                  <a:cubicBezTo>
                    <a:pt x="1521" y="4382"/>
                    <a:pt x="3042" y="7118"/>
                    <a:pt x="4563" y="9853"/>
                  </a:cubicBezTo>
                  <a:lnTo>
                    <a:pt x="6927" y="9853"/>
                  </a:lnTo>
                  <a:cubicBezTo>
                    <a:pt x="6701" y="6581"/>
                    <a:pt x="6516" y="3308"/>
                    <a:pt x="6370" y="25"/>
                  </a:cubicBezTo>
                  <a:lnTo>
                    <a:pt x="576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3" name="Google Shape;1403;p8"/>
            <p:cNvSpPr/>
            <p:nvPr/>
          </p:nvSpPr>
          <p:spPr>
            <a:xfrm>
              <a:off x="2123000" y="3883300"/>
              <a:ext cx="110450" cy="237325"/>
            </a:xfrm>
            <a:custGeom>
              <a:rect b="b" l="l" r="r" t="t"/>
              <a:pathLst>
                <a:path extrusionOk="0" h="9493" w="4418">
                  <a:moveTo>
                    <a:pt x="2500" y="1"/>
                  </a:moveTo>
                  <a:lnTo>
                    <a:pt x="2485" y="41"/>
                  </a:lnTo>
                  <a:cubicBezTo>
                    <a:pt x="1611" y="3178"/>
                    <a:pt x="788" y="6330"/>
                    <a:pt x="0" y="9492"/>
                  </a:cubicBezTo>
                  <a:lnTo>
                    <a:pt x="1481" y="9492"/>
                  </a:lnTo>
                  <a:cubicBezTo>
                    <a:pt x="2550" y="6596"/>
                    <a:pt x="3514" y="3660"/>
                    <a:pt x="4382" y="698"/>
                  </a:cubicBezTo>
                  <a:lnTo>
                    <a:pt x="4417" y="613"/>
                  </a:lnTo>
                  <a:cubicBezTo>
                    <a:pt x="3790" y="367"/>
                    <a:pt x="3147" y="161"/>
                    <a:pt x="250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4" name="Google Shape;1404;p8"/>
            <p:cNvSpPr/>
            <p:nvPr/>
          </p:nvSpPr>
          <p:spPr>
            <a:xfrm>
              <a:off x="2160000" y="3898625"/>
              <a:ext cx="244600" cy="222000"/>
            </a:xfrm>
            <a:custGeom>
              <a:rect b="b" l="l" r="r" t="t"/>
              <a:pathLst>
                <a:path extrusionOk="0" h="8880" w="9784">
                  <a:moveTo>
                    <a:pt x="2937" y="0"/>
                  </a:moveTo>
                  <a:lnTo>
                    <a:pt x="2902" y="85"/>
                  </a:lnTo>
                  <a:cubicBezTo>
                    <a:pt x="2034" y="3047"/>
                    <a:pt x="1070" y="5983"/>
                    <a:pt x="1" y="8879"/>
                  </a:cubicBezTo>
                  <a:lnTo>
                    <a:pt x="5121" y="8879"/>
                  </a:lnTo>
                  <a:cubicBezTo>
                    <a:pt x="6702" y="7685"/>
                    <a:pt x="8253" y="6445"/>
                    <a:pt x="9774" y="5165"/>
                  </a:cubicBezTo>
                  <a:lnTo>
                    <a:pt x="9784" y="5165"/>
                  </a:lnTo>
                  <a:cubicBezTo>
                    <a:pt x="9272" y="4482"/>
                    <a:pt x="8699" y="3850"/>
                    <a:pt x="8082" y="3268"/>
                  </a:cubicBezTo>
                  <a:cubicBezTo>
                    <a:pt x="6601" y="1862"/>
                    <a:pt x="4845" y="743"/>
                    <a:pt x="29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5" name="Google Shape;1405;p8"/>
            <p:cNvSpPr/>
            <p:nvPr/>
          </p:nvSpPr>
          <p:spPr>
            <a:xfrm>
              <a:off x="1895625" y="3915300"/>
              <a:ext cx="135050" cy="205325"/>
            </a:xfrm>
            <a:custGeom>
              <a:rect b="b" l="l" r="r" t="t"/>
              <a:pathLst>
                <a:path extrusionOk="0" h="8213" w="5402">
                  <a:moveTo>
                    <a:pt x="838" y="1"/>
                  </a:moveTo>
                  <a:cubicBezTo>
                    <a:pt x="557" y="136"/>
                    <a:pt x="276" y="282"/>
                    <a:pt x="0" y="432"/>
                  </a:cubicBezTo>
                  <a:lnTo>
                    <a:pt x="55" y="533"/>
                  </a:lnTo>
                  <a:cubicBezTo>
                    <a:pt x="1360" y="3148"/>
                    <a:pt x="2766" y="5713"/>
                    <a:pt x="4267" y="8212"/>
                  </a:cubicBezTo>
                  <a:lnTo>
                    <a:pt x="5401" y="8212"/>
                  </a:lnTo>
                  <a:cubicBezTo>
                    <a:pt x="3880" y="5477"/>
                    <a:pt x="2359" y="2741"/>
                    <a:pt x="8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6" name="Google Shape;1406;p8"/>
            <p:cNvSpPr/>
            <p:nvPr/>
          </p:nvSpPr>
          <p:spPr>
            <a:xfrm>
              <a:off x="1783675" y="3926100"/>
              <a:ext cx="218625" cy="194525"/>
            </a:xfrm>
            <a:custGeom>
              <a:rect b="b" l="l" r="r" t="t"/>
              <a:pathLst>
                <a:path extrusionOk="0" h="7781" w="8745">
                  <a:moveTo>
                    <a:pt x="4478" y="0"/>
                  </a:moveTo>
                  <a:cubicBezTo>
                    <a:pt x="3690" y="427"/>
                    <a:pt x="2937" y="914"/>
                    <a:pt x="2235" y="1461"/>
                  </a:cubicBezTo>
                  <a:cubicBezTo>
                    <a:pt x="1989" y="1652"/>
                    <a:pt x="1748" y="1847"/>
                    <a:pt x="1512" y="2053"/>
                  </a:cubicBezTo>
                  <a:cubicBezTo>
                    <a:pt x="970" y="2525"/>
                    <a:pt x="463" y="3037"/>
                    <a:pt x="1" y="3579"/>
                  </a:cubicBezTo>
                  <a:cubicBezTo>
                    <a:pt x="1768" y="4974"/>
                    <a:pt x="3635" y="6305"/>
                    <a:pt x="5332" y="7780"/>
                  </a:cubicBezTo>
                  <a:lnTo>
                    <a:pt x="8745" y="7780"/>
                  </a:lnTo>
                  <a:cubicBezTo>
                    <a:pt x="7244" y="5281"/>
                    <a:pt x="5838" y="2716"/>
                    <a:pt x="4533" y="101"/>
                  </a:cubicBezTo>
                  <a:lnTo>
                    <a:pt x="447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7" name="Google Shape;1407;p8"/>
            <p:cNvSpPr/>
            <p:nvPr/>
          </p:nvSpPr>
          <p:spPr>
            <a:xfrm>
              <a:off x="2288000" y="4027725"/>
              <a:ext cx="166800" cy="92900"/>
            </a:xfrm>
            <a:custGeom>
              <a:rect b="b" l="l" r="r" t="t"/>
              <a:pathLst>
                <a:path extrusionOk="0" h="3716" w="6672">
                  <a:moveTo>
                    <a:pt x="4654" y="1"/>
                  </a:moveTo>
                  <a:cubicBezTo>
                    <a:pt x="3133" y="1281"/>
                    <a:pt x="1582" y="2521"/>
                    <a:pt x="1" y="3715"/>
                  </a:cubicBezTo>
                  <a:lnTo>
                    <a:pt x="6671" y="3715"/>
                  </a:lnTo>
                  <a:cubicBezTo>
                    <a:pt x="6380" y="2892"/>
                    <a:pt x="6009" y="2109"/>
                    <a:pt x="5567" y="1361"/>
                  </a:cubicBezTo>
                  <a:cubicBezTo>
                    <a:pt x="5291" y="889"/>
                    <a:pt x="4990" y="433"/>
                    <a:pt x="466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8" name="Google Shape;1408;p8"/>
            <p:cNvSpPr/>
            <p:nvPr/>
          </p:nvSpPr>
          <p:spPr>
            <a:xfrm>
              <a:off x="2060750" y="3872400"/>
              <a:ext cx="124750" cy="248225"/>
            </a:xfrm>
            <a:custGeom>
              <a:rect b="b" l="l" r="r" t="t"/>
              <a:pathLst>
                <a:path extrusionOk="0" h="9929" w="4990">
                  <a:moveTo>
                    <a:pt x="1535" y="1"/>
                  </a:moveTo>
                  <a:cubicBezTo>
                    <a:pt x="1030" y="1"/>
                    <a:pt x="517" y="27"/>
                    <a:pt x="1" y="75"/>
                  </a:cubicBezTo>
                  <a:lnTo>
                    <a:pt x="603" y="100"/>
                  </a:lnTo>
                  <a:cubicBezTo>
                    <a:pt x="749" y="3383"/>
                    <a:pt x="934" y="6656"/>
                    <a:pt x="1160" y="9928"/>
                  </a:cubicBezTo>
                  <a:lnTo>
                    <a:pt x="2490" y="9928"/>
                  </a:lnTo>
                  <a:cubicBezTo>
                    <a:pt x="3278" y="6766"/>
                    <a:pt x="4101" y="3614"/>
                    <a:pt x="4975" y="477"/>
                  </a:cubicBezTo>
                  <a:lnTo>
                    <a:pt x="4990" y="437"/>
                  </a:lnTo>
                  <a:cubicBezTo>
                    <a:pt x="3976" y="181"/>
                    <a:pt x="2932" y="35"/>
                    <a:pt x="1888" y="5"/>
                  </a:cubicBezTo>
                  <a:cubicBezTo>
                    <a:pt x="1771" y="2"/>
                    <a:pt x="1653" y="1"/>
                    <a:pt x="15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9" name="Google Shape;1409;p8"/>
            <p:cNvSpPr/>
            <p:nvPr/>
          </p:nvSpPr>
          <p:spPr>
            <a:xfrm>
              <a:off x="1783425" y="4015450"/>
              <a:ext cx="147850" cy="118100"/>
            </a:xfrm>
            <a:custGeom>
              <a:rect b="b" l="l" r="r" t="t"/>
              <a:pathLst>
                <a:path extrusionOk="0" fill="none" h="4724" w="5914">
                  <a:moveTo>
                    <a:pt x="1" y="0"/>
                  </a:moveTo>
                  <a:cubicBezTo>
                    <a:pt x="6" y="0"/>
                    <a:pt x="11" y="5"/>
                    <a:pt x="11" y="5"/>
                  </a:cubicBezTo>
                  <a:cubicBezTo>
                    <a:pt x="1778" y="1400"/>
                    <a:pt x="3645" y="2726"/>
                    <a:pt x="5342" y="4206"/>
                  </a:cubicBezTo>
                  <a:cubicBezTo>
                    <a:pt x="5537" y="4377"/>
                    <a:pt x="5728" y="4548"/>
                    <a:pt x="5914" y="4723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0" name="Google Shape;1410;p8"/>
            <p:cNvSpPr/>
            <p:nvPr/>
          </p:nvSpPr>
          <p:spPr>
            <a:xfrm>
              <a:off x="2075800" y="3874900"/>
              <a:ext cx="14850" cy="258275"/>
            </a:xfrm>
            <a:custGeom>
              <a:rect b="b" l="l" r="r" t="t"/>
              <a:pathLst>
                <a:path extrusionOk="0" fill="none" h="10331" w="594">
                  <a:moveTo>
                    <a:pt x="1" y="0"/>
                  </a:moveTo>
                  <a:cubicBezTo>
                    <a:pt x="147" y="3283"/>
                    <a:pt x="332" y="6556"/>
                    <a:pt x="558" y="9828"/>
                  </a:cubicBezTo>
                  <a:cubicBezTo>
                    <a:pt x="573" y="9999"/>
                    <a:pt x="583" y="10165"/>
                    <a:pt x="593" y="10330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1" name="Google Shape;1411;p8"/>
            <p:cNvSpPr/>
            <p:nvPr/>
          </p:nvSpPr>
          <p:spPr>
            <a:xfrm>
              <a:off x="2118600" y="3884300"/>
              <a:ext cx="66525" cy="254250"/>
            </a:xfrm>
            <a:custGeom>
              <a:rect b="b" l="l" r="r" t="t"/>
              <a:pathLst>
                <a:path extrusionOk="0" fill="none" h="10170" w="2661">
                  <a:moveTo>
                    <a:pt x="2661" y="1"/>
                  </a:moveTo>
                  <a:cubicBezTo>
                    <a:pt x="1787" y="3138"/>
                    <a:pt x="964" y="6290"/>
                    <a:pt x="176" y="9452"/>
                  </a:cubicBezTo>
                  <a:cubicBezTo>
                    <a:pt x="116" y="9693"/>
                    <a:pt x="61" y="9934"/>
                    <a:pt x="1" y="10170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2" name="Google Shape;1412;p8"/>
            <p:cNvSpPr/>
            <p:nvPr/>
          </p:nvSpPr>
          <p:spPr>
            <a:xfrm>
              <a:off x="2152225" y="3900750"/>
              <a:ext cx="80350" cy="241075"/>
            </a:xfrm>
            <a:custGeom>
              <a:rect b="b" l="l" r="r" t="t"/>
              <a:pathLst>
                <a:path extrusionOk="0" fill="none" h="9643" w="3214">
                  <a:moveTo>
                    <a:pt x="3213" y="0"/>
                  </a:moveTo>
                  <a:cubicBezTo>
                    <a:pt x="2345" y="2962"/>
                    <a:pt x="1381" y="5898"/>
                    <a:pt x="312" y="8794"/>
                  </a:cubicBezTo>
                  <a:cubicBezTo>
                    <a:pt x="212" y="9080"/>
                    <a:pt x="106" y="9361"/>
                    <a:pt x="1" y="9642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3" name="Google Shape;1413;p8"/>
            <p:cNvSpPr/>
            <p:nvPr/>
          </p:nvSpPr>
          <p:spPr>
            <a:xfrm>
              <a:off x="2242700" y="3994850"/>
              <a:ext cx="21350" cy="38425"/>
            </a:xfrm>
            <a:custGeom>
              <a:rect b="b" l="l" r="r" t="t"/>
              <a:pathLst>
                <a:path extrusionOk="0" fill="none" h="1537" w="854">
                  <a:moveTo>
                    <a:pt x="854" y="1"/>
                  </a:moveTo>
                  <a:cubicBezTo>
                    <a:pt x="523" y="483"/>
                    <a:pt x="237" y="1000"/>
                    <a:pt x="1" y="1537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4" name="Google Shape;1414;p8"/>
            <p:cNvSpPr/>
            <p:nvPr/>
          </p:nvSpPr>
          <p:spPr>
            <a:xfrm>
              <a:off x="2272325" y="4004025"/>
              <a:ext cx="20975" cy="29625"/>
            </a:xfrm>
            <a:custGeom>
              <a:rect b="b" l="l" r="r" t="t"/>
              <a:pathLst>
                <a:path extrusionOk="0" fill="none" h="1185" w="839">
                  <a:moveTo>
                    <a:pt x="838" y="0"/>
                  </a:moveTo>
                  <a:cubicBezTo>
                    <a:pt x="557" y="392"/>
                    <a:pt x="281" y="788"/>
                    <a:pt x="0" y="1185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5" name="Google Shape;1415;p8"/>
            <p:cNvSpPr/>
            <p:nvPr/>
          </p:nvSpPr>
          <p:spPr>
            <a:xfrm>
              <a:off x="2254875" y="4027725"/>
              <a:ext cx="149475" cy="117750"/>
            </a:xfrm>
            <a:custGeom>
              <a:rect b="b" l="l" r="r" t="t"/>
              <a:pathLst>
                <a:path extrusionOk="0" fill="none" h="4710" w="5979">
                  <a:moveTo>
                    <a:pt x="5979" y="1"/>
                  </a:moveTo>
                  <a:cubicBezTo>
                    <a:pt x="4458" y="1281"/>
                    <a:pt x="2907" y="2521"/>
                    <a:pt x="1326" y="3715"/>
                  </a:cubicBezTo>
                  <a:cubicBezTo>
                    <a:pt x="884" y="4052"/>
                    <a:pt x="442" y="4383"/>
                    <a:pt x="1" y="4709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6" name="Google Shape;1416;p8"/>
            <p:cNvSpPr/>
            <p:nvPr/>
          </p:nvSpPr>
          <p:spPr>
            <a:xfrm>
              <a:off x="1897000" y="3928600"/>
              <a:ext cx="116725" cy="210975"/>
            </a:xfrm>
            <a:custGeom>
              <a:rect b="b" l="l" r="r" t="t"/>
              <a:pathLst>
                <a:path extrusionOk="0" fill="none" h="8439" w="4669">
                  <a:moveTo>
                    <a:pt x="0" y="1"/>
                  </a:moveTo>
                  <a:cubicBezTo>
                    <a:pt x="1305" y="2616"/>
                    <a:pt x="2711" y="5181"/>
                    <a:pt x="4212" y="7680"/>
                  </a:cubicBezTo>
                  <a:cubicBezTo>
                    <a:pt x="4362" y="7936"/>
                    <a:pt x="4513" y="8187"/>
                    <a:pt x="4668" y="8438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7" name="Google Shape;1417;p8"/>
            <p:cNvSpPr/>
            <p:nvPr/>
          </p:nvSpPr>
          <p:spPr>
            <a:xfrm>
              <a:off x="1916075" y="3914425"/>
              <a:ext cx="128900" cy="232050"/>
            </a:xfrm>
            <a:custGeom>
              <a:rect b="b" l="l" r="r" t="t"/>
              <a:pathLst>
                <a:path extrusionOk="0" fill="none" h="9282" w="5156">
                  <a:moveTo>
                    <a:pt x="0" y="1"/>
                  </a:moveTo>
                  <a:cubicBezTo>
                    <a:pt x="10" y="11"/>
                    <a:pt x="15" y="26"/>
                    <a:pt x="20" y="36"/>
                  </a:cubicBezTo>
                  <a:cubicBezTo>
                    <a:pt x="1541" y="2776"/>
                    <a:pt x="3062" y="5512"/>
                    <a:pt x="4583" y="8247"/>
                  </a:cubicBezTo>
                  <a:cubicBezTo>
                    <a:pt x="4774" y="8594"/>
                    <a:pt x="4964" y="8940"/>
                    <a:pt x="5155" y="9281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8" name="Google Shape;1418;p8"/>
            <p:cNvSpPr/>
            <p:nvPr/>
          </p:nvSpPr>
          <p:spPr>
            <a:xfrm>
              <a:off x="2000775" y="3951325"/>
              <a:ext cx="19600" cy="43800"/>
            </a:xfrm>
            <a:custGeom>
              <a:rect b="b" l="l" r="r" t="t"/>
              <a:pathLst>
                <a:path extrusionOk="0" fill="none" h="1752" w="784">
                  <a:moveTo>
                    <a:pt x="0" y="0"/>
                  </a:moveTo>
                  <a:cubicBezTo>
                    <a:pt x="231" y="597"/>
                    <a:pt x="492" y="1180"/>
                    <a:pt x="783" y="1752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9" name="Google Shape;1419;p8"/>
            <p:cNvSpPr/>
            <p:nvPr/>
          </p:nvSpPr>
          <p:spPr>
            <a:xfrm>
              <a:off x="2033025" y="3944175"/>
              <a:ext cx="9550" cy="34400"/>
            </a:xfrm>
            <a:custGeom>
              <a:rect b="b" l="l" r="r" t="t"/>
              <a:pathLst>
                <a:path extrusionOk="0" fill="none" h="1376" w="382">
                  <a:moveTo>
                    <a:pt x="0" y="0"/>
                  </a:moveTo>
                  <a:cubicBezTo>
                    <a:pt x="126" y="462"/>
                    <a:pt x="256" y="919"/>
                    <a:pt x="382" y="1375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0" name="Google Shape;1420;p8"/>
            <p:cNvSpPr/>
            <p:nvPr/>
          </p:nvSpPr>
          <p:spPr>
            <a:xfrm>
              <a:off x="1813300" y="3964125"/>
              <a:ext cx="20225" cy="27250"/>
            </a:xfrm>
            <a:custGeom>
              <a:rect b="b" l="l" r="r" t="t"/>
              <a:pathLst>
                <a:path extrusionOk="0" fill="none" h="1090" w="809">
                  <a:moveTo>
                    <a:pt x="1" y="0"/>
                  </a:moveTo>
                  <a:cubicBezTo>
                    <a:pt x="96" y="186"/>
                    <a:pt x="201" y="367"/>
                    <a:pt x="327" y="532"/>
                  </a:cubicBezTo>
                  <a:cubicBezTo>
                    <a:pt x="467" y="733"/>
                    <a:pt x="628" y="919"/>
                    <a:pt x="809" y="1089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1" name="Google Shape;1421;p8"/>
            <p:cNvSpPr/>
            <p:nvPr/>
          </p:nvSpPr>
          <p:spPr>
            <a:xfrm>
              <a:off x="1831500" y="3949550"/>
              <a:ext cx="18100" cy="29275"/>
            </a:xfrm>
            <a:custGeom>
              <a:rect b="b" l="l" r="r" t="t"/>
              <a:pathLst>
                <a:path extrusionOk="0" fill="none" h="1171" w="724">
                  <a:moveTo>
                    <a:pt x="0" y="1"/>
                  </a:moveTo>
                  <a:cubicBezTo>
                    <a:pt x="111" y="177"/>
                    <a:pt x="216" y="352"/>
                    <a:pt x="322" y="523"/>
                  </a:cubicBezTo>
                  <a:cubicBezTo>
                    <a:pt x="452" y="739"/>
                    <a:pt x="588" y="955"/>
                    <a:pt x="723" y="1170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2" name="Google Shape;1422;p8"/>
            <p:cNvSpPr/>
            <p:nvPr/>
          </p:nvSpPr>
          <p:spPr>
            <a:xfrm>
              <a:off x="1733250" y="4053325"/>
              <a:ext cx="23850" cy="19850"/>
            </a:xfrm>
            <a:custGeom>
              <a:rect b="b" l="l" r="r" t="t"/>
              <a:pathLst>
                <a:path extrusionOk="0" fill="none" h="794" w="954">
                  <a:moveTo>
                    <a:pt x="0" y="1"/>
                  </a:moveTo>
                  <a:cubicBezTo>
                    <a:pt x="206" y="172"/>
                    <a:pt x="412" y="342"/>
                    <a:pt x="613" y="513"/>
                  </a:cubicBezTo>
                  <a:cubicBezTo>
                    <a:pt x="728" y="608"/>
                    <a:pt x="838" y="704"/>
                    <a:pt x="954" y="794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3" name="Google Shape;1423;p8"/>
            <p:cNvSpPr/>
            <p:nvPr/>
          </p:nvSpPr>
          <p:spPr>
            <a:xfrm>
              <a:off x="2347850" y="3969775"/>
              <a:ext cx="24125" cy="21475"/>
            </a:xfrm>
            <a:custGeom>
              <a:rect b="b" l="l" r="r" t="t"/>
              <a:pathLst>
                <a:path extrusionOk="0" fill="none" h="859" w="965">
                  <a:moveTo>
                    <a:pt x="1" y="858"/>
                  </a:moveTo>
                  <a:cubicBezTo>
                    <a:pt x="207" y="733"/>
                    <a:pt x="397" y="587"/>
                    <a:pt x="568" y="422"/>
                  </a:cubicBezTo>
                  <a:cubicBezTo>
                    <a:pt x="714" y="291"/>
                    <a:pt x="844" y="151"/>
                    <a:pt x="965" y="0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4" name="Google Shape;1424;p8"/>
            <p:cNvSpPr/>
            <p:nvPr/>
          </p:nvSpPr>
          <p:spPr>
            <a:xfrm>
              <a:off x="2417250" y="4053075"/>
              <a:ext cx="28875" cy="13200"/>
            </a:xfrm>
            <a:custGeom>
              <a:rect b="b" l="l" r="r" t="t"/>
              <a:pathLst>
                <a:path extrusionOk="0" fill="none" h="528" w="1155">
                  <a:moveTo>
                    <a:pt x="1" y="528"/>
                  </a:moveTo>
                  <a:cubicBezTo>
                    <a:pt x="131" y="468"/>
                    <a:pt x="262" y="407"/>
                    <a:pt x="397" y="347"/>
                  </a:cubicBezTo>
                  <a:cubicBezTo>
                    <a:pt x="648" y="232"/>
                    <a:pt x="904" y="116"/>
                    <a:pt x="1155" y="1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5" name="Google Shape;1425;p8"/>
            <p:cNvSpPr/>
            <p:nvPr/>
          </p:nvSpPr>
          <p:spPr>
            <a:xfrm>
              <a:off x="1709900" y="4120600"/>
              <a:ext cx="782550" cy="25"/>
            </a:xfrm>
            <a:custGeom>
              <a:rect b="b" l="l" r="r" t="t"/>
              <a:pathLst>
                <a:path extrusionOk="0" fill="none" h="1" w="31302">
                  <a:moveTo>
                    <a:pt x="1" y="0"/>
                  </a:moveTo>
                  <a:lnTo>
                    <a:pt x="623" y="0"/>
                  </a:lnTo>
                  <a:lnTo>
                    <a:pt x="8283" y="0"/>
                  </a:lnTo>
                  <a:lnTo>
                    <a:pt x="11696" y="0"/>
                  </a:lnTo>
                  <a:lnTo>
                    <a:pt x="12830" y="0"/>
                  </a:lnTo>
                  <a:lnTo>
                    <a:pt x="15194" y="0"/>
                  </a:lnTo>
                  <a:lnTo>
                    <a:pt x="16524" y="0"/>
                  </a:lnTo>
                  <a:lnTo>
                    <a:pt x="18005" y="0"/>
                  </a:lnTo>
                  <a:lnTo>
                    <a:pt x="23125" y="0"/>
                  </a:lnTo>
                  <a:lnTo>
                    <a:pt x="29795" y="0"/>
                  </a:lnTo>
                  <a:lnTo>
                    <a:pt x="31301" y="0"/>
                  </a:ln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6" name="Google Shape;1426;p8"/>
            <p:cNvSpPr/>
            <p:nvPr/>
          </p:nvSpPr>
          <p:spPr>
            <a:xfrm>
              <a:off x="1656825" y="4109800"/>
              <a:ext cx="830225" cy="25"/>
            </a:xfrm>
            <a:custGeom>
              <a:rect b="b" l="l" r="r" t="t"/>
              <a:pathLst>
                <a:path extrusionOk="0" fill="none" h="1" w="33209">
                  <a:moveTo>
                    <a:pt x="33208" y="1"/>
                  </a:moveTo>
                  <a:lnTo>
                    <a:pt x="32987" y="1"/>
                  </a:lnTo>
                  <a:lnTo>
                    <a:pt x="0" y="1"/>
                  </a:ln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27" name="Google Shape;1427;p8"/>
          <p:cNvSpPr/>
          <p:nvPr/>
        </p:nvSpPr>
        <p:spPr>
          <a:xfrm>
            <a:off x="0" y="3938375"/>
            <a:ext cx="9144014" cy="1221911"/>
          </a:xfrm>
          <a:custGeom>
            <a:rect b="b" l="l" r="r" t="t"/>
            <a:pathLst>
              <a:path extrusionOk="0" h="34046" w="108242">
                <a:moveTo>
                  <a:pt x="1249" y="1"/>
                </a:moveTo>
                <a:cubicBezTo>
                  <a:pt x="833" y="1"/>
                  <a:pt x="417" y="7"/>
                  <a:pt x="0" y="20"/>
                </a:cubicBezTo>
                <a:lnTo>
                  <a:pt x="0" y="34046"/>
                </a:lnTo>
                <a:lnTo>
                  <a:pt x="108242" y="34046"/>
                </a:lnTo>
                <a:lnTo>
                  <a:pt x="108242" y="22491"/>
                </a:lnTo>
                <a:cubicBezTo>
                  <a:pt x="99670" y="23739"/>
                  <a:pt x="90990" y="24819"/>
                  <a:pt x="82399" y="24819"/>
                </a:cubicBezTo>
                <a:cubicBezTo>
                  <a:pt x="75817" y="24819"/>
                  <a:pt x="69288" y="24185"/>
                  <a:pt x="62902" y="22506"/>
                </a:cubicBezTo>
                <a:cubicBezTo>
                  <a:pt x="53767" y="20102"/>
                  <a:pt x="45355" y="15670"/>
                  <a:pt x="36917" y="11364"/>
                </a:cubicBezTo>
                <a:cubicBezTo>
                  <a:pt x="35175" y="10475"/>
                  <a:pt x="33429" y="9592"/>
                  <a:pt x="31677" y="8733"/>
                </a:cubicBezTo>
                <a:cubicBezTo>
                  <a:pt x="22119" y="4054"/>
                  <a:pt x="11836" y="1"/>
                  <a:pt x="1249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28" name="Google Shape;1428;p8"/>
          <p:cNvGrpSpPr/>
          <p:nvPr/>
        </p:nvGrpSpPr>
        <p:grpSpPr>
          <a:xfrm>
            <a:off x="7807467" y="1012766"/>
            <a:ext cx="1233061" cy="694823"/>
            <a:chOff x="2437450" y="2382200"/>
            <a:chExt cx="767975" cy="432750"/>
          </a:xfrm>
        </p:grpSpPr>
        <p:sp>
          <p:nvSpPr>
            <p:cNvPr id="1429" name="Google Shape;1429;p8"/>
            <p:cNvSpPr/>
            <p:nvPr/>
          </p:nvSpPr>
          <p:spPr>
            <a:xfrm>
              <a:off x="2437450" y="2454450"/>
              <a:ext cx="179475" cy="283475"/>
            </a:xfrm>
            <a:custGeom>
              <a:rect b="b" l="l" r="r" t="t"/>
              <a:pathLst>
                <a:path extrusionOk="0" h="11339" w="7179">
                  <a:moveTo>
                    <a:pt x="3737" y="4433"/>
                  </a:moveTo>
                  <a:cubicBezTo>
                    <a:pt x="3957" y="4433"/>
                    <a:pt x="4153" y="4588"/>
                    <a:pt x="4202" y="4809"/>
                  </a:cubicBezTo>
                  <a:cubicBezTo>
                    <a:pt x="4310" y="4771"/>
                    <a:pt x="4426" y="4751"/>
                    <a:pt x="4548" y="4751"/>
                  </a:cubicBezTo>
                  <a:cubicBezTo>
                    <a:pt x="4573" y="4751"/>
                    <a:pt x="4598" y="4752"/>
                    <a:pt x="4623" y="4753"/>
                  </a:cubicBezTo>
                  <a:cubicBezTo>
                    <a:pt x="5196" y="4798"/>
                    <a:pt x="5627" y="5300"/>
                    <a:pt x="5582" y="5878"/>
                  </a:cubicBezTo>
                  <a:cubicBezTo>
                    <a:pt x="5539" y="6427"/>
                    <a:pt x="5082" y="6845"/>
                    <a:pt x="4541" y="6845"/>
                  </a:cubicBezTo>
                  <a:cubicBezTo>
                    <a:pt x="4513" y="6845"/>
                    <a:pt x="4486" y="6844"/>
                    <a:pt x="4458" y="6841"/>
                  </a:cubicBezTo>
                  <a:cubicBezTo>
                    <a:pt x="3886" y="6796"/>
                    <a:pt x="3454" y="6294"/>
                    <a:pt x="3499" y="5717"/>
                  </a:cubicBezTo>
                  <a:cubicBezTo>
                    <a:pt x="3504" y="5602"/>
                    <a:pt x="3534" y="5486"/>
                    <a:pt x="3579" y="5386"/>
                  </a:cubicBezTo>
                  <a:cubicBezTo>
                    <a:pt x="3414" y="5331"/>
                    <a:pt x="3283" y="5190"/>
                    <a:pt x="3248" y="5009"/>
                  </a:cubicBezTo>
                  <a:cubicBezTo>
                    <a:pt x="3203" y="4743"/>
                    <a:pt x="3379" y="4487"/>
                    <a:pt x="3645" y="4442"/>
                  </a:cubicBezTo>
                  <a:cubicBezTo>
                    <a:pt x="3676" y="4436"/>
                    <a:pt x="3706" y="4433"/>
                    <a:pt x="3737" y="4433"/>
                  </a:cubicBezTo>
                  <a:close/>
                  <a:moveTo>
                    <a:pt x="6139" y="0"/>
                  </a:moveTo>
                  <a:cubicBezTo>
                    <a:pt x="5582" y="462"/>
                    <a:pt x="5070" y="979"/>
                    <a:pt x="4608" y="1536"/>
                  </a:cubicBezTo>
                  <a:cubicBezTo>
                    <a:pt x="3966" y="2319"/>
                    <a:pt x="3414" y="3187"/>
                    <a:pt x="2691" y="3900"/>
                  </a:cubicBezTo>
                  <a:cubicBezTo>
                    <a:pt x="1993" y="4589"/>
                    <a:pt x="1083" y="5137"/>
                    <a:pt x="104" y="5137"/>
                  </a:cubicBezTo>
                  <a:cubicBezTo>
                    <a:pt x="69" y="5137"/>
                    <a:pt x="35" y="5136"/>
                    <a:pt x="1" y="5135"/>
                  </a:cubicBezTo>
                  <a:lnTo>
                    <a:pt x="1" y="6395"/>
                  </a:lnTo>
                  <a:cubicBezTo>
                    <a:pt x="35" y="6393"/>
                    <a:pt x="69" y="6393"/>
                    <a:pt x="104" y="6393"/>
                  </a:cubicBezTo>
                  <a:cubicBezTo>
                    <a:pt x="1083" y="6393"/>
                    <a:pt x="1993" y="6941"/>
                    <a:pt x="2691" y="7624"/>
                  </a:cubicBezTo>
                  <a:cubicBezTo>
                    <a:pt x="3414" y="8337"/>
                    <a:pt x="3966" y="9205"/>
                    <a:pt x="4608" y="9988"/>
                  </a:cubicBezTo>
                  <a:cubicBezTo>
                    <a:pt x="5010" y="10475"/>
                    <a:pt x="5447" y="10922"/>
                    <a:pt x="5918" y="11339"/>
                  </a:cubicBezTo>
                  <a:cubicBezTo>
                    <a:pt x="7148" y="9190"/>
                    <a:pt x="7178" y="6565"/>
                    <a:pt x="7023" y="4086"/>
                  </a:cubicBezTo>
                  <a:cubicBezTo>
                    <a:pt x="6937" y="2700"/>
                    <a:pt x="6792" y="1280"/>
                    <a:pt x="6174" y="35"/>
                  </a:cubicBezTo>
                  <a:lnTo>
                    <a:pt x="61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0" name="Google Shape;1430;p8"/>
            <p:cNvSpPr/>
            <p:nvPr/>
          </p:nvSpPr>
          <p:spPr>
            <a:xfrm>
              <a:off x="2585400" y="2382200"/>
              <a:ext cx="620025" cy="432750"/>
            </a:xfrm>
            <a:custGeom>
              <a:rect b="b" l="l" r="r" t="t"/>
              <a:pathLst>
                <a:path extrusionOk="0" h="17310" w="24801">
                  <a:moveTo>
                    <a:pt x="5620" y="1384"/>
                  </a:moveTo>
                  <a:cubicBezTo>
                    <a:pt x="5783" y="1384"/>
                    <a:pt x="5914" y="1511"/>
                    <a:pt x="5923" y="1675"/>
                  </a:cubicBezTo>
                  <a:cubicBezTo>
                    <a:pt x="5933" y="1846"/>
                    <a:pt x="5803" y="1992"/>
                    <a:pt x="5632" y="2002"/>
                  </a:cubicBezTo>
                  <a:cubicBezTo>
                    <a:pt x="5629" y="2002"/>
                    <a:pt x="5626" y="2002"/>
                    <a:pt x="5623" y="2002"/>
                  </a:cubicBezTo>
                  <a:cubicBezTo>
                    <a:pt x="5456" y="2002"/>
                    <a:pt x="5316" y="1873"/>
                    <a:pt x="5306" y="1705"/>
                  </a:cubicBezTo>
                  <a:cubicBezTo>
                    <a:pt x="5296" y="1535"/>
                    <a:pt x="5431" y="1389"/>
                    <a:pt x="5602" y="1384"/>
                  </a:cubicBezTo>
                  <a:cubicBezTo>
                    <a:pt x="5608" y="1384"/>
                    <a:pt x="5614" y="1384"/>
                    <a:pt x="5620" y="1384"/>
                  </a:cubicBezTo>
                  <a:close/>
                  <a:moveTo>
                    <a:pt x="4496" y="2393"/>
                  </a:moveTo>
                  <a:cubicBezTo>
                    <a:pt x="4658" y="2393"/>
                    <a:pt x="4789" y="2520"/>
                    <a:pt x="4799" y="2684"/>
                  </a:cubicBezTo>
                  <a:cubicBezTo>
                    <a:pt x="4809" y="2855"/>
                    <a:pt x="4678" y="3000"/>
                    <a:pt x="4508" y="3010"/>
                  </a:cubicBezTo>
                  <a:cubicBezTo>
                    <a:pt x="4505" y="3011"/>
                    <a:pt x="4501" y="3011"/>
                    <a:pt x="4498" y="3011"/>
                  </a:cubicBezTo>
                  <a:cubicBezTo>
                    <a:pt x="4332" y="3011"/>
                    <a:pt x="4191" y="2882"/>
                    <a:pt x="4182" y="2714"/>
                  </a:cubicBezTo>
                  <a:cubicBezTo>
                    <a:pt x="4171" y="2544"/>
                    <a:pt x="4307" y="2398"/>
                    <a:pt x="4478" y="2393"/>
                  </a:cubicBezTo>
                  <a:cubicBezTo>
                    <a:pt x="4484" y="2393"/>
                    <a:pt x="4490" y="2393"/>
                    <a:pt x="4496" y="2393"/>
                  </a:cubicBezTo>
                  <a:close/>
                  <a:moveTo>
                    <a:pt x="13737" y="8200"/>
                  </a:moveTo>
                  <a:cubicBezTo>
                    <a:pt x="13899" y="8200"/>
                    <a:pt x="14035" y="8327"/>
                    <a:pt x="14045" y="8492"/>
                  </a:cubicBezTo>
                  <a:cubicBezTo>
                    <a:pt x="14050" y="8662"/>
                    <a:pt x="13919" y="8808"/>
                    <a:pt x="13748" y="8818"/>
                  </a:cubicBezTo>
                  <a:cubicBezTo>
                    <a:pt x="13745" y="8818"/>
                    <a:pt x="13742" y="8818"/>
                    <a:pt x="13739" y="8818"/>
                  </a:cubicBezTo>
                  <a:cubicBezTo>
                    <a:pt x="13577" y="8818"/>
                    <a:pt x="13432" y="8689"/>
                    <a:pt x="13427" y="8522"/>
                  </a:cubicBezTo>
                  <a:cubicBezTo>
                    <a:pt x="13417" y="8356"/>
                    <a:pt x="13548" y="8205"/>
                    <a:pt x="13718" y="8200"/>
                  </a:cubicBezTo>
                  <a:cubicBezTo>
                    <a:pt x="13724" y="8200"/>
                    <a:pt x="13731" y="8200"/>
                    <a:pt x="13737" y="8200"/>
                  </a:cubicBezTo>
                  <a:close/>
                  <a:moveTo>
                    <a:pt x="17129" y="9425"/>
                  </a:moveTo>
                  <a:cubicBezTo>
                    <a:pt x="17292" y="9425"/>
                    <a:pt x="17423" y="9557"/>
                    <a:pt x="17433" y="9721"/>
                  </a:cubicBezTo>
                  <a:cubicBezTo>
                    <a:pt x="17443" y="9892"/>
                    <a:pt x="17312" y="10038"/>
                    <a:pt x="17141" y="10043"/>
                  </a:cubicBezTo>
                  <a:cubicBezTo>
                    <a:pt x="17135" y="10043"/>
                    <a:pt x="17129" y="10043"/>
                    <a:pt x="17123" y="10043"/>
                  </a:cubicBezTo>
                  <a:cubicBezTo>
                    <a:pt x="16960" y="10043"/>
                    <a:pt x="16825" y="9916"/>
                    <a:pt x="16815" y="9751"/>
                  </a:cubicBezTo>
                  <a:cubicBezTo>
                    <a:pt x="16810" y="9581"/>
                    <a:pt x="16941" y="9435"/>
                    <a:pt x="17111" y="9425"/>
                  </a:cubicBezTo>
                  <a:cubicBezTo>
                    <a:pt x="17117" y="9425"/>
                    <a:pt x="17123" y="9425"/>
                    <a:pt x="17129" y="9425"/>
                  </a:cubicBezTo>
                  <a:close/>
                  <a:moveTo>
                    <a:pt x="13420" y="10524"/>
                  </a:moveTo>
                  <a:cubicBezTo>
                    <a:pt x="13583" y="10524"/>
                    <a:pt x="13718" y="10656"/>
                    <a:pt x="13723" y="10821"/>
                  </a:cubicBezTo>
                  <a:cubicBezTo>
                    <a:pt x="13733" y="10991"/>
                    <a:pt x="13603" y="11132"/>
                    <a:pt x="13432" y="11142"/>
                  </a:cubicBezTo>
                  <a:cubicBezTo>
                    <a:pt x="13426" y="11142"/>
                    <a:pt x="13420" y="11142"/>
                    <a:pt x="13414" y="11142"/>
                  </a:cubicBezTo>
                  <a:cubicBezTo>
                    <a:pt x="13251" y="11142"/>
                    <a:pt x="13116" y="11015"/>
                    <a:pt x="13106" y="10851"/>
                  </a:cubicBezTo>
                  <a:cubicBezTo>
                    <a:pt x="13101" y="10680"/>
                    <a:pt x="13231" y="10534"/>
                    <a:pt x="13402" y="10524"/>
                  </a:cubicBezTo>
                  <a:cubicBezTo>
                    <a:pt x="13408" y="10524"/>
                    <a:pt x="13414" y="10524"/>
                    <a:pt x="13420" y="10524"/>
                  </a:cubicBezTo>
                  <a:close/>
                  <a:moveTo>
                    <a:pt x="14671" y="11428"/>
                  </a:moveTo>
                  <a:cubicBezTo>
                    <a:pt x="14838" y="11428"/>
                    <a:pt x="14978" y="11557"/>
                    <a:pt x="14983" y="11724"/>
                  </a:cubicBezTo>
                  <a:cubicBezTo>
                    <a:pt x="14993" y="11895"/>
                    <a:pt x="14863" y="12040"/>
                    <a:pt x="14692" y="12045"/>
                  </a:cubicBezTo>
                  <a:cubicBezTo>
                    <a:pt x="14686" y="12046"/>
                    <a:pt x="14680" y="12046"/>
                    <a:pt x="14674" y="12046"/>
                  </a:cubicBezTo>
                  <a:cubicBezTo>
                    <a:pt x="14511" y="12046"/>
                    <a:pt x="14375" y="11919"/>
                    <a:pt x="14366" y="11754"/>
                  </a:cubicBezTo>
                  <a:cubicBezTo>
                    <a:pt x="14361" y="11583"/>
                    <a:pt x="14491" y="11438"/>
                    <a:pt x="14662" y="11428"/>
                  </a:cubicBezTo>
                  <a:cubicBezTo>
                    <a:pt x="14665" y="11428"/>
                    <a:pt x="14668" y="11428"/>
                    <a:pt x="14671" y="11428"/>
                  </a:cubicBezTo>
                  <a:close/>
                  <a:moveTo>
                    <a:pt x="4176" y="14379"/>
                  </a:moveTo>
                  <a:cubicBezTo>
                    <a:pt x="4343" y="14379"/>
                    <a:pt x="4483" y="14508"/>
                    <a:pt x="4493" y="14675"/>
                  </a:cubicBezTo>
                  <a:cubicBezTo>
                    <a:pt x="4503" y="14846"/>
                    <a:pt x="4367" y="14992"/>
                    <a:pt x="4197" y="14997"/>
                  </a:cubicBezTo>
                  <a:cubicBezTo>
                    <a:pt x="4190" y="14997"/>
                    <a:pt x="4184" y="14997"/>
                    <a:pt x="4178" y="14997"/>
                  </a:cubicBezTo>
                  <a:cubicBezTo>
                    <a:pt x="4016" y="14997"/>
                    <a:pt x="3880" y="14870"/>
                    <a:pt x="3875" y="14705"/>
                  </a:cubicBezTo>
                  <a:cubicBezTo>
                    <a:pt x="3865" y="14535"/>
                    <a:pt x="3996" y="14389"/>
                    <a:pt x="4166" y="14379"/>
                  </a:cubicBezTo>
                  <a:cubicBezTo>
                    <a:pt x="4170" y="14379"/>
                    <a:pt x="4173" y="14379"/>
                    <a:pt x="4176" y="14379"/>
                  </a:cubicBezTo>
                  <a:close/>
                  <a:moveTo>
                    <a:pt x="8163" y="0"/>
                  </a:moveTo>
                  <a:cubicBezTo>
                    <a:pt x="5294" y="0"/>
                    <a:pt x="2428" y="1049"/>
                    <a:pt x="221" y="2890"/>
                  </a:cubicBezTo>
                  <a:lnTo>
                    <a:pt x="256" y="2925"/>
                  </a:lnTo>
                  <a:cubicBezTo>
                    <a:pt x="874" y="4170"/>
                    <a:pt x="1019" y="5590"/>
                    <a:pt x="1105" y="6976"/>
                  </a:cubicBezTo>
                  <a:cubicBezTo>
                    <a:pt x="1260" y="9455"/>
                    <a:pt x="1230" y="12080"/>
                    <a:pt x="0" y="14229"/>
                  </a:cubicBezTo>
                  <a:cubicBezTo>
                    <a:pt x="2231" y="16186"/>
                    <a:pt x="5192" y="17310"/>
                    <a:pt x="8160" y="17310"/>
                  </a:cubicBezTo>
                  <a:cubicBezTo>
                    <a:pt x="8679" y="17310"/>
                    <a:pt x="9198" y="17275"/>
                    <a:pt x="9713" y="17205"/>
                  </a:cubicBezTo>
                  <a:cubicBezTo>
                    <a:pt x="13799" y="16648"/>
                    <a:pt x="17508" y="13862"/>
                    <a:pt x="19184" y="10098"/>
                  </a:cubicBezTo>
                  <a:cubicBezTo>
                    <a:pt x="20568" y="11033"/>
                    <a:pt x="22378" y="11577"/>
                    <a:pt x="24081" y="11577"/>
                  </a:cubicBezTo>
                  <a:cubicBezTo>
                    <a:pt x="24323" y="11577"/>
                    <a:pt x="24564" y="11566"/>
                    <a:pt x="24801" y="11543"/>
                  </a:cubicBezTo>
                  <a:cubicBezTo>
                    <a:pt x="23601" y="10123"/>
                    <a:pt x="22005" y="9064"/>
                    <a:pt x="20188" y="8652"/>
                  </a:cubicBezTo>
                  <a:cubicBezTo>
                    <a:pt x="22005" y="8241"/>
                    <a:pt x="23601" y="7182"/>
                    <a:pt x="24801" y="5761"/>
                  </a:cubicBezTo>
                  <a:cubicBezTo>
                    <a:pt x="24569" y="5740"/>
                    <a:pt x="24334" y="5729"/>
                    <a:pt x="24097" y="5729"/>
                  </a:cubicBezTo>
                  <a:cubicBezTo>
                    <a:pt x="22390" y="5729"/>
                    <a:pt x="20572" y="6273"/>
                    <a:pt x="19184" y="7212"/>
                  </a:cubicBezTo>
                  <a:cubicBezTo>
                    <a:pt x="18130" y="4843"/>
                    <a:pt x="16273" y="2860"/>
                    <a:pt x="14024" y="1580"/>
                  </a:cubicBezTo>
                  <a:cubicBezTo>
                    <a:pt x="13819" y="1465"/>
                    <a:pt x="13613" y="1354"/>
                    <a:pt x="13402" y="1249"/>
                  </a:cubicBezTo>
                  <a:cubicBezTo>
                    <a:pt x="12243" y="672"/>
                    <a:pt x="10998" y="275"/>
                    <a:pt x="9713" y="104"/>
                  </a:cubicBezTo>
                  <a:cubicBezTo>
                    <a:pt x="9199" y="34"/>
                    <a:pt x="8681" y="0"/>
                    <a:pt x="81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1" name="Google Shape;1431;p8"/>
            <p:cNvSpPr/>
            <p:nvPr/>
          </p:nvSpPr>
          <p:spPr>
            <a:xfrm>
              <a:off x="3005650" y="2617800"/>
              <a:ext cx="15825" cy="15500"/>
            </a:xfrm>
            <a:custGeom>
              <a:rect b="b" l="l" r="r" t="t"/>
              <a:pathLst>
                <a:path extrusionOk="0" h="620" w="633">
                  <a:moveTo>
                    <a:pt x="319" y="1"/>
                  </a:moveTo>
                  <a:cubicBezTo>
                    <a:pt x="313" y="1"/>
                    <a:pt x="307" y="1"/>
                    <a:pt x="301" y="1"/>
                  </a:cubicBezTo>
                  <a:cubicBezTo>
                    <a:pt x="131" y="11"/>
                    <a:pt x="0" y="157"/>
                    <a:pt x="5" y="327"/>
                  </a:cubicBezTo>
                  <a:cubicBezTo>
                    <a:pt x="15" y="492"/>
                    <a:pt x="150" y="619"/>
                    <a:pt x="313" y="619"/>
                  </a:cubicBezTo>
                  <a:cubicBezTo>
                    <a:pt x="319" y="619"/>
                    <a:pt x="325" y="619"/>
                    <a:pt x="331" y="619"/>
                  </a:cubicBezTo>
                  <a:cubicBezTo>
                    <a:pt x="502" y="608"/>
                    <a:pt x="633" y="468"/>
                    <a:pt x="623" y="297"/>
                  </a:cubicBezTo>
                  <a:cubicBezTo>
                    <a:pt x="613" y="133"/>
                    <a:pt x="482" y="1"/>
                    <a:pt x="3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2" name="Google Shape;1432;p8"/>
            <p:cNvSpPr/>
            <p:nvPr/>
          </p:nvSpPr>
          <p:spPr>
            <a:xfrm>
              <a:off x="2944400" y="2667875"/>
              <a:ext cx="15850" cy="15475"/>
            </a:xfrm>
            <a:custGeom>
              <a:rect b="b" l="l" r="r" t="t"/>
              <a:pathLst>
                <a:path extrusionOk="0" h="619" w="634">
                  <a:moveTo>
                    <a:pt x="311" y="1"/>
                  </a:moveTo>
                  <a:cubicBezTo>
                    <a:pt x="308" y="1"/>
                    <a:pt x="305" y="1"/>
                    <a:pt x="302" y="1"/>
                  </a:cubicBezTo>
                  <a:cubicBezTo>
                    <a:pt x="131" y="11"/>
                    <a:pt x="1" y="156"/>
                    <a:pt x="6" y="327"/>
                  </a:cubicBezTo>
                  <a:cubicBezTo>
                    <a:pt x="15" y="492"/>
                    <a:pt x="151" y="619"/>
                    <a:pt x="314" y="619"/>
                  </a:cubicBezTo>
                  <a:cubicBezTo>
                    <a:pt x="320" y="619"/>
                    <a:pt x="326" y="619"/>
                    <a:pt x="332" y="618"/>
                  </a:cubicBezTo>
                  <a:cubicBezTo>
                    <a:pt x="503" y="613"/>
                    <a:pt x="633" y="468"/>
                    <a:pt x="623" y="297"/>
                  </a:cubicBezTo>
                  <a:cubicBezTo>
                    <a:pt x="618" y="130"/>
                    <a:pt x="478" y="1"/>
                    <a:pt x="3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3" name="Google Shape;1433;p8"/>
            <p:cNvSpPr/>
            <p:nvPr/>
          </p:nvSpPr>
          <p:spPr>
            <a:xfrm>
              <a:off x="2920825" y="2587175"/>
              <a:ext cx="15825" cy="15475"/>
            </a:xfrm>
            <a:custGeom>
              <a:rect b="b" l="l" r="r" t="t"/>
              <a:pathLst>
                <a:path extrusionOk="0" h="619" w="633">
                  <a:moveTo>
                    <a:pt x="320" y="1"/>
                  </a:moveTo>
                  <a:cubicBezTo>
                    <a:pt x="314" y="1"/>
                    <a:pt x="307" y="1"/>
                    <a:pt x="301" y="1"/>
                  </a:cubicBezTo>
                  <a:cubicBezTo>
                    <a:pt x="131" y="6"/>
                    <a:pt x="0" y="157"/>
                    <a:pt x="10" y="323"/>
                  </a:cubicBezTo>
                  <a:cubicBezTo>
                    <a:pt x="15" y="490"/>
                    <a:pt x="160" y="619"/>
                    <a:pt x="322" y="619"/>
                  </a:cubicBezTo>
                  <a:cubicBezTo>
                    <a:pt x="325" y="619"/>
                    <a:pt x="328" y="619"/>
                    <a:pt x="331" y="619"/>
                  </a:cubicBezTo>
                  <a:cubicBezTo>
                    <a:pt x="502" y="609"/>
                    <a:pt x="633" y="463"/>
                    <a:pt x="628" y="293"/>
                  </a:cubicBezTo>
                  <a:cubicBezTo>
                    <a:pt x="618" y="128"/>
                    <a:pt x="482" y="1"/>
                    <a:pt x="3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4" name="Google Shape;1434;p8"/>
            <p:cNvSpPr/>
            <p:nvPr/>
          </p:nvSpPr>
          <p:spPr>
            <a:xfrm>
              <a:off x="2912900" y="2645275"/>
              <a:ext cx="15850" cy="15500"/>
            </a:xfrm>
            <a:custGeom>
              <a:rect b="b" l="l" r="r" t="t"/>
              <a:pathLst>
                <a:path extrusionOk="0" h="620" w="634">
                  <a:moveTo>
                    <a:pt x="320" y="1"/>
                  </a:moveTo>
                  <a:cubicBezTo>
                    <a:pt x="314" y="1"/>
                    <a:pt x="308" y="1"/>
                    <a:pt x="302" y="1"/>
                  </a:cubicBezTo>
                  <a:cubicBezTo>
                    <a:pt x="131" y="11"/>
                    <a:pt x="1" y="157"/>
                    <a:pt x="6" y="328"/>
                  </a:cubicBezTo>
                  <a:cubicBezTo>
                    <a:pt x="16" y="492"/>
                    <a:pt x="151" y="619"/>
                    <a:pt x="314" y="619"/>
                  </a:cubicBezTo>
                  <a:cubicBezTo>
                    <a:pt x="320" y="619"/>
                    <a:pt x="326" y="619"/>
                    <a:pt x="332" y="619"/>
                  </a:cubicBezTo>
                  <a:cubicBezTo>
                    <a:pt x="503" y="609"/>
                    <a:pt x="633" y="468"/>
                    <a:pt x="623" y="298"/>
                  </a:cubicBezTo>
                  <a:cubicBezTo>
                    <a:pt x="618" y="133"/>
                    <a:pt x="483" y="1"/>
                    <a:pt x="3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5" name="Google Shape;1435;p8"/>
            <p:cNvSpPr/>
            <p:nvPr/>
          </p:nvSpPr>
          <p:spPr>
            <a:xfrm>
              <a:off x="2689675" y="2442000"/>
              <a:ext cx="15950" cy="15475"/>
            </a:xfrm>
            <a:custGeom>
              <a:rect b="b" l="l" r="r" t="t"/>
              <a:pathLst>
                <a:path extrusionOk="0" h="619" w="638">
                  <a:moveTo>
                    <a:pt x="325" y="1"/>
                  </a:moveTo>
                  <a:cubicBezTo>
                    <a:pt x="319" y="1"/>
                    <a:pt x="313" y="1"/>
                    <a:pt x="307" y="1"/>
                  </a:cubicBezTo>
                  <a:cubicBezTo>
                    <a:pt x="136" y="6"/>
                    <a:pt x="0" y="152"/>
                    <a:pt x="11" y="322"/>
                  </a:cubicBezTo>
                  <a:cubicBezTo>
                    <a:pt x="20" y="490"/>
                    <a:pt x="161" y="619"/>
                    <a:pt x="327" y="619"/>
                  </a:cubicBezTo>
                  <a:cubicBezTo>
                    <a:pt x="330" y="619"/>
                    <a:pt x="334" y="619"/>
                    <a:pt x="337" y="618"/>
                  </a:cubicBezTo>
                  <a:cubicBezTo>
                    <a:pt x="507" y="608"/>
                    <a:pt x="638" y="463"/>
                    <a:pt x="628" y="292"/>
                  </a:cubicBezTo>
                  <a:cubicBezTo>
                    <a:pt x="618" y="128"/>
                    <a:pt x="487" y="1"/>
                    <a:pt x="3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6" name="Google Shape;1436;p8"/>
            <p:cNvSpPr/>
            <p:nvPr/>
          </p:nvSpPr>
          <p:spPr>
            <a:xfrm>
              <a:off x="2682025" y="2741675"/>
              <a:ext cx="15950" cy="15475"/>
            </a:xfrm>
            <a:custGeom>
              <a:rect b="b" l="l" r="r" t="t"/>
              <a:pathLst>
                <a:path extrusionOk="0" h="619" w="638">
                  <a:moveTo>
                    <a:pt x="311" y="0"/>
                  </a:moveTo>
                  <a:cubicBezTo>
                    <a:pt x="308" y="0"/>
                    <a:pt x="305" y="0"/>
                    <a:pt x="301" y="0"/>
                  </a:cubicBezTo>
                  <a:cubicBezTo>
                    <a:pt x="131" y="10"/>
                    <a:pt x="0" y="156"/>
                    <a:pt x="10" y="326"/>
                  </a:cubicBezTo>
                  <a:cubicBezTo>
                    <a:pt x="15" y="491"/>
                    <a:pt x="151" y="618"/>
                    <a:pt x="313" y="618"/>
                  </a:cubicBezTo>
                  <a:cubicBezTo>
                    <a:pt x="319" y="618"/>
                    <a:pt x="325" y="618"/>
                    <a:pt x="332" y="618"/>
                  </a:cubicBezTo>
                  <a:cubicBezTo>
                    <a:pt x="502" y="613"/>
                    <a:pt x="638" y="467"/>
                    <a:pt x="628" y="296"/>
                  </a:cubicBezTo>
                  <a:cubicBezTo>
                    <a:pt x="618" y="129"/>
                    <a:pt x="478" y="0"/>
                    <a:pt x="3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7" name="Google Shape;1437;p8"/>
            <p:cNvSpPr/>
            <p:nvPr/>
          </p:nvSpPr>
          <p:spPr>
            <a:xfrm>
              <a:off x="2523775" y="2573200"/>
              <a:ext cx="54375" cy="52375"/>
            </a:xfrm>
            <a:custGeom>
              <a:rect b="b" l="l" r="r" t="t"/>
              <a:pathLst>
                <a:path extrusionOk="0" h="2095" w="2175">
                  <a:moveTo>
                    <a:pt x="1095" y="1"/>
                  </a:moveTo>
                  <a:cubicBezTo>
                    <a:pt x="973" y="1"/>
                    <a:pt x="858" y="21"/>
                    <a:pt x="754" y="59"/>
                  </a:cubicBezTo>
                  <a:lnTo>
                    <a:pt x="759" y="84"/>
                  </a:lnTo>
                  <a:cubicBezTo>
                    <a:pt x="804" y="350"/>
                    <a:pt x="628" y="601"/>
                    <a:pt x="362" y="651"/>
                  </a:cubicBezTo>
                  <a:cubicBezTo>
                    <a:pt x="332" y="656"/>
                    <a:pt x="302" y="659"/>
                    <a:pt x="272" y="659"/>
                  </a:cubicBezTo>
                  <a:cubicBezTo>
                    <a:pt x="223" y="659"/>
                    <a:pt x="173" y="651"/>
                    <a:pt x="126" y="636"/>
                  </a:cubicBezTo>
                  <a:cubicBezTo>
                    <a:pt x="81" y="736"/>
                    <a:pt x="51" y="852"/>
                    <a:pt x="46" y="967"/>
                  </a:cubicBezTo>
                  <a:cubicBezTo>
                    <a:pt x="1" y="1544"/>
                    <a:pt x="433" y="2046"/>
                    <a:pt x="1005" y="2091"/>
                  </a:cubicBezTo>
                  <a:cubicBezTo>
                    <a:pt x="1033" y="2094"/>
                    <a:pt x="1060" y="2095"/>
                    <a:pt x="1088" y="2095"/>
                  </a:cubicBezTo>
                  <a:cubicBezTo>
                    <a:pt x="1629" y="2095"/>
                    <a:pt x="2086" y="1677"/>
                    <a:pt x="2129" y="1128"/>
                  </a:cubicBezTo>
                  <a:cubicBezTo>
                    <a:pt x="2174" y="550"/>
                    <a:pt x="1743" y="48"/>
                    <a:pt x="1170" y="3"/>
                  </a:cubicBezTo>
                  <a:cubicBezTo>
                    <a:pt x="1145" y="2"/>
                    <a:pt x="1120" y="1"/>
                    <a:pt x="10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8" name="Google Shape;1438;p8"/>
            <p:cNvSpPr/>
            <p:nvPr/>
          </p:nvSpPr>
          <p:spPr>
            <a:xfrm>
              <a:off x="2526925" y="2574650"/>
              <a:ext cx="16975" cy="15050"/>
            </a:xfrm>
            <a:custGeom>
              <a:rect b="b" l="l" r="r" t="t"/>
              <a:pathLst>
                <a:path extrusionOk="0" h="602" w="679">
                  <a:moveTo>
                    <a:pt x="623" y="1"/>
                  </a:moveTo>
                  <a:cubicBezTo>
                    <a:pt x="347" y="91"/>
                    <a:pt x="116" y="302"/>
                    <a:pt x="0" y="578"/>
                  </a:cubicBezTo>
                  <a:cubicBezTo>
                    <a:pt x="47" y="593"/>
                    <a:pt x="97" y="601"/>
                    <a:pt x="146" y="601"/>
                  </a:cubicBezTo>
                  <a:cubicBezTo>
                    <a:pt x="176" y="601"/>
                    <a:pt x="206" y="598"/>
                    <a:pt x="236" y="593"/>
                  </a:cubicBezTo>
                  <a:cubicBezTo>
                    <a:pt x="502" y="543"/>
                    <a:pt x="678" y="292"/>
                    <a:pt x="633" y="26"/>
                  </a:cubicBezTo>
                  <a:lnTo>
                    <a:pt x="62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9" name="Google Shape;1439;p8"/>
            <p:cNvSpPr/>
            <p:nvPr/>
          </p:nvSpPr>
          <p:spPr>
            <a:xfrm>
              <a:off x="2517500" y="2565275"/>
              <a:ext cx="25125" cy="23825"/>
            </a:xfrm>
            <a:custGeom>
              <a:rect b="b" l="l" r="r" t="t"/>
              <a:pathLst>
                <a:path extrusionOk="0" h="953" w="1005">
                  <a:moveTo>
                    <a:pt x="535" y="0"/>
                  </a:moveTo>
                  <a:cubicBezTo>
                    <a:pt x="504" y="0"/>
                    <a:pt x="474" y="3"/>
                    <a:pt x="443" y="9"/>
                  </a:cubicBezTo>
                  <a:cubicBezTo>
                    <a:pt x="177" y="54"/>
                    <a:pt x="1" y="310"/>
                    <a:pt x="46" y="576"/>
                  </a:cubicBezTo>
                  <a:cubicBezTo>
                    <a:pt x="81" y="757"/>
                    <a:pt x="212" y="898"/>
                    <a:pt x="377" y="953"/>
                  </a:cubicBezTo>
                  <a:cubicBezTo>
                    <a:pt x="493" y="677"/>
                    <a:pt x="724" y="466"/>
                    <a:pt x="1005" y="376"/>
                  </a:cubicBezTo>
                  <a:cubicBezTo>
                    <a:pt x="952" y="155"/>
                    <a:pt x="755" y="0"/>
                    <a:pt x="53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0" name="Google Shape;1440;p8"/>
            <p:cNvSpPr/>
            <p:nvPr/>
          </p:nvSpPr>
          <p:spPr>
            <a:xfrm>
              <a:off x="2630200" y="2586200"/>
              <a:ext cx="191125" cy="152975"/>
            </a:xfrm>
            <a:custGeom>
              <a:rect b="b" l="l" r="r" t="t"/>
              <a:pathLst>
                <a:path extrusionOk="0" fill="none" h="6119" w="7645">
                  <a:moveTo>
                    <a:pt x="0" y="2154"/>
                  </a:moveTo>
                  <a:cubicBezTo>
                    <a:pt x="2043" y="4237"/>
                    <a:pt x="4764" y="5652"/>
                    <a:pt x="7645" y="6119"/>
                  </a:cubicBezTo>
                  <a:cubicBezTo>
                    <a:pt x="7645" y="5612"/>
                    <a:pt x="7464" y="5035"/>
                    <a:pt x="7228" y="4588"/>
                  </a:cubicBezTo>
                  <a:cubicBezTo>
                    <a:pt x="6154" y="2570"/>
                    <a:pt x="4392" y="929"/>
                    <a:pt x="2304" y="0"/>
                  </a:cubicBezTo>
                </a:path>
              </a:pathLst>
            </a:custGeom>
            <a:solidFill>
              <a:schemeClr val="accent6"/>
            </a:solidFill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1" name="Google Shape;1441;p8"/>
            <p:cNvSpPr/>
            <p:nvPr/>
          </p:nvSpPr>
          <p:spPr>
            <a:xfrm>
              <a:off x="2584275" y="2455325"/>
              <a:ext cx="32650" cy="284475"/>
            </a:xfrm>
            <a:custGeom>
              <a:rect b="b" l="l" r="r" t="t"/>
              <a:pathLst>
                <a:path extrusionOk="0" fill="none" h="11379" w="1306">
                  <a:moveTo>
                    <a:pt x="301" y="0"/>
                  </a:moveTo>
                  <a:cubicBezTo>
                    <a:pt x="919" y="1245"/>
                    <a:pt x="1064" y="2665"/>
                    <a:pt x="1150" y="4051"/>
                  </a:cubicBezTo>
                  <a:cubicBezTo>
                    <a:pt x="1305" y="6530"/>
                    <a:pt x="1275" y="9155"/>
                    <a:pt x="45" y="11304"/>
                  </a:cubicBezTo>
                  <a:cubicBezTo>
                    <a:pt x="30" y="11329"/>
                    <a:pt x="15" y="11354"/>
                    <a:pt x="0" y="11379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2" name="Google Shape;1442;p8"/>
            <p:cNvSpPr/>
            <p:nvPr/>
          </p:nvSpPr>
          <p:spPr>
            <a:xfrm>
              <a:off x="3085950" y="2625475"/>
              <a:ext cx="78950" cy="27625"/>
            </a:xfrm>
            <a:custGeom>
              <a:rect b="b" l="l" r="r" t="t"/>
              <a:pathLst>
                <a:path extrusionOk="0" fill="none" h="1105" w="3158">
                  <a:moveTo>
                    <a:pt x="1" y="0"/>
                  </a:moveTo>
                  <a:cubicBezTo>
                    <a:pt x="613" y="432"/>
                    <a:pt x="1356" y="628"/>
                    <a:pt x="2079" y="818"/>
                  </a:cubicBezTo>
                  <a:cubicBezTo>
                    <a:pt x="2440" y="914"/>
                    <a:pt x="2796" y="1009"/>
                    <a:pt x="3158" y="1105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3" name="Google Shape;1443;p8"/>
            <p:cNvSpPr/>
            <p:nvPr/>
          </p:nvSpPr>
          <p:spPr>
            <a:xfrm>
              <a:off x="2912775" y="2401350"/>
              <a:ext cx="15975" cy="23125"/>
            </a:xfrm>
            <a:custGeom>
              <a:rect b="b" l="l" r="r" t="t"/>
              <a:pathLst>
                <a:path extrusionOk="0" fill="none" h="925" w="639">
                  <a:moveTo>
                    <a:pt x="1" y="924"/>
                  </a:moveTo>
                  <a:cubicBezTo>
                    <a:pt x="106" y="779"/>
                    <a:pt x="207" y="628"/>
                    <a:pt x="307" y="483"/>
                  </a:cubicBezTo>
                  <a:cubicBezTo>
                    <a:pt x="417" y="322"/>
                    <a:pt x="528" y="161"/>
                    <a:pt x="638" y="1"/>
                  </a:cubicBezTo>
                </a:path>
              </a:pathLst>
            </a:custGeom>
            <a:solidFill>
              <a:schemeClr val="accent6"/>
            </a:solidFill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4" name="Google Shape;1444;p8"/>
            <p:cNvSpPr/>
            <p:nvPr/>
          </p:nvSpPr>
          <p:spPr>
            <a:xfrm>
              <a:off x="2926575" y="2410025"/>
              <a:ext cx="17975" cy="24225"/>
            </a:xfrm>
            <a:custGeom>
              <a:rect b="b" l="l" r="r" t="t"/>
              <a:pathLst>
                <a:path extrusionOk="0" fill="none" h="969" w="719">
                  <a:moveTo>
                    <a:pt x="1" y="969"/>
                  </a:moveTo>
                  <a:cubicBezTo>
                    <a:pt x="126" y="803"/>
                    <a:pt x="252" y="633"/>
                    <a:pt x="377" y="467"/>
                  </a:cubicBezTo>
                  <a:cubicBezTo>
                    <a:pt x="488" y="311"/>
                    <a:pt x="603" y="156"/>
                    <a:pt x="719" y="0"/>
                  </a:cubicBezTo>
                </a:path>
              </a:pathLst>
            </a:custGeom>
            <a:solidFill>
              <a:schemeClr val="accent6"/>
            </a:solidFill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5" name="Google Shape;1445;p8"/>
            <p:cNvSpPr/>
            <p:nvPr/>
          </p:nvSpPr>
          <p:spPr>
            <a:xfrm>
              <a:off x="2740250" y="2515050"/>
              <a:ext cx="34400" cy="46450"/>
            </a:xfrm>
            <a:custGeom>
              <a:rect b="b" l="l" r="r" t="t"/>
              <a:pathLst>
                <a:path extrusionOk="0" fill="none" h="1858" w="1376">
                  <a:moveTo>
                    <a:pt x="91" y="1802"/>
                  </a:moveTo>
                  <a:cubicBezTo>
                    <a:pt x="593" y="1857"/>
                    <a:pt x="1300" y="1602"/>
                    <a:pt x="1366" y="1069"/>
                  </a:cubicBezTo>
                  <a:cubicBezTo>
                    <a:pt x="1376" y="989"/>
                    <a:pt x="1371" y="899"/>
                    <a:pt x="1345" y="803"/>
                  </a:cubicBezTo>
                  <a:cubicBezTo>
                    <a:pt x="1200" y="241"/>
                    <a:pt x="512" y="20"/>
                    <a:pt x="0" y="0"/>
                  </a:cubicBezTo>
                </a:path>
              </a:pathLst>
            </a:custGeom>
            <a:solidFill>
              <a:schemeClr val="accent6"/>
            </a:solidFill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6" name="Google Shape;1446;p8"/>
            <p:cNvSpPr/>
            <p:nvPr/>
          </p:nvSpPr>
          <p:spPr>
            <a:xfrm>
              <a:off x="2773500" y="2541650"/>
              <a:ext cx="24250" cy="47575"/>
            </a:xfrm>
            <a:custGeom>
              <a:rect b="b" l="l" r="r" t="t"/>
              <a:pathLst>
                <a:path extrusionOk="0" fill="none" h="1903" w="970">
                  <a:moveTo>
                    <a:pt x="0" y="0"/>
                  </a:moveTo>
                  <a:cubicBezTo>
                    <a:pt x="10" y="5"/>
                    <a:pt x="26" y="5"/>
                    <a:pt x="36" y="5"/>
                  </a:cubicBezTo>
                  <a:cubicBezTo>
                    <a:pt x="437" y="81"/>
                    <a:pt x="778" y="402"/>
                    <a:pt x="869" y="799"/>
                  </a:cubicBezTo>
                  <a:cubicBezTo>
                    <a:pt x="969" y="1205"/>
                    <a:pt x="788" y="1662"/>
                    <a:pt x="447" y="1903"/>
                  </a:cubicBezTo>
                </a:path>
              </a:pathLst>
            </a:custGeom>
            <a:solidFill>
              <a:schemeClr val="accent6"/>
            </a:solidFill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7" name="Google Shape;1447;p8"/>
            <p:cNvSpPr/>
            <p:nvPr/>
          </p:nvSpPr>
          <p:spPr>
            <a:xfrm>
              <a:off x="2775125" y="2498100"/>
              <a:ext cx="28775" cy="42450"/>
            </a:xfrm>
            <a:custGeom>
              <a:rect b="b" l="l" r="r" t="t"/>
              <a:pathLst>
                <a:path extrusionOk="0" fill="none" h="1698" w="1151">
                  <a:moveTo>
                    <a:pt x="1" y="1662"/>
                  </a:moveTo>
                  <a:cubicBezTo>
                    <a:pt x="397" y="1697"/>
                    <a:pt x="804" y="1466"/>
                    <a:pt x="974" y="1110"/>
                  </a:cubicBezTo>
                  <a:cubicBezTo>
                    <a:pt x="1150" y="754"/>
                    <a:pt x="1080" y="292"/>
                    <a:pt x="814" y="1"/>
                  </a:cubicBezTo>
                </a:path>
              </a:pathLst>
            </a:custGeom>
            <a:solidFill>
              <a:schemeClr val="accent6"/>
            </a:solidFill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8" name="Google Shape;1448;p8"/>
            <p:cNvSpPr/>
            <p:nvPr/>
          </p:nvSpPr>
          <p:spPr>
            <a:xfrm>
              <a:off x="2438575" y="2594850"/>
              <a:ext cx="63275" cy="18850"/>
            </a:xfrm>
            <a:custGeom>
              <a:rect b="b" l="l" r="r" t="t"/>
              <a:pathLst>
                <a:path extrusionOk="0" fill="none" h="754" w="2531">
                  <a:moveTo>
                    <a:pt x="1" y="663"/>
                  </a:moveTo>
                  <a:cubicBezTo>
                    <a:pt x="453" y="728"/>
                    <a:pt x="914" y="754"/>
                    <a:pt x="1366" y="668"/>
                  </a:cubicBezTo>
                  <a:cubicBezTo>
                    <a:pt x="1793" y="583"/>
                    <a:pt x="2209" y="382"/>
                    <a:pt x="2490" y="51"/>
                  </a:cubicBezTo>
                  <a:cubicBezTo>
                    <a:pt x="2505" y="36"/>
                    <a:pt x="2521" y="21"/>
                    <a:pt x="2531" y="1"/>
                  </a:cubicBezTo>
                </a:path>
              </a:pathLst>
            </a:custGeom>
            <a:solidFill>
              <a:schemeClr val="accent6"/>
            </a:solidFill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9" name="Google Shape;1449;p8"/>
            <p:cNvSpPr/>
            <p:nvPr/>
          </p:nvSpPr>
          <p:spPr>
            <a:xfrm>
              <a:off x="2492175" y="2591850"/>
              <a:ext cx="15700" cy="13825"/>
            </a:xfrm>
            <a:custGeom>
              <a:rect b="b" l="l" r="r" t="t"/>
              <a:pathLst>
                <a:path extrusionOk="0" fill="none" h="553" w="628">
                  <a:moveTo>
                    <a:pt x="0" y="0"/>
                  </a:moveTo>
                  <a:cubicBezTo>
                    <a:pt x="126" y="30"/>
                    <a:pt x="246" y="91"/>
                    <a:pt x="346" y="171"/>
                  </a:cubicBezTo>
                  <a:cubicBezTo>
                    <a:pt x="472" y="271"/>
                    <a:pt x="567" y="402"/>
                    <a:pt x="627" y="552"/>
                  </a:cubicBezTo>
                </a:path>
              </a:pathLst>
            </a:custGeom>
            <a:solidFill>
              <a:schemeClr val="accent6"/>
            </a:solidFill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0" name="Google Shape;1450;p8"/>
            <p:cNvSpPr/>
            <p:nvPr/>
          </p:nvSpPr>
          <p:spPr>
            <a:xfrm>
              <a:off x="2871750" y="2749450"/>
              <a:ext cx="11700" cy="24500"/>
            </a:xfrm>
            <a:custGeom>
              <a:rect b="b" l="l" r="r" t="t"/>
              <a:pathLst>
                <a:path extrusionOk="0" fill="none" h="980" w="468">
                  <a:moveTo>
                    <a:pt x="1" y="0"/>
                  </a:moveTo>
                  <a:cubicBezTo>
                    <a:pt x="136" y="337"/>
                    <a:pt x="292" y="663"/>
                    <a:pt x="467" y="979"/>
                  </a:cubicBezTo>
                </a:path>
              </a:pathLst>
            </a:custGeom>
            <a:solidFill>
              <a:schemeClr val="accent6"/>
            </a:solidFill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1" name="Google Shape;1451;p8"/>
            <p:cNvSpPr/>
            <p:nvPr/>
          </p:nvSpPr>
          <p:spPr>
            <a:xfrm>
              <a:off x="2887425" y="2740800"/>
              <a:ext cx="10700" cy="24600"/>
            </a:xfrm>
            <a:custGeom>
              <a:rect b="b" l="l" r="r" t="t"/>
              <a:pathLst>
                <a:path extrusionOk="0" fill="none" h="984" w="428">
                  <a:moveTo>
                    <a:pt x="1" y="0"/>
                  </a:moveTo>
                  <a:cubicBezTo>
                    <a:pt x="141" y="326"/>
                    <a:pt x="287" y="653"/>
                    <a:pt x="428" y="984"/>
                  </a:cubicBezTo>
                </a:path>
              </a:pathLst>
            </a:custGeom>
            <a:solidFill>
              <a:schemeClr val="accent6"/>
            </a:solidFill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2" name="Google Shape;1452;p8"/>
            <p:cNvSpPr/>
            <p:nvPr/>
          </p:nvSpPr>
          <p:spPr>
            <a:xfrm>
              <a:off x="2650525" y="2634375"/>
              <a:ext cx="109700" cy="67025"/>
            </a:xfrm>
            <a:custGeom>
              <a:rect b="b" l="l" r="r" t="t"/>
              <a:pathLst>
                <a:path extrusionOk="0" fill="none" h="2681" w="4388">
                  <a:moveTo>
                    <a:pt x="0" y="1"/>
                  </a:moveTo>
                  <a:cubicBezTo>
                    <a:pt x="1321" y="1110"/>
                    <a:pt x="2806" y="2018"/>
                    <a:pt x="4387" y="2681"/>
                  </a:cubicBezTo>
                </a:path>
              </a:pathLst>
            </a:custGeom>
            <a:solidFill>
              <a:schemeClr val="accent6"/>
            </a:solidFill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3" name="Google Shape;1453;p8"/>
            <p:cNvSpPr/>
            <p:nvPr/>
          </p:nvSpPr>
          <p:spPr>
            <a:xfrm>
              <a:off x="2536325" y="2531850"/>
              <a:ext cx="47975" cy="43325"/>
            </a:xfrm>
            <a:custGeom>
              <a:rect b="b" l="l" r="r" t="t"/>
              <a:pathLst>
                <a:path extrusionOk="0" fill="none" h="1733" w="1919">
                  <a:moveTo>
                    <a:pt x="1" y="21"/>
                  </a:moveTo>
                  <a:cubicBezTo>
                    <a:pt x="1030" y="1"/>
                    <a:pt x="1813" y="794"/>
                    <a:pt x="1918" y="1733"/>
                  </a:cubicBezTo>
                </a:path>
              </a:pathLst>
            </a:custGeom>
            <a:noFill/>
            <a:ln cap="rnd" cmpd="sng" w="10425">
              <a:solidFill>
                <a:schemeClr val="accent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54" name="Google Shape;1454;p8"/>
          <p:cNvGrpSpPr/>
          <p:nvPr/>
        </p:nvGrpSpPr>
        <p:grpSpPr>
          <a:xfrm flipH="1">
            <a:off x="7527998" y="3453275"/>
            <a:ext cx="2074856" cy="1830674"/>
            <a:chOff x="2489900" y="3367200"/>
            <a:chExt cx="903250" cy="796950"/>
          </a:xfrm>
        </p:grpSpPr>
        <p:sp>
          <p:nvSpPr>
            <p:cNvPr id="1455" name="Google Shape;1455;p8"/>
            <p:cNvSpPr/>
            <p:nvPr/>
          </p:nvSpPr>
          <p:spPr>
            <a:xfrm>
              <a:off x="2713025" y="3820200"/>
              <a:ext cx="71425" cy="42300"/>
            </a:xfrm>
            <a:custGeom>
              <a:rect b="b" l="l" r="r" t="t"/>
              <a:pathLst>
                <a:path extrusionOk="0" h="1692" w="2857">
                  <a:moveTo>
                    <a:pt x="1817" y="0"/>
                  </a:moveTo>
                  <a:cubicBezTo>
                    <a:pt x="1205" y="131"/>
                    <a:pt x="597" y="286"/>
                    <a:pt x="0" y="477"/>
                  </a:cubicBezTo>
                  <a:cubicBezTo>
                    <a:pt x="226" y="868"/>
                    <a:pt x="417" y="1290"/>
                    <a:pt x="633" y="1692"/>
                  </a:cubicBezTo>
                  <a:cubicBezTo>
                    <a:pt x="1365" y="1521"/>
                    <a:pt x="2108" y="1395"/>
                    <a:pt x="2856" y="1300"/>
                  </a:cubicBezTo>
                  <a:cubicBezTo>
                    <a:pt x="2610" y="1104"/>
                    <a:pt x="2389" y="888"/>
                    <a:pt x="2199" y="637"/>
                  </a:cubicBezTo>
                  <a:cubicBezTo>
                    <a:pt x="2053" y="442"/>
                    <a:pt x="1928" y="221"/>
                    <a:pt x="181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6" name="Google Shape;1456;p8"/>
            <p:cNvSpPr/>
            <p:nvPr/>
          </p:nvSpPr>
          <p:spPr>
            <a:xfrm>
              <a:off x="2908525" y="3960850"/>
              <a:ext cx="141175" cy="150100"/>
            </a:xfrm>
            <a:custGeom>
              <a:rect b="b" l="l" r="r" t="t"/>
              <a:pathLst>
                <a:path extrusionOk="0" h="6004" w="5647">
                  <a:moveTo>
                    <a:pt x="0" y="1"/>
                  </a:moveTo>
                  <a:cubicBezTo>
                    <a:pt x="141" y="764"/>
                    <a:pt x="276" y="1527"/>
                    <a:pt x="412" y="2294"/>
                  </a:cubicBezTo>
                  <a:cubicBezTo>
                    <a:pt x="1747" y="3444"/>
                    <a:pt x="3233" y="4498"/>
                    <a:pt x="3840" y="6004"/>
                  </a:cubicBezTo>
                  <a:lnTo>
                    <a:pt x="5647" y="6004"/>
                  </a:lnTo>
                  <a:cubicBezTo>
                    <a:pt x="5361" y="4307"/>
                    <a:pt x="4056" y="3273"/>
                    <a:pt x="2675" y="2274"/>
                  </a:cubicBezTo>
                  <a:cubicBezTo>
                    <a:pt x="1712" y="1572"/>
                    <a:pt x="713" y="884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7" name="Google Shape;1457;p8"/>
            <p:cNvSpPr/>
            <p:nvPr/>
          </p:nvSpPr>
          <p:spPr>
            <a:xfrm>
              <a:off x="2671350" y="3718300"/>
              <a:ext cx="89875" cy="101925"/>
            </a:xfrm>
            <a:custGeom>
              <a:rect b="b" l="l" r="r" t="t"/>
              <a:pathLst>
                <a:path extrusionOk="0" h="4077" w="3595">
                  <a:moveTo>
                    <a:pt x="16" y="0"/>
                  </a:moveTo>
                  <a:lnTo>
                    <a:pt x="1" y="41"/>
                  </a:lnTo>
                  <a:cubicBezTo>
                    <a:pt x="181" y="487"/>
                    <a:pt x="297" y="954"/>
                    <a:pt x="472" y="1396"/>
                  </a:cubicBezTo>
                  <a:cubicBezTo>
                    <a:pt x="1195" y="1662"/>
                    <a:pt x="1963" y="1868"/>
                    <a:pt x="2505" y="2410"/>
                  </a:cubicBezTo>
                  <a:cubicBezTo>
                    <a:pt x="2967" y="2866"/>
                    <a:pt x="3193" y="3494"/>
                    <a:pt x="3484" y="4076"/>
                  </a:cubicBezTo>
                  <a:cubicBezTo>
                    <a:pt x="3494" y="4071"/>
                    <a:pt x="3504" y="4071"/>
                    <a:pt x="3514" y="4066"/>
                  </a:cubicBezTo>
                  <a:cubicBezTo>
                    <a:pt x="3564" y="3238"/>
                    <a:pt x="3595" y="2400"/>
                    <a:pt x="3564" y="1566"/>
                  </a:cubicBezTo>
                  <a:lnTo>
                    <a:pt x="3579" y="1556"/>
                  </a:lnTo>
                  <a:cubicBezTo>
                    <a:pt x="3208" y="1004"/>
                    <a:pt x="2781" y="537"/>
                    <a:pt x="2149" y="342"/>
                  </a:cubicBezTo>
                  <a:cubicBezTo>
                    <a:pt x="1617" y="176"/>
                    <a:pt x="1050" y="246"/>
                    <a:pt x="508" y="141"/>
                  </a:cubicBezTo>
                  <a:cubicBezTo>
                    <a:pt x="342" y="111"/>
                    <a:pt x="176" y="61"/>
                    <a:pt x="1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8" name="Google Shape;1458;p8"/>
            <p:cNvSpPr/>
            <p:nvPr/>
          </p:nvSpPr>
          <p:spPr>
            <a:xfrm>
              <a:off x="3088950" y="3831350"/>
              <a:ext cx="93025" cy="154125"/>
            </a:xfrm>
            <a:custGeom>
              <a:rect b="b" l="l" r="r" t="t"/>
              <a:pathLst>
                <a:path extrusionOk="0" h="6165" w="3721">
                  <a:moveTo>
                    <a:pt x="1045" y="1"/>
                  </a:moveTo>
                  <a:cubicBezTo>
                    <a:pt x="739" y="959"/>
                    <a:pt x="327" y="1893"/>
                    <a:pt x="1" y="2852"/>
                  </a:cubicBezTo>
                  <a:lnTo>
                    <a:pt x="66" y="2877"/>
                  </a:lnTo>
                  <a:cubicBezTo>
                    <a:pt x="935" y="4006"/>
                    <a:pt x="1848" y="5105"/>
                    <a:pt x="2807" y="6164"/>
                  </a:cubicBezTo>
                  <a:cubicBezTo>
                    <a:pt x="3123" y="5135"/>
                    <a:pt x="3494" y="4112"/>
                    <a:pt x="3720" y="3073"/>
                  </a:cubicBezTo>
                  <a:cubicBezTo>
                    <a:pt x="2772" y="2099"/>
                    <a:pt x="1878" y="1070"/>
                    <a:pt x="10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9" name="Google Shape;1459;p8"/>
            <p:cNvSpPr/>
            <p:nvPr/>
          </p:nvSpPr>
          <p:spPr>
            <a:xfrm>
              <a:off x="3157725" y="3563950"/>
              <a:ext cx="41800" cy="101425"/>
            </a:xfrm>
            <a:custGeom>
              <a:rect b="b" l="l" r="r" t="t"/>
              <a:pathLst>
                <a:path extrusionOk="0" h="4057" w="1672">
                  <a:moveTo>
                    <a:pt x="1401" y="1"/>
                  </a:moveTo>
                  <a:cubicBezTo>
                    <a:pt x="1014" y="819"/>
                    <a:pt x="578" y="1667"/>
                    <a:pt x="156" y="2465"/>
                  </a:cubicBezTo>
                  <a:cubicBezTo>
                    <a:pt x="136" y="2445"/>
                    <a:pt x="116" y="2425"/>
                    <a:pt x="96" y="2400"/>
                  </a:cubicBezTo>
                  <a:cubicBezTo>
                    <a:pt x="61" y="2922"/>
                    <a:pt x="21" y="3444"/>
                    <a:pt x="1" y="3966"/>
                  </a:cubicBezTo>
                  <a:cubicBezTo>
                    <a:pt x="31" y="3996"/>
                    <a:pt x="61" y="4026"/>
                    <a:pt x="91" y="4056"/>
                  </a:cubicBezTo>
                  <a:cubicBezTo>
                    <a:pt x="618" y="3379"/>
                    <a:pt x="1080" y="2691"/>
                    <a:pt x="1607" y="2013"/>
                  </a:cubicBezTo>
                  <a:lnTo>
                    <a:pt x="1672" y="2003"/>
                  </a:lnTo>
                  <a:cubicBezTo>
                    <a:pt x="1592" y="1336"/>
                    <a:pt x="1516" y="668"/>
                    <a:pt x="14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0" name="Google Shape;1460;p8"/>
            <p:cNvSpPr/>
            <p:nvPr/>
          </p:nvSpPr>
          <p:spPr>
            <a:xfrm>
              <a:off x="2728825" y="3852700"/>
              <a:ext cx="190125" cy="166275"/>
            </a:xfrm>
            <a:custGeom>
              <a:rect b="b" l="l" r="r" t="t"/>
              <a:pathLst>
                <a:path extrusionOk="0" h="6651" w="7605">
                  <a:moveTo>
                    <a:pt x="2224" y="0"/>
                  </a:moveTo>
                  <a:cubicBezTo>
                    <a:pt x="1476" y="95"/>
                    <a:pt x="733" y="221"/>
                    <a:pt x="1" y="392"/>
                  </a:cubicBezTo>
                  <a:cubicBezTo>
                    <a:pt x="201" y="758"/>
                    <a:pt x="422" y="1109"/>
                    <a:pt x="708" y="1410"/>
                  </a:cubicBezTo>
                  <a:cubicBezTo>
                    <a:pt x="1481" y="2229"/>
                    <a:pt x="2651" y="2610"/>
                    <a:pt x="3353" y="3493"/>
                  </a:cubicBezTo>
                  <a:cubicBezTo>
                    <a:pt x="3966" y="4261"/>
                    <a:pt x="4126" y="5285"/>
                    <a:pt x="4443" y="6214"/>
                  </a:cubicBezTo>
                  <a:cubicBezTo>
                    <a:pt x="4458" y="6259"/>
                    <a:pt x="4473" y="6299"/>
                    <a:pt x="4488" y="6339"/>
                  </a:cubicBezTo>
                  <a:lnTo>
                    <a:pt x="4548" y="6319"/>
                  </a:lnTo>
                  <a:cubicBezTo>
                    <a:pt x="4814" y="6334"/>
                    <a:pt x="5080" y="6354"/>
                    <a:pt x="5346" y="6380"/>
                  </a:cubicBezTo>
                  <a:cubicBezTo>
                    <a:pt x="6104" y="6450"/>
                    <a:pt x="6857" y="6545"/>
                    <a:pt x="7605" y="6651"/>
                  </a:cubicBezTo>
                  <a:cubicBezTo>
                    <a:pt x="7605" y="6641"/>
                    <a:pt x="7600" y="6631"/>
                    <a:pt x="7600" y="6620"/>
                  </a:cubicBezTo>
                  <a:cubicBezTo>
                    <a:pt x="6606" y="5767"/>
                    <a:pt x="5692" y="4864"/>
                    <a:pt x="5271" y="3679"/>
                  </a:cubicBezTo>
                  <a:cubicBezTo>
                    <a:pt x="5090" y="3177"/>
                    <a:pt x="5005" y="2640"/>
                    <a:pt x="4754" y="2173"/>
                  </a:cubicBezTo>
                  <a:cubicBezTo>
                    <a:pt x="4227" y="1180"/>
                    <a:pt x="3097" y="708"/>
                    <a:pt x="22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1" name="Google Shape;1461;p8"/>
            <p:cNvSpPr/>
            <p:nvPr/>
          </p:nvSpPr>
          <p:spPr>
            <a:xfrm>
              <a:off x="2512875" y="3681350"/>
              <a:ext cx="170425" cy="86025"/>
            </a:xfrm>
            <a:custGeom>
              <a:rect b="b" l="l" r="r" t="t"/>
              <a:pathLst>
                <a:path extrusionOk="0" h="3441" w="6817">
                  <a:moveTo>
                    <a:pt x="371" y="1"/>
                  </a:moveTo>
                  <a:cubicBezTo>
                    <a:pt x="252" y="1"/>
                    <a:pt x="132" y="6"/>
                    <a:pt x="10" y="18"/>
                  </a:cubicBezTo>
                  <a:lnTo>
                    <a:pt x="0" y="98"/>
                  </a:lnTo>
                  <a:cubicBezTo>
                    <a:pt x="849" y="203"/>
                    <a:pt x="1777" y="821"/>
                    <a:pt x="2329" y="1403"/>
                  </a:cubicBezTo>
                  <a:cubicBezTo>
                    <a:pt x="2957" y="2071"/>
                    <a:pt x="3474" y="2874"/>
                    <a:pt x="4176" y="3441"/>
                  </a:cubicBezTo>
                  <a:cubicBezTo>
                    <a:pt x="4508" y="3371"/>
                    <a:pt x="4839" y="3300"/>
                    <a:pt x="5165" y="3230"/>
                  </a:cubicBezTo>
                  <a:cubicBezTo>
                    <a:pt x="5717" y="3115"/>
                    <a:pt x="6264" y="2994"/>
                    <a:pt x="6817" y="2879"/>
                  </a:cubicBezTo>
                  <a:cubicBezTo>
                    <a:pt x="6817" y="2879"/>
                    <a:pt x="6811" y="2879"/>
                    <a:pt x="6811" y="2874"/>
                  </a:cubicBezTo>
                  <a:cubicBezTo>
                    <a:pt x="6726" y="2844"/>
                    <a:pt x="6641" y="2808"/>
                    <a:pt x="6556" y="2778"/>
                  </a:cubicBezTo>
                  <a:cubicBezTo>
                    <a:pt x="4435" y="1930"/>
                    <a:pt x="2600" y="1"/>
                    <a:pt x="3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2" name="Google Shape;1462;p8"/>
            <p:cNvSpPr/>
            <p:nvPr/>
          </p:nvSpPr>
          <p:spPr>
            <a:xfrm>
              <a:off x="2758450" y="3757200"/>
              <a:ext cx="28625" cy="95525"/>
            </a:xfrm>
            <a:custGeom>
              <a:rect b="b" l="l" r="r" t="t"/>
              <a:pathLst>
                <a:path extrusionOk="0" h="3821" w="1145">
                  <a:moveTo>
                    <a:pt x="95" y="0"/>
                  </a:moveTo>
                  <a:lnTo>
                    <a:pt x="80" y="10"/>
                  </a:lnTo>
                  <a:cubicBezTo>
                    <a:pt x="111" y="844"/>
                    <a:pt x="80" y="1682"/>
                    <a:pt x="30" y="2510"/>
                  </a:cubicBezTo>
                  <a:cubicBezTo>
                    <a:pt x="20" y="2515"/>
                    <a:pt x="10" y="2515"/>
                    <a:pt x="0" y="2520"/>
                  </a:cubicBezTo>
                  <a:cubicBezTo>
                    <a:pt x="111" y="2741"/>
                    <a:pt x="236" y="2962"/>
                    <a:pt x="382" y="3157"/>
                  </a:cubicBezTo>
                  <a:cubicBezTo>
                    <a:pt x="572" y="3408"/>
                    <a:pt x="793" y="3624"/>
                    <a:pt x="1039" y="3820"/>
                  </a:cubicBezTo>
                  <a:cubicBezTo>
                    <a:pt x="1064" y="3815"/>
                    <a:pt x="1089" y="3815"/>
                    <a:pt x="1114" y="3810"/>
                  </a:cubicBezTo>
                  <a:cubicBezTo>
                    <a:pt x="1144" y="3107"/>
                    <a:pt x="1104" y="2369"/>
                    <a:pt x="1124" y="1667"/>
                  </a:cubicBezTo>
                  <a:cubicBezTo>
                    <a:pt x="748" y="1135"/>
                    <a:pt x="447" y="527"/>
                    <a:pt x="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3" name="Google Shape;1463;p8"/>
            <p:cNvSpPr/>
            <p:nvPr/>
          </p:nvSpPr>
          <p:spPr>
            <a:xfrm>
              <a:off x="3069250" y="3902625"/>
              <a:ext cx="89875" cy="208325"/>
            </a:xfrm>
            <a:custGeom>
              <a:rect b="b" l="l" r="r" t="t"/>
              <a:pathLst>
                <a:path extrusionOk="0" h="8333" w="3595">
                  <a:moveTo>
                    <a:pt x="789" y="1"/>
                  </a:moveTo>
                  <a:cubicBezTo>
                    <a:pt x="754" y="101"/>
                    <a:pt x="719" y="201"/>
                    <a:pt x="689" y="302"/>
                  </a:cubicBezTo>
                  <a:cubicBezTo>
                    <a:pt x="302" y="1522"/>
                    <a:pt x="1" y="2917"/>
                    <a:pt x="237" y="4202"/>
                  </a:cubicBezTo>
                  <a:cubicBezTo>
                    <a:pt x="458" y="4694"/>
                    <a:pt x="684" y="5181"/>
                    <a:pt x="874" y="5688"/>
                  </a:cubicBezTo>
                  <a:cubicBezTo>
                    <a:pt x="1196" y="6521"/>
                    <a:pt x="1421" y="7444"/>
                    <a:pt x="1411" y="8333"/>
                  </a:cubicBezTo>
                  <a:lnTo>
                    <a:pt x="3063" y="8333"/>
                  </a:lnTo>
                  <a:cubicBezTo>
                    <a:pt x="3033" y="7650"/>
                    <a:pt x="2967" y="6957"/>
                    <a:pt x="2997" y="6275"/>
                  </a:cubicBezTo>
                  <a:cubicBezTo>
                    <a:pt x="3043" y="5271"/>
                    <a:pt x="3299" y="4287"/>
                    <a:pt x="3595" y="3313"/>
                  </a:cubicBezTo>
                  <a:cubicBezTo>
                    <a:pt x="2636" y="2254"/>
                    <a:pt x="1723" y="1155"/>
                    <a:pt x="854" y="26"/>
                  </a:cubicBezTo>
                  <a:lnTo>
                    <a:pt x="78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4" name="Google Shape;1464;p8"/>
            <p:cNvSpPr/>
            <p:nvPr/>
          </p:nvSpPr>
          <p:spPr>
            <a:xfrm>
              <a:off x="3156850" y="3614025"/>
              <a:ext cx="95650" cy="296775"/>
            </a:xfrm>
            <a:custGeom>
              <a:rect b="b" l="l" r="r" t="t"/>
              <a:pathLst>
                <a:path extrusionOk="0" h="11871" w="3826">
                  <a:moveTo>
                    <a:pt x="1707" y="0"/>
                  </a:moveTo>
                  <a:lnTo>
                    <a:pt x="1642" y="10"/>
                  </a:lnTo>
                  <a:cubicBezTo>
                    <a:pt x="1115" y="688"/>
                    <a:pt x="653" y="1376"/>
                    <a:pt x="126" y="2053"/>
                  </a:cubicBezTo>
                  <a:cubicBezTo>
                    <a:pt x="96" y="2023"/>
                    <a:pt x="66" y="1993"/>
                    <a:pt x="36" y="1963"/>
                  </a:cubicBezTo>
                  <a:lnTo>
                    <a:pt x="36" y="1963"/>
                  </a:lnTo>
                  <a:cubicBezTo>
                    <a:pt x="0" y="2826"/>
                    <a:pt x="10" y="3690"/>
                    <a:pt x="141" y="4543"/>
                  </a:cubicBezTo>
                  <a:cubicBezTo>
                    <a:pt x="407" y="6295"/>
                    <a:pt x="1175" y="7961"/>
                    <a:pt x="1225" y="9733"/>
                  </a:cubicBezTo>
                  <a:cubicBezTo>
                    <a:pt x="1245" y="10420"/>
                    <a:pt x="1155" y="11093"/>
                    <a:pt x="1004" y="11766"/>
                  </a:cubicBezTo>
                  <a:cubicBezTo>
                    <a:pt x="1039" y="11801"/>
                    <a:pt x="1075" y="11836"/>
                    <a:pt x="1105" y="11871"/>
                  </a:cubicBezTo>
                  <a:cubicBezTo>
                    <a:pt x="2013" y="10601"/>
                    <a:pt x="2927" y="9276"/>
                    <a:pt x="3825" y="8006"/>
                  </a:cubicBezTo>
                  <a:cubicBezTo>
                    <a:pt x="3785" y="7765"/>
                    <a:pt x="3735" y="7524"/>
                    <a:pt x="3675" y="7288"/>
                  </a:cubicBezTo>
                  <a:cubicBezTo>
                    <a:pt x="3514" y="6666"/>
                    <a:pt x="3293" y="6054"/>
                    <a:pt x="3062" y="5441"/>
                  </a:cubicBezTo>
                  <a:cubicBezTo>
                    <a:pt x="2751" y="4608"/>
                    <a:pt x="2415" y="3780"/>
                    <a:pt x="2189" y="2922"/>
                  </a:cubicBezTo>
                  <a:cubicBezTo>
                    <a:pt x="1938" y="1968"/>
                    <a:pt x="1817" y="984"/>
                    <a:pt x="17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5" name="Google Shape;1465;p8"/>
            <p:cNvSpPr/>
            <p:nvPr/>
          </p:nvSpPr>
          <p:spPr>
            <a:xfrm>
              <a:off x="3123350" y="3437975"/>
              <a:ext cx="69400" cy="187625"/>
            </a:xfrm>
            <a:custGeom>
              <a:rect b="b" l="l" r="r" t="t"/>
              <a:pathLst>
                <a:path extrusionOk="0" h="7505" w="2776">
                  <a:moveTo>
                    <a:pt x="0" y="0"/>
                  </a:moveTo>
                  <a:lnTo>
                    <a:pt x="0" y="0"/>
                  </a:lnTo>
                  <a:cubicBezTo>
                    <a:pt x="1325" y="1476"/>
                    <a:pt x="1627" y="3609"/>
                    <a:pt x="1576" y="5597"/>
                  </a:cubicBezTo>
                  <a:cubicBezTo>
                    <a:pt x="1561" y="6214"/>
                    <a:pt x="1516" y="6827"/>
                    <a:pt x="1471" y="7439"/>
                  </a:cubicBezTo>
                  <a:cubicBezTo>
                    <a:pt x="1491" y="7464"/>
                    <a:pt x="1511" y="7484"/>
                    <a:pt x="1531" y="7504"/>
                  </a:cubicBezTo>
                  <a:cubicBezTo>
                    <a:pt x="1953" y="6706"/>
                    <a:pt x="2389" y="5858"/>
                    <a:pt x="2776" y="5040"/>
                  </a:cubicBezTo>
                  <a:cubicBezTo>
                    <a:pt x="2736" y="4829"/>
                    <a:pt x="2701" y="4623"/>
                    <a:pt x="2650" y="4412"/>
                  </a:cubicBezTo>
                  <a:cubicBezTo>
                    <a:pt x="2284" y="2741"/>
                    <a:pt x="1441" y="894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6" name="Google Shape;1466;p8"/>
            <p:cNvSpPr/>
            <p:nvPr/>
          </p:nvSpPr>
          <p:spPr>
            <a:xfrm>
              <a:off x="3095100" y="3562075"/>
              <a:ext cx="65025" cy="101025"/>
            </a:xfrm>
            <a:custGeom>
              <a:rect b="b" l="l" r="r" t="t"/>
              <a:pathLst>
                <a:path extrusionOk="0" h="4041" w="2601">
                  <a:moveTo>
                    <a:pt x="242" y="0"/>
                  </a:moveTo>
                  <a:cubicBezTo>
                    <a:pt x="101" y="527"/>
                    <a:pt x="1" y="1054"/>
                    <a:pt x="6" y="1602"/>
                  </a:cubicBezTo>
                  <a:cubicBezTo>
                    <a:pt x="6" y="1637"/>
                    <a:pt x="11" y="1672"/>
                    <a:pt x="11" y="1702"/>
                  </a:cubicBezTo>
                  <a:cubicBezTo>
                    <a:pt x="864" y="2460"/>
                    <a:pt x="1692" y="3243"/>
                    <a:pt x="2506" y="4041"/>
                  </a:cubicBezTo>
                  <a:cubicBezTo>
                    <a:pt x="2526" y="3519"/>
                    <a:pt x="2566" y="2997"/>
                    <a:pt x="2601" y="2475"/>
                  </a:cubicBezTo>
                  <a:cubicBezTo>
                    <a:pt x="1833" y="1657"/>
                    <a:pt x="1065" y="834"/>
                    <a:pt x="297" y="15"/>
                  </a:cubicBezTo>
                  <a:lnTo>
                    <a:pt x="2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7" name="Google Shape;1467;p8"/>
            <p:cNvSpPr/>
            <p:nvPr/>
          </p:nvSpPr>
          <p:spPr>
            <a:xfrm>
              <a:off x="2841000" y="4010675"/>
              <a:ext cx="163525" cy="100275"/>
            </a:xfrm>
            <a:custGeom>
              <a:rect b="b" l="l" r="r" t="t"/>
              <a:pathLst>
                <a:path extrusionOk="0" h="4011" w="6541">
                  <a:moveTo>
                    <a:pt x="61" y="0"/>
                  </a:moveTo>
                  <a:lnTo>
                    <a:pt x="1" y="20"/>
                  </a:lnTo>
                  <a:cubicBezTo>
                    <a:pt x="583" y="1657"/>
                    <a:pt x="1743" y="3057"/>
                    <a:pt x="3198" y="4011"/>
                  </a:cubicBezTo>
                  <a:lnTo>
                    <a:pt x="6541" y="4011"/>
                  </a:lnTo>
                  <a:cubicBezTo>
                    <a:pt x="5934" y="2505"/>
                    <a:pt x="4448" y="1451"/>
                    <a:pt x="3113" y="301"/>
                  </a:cubicBezTo>
                  <a:lnTo>
                    <a:pt x="3113" y="301"/>
                  </a:lnTo>
                  <a:cubicBezTo>
                    <a:pt x="3113" y="312"/>
                    <a:pt x="3118" y="322"/>
                    <a:pt x="3118" y="332"/>
                  </a:cubicBezTo>
                  <a:cubicBezTo>
                    <a:pt x="2370" y="226"/>
                    <a:pt x="1617" y="131"/>
                    <a:pt x="859" y="61"/>
                  </a:cubicBezTo>
                  <a:cubicBezTo>
                    <a:pt x="593" y="35"/>
                    <a:pt x="327" y="15"/>
                    <a:pt x="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8" name="Google Shape;1468;p8"/>
            <p:cNvSpPr/>
            <p:nvPr/>
          </p:nvSpPr>
          <p:spPr>
            <a:xfrm>
              <a:off x="2489900" y="3671900"/>
              <a:ext cx="193275" cy="81300"/>
            </a:xfrm>
            <a:custGeom>
              <a:rect b="b" l="l" r="r" t="t"/>
              <a:pathLst>
                <a:path extrusionOk="0" h="3252" w="7731">
                  <a:moveTo>
                    <a:pt x="2535" y="1"/>
                  </a:moveTo>
                  <a:cubicBezTo>
                    <a:pt x="1659" y="1"/>
                    <a:pt x="783" y="199"/>
                    <a:pt x="1" y="597"/>
                  </a:cubicBezTo>
                  <a:cubicBezTo>
                    <a:pt x="201" y="502"/>
                    <a:pt x="423" y="457"/>
                    <a:pt x="654" y="457"/>
                  </a:cubicBezTo>
                  <a:cubicBezTo>
                    <a:pt x="741" y="457"/>
                    <a:pt x="830" y="464"/>
                    <a:pt x="919" y="476"/>
                  </a:cubicBezTo>
                  <a:lnTo>
                    <a:pt x="929" y="396"/>
                  </a:lnTo>
                  <a:cubicBezTo>
                    <a:pt x="1051" y="384"/>
                    <a:pt x="1171" y="379"/>
                    <a:pt x="1290" y="379"/>
                  </a:cubicBezTo>
                  <a:cubicBezTo>
                    <a:pt x="3519" y="379"/>
                    <a:pt x="5354" y="2308"/>
                    <a:pt x="7475" y="3156"/>
                  </a:cubicBezTo>
                  <a:cubicBezTo>
                    <a:pt x="7560" y="3186"/>
                    <a:pt x="7645" y="3222"/>
                    <a:pt x="7730" y="3252"/>
                  </a:cubicBezTo>
                  <a:cubicBezTo>
                    <a:pt x="7555" y="2810"/>
                    <a:pt x="7439" y="2343"/>
                    <a:pt x="7259" y="1897"/>
                  </a:cubicBezTo>
                  <a:lnTo>
                    <a:pt x="7274" y="1856"/>
                  </a:lnTo>
                  <a:cubicBezTo>
                    <a:pt x="6531" y="1575"/>
                    <a:pt x="5888" y="1033"/>
                    <a:pt x="5181" y="652"/>
                  </a:cubicBezTo>
                  <a:cubicBezTo>
                    <a:pt x="4370" y="218"/>
                    <a:pt x="3452" y="1"/>
                    <a:pt x="25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9" name="Google Shape;1469;p8"/>
            <p:cNvSpPr/>
            <p:nvPr/>
          </p:nvSpPr>
          <p:spPr>
            <a:xfrm>
              <a:off x="2617275" y="3753175"/>
              <a:ext cx="141200" cy="78950"/>
            </a:xfrm>
            <a:custGeom>
              <a:rect b="b" l="l" r="r" t="t"/>
              <a:pathLst>
                <a:path extrusionOk="0" h="3158" w="5648">
                  <a:moveTo>
                    <a:pt x="2635" y="1"/>
                  </a:moveTo>
                  <a:cubicBezTo>
                    <a:pt x="2635" y="6"/>
                    <a:pt x="2641" y="6"/>
                    <a:pt x="2641" y="6"/>
                  </a:cubicBezTo>
                  <a:cubicBezTo>
                    <a:pt x="2088" y="121"/>
                    <a:pt x="1541" y="242"/>
                    <a:pt x="989" y="357"/>
                  </a:cubicBezTo>
                  <a:cubicBezTo>
                    <a:pt x="663" y="427"/>
                    <a:pt x="332" y="498"/>
                    <a:pt x="0" y="568"/>
                  </a:cubicBezTo>
                  <a:cubicBezTo>
                    <a:pt x="151" y="688"/>
                    <a:pt x="307" y="799"/>
                    <a:pt x="477" y="894"/>
                  </a:cubicBezTo>
                  <a:cubicBezTo>
                    <a:pt x="1215" y="1311"/>
                    <a:pt x="2103" y="1411"/>
                    <a:pt x="2791" y="1898"/>
                  </a:cubicBezTo>
                  <a:cubicBezTo>
                    <a:pt x="3248" y="2219"/>
                    <a:pt x="3559" y="2671"/>
                    <a:pt x="3830" y="3158"/>
                  </a:cubicBezTo>
                  <a:cubicBezTo>
                    <a:pt x="4427" y="2967"/>
                    <a:pt x="5035" y="2812"/>
                    <a:pt x="5647" y="2681"/>
                  </a:cubicBezTo>
                  <a:cubicBezTo>
                    <a:pt x="5356" y="2099"/>
                    <a:pt x="5130" y="1471"/>
                    <a:pt x="4668" y="1015"/>
                  </a:cubicBezTo>
                  <a:cubicBezTo>
                    <a:pt x="4126" y="473"/>
                    <a:pt x="3358" y="267"/>
                    <a:pt x="26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0" name="Google Shape;1470;p8"/>
            <p:cNvSpPr/>
            <p:nvPr/>
          </p:nvSpPr>
          <p:spPr>
            <a:xfrm>
              <a:off x="2784425" y="3798850"/>
              <a:ext cx="134400" cy="219375"/>
            </a:xfrm>
            <a:custGeom>
              <a:rect b="b" l="l" r="r" t="t"/>
              <a:pathLst>
                <a:path extrusionOk="0" h="8775" w="5376">
                  <a:moveTo>
                    <a:pt x="85" y="1"/>
                  </a:moveTo>
                  <a:cubicBezTo>
                    <a:pt x="65" y="703"/>
                    <a:pt x="105" y="1441"/>
                    <a:pt x="75" y="2144"/>
                  </a:cubicBezTo>
                  <a:cubicBezTo>
                    <a:pt x="50" y="2149"/>
                    <a:pt x="25" y="2149"/>
                    <a:pt x="0" y="2154"/>
                  </a:cubicBezTo>
                  <a:cubicBezTo>
                    <a:pt x="873" y="2862"/>
                    <a:pt x="2003" y="3334"/>
                    <a:pt x="2530" y="4327"/>
                  </a:cubicBezTo>
                  <a:cubicBezTo>
                    <a:pt x="2781" y="4794"/>
                    <a:pt x="2866" y="5331"/>
                    <a:pt x="3047" y="5833"/>
                  </a:cubicBezTo>
                  <a:cubicBezTo>
                    <a:pt x="3468" y="7018"/>
                    <a:pt x="4382" y="7921"/>
                    <a:pt x="5376" y="8774"/>
                  </a:cubicBezTo>
                  <a:cubicBezTo>
                    <a:pt x="5240" y="8007"/>
                    <a:pt x="5105" y="7244"/>
                    <a:pt x="4964" y="6481"/>
                  </a:cubicBezTo>
                  <a:cubicBezTo>
                    <a:pt x="4658" y="6099"/>
                    <a:pt x="4402" y="5678"/>
                    <a:pt x="4231" y="5206"/>
                  </a:cubicBezTo>
                  <a:cubicBezTo>
                    <a:pt x="3800" y="4041"/>
                    <a:pt x="3473" y="2761"/>
                    <a:pt x="2540" y="1943"/>
                  </a:cubicBezTo>
                  <a:cubicBezTo>
                    <a:pt x="1968" y="1441"/>
                    <a:pt x="1225" y="1165"/>
                    <a:pt x="658" y="653"/>
                  </a:cubicBezTo>
                  <a:cubicBezTo>
                    <a:pt x="442" y="463"/>
                    <a:pt x="256" y="237"/>
                    <a:pt x="8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1" name="Google Shape;1471;p8"/>
            <p:cNvSpPr/>
            <p:nvPr/>
          </p:nvSpPr>
          <p:spPr>
            <a:xfrm>
              <a:off x="3101125" y="3432075"/>
              <a:ext cx="62900" cy="191875"/>
            </a:xfrm>
            <a:custGeom>
              <a:rect b="b" l="l" r="r" t="t"/>
              <a:pathLst>
                <a:path extrusionOk="0" h="7675" w="2516">
                  <a:moveTo>
                    <a:pt x="453" y="0"/>
                  </a:moveTo>
                  <a:cubicBezTo>
                    <a:pt x="1030" y="1014"/>
                    <a:pt x="869" y="2279"/>
                    <a:pt x="548" y="3403"/>
                  </a:cubicBezTo>
                  <a:cubicBezTo>
                    <a:pt x="377" y="4001"/>
                    <a:pt x="161" y="4598"/>
                    <a:pt x="1" y="5200"/>
                  </a:cubicBezTo>
                  <a:lnTo>
                    <a:pt x="56" y="5215"/>
                  </a:lnTo>
                  <a:cubicBezTo>
                    <a:pt x="824" y="6034"/>
                    <a:pt x="1592" y="6857"/>
                    <a:pt x="2360" y="7675"/>
                  </a:cubicBezTo>
                  <a:cubicBezTo>
                    <a:pt x="2405" y="7063"/>
                    <a:pt x="2450" y="6450"/>
                    <a:pt x="2465" y="5833"/>
                  </a:cubicBezTo>
                  <a:cubicBezTo>
                    <a:pt x="2516" y="3845"/>
                    <a:pt x="2214" y="1712"/>
                    <a:pt x="889" y="236"/>
                  </a:cubicBezTo>
                  <a:cubicBezTo>
                    <a:pt x="749" y="146"/>
                    <a:pt x="608" y="71"/>
                    <a:pt x="4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2" name="Google Shape;1472;p8"/>
            <p:cNvSpPr/>
            <p:nvPr/>
          </p:nvSpPr>
          <p:spPr>
            <a:xfrm>
              <a:off x="3143425" y="3814175"/>
              <a:ext cx="114325" cy="296775"/>
            </a:xfrm>
            <a:custGeom>
              <a:rect b="b" l="l" r="r" t="t"/>
              <a:pathLst>
                <a:path extrusionOk="0" h="11871" w="4573">
                  <a:moveTo>
                    <a:pt x="4362" y="0"/>
                  </a:moveTo>
                  <a:cubicBezTo>
                    <a:pt x="3464" y="1270"/>
                    <a:pt x="2550" y="2595"/>
                    <a:pt x="1642" y="3865"/>
                  </a:cubicBezTo>
                  <a:cubicBezTo>
                    <a:pt x="1612" y="3830"/>
                    <a:pt x="1576" y="3795"/>
                    <a:pt x="1541" y="3760"/>
                  </a:cubicBezTo>
                  <a:cubicBezTo>
                    <a:pt x="1315" y="4799"/>
                    <a:pt x="944" y="5822"/>
                    <a:pt x="628" y="6851"/>
                  </a:cubicBezTo>
                  <a:cubicBezTo>
                    <a:pt x="327" y="7825"/>
                    <a:pt x="76" y="8809"/>
                    <a:pt x="30" y="9813"/>
                  </a:cubicBezTo>
                  <a:cubicBezTo>
                    <a:pt x="0" y="10495"/>
                    <a:pt x="66" y="11188"/>
                    <a:pt x="96" y="11871"/>
                  </a:cubicBezTo>
                  <a:lnTo>
                    <a:pt x="3147" y="11871"/>
                  </a:lnTo>
                  <a:cubicBezTo>
                    <a:pt x="3599" y="11253"/>
                    <a:pt x="3875" y="10470"/>
                    <a:pt x="3981" y="9707"/>
                  </a:cubicBezTo>
                  <a:cubicBezTo>
                    <a:pt x="4166" y="8322"/>
                    <a:pt x="3941" y="6912"/>
                    <a:pt x="4006" y="5511"/>
                  </a:cubicBezTo>
                  <a:cubicBezTo>
                    <a:pt x="4081" y="3865"/>
                    <a:pt x="4573" y="2229"/>
                    <a:pt x="4437" y="582"/>
                  </a:cubicBezTo>
                  <a:cubicBezTo>
                    <a:pt x="4422" y="387"/>
                    <a:pt x="4397" y="191"/>
                    <a:pt x="43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3" name="Google Shape;1473;p8"/>
            <p:cNvSpPr/>
            <p:nvPr/>
          </p:nvSpPr>
          <p:spPr>
            <a:xfrm>
              <a:off x="3095350" y="3604600"/>
              <a:ext cx="92650" cy="303575"/>
            </a:xfrm>
            <a:custGeom>
              <a:rect b="b" l="l" r="r" t="t"/>
              <a:pathLst>
                <a:path extrusionOk="0" h="12143" w="3706">
                  <a:moveTo>
                    <a:pt x="1" y="1"/>
                  </a:moveTo>
                  <a:lnTo>
                    <a:pt x="1" y="1"/>
                  </a:lnTo>
                  <a:cubicBezTo>
                    <a:pt x="41" y="1291"/>
                    <a:pt x="638" y="2495"/>
                    <a:pt x="975" y="3750"/>
                  </a:cubicBezTo>
                  <a:cubicBezTo>
                    <a:pt x="1351" y="5161"/>
                    <a:pt x="1381" y="6667"/>
                    <a:pt x="1060" y="8092"/>
                  </a:cubicBezTo>
                  <a:cubicBezTo>
                    <a:pt x="985" y="8423"/>
                    <a:pt x="894" y="8750"/>
                    <a:pt x="789" y="9071"/>
                  </a:cubicBezTo>
                  <a:cubicBezTo>
                    <a:pt x="1622" y="10140"/>
                    <a:pt x="2516" y="11169"/>
                    <a:pt x="3464" y="12143"/>
                  </a:cubicBezTo>
                  <a:cubicBezTo>
                    <a:pt x="3615" y="11470"/>
                    <a:pt x="3705" y="10797"/>
                    <a:pt x="3685" y="10110"/>
                  </a:cubicBezTo>
                  <a:cubicBezTo>
                    <a:pt x="3635" y="8338"/>
                    <a:pt x="2867" y="6672"/>
                    <a:pt x="2601" y="4920"/>
                  </a:cubicBezTo>
                  <a:cubicBezTo>
                    <a:pt x="2470" y="4067"/>
                    <a:pt x="2460" y="3203"/>
                    <a:pt x="2496" y="2340"/>
                  </a:cubicBezTo>
                  <a:cubicBezTo>
                    <a:pt x="1682" y="1542"/>
                    <a:pt x="854" y="759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4" name="Google Shape;1474;p8"/>
            <p:cNvSpPr/>
            <p:nvPr/>
          </p:nvSpPr>
          <p:spPr>
            <a:xfrm>
              <a:off x="2990700" y="3914175"/>
              <a:ext cx="114100" cy="196775"/>
            </a:xfrm>
            <a:custGeom>
              <a:rect b="b" l="l" r="r" t="t"/>
              <a:pathLst>
                <a:path extrusionOk="0" h="7871" w="4564">
                  <a:moveTo>
                    <a:pt x="2174" y="0"/>
                  </a:moveTo>
                  <a:lnTo>
                    <a:pt x="2099" y="11"/>
                  </a:lnTo>
                  <a:cubicBezTo>
                    <a:pt x="1441" y="849"/>
                    <a:pt x="829" y="1772"/>
                    <a:pt x="237" y="2661"/>
                  </a:cubicBezTo>
                  <a:cubicBezTo>
                    <a:pt x="161" y="2636"/>
                    <a:pt x="81" y="2605"/>
                    <a:pt x="1" y="2575"/>
                  </a:cubicBezTo>
                  <a:lnTo>
                    <a:pt x="1" y="2575"/>
                  </a:lnTo>
                  <a:cubicBezTo>
                    <a:pt x="929" y="4357"/>
                    <a:pt x="2305" y="5999"/>
                    <a:pt x="2686" y="7871"/>
                  </a:cubicBezTo>
                  <a:lnTo>
                    <a:pt x="4553" y="7871"/>
                  </a:lnTo>
                  <a:cubicBezTo>
                    <a:pt x="4563" y="6982"/>
                    <a:pt x="4338" y="6059"/>
                    <a:pt x="4016" y="5226"/>
                  </a:cubicBezTo>
                  <a:cubicBezTo>
                    <a:pt x="3826" y="4719"/>
                    <a:pt x="3600" y="4232"/>
                    <a:pt x="3379" y="3740"/>
                  </a:cubicBezTo>
                  <a:cubicBezTo>
                    <a:pt x="2942" y="2786"/>
                    <a:pt x="2505" y="1833"/>
                    <a:pt x="2295" y="809"/>
                  </a:cubicBezTo>
                  <a:cubicBezTo>
                    <a:pt x="2239" y="543"/>
                    <a:pt x="2199" y="272"/>
                    <a:pt x="217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5" name="Google Shape;1475;p8"/>
            <p:cNvSpPr/>
            <p:nvPr/>
          </p:nvSpPr>
          <p:spPr>
            <a:xfrm>
              <a:off x="2880525" y="3568850"/>
              <a:ext cx="52875" cy="114200"/>
            </a:xfrm>
            <a:custGeom>
              <a:rect b="b" l="l" r="r" t="t"/>
              <a:pathLst>
                <a:path extrusionOk="0" h="4568" w="2115">
                  <a:moveTo>
                    <a:pt x="689" y="0"/>
                  </a:moveTo>
                  <a:cubicBezTo>
                    <a:pt x="438" y="487"/>
                    <a:pt x="182" y="979"/>
                    <a:pt x="1" y="1491"/>
                  </a:cubicBezTo>
                  <a:cubicBezTo>
                    <a:pt x="558" y="2535"/>
                    <a:pt x="1150" y="3564"/>
                    <a:pt x="1783" y="4568"/>
                  </a:cubicBezTo>
                  <a:cubicBezTo>
                    <a:pt x="1738" y="3780"/>
                    <a:pt x="1898" y="2997"/>
                    <a:pt x="2114" y="2219"/>
                  </a:cubicBezTo>
                  <a:cubicBezTo>
                    <a:pt x="1587" y="1526"/>
                    <a:pt x="1125" y="788"/>
                    <a:pt x="724" y="15"/>
                  </a:cubicBezTo>
                  <a:lnTo>
                    <a:pt x="68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8"/>
            <p:cNvSpPr/>
            <p:nvPr/>
          </p:nvSpPr>
          <p:spPr>
            <a:xfrm>
              <a:off x="2933375" y="3367825"/>
              <a:ext cx="86350" cy="258775"/>
            </a:xfrm>
            <a:custGeom>
              <a:rect b="b" l="l" r="r" t="t"/>
              <a:pathLst>
                <a:path extrusionOk="0" h="10351" w="3454">
                  <a:moveTo>
                    <a:pt x="2695" y="0"/>
                  </a:moveTo>
                  <a:lnTo>
                    <a:pt x="2695" y="0"/>
                  </a:lnTo>
                  <a:cubicBezTo>
                    <a:pt x="2670" y="11"/>
                    <a:pt x="2650" y="26"/>
                    <a:pt x="2625" y="36"/>
                  </a:cubicBezTo>
                  <a:cubicBezTo>
                    <a:pt x="1727" y="999"/>
                    <a:pt x="1340" y="2339"/>
                    <a:pt x="1170" y="3644"/>
                  </a:cubicBezTo>
                  <a:cubicBezTo>
                    <a:pt x="994" y="4975"/>
                    <a:pt x="1009" y="6340"/>
                    <a:pt x="733" y="7655"/>
                  </a:cubicBezTo>
                  <a:cubicBezTo>
                    <a:pt x="547" y="8528"/>
                    <a:pt x="236" y="9397"/>
                    <a:pt x="0" y="10260"/>
                  </a:cubicBezTo>
                  <a:cubicBezTo>
                    <a:pt x="20" y="10295"/>
                    <a:pt x="40" y="10320"/>
                    <a:pt x="65" y="10350"/>
                  </a:cubicBezTo>
                  <a:cubicBezTo>
                    <a:pt x="502" y="9964"/>
                    <a:pt x="939" y="9562"/>
                    <a:pt x="1365" y="9151"/>
                  </a:cubicBezTo>
                  <a:cubicBezTo>
                    <a:pt x="1687" y="8839"/>
                    <a:pt x="2008" y="8533"/>
                    <a:pt x="2314" y="8227"/>
                  </a:cubicBezTo>
                  <a:lnTo>
                    <a:pt x="2349" y="8232"/>
                  </a:lnTo>
                  <a:cubicBezTo>
                    <a:pt x="2660" y="5466"/>
                    <a:pt x="3453" y="2590"/>
                    <a:pt x="269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7" name="Google Shape;1477;p8"/>
            <p:cNvSpPr/>
            <p:nvPr/>
          </p:nvSpPr>
          <p:spPr>
            <a:xfrm>
              <a:off x="2903000" y="3799975"/>
              <a:ext cx="87725" cy="178600"/>
            </a:xfrm>
            <a:custGeom>
              <a:rect b="b" l="l" r="r" t="t"/>
              <a:pathLst>
                <a:path extrusionOk="0" h="7144" w="3509">
                  <a:moveTo>
                    <a:pt x="71" y="1"/>
                  </a:moveTo>
                  <a:lnTo>
                    <a:pt x="71" y="1"/>
                  </a:lnTo>
                  <a:cubicBezTo>
                    <a:pt x="86" y="1025"/>
                    <a:pt x="0" y="2054"/>
                    <a:pt x="96" y="3073"/>
                  </a:cubicBezTo>
                  <a:cubicBezTo>
                    <a:pt x="176" y="3981"/>
                    <a:pt x="412" y="4875"/>
                    <a:pt x="773" y="5713"/>
                  </a:cubicBezTo>
                  <a:cubicBezTo>
                    <a:pt x="1205" y="5934"/>
                    <a:pt x="1576" y="6285"/>
                    <a:pt x="2023" y="6506"/>
                  </a:cubicBezTo>
                  <a:cubicBezTo>
                    <a:pt x="2505" y="6742"/>
                    <a:pt x="3002" y="6958"/>
                    <a:pt x="3509" y="7143"/>
                  </a:cubicBezTo>
                  <a:cubicBezTo>
                    <a:pt x="3157" y="6466"/>
                    <a:pt x="2871" y="5773"/>
                    <a:pt x="2731" y="5035"/>
                  </a:cubicBezTo>
                  <a:cubicBezTo>
                    <a:pt x="2520" y="3966"/>
                    <a:pt x="2620" y="2862"/>
                    <a:pt x="2620" y="1768"/>
                  </a:cubicBezTo>
                  <a:cubicBezTo>
                    <a:pt x="1772" y="1180"/>
                    <a:pt x="919" y="588"/>
                    <a:pt x="7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8" name="Google Shape;1478;p8"/>
            <p:cNvSpPr/>
            <p:nvPr/>
          </p:nvSpPr>
          <p:spPr>
            <a:xfrm>
              <a:off x="2925075" y="3621300"/>
              <a:ext cx="109075" cy="223375"/>
            </a:xfrm>
            <a:custGeom>
              <a:rect b="b" l="l" r="r" t="t"/>
              <a:pathLst>
                <a:path extrusionOk="0" h="8935" w="4363">
                  <a:moveTo>
                    <a:pt x="2556" y="0"/>
                  </a:moveTo>
                  <a:cubicBezTo>
                    <a:pt x="2254" y="327"/>
                    <a:pt x="1948" y="643"/>
                    <a:pt x="1637" y="959"/>
                  </a:cubicBezTo>
                  <a:cubicBezTo>
                    <a:pt x="1115" y="1491"/>
                    <a:pt x="583" y="2018"/>
                    <a:pt x="41" y="2535"/>
                  </a:cubicBezTo>
                  <a:cubicBezTo>
                    <a:pt x="31" y="2515"/>
                    <a:pt x="16" y="2490"/>
                    <a:pt x="1" y="2470"/>
                  </a:cubicBezTo>
                  <a:lnTo>
                    <a:pt x="1" y="2470"/>
                  </a:lnTo>
                  <a:cubicBezTo>
                    <a:pt x="6" y="2600"/>
                    <a:pt x="21" y="2726"/>
                    <a:pt x="36" y="2851"/>
                  </a:cubicBezTo>
                  <a:cubicBezTo>
                    <a:pt x="247" y="4337"/>
                    <a:pt x="1215" y="5612"/>
                    <a:pt x="1562" y="7073"/>
                  </a:cubicBezTo>
                  <a:cubicBezTo>
                    <a:pt x="1707" y="7675"/>
                    <a:pt x="1737" y="8292"/>
                    <a:pt x="1737" y="8915"/>
                  </a:cubicBezTo>
                  <a:cubicBezTo>
                    <a:pt x="1752" y="8920"/>
                    <a:pt x="1763" y="8930"/>
                    <a:pt x="1773" y="8935"/>
                  </a:cubicBezTo>
                  <a:cubicBezTo>
                    <a:pt x="2586" y="7780"/>
                    <a:pt x="3474" y="6601"/>
                    <a:pt x="4363" y="5497"/>
                  </a:cubicBezTo>
                  <a:cubicBezTo>
                    <a:pt x="4363" y="5492"/>
                    <a:pt x="4358" y="5482"/>
                    <a:pt x="4352" y="5471"/>
                  </a:cubicBezTo>
                  <a:cubicBezTo>
                    <a:pt x="4031" y="4603"/>
                    <a:pt x="3484" y="3825"/>
                    <a:pt x="3123" y="2967"/>
                  </a:cubicBezTo>
                  <a:cubicBezTo>
                    <a:pt x="2726" y="2023"/>
                    <a:pt x="2576" y="1024"/>
                    <a:pt x="257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9" name="Google Shape;1479;p8"/>
            <p:cNvSpPr/>
            <p:nvPr/>
          </p:nvSpPr>
          <p:spPr>
            <a:xfrm>
              <a:off x="2897725" y="3368700"/>
              <a:ext cx="101300" cy="255625"/>
            </a:xfrm>
            <a:custGeom>
              <a:rect b="b" l="l" r="r" t="t"/>
              <a:pathLst>
                <a:path extrusionOk="0" h="10225" w="4052">
                  <a:moveTo>
                    <a:pt x="4051" y="1"/>
                  </a:moveTo>
                  <a:cubicBezTo>
                    <a:pt x="2706" y="613"/>
                    <a:pt x="1662" y="1863"/>
                    <a:pt x="1306" y="3298"/>
                  </a:cubicBezTo>
                  <a:cubicBezTo>
                    <a:pt x="1095" y="4172"/>
                    <a:pt x="1120" y="5090"/>
                    <a:pt x="894" y="5959"/>
                  </a:cubicBezTo>
                  <a:cubicBezTo>
                    <a:pt x="708" y="6676"/>
                    <a:pt x="352" y="7344"/>
                    <a:pt x="1" y="8006"/>
                  </a:cubicBezTo>
                  <a:lnTo>
                    <a:pt x="36" y="8021"/>
                  </a:lnTo>
                  <a:cubicBezTo>
                    <a:pt x="437" y="8794"/>
                    <a:pt x="899" y="9532"/>
                    <a:pt x="1426" y="10225"/>
                  </a:cubicBezTo>
                  <a:cubicBezTo>
                    <a:pt x="1662" y="9362"/>
                    <a:pt x="1973" y="8493"/>
                    <a:pt x="2159" y="7620"/>
                  </a:cubicBezTo>
                  <a:cubicBezTo>
                    <a:pt x="2435" y="6305"/>
                    <a:pt x="2420" y="4940"/>
                    <a:pt x="2596" y="3609"/>
                  </a:cubicBezTo>
                  <a:cubicBezTo>
                    <a:pt x="2766" y="2304"/>
                    <a:pt x="3153" y="964"/>
                    <a:pt x="405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0" name="Google Shape;1480;p8"/>
            <p:cNvSpPr/>
            <p:nvPr/>
          </p:nvSpPr>
          <p:spPr>
            <a:xfrm>
              <a:off x="2965100" y="3573500"/>
              <a:ext cx="27025" cy="71800"/>
            </a:xfrm>
            <a:custGeom>
              <a:rect b="b" l="l" r="r" t="t"/>
              <a:pathLst>
                <a:path extrusionOk="0" h="2872" w="1081">
                  <a:moveTo>
                    <a:pt x="1045" y="0"/>
                  </a:moveTo>
                  <a:cubicBezTo>
                    <a:pt x="739" y="306"/>
                    <a:pt x="418" y="612"/>
                    <a:pt x="96" y="924"/>
                  </a:cubicBezTo>
                  <a:cubicBezTo>
                    <a:pt x="61" y="1260"/>
                    <a:pt x="36" y="1601"/>
                    <a:pt x="16" y="1938"/>
                  </a:cubicBezTo>
                  <a:cubicBezTo>
                    <a:pt x="1" y="2244"/>
                    <a:pt x="11" y="2560"/>
                    <a:pt x="36" y="2871"/>
                  </a:cubicBezTo>
                  <a:cubicBezTo>
                    <a:pt x="347" y="2555"/>
                    <a:pt x="653" y="2239"/>
                    <a:pt x="955" y="1912"/>
                  </a:cubicBezTo>
                  <a:lnTo>
                    <a:pt x="970" y="1912"/>
                  </a:lnTo>
                  <a:cubicBezTo>
                    <a:pt x="960" y="1285"/>
                    <a:pt x="1005" y="648"/>
                    <a:pt x="1080" y="5"/>
                  </a:cubicBezTo>
                  <a:lnTo>
                    <a:pt x="10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1" name="Google Shape;1481;p8"/>
            <p:cNvSpPr/>
            <p:nvPr/>
          </p:nvSpPr>
          <p:spPr>
            <a:xfrm>
              <a:off x="2923950" y="3596575"/>
              <a:ext cx="43575" cy="88125"/>
            </a:xfrm>
            <a:custGeom>
              <a:rect b="b" l="l" r="r" t="t"/>
              <a:pathLst>
                <a:path extrusionOk="0" h="3525" w="1743">
                  <a:moveTo>
                    <a:pt x="1742" y="1"/>
                  </a:moveTo>
                  <a:cubicBezTo>
                    <a:pt x="1316" y="412"/>
                    <a:pt x="879" y="814"/>
                    <a:pt x="442" y="1200"/>
                  </a:cubicBezTo>
                  <a:cubicBezTo>
                    <a:pt x="417" y="1170"/>
                    <a:pt x="397" y="1145"/>
                    <a:pt x="377" y="1110"/>
                  </a:cubicBezTo>
                  <a:cubicBezTo>
                    <a:pt x="161" y="1888"/>
                    <a:pt x="1" y="2671"/>
                    <a:pt x="46" y="3459"/>
                  </a:cubicBezTo>
                  <a:cubicBezTo>
                    <a:pt x="61" y="3479"/>
                    <a:pt x="76" y="3504"/>
                    <a:pt x="86" y="3524"/>
                  </a:cubicBezTo>
                  <a:cubicBezTo>
                    <a:pt x="628" y="3007"/>
                    <a:pt x="1160" y="2480"/>
                    <a:pt x="1682" y="1948"/>
                  </a:cubicBezTo>
                  <a:cubicBezTo>
                    <a:pt x="1657" y="1637"/>
                    <a:pt x="1647" y="1321"/>
                    <a:pt x="1662" y="1015"/>
                  </a:cubicBezTo>
                  <a:cubicBezTo>
                    <a:pt x="1682" y="678"/>
                    <a:pt x="1707" y="337"/>
                    <a:pt x="174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8"/>
            <p:cNvSpPr/>
            <p:nvPr/>
          </p:nvSpPr>
          <p:spPr>
            <a:xfrm>
              <a:off x="2867600" y="3606125"/>
              <a:ext cx="100925" cy="238050"/>
            </a:xfrm>
            <a:custGeom>
              <a:rect b="b" l="l" r="r" t="t"/>
              <a:pathLst>
                <a:path extrusionOk="0" h="9522" w="4037">
                  <a:moveTo>
                    <a:pt x="518" y="0"/>
                  </a:moveTo>
                  <a:cubicBezTo>
                    <a:pt x="423" y="266"/>
                    <a:pt x="347" y="537"/>
                    <a:pt x="302" y="818"/>
                  </a:cubicBezTo>
                  <a:cubicBezTo>
                    <a:pt x="1" y="2711"/>
                    <a:pt x="1080" y="4528"/>
                    <a:pt x="1381" y="6420"/>
                  </a:cubicBezTo>
                  <a:cubicBezTo>
                    <a:pt x="1451" y="6861"/>
                    <a:pt x="1477" y="7308"/>
                    <a:pt x="1487" y="7755"/>
                  </a:cubicBezTo>
                  <a:cubicBezTo>
                    <a:pt x="2335" y="8342"/>
                    <a:pt x="3188" y="8934"/>
                    <a:pt x="4036" y="9522"/>
                  </a:cubicBezTo>
                  <a:cubicBezTo>
                    <a:pt x="4036" y="8899"/>
                    <a:pt x="4006" y="8282"/>
                    <a:pt x="3861" y="7680"/>
                  </a:cubicBezTo>
                  <a:cubicBezTo>
                    <a:pt x="3514" y="6219"/>
                    <a:pt x="2546" y="4944"/>
                    <a:pt x="2335" y="3458"/>
                  </a:cubicBezTo>
                  <a:cubicBezTo>
                    <a:pt x="2320" y="3333"/>
                    <a:pt x="2305" y="3207"/>
                    <a:pt x="2300" y="3077"/>
                  </a:cubicBezTo>
                  <a:cubicBezTo>
                    <a:pt x="1667" y="2073"/>
                    <a:pt x="1075" y="1044"/>
                    <a:pt x="51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3" name="Google Shape;1483;p8"/>
            <p:cNvSpPr/>
            <p:nvPr/>
          </p:nvSpPr>
          <p:spPr>
            <a:xfrm>
              <a:off x="2966000" y="3758700"/>
              <a:ext cx="85975" cy="222000"/>
            </a:xfrm>
            <a:custGeom>
              <a:rect b="b" l="l" r="r" t="t"/>
              <a:pathLst>
                <a:path extrusionOk="0" h="8880" w="3439">
                  <a:moveTo>
                    <a:pt x="2726" y="1"/>
                  </a:moveTo>
                  <a:cubicBezTo>
                    <a:pt x="1837" y="1105"/>
                    <a:pt x="949" y="2284"/>
                    <a:pt x="136" y="3439"/>
                  </a:cubicBezTo>
                  <a:cubicBezTo>
                    <a:pt x="126" y="3434"/>
                    <a:pt x="115" y="3424"/>
                    <a:pt x="100" y="3419"/>
                  </a:cubicBezTo>
                  <a:lnTo>
                    <a:pt x="100" y="3419"/>
                  </a:lnTo>
                  <a:cubicBezTo>
                    <a:pt x="100" y="4513"/>
                    <a:pt x="0" y="5617"/>
                    <a:pt x="211" y="6686"/>
                  </a:cubicBezTo>
                  <a:cubicBezTo>
                    <a:pt x="351" y="7424"/>
                    <a:pt x="637" y="8117"/>
                    <a:pt x="989" y="8794"/>
                  </a:cubicBezTo>
                  <a:cubicBezTo>
                    <a:pt x="1069" y="8824"/>
                    <a:pt x="1149" y="8855"/>
                    <a:pt x="1225" y="8880"/>
                  </a:cubicBezTo>
                  <a:cubicBezTo>
                    <a:pt x="1817" y="7991"/>
                    <a:pt x="2429" y="7068"/>
                    <a:pt x="3087" y="6230"/>
                  </a:cubicBezTo>
                  <a:lnTo>
                    <a:pt x="3162" y="6219"/>
                  </a:lnTo>
                  <a:cubicBezTo>
                    <a:pt x="2956" y="4141"/>
                    <a:pt x="3438" y="1963"/>
                    <a:pt x="272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4" name="Google Shape;1484;p8"/>
            <p:cNvSpPr/>
            <p:nvPr/>
          </p:nvSpPr>
          <p:spPr>
            <a:xfrm>
              <a:off x="2922325" y="3942775"/>
              <a:ext cx="135550" cy="168175"/>
            </a:xfrm>
            <a:custGeom>
              <a:rect b="b" l="l" r="r" t="t"/>
              <a:pathLst>
                <a:path extrusionOk="0" h="6727" w="5422">
                  <a:moveTo>
                    <a:pt x="0" y="1"/>
                  </a:moveTo>
                  <a:lnTo>
                    <a:pt x="0" y="1"/>
                  </a:lnTo>
                  <a:cubicBezTo>
                    <a:pt x="492" y="1135"/>
                    <a:pt x="1215" y="2164"/>
                    <a:pt x="2123" y="2992"/>
                  </a:cubicBezTo>
                  <a:lnTo>
                    <a:pt x="2123" y="2997"/>
                  </a:lnTo>
                  <a:cubicBezTo>
                    <a:pt x="3504" y="3996"/>
                    <a:pt x="4809" y="5030"/>
                    <a:pt x="5095" y="6727"/>
                  </a:cubicBezTo>
                  <a:lnTo>
                    <a:pt x="5421" y="6727"/>
                  </a:lnTo>
                  <a:cubicBezTo>
                    <a:pt x="5040" y="4855"/>
                    <a:pt x="3664" y="3213"/>
                    <a:pt x="2736" y="1431"/>
                  </a:cubicBezTo>
                  <a:cubicBezTo>
                    <a:pt x="2229" y="1246"/>
                    <a:pt x="1732" y="1030"/>
                    <a:pt x="1250" y="794"/>
                  </a:cubicBezTo>
                  <a:cubicBezTo>
                    <a:pt x="803" y="573"/>
                    <a:pt x="432" y="222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5" name="Google Shape;1485;p8"/>
            <p:cNvSpPr/>
            <p:nvPr/>
          </p:nvSpPr>
          <p:spPr>
            <a:xfrm>
              <a:off x="3233400" y="3647900"/>
              <a:ext cx="42925" cy="148350"/>
            </a:xfrm>
            <a:custGeom>
              <a:rect b="b" l="l" r="r" t="t"/>
              <a:pathLst>
                <a:path extrusionOk="0" h="5934" w="1717">
                  <a:moveTo>
                    <a:pt x="1190" y="1"/>
                  </a:moveTo>
                  <a:cubicBezTo>
                    <a:pt x="261" y="1050"/>
                    <a:pt x="70" y="2631"/>
                    <a:pt x="45" y="4066"/>
                  </a:cubicBezTo>
                  <a:lnTo>
                    <a:pt x="0" y="4086"/>
                  </a:lnTo>
                  <a:cubicBezTo>
                    <a:pt x="231" y="4699"/>
                    <a:pt x="452" y="5311"/>
                    <a:pt x="613" y="5933"/>
                  </a:cubicBezTo>
                  <a:lnTo>
                    <a:pt x="628" y="5928"/>
                  </a:lnTo>
                  <a:cubicBezTo>
                    <a:pt x="407" y="4518"/>
                    <a:pt x="813" y="3017"/>
                    <a:pt x="1717" y="1913"/>
                  </a:cubicBezTo>
                  <a:lnTo>
                    <a:pt x="1707" y="1903"/>
                  </a:lnTo>
                  <a:cubicBezTo>
                    <a:pt x="1431" y="1301"/>
                    <a:pt x="1250" y="658"/>
                    <a:pt x="11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6" name="Google Shape;1486;p8"/>
            <p:cNvSpPr/>
            <p:nvPr/>
          </p:nvSpPr>
          <p:spPr>
            <a:xfrm>
              <a:off x="3282700" y="3499825"/>
              <a:ext cx="110450" cy="173325"/>
            </a:xfrm>
            <a:custGeom>
              <a:rect b="b" l="l" r="r" t="t"/>
              <a:pathLst>
                <a:path extrusionOk="0" h="6933" w="4418">
                  <a:moveTo>
                    <a:pt x="4418" y="1"/>
                  </a:moveTo>
                  <a:lnTo>
                    <a:pt x="4418" y="1"/>
                  </a:lnTo>
                  <a:cubicBezTo>
                    <a:pt x="3449" y="332"/>
                    <a:pt x="2626" y="1075"/>
                    <a:pt x="2194" y="2003"/>
                  </a:cubicBezTo>
                  <a:cubicBezTo>
                    <a:pt x="1818" y="2812"/>
                    <a:pt x="1712" y="3765"/>
                    <a:pt x="1120" y="4433"/>
                  </a:cubicBezTo>
                  <a:cubicBezTo>
                    <a:pt x="809" y="4779"/>
                    <a:pt x="392" y="5010"/>
                    <a:pt x="1" y="5266"/>
                  </a:cubicBezTo>
                  <a:cubicBezTo>
                    <a:pt x="141" y="5838"/>
                    <a:pt x="347" y="6400"/>
                    <a:pt x="603" y="6932"/>
                  </a:cubicBezTo>
                  <a:cubicBezTo>
                    <a:pt x="739" y="6802"/>
                    <a:pt x="869" y="6661"/>
                    <a:pt x="990" y="6516"/>
                  </a:cubicBezTo>
                  <a:cubicBezTo>
                    <a:pt x="2521" y="4674"/>
                    <a:pt x="2435" y="1768"/>
                    <a:pt x="4242" y="197"/>
                  </a:cubicBezTo>
                  <a:lnTo>
                    <a:pt x="4363" y="227"/>
                  </a:lnTo>
                  <a:cubicBezTo>
                    <a:pt x="4383" y="151"/>
                    <a:pt x="4398" y="76"/>
                    <a:pt x="441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7" name="Google Shape;1487;p8"/>
            <p:cNvSpPr/>
            <p:nvPr/>
          </p:nvSpPr>
          <p:spPr>
            <a:xfrm>
              <a:off x="3263125" y="3631475"/>
              <a:ext cx="34675" cy="64250"/>
            </a:xfrm>
            <a:custGeom>
              <a:rect b="b" l="l" r="r" t="t"/>
              <a:pathLst>
                <a:path extrusionOk="0" h="2570" w="1387">
                  <a:moveTo>
                    <a:pt x="784" y="0"/>
                  </a:moveTo>
                  <a:cubicBezTo>
                    <a:pt x="638" y="95"/>
                    <a:pt x="493" y="196"/>
                    <a:pt x="357" y="306"/>
                  </a:cubicBezTo>
                  <a:cubicBezTo>
                    <a:pt x="227" y="417"/>
                    <a:pt x="106" y="532"/>
                    <a:pt x="1" y="658"/>
                  </a:cubicBezTo>
                  <a:cubicBezTo>
                    <a:pt x="61" y="1315"/>
                    <a:pt x="242" y="1958"/>
                    <a:pt x="518" y="2560"/>
                  </a:cubicBezTo>
                  <a:lnTo>
                    <a:pt x="528" y="2570"/>
                  </a:lnTo>
                  <a:cubicBezTo>
                    <a:pt x="563" y="2525"/>
                    <a:pt x="603" y="2475"/>
                    <a:pt x="643" y="2429"/>
                  </a:cubicBezTo>
                  <a:cubicBezTo>
                    <a:pt x="874" y="2163"/>
                    <a:pt x="1135" y="1922"/>
                    <a:pt x="1386" y="1666"/>
                  </a:cubicBezTo>
                  <a:cubicBezTo>
                    <a:pt x="1130" y="1134"/>
                    <a:pt x="924" y="572"/>
                    <a:pt x="7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8" name="Google Shape;1488;p8"/>
            <p:cNvSpPr/>
            <p:nvPr/>
          </p:nvSpPr>
          <p:spPr>
            <a:xfrm>
              <a:off x="3222100" y="3504725"/>
              <a:ext cx="169675" cy="606225"/>
            </a:xfrm>
            <a:custGeom>
              <a:rect b="b" l="l" r="r" t="t"/>
              <a:pathLst>
                <a:path extrusionOk="0" h="24249" w="6787">
                  <a:moveTo>
                    <a:pt x="6666" y="1"/>
                  </a:moveTo>
                  <a:cubicBezTo>
                    <a:pt x="4859" y="1572"/>
                    <a:pt x="4945" y="4478"/>
                    <a:pt x="3414" y="6320"/>
                  </a:cubicBezTo>
                  <a:cubicBezTo>
                    <a:pt x="3293" y="6465"/>
                    <a:pt x="3163" y="6606"/>
                    <a:pt x="3027" y="6736"/>
                  </a:cubicBezTo>
                  <a:cubicBezTo>
                    <a:pt x="2776" y="6992"/>
                    <a:pt x="2515" y="7233"/>
                    <a:pt x="2284" y="7499"/>
                  </a:cubicBezTo>
                  <a:cubicBezTo>
                    <a:pt x="2244" y="7545"/>
                    <a:pt x="2204" y="7595"/>
                    <a:pt x="2169" y="7640"/>
                  </a:cubicBezTo>
                  <a:cubicBezTo>
                    <a:pt x="1265" y="8744"/>
                    <a:pt x="859" y="10245"/>
                    <a:pt x="1080" y="11655"/>
                  </a:cubicBezTo>
                  <a:lnTo>
                    <a:pt x="1065" y="11660"/>
                  </a:lnTo>
                  <a:cubicBezTo>
                    <a:pt x="1125" y="11896"/>
                    <a:pt x="1175" y="12137"/>
                    <a:pt x="1215" y="12378"/>
                  </a:cubicBezTo>
                  <a:cubicBezTo>
                    <a:pt x="1250" y="12569"/>
                    <a:pt x="1275" y="12765"/>
                    <a:pt x="1290" y="12960"/>
                  </a:cubicBezTo>
                  <a:cubicBezTo>
                    <a:pt x="1426" y="14607"/>
                    <a:pt x="934" y="16243"/>
                    <a:pt x="859" y="17889"/>
                  </a:cubicBezTo>
                  <a:cubicBezTo>
                    <a:pt x="794" y="19290"/>
                    <a:pt x="1019" y="20700"/>
                    <a:pt x="834" y="22085"/>
                  </a:cubicBezTo>
                  <a:cubicBezTo>
                    <a:pt x="728" y="22848"/>
                    <a:pt x="452" y="23631"/>
                    <a:pt x="0" y="24249"/>
                  </a:cubicBezTo>
                  <a:lnTo>
                    <a:pt x="2053" y="24249"/>
                  </a:lnTo>
                  <a:cubicBezTo>
                    <a:pt x="2219" y="23039"/>
                    <a:pt x="2028" y="21769"/>
                    <a:pt x="2194" y="20545"/>
                  </a:cubicBezTo>
                  <a:cubicBezTo>
                    <a:pt x="2390" y="19089"/>
                    <a:pt x="3087" y="17729"/>
                    <a:pt x="3188" y="16268"/>
                  </a:cubicBezTo>
                  <a:cubicBezTo>
                    <a:pt x="3288" y="14883"/>
                    <a:pt x="2851" y="13533"/>
                    <a:pt x="2646" y="12162"/>
                  </a:cubicBezTo>
                  <a:cubicBezTo>
                    <a:pt x="2440" y="10792"/>
                    <a:pt x="2520" y="9246"/>
                    <a:pt x="3459" y="8227"/>
                  </a:cubicBezTo>
                  <a:cubicBezTo>
                    <a:pt x="3906" y="7745"/>
                    <a:pt x="4523" y="7409"/>
                    <a:pt x="4874" y="6852"/>
                  </a:cubicBezTo>
                  <a:cubicBezTo>
                    <a:pt x="5090" y="6511"/>
                    <a:pt x="5185" y="6119"/>
                    <a:pt x="5281" y="5733"/>
                  </a:cubicBezTo>
                  <a:cubicBezTo>
                    <a:pt x="5728" y="3906"/>
                    <a:pt x="6325" y="1873"/>
                    <a:pt x="6787" y="31"/>
                  </a:cubicBezTo>
                  <a:lnTo>
                    <a:pt x="666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9" name="Google Shape;1489;p8"/>
            <p:cNvSpPr/>
            <p:nvPr/>
          </p:nvSpPr>
          <p:spPr>
            <a:xfrm>
              <a:off x="2908525" y="3960850"/>
              <a:ext cx="142575" cy="163525"/>
            </a:xfrm>
            <a:custGeom>
              <a:rect b="b" l="l" r="r" t="t"/>
              <a:pathLst>
                <a:path extrusionOk="0" fill="none" h="6541" w="5703">
                  <a:moveTo>
                    <a:pt x="5702" y="6541"/>
                  </a:moveTo>
                  <a:cubicBezTo>
                    <a:pt x="5697" y="6355"/>
                    <a:pt x="5677" y="6174"/>
                    <a:pt x="5647" y="6004"/>
                  </a:cubicBezTo>
                  <a:cubicBezTo>
                    <a:pt x="5361" y="4307"/>
                    <a:pt x="4056" y="3273"/>
                    <a:pt x="2675" y="2274"/>
                  </a:cubicBezTo>
                  <a:cubicBezTo>
                    <a:pt x="1712" y="1572"/>
                    <a:pt x="713" y="884"/>
                    <a:pt x="0" y="1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8"/>
            <p:cNvSpPr/>
            <p:nvPr/>
          </p:nvSpPr>
          <p:spPr>
            <a:xfrm>
              <a:off x="3075150" y="4007650"/>
              <a:ext cx="29650" cy="151875"/>
            </a:xfrm>
            <a:custGeom>
              <a:rect b="b" l="l" r="r" t="t"/>
              <a:pathLst>
                <a:path extrusionOk="0" fill="none" h="6075" w="1186">
                  <a:moveTo>
                    <a:pt x="1" y="1"/>
                  </a:moveTo>
                  <a:cubicBezTo>
                    <a:pt x="222" y="493"/>
                    <a:pt x="448" y="980"/>
                    <a:pt x="638" y="1487"/>
                  </a:cubicBezTo>
                  <a:cubicBezTo>
                    <a:pt x="960" y="2320"/>
                    <a:pt x="1185" y="3243"/>
                    <a:pt x="1175" y="4132"/>
                  </a:cubicBezTo>
                  <a:cubicBezTo>
                    <a:pt x="1170" y="4814"/>
                    <a:pt x="1025" y="5477"/>
                    <a:pt x="678" y="6074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1" name="Google Shape;1491;p8"/>
            <p:cNvSpPr/>
            <p:nvPr/>
          </p:nvSpPr>
          <p:spPr>
            <a:xfrm>
              <a:off x="3185950" y="3750050"/>
              <a:ext cx="71800" cy="388500"/>
            </a:xfrm>
            <a:custGeom>
              <a:rect b="b" l="l" r="r" t="t"/>
              <a:pathLst>
                <a:path extrusionOk="0" fill="none" h="15540" w="2872">
                  <a:moveTo>
                    <a:pt x="1898" y="0"/>
                  </a:moveTo>
                  <a:cubicBezTo>
                    <a:pt x="2129" y="613"/>
                    <a:pt x="2350" y="1225"/>
                    <a:pt x="2511" y="1847"/>
                  </a:cubicBezTo>
                  <a:cubicBezTo>
                    <a:pt x="2571" y="2083"/>
                    <a:pt x="2621" y="2324"/>
                    <a:pt x="2661" y="2565"/>
                  </a:cubicBezTo>
                  <a:cubicBezTo>
                    <a:pt x="2696" y="2756"/>
                    <a:pt x="2721" y="2952"/>
                    <a:pt x="2736" y="3147"/>
                  </a:cubicBezTo>
                  <a:cubicBezTo>
                    <a:pt x="2872" y="4794"/>
                    <a:pt x="2380" y="6430"/>
                    <a:pt x="2305" y="8076"/>
                  </a:cubicBezTo>
                  <a:cubicBezTo>
                    <a:pt x="2240" y="9477"/>
                    <a:pt x="2465" y="10887"/>
                    <a:pt x="2280" y="12272"/>
                  </a:cubicBezTo>
                  <a:cubicBezTo>
                    <a:pt x="2174" y="13035"/>
                    <a:pt x="1898" y="13818"/>
                    <a:pt x="1446" y="14436"/>
                  </a:cubicBezTo>
                  <a:cubicBezTo>
                    <a:pt x="1080" y="14943"/>
                    <a:pt x="598" y="15344"/>
                    <a:pt x="1" y="15540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2" name="Google Shape;1492;p8"/>
            <p:cNvSpPr/>
            <p:nvPr/>
          </p:nvSpPr>
          <p:spPr>
            <a:xfrm>
              <a:off x="2815275" y="4110925"/>
              <a:ext cx="498950" cy="25"/>
            </a:xfrm>
            <a:custGeom>
              <a:rect b="b" l="l" r="r" t="t"/>
              <a:pathLst>
                <a:path extrusionOk="0" fill="none" h="1" w="19958">
                  <a:moveTo>
                    <a:pt x="19958" y="1"/>
                  </a:moveTo>
                  <a:lnTo>
                    <a:pt x="19762" y="1"/>
                  </a:lnTo>
                  <a:lnTo>
                    <a:pt x="18326" y="1"/>
                  </a:lnTo>
                  <a:lnTo>
                    <a:pt x="16273" y="1"/>
                  </a:lnTo>
                  <a:lnTo>
                    <a:pt x="13222" y="1"/>
                  </a:lnTo>
                  <a:lnTo>
                    <a:pt x="11570" y="1"/>
                  </a:lnTo>
                  <a:lnTo>
                    <a:pt x="9703" y="1"/>
                  </a:lnTo>
                  <a:lnTo>
                    <a:pt x="9377" y="1"/>
                  </a:lnTo>
                  <a:lnTo>
                    <a:pt x="7570" y="1"/>
                  </a:lnTo>
                  <a:lnTo>
                    <a:pt x="4227" y="1"/>
                  </a:lnTo>
                  <a:lnTo>
                    <a:pt x="1" y="1"/>
                  </a:ln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3" name="Google Shape;1493;p8"/>
            <p:cNvSpPr/>
            <p:nvPr/>
          </p:nvSpPr>
          <p:spPr>
            <a:xfrm>
              <a:off x="3122725" y="3437225"/>
              <a:ext cx="65275" cy="726925"/>
            </a:xfrm>
            <a:custGeom>
              <a:rect b="b" l="l" r="r" t="t"/>
              <a:pathLst>
                <a:path extrusionOk="0" fill="none" h="29077" w="2611">
                  <a:moveTo>
                    <a:pt x="0" y="0"/>
                  </a:moveTo>
                  <a:cubicBezTo>
                    <a:pt x="10" y="10"/>
                    <a:pt x="20" y="20"/>
                    <a:pt x="25" y="30"/>
                  </a:cubicBezTo>
                  <a:cubicBezTo>
                    <a:pt x="1350" y="1506"/>
                    <a:pt x="1652" y="3639"/>
                    <a:pt x="1601" y="5627"/>
                  </a:cubicBezTo>
                  <a:cubicBezTo>
                    <a:pt x="1586" y="6244"/>
                    <a:pt x="1541" y="6857"/>
                    <a:pt x="1496" y="7469"/>
                  </a:cubicBezTo>
                  <a:cubicBezTo>
                    <a:pt x="1461" y="7991"/>
                    <a:pt x="1421" y="8513"/>
                    <a:pt x="1401" y="9035"/>
                  </a:cubicBezTo>
                  <a:cubicBezTo>
                    <a:pt x="1365" y="9898"/>
                    <a:pt x="1375" y="10762"/>
                    <a:pt x="1506" y="11615"/>
                  </a:cubicBezTo>
                  <a:cubicBezTo>
                    <a:pt x="1772" y="13367"/>
                    <a:pt x="2540" y="15033"/>
                    <a:pt x="2590" y="16805"/>
                  </a:cubicBezTo>
                  <a:cubicBezTo>
                    <a:pt x="2610" y="17492"/>
                    <a:pt x="2520" y="18165"/>
                    <a:pt x="2369" y="18838"/>
                  </a:cubicBezTo>
                  <a:cubicBezTo>
                    <a:pt x="2143" y="19877"/>
                    <a:pt x="1772" y="20900"/>
                    <a:pt x="1456" y="21929"/>
                  </a:cubicBezTo>
                  <a:cubicBezTo>
                    <a:pt x="1155" y="22903"/>
                    <a:pt x="904" y="23887"/>
                    <a:pt x="858" y="24891"/>
                  </a:cubicBezTo>
                  <a:cubicBezTo>
                    <a:pt x="828" y="25573"/>
                    <a:pt x="894" y="26266"/>
                    <a:pt x="924" y="26949"/>
                  </a:cubicBezTo>
                  <a:cubicBezTo>
                    <a:pt x="954" y="27672"/>
                    <a:pt x="954" y="28384"/>
                    <a:pt x="763" y="29077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4" name="Google Shape;1494;p8"/>
            <p:cNvSpPr/>
            <p:nvPr/>
          </p:nvSpPr>
          <p:spPr>
            <a:xfrm>
              <a:off x="2966000" y="3844150"/>
              <a:ext cx="94750" cy="296175"/>
            </a:xfrm>
            <a:custGeom>
              <a:rect b="b" l="l" r="r" t="t"/>
              <a:pathLst>
                <a:path extrusionOk="0" fill="none" h="11847" w="3790">
                  <a:moveTo>
                    <a:pt x="100" y="1"/>
                  </a:moveTo>
                  <a:cubicBezTo>
                    <a:pt x="100" y="1095"/>
                    <a:pt x="0" y="2199"/>
                    <a:pt x="211" y="3268"/>
                  </a:cubicBezTo>
                  <a:cubicBezTo>
                    <a:pt x="351" y="4006"/>
                    <a:pt x="637" y="4699"/>
                    <a:pt x="989" y="5376"/>
                  </a:cubicBezTo>
                  <a:cubicBezTo>
                    <a:pt x="1917" y="7158"/>
                    <a:pt x="3293" y="8800"/>
                    <a:pt x="3674" y="10672"/>
                  </a:cubicBezTo>
                  <a:cubicBezTo>
                    <a:pt x="3754" y="11053"/>
                    <a:pt x="3790" y="11445"/>
                    <a:pt x="3775" y="11846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8"/>
            <p:cNvSpPr/>
            <p:nvPr/>
          </p:nvSpPr>
          <p:spPr>
            <a:xfrm>
              <a:off x="2923950" y="3367200"/>
              <a:ext cx="76450" cy="476975"/>
            </a:xfrm>
            <a:custGeom>
              <a:rect b="b" l="l" r="r" t="t"/>
              <a:pathLst>
                <a:path extrusionOk="0" fill="none" h="19079" w="3058">
                  <a:moveTo>
                    <a:pt x="3057" y="0"/>
                  </a:moveTo>
                  <a:cubicBezTo>
                    <a:pt x="3037" y="20"/>
                    <a:pt x="3022" y="41"/>
                    <a:pt x="3002" y="61"/>
                  </a:cubicBezTo>
                  <a:cubicBezTo>
                    <a:pt x="2104" y="1024"/>
                    <a:pt x="1717" y="2359"/>
                    <a:pt x="1547" y="3669"/>
                  </a:cubicBezTo>
                  <a:cubicBezTo>
                    <a:pt x="1371" y="5000"/>
                    <a:pt x="1386" y="6365"/>
                    <a:pt x="1110" y="7680"/>
                  </a:cubicBezTo>
                  <a:cubicBezTo>
                    <a:pt x="924" y="8553"/>
                    <a:pt x="613" y="9422"/>
                    <a:pt x="377" y="10285"/>
                  </a:cubicBezTo>
                  <a:cubicBezTo>
                    <a:pt x="161" y="11063"/>
                    <a:pt x="1" y="11846"/>
                    <a:pt x="46" y="12634"/>
                  </a:cubicBezTo>
                  <a:cubicBezTo>
                    <a:pt x="51" y="12764"/>
                    <a:pt x="66" y="12890"/>
                    <a:pt x="81" y="13015"/>
                  </a:cubicBezTo>
                  <a:cubicBezTo>
                    <a:pt x="292" y="14501"/>
                    <a:pt x="1260" y="15776"/>
                    <a:pt x="1607" y="17237"/>
                  </a:cubicBezTo>
                  <a:cubicBezTo>
                    <a:pt x="1752" y="17839"/>
                    <a:pt x="1782" y="18456"/>
                    <a:pt x="1782" y="19079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6" name="Google Shape;1496;p8"/>
            <p:cNvSpPr/>
            <p:nvPr/>
          </p:nvSpPr>
          <p:spPr>
            <a:xfrm>
              <a:off x="2513125" y="3676125"/>
              <a:ext cx="497175" cy="454900"/>
            </a:xfrm>
            <a:custGeom>
              <a:rect b="b" l="l" r="r" t="t"/>
              <a:pathLst>
                <a:path extrusionOk="0" fill="none" h="18196" w="19887">
                  <a:moveTo>
                    <a:pt x="0" y="227"/>
                  </a:moveTo>
                  <a:cubicBezTo>
                    <a:pt x="2395" y="1"/>
                    <a:pt x="4312" y="2094"/>
                    <a:pt x="6546" y="2987"/>
                  </a:cubicBezTo>
                  <a:cubicBezTo>
                    <a:pt x="6631" y="3017"/>
                    <a:pt x="6716" y="3053"/>
                    <a:pt x="6801" y="3083"/>
                  </a:cubicBezTo>
                  <a:cubicBezTo>
                    <a:pt x="7524" y="3349"/>
                    <a:pt x="8292" y="3555"/>
                    <a:pt x="8834" y="4097"/>
                  </a:cubicBezTo>
                  <a:cubicBezTo>
                    <a:pt x="9296" y="4553"/>
                    <a:pt x="9522" y="5181"/>
                    <a:pt x="9813" y="5763"/>
                  </a:cubicBezTo>
                  <a:cubicBezTo>
                    <a:pt x="9924" y="5984"/>
                    <a:pt x="10049" y="6205"/>
                    <a:pt x="10195" y="6400"/>
                  </a:cubicBezTo>
                  <a:cubicBezTo>
                    <a:pt x="10385" y="6651"/>
                    <a:pt x="10606" y="6867"/>
                    <a:pt x="10852" y="7063"/>
                  </a:cubicBezTo>
                  <a:cubicBezTo>
                    <a:pt x="11725" y="7771"/>
                    <a:pt x="12855" y="8243"/>
                    <a:pt x="13382" y="9236"/>
                  </a:cubicBezTo>
                  <a:cubicBezTo>
                    <a:pt x="13633" y="9703"/>
                    <a:pt x="13718" y="10240"/>
                    <a:pt x="13899" y="10742"/>
                  </a:cubicBezTo>
                  <a:cubicBezTo>
                    <a:pt x="14320" y="11927"/>
                    <a:pt x="15234" y="12830"/>
                    <a:pt x="16228" y="13683"/>
                  </a:cubicBezTo>
                  <a:cubicBezTo>
                    <a:pt x="17563" y="14833"/>
                    <a:pt x="19049" y="15887"/>
                    <a:pt x="19656" y="17393"/>
                  </a:cubicBezTo>
                  <a:cubicBezTo>
                    <a:pt x="19756" y="17649"/>
                    <a:pt x="19837" y="17915"/>
                    <a:pt x="19887" y="18196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7" name="Google Shape;1497;p8"/>
            <p:cNvSpPr/>
            <p:nvPr/>
          </p:nvSpPr>
          <p:spPr>
            <a:xfrm>
              <a:off x="3243550" y="3504725"/>
              <a:ext cx="145225" cy="291400"/>
            </a:xfrm>
            <a:custGeom>
              <a:rect b="b" l="l" r="r" t="t"/>
              <a:pathLst>
                <a:path extrusionOk="0" fill="none" h="11656" w="5809">
                  <a:moveTo>
                    <a:pt x="5808" y="1"/>
                  </a:moveTo>
                  <a:cubicBezTo>
                    <a:pt x="4001" y="1572"/>
                    <a:pt x="4087" y="4478"/>
                    <a:pt x="2556" y="6320"/>
                  </a:cubicBezTo>
                  <a:cubicBezTo>
                    <a:pt x="2435" y="6465"/>
                    <a:pt x="2305" y="6606"/>
                    <a:pt x="2169" y="6736"/>
                  </a:cubicBezTo>
                  <a:cubicBezTo>
                    <a:pt x="1918" y="6992"/>
                    <a:pt x="1657" y="7233"/>
                    <a:pt x="1426" y="7499"/>
                  </a:cubicBezTo>
                  <a:cubicBezTo>
                    <a:pt x="1386" y="7545"/>
                    <a:pt x="1346" y="7595"/>
                    <a:pt x="1311" y="7640"/>
                  </a:cubicBezTo>
                  <a:cubicBezTo>
                    <a:pt x="407" y="8744"/>
                    <a:pt x="1" y="10245"/>
                    <a:pt x="222" y="11655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8" name="Google Shape;1498;p8"/>
            <p:cNvSpPr/>
            <p:nvPr/>
          </p:nvSpPr>
          <p:spPr>
            <a:xfrm>
              <a:off x="3102525" y="3562450"/>
              <a:ext cx="90475" cy="63150"/>
            </a:xfrm>
            <a:custGeom>
              <a:rect b="b" l="l" r="r" t="t"/>
              <a:pathLst>
                <a:path extrusionOk="0" fill="none" h="2526" w="3619">
                  <a:moveTo>
                    <a:pt x="0" y="0"/>
                  </a:moveTo>
                  <a:cubicBezTo>
                    <a:pt x="768" y="819"/>
                    <a:pt x="1536" y="1642"/>
                    <a:pt x="2304" y="2460"/>
                  </a:cubicBezTo>
                  <a:cubicBezTo>
                    <a:pt x="2324" y="2485"/>
                    <a:pt x="2344" y="2505"/>
                    <a:pt x="2364" y="2525"/>
                  </a:cubicBezTo>
                  <a:cubicBezTo>
                    <a:pt x="2786" y="1727"/>
                    <a:pt x="3222" y="879"/>
                    <a:pt x="3609" y="61"/>
                  </a:cubicBezTo>
                  <a:cubicBezTo>
                    <a:pt x="3614" y="56"/>
                    <a:pt x="3614" y="46"/>
                    <a:pt x="3619" y="41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9" name="Google Shape;1499;p8"/>
            <p:cNvSpPr/>
            <p:nvPr/>
          </p:nvSpPr>
          <p:spPr>
            <a:xfrm>
              <a:off x="3094475" y="3603850"/>
              <a:ext cx="103425" cy="61525"/>
            </a:xfrm>
            <a:custGeom>
              <a:rect b="b" l="l" r="r" t="t"/>
              <a:pathLst>
                <a:path extrusionOk="0" fill="none" h="2461" w="4137">
                  <a:moveTo>
                    <a:pt x="1" y="1"/>
                  </a:moveTo>
                  <a:cubicBezTo>
                    <a:pt x="16" y="11"/>
                    <a:pt x="26" y="21"/>
                    <a:pt x="36" y="31"/>
                  </a:cubicBezTo>
                  <a:cubicBezTo>
                    <a:pt x="889" y="789"/>
                    <a:pt x="1717" y="1572"/>
                    <a:pt x="2531" y="2370"/>
                  </a:cubicBezTo>
                  <a:cubicBezTo>
                    <a:pt x="2561" y="2400"/>
                    <a:pt x="2591" y="2430"/>
                    <a:pt x="2621" y="2460"/>
                  </a:cubicBezTo>
                  <a:cubicBezTo>
                    <a:pt x="3148" y="1783"/>
                    <a:pt x="3610" y="1095"/>
                    <a:pt x="4137" y="417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0" name="Google Shape;1500;p8"/>
            <p:cNvSpPr/>
            <p:nvPr/>
          </p:nvSpPr>
          <p:spPr>
            <a:xfrm>
              <a:off x="3113425" y="3813925"/>
              <a:ext cx="139325" cy="96875"/>
            </a:xfrm>
            <a:custGeom>
              <a:rect b="b" l="l" r="r" t="t"/>
              <a:pathLst>
                <a:path extrusionOk="0" fill="none" h="3875" w="5573">
                  <a:moveTo>
                    <a:pt x="1" y="617"/>
                  </a:moveTo>
                  <a:cubicBezTo>
                    <a:pt x="26" y="643"/>
                    <a:pt x="46" y="668"/>
                    <a:pt x="66" y="698"/>
                  </a:cubicBezTo>
                  <a:cubicBezTo>
                    <a:pt x="899" y="1767"/>
                    <a:pt x="1793" y="2796"/>
                    <a:pt x="2741" y="3770"/>
                  </a:cubicBezTo>
                  <a:cubicBezTo>
                    <a:pt x="2776" y="3805"/>
                    <a:pt x="2812" y="3840"/>
                    <a:pt x="2842" y="3875"/>
                  </a:cubicBezTo>
                  <a:cubicBezTo>
                    <a:pt x="3750" y="2605"/>
                    <a:pt x="4664" y="1280"/>
                    <a:pt x="5562" y="10"/>
                  </a:cubicBezTo>
                  <a:cubicBezTo>
                    <a:pt x="5567" y="5"/>
                    <a:pt x="5572" y="5"/>
                    <a:pt x="5572" y="0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1" name="Google Shape;1501;p8"/>
            <p:cNvSpPr/>
            <p:nvPr/>
          </p:nvSpPr>
          <p:spPr>
            <a:xfrm>
              <a:off x="3195000" y="3746275"/>
              <a:ext cx="15950" cy="38175"/>
            </a:xfrm>
            <a:custGeom>
              <a:rect b="b" l="l" r="r" t="t"/>
              <a:pathLst>
                <a:path extrusionOk="0" fill="none" h="1527" w="638">
                  <a:moveTo>
                    <a:pt x="638" y="1"/>
                  </a:moveTo>
                  <a:cubicBezTo>
                    <a:pt x="427" y="513"/>
                    <a:pt x="211" y="1020"/>
                    <a:pt x="0" y="1527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2" name="Google Shape;1502;p8"/>
            <p:cNvSpPr/>
            <p:nvPr/>
          </p:nvSpPr>
          <p:spPr>
            <a:xfrm>
              <a:off x="3206175" y="3770125"/>
              <a:ext cx="12675" cy="30250"/>
            </a:xfrm>
            <a:custGeom>
              <a:rect b="b" l="l" r="r" t="t"/>
              <a:pathLst>
                <a:path extrusionOk="0" fill="none" h="1210" w="507">
                  <a:moveTo>
                    <a:pt x="507" y="0"/>
                  </a:moveTo>
                  <a:cubicBezTo>
                    <a:pt x="381" y="422"/>
                    <a:pt x="211" y="824"/>
                    <a:pt x="0" y="1210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3" name="Google Shape;1503;p8"/>
            <p:cNvSpPr/>
            <p:nvPr/>
          </p:nvSpPr>
          <p:spPr>
            <a:xfrm>
              <a:off x="3090600" y="3903250"/>
              <a:ext cx="69275" cy="83100"/>
            </a:xfrm>
            <a:custGeom>
              <a:rect b="b" l="l" r="r" t="t"/>
              <a:pathLst>
                <a:path extrusionOk="0" fill="none" h="3324" w="2771">
                  <a:moveTo>
                    <a:pt x="0" y="1"/>
                  </a:moveTo>
                  <a:cubicBezTo>
                    <a:pt x="869" y="1130"/>
                    <a:pt x="1782" y="2229"/>
                    <a:pt x="2741" y="3288"/>
                  </a:cubicBezTo>
                  <a:cubicBezTo>
                    <a:pt x="2746" y="3298"/>
                    <a:pt x="2756" y="3314"/>
                    <a:pt x="2771" y="3324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4" name="Google Shape;1504;p8"/>
            <p:cNvSpPr/>
            <p:nvPr/>
          </p:nvSpPr>
          <p:spPr>
            <a:xfrm>
              <a:off x="3262875" y="3646275"/>
              <a:ext cx="13200" cy="49200"/>
            </a:xfrm>
            <a:custGeom>
              <a:rect b="b" l="l" r="r" t="t"/>
              <a:pathLst>
                <a:path extrusionOk="0" fill="none" h="1968" w="528">
                  <a:moveTo>
                    <a:pt x="1" y="0"/>
                  </a:moveTo>
                  <a:cubicBezTo>
                    <a:pt x="1" y="20"/>
                    <a:pt x="6" y="45"/>
                    <a:pt x="11" y="66"/>
                  </a:cubicBezTo>
                  <a:cubicBezTo>
                    <a:pt x="71" y="723"/>
                    <a:pt x="252" y="1366"/>
                    <a:pt x="528" y="1968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5" name="Google Shape;1505;p8"/>
            <p:cNvSpPr/>
            <p:nvPr/>
          </p:nvSpPr>
          <p:spPr>
            <a:xfrm>
              <a:off x="3282325" y="3630325"/>
              <a:ext cx="15600" cy="43200"/>
            </a:xfrm>
            <a:custGeom>
              <a:rect b="b" l="l" r="r" t="t"/>
              <a:pathLst>
                <a:path extrusionOk="0" fill="none" h="1728" w="624">
                  <a:moveTo>
                    <a:pt x="1" y="1"/>
                  </a:moveTo>
                  <a:cubicBezTo>
                    <a:pt x="6" y="16"/>
                    <a:pt x="11" y="31"/>
                    <a:pt x="16" y="46"/>
                  </a:cubicBezTo>
                  <a:cubicBezTo>
                    <a:pt x="156" y="618"/>
                    <a:pt x="362" y="1180"/>
                    <a:pt x="618" y="1712"/>
                  </a:cubicBezTo>
                  <a:cubicBezTo>
                    <a:pt x="618" y="1717"/>
                    <a:pt x="623" y="1722"/>
                    <a:pt x="623" y="1727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6" name="Google Shape;1506;p8"/>
            <p:cNvSpPr/>
            <p:nvPr/>
          </p:nvSpPr>
          <p:spPr>
            <a:xfrm>
              <a:off x="3271675" y="3824075"/>
              <a:ext cx="17950" cy="109825"/>
            </a:xfrm>
            <a:custGeom>
              <a:rect b="b" l="l" r="r" t="t"/>
              <a:pathLst>
                <a:path extrusionOk="0" fill="none" h="4393" w="718">
                  <a:moveTo>
                    <a:pt x="0" y="1"/>
                  </a:moveTo>
                  <a:cubicBezTo>
                    <a:pt x="206" y="1471"/>
                    <a:pt x="718" y="2992"/>
                    <a:pt x="241" y="4393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7" name="Google Shape;1507;p8"/>
            <p:cNvSpPr/>
            <p:nvPr/>
          </p:nvSpPr>
          <p:spPr>
            <a:xfrm>
              <a:off x="2880275" y="3605750"/>
              <a:ext cx="108700" cy="78950"/>
            </a:xfrm>
            <a:custGeom>
              <a:rect b="b" l="l" r="r" t="t"/>
              <a:pathLst>
                <a:path extrusionOk="0" fill="none" h="3158" w="4348">
                  <a:moveTo>
                    <a:pt x="1" y="0"/>
                  </a:moveTo>
                  <a:cubicBezTo>
                    <a:pt x="6" y="5"/>
                    <a:pt x="6" y="10"/>
                    <a:pt x="11" y="15"/>
                  </a:cubicBezTo>
                  <a:cubicBezTo>
                    <a:pt x="568" y="1059"/>
                    <a:pt x="1160" y="2088"/>
                    <a:pt x="1793" y="3092"/>
                  </a:cubicBezTo>
                  <a:cubicBezTo>
                    <a:pt x="1808" y="3112"/>
                    <a:pt x="1823" y="3137"/>
                    <a:pt x="1833" y="3157"/>
                  </a:cubicBezTo>
                  <a:cubicBezTo>
                    <a:pt x="2375" y="2640"/>
                    <a:pt x="2907" y="2113"/>
                    <a:pt x="3429" y="1581"/>
                  </a:cubicBezTo>
                  <a:cubicBezTo>
                    <a:pt x="3740" y="1265"/>
                    <a:pt x="4046" y="949"/>
                    <a:pt x="4348" y="622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8" name="Google Shape;1508;p8"/>
            <p:cNvSpPr/>
            <p:nvPr/>
          </p:nvSpPr>
          <p:spPr>
            <a:xfrm>
              <a:off x="2898600" y="3569225"/>
              <a:ext cx="92625" cy="57375"/>
            </a:xfrm>
            <a:custGeom>
              <a:rect b="b" l="l" r="r" t="t"/>
              <a:pathLst>
                <a:path extrusionOk="0" fill="none" h="2295" w="3705">
                  <a:moveTo>
                    <a:pt x="1" y="0"/>
                  </a:moveTo>
                  <a:cubicBezTo>
                    <a:pt x="402" y="773"/>
                    <a:pt x="864" y="1511"/>
                    <a:pt x="1391" y="2204"/>
                  </a:cubicBezTo>
                  <a:cubicBezTo>
                    <a:pt x="1411" y="2239"/>
                    <a:pt x="1431" y="2264"/>
                    <a:pt x="1456" y="2294"/>
                  </a:cubicBezTo>
                  <a:cubicBezTo>
                    <a:pt x="1893" y="1908"/>
                    <a:pt x="2330" y="1506"/>
                    <a:pt x="2756" y="1095"/>
                  </a:cubicBezTo>
                  <a:cubicBezTo>
                    <a:pt x="3078" y="783"/>
                    <a:pt x="3399" y="477"/>
                    <a:pt x="3705" y="171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9" name="Google Shape;1509;p8"/>
            <p:cNvSpPr/>
            <p:nvPr/>
          </p:nvSpPr>
          <p:spPr>
            <a:xfrm>
              <a:off x="2965100" y="3433325"/>
              <a:ext cx="29150" cy="278100"/>
            </a:xfrm>
            <a:custGeom>
              <a:rect b="b" l="l" r="r" t="t"/>
              <a:pathLst>
                <a:path extrusionOk="0" fill="none" h="11124" w="1166">
                  <a:moveTo>
                    <a:pt x="1075" y="1"/>
                  </a:moveTo>
                  <a:cubicBezTo>
                    <a:pt x="1165" y="553"/>
                    <a:pt x="1000" y="1009"/>
                    <a:pt x="919" y="1552"/>
                  </a:cubicBezTo>
                  <a:cubicBezTo>
                    <a:pt x="824" y="2229"/>
                    <a:pt x="699" y="2902"/>
                    <a:pt x="573" y="3574"/>
                  </a:cubicBezTo>
                  <a:cubicBezTo>
                    <a:pt x="392" y="4558"/>
                    <a:pt x="207" y="5542"/>
                    <a:pt x="96" y="6531"/>
                  </a:cubicBezTo>
                  <a:cubicBezTo>
                    <a:pt x="61" y="6867"/>
                    <a:pt x="36" y="7208"/>
                    <a:pt x="16" y="7545"/>
                  </a:cubicBezTo>
                  <a:cubicBezTo>
                    <a:pt x="1" y="7851"/>
                    <a:pt x="11" y="8167"/>
                    <a:pt x="36" y="8478"/>
                  </a:cubicBezTo>
                  <a:cubicBezTo>
                    <a:pt x="126" y="9452"/>
                    <a:pt x="443" y="10401"/>
                    <a:pt x="1090" y="11123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0" name="Google Shape;1510;p8"/>
            <p:cNvSpPr/>
            <p:nvPr/>
          </p:nvSpPr>
          <p:spPr>
            <a:xfrm>
              <a:off x="2904000" y="3758325"/>
              <a:ext cx="130525" cy="86350"/>
            </a:xfrm>
            <a:custGeom>
              <a:rect b="b" l="l" r="r" t="t"/>
              <a:pathLst>
                <a:path extrusionOk="0" fill="none" h="3454" w="5221">
                  <a:moveTo>
                    <a:pt x="0" y="1647"/>
                  </a:moveTo>
                  <a:cubicBezTo>
                    <a:pt x="11" y="1657"/>
                    <a:pt x="16" y="1662"/>
                    <a:pt x="31" y="1667"/>
                  </a:cubicBezTo>
                  <a:cubicBezTo>
                    <a:pt x="879" y="2254"/>
                    <a:pt x="1732" y="2846"/>
                    <a:pt x="2580" y="3434"/>
                  </a:cubicBezTo>
                  <a:lnTo>
                    <a:pt x="2580" y="3434"/>
                  </a:lnTo>
                  <a:cubicBezTo>
                    <a:pt x="2595" y="3439"/>
                    <a:pt x="2606" y="3449"/>
                    <a:pt x="2616" y="3454"/>
                  </a:cubicBezTo>
                  <a:cubicBezTo>
                    <a:pt x="3429" y="2299"/>
                    <a:pt x="4317" y="1120"/>
                    <a:pt x="5206" y="16"/>
                  </a:cubicBezTo>
                  <a:cubicBezTo>
                    <a:pt x="5211" y="11"/>
                    <a:pt x="5216" y="6"/>
                    <a:pt x="5221" y="1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1" name="Google Shape;1511;p8"/>
            <p:cNvSpPr/>
            <p:nvPr/>
          </p:nvSpPr>
          <p:spPr>
            <a:xfrm>
              <a:off x="2919800" y="3914425"/>
              <a:ext cx="123375" cy="66275"/>
            </a:xfrm>
            <a:custGeom>
              <a:rect b="b" l="l" r="r" t="t"/>
              <a:pathLst>
                <a:path extrusionOk="0" fill="none" h="2651" w="4935">
                  <a:moveTo>
                    <a:pt x="1" y="1085"/>
                  </a:moveTo>
                  <a:cubicBezTo>
                    <a:pt x="36" y="1100"/>
                    <a:pt x="66" y="1120"/>
                    <a:pt x="101" y="1135"/>
                  </a:cubicBezTo>
                  <a:cubicBezTo>
                    <a:pt x="533" y="1356"/>
                    <a:pt x="904" y="1707"/>
                    <a:pt x="1351" y="1928"/>
                  </a:cubicBezTo>
                  <a:cubicBezTo>
                    <a:pt x="1833" y="2164"/>
                    <a:pt x="2330" y="2380"/>
                    <a:pt x="2837" y="2565"/>
                  </a:cubicBezTo>
                  <a:cubicBezTo>
                    <a:pt x="2917" y="2595"/>
                    <a:pt x="2997" y="2626"/>
                    <a:pt x="3073" y="2651"/>
                  </a:cubicBezTo>
                  <a:cubicBezTo>
                    <a:pt x="3665" y="1762"/>
                    <a:pt x="4277" y="839"/>
                    <a:pt x="4935" y="1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2" name="Google Shape;1512;p8"/>
            <p:cNvSpPr/>
            <p:nvPr/>
          </p:nvSpPr>
          <p:spPr>
            <a:xfrm>
              <a:off x="2613375" y="3719300"/>
              <a:ext cx="69925" cy="48975"/>
            </a:xfrm>
            <a:custGeom>
              <a:rect b="b" l="l" r="r" t="t"/>
              <a:pathLst>
                <a:path extrusionOk="0" fill="none" h="1959" w="2797">
                  <a:moveTo>
                    <a:pt x="1" y="1958"/>
                  </a:moveTo>
                  <a:cubicBezTo>
                    <a:pt x="51" y="1948"/>
                    <a:pt x="106" y="1933"/>
                    <a:pt x="156" y="1923"/>
                  </a:cubicBezTo>
                  <a:cubicBezTo>
                    <a:pt x="488" y="1853"/>
                    <a:pt x="819" y="1782"/>
                    <a:pt x="1145" y="1712"/>
                  </a:cubicBezTo>
                  <a:cubicBezTo>
                    <a:pt x="1697" y="1597"/>
                    <a:pt x="2244" y="1476"/>
                    <a:pt x="2797" y="1361"/>
                  </a:cubicBezTo>
                  <a:cubicBezTo>
                    <a:pt x="2797" y="1361"/>
                    <a:pt x="2791" y="1361"/>
                    <a:pt x="2791" y="1356"/>
                  </a:cubicBezTo>
                  <a:cubicBezTo>
                    <a:pt x="2616" y="914"/>
                    <a:pt x="2500" y="447"/>
                    <a:pt x="2320" y="1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3" name="Google Shape;1513;p8"/>
            <p:cNvSpPr/>
            <p:nvPr/>
          </p:nvSpPr>
          <p:spPr>
            <a:xfrm>
              <a:off x="2712125" y="3757450"/>
              <a:ext cx="49100" cy="74925"/>
            </a:xfrm>
            <a:custGeom>
              <a:rect b="b" l="l" r="r" t="t"/>
              <a:pathLst>
                <a:path extrusionOk="0" fill="none" h="2997" w="1964">
                  <a:moveTo>
                    <a:pt x="1" y="2997"/>
                  </a:moveTo>
                  <a:cubicBezTo>
                    <a:pt x="11" y="2992"/>
                    <a:pt x="26" y="2987"/>
                    <a:pt x="36" y="2987"/>
                  </a:cubicBezTo>
                  <a:cubicBezTo>
                    <a:pt x="633" y="2796"/>
                    <a:pt x="1241" y="2641"/>
                    <a:pt x="1853" y="2510"/>
                  </a:cubicBezTo>
                  <a:cubicBezTo>
                    <a:pt x="1863" y="2505"/>
                    <a:pt x="1873" y="2505"/>
                    <a:pt x="1883" y="2500"/>
                  </a:cubicBezTo>
                  <a:cubicBezTo>
                    <a:pt x="1933" y="1672"/>
                    <a:pt x="1964" y="834"/>
                    <a:pt x="1933" y="0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4" name="Google Shape;1514;p8"/>
            <p:cNvSpPr/>
            <p:nvPr/>
          </p:nvSpPr>
          <p:spPr>
            <a:xfrm>
              <a:off x="2617025" y="3739875"/>
              <a:ext cx="95525" cy="59875"/>
            </a:xfrm>
            <a:custGeom>
              <a:rect b="b" l="l" r="r" t="t"/>
              <a:pathLst>
                <a:path extrusionOk="0" fill="none" h="2395" w="3821">
                  <a:moveTo>
                    <a:pt x="0" y="1"/>
                  </a:moveTo>
                  <a:cubicBezTo>
                    <a:pt x="236" y="392"/>
                    <a:pt x="598" y="673"/>
                    <a:pt x="999" y="889"/>
                  </a:cubicBezTo>
                  <a:cubicBezTo>
                    <a:pt x="1280" y="1035"/>
                    <a:pt x="1571" y="1155"/>
                    <a:pt x="1862" y="1266"/>
                  </a:cubicBezTo>
                  <a:cubicBezTo>
                    <a:pt x="2580" y="1537"/>
                    <a:pt x="3338" y="1803"/>
                    <a:pt x="3820" y="2395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5" name="Google Shape;1515;p8"/>
            <p:cNvSpPr/>
            <p:nvPr/>
          </p:nvSpPr>
          <p:spPr>
            <a:xfrm>
              <a:off x="2727325" y="3796975"/>
              <a:ext cx="59750" cy="65775"/>
            </a:xfrm>
            <a:custGeom>
              <a:rect b="b" l="l" r="r" t="t"/>
              <a:pathLst>
                <a:path extrusionOk="0" fill="none" h="2631" w="2390">
                  <a:moveTo>
                    <a:pt x="0" y="2631"/>
                  </a:moveTo>
                  <a:cubicBezTo>
                    <a:pt x="20" y="2626"/>
                    <a:pt x="40" y="2621"/>
                    <a:pt x="61" y="2621"/>
                  </a:cubicBezTo>
                  <a:cubicBezTo>
                    <a:pt x="793" y="2450"/>
                    <a:pt x="1536" y="2324"/>
                    <a:pt x="2284" y="2229"/>
                  </a:cubicBezTo>
                  <a:cubicBezTo>
                    <a:pt x="2309" y="2224"/>
                    <a:pt x="2334" y="2224"/>
                    <a:pt x="2359" y="2219"/>
                  </a:cubicBezTo>
                  <a:cubicBezTo>
                    <a:pt x="2389" y="1516"/>
                    <a:pt x="2349" y="778"/>
                    <a:pt x="2369" y="76"/>
                  </a:cubicBezTo>
                  <a:cubicBezTo>
                    <a:pt x="2369" y="51"/>
                    <a:pt x="2374" y="26"/>
                    <a:pt x="2374" y="0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6" name="Google Shape;1516;p8"/>
            <p:cNvSpPr/>
            <p:nvPr/>
          </p:nvSpPr>
          <p:spPr>
            <a:xfrm>
              <a:off x="2842525" y="3960100"/>
              <a:ext cx="76425" cy="58875"/>
            </a:xfrm>
            <a:custGeom>
              <a:rect b="b" l="l" r="r" t="t"/>
              <a:pathLst>
                <a:path extrusionOk="0" fill="none" h="2355" w="3057">
                  <a:moveTo>
                    <a:pt x="0" y="2023"/>
                  </a:moveTo>
                  <a:cubicBezTo>
                    <a:pt x="266" y="2038"/>
                    <a:pt x="532" y="2058"/>
                    <a:pt x="798" y="2084"/>
                  </a:cubicBezTo>
                  <a:cubicBezTo>
                    <a:pt x="1556" y="2154"/>
                    <a:pt x="2309" y="2249"/>
                    <a:pt x="3057" y="2355"/>
                  </a:cubicBezTo>
                  <a:cubicBezTo>
                    <a:pt x="3057" y="2345"/>
                    <a:pt x="3052" y="2335"/>
                    <a:pt x="3052" y="2324"/>
                  </a:cubicBezTo>
                  <a:cubicBezTo>
                    <a:pt x="2916" y="1557"/>
                    <a:pt x="2781" y="794"/>
                    <a:pt x="2640" y="31"/>
                  </a:cubicBezTo>
                  <a:cubicBezTo>
                    <a:pt x="2640" y="21"/>
                    <a:pt x="2640" y="11"/>
                    <a:pt x="2635" y="1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7" name="Google Shape;1517;p8"/>
            <p:cNvSpPr/>
            <p:nvPr/>
          </p:nvSpPr>
          <p:spPr>
            <a:xfrm>
              <a:off x="2851800" y="3980550"/>
              <a:ext cx="51600" cy="80475"/>
            </a:xfrm>
            <a:custGeom>
              <a:rect b="b" l="l" r="r" t="t"/>
              <a:pathLst>
                <a:path extrusionOk="0" fill="none" h="3219" w="2064">
                  <a:moveTo>
                    <a:pt x="0" y="1"/>
                  </a:moveTo>
                  <a:cubicBezTo>
                    <a:pt x="86" y="442"/>
                    <a:pt x="226" y="864"/>
                    <a:pt x="422" y="1266"/>
                  </a:cubicBezTo>
                  <a:cubicBezTo>
                    <a:pt x="799" y="2039"/>
                    <a:pt x="1361" y="2721"/>
                    <a:pt x="2063" y="3218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18" name="Google Shape;1518;p8"/>
          <p:cNvGrpSpPr/>
          <p:nvPr/>
        </p:nvGrpSpPr>
        <p:grpSpPr>
          <a:xfrm flipH="1">
            <a:off x="-48784" y="4655327"/>
            <a:ext cx="1790243" cy="587151"/>
            <a:chOff x="1656825" y="3872400"/>
            <a:chExt cx="835625" cy="274075"/>
          </a:xfrm>
        </p:grpSpPr>
        <p:sp>
          <p:nvSpPr>
            <p:cNvPr id="1519" name="Google Shape;1519;p8"/>
            <p:cNvSpPr/>
            <p:nvPr/>
          </p:nvSpPr>
          <p:spPr>
            <a:xfrm>
              <a:off x="1725475" y="4015575"/>
              <a:ext cx="191500" cy="105050"/>
            </a:xfrm>
            <a:custGeom>
              <a:rect b="b" l="l" r="r" t="t"/>
              <a:pathLst>
                <a:path extrusionOk="0" h="4202" w="7660">
                  <a:moveTo>
                    <a:pt x="2329" y="0"/>
                  </a:moveTo>
                  <a:cubicBezTo>
                    <a:pt x="1792" y="633"/>
                    <a:pt x="1320" y="1310"/>
                    <a:pt x="924" y="2023"/>
                  </a:cubicBezTo>
                  <a:cubicBezTo>
                    <a:pt x="542" y="2716"/>
                    <a:pt x="231" y="3443"/>
                    <a:pt x="0" y="4201"/>
                  </a:cubicBezTo>
                  <a:lnTo>
                    <a:pt x="7660" y="4201"/>
                  </a:lnTo>
                  <a:cubicBezTo>
                    <a:pt x="5963" y="2721"/>
                    <a:pt x="4096" y="1395"/>
                    <a:pt x="23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0" name="Google Shape;1520;p8"/>
            <p:cNvSpPr/>
            <p:nvPr/>
          </p:nvSpPr>
          <p:spPr>
            <a:xfrm>
              <a:off x="1916575" y="3874275"/>
              <a:ext cx="173200" cy="246350"/>
            </a:xfrm>
            <a:custGeom>
              <a:rect b="b" l="l" r="r" t="t"/>
              <a:pathLst>
                <a:path extrusionOk="0" h="9854" w="6928">
                  <a:moveTo>
                    <a:pt x="5768" y="0"/>
                  </a:moveTo>
                  <a:cubicBezTo>
                    <a:pt x="3830" y="196"/>
                    <a:pt x="1843" y="758"/>
                    <a:pt x="0" y="1642"/>
                  </a:cubicBezTo>
                  <a:cubicBezTo>
                    <a:pt x="1521" y="4382"/>
                    <a:pt x="3042" y="7118"/>
                    <a:pt x="4563" y="9853"/>
                  </a:cubicBezTo>
                  <a:lnTo>
                    <a:pt x="6927" y="9853"/>
                  </a:lnTo>
                  <a:cubicBezTo>
                    <a:pt x="6701" y="6581"/>
                    <a:pt x="6516" y="3308"/>
                    <a:pt x="6370" y="25"/>
                  </a:cubicBezTo>
                  <a:lnTo>
                    <a:pt x="576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1" name="Google Shape;1521;p8"/>
            <p:cNvSpPr/>
            <p:nvPr/>
          </p:nvSpPr>
          <p:spPr>
            <a:xfrm>
              <a:off x="2123000" y="3883300"/>
              <a:ext cx="110450" cy="237325"/>
            </a:xfrm>
            <a:custGeom>
              <a:rect b="b" l="l" r="r" t="t"/>
              <a:pathLst>
                <a:path extrusionOk="0" h="9493" w="4418">
                  <a:moveTo>
                    <a:pt x="2500" y="1"/>
                  </a:moveTo>
                  <a:lnTo>
                    <a:pt x="2485" y="41"/>
                  </a:lnTo>
                  <a:cubicBezTo>
                    <a:pt x="1611" y="3178"/>
                    <a:pt x="788" y="6330"/>
                    <a:pt x="0" y="9492"/>
                  </a:cubicBezTo>
                  <a:lnTo>
                    <a:pt x="1481" y="9492"/>
                  </a:lnTo>
                  <a:cubicBezTo>
                    <a:pt x="2550" y="6596"/>
                    <a:pt x="3514" y="3660"/>
                    <a:pt x="4382" y="698"/>
                  </a:cubicBezTo>
                  <a:lnTo>
                    <a:pt x="4417" y="613"/>
                  </a:lnTo>
                  <a:cubicBezTo>
                    <a:pt x="3790" y="367"/>
                    <a:pt x="3147" y="161"/>
                    <a:pt x="250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2" name="Google Shape;1522;p8"/>
            <p:cNvSpPr/>
            <p:nvPr/>
          </p:nvSpPr>
          <p:spPr>
            <a:xfrm>
              <a:off x="2160000" y="3898625"/>
              <a:ext cx="244600" cy="222000"/>
            </a:xfrm>
            <a:custGeom>
              <a:rect b="b" l="l" r="r" t="t"/>
              <a:pathLst>
                <a:path extrusionOk="0" h="8880" w="9784">
                  <a:moveTo>
                    <a:pt x="2937" y="0"/>
                  </a:moveTo>
                  <a:lnTo>
                    <a:pt x="2902" y="85"/>
                  </a:lnTo>
                  <a:cubicBezTo>
                    <a:pt x="2034" y="3047"/>
                    <a:pt x="1070" y="5983"/>
                    <a:pt x="1" y="8879"/>
                  </a:cubicBezTo>
                  <a:lnTo>
                    <a:pt x="5121" y="8879"/>
                  </a:lnTo>
                  <a:cubicBezTo>
                    <a:pt x="6702" y="7685"/>
                    <a:pt x="8253" y="6445"/>
                    <a:pt x="9774" y="5165"/>
                  </a:cubicBezTo>
                  <a:lnTo>
                    <a:pt x="9784" y="5165"/>
                  </a:lnTo>
                  <a:cubicBezTo>
                    <a:pt x="9272" y="4482"/>
                    <a:pt x="8699" y="3850"/>
                    <a:pt x="8082" y="3268"/>
                  </a:cubicBezTo>
                  <a:cubicBezTo>
                    <a:pt x="6601" y="1862"/>
                    <a:pt x="4845" y="743"/>
                    <a:pt x="29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3" name="Google Shape;1523;p8"/>
            <p:cNvSpPr/>
            <p:nvPr/>
          </p:nvSpPr>
          <p:spPr>
            <a:xfrm>
              <a:off x="1895625" y="3915300"/>
              <a:ext cx="135050" cy="205325"/>
            </a:xfrm>
            <a:custGeom>
              <a:rect b="b" l="l" r="r" t="t"/>
              <a:pathLst>
                <a:path extrusionOk="0" h="8213" w="5402">
                  <a:moveTo>
                    <a:pt x="838" y="1"/>
                  </a:moveTo>
                  <a:cubicBezTo>
                    <a:pt x="557" y="136"/>
                    <a:pt x="276" y="282"/>
                    <a:pt x="0" y="432"/>
                  </a:cubicBezTo>
                  <a:lnTo>
                    <a:pt x="55" y="533"/>
                  </a:lnTo>
                  <a:cubicBezTo>
                    <a:pt x="1360" y="3148"/>
                    <a:pt x="2766" y="5713"/>
                    <a:pt x="4267" y="8212"/>
                  </a:cubicBezTo>
                  <a:lnTo>
                    <a:pt x="5401" y="8212"/>
                  </a:lnTo>
                  <a:cubicBezTo>
                    <a:pt x="3880" y="5477"/>
                    <a:pt x="2359" y="2741"/>
                    <a:pt x="8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4" name="Google Shape;1524;p8"/>
            <p:cNvSpPr/>
            <p:nvPr/>
          </p:nvSpPr>
          <p:spPr>
            <a:xfrm>
              <a:off x="1783675" y="3926100"/>
              <a:ext cx="218625" cy="194525"/>
            </a:xfrm>
            <a:custGeom>
              <a:rect b="b" l="l" r="r" t="t"/>
              <a:pathLst>
                <a:path extrusionOk="0" h="7781" w="8745">
                  <a:moveTo>
                    <a:pt x="4478" y="0"/>
                  </a:moveTo>
                  <a:cubicBezTo>
                    <a:pt x="3690" y="427"/>
                    <a:pt x="2937" y="914"/>
                    <a:pt x="2235" y="1461"/>
                  </a:cubicBezTo>
                  <a:cubicBezTo>
                    <a:pt x="1989" y="1652"/>
                    <a:pt x="1748" y="1847"/>
                    <a:pt x="1512" y="2053"/>
                  </a:cubicBezTo>
                  <a:cubicBezTo>
                    <a:pt x="970" y="2525"/>
                    <a:pt x="463" y="3037"/>
                    <a:pt x="1" y="3579"/>
                  </a:cubicBezTo>
                  <a:cubicBezTo>
                    <a:pt x="1768" y="4974"/>
                    <a:pt x="3635" y="6305"/>
                    <a:pt x="5332" y="7780"/>
                  </a:cubicBezTo>
                  <a:lnTo>
                    <a:pt x="8745" y="7780"/>
                  </a:lnTo>
                  <a:cubicBezTo>
                    <a:pt x="7244" y="5281"/>
                    <a:pt x="5838" y="2716"/>
                    <a:pt x="4533" y="101"/>
                  </a:cubicBezTo>
                  <a:lnTo>
                    <a:pt x="447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5" name="Google Shape;1525;p8"/>
            <p:cNvSpPr/>
            <p:nvPr/>
          </p:nvSpPr>
          <p:spPr>
            <a:xfrm>
              <a:off x="2288000" y="4027725"/>
              <a:ext cx="166800" cy="92900"/>
            </a:xfrm>
            <a:custGeom>
              <a:rect b="b" l="l" r="r" t="t"/>
              <a:pathLst>
                <a:path extrusionOk="0" h="3716" w="6672">
                  <a:moveTo>
                    <a:pt x="4654" y="1"/>
                  </a:moveTo>
                  <a:cubicBezTo>
                    <a:pt x="3133" y="1281"/>
                    <a:pt x="1582" y="2521"/>
                    <a:pt x="1" y="3715"/>
                  </a:cubicBezTo>
                  <a:lnTo>
                    <a:pt x="6671" y="3715"/>
                  </a:lnTo>
                  <a:cubicBezTo>
                    <a:pt x="6380" y="2892"/>
                    <a:pt x="6009" y="2109"/>
                    <a:pt x="5567" y="1361"/>
                  </a:cubicBezTo>
                  <a:cubicBezTo>
                    <a:pt x="5291" y="889"/>
                    <a:pt x="4990" y="433"/>
                    <a:pt x="46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6" name="Google Shape;1526;p8"/>
            <p:cNvSpPr/>
            <p:nvPr/>
          </p:nvSpPr>
          <p:spPr>
            <a:xfrm>
              <a:off x="2060750" y="3872400"/>
              <a:ext cx="124750" cy="248225"/>
            </a:xfrm>
            <a:custGeom>
              <a:rect b="b" l="l" r="r" t="t"/>
              <a:pathLst>
                <a:path extrusionOk="0" h="9929" w="4990">
                  <a:moveTo>
                    <a:pt x="1535" y="1"/>
                  </a:moveTo>
                  <a:cubicBezTo>
                    <a:pt x="1030" y="1"/>
                    <a:pt x="517" y="27"/>
                    <a:pt x="1" y="75"/>
                  </a:cubicBezTo>
                  <a:lnTo>
                    <a:pt x="603" y="100"/>
                  </a:lnTo>
                  <a:cubicBezTo>
                    <a:pt x="749" y="3383"/>
                    <a:pt x="934" y="6656"/>
                    <a:pt x="1160" y="9928"/>
                  </a:cubicBezTo>
                  <a:lnTo>
                    <a:pt x="2490" y="9928"/>
                  </a:lnTo>
                  <a:cubicBezTo>
                    <a:pt x="3278" y="6766"/>
                    <a:pt x="4101" y="3614"/>
                    <a:pt x="4975" y="477"/>
                  </a:cubicBezTo>
                  <a:lnTo>
                    <a:pt x="4990" y="437"/>
                  </a:lnTo>
                  <a:cubicBezTo>
                    <a:pt x="3976" y="181"/>
                    <a:pt x="2932" y="35"/>
                    <a:pt x="1888" y="5"/>
                  </a:cubicBezTo>
                  <a:cubicBezTo>
                    <a:pt x="1771" y="2"/>
                    <a:pt x="1653" y="1"/>
                    <a:pt x="15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7" name="Google Shape;1527;p8"/>
            <p:cNvSpPr/>
            <p:nvPr/>
          </p:nvSpPr>
          <p:spPr>
            <a:xfrm>
              <a:off x="1783425" y="4015450"/>
              <a:ext cx="147850" cy="118100"/>
            </a:xfrm>
            <a:custGeom>
              <a:rect b="b" l="l" r="r" t="t"/>
              <a:pathLst>
                <a:path extrusionOk="0" fill="none" h="4724" w="5914">
                  <a:moveTo>
                    <a:pt x="1" y="0"/>
                  </a:moveTo>
                  <a:cubicBezTo>
                    <a:pt x="6" y="0"/>
                    <a:pt x="11" y="5"/>
                    <a:pt x="11" y="5"/>
                  </a:cubicBezTo>
                  <a:cubicBezTo>
                    <a:pt x="1778" y="1400"/>
                    <a:pt x="3645" y="2726"/>
                    <a:pt x="5342" y="4206"/>
                  </a:cubicBezTo>
                  <a:cubicBezTo>
                    <a:pt x="5537" y="4377"/>
                    <a:pt x="5728" y="4548"/>
                    <a:pt x="5914" y="4723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8" name="Google Shape;1528;p8"/>
            <p:cNvSpPr/>
            <p:nvPr/>
          </p:nvSpPr>
          <p:spPr>
            <a:xfrm>
              <a:off x="2075800" y="3874900"/>
              <a:ext cx="14850" cy="258275"/>
            </a:xfrm>
            <a:custGeom>
              <a:rect b="b" l="l" r="r" t="t"/>
              <a:pathLst>
                <a:path extrusionOk="0" fill="none" h="10331" w="594">
                  <a:moveTo>
                    <a:pt x="1" y="0"/>
                  </a:moveTo>
                  <a:cubicBezTo>
                    <a:pt x="147" y="3283"/>
                    <a:pt x="332" y="6556"/>
                    <a:pt x="558" y="9828"/>
                  </a:cubicBezTo>
                  <a:cubicBezTo>
                    <a:pt x="573" y="9999"/>
                    <a:pt x="583" y="10165"/>
                    <a:pt x="593" y="10330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9" name="Google Shape;1529;p8"/>
            <p:cNvSpPr/>
            <p:nvPr/>
          </p:nvSpPr>
          <p:spPr>
            <a:xfrm>
              <a:off x="2118600" y="3884300"/>
              <a:ext cx="66525" cy="254250"/>
            </a:xfrm>
            <a:custGeom>
              <a:rect b="b" l="l" r="r" t="t"/>
              <a:pathLst>
                <a:path extrusionOk="0" fill="none" h="10170" w="2661">
                  <a:moveTo>
                    <a:pt x="2661" y="1"/>
                  </a:moveTo>
                  <a:cubicBezTo>
                    <a:pt x="1787" y="3138"/>
                    <a:pt x="964" y="6290"/>
                    <a:pt x="176" y="9452"/>
                  </a:cubicBezTo>
                  <a:cubicBezTo>
                    <a:pt x="116" y="9693"/>
                    <a:pt x="61" y="9934"/>
                    <a:pt x="1" y="10170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0" name="Google Shape;1530;p8"/>
            <p:cNvSpPr/>
            <p:nvPr/>
          </p:nvSpPr>
          <p:spPr>
            <a:xfrm>
              <a:off x="2152225" y="3900750"/>
              <a:ext cx="80350" cy="241075"/>
            </a:xfrm>
            <a:custGeom>
              <a:rect b="b" l="l" r="r" t="t"/>
              <a:pathLst>
                <a:path extrusionOk="0" fill="none" h="9643" w="3214">
                  <a:moveTo>
                    <a:pt x="3213" y="0"/>
                  </a:moveTo>
                  <a:cubicBezTo>
                    <a:pt x="2345" y="2962"/>
                    <a:pt x="1381" y="5898"/>
                    <a:pt x="312" y="8794"/>
                  </a:cubicBezTo>
                  <a:cubicBezTo>
                    <a:pt x="212" y="9080"/>
                    <a:pt x="106" y="9361"/>
                    <a:pt x="1" y="9642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1" name="Google Shape;1531;p8"/>
            <p:cNvSpPr/>
            <p:nvPr/>
          </p:nvSpPr>
          <p:spPr>
            <a:xfrm>
              <a:off x="2242700" y="3994850"/>
              <a:ext cx="21350" cy="38425"/>
            </a:xfrm>
            <a:custGeom>
              <a:rect b="b" l="l" r="r" t="t"/>
              <a:pathLst>
                <a:path extrusionOk="0" fill="none" h="1537" w="854">
                  <a:moveTo>
                    <a:pt x="854" y="1"/>
                  </a:moveTo>
                  <a:cubicBezTo>
                    <a:pt x="523" y="483"/>
                    <a:pt x="237" y="1000"/>
                    <a:pt x="1" y="1537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2" name="Google Shape;1532;p8"/>
            <p:cNvSpPr/>
            <p:nvPr/>
          </p:nvSpPr>
          <p:spPr>
            <a:xfrm>
              <a:off x="2272325" y="4004025"/>
              <a:ext cx="20975" cy="29625"/>
            </a:xfrm>
            <a:custGeom>
              <a:rect b="b" l="l" r="r" t="t"/>
              <a:pathLst>
                <a:path extrusionOk="0" fill="none" h="1185" w="839">
                  <a:moveTo>
                    <a:pt x="838" y="0"/>
                  </a:moveTo>
                  <a:cubicBezTo>
                    <a:pt x="557" y="392"/>
                    <a:pt x="281" y="788"/>
                    <a:pt x="0" y="1185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3" name="Google Shape;1533;p8"/>
            <p:cNvSpPr/>
            <p:nvPr/>
          </p:nvSpPr>
          <p:spPr>
            <a:xfrm>
              <a:off x="2254875" y="4027725"/>
              <a:ext cx="149475" cy="117750"/>
            </a:xfrm>
            <a:custGeom>
              <a:rect b="b" l="l" r="r" t="t"/>
              <a:pathLst>
                <a:path extrusionOk="0" fill="none" h="4710" w="5979">
                  <a:moveTo>
                    <a:pt x="5979" y="1"/>
                  </a:moveTo>
                  <a:cubicBezTo>
                    <a:pt x="4458" y="1281"/>
                    <a:pt x="2907" y="2521"/>
                    <a:pt x="1326" y="3715"/>
                  </a:cubicBezTo>
                  <a:cubicBezTo>
                    <a:pt x="884" y="4052"/>
                    <a:pt x="442" y="4383"/>
                    <a:pt x="1" y="4709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4" name="Google Shape;1534;p8"/>
            <p:cNvSpPr/>
            <p:nvPr/>
          </p:nvSpPr>
          <p:spPr>
            <a:xfrm>
              <a:off x="1897000" y="3928600"/>
              <a:ext cx="116725" cy="210975"/>
            </a:xfrm>
            <a:custGeom>
              <a:rect b="b" l="l" r="r" t="t"/>
              <a:pathLst>
                <a:path extrusionOk="0" fill="none" h="8439" w="4669">
                  <a:moveTo>
                    <a:pt x="0" y="1"/>
                  </a:moveTo>
                  <a:cubicBezTo>
                    <a:pt x="1305" y="2616"/>
                    <a:pt x="2711" y="5181"/>
                    <a:pt x="4212" y="7680"/>
                  </a:cubicBezTo>
                  <a:cubicBezTo>
                    <a:pt x="4362" y="7936"/>
                    <a:pt x="4513" y="8187"/>
                    <a:pt x="4668" y="8438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5" name="Google Shape;1535;p8"/>
            <p:cNvSpPr/>
            <p:nvPr/>
          </p:nvSpPr>
          <p:spPr>
            <a:xfrm>
              <a:off x="1916075" y="3914425"/>
              <a:ext cx="128900" cy="232050"/>
            </a:xfrm>
            <a:custGeom>
              <a:rect b="b" l="l" r="r" t="t"/>
              <a:pathLst>
                <a:path extrusionOk="0" fill="none" h="9282" w="5156">
                  <a:moveTo>
                    <a:pt x="0" y="1"/>
                  </a:moveTo>
                  <a:cubicBezTo>
                    <a:pt x="10" y="11"/>
                    <a:pt x="15" y="26"/>
                    <a:pt x="20" y="36"/>
                  </a:cubicBezTo>
                  <a:cubicBezTo>
                    <a:pt x="1541" y="2776"/>
                    <a:pt x="3062" y="5512"/>
                    <a:pt x="4583" y="8247"/>
                  </a:cubicBezTo>
                  <a:cubicBezTo>
                    <a:pt x="4774" y="8594"/>
                    <a:pt x="4964" y="8940"/>
                    <a:pt x="5155" y="9281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6" name="Google Shape;1536;p8"/>
            <p:cNvSpPr/>
            <p:nvPr/>
          </p:nvSpPr>
          <p:spPr>
            <a:xfrm>
              <a:off x="2000775" y="3951325"/>
              <a:ext cx="19600" cy="43800"/>
            </a:xfrm>
            <a:custGeom>
              <a:rect b="b" l="l" r="r" t="t"/>
              <a:pathLst>
                <a:path extrusionOk="0" fill="none" h="1752" w="784">
                  <a:moveTo>
                    <a:pt x="0" y="0"/>
                  </a:moveTo>
                  <a:cubicBezTo>
                    <a:pt x="231" y="597"/>
                    <a:pt x="492" y="1180"/>
                    <a:pt x="783" y="1752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7" name="Google Shape;1537;p8"/>
            <p:cNvSpPr/>
            <p:nvPr/>
          </p:nvSpPr>
          <p:spPr>
            <a:xfrm>
              <a:off x="2033025" y="3944175"/>
              <a:ext cx="9550" cy="34400"/>
            </a:xfrm>
            <a:custGeom>
              <a:rect b="b" l="l" r="r" t="t"/>
              <a:pathLst>
                <a:path extrusionOk="0" fill="none" h="1376" w="382">
                  <a:moveTo>
                    <a:pt x="0" y="0"/>
                  </a:moveTo>
                  <a:cubicBezTo>
                    <a:pt x="126" y="462"/>
                    <a:pt x="256" y="919"/>
                    <a:pt x="382" y="1375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8" name="Google Shape;1538;p8"/>
            <p:cNvSpPr/>
            <p:nvPr/>
          </p:nvSpPr>
          <p:spPr>
            <a:xfrm>
              <a:off x="1813300" y="3964125"/>
              <a:ext cx="20225" cy="27250"/>
            </a:xfrm>
            <a:custGeom>
              <a:rect b="b" l="l" r="r" t="t"/>
              <a:pathLst>
                <a:path extrusionOk="0" fill="none" h="1090" w="809">
                  <a:moveTo>
                    <a:pt x="1" y="0"/>
                  </a:moveTo>
                  <a:cubicBezTo>
                    <a:pt x="96" y="186"/>
                    <a:pt x="201" y="367"/>
                    <a:pt x="327" y="532"/>
                  </a:cubicBezTo>
                  <a:cubicBezTo>
                    <a:pt x="467" y="733"/>
                    <a:pt x="628" y="919"/>
                    <a:pt x="809" y="1089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9" name="Google Shape;1539;p8"/>
            <p:cNvSpPr/>
            <p:nvPr/>
          </p:nvSpPr>
          <p:spPr>
            <a:xfrm>
              <a:off x="1831500" y="3949550"/>
              <a:ext cx="18100" cy="29275"/>
            </a:xfrm>
            <a:custGeom>
              <a:rect b="b" l="l" r="r" t="t"/>
              <a:pathLst>
                <a:path extrusionOk="0" fill="none" h="1171" w="724">
                  <a:moveTo>
                    <a:pt x="0" y="1"/>
                  </a:moveTo>
                  <a:cubicBezTo>
                    <a:pt x="111" y="177"/>
                    <a:pt x="216" y="352"/>
                    <a:pt x="322" y="523"/>
                  </a:cubicBezTo>
                  <a:cubicBezTo>
                    <a:pt x="452" y="739"/>
                    <a:pt x="588" y="955"/>
                    <a:pt x="723" y="1170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0" name="Google Shape;1540;p8"/>
            <p:cNvSpPr/>
            <p:nvPr/>
          </p:nvSpPr>
          <p:spPr>
            <a:xfrm>
              <a:off x="1733250" y="4053325"/>
              <a:ext cx="23850" cy="19850"/>
            </a:xfrm>
            <a:custGeom>
              <a:rect b="b" l="l" r="r" t="t"/>
              <a:pathLst>
                <a:path extrusionOk="0" fill="none" h="794" w="954">
                  <a:moveTo>
                    <a:pt x="0" y="1"/>
                  </a:moveTo>
                  <a:cubicBezTo>
                    <a:pt x="206" y="172"/>
                    <a:pt x="412" y="342"/>
                    <a:pt x="613" y="513"/>
                  </a:cubicBezTo>
                  <a:cubicBezTo>
                    <a:pt x="728" y="608"/>
                    <a:pt x="838" y="704"/>
                    <a:pt x="954" y="794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1" name="Google Shape;1541;p8"/>
            <p:cNvSpPr/>
            <p:nvPr/>
          </p:nvSpPr>
          <p:spPr>
            <a:xfrm>
              <a:off x="2347850" y="3969775"/>
              <a:ext cx="24125" cy="21475"/>
            </a:xfrm>
            <a:custGeom>
              <a:rect b="b" l="l" r="r" t="t"/>
              <a:pathLst>
                <a:path extrusionOk="0" fill="none" h="859" w="965">
                  <a:moveTo>
                    <a:pt x="1" y="858"/>
                  </a:moveTo>
                  <a:cubicBezTo>
                    <a:pt x="207" y="733"/>
                    <a:pt x="397" y="587"/>
                    <a:pt x="568" y="422"/>
                  </a:cubicBezTo>
                  <a:cubicBezTo>
                    <a:pt x="714" y="291"/>
                    <a:pt x="844" y="151"/>
                    <a:pt x="965" y="0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2" name="Google Shape;1542;p8"/>
            <p:cNvSpPr/>
            <p:nvPr/>
          </p:nvSpPr>
          <p:spPr>
            <a:xfrm>
              <a:off x="2417250" y="4053075"/>
              <a:ext cx="28875" cy="13200"/>
            </a:xfrm>
            <a:custGeom>
              <a:rect b="b" l="l" r="r" t="t"/>
              <a:pathLst>
                <a:path extrusionOk="0" fill="none" h="528" w="1155">
                  <a:moveTo>
                    <a:pt x="1" y="528"/>
                  </a:moveTo>
                  <a:cubicBezTo>
                    <a:pt x="131" y="468"/>
                    <a:pt x="262" y="407"/>
                    <a:pt x="397" y="347"/>
                  </a:cubicBezTo>
                  <a:cubicBezTo>
                    <a:pt x="648" y="232"/>
                    <a:pt x="904" y="116"/>
                    <a:pt x="1155" y="1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3" name="Google Shape;1543;p8"/>
            <p:cNvSpPr/>
            <p:nvPr/>
          </p:nvSpPr>
          <p:spPr>
            <a:xfrm>
              <a:off x="1709900" y="4120600"/>
              <a:ext cx="782550" cy="25"/>
            </a:xfrm>
            <a:custGeom>
              <a:rect b="b" l="l" r="r" t="t"/>
              <a:pathLst>
                <a:path extrusionOk="0" fill="none" h="1" w="31302">
                  <a:moveTo>
                    <a:pt x="1" y="0"/>
                  </a:moveTo>
                  <a:lnTo>
                    <a:pt x="623" y="0"/>
                  </a:lnTo>
                  <a:lnTo>
                    <a:pt x="8283" y="0"/>
                  </a:lnTo>
                  <a:lnTo>
                    <a:pt x="11696" y="0"/>
                  </a:lnTo>
                  <a:lnTo>
                    <a:pt x="12830" y="0"/>
                  </a:lnTo>
                  <a:lnTo>
                    <a:pt x="15194" y="0"/>
                  </a:lnTo>
                  <a:lnTo>
                    <a:pt x="16524" y="0"/>
                  </a:lnTo>
                  <a:lnTo>
                    <a:pt x="18005" y="0"/>
                  </a:lnTo>
                  <a:lnTo>
                    <a:pt x="23125" y="0"/>
                  </a:lnTo>
                  <a:lnTo>
                    <a:pt x="29795" y="0"/>
                  </a:lnTo>
                  <a:lnTo>
                    <a:pt x="31301" y="0"/>
                  </a:ln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4" name="Google Shape;1544;p8"/>
            <p:cNvSpPr/>
            <p:nvPr/>
          </p:nvSpPr>
          <p:spPr>
            <a:xfrm>
              <a:off x="1656825" y="4109800"/>
              <a:ext cx="830225" cy="25"/>
            </a:xfrm>
            <a:custGeom>
              <a:rect b="b" l="l" r="r" t="t"/>
              <a:pathLst>
                <a:path extrusionOk="0" fill="none" h="1" w="33209">
                  <a:moveTo>
                    <a:pt x="33208" y="1"/>
                  </a:moveTo>
                  <a:lnTo>
                    <a:pt x="32987" y="1"/>
                  </a:lnTo>
                  <a:lnTo>
                    <a:pt x="0" y="1"/>
                  </a:ln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45" name="Google Shape;1545;p8"/>
          <p:cNvGrpSpPr/>
          <p:nvPr/>
        </p:nvGrpSpPr>
        <p:grpSpPr>
          <a:xfrm>
            <a:off x="508383" y="162345"/>
            <a:ext cx="8357957" cy="3055605"/>
            <a:chOff x="508383" y="162345"/>
            <a:chExt cx="8357957" cy="3055605"/>
          </a:xfrm>
        </p:grpSpPr>
        <p:grpSp>
          <p:nvGrpSpPr>
            <p:cNvPr id="1546" name="Google Shape;1546;p8"/>
            <p:cNvGrpSpPr/>
            <p:nvPr/>
          </p:nvGrpSpPr>
          <p:grpSpPr>
            <a:xfrm>
              <a:off x="561550" y="1814775"/>
              <a:ext cx="316899" cy="316978"/>
              <a:chOff x="4837588" y="3342100"/>
              <a:chExt cx="316899" cy="316978"/>
            </a:xfrm>
          </p:grpSpPr>
          <p:sp>
            <p:nvSpPr>
              <p:cNvPr id="1547" name="Google Shape;1547;p8"/>
              <p:cNvSpPr/>
              <p:nvPr/>
            </p:nvSpPr>
            <p:spPr>
              <a:xfrm>
                <a:off x="4837588" y="3342100"/>
                <a:ext cx="316899" cy="316978"/>
              </a:xfrm>
              <a:custGeom>
                <a:rect b="b" l="l" r="r" t="t"/>
                <a:pathLst>
                  <a:path extrusionOk="0" h="4012" w="4011">
                    <a:moveTo>
                      <a:pt x="2008" y="1"/>
                    </a:moveTo>
                    <a:cubicBezTo>
                      <a:pt x="899" y="1"/>
                      <a:pt x="0" y="899"/>
                      <a:pt x="0" y="2003"/>
                    </a:cubicBezTo>
                    <a:cubicBezTo>
                      <a:pt x="0" y="3113"/>
                      <a:pt x="899" y="4011"/>
                      <a:pt x="2008" y="4011"/>
                    </a:cubicBezTo>
                    <a:cubicBezTo>
                      <a:pt x="3112" y="4011"/>
                      <a:pt x="4011" y="3113"/>
                      <a:pt x="4011" y="2003"/>
                    </a:cubicBezTo>
                    <a:cubicBezTo>
                      <a:pt x="4011" y="899"/>
                      <a:pt x="3112" y="1"/>
                      <a:pt x="200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8" name="Google Shape;1548;p8"/>
              <p:cNvSpPr/>
              <p:nvPr/>
            </p:nvSpPr>
            <p:spPr>
              <a:xfrm>
                <a:off x="4893130" y="3512283"/>
                <a:ext cx="85723" cy="84933"/>
              </a:xfrm>
              <a:custGeom>
                <a:rect b="b" l="l" r="r" t="t"/>
                <a:pathLst>
                  <a:path extrusionOk="0" fill="none" h="1075" w="1085">
                    <a:moveTo>
                      <a:pt x="0" y="0"/>
                    </a:moveTo>
                    <a:cubicBezTo>
                      <a:pt x="146" y="512"/>
                      <a:pt x="572" y="934"/>
                      <a:pt x="1084" y="1074"/>
                    </a:cubicBezTo>
                  </a:path>
                </a:pathLst>
              </a:custGeom>
              <a:noFill/>
              <a:ln cap="flat" cmpd="sng" w="5275">
                <a:solidFill>
                  <a:schemeClr val="accent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9" name="Google Shape;1549;p8"/>
              <p:cNvSpPr/>
              <p:nvPr/>
            </p:nvSpPr>
            <p:spPr>
              <a:xfrm>
                <a:off x="4948988" y="3507463"/>
                <a:ext cx="35395" cy="31840"/>
              </a:xfrm>
              <a:custGeom>
                <a:rect b="b" l="l" r="r" t="t"/>
                <a:pathLst>
                  <a:path extrusionOk="0" fill="none" h="403" w="448">
                    <a:moveTo>
                      <a:pt x="1" y="1"/>
                    </a:moveTo>
                    <a:cubicBezTo>
                      <a:pt x="36" y="217"/>
                      <a:pt x="232" y="392"/>
                      <a:pt x="448" y="402"/>
                    </a:cubicBezTo>
                  </a:path>
                </a:pathLst>
              </a:custGeom>
              <a:noFill/>
              <a:ln cap="flat" cmpd="sng" w="5275">
                <a:solidFill>
                  <a:schemeClr val="accent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50" name="Google Shape;1550;p8"/>
            <p:cNvGrpSpPr/>
            <p:nvPr/>
          </p:nvGrpSpPr>
          <p:grpSpPr>
            <a:xfrm>
              <a:off x="1416474" y="2253182"/>
              <a:ext cx="120724" cy="120609"/>
              <a:chOff x="4788500" y="2618450"/>
              <a:chExt cx="130400" cy="130275"/>
            </a:xfrm>
          </p:grpSpPr>
          <p:sp>
            <p:nvSpPr>
              <p:cNvPr id="1551" name="Google Shape;1551;p8"/>
              <p:cNvSpPr/>
              <p:nvPr/>
            </p:nvSpPr>
            <p:spPr>
              <a:xfrm>
                <a:off x="4788500" y="2618450"/>
                <a:ext cx="130400" cy="130275"/>
              </a:xfrm>
              <a:custGeom>
                <a:rect b="b" l="l" r="r" t="t"/>
                <a:pathLst>
                  <a:path extrusionOk="0" h="5211" w="5216">
                    <a:moveTo>
                      <a:pt x="2606" y="0"/>
                    </a:moveTo>
                    <a:cubicBezTo>
                      <a:pt x="1170" y="0"/>
                      <a:pt x="1" y="1170"/>
                      <a:pt x="1" y="2605"/>
                    </a:cubicBezTo>
                    <a:cubicBezTo>
                      <a:pt x="1" y="4046"/>
                      <a:pt x="1170" y="5210"/>
                      <a:pt x="2606" y="5210"/>
                    </a:cubicBezTo>
                    <a:cubicBezTo>
                      <a:pt x="4046" y="5210"/>
                      <a:pt x="5216" y="4046"/>
                      <a:pt x="5216" y="2605"/>
                    </a:cubicBezTo>
                    <a:cubicBezTo>
                      <a:pt x="5216" y="1170"/>
                      <a:pt x="4046" y="0"/>
                      <a:pt x="260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2" name="Google Shape;1552;p8"/>
              <p:cNvSpPr/>
              <p:nvPr/>
            </p:nvSpPr>
            <p:spPr>
              <a:xfrm>
                <a:off x="4800425" y="2652075"/>
                <a:ext cx="17725" cy="56125"/>
              </a:xfrm>
              <a:custGeom>
                <a:rect b="b" l="l" r="r" t="t"/>
                <a:pathLst>
                  <a:path extrusionOk="0" fill="none" h="2245" w="709">
                    <a:moveTo>
                      <a:pt x="452" y="0"/>
                    </a:moveTo>
                    <a:cubicBezTo>
                      <a:pt x="1" y="683"/>
                      <a:pt x="111" y="1682"/>
                      <a:pt x="708" y="2244"/>
                    </a:cubicBezTo>
                  </a:path>
                </a:pathLst>
              </a:custGeom>
              <a:noFill/>
              <a:ln cap="flat" cmpd="sng" w="5275">
                <a:solidFill>
                  <a:srgbClr val="002255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53" name="Google Shape;1553;p8"/>
            <p:cNvGrpSpPr/>
            <p:nvPr/>
          </p:nvGrpSpPr>
          <p:grpSpPr>
            <a:xfrm>
              <a:off x="8696989" y="2571746"/>
              <a:ext cx="169351" cy="169361"/>
              <a:chOff x="5052650" y="3025125"/>
              <a:chExt cx="316899" cy="316978"/>
            </a:xfrm>
          </p:grpSpPr>
          <p:sp>
            <p:nvSpPr>
              <p:cNvPr id="1554" name="Google Shape;1554;p8"/>
              <p:cNvSpPr/>
              <p:nvPr/>
            </p:nvSpPr>
            <p:spPr>
              <a:xfrm>
                <a:off x="5052650" y="3025125"/>
                <a:ext cx="316899" cy="316978"/>
              </a:xfrm>
              <a:custGeom>
                <a:rect b="b" l="l" r="r" t="t"/>
                <a:pathLst>
                  <a:path extrusionOk="0" h="4012" w="4011">
                    <a:moveTo>
                      <a:pt x="2008" y="1"/>
                    </a:moveTo>
                    <a:cubicBezTo>
                      <a:pt x="899" y="1"/>
                      <a:pt x="0" y="899"/>
                      <a:pt x="0" y="2003"/>
                    </a:cubicBezTo>
                    <a:cubicBezTo>
                      <a:pt x="0" y="3113"/>
                      <a:pt x="899" y="4011"/>
                      <a:pt x="2008" y="4011"/>
                    </a:cubicBezTo>
                    <a:cubicBezTo>
                      <a:pt x="3112" y="4011"/>
                      <a:pt x="4011" y="3113"/>
                      <a:pt x="4011" y="2003"/>
                    </a:cubicBezTo>
                    <a:cubicBezTo>
                      <a:pt x="4011" y="899"/>
                      <a:pt x="3112" y="1"/>
                      <a:pt x="200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5" name="Google Shape;1555;p8"/>
              <p:cNvSpPr/>
              <p:nvPr/>
            </p:nvSpPr>
            <p:spPr>
              <a:xfrm>
                <a:off x="5108192" y="3195308"/>
                <a:ext cx="85723" cy="84933"/>
              </a:xfrm>
              <a:custGeom>
                <a:rect b="b" l="l" r="r" t="t"/>
                <a:pathLst>
                  <a:path extrusionOk="0" fill="none" h="1075" w="1085">
                    <a:moveTo>
                      <a:pt x="0" y="0"/>
                    </a:moveTo>
                    <a:cubicBezTo>
                      <a:pt x="146" y="512"/>
                      <a:pt x="572" y="934"/>
                      <a:pt x="1084" y="1074"/>
                    </a:cubicBezTo>
                  </a:path>
                </a:pathLst>
              </a:custGeom>
              <a:noFill/>
              <a:ln cap="flat" cmpd="sng" w="5275">
                <a:solidFill>
                  <a:srgbClr val="002255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6" name="Google Shape;1556;p8"/>
              <p:cNvSpPr/>
              <p:nvPr/>
            </p:nvSpPr>
            <p:spPr>
              <a:xfrm>
                <a:off x="5164051" y="3190488"/>
                <a:ext cx="35395" cy="31840"/>
              </a:xfrm>
              <a:custGeom>
                <a:rect b="b" l="l" r="r" t="t"/>
                <a:pathLst>
                  <a:path extrusionOk="0" fill="none" h="403" w="448">
                    <a:moveTo>
                      <a:pt x="1" y="1"/>
                    </a:moveTo>
                    <a:cubicBezTo>
                      <a:pt x="36" y="217"/>
                      <a:pt x="232" y="392"/>
                      <a:pt x="448" y="402"/>
                    </a:cubicBezTo>
                  </a:path>
                </a:pathLst>
              </a:custGeom>
              <a:noFill/>
              <a:ln cap="flat" cmpd="sng" w="5275">
                <a:solidFill>
                  <a:srgbClr val="002255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57" name="Google Shape;1557;p8"/>
            <p:cNvGrpSpPr/>
            <p:nvPr/>
          </p:nvGrpSpPr>
          <p:grpSpPr>
            <a:xfrm>
              <a:off x="8031163" y="354963"/>
              <a:ext cx="120739" cy="120769"/>
              <a:chOff x="5052650" y="3025125"/>
              <a:chExt cx="316899" cy="316978"/>
            </a:xfrm>
          </p:grpSpPr>
          <p:sp>
            <p:nvSpPr>
              <p:cNvPr id="1558" name="Google Shape;1558;p8"/>
              <p:cNvSpPr/>
              <p:nvPr/>
            </p:nvSpPr>
            <p:spPr>
              <a:xfrm>
                <a:off x="5052650" y="3025125"/>
                <a:ext cx="316899" cy="316978"/>
              </a:xfrm>
              <a:custGeom>
                <a:rect b="b" l="l" r="r" t="t"/>
                <a:pathLst>
                  <a:path extrusionOk="0" h="4012" w="4011">
                    <a:moveTo>
                      <a:pt x="2008" y="1"/>
                    </a:moveTo>
                    <a:cubicBezTo>
                      <a:pt x="899" y="1"/>
                      <a:pt x="0" y="899"/>
                      <a:pt x="0" y="2003"/>
                    </a:cubicBezTo>
                    <a:cubicBezTo>
                      <a:pt x="0" y="3113"/>
                      <a:pt x="899" y="4011"/>
                      <a:pt x="2008" y="4011"/>
                    </a:cubicBezTo>
                    <a:cubicBezTo>
                      <a:pt x="3112" y="4011"/>
                      <a:pt x="4011" y="3113"/>
                      <a:pt x="4011" y="2003"/>
                    </a:cubicBezTo>
                    <a:cubicBezTo>
                      <a:pt x="4011" y="899"/>
                      <a:pt x="3112" y="1"/>
                      <a:pt x="200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9" name="Google Shape;1559;p8"/>
              <p:cNvSpPr/>
              <p:nvPr/>
            </p:nvSpPr>
            <p:spPr>
              <a:xfrm>
                <a:off x="5108192" y="3195308"/>
                <a:ext cx="85723" cy="84933"/>
              </a:xfrm>
              <a:custGeom>
                <a:rect b="b" l="l" r="r" t="t"/>
                <a:pathLst>
                  <a:path extrusionOk="0" fill="none" h="1075" w="1085">
                    <a:moveTo>
                      <a:pt x="0" y="0"/>
                    </a:moveTo>
                    <a:cubicBezTo>
                      <a:pt x="146" y="512"/>
                      <a:pt x="572" y="934"/>
                      <a:pt x="1084" y="1074"/>
                    </a:cubicBezTo>
                  </a:path>
                </a:pathLst>
              </a:custGeom>
              <a:noFill/>
              <a:ln cap="flat" cmpd="sng" w="5275">
                <a:solidFill>
                  <a:srgbClr val="002255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0" name="Google Shape;1560;p8"/>
              <p:cNvSpPr/>
              <p:nvPr/>
            </p:nvSpPr>
            <p:spPr>
              <a:xfrm>
                <a:off x="5164051" y="3190488"/>
                <a:ext cx="35395" cy="31840"/>
              </a:xfrm>
              <a:custGeom>
                <a:rect b="b" l="l" r="r" t="t"/>
                <a:pathLst>
                  <a:path extrusionOk="0" fill="none" h="403" w="448">
                    <a:moveTo>
                      <a:pt x="1" y="1"/>
                    </a:moveTo>
                    <a:cubicBezTo>
                      <a:pt x="36" y="217"/>
                      <a:pt x="232" y="392"/>
                      <a:pt x="448" y="402"/>
                    </a:cubicBezTo>
                  </a:path>
                </a:pathLst>
              </a:custGeom>
              <a:noFill/>
              <a:ln cap="flat" cmpd="sng" w="5275">
                <a:solidFill>
                  <a:srgbClr val="002255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61" name="Google Shape;1561;p8"/>
            <p:cNvGrpSpPr/>
            <p:nvPr/>
          </p:nvGrpSpPr>
          <p:grpSpPr>
            <a:xfrm>
              <a:off x="8031177" y="2321226"/>
              <a:ext cx="120733" cy="120617"/>
              <a:chOff x="5056737" y="2529219"/>
              <a:chExt cx="74393" cy="74322"/>
            </a:xfrm>
          </p:grpSpPr>
          <p:sp>
            <p:nvSpPr>
              <p:cNvPr id="1562" name="Google Shape;1562;p8"/>
              <p:cNvSpPr/>
              <p:nvPr/>
            </p:nvSpPr>
            <p:spPr>
              <a:xfrm>
                <a:off x="5056737" y="2529219"/>
                <a:ext cx="74393" cy="74322"/>
              </a:xfrm>
              <a:custGeom>
                <a:rect b="b" l="l" r="r" t="t"/>
                <a:pathLst>
                  <a:path extrusionOk="0" h="5211" w="5216">
                    <a:moveTo>
                      <a:pt x="2606" y="0"/>
                    </a:moveTo>
                    <a:cubicBezTo>
                      <a:pt x="1170" y="0"/>
                      <a:pt x="1" y="1170"/>
                      <a:pt x="1" y="2605"/>
                    </a:cubicBezTo>
                    <a:cubicBezTo>
                      <a:pt x="1" y="4046"/>
                      <a:pt x="1170" y="5210"/>
                      <a:pt x="2606" y="5210"/>
                    </a:cubicBezTo>
                    <a:cubicBezTo>
                      <a:pt x="4046" y="5210"/>
                      <a:pt x="5216" y="4046"/>
                      <a:pt x="5216" y="2605"/>
                    </a:cubicBezTo>
                    <a:cubicBezTo>
                      <a:pt x="5216" y="1170"/>
                      <a:pt x="4046" y="0"/>
                      <a:pt x="260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3" name="Google Shape;1563;p8"/>
              <p:cNvSpPr/>
              <p:nvPr/>
            </p:nvSpPr>
            <p:spPr>
              <a:xfrm>
                <a:off x="5063539" y="2548401"/>
                <a:ext cx="10112" cy="32019"/>
              </a:xfrm>
              <a:custGeom>
                <a:rect b="b" l="l" r="r" t="t"/>
                <a:pathLst>
                  <a:path extrusionOk="0" fill="none" h="2245" w="709">
                    <a:moveTo>
                      <a:pt x="452" y="0"/>
                    </a:moveTo>
                    <a:cubicBezTo>
                      <a:pt x="1" y="683"/>
                      <a:pt x="111" y="1682"/>
                      <a:pt x="708" y="2244"/>
                    </a:cubicBezTo>
                  </a:path>
                </a:pathLst>
              </a:custGeom>
              <a:noFill/>
              <a:ln cap="flat" cmpd="sng" w="5275">
                <a:solidFill>
                  <a:srgbClr val="002255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64" name="Google Shape;1564;p8"/>
            <p:cNvGrpSpPr/>
            <p:nvPr/>
          </p:nvGrpSpPr>
          <p:grpSpPr>
            <a:xfrm>
              <a:off x="5369274" y="162345"/>
              <a:ext cx="120724" cy="120609"/>
              <a:chOff x="4788500" y="2618450"/>
              <a:chExt cx="130400" cy="130275"/>
            </a:xfrm>
          </p:grpSpPr>
          <p:sp>
            <p:nvSpPr>
              <p:cNvPr id="1565" name="Google Shape;1565;p8"/>
              <p:cNvSpPr/>
              <p:nvPr/>
            </p:nvSpPr>
            <p:spPr>
              <a:xfrm>
                <a:off x="4788500" y="2618450"/>
                <a:ext cx="130400" cy="130275"/>
              </a:xfrm>
              <a:custGeom>
                <a:rect b="b" l="l" r="r" t="t"/>
                <a:pathLst>
                  <a:path extrusionOk="0" h="5211" w="5216">
                    <a:moveTo>
                      <a:pt x="2606" y="0"/>
                    </a:moveTo>
                    <a:cubicBezTo>
                      <a:pt x="1170" y="0"/>
                      <a:pt x="1" y="1170"/>
                      <a:pt x="1" y="2605"/>
                    </a:cubicBezTo>
                    <a:cubicBezTo>
                      <a:pt x="1" y="4046"/>
                      <a:pt x="1170" y="5210"/>
                      <a:pt x="2606" y="5210"/>
                    </a:cubicBezTo>
                    <a:cubicBezTo>
                      <a:pt x="4046" y="5210"/>
                      <a:pt x="5216" y="4046"/>
                      <a:pt x="5216" y="2605"/>
                    </a:cubicBezTo>
                    <a:cubicBezTo>
                      <a:pt x="5216" y="1170"/>
                      <a:pt x="4046" y="0"/>
                      <a:pt x="260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6" name="Google Shape;1566;p8"/>
              <p:cNvSpPr/>
              <p:nvPr/>
            </p:nvSpPr>
            <p:spPr>
              <a:xfrm>
                <a:off x="4800425" y="2652075"/>
                <a:ext cx="17725" cy="56125"/>
              </a:xfrm>
              <a:custGeom>
                <a:rect b="b" l="l" r="r" t="t"/>
                <a:pathLst>
                  <a:path extrusionOk="0" fill="none" h="2245" w="709">
                    <a:moveTo>
                      <a:pt x="452" y="0"/>
                    </a:moveTo>
                    <a:cubicBezTo>
                      <a:pt x="1" y="683"/>
                      <a:pt x="111" y="1682"/>
                      <a:pt x="708" y="2244"/>
                    </a:cubicBezTo>
                  </a:path>
                </a:pathLst>
              </a:custGeom>
              <a:noFill/>
              <a:ln cap="flat" cmpd="sng" w="5275">
                <a:solidFill>
                  <a:srgbClr val="002255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67" name="Google Shape;1567;p8"/>
            <p:cNvGrpSpPr/>
            <p:nvPr/>
          </p:nvGrpSpPr>
          <p:grpSpPr>
            <a:xfrm>
              <a:off x="508383" y="3006501"/>
              <a:ext cx="211626" cy="211449"/>
              <a:chOff x="4788500" y="2618450"/>
              <a:chExt cx="130400" cy="130275"/>
            </a:xfrm>
          </p:grpSpPr>
          <p:sp>
            <p:nvSpPr>
              <p:cNvPr id="1568" name="Google Shape;1568;p8"/>
              <p:cNvSpPr/>
              <p:nvPr/>
            </p:nvSpPr>
            <p:spPr>
              <a:xfrm>
                <a:off x="4788500" y="2618450"/>
                <a:ext cx="130400" cy="130275"/>
              </a:xfrm>
              <a:custGeom>
                <a:rect b="b" l="l" r="r" t="t"/>
                <a:pathLst>
                  <a:path extrusionOk="0" h="5211" w="5216">
                    <a:moveTo>
                      <a:pt x="2606" y="0"/>
                    </a:moveTo>
                    <a:cubicBezTo>
                      <a:pt x="1170" y="0"/>
                      <a:pt x="1" y="1170"/>
                      <a:pt x="1" y="2605"/>
                    </a:cubicBezTo>
                    <a:cubicBezTo>
                      <a:pt x="1" y="4046"/>
                      <a:pt x="1170" y="5210"/>
                      <a:pt x="2606" y="5210"/>
                    </a:cubicBezTo>
                    <a:cubicBezTo>
                      <a:pt x="4046" y="5210"/>
                      <a:pt x="5216" y="4046"/>
                      <a:pt x="5216" y="2605"/>
                    </a:cubicBezTo>
                    <a:cubicBezTo>
                      <a:pt x="5216" y="1170"/>
                      <a:pt x="4046" y="0"/>
                      <a:pt x="260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9" name="Google Shape;1569;p8"/>
              <p:cNvSpPr/>
              <p:nvPr/>
            </p:nvSpPr>
            <p:spPr>
              <a:xfrm>
                <a:off x="4800425" y="2652075"/>
                <a:ext cx="17725" cy="56125"/>
              </a:xfrm>
              <a:custGeom>
                <a:rect b="b" l="l" r="r" t="t"/>
                <a:pathLst>
                  <a:path extrusionOk="0" fill="none" h="2245" w="709">
                    <a:moveTo>
                      <a:pt x="452" y="0"/>
                    </a:moveTo>
                    <a:cubicBezTo>
                      <a:pt x="1" y="683"/>
                      <a:pt x="111" y="1682"/>
                      <a:pt x="708" y="2244"/>
                    </a:cubicBezTo>
                  </a:path>
                </a:pathLst>
              </a:custGeom>
              <a:noFill/>
              <a:ln cap="flat" cmpd="sng" w="5275">
                <a:solidFill>
                  <a:srgbClr val="002255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70" name="Google Shape;1570;p8"/>
            <p:cNvGrpSpPr/>
            <p:nvPr/>
          </p:nvGrpSpPr>
          <p:grpSpPr>
            <a:xfrm>
              <a:off x="3586013" y="659638"/>
              <a:ext cx="120739" cy="120769"/>
              <a:chOff x="5052650" y="3025125"/>
              <a:chExt cx="316899" cy="316978"/>
            </a:xfrm>
          </p:grpSpPr>
          <p:sp>
            <p:nvSpPr>
              <p:cNvPr id="1571" name="Google Shape;1571;p8"/>
              <p:cNvSpPr/>
              <p:nvPr/>
            </p:nvSpPr>
            <p:spPr>
              <a:xfrm>
                <a:off x="5052650" y="3025125"/>
                <a:ext cx="316899" cy="316978"/>
              </a:xfrm>
              <a:custGeom>
                <a:rect b="b" l="l" r="r" t="t"/>
                <a:pathLst>
                  <a:path extrusionOk="0" h="4012" w="4011">
                    <a:moveTo>
                      <a:pt x="2008" y="1"/>
                    </a:moveTo>
                    <a:cubicBezTo>
                      <a:pt x="899" y="1"/>
                      <a:pt x="0" y="899"/>
                      <a:pt x="0" y="2003"/>
                    </a:cubicBezTo>
                    <a:cubicBezTo>
                      <a:pt x="0" y="3113"/>
                      <a:pt x="899" y="4011"/>
                      <a:pt x="2008" y="4011"/>
                    </a:cubicBezTo>
                    <a:cubicBezTo>
                      <a:pt x="3112" y="4011"/>
                      <a:pt x="4011" y="3113"/>
                      <a:pt x="4011" y="2003"/>
                    </a:cubicBezTo>
                    <a:cubicBezTo>
                      <a:pt x="4011" y="899"/>
                      <a:pt x="3112" y="1"/>
                      <a:pt x="200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2" name="Google Shape;1572;p8"/>
              <p:cNvSpPr/>
              <p:nvPr/>
            </p:nvSpPr>
            <p:spPr>
              <a:xfrm>
                <a:off x="5108192" y="3195308"/>
                <a:ext cx="85723" cy="84933"/>
              </a:xfrm>
              <a:custGeom>
                <a:rect b="b" l="l" r="r" t="t"/>
                <a:pathLst>
                  <a:path extrusionOk="0" fill="none" h="1075" w="1085">
                    <a:moveTo>
                      <a:pt x="0" y="0"/>
                    </a:moveTo>
                    <a:cubicBezTo>
                      <a:pt x="146" y="512"/>
                      <a:pt x="572" y="934"/>
                      <a:pt x="1084" y="1074"/>
                    </a:cubicBezTo>
                  </a:path>
                </a:pathLst>
              </a:custGeom>
              <a:noFill/>
              <a:ln cap="flat" cmpd="sng" w="5275">
                <a:solidFill>
                  <a:srgbClr val="002255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3" name="Google Shape;1573;p8"/>
              <p:cNvSpPr/>
              <p:nvPr/>
            </p:nvSpPr>
            <p:spPr>
              <a:xfrm>
                <a:off x="5164051" y="3190488"/>
                <a:ext cx="35395" cy="31840"/>
              </a:xfrm>
              <a:custGeom>
                <a:rect b="b" l="l" r="r" t="t"/>
                <a:pathLst>
                  <a:path extrusionOk="0" fill="none" h="403" w="448">
                    <a:moveTo>
                      <a:pt x="1" y="1"/>
                    </a:moveTo>
                    <a:cubicBezTo>
                      <a:pt x="36" y="217"/>
                      <a:pt x="232" y="392"/>
                      <a:pt x="448" y="402"/>
                    </a:cubicBezTo>
                  </a:path>
                </a:pathLst>
              </a:custGeom>
              <a:noFill/>
              <a:ln cap="flat" cmpd="sng" w="5275">
                <a:solidFill>
                  <a:srgbClr val="002255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574" name="Google Shape;1574;p8"/>
          <p:cNvGrpSpPr/>
          <p:nvPr/>
        </p:nvGrpSpPr>
        <p:grpSpPr>
          <a:xfrm flipH="1">
            <a:off x="-679064" y="162341"/>
            <a:ext cx="3277898" cy="1122588"/>
            <a:chOff x="1607000" y="1593250"/>
            <a:chExt cx="1114325" cy="381625"/>
          </a:xfrm>
        </p:grpSpPr>
        <p:sp>
          <p:nvSpPr>
            <p:cNvPr id="1575" name="Google Shape;1575;p8"/>
            <p:cNvSpPr/>
            <p:nvPr/>
          </p:nvSpPr>
          <p:spPr>
            <a:xfrm>
              <a:off x="2035775" y="1643325"/>
              <a:ext cx="166800" cy="87300"/>
            </a:xfrm>
            <a:custGeom>
              <a:rect b="b" l="l" r="r" t="t"/>
              <a:pathLst>
                <a:path extrusionOk="0" h="3492" w="6672">
                  <a:moveTo>
                    <a:pt x="6671" y="0"/>
                  </a:moveTo>
                  <a:lnTo>
                    <a:pt x="6671" y="0"/>
                  </a:lnTo>
                  <a:cubicBezTo>
                    <a:pt x="4297" y="813"/>
                    <a:pt x="1853" y="1672"/>
                    <a:pt x="1" y="3353"/>
                  </a:cubicBezTo>
                  <a:cubicBezTo>
                    <a:pt x="1151" y="3447"/>
                    <a:pt x="2307" y="3491"/>
                    <a:pt x="3464" y="3491"/>
                  </a:cubicBezTo>
                  <a:cubicBezTo>
                    <a:pt x="4342" y="3491"/>
                    <a:pt x="5221" y="3466"/>
                    <a:pt x="6099" y="3418"/>
                  </a:cubicBezTo>
                  <a:cubicBezTo>
                    <a:pt x="6355" y="2354"/>
                    <a:pt x="6531" y="1079"/>
                    <a:pt x="66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6" name="Google Shape;1576;p8"/>
            <p:cNvSpPr/>
            <p:nvPr/>
          </p:nvSpPr>
          <p:spPr>
            <a:xfrm>
              <a:off x="1991225" y="1838575"/>
              <a:ext cx="134925" cy="63275"/>
            </a:xfrm>
            <a:custGeom>
              <a:rect b="b" l="l" r="r" t="t"/>
              <a:pathLst>
                <a:path extrusionOk="0" h="2531" w="5397">
                  <a:moveTo>
                    <a:pt x="3971" y="0"/>
                  </a:moveTo>
                  <a:cubicBezTo>
                    <a:pt x="3268" y="81"/>
                    <a:pt x="2561" y="130"/>
                    <a:pt x="1853" y="130"/>
                  </a:cubicBezTo>
                  <a:cubicBezTo>
                    <a:pt x="1546" y="130"/>
                    <a:pt x="1238" y="120"/>
                    <a:pt x="930" y="101"/>
                  </a:cubicBezTo>
                  <a:cubicBezTo>
                    <a:pt x="618" y="81"/>
                    <a:pt x="307" y="51"/>
                    <a:pt x="1" y="10"/>
                  </a:cubicBezTo>
                  <a:lnTo>
                    <a:pt x="1" y="10"/>
                  </a:lnTo>
                  <a:cubicBezTo>
                    <a:pt x="553" y="929"/>
                    <a:pt x="1226" y="1777"/>
                    <a:pt x="1999" y="2530"/>
                  </a:cubicBezTo>
                  <a:cubicBezTo>
                    <a:pt x="2395" y="2515"/>
                    <a:pt x="2787" y="2490"/>
                    <a:pt x="3178" y="2455"/>
                  </a:cubicBezTo>
                  <a:cubicBezTo>
                    <a:pt x="3926" y="2384"/>
                    <a:pt x="4664" y="2274"/>
                    <a:pt x="5397" y="2129"/>
                  </a:cubicBezTo>
                  <a:cubicBezTo>
                    <a:pt x="4975" y="1381"/>
                    <a:pt x="4498" y="658"/>
                    <a:pt x="3971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7" name="Google Shape;1577;p8"/>
            <p:cNvSpPr/>
            <p:nvPr/>
          </p:nvSpPr>
          <p:spPr>
            <a:xfrm>
              <a:off x="2041175" y="1891775"/>
              <a:ext cx="121500" cy="83100"/>
            </a:xfrm>
            <a:custGeom>
              <a:rect b="b" l="l" r="r" t="t"/>
              <a:pathLst>
                <a:path extrusionOk="0" h="3324" w="4860">
                  <a:moveTo>
                    <a:pt x="3399" y="1"/>
                  </a:moveTo>
                  <a:cubicBezTo>
                    <a:pt x="2666" y="146"/>
                    <a:pt x="1928" y="256"/>
                    <a:pt x="1180" y="327"/>
                  </a:cubicBezTo>
                  <a:cubicBezTo>
                    <a:pt x="789" y="362"/>
                    <a:pt x="397" y="387"/>
                    <a:pt x="1" y="402"/>
                  </a:cubicBezTo>
                  <a:cubicBezTo>
                    <a:pt x="1366" y="1727"/>
                    <a:pt x="3037" y="2751"/>
                    <a:pt x="4859" y="3323"/>
                  </a:cubicBezTo>
                  <a:cubicBezTo>
                    <a:pt x="4498" y="2204"/>
                    <a:pt x="4001" y="1070"/>
                    <a:pt x="3399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8" name="Google Shape;1578;p8"/>
            <p:cNvSpPr/>
            <p:nvPr/>
          </p:nvSpPr>
          <p:spPr>
            <a:xfrm>
              <a:off x="1607000" y="1593250"/>
              <a:ext cx="1114325" cy="248575"/>
            </a:xfrm>
            <a:custGeom>
              <a:rect b="b" l="l" r="r" t="t"/>
              <a:pathLst>
                <a:path extrusionOk="0" h="9943" w="44573">
                  <a:moveTo>
                    <a:pt x="33549" y="5160"/>
                  </a:moveTo>
                  <a:cubicBezTo>
                    <a:pt x="33721" y="5160"/>
                    <a:pt x="33871" y="5294"/>
                    <a:pt x="33876" y="5467"/>
                  </a:cubicBezTo>
                  <a:cubicBezTo>
                    <a:pt x="33886" y="5647"/>
                    <a:pt x="33751" y="5798"/>
                    <a:pt x="33570" y="5803"/>
                  </a:cubicBezTo>
                  <a:cubicBezTo>
                    <a:pt x="33564" y="5803"/>
                    <a:pt x="33558" y="5803"/>
                    <a:pt x="33552" y="5803"/>
                  </a:cubicBezTo>
                  <a:cubicBezTo>
                    <a:pt x="33384" y="5803"/>
                    <a:pt x="33243" y="5671"/>
                    <a:pt x="33234" y="5497"/>
                  </a:cubicBezTo>
                  <a:cubicBezTo>
                    <a:pt x="33224" y="5321"/>
                    <a:pt x="33364" y="5170"/>
                    <a:pt x="33540" y="5160"/>
                  </a:cubicBezTo>
                  <a:cubicBezTo>
                    <a:pt x="33543" y="5160"/>
                    <a:pt x="33546" y="5160"/>
                    <a:pt x="33549" y="5160"/>
                  </a:cubicBezTo>
                  <a:close/>
                  <a:moveTo>
                    <a:pt x="4956" y="3778"/>
                  </a:moveTo>
                  <a:cubicBezTo>
                    <a:pt x="5186" y="3778"/>
                    <a:pt x="5398" y="3934"/>
                    <a:pt x="5452" y="4167"/>
                  </a:cubicBezTo>
                  <a:cubicBezTo>
                    <a:pt x="5564" y="4129"/>
                    <a:pt x="5684" y="4109"/>
                    <a:pt x="5808" y="4109"/>
                  </a:cubicBezTo>
                  <a:cubicBezTo>
                    <a:pt x="5833" y="4109"/>
                    <a:pt x="5858" y="4110"/>
                    <a:pt x="5883" y="4111"/>
                  </a:cubicBezTo>
                  <a:cubicBezTo>
                    <a:pt x="6486" y="4157"/>
                    <a:pt x="6932" y="4684"/>
                    <a:pt x="6887" y="5281"/>
                  </a:cubicBezTo>
                  <a:cubicBezTo>
                    <a:pt x="6844" y="5855"/>
                    <a:pt x="6363" y="6288"/>
                    <a:pt x="5801" y="6288"/>
                  </a:cubicBezTo>
                  <a:cubicBezTo>
                    <a:pt x="5773" y="6288"/>
                    <a:pt x="5746" y="6287"/>
                    <a:pt x="5718" y="6285"/>
                  </a:cubicBezTo>
                  <a:cubicBezTo>
                    <a:pt x="5316" y="6255"/>
                    <a:pt x="4980" y="6009"/>
                    <a:pt x="4819" y="5667"/>
                  </a:cubicBezTo>
                  <a:cubicBezTo>
                    <a:pt x="4739" y="5502"/>
                    <a:pt x="4699" y="5311"/>
                    <a:pt x="4714" y="5115"/>
                  </a:cubicBezTo>
                  <a:cubicBezTo>
                    <a:pt x="4724" y="4990"/>
                    <a:pt x="4754" y="4874"/>
                    <a:pt x="4804" y="4764"/>
                  </a:cubicBezTo>
                  <a:cubicBezTo>
                    <a:pt x="4629" y="4714"/>
                    <a:pt x="4493" y="4568"/>
                    <a:pt x="4458" y="4377"/>
                  </a:cubicBezTo>
                  <a:cubicBezTo>
                    <a:pt x="4408" y="4101"/>
                    <a:pt x="4593" y="3835"/>
                    <a:pt x="4870" y="3785"/>
                  </a:cubicBezTo>
                  <a:cubicBezTo>
                    <a:pt x="4898" y="3780"/>
                    <a:pt x="4927" y="3778"/>
                    <a:pt x="4956" y="3778"/>
                  </a:cubicBezTo>
                  <a:close/>
                  <a:moveTo>
                    <a:pt x="20439" y="6500"/>
                  </a:moveTo>
                  <a:cubicBezTo>
                    <a:pt x="20615" y="6500"/>
                    <a:pt x="20761" y="6634"/>
                    <a:pt x="20766" y="6807"/>
                  </a:cubicBezTo>
                  <a:cubicBezTo>
                    <a:pt x="20776" y="6987"/>
                    <a:pt x="20640" y="7138"/>
                    <a:pt x="20460" y="7143"/>
                  </a:cubicBezTo>
                  <a:cubicBezTo>
                    <a:pt x="20453" y="7143"/>
                    <a:pt x="20447" y="7144"/>
                    <a:pt x="20441" y="7144"/>
                  </a:cubicBezTo>
                  <a:cubicBezTo>
                    <a:pt x="20274" y="7144"/>
                    <a:pt x="20133" y="7011"/>
                    <a:pt x="20123" y="6837"/>
                  </a:cubicBezTo>
                  <a:cubicBezTo>
                    <a:pt x="20118" y="6661"/>
                    <a:pt x="20254" y="6511"/>
                    <a:pt x="20429" y="6501"/>
                  </a:cubicBezTo>
                  <a:cubicBezTo>
                    <a:pt x="20433" y="6501"/>
                    <a:pt x="20436" y="6500"/>
                    <a:pt x="20439" y="6500"/>
                  </a:cubicBezTo>
                  <a:close/>
                  <a:moveTo>
                    <a:pt x="22281" y="7294"/>
                  </a:moveTo>
                  <a:cubicBezTo>
                    <a:pt x="22453" y="7294"/>
                    <a:pt x="22598" y="7427"/>
                    <a:pt x="22608" y="7600"/>
                  </a:cubicBezTo>
                  <a:cubicBezTo>
                    <a:pt x="22618" y="7781"/>
                    <a:pt x="22482" y="7931"/>
                    <a:pt x="22302" y="7936"/>
                  </a:cubicBezTo>
                  <a:cubicBezTo>
                    <a:pt x="22296" y="7936"/>
                    <a:pt x="22289" y="7937"/>
                    <a:pt x="22283" y="7937"/>
                  </a:cubicBezTo>
                  <a:cubicBezTo>
                    <a:pt x="22116" y="7937"/>
                    <a:pt x="21975" y="7804"/>
                    <a:pt x="21965" y="7630"/>
                  </a:cubicBezTo>
                  <a:cubicBezTo>
                    <a:pt x="21955" y="7454"/>
                    <a:pt x="22096" y="7304"/>
                    <a:pt x="22272" y="7294"/>
                  </a:cubicBezTo>
                  <a:cubicBezTo>
                    <a:pt x="22275" y="7294"/>
                    <a:pt x="22278" y="7294"/>
                    <a:pt x="22281" y="7294"/>
                  </a:cubicBezTo>
                  <a:close/>
                  <a:moveTo>
                    <a:pt x="43990" y="1"/>
                  </a:moveTo>
                  <a:lnTo>
                    <a:pt x="43990" y="1"/>
                  </a:lnTo>
                  <a:cubicBezTo>
                    <a:pt x="42203" y="372"/>
                    <a:pt x="40507" y="1481"/>
                    <a:pt x="39528" y="3022"/>
                  </a:cubicBezTo>
                  <a:cubicBezTo>
                    <a:pt x="39365" y="3012"/>
                    <a:pt x="39201" y="3007"/>
                    <a:pt x="39035" y="3007"/>
                  </a:cubicBezTo>
                  <a:cubicBezTo>
                    <a:pt x="37536" y="3007"/>
                    <a:pt x="35936" y="3411"/>
                    <a:pt x="34499" y="3745"/>
                  </a:cubicBezTo>
                  <a:cubicBezTo>
                    <a:pt x="30809" y="4608"/>
                    <a:pt x="27030" y="5226"/>
                    <a:pt x="23250" y="5421"/>
                  </a:cubicBezTo>
                  <a:cubicBezTo>
                    <a:pt x="22372" y="5469"/>
                    <a:pt x="21493" y="5494"/>
                    <a:pt x="20615" y="5494"/>
                  </a:cubicBezTo>
                  <a:cubicBezTo>
                    <a:pt x="19458" y="5494"/>
                    <a:pt x="18302" y="5450"/>
                    <a:pt x="17152" y="5356"/>
                  </a:cubicBezTo>
                  <a:cubicBezTo>
                    <a:pt x="15792" y="5251"/>
                    <a:pt x="14436" y="5075"/>
                    <a:pt x="13091" y="4829"/>
                  </a:cubicBezTo>
                  <a:cubicBezTo>
                    <a:pt x="9271" y="4119"/>
                    <a:pt x="5440" y="2763"/>
                    <a:pt x="1531" y="2763"/>
                  </a:cubicBezTo>
                  <a:cubicBezTo>
                    <a:pt x="1022" y="2763"/>
                    <a:pt x="512" y="2786"/>
                    <a:pt x="1" y="2837"/>
                  </a:cubicBezTo>
                  <a:cubicBezTo>
                    <a:pt x="693" y="4247"/>
                    <a:pt x="1662" y="5527"/>
                    <a:pt x="2822" y="6661"/>
                  </a:cubicBezTo>
                  <a:cubicBezTo>
                    <a:pt x="3071" y="6620"/>
                    <a:pt x="3322" y="6602"/>
                    <a:pt x="3573" y="6602"/>
                  </a:cubicBezTo>
                  <a:cubicBezTo>
                    <a:pt x="4493" y="6602"/>
                    <a:pt x="5417" y="6848"/>
                    <a:pt x="6300" y="7128"/>
                  </a:cubicBezTo>
                  <a:cubicBezTo>
                    <a:pt x="9317" y="8072"/>
                    <a:pt x="12258" y="9417"/>
                    <a:pt x="15370" y="9823"/>
                  </a:cubicBezTo>
                  <a:cubicBezTo>
                    <a:pt x="15676" y="9864"/>
                    <a:pt x="15987" y="9894"/>
                    <a:pt x="16299" y="9914"/>
                  </a:cubicBezTo>
                  <a:cubicBezTo>
                    <a:pt x="16607" y="9933"/>
                    <a:pt x="16915" y="9943"/>
                    <a:pt x="17222" y="9943"/>
                  </a:cubicBezTo>
                  <a:cubicBezTo>
                    <a:pt x="17930" y="9943"/>
                    <a:pt x="18637" y="9894"/>
                    <a:pt x="19340" y="9813"/>
                  </a:cubicBezTo>
                  <a:cubicBezTo>
                    <a:pt x="22076" y="9492"/>
                    <a:pt x="24776" y="8654"/>
                    <a:pt x="27507" y="8162"/>
                  </a:cubicBezTo>
                  <a:cubicBezTo>
                    <a:pt x="28289" y="8022"/>
                    <a:pt x="29111" y="7921"/>
                    <a:pt x="29921" y="7921"/>
                  </a:cubicBezTo>
                  <a:cubicBezTo>
                    <a:pt x="30420" y="7921"/>
                    <a:pt x="30915" y="7960"/>
                    <a:pt x="31392" y="8052"/>
                  </a:cubicBezTo>
                  <a:cubicBezTo>
                    <a:pt x="34218" y="6762"/>
                    <a:pt x="37058" y="5457"/>
                    <a:pt x="40005" y="4588"/>
                  </a:cubicBezTo>
                  <a:cubicBezTo>
                    <a:pt x="41084" y="5595"/>
                    <a:pt x="42577" y="6252"/>
                    <a:pt x="44056" y="6252"/>
                  </a:cubicBezTo>
                  <a:cubicBezTo>
                    <a:pt x="44229" y="6252"/>
                    <a:pt x="44401" y="6243"/>
                    <a:pt x="44572" y="6225"/>
                  </a:cubicBezTo>
                  <a:cubicBezTo>
                    <a:pt x="43764" y="5025"/>
                    <a:pt x="42675" y="3886"/>
                    <a:pt x="41295" y="3464"/>
                  </a:cubicBezTo>
                  <a:cubicBezTo>
                    <a:pt x="42715" y="2917"/>
                    <a:pt x="43624" y="1481"/>
                    <a:pt x="43990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9" name="Google Shape;1579;p8"/>
            <p:cNvSpPr/>
            <p:nvPr/>
          </p:nvSpPr>
          <p:spPr>
            <a:xfrm>
              <a:off x="1677525" y="1758300"/>
              <a:ext cx="363675" cy="143725"/>
            </a:xfrm>
            <a:custGeom>
              <a:rect b="b" l="l" r="r" t="t"/>
              <a:pathLst>
                <a:path extrusionOk="0" h="5749" w="14547">
                  <a:moveTo>
                    <a:pt x="752" y="0"/>
                  </a:moveTo>
                  <a:cubicBezTo>
                    <a:pt x="501" y="0"/>
                    <a:pt x="250" y="18"/>
                    <a:pt x="1" y="59"/>
                  </a:cubicBezTo>
                  <a:cubicBezTo>
                    <a:pt x="3643" y="3633"/>
                    <a:pt x="9178" y="5749"/>
                    <a:pt x="13968" y="5749"/>
                  </a:cubicBezTo>
                  <a:cubicBezTo>
                    <a:pt x="14063" y="5749"/>
                    <a:pt x="14157" y="5748"/>
                    <a:pt x="14251" y="5746"/>
                  </a:cubicBezTo>
                  <a:cubicBezTo>
                    <a:pt x="14351" y="5746"/>
                    <a:pt x="14446" y="5741"/>
                    <a:pt x="14547" y="5741"/>
                  </a:cubicBezTo>
                  <a:cubicBezTo>
                    <a:pt x="13774" y="4988"/>
                    <a:pt x="13101" y="4140"/>
                    <a:pt x="12549" y="3221"/>
                  </a:cubicBezTo>
                  <a:cubicBezTo>
                    <a:pt x="9437" y="2815"/>
                    <a:pt x="6496" y="1470"/>
                    <a:pt x="3479" y="526"/>
                  </a:cubicBezTo>
                  <a:cubicBezTo>
                    <a:pt x="2596" y="246"/>
                    <a:pt x="1672" y="0"/>
                    <a:pt x="7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0" name="Google Shape;1580;p8"/>
            <p:cNvSpPr/>
            <p:nvPr/>
          </p:nvSpPr>
          <p:spPr>
            <a:xfrm>
              <a:off x="2090500" y="1791275"/>
              <a:ext cx="301300" cy="100525"/>
            </a:xfrm>
            <a:custGeom>
              <a:rect b="b" l="l" r="r" t="t"/>
              <a:pathLst>
                <a:path extrusionOk="0" h="4021" w="12052">
                  <a:moveTo>
                    <a:pt x="10581" y="0"/>
                  </a:moveTo>
                  <a:cubicBezTo>
                    <a:pt x="9771" y="0"/>
                    <a:pt x="8949" y="101"/>
                    <a:pt x="8167" y="241"/>
                  </a:cubicBezTo>
                  <a:cubicBezTo>
                    <a:pt x="5436" y="733"/>
                    <a:pt x="2736" y="1571"/>
                    <a:pt x="0" y="1892"/>
                  </a:cubicBezTo>
                  <a:cubicBezTo>
                    <a:pt x="527" y="2550"/>
                    <a:pt x="1004" y="3273"/>
                    <a:pt x="1421" y="4021"/>
                  </a:cubicBezTo>
                  <a:cubicBezTo>
                    <a:pt x="5080" y="3298"/>
                    <a:pt x="8558" y="1722"/>
                    <a:pt x="12052" y="131"/>
                  </a:cubicBezTo>
                  <a:cubicBezTo>
                    <a:pt x="11575" y="39"/>
                    <a:pt x="11080" y="0"/>
                    <a:pt x="105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1" name="Google Shape;1581;p8"/>
            <p:cNvSpPr/>
            <p:nvPr/>
          </p:nvSpPr>
          <p:spPr>
            <a:xfrm>
              <a:off x="2437575" y="1722250"/>
              <a:ext cx="16600" cy="16100"/>
            </a:xfrm>
            <a:custGeom>
              <a:rect b="b" l="l" r="r" t="t"/>
              <a:pathLst>
                <a:path extrusionOk="0" h="644" w="664">
                  <a:moveTo>
                    <a:pt x="326" y="0"/>
                  </a:moveTo>
                  <a:cubicBezTo>
                    <a:pt x="323" y="0"/>
                    <a:pt x="320" y="0"/>
                    <a:pt x="317" y="0"/>
                  </a:cubicBezTo>
                  <a:cubicBezTo>
                    <a:pt x="141" y="10"/>
                    <a:pt x="1" y="161"/>
                    <a:pt x="11" y="337"/>
                  </a:cubicBezTo>
                  <a:cubicBezTo>
                    <a:pt x="20" y="511"/>
                    <a:pt x="161" y="643"/>
                    <a:pt x="329" y="643"/>
                  </a:cubicBezTo>
                  <a:cubicBezTo>
                    <a:pt x="335" y="643"/>
                    <a:pt x="341" y="643"/>
                    <a:pt x="347" y="643"/>
                  </a:cubicBezTo>
                  <a:cubicBezTo>
                    <a:pt x="528" y="638"/>
                    <a:pt x="663" y="487"/>
                    <a:pt x="653" y="307"/>
                  </a:cubicBezTo>
                  <a:cubicBezTo>
                    <a:pt x="648" y="134"/>
                    <a:pt x="498" y="0"/>
                    <a:pt x="3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2" name="Google Shape;1582;p8"/>
            <p:cNvSpPr/>
            <p:nvPr/>
          </p:nvSpPr>
          <p:spPr>
            <a:xfrm>
              <a:off x="2155875" y="1775575"/>
              <a:ext cx="16575" cy="16100"/>
            </a:xfrm>
            <a:custGeom>
              <a:rect b="b" l="l" r="r" t="t"/>
              <a:pathLst>
                <a:path extrusionOk="0" h="644" w="663">
                  <a:moveTo>
                    <a:pt x="326" y="1"/>
                  </a:moveTo>
                  <a:cubicBezTo>
                    <a:pt x="323" y="1"/>
                    <a:pt x="320" y="1"/>
                    <a:pt x="317" y="1"/>
                  </a:cubicBezTo>
                  <a:cubicBezTo>
                    <a:pt x="141" y="11"/>
                    <a:pt x="0" y="161"/>
                    <a:pt x="10" y="337"/>
                  </a:cubicBezTo>
                  <a:cubicBezTo>
                    <a:pt x="20" y="511"/>
                    <a:pt x="161" y="644"/>
                    <a:pt x="328" y="644"/>
                  </a:cubicBezTo>
                  <a:cubicBezTo>
                    <a:pt x="334" y="644"/>
                    <a:pt x="341" y="643"/>
                    <a:pt x="347" y="643"/>
                  </a:cubicBezTo>
                  <a:cubicBezTo>
                    <a:pt x="527" y="638"/>
                    <a:pt x="663" y="488"/>
                    <a:pt x="653" y="307"/>
                  </a:cubicBezTo>
                  <a:cubicBezTo>
                    <a:pt x="643" y="134"/>
                    <a:pt x="498" y="1"/>
                    <a:pt x="3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3" name="Google Shape;1583;p8"/>
            <p:cNvSpPr/>
            <p:nvPr/>
          </p:nvSpPr>
          <p:spPr>
            <a:xfrm>
              <a:off x="2109950" y="1755750"/>
              <a:ext cx="16450" cy="16100"/>
            </a:xfrm>
            <a:custGeom>
              <a:rect b="b" l="l" r="r" t="t"/>
              <a:pathLst>
                <a:path extrusionOk="0" h="644" w="658">
                  <a:moveTo>
                    <a:pt x="321" y="0"/>
                  </a:moveTo>
                  <a:cubicBezTo>
                    <a:pt x="318" y="0"/>
                    <a:pt x="315" y="1"/>
                    <a:pt x="311" y="1"/>
                  </a:cubicBezTo>
                  <a:cubicBezTo>
                    <a:pt x="136" y="11"/>
                    <a:pt x="0" y="161"/>
                    <a:pt x="5" y="337"/>
                  </a:cubicBezTo>
                  <a:cubicBezTo>
                    <a:pt x="15" y="511"/>
                    <a:pt x="156" y="644"/>
                    <a:pt x="323" y="644"/>
                  </a:cubicBezTo>
                  <a:cubicBezTo>
                    <a:pt x="329" y="644"/>
                    <a:pt x="335" y="643"/>
                    <a:pt x="342" y="643"/>
                  </a:cubicBezTo>
                  <a:cubicBezTo>
                    <a:pt x="522" y="638"/>
                    <a:pt x="658" y="487"/>
                    <a:pt x="648" y="307"/>
                  </a:cubicBezTo>
                  <a:cubicBezTo>
                    <a:pt x="643" y="134"/>
                    <a:pt x="497" y="0"/>
                    <a:pt x="3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4" name="Google Shape;1584;p8"/>
            <p:cNvSpPr/>
            <p:nvPr/>
          </p:nvSpPr>
          <p:spPr>
            <a:xfrm>
              <a:off x="1724450" y="1695950"/>
              <a:ext cx="55875" cy="54500"/>
            </a:xfrm>
            <a:custGeom>
              <a:rect b="b" l="l" r="r" t="t"/>
              <a:pathLst>
                <a:path extrusionOk="0" h="2180" w="2235">
                  <a:moveTo>
                    <a:pt x="1110" y="1"/>
                  </a:moveTo>
                  <a:cubicBezTo>
                    <a:pt x="986" y="1"/>
                    <a:pt x="866" y="21"/>
                    <a:pt x="754" y="59"/>
                  </a:cubicBezTo>
                  <a:cubicBezTo>
                    <a:pt x="759" y="69"/>
                    <a:pt x="759" y="74"/>
                    <a:pt x="759" y="89"/>
                  </a:cubicBezTo>
                  <a:cubicBezTo>
                    <a:pt x="809" y="365"/>
                    <a:pt x="628" y="626"/>
                    <a:pt x="352" y="676"/>
                  </a:cubicBezTo>
                  <a:cubicBezTo>
                    <a:pt x="322" y="681"/>
                    <a:pt x="291" y="684"/>
                    <a:pt x="261" y="684"/>
                  </a:cubicBezTo>
                  <a:cubicBezTo>
                    <a:pt x="207" y="684"/>
                    <a:pt x="155" y="675"/>
                    <a:pt x="106" y="656"/>
                  </a:cubicBezTo>
                  <a:cubicBezTo>
                    <a:pt x="56" y="766"/>
                    <a:pt x="26" y="882"/>
                    <a:pt x="16" y="1007"/>
                  </a:cubicBezTo>
                  <a:cubicBezTo>
                    <a:pt x="1" y="1203"/>
                    <a:pt x="41" y="1394"/>
                    <a:pt x="121" y="1559"/>
                  </a:cubicBezTo>
                  <a:cubicBezTo>
                    <a:pt x="282" y="1901"/>
                    <a:pt x="618" y="2147"/>
                    <a:pt x="1020" y="2177"/>
                  </a:cubicBezTo>
                  <a:cubicBezTo>
                    <a:pt x="1048" y="2179"/>
                    <a:pt x="1075" y="2180"/>
                    <a:pt x="1103" y="2180"/>
                  </a:cubicBezTo>
                  <a:cubicBezTo>
                    <a:pt x="1665" y="2180"/>
                    <a:pt x="2146" y="1747"/>
                    <a:pt x="2189" y="1173"/>
                  </a:cubicBezTo>
                  <a:cubicBezTo>
                    <a:pt x="2234" y="576"/>
                    <a:pt x="1788" y="49"/>
                    <a:pt x="1185" y="3"/>
                  </a:cubicBezTo>
                  <a:cubicBezTo>
                    <a:pt x="1160" y="2"/>
                    <a:pt x="1135" y="1"/>
                    <a:pt x="111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5" name="Google Shape;1585;p8"/>
            <p:cNvSpPr/>
            <p:nvPr/>
          </p:nvSpPr>
          <p:spPr>
            <a:xfrm>
              <a:off x="1727100" y="1697400"/>
              <a:ext cx="17575" cy="15675"/>
            </a:xfrm>
            <a:custGeom>
              <a:rect b="b" l="l" r="r" t="t"/>
              <a:pathLst>
                <a:path extrusionOk="0" h="627" w="703">
                  <a:moveTo>
                    <a:pt x="648" y="1"/>
                  </a:moveTo>
                  <a:cubicBezTo>
                    <a:pt x="357" y="101"/>
                    <a:pt x="121" y="317"/>
                    <a:pt x="0" y="598"/>
                  </a:cubicBezTo>
                  <a:cubicBezTo>
                    <a:pt x="49" y="617"/>
                    <a:pt x="101" y="626"/>
                    <a:pt x="155" y="626"/>
                  </a:cubicBezTo>
                  <a:cubicBezTo>
                    <a:pt x="185" y="626"/>
                    <a:pt x="216" y="623"/>
                    <a:pt x="246" y="618"/>
                  </a:cubicBezTo>
                  <a:cubicBezTo>
                    <a:pt x="522" y="568"/>
                    <a:pt x="703" y="307"/>
                    <a:pt x="653" y="31"/>
                  </a:cubicBezTo>
                  <a:cubicBezTo>
                    <a:pt x="653" y="16"/>
                    <a:pt x="653" y="11"/>
                    <a:pt x="64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6" name="Google Shape;1586;p8"/>
            <p:cNvSpPr/>
            <p:nvPr/>
          </p:nvSpPr>
          <p:spPr>
            <a:xfrm>
              <a:off x="1717175" y="1687675"/>
              <a:ext cx="26125" cy="24675"/>
            </a:xfrm>
            <a:custGeom>
              <a:rect b="b" l="l" r="r" t="t"/>
              <a:pathLst>
                <a:path extrusionOk="0" h="987" w="1045">
                  <a:moveTo>
                    <a:pt x="549" y="1"/>
                  </a:moveTo>
                  <a:cubicBezTo>
                    <a:pt x="520" y="1"/>
                    <a:pt x="491" y="3"/>
                    <a:pt x="463" y="8"/>
                  </a:cubicBezTo>
                  <a:cubicBezTo>
                    <a:pt x="186" y="58"/>
                    <a:pt x="1" y="324"/>
                    <a:pt x="51" y="600"/>
                  </a:cubicBezTo>
                  <a:cubicBezTo>
                    <a:pt x="86" y="791"/>
                    <a:pt x="222" y="937"/>
                    <a:pt x="397" y="987"/>
                  </a:cubicBezTo>
                  <a:cubicBezTo>
                    <a:pt x="518" y="706"/>
                    <a:pt x="754" y="490"/>
                    <a:pt x="1045" y="390"/>
                  </a:cubicBezTo>
                  <a:cubicBezTo>
                    <a:pt x="991" y="157"/>
                    <a:pt x="779" y="1"/>
                    <a:pt x="54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7" name="Google Shape;1587;p8"/>
            <p:cNvSpPr/>
            <p:nvPr/>
          </p:nvSpPr>
          <p:spPr>
            <a:xfrm>
              <a:off x="2035775" y="1727150"/>
              <a:ext cx="152500" cy="4400"/>
            </a:xfrm>
            <a:custGeom>
              <a:rect b="b" l="l" r="r" t="t"/>
              <a:pathLst>
                <a:path extrusionOk="0" fill="none" h="176" w="6100">
                  <a:moveTo>
                    <a:pt x="6099" y="65"/>
                  </a:moveTo>
                  <a:cubicBezTo>
                    <a:pt x="4061" y="176"/>
                    <a:pt x="2024" y="166"/>
                    <a:pt x="1" y="0"/>
                  </a:cubicBezTo>
                </a:path>
              </a:pathLst>
            </a:custGeom>
            <a:solidFill>
              <a:schemeClr val="accent6"/>
            </a:solidFill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8" name="Google Shape;1588;p8"/>
            <p:cNvSpPr/>
            <p:nvPr/>
          </p:nvSpPr>
          <p:spPr>
            <a:xfrm>
              <a:off x="2059750" y="1804325"/>
              <a:ext cx="66400" cy="87475"/>
            </a:xfrm>
            <a:custGeom>
              <a:rect b="b" l="l" r="r" t="t"/>
              <a:pathLst>
                <a:path extrusionOk="0" fill="none" h="3499" w="2656">
                  <a:moveTo>
                    <a:pt x="2656" y="3499"/>
                  </a:moveTo>
                  <a:cubicBezTo>
                    <a:pt x="2234" y="2751"/>
                    <a:pt x="1757" y="2028"/>
                    <a:pt x="1230" y="1370"/>
                  </a:cubicBezTo>
                  <a:cubicBezTo>
                    <a:pt x="844" y="878"/>
                    <a:pt x="432" y="422"/>
                    <a:pt x="1" y="0"/>
                  </a:cubicBezTo>
                </a:path>
              </a:pathLst>
            </a:custGeom>
            <a:solidFill>
              <a:schemeClr val="accent6"/>
            </a:solidFill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9" name="Google Shape;1589;p8"/>
            <p:cNvSpPr/>
            <p:nvPr/>
          </p:nvSpPr>
          <p:spPr>
            <a:xfrm>
              <a:off x="1970650" y="1797275"/>
              <a:ext cx="70550" cy="104575"/>
            </a:xfrm>
            <a:custGeom>
              <a:rect b="b" l="l" r="r" t="t"/>
              <a:pathLst>
                <a:path extrusionOk="0" fill="none" h="4183" w="2822">
                  <a:moveTo>
                    <a:pt x="1" y="1"/>
                  </a:moveTo>
                  <a:cubicBezTo>
                    <a:pt x="232" y="573"/>
                    <a:pt x="508" y="1130"/>
                    <a:pt x="824" y="1662"/>
                  </a:cubicBezTo>
                  <a:cubicBezTo>
                    <a:pt x="1376" y="2581"/>
                    <a:pt x="2049" y="3429"/>
                    <a:pt x="2822" y="4182"/>
                  </a:cubicBezTo>
                </a:path>
              </a:pathLst>
            </a:custGeom>
            <a:solidFill>
              <a:schemeClr val="accent6"/>
            </a:solidFill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0" name="Google Shape;1590;p8"/>
            <p:cNvSpPr/>
            <p:nvPr/>
          </p:nvSpPr>
          <p:spPr>
            <a:xfrm>
              <a:off x="2090500" y="1788500"/>
              <a:ext cx="301300" cy="50100"/>
            </a:xfrm>
            <a:custGeom>
              <a:rect b="b" l="l" r="r" t="t"/>
              <a:pathLst>
                <a:path extrusionOk="0" fill="none" h="2004" w="12052">
                  <a:moveTo>
                    <a:pt x="0" y="2003"/>
                  </a:moveTo>
                  <a:cubicBezTo>
                    <a:pt x="2736" y="1682"/>
                    <a:pt x="5436" y="844"/>
                    <a:pt x="8167" y="352"/>
                  </a:cubicBezTo>
                  <a:cubicBezTo>
                    <a:pt x="9432" y="126"/>
                    <a:pt x="10802" y="1"/>
                    <a:pt x="12052" y="242"/>
                  </a:cubicBezTo>
                </a:path>
              </a:pathLst>
            </a:custGeom>
            <a:solidFill>
              <a:schemeClr val="accent6"/>
            </a:solidFill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1" name="Google Shape;1591;p8"/>
            <p:cNvSpPr/>
            <p:nvPr/>
          </p:nvSpPr>
          <p:spPr>
            <a:xfrm>
              <a:off x="1676775" y="1755000"/>
              <a:ext cx="314475" cy="83850"/>
            </a:xfrm>
            <a:custGeom>
              <a:rect b="b" l="l" r="r" t="t"/>
              <a:pathLst>
                <a:path extrusionOk="0" fill="none" h="3354" w="12579">
                  <a:moveTo>
                    <a:pt x="1" y="196"/>
                  </a:moveTo>
                  <a:cubicBezTo>
                    <a:pt x="11" y="191"/>
                    <a:pt x="21" y="191"/>
                    <a:pt x="31" y="191"/>
                  </a:cubicBezTo>
                  <a:cubicBezTo>
                    <a:pt x="1195" y="0"/>
                    <a:pt x="2385" y="302"/>
                    <a:pt x="3509" y="658"/>
                  </a:cubicBezTo>
                  <a:cubicBezTo>
                    <a:pt x="6526" y="1602"/>
                    <a:pt x="9467" y="2947"/>
                    <a:pt x="12579" y="3353"/>
                  </a:cubicBezTo>
                </a:path>
              </a:pathLst>
            </a:custGeom>
            <a:solidFill>
              <a:schemeClr val="accent6"/>
            </a:solidFill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2" name="Google Shape;1592;p8"/>
            <p:cNvSpPr/>
            <p:nvPr/>
          </p:nvSpPr>
          <p:spPr>
            <a:xfrm>
              <a:off x="1877175" y="1750850"/>
              <a:ext cx="16575" cy="32900"/>
            </a:xfrm>
            <a:custGeom>
              <a:rect b="b" l="l" r="r" t="t"/>
              <a:pathLst>
                <a:path extrusionOk="0" fill="none" h="1316" w="663">
                  <a:moveTo>
                    <a:pt x="0" y="1316"/>
                  </a:moveTo>
                  <a:cubicBezTo>
                    <a:pt x="221" y="874"/>
                    <a:pt x="442" y="438"/>
                    <a:pt x="663" y="1"/>
                  </a:cubicBezTo>
                </a:path>
              </a:pathLst>
            </a:custGeom>
            <a:solidFill>
              <a:schemeClr val="accent6"/>
            </a:solidFill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3" name="Google Shape;1593;p8"/>
            <p:cNvSpPr/>
            <p:nvPr/>
          </p:nvSpPr>
          <p:spPr>
            <a:xfrm>
              <a:off x="1897625" y="1756500"/>
              <a:ext cx="21100" cy="38550"/>
            </a:xfrm>
            <a:custGeom>
              <a:rect b="b" l="l" r="r" t="t"/>
              <a:pathLst>
                <a:path extrusionOk="0" fill="none" h="1542" w="844">
                  <a:moveTo>
                    <a:pt x="1" y="1542"/>
                  </a:moveTo>
                  <a:cubicBezTo>
                    <a:pt x="282" y="1030"/>
                    <a:pt x="563" y="518"/>
                    <a:pt x="844" y="1"/>
                  </a:cubicBezTo>
                </a:path>
              </a:pathLst>
            </a:custGeom>
            <a:solidFill>
              <a:schemeClr val="accent6"/>
            </a:solidFill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4" name="Google Shape;1594;p8"/>
            <p:cNvSpPr/>
            <p:nvPr/>
          </p:nvSpPr>
          <p:spPr>
            <a:xfrm>
              <a:off x="2030500" y="1855875"/>
              <a:ext cx="65425" cy="63650"/>
            </a:xfrm>
            <a:custGeom>
              <a:rect b="b" l="l" r="r" t="t"/>
              <a:pathLst>
                <a:path extrusionOk="0" fill="none" h="2546" w="2617">
                  <a:moveTo>
                    <a:pt x="1" y="1"/>
                  </a:moveTo>
                  <a:cubicBezTo>
                    <a:pt x="468" y="648"/>
                    <a:pt x="1005" y="1241"/>
                    <a:pt x="1607" y="1763"/>
                  </a:cubicBezTo>
                  <a:cubicBezTo>
                    <a:pt x="1928" y="2044"/>
                    <a:pt x="2265" y="2305"/>
                    <a:pt x="2616" y="2546"/>
                  </a:cubicBezTo>
                </a:path>
              </a:pathLst>
            </a:custGeom>
            <a:solidFill>
              <a:schemeClr val="accent6"/>
            </a:solidFill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5" name="Google Shape;1595;p8"/>
            <p:cNvSpPr/>
            <p:nvPr/>
          </p:nvSpPr>
          <p:spPr>
            <a:xfrm>
              <a:off x="1666600" y="1723000"/>
              <a:ext cx="74575" cy="28125"/>
            </a:xfrm>
            <a:custGeom>
              <a:rect b="b" l="l" r="r" t="t"/>
              <a:pathLst>
                <a:path extrusionOk="0" fill="none" h="1125" w="2983">
                  <a:moveTo>
                    <a:pt x="1" y="1090"/>
                  </a:moveTo>
                  <a:cubicBezTo>
                    <a:pt x="789" y="1125"/>
                    <a:pt x="1793" y="929"/>
                    <a:pt x="2435" y="477"/>
                  </a:cubicBezTo>
                  <a:cubicBezTo>
                    <a:pt x="2631" y="342"/>
                    <a:pt x="2812" y="186"/>
                    <a:pt x="2972" y="16"/>
                  </a:cubicBezTo>
                  <a:cubicBezTo>
                    <a:pt x="2977" y="11"/>
                    <a:pt x="2982" y="6"/>
                    <a:pt x="2982" y="1"/>
                  </a:cubicBezTo>
                </a:path>
              </a:pathLst>
            </a:custGeom>
            <a:solidFill>
              <a:schemeClr val="accent6"/>
            </a:solidFill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6" name="Google Shape;1596;p8"/>
            <p:cNvSpPr/>
            <p:nvPr/>
          </p:nvSpPr>
          <p:spPr>
            <a:xfrm>
              <a:off x="1730600" y="1716350"/>
              <a:ext cx="21875" cy="23250"/>
            </a:xfrm>
            <a:custGeom>
              <a:rect b="b" l="l" r="r" t="t"/>
              <a:pathLst>
                <a:path extrusionOk="0" fill="none" h="930" w="875">
                  <a:moveTo>
                    <a:pt x="1" y="1"/>
                  </a:moveTo>
                  <a:cubicBezTo>
                    <a:pt x="151" y="71"/>
                    <a:pt x="292" y="166"/>
                    <a:pt x="412" y="282"/>
                  </a:cubicBezTo>
                  <a:cubicBezTo>
                    <a:pt x="613" y="457"/>
                    <a:pt x="774" y="683"/>
                    <a:pt x="874" y="929"/>
                  </a:cubicBezTo>
                </a:path>
              </a:pathLst>
            </a:custGeom>
            <a:solidFill>
              <a:schemeClr val="accent6"/>
            </a:solidFill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7" name="Google Shape;1597;p8"/>
          <p:cNvSpPr txBox="1"/>
          <p:nvPr>
            <p:ph type="title"/>
          </p:nvPr>
        </p:nvSpPr>
        <p:spPr>
          <a:xfrm>
            <a:off x="1388100" y="1119950"/>
            <a:ext cx="6367800" cy="252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5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598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p9"/>
          <p:cNvSpPr/>
          <p:nvPr/>
        </p:nvSpPr>
        <p:spPr>
          <a:xfrm flipH="1">
            <a:off x="-44625" y="3146263"/>
            <a:ext cx="9523639" cy="2806115"/>
          </a:xfrm>
          <a:custGeom>
            <a:rect b="b" l="l" r="r" t="t"/>
            <a:pathLst>
              <a:path extrusionOk="0" h="80897" w="118908">
                <a:moveTo>
                  <a:pt x="2987" y="1"/>
                </a:moveTo>
                <a:lnTo>
                  <a:pt x="0" y="80596"/>
                </a:lnTo>
                <a:lnTo>
                  <a:pt x="117924" y="80596"/>
                </a:lnTo>
                <a:cubicBezTo>
                  <a:pt x="118004" y="80596"/>
                  <a:pt x="118828" y="80897"/>
                  <a:pt x="118908" y="80897"/>
                </a:cubicBezTo>
                <a:lnTo>
                  <a:pt x="118908" y="12007"/>
                </a:lnTo>
                <a:cubicBezTo>
                  <a:pt x="102670" y="14597"/>
                  <a:pt x="89982" y="28887"/>
                  <a:pt x="73654" y="30799"/>
                </a:cubicBezTo>
                <a:cubicBezTo>
                  <a:pt x="72398" y="30946"/>
                  <a:pt x="71145" y="31016"/>
                  <a:pt x="69894" y="31016"/>
                </a:cubicBezTo>
                <a:cubicBezTo>
                  <a:pt x="60336" y="31016"/>
                  <a:pt x="50986" y="26926"/>
                  <a:pt x="42770" y="21835"/>
                </a:cubicBezTo>
                <a:cubicBezTo>
                  <a:pt x="33484" y="16083"/>
                  <a:pt x="25032" y="8960"/>
                  <a:pt x="15294" y="4006"/>
                </a:cubicBezTo>
                <a:cubicBezTo>
                  <a:pt x="11429" y="2034"/>
                  <a:pt x="7308" y="402"/>
                  <a:pt x="2987" y="1"/>
                </a:cubicBezTo>
                <a:close/>
              </a:path>
            </a:pathLst>
          </a:custGeom>
          <a:solidFill>
            <a:srgbClr val="FFFFFF">
              <a:alpha val="803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0" name="Google Shape;1600;p9"/>
          <p:cNvSpPr/>
          <p:nvPr/>
        </p:nvSpPr>
        <p:spPr>
          <a:xfrm>
            <a:off x="1619275" y="-381000"/>
            <a:ext cx="5905500" cy="5905500"/>
          </a:xfrm>
          <a:prstGeom prst="ellipse">
            <a:avLst/>
          </a:prstGeom>
          <a:solidFill>
            <a:srgbClr val="FFFFFF">
              <a:alpha val="803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1" name="Google Shape;1601;p9"/>
          <p:cNvSpPr/>
          <p:nvPr/>
        </p:nvSpPr>
        <p:spPr>
          <a:xfrm flipH="1">
            <a:off x="0" y="3832300"/>
            <a:ext cx="9144014" cy="1221911"/>
          </a:xfrm>
          <a:custGeom>
            <a:rect b="b" l="l" r="r" t="t"/>
            <a:pathLst>
              <a:path extrusionOk="0" h="34046" w="108242">
                <a:moveTo>
                  <a:pt x="1249" y="1"/>
                </a:moveTo>
                <a:cubicBezTo>
                  <a:pt x="833" y="1"/>
                  <a:pt x="417" y="7"/>
                  <a:pt x="0" y="20"/>
                </a:cubicBezTo>
                <a:lnTo>
                  <a:pt x="0" y="34046"/>
                </a:lnTo>
                <a:lnTo>
                  <a:pt x="108242" y="34046"/>
                </a:lnTo>
                <a:lnTo>
                  <a:pt x="108242" y="22491"/>
                </a:lnTo>
                <a:cubicBezTo>
                  <a:pt x="99670" y="23739"/>
                  <a:pt x="90990" y="24819"/>
                  <a:pt x="82399" y="24819"/>
                </a:cubicBezTo>
                <a:cubicBezTo>
                  <a:pt x="75817" y="24819"/>
                  <a:pt x="69288" y="24185"/>
                  <a:pt x="62902" y="22506"/>
                </a:cubicBezTo>
                <a:cubicBezTo>
                  <a:pt x="53767" y="20102"/>
                  <a:pt x="45355" y="15670"/>
                  <a:pt x="36917" y="11364"/>
                </a:cubicBezTo>
                <a:cubicBezTo>
                  <a:pt x="35175" y="10475"/>
                  <a:pt x="33429" y="9592"/>
                  <a:pt x="31677" y="8733"/>
                </a:cubicBezTo>
                <a:cubicBezTo>
                  <a:pt x="22119" y="4054"/>
                  <a:pt x="11836" y="1"/>
                  <a:pt x="1249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2" name="Google Shape;1602;p9"/>
          <p:cNvSpPr/>
          <p:nvPr/>
        </p:nvSpPr>
        <p:spPr>
          <a:xfrm flipH="1">
            <a:off x="527792" y="4057325"/>
            <a:ext cx="8616238" cy="771850"/>
          </a:xfrm>
          <a:custGeom>
            <a:rect b="b" l="l" r="r" t="t"/>
            <a:pathLst>
              <a:path extrusionOk="0" h="21506" w="71325">
                <a:moveTo>
                  <a:pt x="66486" y="1"/>
                </a:moveTo>
                <a:cubicBezTo>
                  <a:pt x="57639" y="1"/>
                  <a:pt x="48667" y="1874"/>
                  <a:pt x="39989" y="3894"/>
                </a:cubicBezTo>
                <a:cubicBezTo>
                  <a:pt x="33911" y="5309"/>
                  <a:pt x="27832" y="6780"/>
                  <a:pt x="21658" y="7743"/>
                </a:cubicBezTo>
                <a:cubicBezTo>
                  <a:pt x="17551" y="8389"/>
                  <a:pt x="13389" y="8805"/>
                  <a:pt x="9228" y="8805"/>
                </a:cubicBezTo>
                <a:cubicBezTo>
                  <a:pt x="7182" y="8805"/>
                  <a:pt x="5136" y="8705"/>
                  <a:pt x="3097" y="8481"/>
                </a:cubicBezTo>
                <a:cubicBezTo>
                  <a:pt x="2058" y="8366"/>
                  <a:pt x="1029" y="8230"/>
                  <a:pt x="0" y="8050"/>
                </a:cubicBezTo>
                <a:lnTo>
                  <a:pt x="0" y="8050"/>
                </a:lnTo>
                <a:cubicBezTo>
                  <a:pt x="8438" y="12356"/>
                  <a:pt x="16850" y="16788"/>
                  <a:pt x="25985" y="19192"/>
                </a:cubicBezTo>
                <a:cubicBezTo>
                  <a:pt x="32371" y="20871"/>
                  <a:pt x="38900" y="21505"/>
                  <a:pt x="45482" y="21505"/>
                </a:cubicBezTo>
                <a:cubicBezTo>
                  <a:pt x="54073" y="21505"/>
                  <a:pt x="62753" y="20425"/>
                  <a:pt x="71325" y="19177"/>
                </a:cubicBezTo>
                <a:lnTo>
                  <a:pt x="71325" y="199"/>
                </a:lnTo>
                <a:cubicBezTo>
                  <a:pt x="69718" y="64"/>
                  <a:pt x="68104" y="1"/>
                  <a:pt x="66486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03" name="Google Shape;1603;p9"/>
          <p:cNvGrpSpPr/>
          <p:nvPr/>
        </p:nvGrpSpPr>
        <p:grpSpPr>
          <a:xfrm rot="571637">
            <a:off x="3517565" y="4143354"/>
            <a:ext cx="1720552" cy="564320"/>
            <a:chOff x="1656825" y="3872400"/>
            <a:chExt cx="835625" cy="274075"/>
          </a:xfrm>
        </p:grpSpPr>
        <p:sp>
          <p:nvSpPr>
            <p:cNvPr id="1604" name="Google Shape;1604;p9"/>
            <p:cNvSpPr/>
            <p:nvPr/>
          </p:nvSpPr>
          <p:spPr>
            <a:xfrm>
              <a:off x="1725475" y="4015575"/>
              <a:ext cx="191500" cy="105050"/>
            </a:xfrm>
            <a:custGeom>
              <a:rect b="b" l="l" r="r" t="t"/>
              <a:pathLst>
                <a:path extrusionOk="0" h="4202" w="7660">
                  <a:moveTo>
                    <a:pt x="2329" y="0"/>
                  </a:moveTo>
                  <a:cubicBezTo>
                    <a:pt x="1792" y="633"/>
                    <a:pt x="1320" y="1310"/>
                    <a:pt x="924" y="2023"/>
                  </a:cubicBezTo>
                  <a:cubicBezTo>
                    <a:pt x="542" y="2716"/>
                    <a:pt x="231" y="3443"/>
                    <a:pt x="0" y="4201"/>
                  </a:cubicBezTo>
                  <a:lnTo>
                    <a:pt x="7660" y="4201"/>
                  </a:lnTo>
                  <a:cubicBezTo>
                    <a:pt x="5963" y="2721"/>
                    <a:pt x="4096" y="1395"/>
                    <a:pt x="23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5" name="Google Shape;1605;p9"/>
            <p:cNvSpPr/>
            <p:nvPr/>
          </p:nvSpPr>
          <p:spPr>
            <a:xfrm>
              <a:off x="1916575" y="3874275"/>
              <a:ext cx="173200" cy="246350"/>
            </a:xfrm>
            <a:custGeom>
              <a:rect b="b" l="l" r="r" t="t"/>
              <a:pathLst>
                <a:path extrusionOk="0" h="9854" w="6928">
                  <a:moveTo>
                    <a:pt x="5768" y="0"/>
                  </a:moveTo>
                  <a:cubicBezTo>
                    <a:pt x="3830" y="196"/>
                    <a:pt x="1843" y="758"/>
                    <a:pt x="0" y="1642"/>
                  </a:cubicBezTo>
                  <a:cubicBezTo>
                    <a:pt x="1521" y="4382"/>
                    <a:pt x="3042" y="7118"/>
                    <a:pt x="4563" y="9853"/>
                  </a:cubicBezTo>
                  <a:lnTo>
                    <a:pt x="6927" y="9853"/>
                  </a:lnTo>
                  <a:cubicBezTo>
                    <a:pt x="6701" y="6581"/>
                    <a:pt x="6516" y="3308"/>
                    <a:pt x="6370" y="25"/>
                  </a:cubicBezTo>
                  <a:lnTo>
                    <a:pt x="576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6" name="Google Shape;1606;p9"/>
            <p:cNvSpPr/>
            <p:nvPr/>
          </p:nvSpPr>
          <p:spPr>
            <a:xfrm>
              <a:off x="2123000" y="3883300"/>
              <a:ext cx="110450" cy="237325"/>
            </a:xfrm>
            <a:custGeom>
              <a:rect b="b" l="l" r="r" t="t"/>
              <a:pathLst>
                <a:path extrusionOk="0" h="9493" w="4418">
                  <a:moveTo>
                    <a:pt x="2500" y="1"/>
                  </a:moveTo>
                  <a:lnTo>
                    <a:pt x="2485" y="41"/>
                  </a:lnTo>
                  <a:cubicBezTo>
                    <a:pt x="1611" y="3178"/>
                    <a:pt x="788" y="6330"/>
                    <a:pt x="0" y="9492"/>
                  </a:cubicBezTo>
                  <a:lnTo>
                    <a:pt x="1481" y="9492"/>
                  </a:lnTo>
                  <a:cubicBezTo>
                    <a:pt x="2550" y="6596"/>
                    <a:pt x="3514" y="3660"/>
                    <a:pt x="4382" y="698"/>
                  </a:cubicBezTo>
                  <a:lnTo>
                    <a:pt x="4417" y="613"/>
                  </a:lnTo>
                  <a:cubicBezTo>
                    <a:pt x="3790" y="367"/>
                    <a:pt x="3147" y="161"/>
                    <a:pt x="250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7" name="Google Shape;1607;p9"/>
            <p:cNvSpPr/>
            <p:nvPr/>
          </p:nvSpPr>
          <p:spPr>
            <a:xfrm>
              <a:off x="2160000" y="3898625"/>
              <a:ext cx="244600" cy="222000"/>
            </a:xfrm>
            <a:custGeom>
              <a:rect b="b" l="l" r="r" t="t"/>
              <a:pathLst>
                <a:path extrusionOk="0" h="8880" w="9784">
                  <a:moveTo>
                    <a:pt x="2937" y="0"/>
                  </a:moveTo>
                  <a:lnTo>
                    <a:pt x="2902" y="85"/>
                  </a:lnTo>
                  <a:cubicBezTo>
                    <a:pt x="2034" y="3047"/>
                    <a:pt x="1070" y="5983"/>
                    <a:pt x="1" y="8879"/>
                  </a:cubicBezTo>
                  <a:lnTo>
                    <a:pt x="5121" y="8879"/>
                  </a:lnTo>
                  <a:cubicBezTo>
                    <a:pt x="6702" y="7685"/>
                    <a:pt x="8253" y="6445"/>
                    <a:pt x="9774" y="5165"/>
                  </a:cubicBezTo>
                  <a:lnTo>
                    <a:pt x="9784" y="5165"/>
                  </a:lnTo>
                  <a:cubicBezTo>
                    <a:pt x="9272" y="4482"/>
                    <a:pt x="8699" y="3850"/>
                    <a:pt x="8082" y="3268"/>
                  </a:cubicBezTo>
                  <a:cubicBezTo>
                    <a:pt x="6601" y="1862"/>
                    <a:pt x="4845" y="743"/>
                    <a:pt x="29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8" name="Google Shape;1608;p9"/>
            <p:cNvSpPr/>
            <p:nvPr/>
          </p:nvSpPr>
          <p:spPr>
            <a:xfrm>
              <a:off x="1895625" y="3915300"/>
              <a:ext cx="135050" cy="205325"/>
            </a:xfrm>
            <a:custGeom>
              <a:rect b="b" l="l" r="r" t="t"/>
              <a:pathLst>
                <a:path extrusionOk="0" h="8213" w="5402">
                  <a:moveTo>
                    <a:pt x="838" y="1"/>
                  </a:moveTo>
                  <a:cubicBezTo>
                    <a:pt x="557" y="136"/>
                    <a:pt x="276" y="282"/>
                    <a:pt x="0" y="432"/>
                  </a:cubicBezTo>
                  <a:lnTo>
                    <a:pt x="55" y="533"/>
                  </a:lnTo>
                  <a:cubicBezTo>
                    <a:pt x="1360" y="3148"/>
                    <a:pt x="2766" y="5713"/>
                    <a:pt x="4267" y="8212"/>
                  </a:cubicBezTo>
                  <a:lnTo>
                    <a:pt x="5401" y="8212"/>
                  </a:lnTo>
                  <a:cubicBezTo>
                    <a:pt x="3880" y="5477"/>
                    <a:pt x="2359" y="2741"/>
                    <a:pt x="8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9" name="Google Shape;1609;p9"/>
            <p:cNvSpPr/>
            <p:nvPr/>
          </p:nvSpPr>
          <p:spPr>
            <a:xfrm>
              <a:off x="1783675" y="3926100"/>
              <a:ext cx="218625" cy="194525"/>
            </a:xfrm>
            <a:custGeom>
              <a:rect b="b" l="l" r="r" t="t"/>
              <a:pathLst>
                <a:path extrusionOk="0" h="7781" w="8745">
                  <a:moveTo>
                    <a:pt x="4478" y="0"/>
                  </a:moveTo>
                  <a:cubicBezTo>
                    <a:pt x="3690" y="427"/>
                    <a:pt x="2937" y="914"/>
                    <a:pt x="2235" y="1461"/>
                  </a:cubicBezTo>
                  <a:cubicBezTo>
                    <a:pt x="1989" y="1652"/>
                    <a:pt x="1748" y="1847"/>
                    <a:pt x="1512" y="2053"/>
                  </a:cubicBezTo>
                  <a:cubicBezTo>
                    <a:pt x="970" y="2525"/>
                    <a:pt x="463" y="3037"/>
                    <a:pt x="1" y="3579"/>
                  </a:cubicBezTo>
                  <a:cubicBezTo>
                    <a:pt x="1768" y="4974"/>
                    <a:pt x="3635" y="6305"/>
                    <a:pt x="5332" y="7780"/>
                  </a:cubicBezTo>
                  <a:lnTo>
                    <a:pt x="8745" y="7780"/>
                  </a:lnTo>
                  <a:cubicBezTo>
                    <a:pt x="7244" y="5281"/>
                    <a:pt x="5838" y="2716"/>
                    <a:pt x="4533" y="101"/>
                  </a:cubicBezTo>
                  <a:lnTo>
                    <a:pt x="447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0" name="Google Shape;1610;p9"/>
            <p:cNvSpPr/>
            <p:nvPr/>
          </p:nvSpPr>
          <p:spPr>
            <a:xfrm>
              <a:off x="2288000" y="4027725"/>
              <a:ext cx="166800" cy="92900"/>
            </a:xfrm>
            <a:custGeom>
              <a:rect b="b" l="l" r="r" t="t"/>
              <a:pathLst>
                <a:path extrusionOk="0" h="3716" w="6672">
                  <a:moveTo>
                    <a:pt x="4654" y="1"/>
                  </a:moveTo>
                  <a:cubicBezTo>
                    <a:pt x="3133" y="1281"/>
                    <a:pt x="1582" y="2521"/>
                    <a:pt x="1" y="3715"/>
                  </a:cubicBezTo>
                  <a:lnTo>
                    <a:pt x="6671" y="3715"/>
                  </a:lnTo>
                  <a:cubicBezTo>
                    <a:pt x="6380" y="2892"/>
                    <a:pt x="6009" y="2109"/>
                    <a:pt x="5567" y="1361"/>
                  </a:cubicBezTo>
                  <a:cubicBezTo>
                    <a:pt x="5291" y="889"/>
                    <a:pt x="4990" y="433"/>
                    <a:pt x="466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1" name="Google Shape;1611;p9"/>
            <p:cNvSpPr/>
            <p:nvPr/>
          </p:nvSpPr>
          <p:spPr>
            <a:xfrm>
              <a:off x="2060750" y="3872400"/>
              <a:ext cx="124750" cy="248225"/>
            </a:xfrm>
            <a:custGeom>
              <a:rect b="b" l="l" r="r" t="t"/>
              <a:pathLst>
                <a:path extrusionOk="0" h="9929" w="4990">
                  <a:moveTo>
                    <a:pt x="1535" y="1"/>
                  </a:moveTo>
                  <a:cubicBezTo>
                    <a:pt x="1030" y="1"/>
                    <a:pt x="517" y="27"/>
                    <a:pt x="1" y="75"/>
                  </a:cubicBezTo>
                  <a:lnTo>
                    <a:pt x="603" y="100"/>
                  </a:lnTo>
                  <a:cubicBezTo>
                    <a:pt x="749" y="3383"/>
                    <a:pt x="934" y="6656"/>
                    <a:pt x="1160" y="9928"/>
                  </a:cubicBezTo>
                  <a:lnTo>
                    <a:pt x="2490" y="9928"/>
                  </a:lnTo>
                  <a:cubicBezTo>
                    <a:pt x="3278" y="6766"/>
                    <a:pt x="4101" y="3614"/>
                    <a:pt x="4975" y="477"/>
                  </a:cubicBezTo>
                  <a:lnTo>
                    <a:pt x="4990" y="437"/>
                  </a:lnTo>
                  <a:cubicBezTo>
                    <a:pt x="3976" y="181"/>
                    <a:pt x="2932" y="35"/>
                    <a:pt x="1888" y="5"/>
                  </a:cubicBezTo>
                  <a:cubicBezTo>
                    <a:pt x="1771" y="2"/>
                    <a:pt x="1653" y="1"/>
                    <a:pt x="15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2" name="Google Shape;1612;p9"/>
            <p:cNvSpPr/>
            <p:nvPr/>
          </p:nvSpPr>
          <p:spPr>
            <a:xfrm>
              <a:off x="1783425" y="4015450"/>
              <a:ext cx="147850" cy="118100"/>
            </a:xfrm>
            <a:custGeom>
              <a:rect b="b" l="l" r="r" t="t"/>
              <a:pathLst>
                <a:path extrusionOk="0" fill="none" h="4724" w="5914">
                  <a:moveTo>
                    <a:pt x="1" y="0"/>
                  </a:moveTo>
                  <a:cubicBezTo>
                    <a:pt x="6" y="0"/>
                    <a:pt x="11" y="5"/>
                    <a:pt x="11" y="5"/>
                  </a:cubicBezTo>
                  <a:cubicBezTo>
                    <a:pt x="1778" y="1400"/>
                    <a:pt x="3645" y="2726"/>
                    <a:pt x="5342" y="4206"/>
                  </a:cubicBezTo>
                  <a:cubicBezTo>
                    <a:pt x="5537" y="4377"/>
                    <a:pt x="5728" y="4548"/>
                    <a:pt x="5914" y="4723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3" name="Google Shape;1613;p9"/>
            <p:cNvSpPr/>
            <p:nvPr/>
          </p:nvSpPr>
          <p:spPr>
            <a:xfrm>
              <a:off x="2075800" y="3874900"/>
              <a:ext cx="14850" cy="258275"/>
            </a:xfrm>
            <a:custGeom>
              <a:rect b="b" l="l" r="r" t="t"/>
              <a:pathLst>
                <a:path extrusionOk="0" fill="none" h="10331" w="594">
                  <a:moveTo>
                    <a:pt x="1" y="0"/>
                  </a:moveTo>
                  <a:cubicBezTo>
                    <a:pt x="147" y="3283"/>
                    <a:pt x="332" y="6556"/>
                    <a:pt x="558" y="9828"/>
                  </a:cubicBezTo>
                  <a:cubicBezTo>
                    <a:pt x="573" y="9999"/>
                    <a:pt x="583" y="10165"/>
                    <a:pt x="593" y="10330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4" name="Google Shape;1614;p9"/>
            <p:cNvSpPr/>
            <p:nvPr/>
          </p:nvSpPr>
          <p:spPr>
            <a:xfrm>
              <a:off x="2118600" y="3884300"/>
              <a:ext cx="66525" cy="254250"/>
            </a:xfrm>
            <a:custGeom>
              <a:rect b="b" l="l" r="r" t="t"/>
              <a:pathLst>
                <a:path extrusionOk="0" fill="none" h="10170" w="2661">
                  <a:moveTo>
                    <a:pt x="2661" y="1"/>
                  </a:moveTo>
                  <a:cubicBezTo>
                    <a:pt x="1787" y="3138"/>
                    <a:pt x="964" y="6290"/>
                    <a:pt x="176" y="9452"/>
                  </a:cubicBezTo>
                  <a:cubicBezTo>
                    <a:pt x="116" y="9693"/>
                    <a:pt x="61" y="9934"/>
                    <a:pt x="1" y="10170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5" name="Google Shape;1615;p9"/>
            <p:cNvSpPr/>
            <p:nvPr/>
          </p:nvSpPr>
          <p:spPr>
            <a:xfrm>
              <a:off x="2152225" y="3900750"/>
              <a:ext cx="80350" cy="241075"/>
            </a:xfrm>
            <a:custGeom>
              <a:rect b="b" l="l" r="r" t="t"/>
              <a:pathLst>
                <a:path extrusionOk="0" fill="none" h="9643" w="3214">
                  <a:moveTo>
                    <a:pt x="3213" y="0"/>
                  </a:moveTo>
                  <a:cubicBezTo>
                    <a:pt x="2345" y="2962"/>
                    <a:pt x="1381" y="5898"/>
                    <a:pt x="312" y="8794"/>
                  </a:cubicBezTo>
                  <a:cubicBezTo>
                    <a:pt x="212" y="9080"/>
                    <a:pt x="106" y="9361"/>
                    <a:pt x="1" y="9642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6" name="Google Shape;1616;p9"/>
            <p:cNvSpPr/>
            <p:nvPr/>
          </p:nvSpPr>
          <p:spPr>
            <a:xfrm>
              <a:off x="2242700" y="3994850"/>
              <a:ext cx="21350" cy="38425"/>
            </a:xfrm>
            <a:custGeom>
              <a:rect b="b" l="l" r="r" t="t"/>
              <a:pathLst>
                <a:path extrusionOk="0" fill="none" h="1537" w="854">
                  <a:moveTo>
                    <a:pt x="854" y="1"/>
                  </a:moveTo>
                  <a:cubicBezTo>
                    <a:pt x="523" y="483"/>
                    <a:pt x="237" y="1000"/>
                    <a:pt x="1" y="1537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7" name="Google Shape;1617;p9"/>
            <p:cNvSpPr/>
            <p:nvPr/>
          </p:nvSpPr>
          <p:spPr>
            <a:xfrm>
              <a:off x="2272325" y="4004025"/>
              <a:ext cx="20975" cy="29625"/>
            </a:xfrm>
            <a:custGeom>
              <a:rect b="b" l="l" r="r" t="t"/>
              <a:pathLst>
                <a:path extrusionOk="0" fill="none" h="1185" w="839">
                  <a:moveTo>
                    <a:pt x="838" y="0"/>
                  </a:moveTo>
                  <a:cubicBezTo>
                    <a:pt x="557" y="392"/>
                    <a:pt x="281" y="788"/>
                    <a:pt x="0" y="1185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8" name="Google Shape;1618;p9"/>
            <p:cNvSpPr/>
            <p:nvPr/>
          </p:nvSpPr>
          <p:spPr>
            <a:xfrm>
              <a:off x="2254875" y="4027725"/>
              <a:ext cx="149475" cy="117750"/>
            </a:xfrm>
            <a:custGeom>
              <a:rect b="b" l="l" r="r" t="t"/>
              <a:pathLst>
                <a:path extrusionOk="0" fill="none" h="4710" w="5979">
                  <a:moveTo>
                    <a:pt x="5979" y="1"/>
                  </a:moveTo>
                  <a:cubicBezTo>
                    <a:pt x="4458" y="1281"/>
                    <a:pt x="2907" y="2521"/>
                    <a:pt x="1326" y="3715"/>
                  </a:cubicBezTo>
                  <a:cubicBezTo>
                    <a:pt x="884" y="4052"/>
                    <a:pt x="442" y="4383"/>
                    <a:pt x="1" y="4709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9" name="Google Shape;1619;p9"/>
            <p:cNvSpPr/>
            <p:nvPr/>
          </p:nvSpPr>
          <p:spPr>
            <a:xfrm>
              <a:off x="1897000" y="3928600"/>
              <a:ext cx="116725" cy="210975"/>
            </a:xfrm>
            <a:custGeom>
              <a:rect b="b" l="l" r="r" t="t"/>
              <a:pathLst>
                <a:path extrusionOk="0" fill="none" h="8439" w="4669">
                  <a:moveTo>
                    <a:pt x="0" y="1"/>
                  </a:moveTo>
                  <a:cubicBezTo>
                    <a:pt x="1305" y="2616"/>
                    <a:pt x="2711" y="5181"/>
                    <a:pt x="4212" y="7680"/>
                  </a:cubicBezTo>
                  <a:cubicBezTo>
                    <a:pt x="4362" y="7936"/>
                    <a:pt x="4513" y="8187"/>
                    <a:pt x="4668" y="8438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0" name="Google Shape;1620;p9"/>
            <p:cNvSpPr/>
            <p:nvPr/>
          </p:nvSpPr>
          <p:spPr>
            <a:xfrm>
              <a:off x="1916075" y="3914425"/>
              <a:ext cx="128900" cy="232050"/>
            </a:xfrm>
            <a:custGeom>
              <a:rect b="b" l="l" r="r" t="t"/>
              <a:pathLst>
                <a:path extrusionOk="0" fill="none" h="9282" w="5156">
                  <a:moveTo>
                    <a:pt x="0" y="1"/>
                  </a:moveTo>
                  <a:cubicBezTo>
                    <a:pt x="10" y="11"/>
                    <a:pt x="15" y="26"/>
                    <a:pt x="20" y="36"/>
                  </a:cubicBezTo>
                  <a:cubicBezTo>
                    <a:pt x="1541" y="2776"/>
                    <a:pt x="3062" y="5512"/>
                    <a:pt x="4583" y="8247"/>
                  </a:cubicBezTo>
                  <a:cubicBezTo>
                    <a:pt x="4774" y="8594"/>
                    <a:pt x="4964" y="8940"/>
                    <a:pt x="5155" y="9281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1" name="Google Shape;1621;p9"/>
            <p:cNvSpPr/>
            <p:nvPr/>
          </p:nvSpPr>
          <p:spPr>
            <a:xfrm>
              <a:off x="2000775" y="3951325"/>
              <a:ext cx="19600" cy="43800"/>
            </a:xfrm>
            <a:custGeom>
              <a:rect b="b" l="l" r="r" t="t"/>
              <a:pathLst>
                <a:path extrusionOk="0" fill="none" h="1752" w="784">
                  <a:moveTo>
                    <a:pt x="0" y="0"/>
                  </a:moveTo>
                  <a:cubicBezTo>
                    <a:pt x="231" y="597"/>
                    <a:pt x="492" y="1180"/>
                    <a:pt x="783" y="1752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2" name="Google Shape;1622;p9"/>
            <p:cNvSpPr/>
            <p:nvPr/>
          </p:nvSpPr>
          <p:spPr>
            <a:xfrm>
              <a:off x="2033025" y="3944175"/>
              <a:ext cx="9550" cy="34400"/>
            </a:xfrm>
            <a:custGeom>
              <a:rect b="b" l="l" r="r" t="t"/>
              <a:pathLst>
                <a:path extrusionOk="0" fill="none" h="1376" w="382">
                  <a:moveTo>
                    <a:pt x="0" y="0"/>
                  </a:moveTo>
                  <a:cubicBezTo>
                    <a:pt x="126" y="462"/>
                    <a:pt x="256" y="919"/>
                    <a:pt x="382" y="1375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3" name="Google Shape;1623;p9"/>
            <p:cNvSpPr/>
            <p:nvPr/>
          </p:nvSpPr>
          <p:spPr>
            <a:xfrm>
              <a:off x="1813300" y="3964125"/>
              <a:ext cx="20225" cy="27250"/>
            </a:xfrm>
            <a:custGeom>
              <a:rect b="b" l="l" r="r" t="t"/>
              <a:pathLst>
                <a:path extrusionOk="0" fill="none" h="1090" w="809">
                  <a:moveTo>
                    <a:pt x="1" y="0"/>
                  </a:moveTo>
                  <a:cubicBezTo>
                    <a:pt x="96" y="186"/>
                    <a:pt x="201" y="367"/>
                    <a:pt x="327" y="532"/>
                  </a:cubicBezTo>
                  <a:cubicBezTo>
                    <a:pt x="467" y="733"/>
                    <a:pt x="628" y="919"/>
                    <a:pt x="809" y="1089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4" name="Google Shape;1624;p9"/>
            <p:cNvSpPr/>
            <p:nvPr/>
          </p:nvSpPr>
          <p:spPr>
            <a:xfrm>
              <a:off x="1831500" y="3949550"/>
              <a:ext cx="18100" cy="29275"/>
            </a:xfrm>
            <a:custGeom>
              <a:rect b="b" l="l" r="r" t="t"/>
              <a:pathLst>
                <a:path extrusionOk="0" fill="none" h="1171" w="724">
                  <a:moveTo>
                    <a:pt x="0" y="1"/>
                  </a:moveTo>
                  <a:cubicBezTo>
                    <a:pt x="111" y="177"/>
                    <a:pt x="216" y="352"/>
                    <a:pt x="322" y="523"/>
                  </a:cubicBezTo>
                  <a:cubicBezTo>
                    <a:pt x="452" y="739"/>
                    <a:pt x="588" y="955"/>
                    <a:pt x="723" y="1170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5" name="Google Shape;1625;p9"/>
            <p:cNvSpPr/>
            <p:nvPr/>
          </p:nvSpPr>
          <p:spPr>
            <a:xfrm>
              <a:off x="1733250" y="4053325"/>
              <a:ext cx="23850" cy="19850"/>
            </a:xfrm>
            <a:custGeom>
              <a:rect b="b" l="l" r="r" t="t"/>
              <a:pathLst>
                <a:path extrusionOk="0" fill="none" h="794" w="954">
                  <a:moveTo>
                    <a:pt x="0" y="1"/>
                  </a:moveTo>
                  <a:cubicBezTo>
                    <a:pt x="206" y="172"/>
                    <a:pt x="412" y="342"/>
                    <a:pt x="613" y="513"/>
                  </a:cubicBezTo>
                  <a:cubicBezTo>
                    <a:pt x="728" y="608"/>
                    <a:pt x="838" y="704"/>
                    <a:pt x="954" y="794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6" name="Google Shape;1626;p9"/>
            <p:cNvSpPr/>
            <p:nvPr/>
          </p:nvSpPr>
          <p:spPr>
            <a:xfrm>
              <a:off x="2347850" y="3969775"/>
              <a:ext cx="24125" cy="21475"/>
            </a:xfrm>
            <a:custGeom>
              <a:rect b="b" l="l" r="r" t="t"/>
              <a:pathLst>
                <a:path extrusionOk="0" fill="none" h="859" w="965">
                  <a:moveTo>
                    <a:pt x="1" y="858"/>
                  </a:moveTo>
                  <a:cubicBezTo>
                    <a:pt x="207" y="733"/>
                    <a:pt x="397" y="587"/>
                    <a:pt x="568" y="422"/>
                  </a:cubicBezTo>
                  <a:cubicBezTo>
                    <a:pt x="714" y="291"/>
                    <a:pt x="844" y="151"/>
                    <a:pt x="965" y="0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7" name="Google Shape;1627;p9"/>
            <p:cNvSpPr/>
            <p:nvPr/>
          </p:nvSpPr>
          <p:spPr>
            <a:xfrm>
              <a:off x="2417250" y="4053075"/>
              <a:ext cx="28875" cy="13200"/>
            </a:xfrm>
            <a:custGeom>
              <a:rect b="b" l="l" r="r" t="t"/>
              <a:pathLst>
                <a:path extrusionOk="0" fill="none" h="528" w="1155">
                  <a:moveTo>
                    <a:pt x="1" y="528"/>
                  </a:moveTo>
                  <a:cubicBezTo>
                    <a:pt x="131" y="468"/>
                    <a:pt x="262" y="407"/>
                    <a:pt x="397" y="347"/>
                  </a:cubicBezTo>
                  <a:cubicBezTo>
                    <a:pt x="648" y="232"/>
                    <a:pt x="904" y="116"/>
                    <a:pt x="1155" y="1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8" name="Google Shape;1628;p9"/>
            <p:cNvSpPr/>
            <p:nvPr/>
          </p:nvSpPr>
          <p:spPr>
            <a:xfrm>
              <a:off x="1709900" y="4120600"/>
              <a:ext cx="782550" cy="25"/>
            </a:xfrm>
            <a:custGeom>
              <a:rect b="b" l="l" r="r" t="t"/>
              <a:pathLst>
                <a:path extrusionOk="0" fill="none" h="1" w="31302">
                  <a:moveTo>
                    <a:pt x="1" y="0"/>
                  </a:moveTo>
                  <a:lnTo>
                    <a:pt x="623" y="0"/>
                  </a:lnTo>
                  <a:lnTo>
                    <a:pt x="8283" y="0"/>
                  </a:lnTo>
                  <a:lnTo>
                    <a:pt x="11696" y="0"/>
                  </a:lnTo>
                  <a:lnTo>
                    <a:pt x="12830" y="0"/>
                  </a:lnTo>
                  <a:lnTo>
                    <a:pt x="15194" y="0"/>
                  </a:lnTo>
                  <a:lnTo>
                    <a:pt x="16524" y="0"/>
                  </a:lnTo>
                  <a:lnTo>
                    <a:pt x="18005" y="0"/>
                  </a:lnTo>
                  <a:lnTo>
                    <a:pt x="23125" y="0"/>
                  </a:lnTo>
                  <a:lnTo>
                    <a:pt x="29795" y="0"/>
                  </a:lnTo>
                  <a:lnTo>
                    <a:pt x="31301" y="0"/>
                  </a:ln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9" name="Google Shape;1629;p9"/>
            <p:cNvSpPr/>
            <p:nvPr/>
          </p:nvSpPr>
          <p:spPr>
            <a:xfrm>
              <a:off x="1656825" y="4109800"/>
              <a:ext cx="830225" cy="25"/>
            </a:xfrm>
            <a:custGeom>
              <a:rect b="b" l="l" r="r" t="t"/>
              <a:pathLst>
                <a:path extrusionOk="0" fill="none" h="1" w="33209">
                  <a:moveTo>
                    <a:pt x="33208" y="1"/>
                  </a:moveTo>
                  <a:lnTo>
                    <a:pt x="32987" y="1"/>
                  </a:lnTo>
                  <a:lnTo>
                    <a:pt x="0" y="1"/>
                  </a:ln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30" name="Google Shape;1630;p9"/>
          <p:cNvSpPr/>
          <p:nvPr/>
        </p:nvSpPr>
        <p:spPr>
          <a:xfrm>
            <a:off x="0" y="3938375"/>
            <a:ext cx="9144014" cy="1221911"/>
          </a:xfrm>
          <a:custGeom>
            <a:rect b="b" l="l" r="r" t="t"/>
            <a:pathLst>
              <a:path extrusionOk="0" h="34046" w="108242">
                <a:moveTo>
                  <a:pt x="1249" y="1"/>
                </a:moveTo>
                <a:cubicBezTo>
                  <a:pt x="833" y="1"/>
                  <a:pt x="417" y="7"/>
                  <a:pt x="0" y="20"/>
                </a:cubicBezTo>
                <a:lnTo>
                  <a:pt x="0" y="34046"/>
                </a:lnTo>
                <a:lnTo>
                  <a:pt x="108242" y="34046"/>
                </a:lnTo>
                <a:lnTo>
                  <a:pt x="108242" y="22491"/>
                </a:lnTo>
                <a:cubicBezTo>
                  <a:pt x="99670" y="23739"/>
                  <a:pt x="90990" y="24819"/>
                  <a:pt x="82399" y="24819"/>
                </a:cubicBezTo>
                <a:cubicBezTo>
                  <a:pt x="75817" y="24819"/>
                  <a:pt x="69288" y="24185"/>
                  <a:pt x="62902" y="22506"/>
                </a:cubicBezTo>
                <a:cubicBezTo>
                  <a:pt x="53767" y="20102"/>
                  <a:pt x="45355" y="15670"/>
                  <a:pt x="36917" y="11364"/>
                </a:cubicBezTo>
                <a:cubicBezTo>
                  <a:pt x="35175" y="10475"/>
                  <a:pt x="33429" y="9592"/>
                  <a:pt x="31677" y="8733"/>
                </a:cubicBezTo>
                <a:cubicBezTo>
                  <a:pt x="22119" y="4054"/>
                  <a:pt x="11836" y="1"/>
                  <a:pt x="1249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31" name="Google Shape;1631;p9"/>
          <p:cNvGrpSpPr/>
          <p:nvPr/>
        </p:nvGrpSpPr>
        <p:grpSpPr>
          <a:xfrm>
            <a:off x="-437037" y="162350"/>
            <a:ext cx="2744179" cy="957605"/>
            <a:chOff x="4830925" y="3166050"/>
            <a:chExt cx="1936475" cy="675750"/>
          </a:xfrm>
        </p:grpSpPr>
        <p:sp>
          <p:nvSpPr>
            <p:cNvPr id="1632" name="Google Shape;1632;p9"/>
            <p:cNvSpPr/>
            <p:nvPr/>
          </p:nvSpPr>
          <p:spPr>
            <a:xfrm>
              <a:off x="5891250" y="3643625"/>
              <a:ext cx="283500" cy="174475"/>
            </a:xfrm>
            <a:custGeom>
              <a:rect b="b" l="l" r="r" t="t"/>
              <a:pathLst>
                <a:path extrusionOk="0" h="6979" w="11340">
                  <a:moveTo>
                    <a:pt x="11339" y="1"/>
                  </a:moveTo>
                  <a:cubicBezTo>
                    <a:pt x="9567" y="613"/>
                    <a:pt x="7695" y="924"/>
                    <a:pt x="5798" y="990"/>
                  </a:cubicBezTo>
                  <a:cubicBezTo>
                    <a:pt x="5557" y="998"/>
                    <a:pt x="5315" y="1002"/>
                    <a:pt x="5073" y="1002"/>
                  </a:cubicBezTo>
                  <a:cubicBezTo>
                    <a:pt x="4875" y="1002"/>
                    <a:pt x="4676" y="999"/>
                    <a:pt x="4478" y="995"/>
                  </a:cubicBezTo>
                  <a:cubicBezTo>
                    <a:pt x="2671" y="2706"/>
                    <a:pt x="1145" y="4719"/>
                    <a:pt x="0" y="6928"/>
                  </a:cubicBezTo>
                  <a:cubicBezTo>
                    <a:pt x="656" y="6963"/>
                    <a:pt x="1312" y="6979"/>
                    <a:pt x="1968" y="6979"/>
                  </a:cubicBezTo>
                  <a:cubicBezTo>
                    <a:pt x="2060" y="6979"/>
                    <a:pt x="2152" y="6978"/>
                    <a:pt x="2244" y="6978"/>
                  </a:cubicBezTo>
                  <a:cubicBezTo>
                    <a:pt x="5803" y="5472"/>
                    <a:pt x="8975" y="3048"/>
                    <a:pt x="11339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3" name="Google Shape;1633;p9"/>
            <p:cNvSpPr/>
            <p:nvPr/>
          </p:nvSpPr>
          <p:spPr>
            <a:xfrm>
              <a:off x="5259450" y="3524900"/>
              <a:ext cx="743750" cy="291925"/>
            </a:xfrm>
            <a:custGeom>
              <a:rect b="b" l="l" r="r" t="t"/>
              <a:pathLst>
                <a:path extrusionOk="0" h="11677" w="29750">
                  <a:moveTo>
                    <a:pt x="21894" y="6682"/>
                  </a:moveTo>
                  <a:cubicBezTo>
                    <a:pt x="22050" y="6682"/>
                    <a:pt x="22176" y="6808"/>
                    <a:pt x="22176" y="6968"/>
                  </a:cubicBezTo>
                  <a:cubicBezTo>
                    <a:pt x="22176" y="7124"/>
                    <a:pt x="22050" y="7249"/>
                    <a:pt x="21894" y="7249"/>
                  </a:cubicBezTo>
                  <a:cubicBezTo>
                    <a:pt x="21739" y="7249"/>
                    <a:pt x="21608" y="7124"/>
                    <a:pt x="21608" y="6968"/>
                  </a:cubicBezTo>
                  <a:cubicBezTo>
                    <a:pt x="21608" y="6808"/>
                    <a:pt x="21739" y="6682"/>
                    <a:pt x="21894" y="6682"/>
                  </a:cubicBezTo>
                  <a:close/>
                  <a:moveTo>
                    <a:pt x="25303" y="6682"/>
                  </a:moveTo>
                  <a:cubicBezTo>
                    <a:pt x="25463" y="6682"/>
                    <a:pt x="25589" y="6808"/>
                    <a:pt x="25589" y="6968"/>
                  </a:cubicBezTo>
                  <a:cubicBezTo>
                    <a:pt x="25589" y="7124"/>
                    <a:pt x="25463" y="7249"/>
                    <a:pt x="25303" y="7249"/>
                  </a:cubicBezTo>
                  <a:cubicBezTo>
                    <a:pt x="25147" y="7249"/>
                    <a:pt x="25022" y="7124"/>
                    <a:pt x="25022" y="6968"/>
                  </a:cubicBezTo>
                  <a:cubicBezTo>
                    <a:pt x="25022" y="6808"/>
                    <a:pt x="25147" y="6682"/>
                    <a:pt x="25303" y="6682"/>
                  </a:cubicBezTo>
                  <a:close/>
                  <a:moveTo>
                    <a:pt x="21041" y="7536"/>
                  </a:moveTo>
                  <a:cubicBezTo>
                    <a:pt x="21197" y="7536"/>
                    <a:pt x="21327" y="7661"/>
                    <a:pt x="21327" y="7817"/>
                  </a:cubicBezTo>
                  <a:cubicBezTo>
                    <a:pt x="21327" y="7977"/>
                    <a:pt x="21197" y="8103"/>
                    <a:pt x="21041" y="8103"/>
                  </a:cubicBezTo>
                  <a:cubicBezTo>
                    <a:pt x="20886" y="8103"/>
                    <a:pt x="20755" y="7977"/>
                    <a:pt x="20755" y="7817"/>
                  </a:cubicBezTo>
                  <a:cubicBezTo>
                    <a:pt x="20755" y="7661"/>
                    <a:pt x="20886" y="7536"/>
                    <a:pt x="21041" y="7536"/>
                  </a:cubicBezTo>
                  <a:close/>
                  <a:moveTo>
                    <a:pt x="22748" y="8103"/>
                  </a:moveTo>
                  <a:cubicBezTo>
                    <a:pt x="22903" y="8103"/>
                    <a:pt x="23029" y="8228"/>
                    <a:pt x="23029" y="8384"/>
                  </a:cubicBezTo>
                  <a:cubicBezTo>
                    <a:pt x="23029" y="8544"/>
                    <a:pt x="22903" y="8670"/>
                    <a:pt x="22748" y="8670"/>
                  </a:cubicBezTo>
                  <a:cubicBezTo>
                    <a:pt x="22587" y="8670"/>
                    <a:pt x="22462" y="8544"/>
                    <a:pt x="22462" y="8384"/>
                  </a:cubicBezTo>
                  <a:cubicBezTo>
                    <a:pt x="22462" y="8228"/>
                    <a:pt x="22587" y="8103"/>
                    <a:pt x="22748" y="8103"/>
                  </a:cubicBezTo>
                  <a:close/>
                  <a:moveTo>
                    <a:pt x="4206" y="1"/>
                  </a:moveTo>
                  <a:cubicBezTo>
                    <a:pt x="2763" y="1"/>
                    <a:pt x="1306" y="157"/>
                    <a:pt x="0" y="744"/>
                  </a:cubicBezTo>
                  <a:cubicBezTo>
                    <a:pt x="412" y="1136"/>
                    <a:pt x="823" y="1517"/>
                    <a:pt x="1245" y="1889"/>
                  </a:cubicBezTo>
                  <a:cubicBezTo>
                    <a:pt x="7850" y="7731"/>
                    <a:pt x="16474" y="11225"/>
                    <a:pt x="25272" y="11677"/>
                  </a:cubicBezTo>
                  <a:cubicBezTo>
                    <a:pt x="26417" y="9468"/>
                    <a:pt x="27943" y="7455"/>
                    <a:pt x="29750" y="5744"/>
                  </a:cubicBezTo>
                  <a:cubicBezTo>
                    <a:pt x="27652" y="5694"/>
                    <a:pt x="25549" y="5362"/>
                    <a:pt x="23536" y="4825"/>
                  </a:cubicBezTo>
                  <a:cubicBezTo>
                    <a:pt x="20630" y="4042"/>
                    <a:pt x="17889" y="2737"/>
                    <a:pt x="15033" y="1794"/>
                  </a:cubicBezTo>
                  <a:cubicBezTo>
                    <a:pt x="11816" y="729"/>
                    <a:pt x="8443" y="127"/>
                    <a:pt x="5050" y="17"/>
                  </a:cubicBezTo>
                  <a:cubicBezTo>
                    <a:pt x="4770" y="7"/>
                    <a:pt x="4488" y="1"/>
                    <a:pt x="42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4" name="Google Shape;1634;p9"/>
            <p:cNvSpPr/>
            <p:nvPr/>
          </p:nvSpPr>
          <p:spPr>
            <a:xfrm>
              <a:off x="5947350" y="3291150"/>
              <a:ext cx="812025" cy="526925"/>
            </a:xfrm>
            <a:custGeom>
              <a:rect b="b" l="l" r="r" t="t"/>
              <a:pathLst>
                <a:path extrusionOk="0" h="21077" w="32481">
                  <a:moveTo>
                    <a:pt x="32425" y="1"/>
                  </a:moveTo>
                  <a:cubicBezTo>
                    <a:pt x="30332" y="1005"/>
                    <a:pt x="29413" y="3168"/>
                    <a:pt x="27647" y="4538"/>
                  </a:cubicBezTo>
                  <a:cubicBezTo>
                    <a:pt x="26161" y="5693"/>
                    <a:pt x="24158" y="5944"/>
                    <a:pt x="22522" y="6887"/>
                  </a:cubicBezTo>
                  <a:cubicBezTo>
                    <a:pt x="21598" y="7424"/>
                    <a:pt x="20815" y="8167"/>
                    <a:pt x="19972" y="8825"/>
                  </a:cubicBezTo>
                  <a:cubicBezTo>
                    <a:pt x="18592" y="9899"/>
                    <a:pt x="16574" y="10712"/>
                    <a:pt x="14687" y="10717"/>
                  </a:cubicBezTo>
                  <a:cubicBezTo>
                    <a:pt x="13035" y="12298"/>
                    <a:pt x="11133" y="13397"/>
                    <a:pt x="9095" y="14100"/>
                  </a:cubicBezTo>
                  <a:cubicBezTo>
                    <a:pt x="6731" y="17147"/>
                    <a:pt x="3559" y="19571"/>
                    <a:pt x="0" y="21077"/>
                  </a:cubicBezTo>
                  <a:cubicBezTo>
                    <a:pt x="136" y="21077"/>
                    <a:pt x="276" y="21072"/>
                    <a:pt x="412" y="21072"/>
                  </a:cubicBezTo>
                  <a:cubicBezTo>
                    <a:pt x="7173" y="20946"/>
                    <a:pt x="13879" y="18999"/>
                    <a:pt x="19701" y="15561"/>
                  </a:cubicBezTo>
                  <a:cubicBezTo>
                    <a:pt x="25072" y="12388"/>
                    <a:pt x="31401" y="7595"/>
                    <a:pt x="32380" y="989"/>
                  </a:cubicBezTo>
                  <a:cubicBezTo>
                    <a:pt x="32425" y="663"/>
                    <a:pt x="32460" y="337"/>
                    <a:pt x="32480" y="11"/>
                  </a:cubicBezTo>
                  <a:lnTo>
                    <a:pt x="3242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5" name="Google Shape;1635;p9"/>
            <p:cNvSpPr/>
            <p:nvPr/>
          </p:nvSpPr>
          <p:spPr>
            <a:xfrm>
              <a:off x="6174725" y="3545750"/>
              <a:ext cx="139800" cy="97900"/>
            </a:xfrm>
            <a:custGeom>
              <a:rect b="b" l="l" r="r" t="t"/>
              <a:pathLst>
                <a:path extrusionOk="0" h="3916" w="5592">
                  <a:moveTo>
                    <a:pt x="2419" y="1"/>
                  </a:moveTo>
                  <a:cubicBezTo>
                    <a:pt x="1757" y="1391"/>
                    <a:pt x="944" y="2706"/>
                    <a:pt x="0" y="3916"/>
                  </a:cubicBezTo>
                  <a:cubicBezTo>
                    <a:pt x="2038" y="3213"/>
                    <a:pt x="3940" y="2114"/>
                    <a:pt x="5592" y="533"/>
                  </a:cubicBezTo>
                  <a:cubicBezTo>
                    <a:pt x="5311" y="533"/>
                    <a:pt x="5035" y="513"/>
                    <a:pt x="4763" y="478"/>
                  </a:cubicBezTo>
                  <a:cubicBezTo>
                    <a:pt x="4578" y="764"/>
                    <a:pt x="4272" y="980"/>
                    <a:pt x="3905" y="1045"/>
                  </a:cubicBezTo>
                  <a:cubicBezTo>
                    <a:pt x="3831" y="1058"/>
                    <a:pt x="3758" y="1064"/>
                    <a:pt x="3685" y="1064"/>
                  </a:cubicBezTo>
                  <a:cubicBezTo>
                    <a:pt x="3072" y="1064"/>
                    <a:pt x="2527" y="625"/>
                    <a:pt x="24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6" name="Google Shape;1636;p9"/>
            <p:cNvSpPr/>
            <p:nvPr/>
          </p:nvSpPr>
          <p:spPr>
            <a:xfrm>
              <a:off x="4830925" y="3166050"/>
              <a:ext cx="1936475" cy="502625"/>
            </a:xfrm>
            <a:custGeom>
              <a:rect b="b" l="l" r="r" t="t"/>
              <a:pathLst>
                <a:path extrusionOk="0" h="20105" w="77459">
                  <a:moveTo>
                    <a:pt x="73995" y="4834"/>
                  </a:moveTo>
                  <a:cubicBezTo>
                    <a:pt x="74151" y="4834"/>
                    <a:pt x="74276" y="4965"/>
                    <a:pt x="74276" y="5120"/>
                  </a:cubicBezTo>
                  <a:cubicBezTo>
                    <a:pt x="74276" y="5276"/>
                    <a:pt x="74151" y="5401"/>
                    <a:pt x="73995" y="5401"/>
                  </a:cubicBezTo>
                  <a:cubicBezTo>
                    <a:pt x="73834" y="5401"/>
                    <a:pt x="73709" y="5276"/>
                    <a:pt x="73709" y="5120"/>
                  </a:cubicBezTo>
                  <a:cubicBezTo>
                    <a:pt x="73709" y="4965"/>
                    <a:pt x="73834" y="4834"/>
                    <a:pt x="73995" y="4834"/>
                  </a:cubicBezTo>
                  <a:close/>
                  <a:moveTo>
                    <a:pt x="14024" y="5401"/>
                  </a:moveTo>
                  <a:cubicBezTo>
                    <a:pt x="14180" y="5401"/>
                    <a:pt x="14305" y="5532"/>
                    <a:pt x="14305" y="5687"/>
                  </a:cubicBezTo>
                  <a:cubicBezTo>
                    <a:pt x="14305" y="5843"/>
                    <a:pt x="14180" y="5973"/>
                    <a:pt x="14024" y="5973"/>
                  </a:cubicBezTo>
                  <a:cubicBezTo>
                    <a:pt x="13864" y="5973"/>
                    <a:pt x="13738" y="5843"/>
                    <a:pt x="13738" y="5687"/>
                  </a:cubicBezTo>
                  <a:cubicBezTo>
                    <a:pt x="13738" y="5532"/>
                    <a:pt x="13864" y="5401"/>
                    <a:pt x="14024" y="5401"/>
                  </a:cubicBezTo>
                  <a:close/>
                  <a:moveTo>
                    <a:pt x="68880" y="5401"/>
                  </a:moveTo>
                  <a:cubicBezTo>
                    <a:pt x="69036" y="5401"/>
                    <a:pt x="69161" y="5532"/>
                    <a:pt x="69161" y="5687"/>
                  </a:cubicBezTo>
                  <a:cubicBezTo>
                    <a:pt x="69161" y="5843"/>
                    <a:pt x="69036" y="5973"/>
                    <a:pt x="68880" y="5973"/>
                  </a:cubicBezTo>
                  <a:cubicBezTo>
                    <a:pt x="68720" y="5973"/>
                    <a:pt x="68594" y="5843"/>
                    <a:pt x="68594" y="5687"/>
                  </a:cubicBezTo>
                  <a:cubicBezTo>
                    <a:pt x="68594" y="5532"/>
                    <a:pt x="68720" y="5401"/>
                    <a:pt x="68880" y="5401"/>
                  </a:cubicBezTo>
                  <a:close/>
                  <a:moveTo>
                    <a:pt x="70301" y="5687"/>
                  </a:moveTo>
                  <a:cubicBezTo>
                    <a:pt x="70456" y="5687"/>
                    <a:pt x="70582" y="5813"/>
                    <a:pt x="70582" y="5973"/>
                  </a:cubicBezTo>
                  <a:cubicBezTo>
                    <a:pt x="70582" y="6129"/>
                    <a:pt x="70456" y="6254"/>
                    <a:pt x="70301" y="6254"/>
                  </a:cubicBezTo>
                  <a:cubicBezTo>
                    <a:pt x="70145" y="6254"/>
                    <a:pt x="70015" y="6129"/>
                    <a:pt x="70015" y="5973"/>
                  </a:cubicBezTo>
                  <a:cubicBezTo>
                    <a:pt x="70015" y="5813"/>
                    <a:pt x="70145" y="5687"/>
                    <a:pt x="70301" y="5687"/>
                  </a:cubicBezTo>
                  <a:close/>
                  <a:moveTo>
                    <a:pt x="71435" y="5973"/>
                  </a:moveTo>
                  <a:cubicBezTo>
                    <a:pt x="71596" y="5973"/>
                    <a:pt x="71721" y="6099"/>
                    <a:pt x="71721" y="6254"/>
                  </a:cubicBezTo>
                  <a:cubicBezTo>
                    <a:pt x="71721" y="6415"/>
                    <a:pt x="71596" y="6541"/>
                    <a:pt x="71435" y="6541"/>
                  </a:cubicBezTo>
                  <a:cubicBezTo>
                    <a:pt x="71280" y="6541"/>
                    <a:pt x="71154" y="6415"/>
                    <a:pt x="71154" y="6254"/>
                  </a:cubicBezTo>
                  <a:cubicBezTo>
                    <a:pt x="71154" y="6099"/>
                    <a:pt x="71280" y="5973"/>
                    <a:pt x="71435" y="5973"/>
                  </a:cubicBezTo>
                  <a:close/>
                  <a:moveTo>
                    <a:pt x="15445" y="6254"/>
                  </a:moveTo>
                  <a:cubicBezTo>
                    <a:pt x="15600" y="6254"/>
                    <a:pt x="15731" y="6380"/>
                    <a:pt x="15731" y="6541"/>
                  </a:cubicBezTo>
                  <a:cubicBezTo>
                    <a:pt x="15731" y="6696"/>
                    <a:pt x="15600" y="6822"/>
                    <a:pt x="15445" y="6822"/>
                  </a:cubicBezTo>
                  <a:cubicBezTo>
                    <a:pt x="15289" y="6822"/>
                    <a:pt x="15159" y="6696"/>
                    <a:pt x="15159" y="6541"/>
                  </a:cubicBezTo>
                  <a:cubicBezTo>
                    <a:pt x="15159" y="6380"/>
                    <a:pt x="15289" y="6254"/>
                    <a:pt x="15445" y="6254"/>
                  </a:cubicBezTo>
                  <a:close/>
                  <a:moveTo>
                    <a:pt x="14305" y="6822"/>
                  </a:moveTo>
                  <a:cubicBezTo>
                    <a:pt x="14466" y="6822"/>
                    <a:pt x="14591" y="6952"/>
                    <a:pt x="14591" y="7108"/>
                  </a:cubicBezTo>
                  <a:cubicBezTo>
                    <a:pt x="14591" y="7263"/>
                    <a:pt x="14466" y="7394"/>
                    <a:pt x="14305" y="7394"/>
                  </a:cubicBezTo>
                  <a:cubicBezTo>
                    <a:pt x="14150" y="7394"/>
                    <a:pt x="14024" y="7263"/>
                    <a:pt x="14024" y="7108"/>
                  </a:cubicBezTo>
                  <a:cubicBezTo>
                    <a:pt x="14024" y="6952"/>
                    <a:pt x="14150" y="6822"/>
                    <a:pt x="14305" y="6822"/>
                  </a:cubicBezTo>
                  <a:close/>
                  <a:moveTo>
                    <a:pt x="70015" y="7394"/>
                  </a:moveTo>
                  <a:cubicBezTo>
                    <a:pt x="70170" y="7394"/>
                    <a:pt x="70301" y="7519"/>
                    <a:pt x="70301" y="7675"/>
                  </a:cubicBezTo>
                  <a:cubicBezTo>
                    <a:pt x="70301" y="7831"/>
                    <a:pt x="70170" y="7961"/>
                    <a:pt x="70015" y="7961"/>
                  </a:cubicBezTo>
                  <a:cubicBezTo>
                    <a:pt x="69859" y="7961"/>
                    <a:pt x="69729" y="7831"/>
                    <a:pt x="69729" y="7675"/>
                  </a:cubicBezTo>
                  <a:cubicBezTo>
                    <a:pt x="69729" y="7519"/>
                    <a:pt x="69859" y="7394"/>
                    <a:pt x="70015" y="7394"/>
                  </a:cubicBezTo>
                  <a:close/>
                  <a:moveTo>
                    <a:pt x="68027" y="8247"/>
                  </a:moveTo>
                  <a:cubicBezTo>
                    <a:pt x="68183" y="8247"/>
                    <a:pt x="68308" y="8373"/>
                    <a:pt x="68308" y="8528"/>
                  </a:cubicBezTo>
                  <a:cubicBezTo>
                    <a:pt x="68308" y="8689"/>
                    <a:pt x="68183" y="8814"/>
                    <a:pt x="68027" y="8814"/>
                  </a:cubicBezTo>
                  <a:cubicBezTo>
                    <a:pt x="67871" y="8814"/>
                    <a:pt x="67741" y="8689"/>
                    <a:pt x="67741" y="8528"/>
                  </a:cubicBezTo>
                  <a:cubicBezTo>
                    <a:pt x="67741" y="8373"/>
                    <a:pt x="67871" y="8247"/>
                    <a:pt x="68027" y="8247"/>
                  </a:cubicBezTo>
                  <a:close/>
                  <a:moveTo>
                    <a:pt x="3288" y="0"/>
                  </a:moveTo>
                  <a:lnTo>
                    <a:pt x="3288" y="0"/>
                  </a:lnTo>
                  <a:cubicBezTo>
                    <a:pt x="3609" y="1200"/>
                    <a:pt x="4096" y="2475"/>
                    <a:pt x="5009" y="3313"/>
                  </a:cubicBezTo>
                  <a:cubicBezTo>
                    <a:pt x="3132" y="3409"/>
                    <a:pt x="1245" y="4242"/>
                    <a:pt x="0" y="5642"/>
                  </a:cubicBezTo>
                  <a:cubicBezTo>
                    <a:pt x="351" y="5680"/>
                    <a:pt x="717" y="5699"/>
                    <a:pt x="1091" y="5699"/>
                  </a:cubicBezTo>
                  <a:cubicBezTo>
                    <a:pt x="2677" y="5699"/>
                    <a:pt x="4415" y="5369"/>
                    <a:pt x="5808" y="4829"/>
                  </a:cubicBezTo>
                  <a:cubicBezTo>
                    <a:pt x="5840" y="4816"/>
                    <a:pt x="5877" y="4810"/>
                    <a:pt x="5919" y="4810"/>
                  </a:cubicBezTo>
                  <a:cubicBezTo>
                    <a:pt x="6715" y="4810"/>
                    <a:pt x="9182" y="6975"/>
                    <a:pt x="9688" y="7414"/>
                  </a:cubicBezTo>
                  <a:cubicBezTo>
                    <a:pt x="11143" y="8679"/>
                    <a:pt x="12413" y="10260"/>
                    <a:pt x="13743" y="11655"/>
                  </a:cubicBezTo>
                  <a:cubicBezTo>
                    <a:pt x="14857" y="12820"/>
                    <a:pt x="15972" y="13984"/>
                    <a:pt x="17141" y="15098"/>
                  </a:cubicBezTo>
                  <a:cubicBezTo>
                    <a:pt x="18447" y="14511"/>
                    <a:pt x="19904" y="14355"/>
                    <a:pt x="21347" y="14355"/>
                  </a:cubicBezTo>
                  <a:cubicBezTo>
                    <a:pt x="21629" y="14355"/>
                    <a:pt x="21911" y="14361"/>
                    <a:pt x="22191" y="14371"/>
                  </a:cubicBezTo>
                  <a:cubicBezTo>
                    <a:pt x="25584" y="14481"/>
                    <a:pt x="28957" y="15083"/>
                    <a:pt x="32174" y="16148"/>
                  </a:cubicBezTo>
                  <a:cubicBezTo>
                    <a:pt x="35030" y="17091"/>
                    <a:pt x="37771" y="18396"/>
                    <a:pt x="40677" y="19179"/>
                  </a:cubicBezTo>
                  <a:cubicBezTo>
                    <a:pt x="42690" y="19716"/>
                    <a:pt x="44793" y="20048"/>
                    <a:pt x="46891" y="20098"/>
                  </a:cubicBezTo>
                  <a:cubicBezTo>
                    <a:pt x="47089" y="20102"/>
                    <a:pt x="47288" y="20105"/>
                    <a:pt x="47486" y="20105"/>
                  </a:cubicBezTo>
                  <a:cubicBezTo>
                    <a:pt x="47728" y="20105"/>
                    <a:pt x="47970" y="20101"/>
                    <a:pt x="48211" y="20093"/>
                  </a:cubicBezTo>
                  <a:cubicBezTo>
                    <a:pt x="50108" y="20027"/>
                    <a:pt x="51980" y="19716"/>
                    <a:pt x="53752" y="19104"/>
                  </a:cubicBezTo>
                  <a:cubicBezTo>
                    <a:pt x="54696" y="17894"/>
                    <a:pt x="55509" y="16579"/>
                    <a:pt x="56171" y="15189"/>
                  </a:cubicBezTo>
                  <a:cubicBezTo>
                    <a:pt x="56166" y="15184"/>
                    <a:pt x="56166" y="15184"/>
                    <a:pt x="56166" y="15184"/>
                  </a:cubicBezTo>
                  <a:cubicBezTo>
                    <a:pt x="56046" y="14476"/>
                    <a:pt x="56518" y="13814"/>
                    <a:pt x="57215" y="13688"/>
                  </a:cubicBezTo>
                  <a:cubicBezTo>
                    <a:pt x="57289" y="13676"/>
                    <a:pt x="57360" y="13670"/>
                    <a:pt x="57431" y="13670"/>
                  </a:cubicBezTo>
                  <a:cubicBezTo>
                    <a:pt x="57534" y="13670"/>
                    <a:pt x="57634" y="13682"/>
                    <a:pt x="57732" y="13703"/>
                  </a:cubicBezTo>
                  <a:cubicBezTo>
                    <a:pt x="57775" y="13406"/>
                    <a:pt x="58026" y="13188"/>
                    <a:pt x="58323" y="13188"/>
                  </a:cubicBezTo>
                  <a:cubicBezTo>
                    <a:pt x="58342" y="13188"/>
                    <a:pt x="58361" y="13189"/>
                    <a:pt x="58380" y="13191"/>
                  </a:cubicBezTo>
                  <a:cubicBezTo>
                    <a:pt x="58711" y="13216"/>
                    <a:pt x="58957" y="13507"/>
                    <a:pt x="58927" y="13839"/>
                  </a:cubicBezTo>
                  <a:cubicBezTo>
                    <a:pt x="58907" y="14070"/>
                    <a:pt x="58761" y="14260"/>
                    <a:pt x="58566" y="14341"/>
                  </a:cubicBezTo>
                  <a:cubicBezTo>
                    <a:pt x="58636" y="14461"/>
                    <a:pt x="58686" y="14597"/>
                    <a:pt x="58711" y="14742"/>
                  </a:cubicBezTo>
                  <a:cubicBezTo>
                    <a:pt x="58766" y="15073"/>
                    <a:pt x="58691" y="15400"/>
                    <a:pt x="58515" y="15666"/>
                  </a:cubicBezTo>
                  <a:cubicBezTo>
                    <a:pt x="58787" y="15701"/>
                    <a:pt x="59063" y="15721"/>
                    <a:pt x="59344" y="15721"/>
                  </a:cubicBezTo>
                  <a:cubicBezTo>
                    <a:pt x="61231" y="15716"/>
                    <a:pt x="63249" y="14903"/>
                    <a:pt x="64629" y="13829"/>
                  </a:cubicBezTo>
                  <a:cubicBezTo>
                    <a:pt x="65472" y="13171"/>
                    <a:pt x="66255" y="12428"/>
                    <a:pt x="67179" y="11891"/>
                  </a:cubicBezTo>
                  <a:cubicBezTo>
                    <a:pt x="68815" y="10948"/>
                    <a:pt x="70818" y="10697"/>
                    <a:pt x="72304" y="9542"/>
                  </a:cubicBezTo>
                  <a:cubicBezTo>
                    <a:pt x="74070" y="8172"/>
                    <a:pt x="74989" y="6009"/>
                    <a:pt x="77082" y="5005"/>
                  </a:cubicBezTo>
                  <a:lnTo>
                    <a:pt x="77137" y="5015"/>
                  </a:lnTo>
                  <a:cubicBezTo>
                    <a:pt x="77458" y="4754"/>
                    <a:pt x="77343" y="4202"/>
                    <a:pt x="77022" y="3946"/>
                  </a:cubicBezTo>
                  <a:cubicBezTo>
                    <a:pt x="76700" y="3690"/>
                    <a:pt x="76259" y="3649"/>
                    <a:pt x="75847" y="3629"/>
                  </a:cubicBezTo>
                  <a:cubicBezTo>
                    <a:pt x="75445" y="3611"/>
                    <a:pt x="75043" y="3603"/>
                    <a:pt x="74643" y="3603"/>
                  </a:cubicBezTo>
                  <a:cubicBezTo>
                    <a:pt x="67072" y="3603"/>
                    <a:pt x="59798" y="6680"/>
                    <a:pt x="52347" y="8267"/>
                  </a:cubicBezTo>
                  <a:cubicBezTo>
                    <a:pt x="48399" y="9108"/>
                    <a:pt x="44363" y="9529"/>
                    <a:pt x="40327" y="9529"/>
                  </a:cubicBezTo>
                  <a:cubicBezTo>
                    <a:pt x="36171" y="9529"/>
                    <a:pt x="32016" y="9083"/>
                    <a:pt x="27958" y="8192"/>
                  </a:cubicBezTo>
                  <a:cubicBezTo>
                    <a:pt x="20785" y="6611"/>
                    <a:pt x="13844" y="3654"/>
                    <a:pt x="6500" y="3429"/>
                  </a:cubicBezTo>
                  <a:cubicBezTo>
                    <a:pt x="6485" y="3348"/>
                    <a:pt x="6405" y="3323"/>
                    <a:pt x="6385" y="3238"/>
                  </a:cubicBezTo>
                  <a:cubicBezTo>
                    <a:pt x="5993" y="1732"/>
                    <a:pt x="4779" y="457"/>
                    <a:pt x="3288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7" name="Google Shape;1637;p9"/>
            <p:cNvSpPr/>
            <p:nvPr/>
          </p:nvSpPr>
          <p:spPr>
            <a:xfrm>
              <a:off x="6673625" y="3286900"/>
              <a:ext cx="14225" cy="14200"/>
            </a:xfrm>
            <a:custGeom>
              <a:rect b="b" l="l" r="r" t="t"/>
              <a:pathLst>
                <a:path extrusionOk="0" h="568" w="569">
                  <a:moveTo>
                    <a:pt x="287" y="0"/>
                  </a:moveTo>
                  <a:cubicBezTo>
                    <a:pt x="126" y="0"/>
                    <a:pt x="1" y="131"/>
                    <a:pt x="1" y="286"/>
                  </a:cubicBezTo>
                  <a:cubicBezTo>
                    <a:pt x="1" y="442"/>
                    <a:pt x="126" y="567"/>
                    <a:pt x="287" y="567"/>
                  </a:cubicBezTo>
                  <a:cubicBezTo>
                    <a:pt x="443" y="567"/>
                    <a:pt x="568" y="442"/>
                    <a:pt x="568" y="286"/>
                  </a:cubicBezTo>
                  <a:cubicBezTo>
                    <a:pt x="568" y="131"/>
                    <a:pt x="443" y="0"/>
                    <a:pt x="287" y="0"/>
                  </a:cubicBezTo>
                  <a:close/>
                </a:path>
              </a:pathLst>
            </a:custGeom>
            <a:solidFill>
              <a:srgbClr val="27427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8" name="Google Shape;1638;p9"/>
            <p:cNvSpPr/>
            <p:nvPr/>
          </p:nvSpPr>
          <p:spPr>
            <a:xfrm>
              <a:off x="6609775" y="3315375"/>
              <a:ext cx="14200" cy="14200"/>
            </a:xfrm>
            <a:custGeom>
              <a:rect b="b" l="l" r="r" t="t"/>
              <a:pathLst>
                <a:path extrusionOk="0" h="568" w="568">
                  <a:moveTo>
                    <a:pt x="281" y="0"/>
                  </a:moveTo>
                  <a:cubicBezTo>
                    <a:pt x="126" y="0"/>
                    <a:pt x="0" y="126"/>
                    <a:pt x="0" y="281"/>
                  </a:cubicBezTo>
                  <a:cubicBezTo>
                    <a:pt x="0" y="442"/>
                    <a:pt x="126" y="568"/>
                    <a:pt x="281" y="568"/>
                  </a:cubicBezTo>
                  <a:cubicBezTo>
                    <a:pt x="442" y="568"/>
                    <a:pt x="567" y="442"/>
                    <a:pt x="567" y="281"/>
                  </a:cubicBezTo>
                  <a:cubicBezTo>
                    <a:pt x="567" y="126"/>
                    <a:pt x="442" y="0"/>
                    <a:pt x="281" y="0"/>
                  </a:cubicBezTo>
                  <a:close/>
                </a:path>
              </a:pathLst>
            </a:custGeom>
            <a:solidFill>
              <a:srgbClr val="27427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9" name="Google Shape;1639;p9"/>
            <p:cNvSpPr/>
            <p:nvPr/>
          </p:nvSpPr>
          <p:spPr>
            <a:xfrm>
              <a:off x="6581275" y="3308225"/>
              <a:ext cx="14200" cy="14200"/>
            </a:xfrm>
            <a:custGeom>
              <a:rect b="b" l="l" r="r" t="t"/>
              <a:pathLst>
                <a:path extrusionOk="0" h="568" w="568">
                  <a:moveTo>
                    <a:pt x="287" y="0"/>
                  </a:moveTo>
                  <a:cubicBezTo>
                    <a:pt x="131" y="0"/>
                    <a:pt x="1" y="126"/>
                    <a:pt x="1" y="286"/>
                  </a:cubicBezTo>
                  <a:cubicBezTo>
                    <a:pt x="1" y="442"/>
                    <a:pt x="131" y="567"/>
                    <a:pt x="287" y="567"/>
                  </a:cubicBezTo>
                  <a:cubicBezTo>
                    <a:pt x="442" y="567"/>
                    <a:pt x="568" y="442"/>
                    <a:pt x="568" y="286"/>
                  </a:cubicBezTo>
                  <a:cubicBezTo>
                    <a:pt x="568" y="126"/>
                    <a:pt x="442" y="0"/>
                    <a:pt x="287" y="0"/>
                  </a:cubicBezTo>
                  <a:close/>
                </a:path>
              </a:pathLst>
            </a:custGeom>
            <a:solidFill>
              <a:srgbClr val="27427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0" name="Google Shape;1640;p9"/>
            <p:cNvSpPr/>
            <p:nvPr/>
          </p:nvSpPr>
          <p:spPr>
            <a:xfrm>
              <a:off x="6574125" y="3350875"/>
              <a:ext cx="14325" cy="14225"/>
            </a:xfrm>
            <a:custGeom>
              <a:rect b="b" l="l" r="r" t="t"/>
              <a:pathLst>
                <a:path extrusionOk="0" h="569" w="573">
                  <a:moveTo>
                    <a:pt x="287" y="1"/>
                  </a:moveTo>
                  <a:cubicBezTo>
                    <a:pt x="131" y="1"/>
                    <a:pt x="1" y="126"/>
                    <a:pt x="1" y="282"/>
                  </a:cubicBezTo>
                  <a:cubicBezTo>
                    <a:pt x="1" y="438"/>
                    <a:pt x="131" y="568"/>
                    <a:pt x="287" y="568"/>
                  </a:cubicBezTo>
                  <a:cubicBezTo>
                    <a:pt x="442" y="568"/>
                    <a:pt x="573" y="438"/>
                    <a:pt x="573" y="282"/>
                  </a:cubicBezTo>
                  <a:cubicBezTo>
                    <a:pt x="573" y="126"/>
                    <a:pt x="442" y="1"/>
                    <a:pt x="287" y="1"/>
                  </a:cubicBezTo>
                  <a:close/>
                </a:path>
              </a:pathLst>
            </a:custGeom>
            <a:solidFill>
              <a:srgbClr val="27427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1" name="Google Shape;1641;p9"/>
            <p:cNvSpPr/>
            <p:nvPr/>
          </p:nvSpPr>
          <p:spPr>
            <a:xfrm>
              <a:off x="6545775" y="3301075"/>
              <a:ext cx="14200" cy="14325"/>
            </a:xfrm>
            <a:custGeom>
              <a:rect b="b" l="l" r="r" t="t"/>
              <a:pathLst>
                <a:path extrusionOk="0" h="573" w="568">
                  <a:moveTo>
                    <a:pt x="286" y="0"/>
                  </a:moveTo>
                  <a:cubicBezTo>
                    <a:pt x="126" y="0"/>
                    <a:pt x="0" y="131"/>
                    <a:pt x="0" y="286"/>
                  </a:cubicBezTo>
                  <a:cubicBezTo>
                    <a:pt x="0" y="442"/>
                    <a:pt x="126" y="572"/>
                    <a:pt x="286" y="572"/>
                  </a:cubicBezTo>
                  <a:cubicBezTo>
                    <a:pt x="442" y="572"/>
                    <a:pt x="567" y="442"/>
                    <a:pt x="567" y="286"/>
                  </a:cubicBezTo>
                  <a:cubicBezTo>
                    <a:pt x="567" y="131"/>
                    <a:pt x="442" y="0"/>
                    <a:pt x="286" y="0"/>
                  </a:cubicBezTo>
                  <a:close/>
                </a:path>
              </a:pathLst>
            </a:custGeom>
            <a:solidFill>
              <a:srgbClr val="27427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2" name="Google Shape;1642;p9"/>
            <p:cNvSpPr/>
            <p:nvPr/>
          </p:nvSpPr>
          <p:spPr>
            <a:xfrm>
              <a:off x="6524425" y="3372225"/>
              <a:ext cx="14225" cy="14200"/>
            </a:xfrm>
            <a:custGeom>
              <a:rect b="b" l="l" r="r" t="t"/>
              <a:pathLst>
                <a:path extrusionOk="0" h="568" w="569">
                  <a:moveTo>
                    <a:pt x="287" y="0"/>
                  </a:moveTo>
                  <a:cubicBezTo>
                    <a:pt x="131" y="0"/>
                    <a:pt x="1" y="126"/>
                    <a:pt x="1" y="281"/>
                  </a:cubicBezTo>
                  <a:cubicBezTo>
                    <a:pt x="1" y="442"/>
                    <a:pt x="131" y="567"/>
                    <a:pt x="287" y="567"/>
                  </a:cubicBezTo>
                  <a:cubicBezTo>
                    <a:pt x="443" y="567"/>
                    <a:pt x="568" y="442"/>
                    <a:pt x="568" y="281"/>
                  </a:cubicBezTo>
                  <a:cubicBezTo>
                    <a:pt x="568" y="126"/>
                    <a:pt x="443" y="0"/>
                    <a:pt x="287" y="0"/>
                  </a:cubicBezTo>
                  <a:close/>
                </a:path>
              </a:pathLst>
            </a:custGeom>
            <a:solidFill>
              <a:srgbClr val="27427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3" name="Google Shape;1643;p9"/>
            <p:cNvSpPr/>
            <p:nvPr/>
          </p:nvSpPr>
          <p:spPr>
            <a:xfrm>
              <a:off x="6274225" y="3495750"/>
              <a:ext cx="30650" cy="28825"/>
            </a:xfrm>
            <a:custGeom>
              <a:rect b="b" l="l" r="r" t="t"/>
              <a:pathLst>
                <a:path extrusionOk="0" h="1153" w="1226">
                  <a:moveTo>
                    <a:pt x="591" y="0"/>
                  </a:moveTo>
                  <a:cubicBezTo>
                    <a:pt x="294" y="0"/>
                    <a:pt x="43" y="218"/>
                    <a:pt x="0" y="515"/>
                  </a:cubicBezTo>
                  <a:cubicBezTo>
                    <a:pt x="357" y="600"/>
                    <a:pt x="663" y="831"/>
                    <a:pt x="834" y="1153"/>
                  </a:cubicBezTo>
                  <a:cubicBezTo>
                    <a:pt x="1029" y="1072"/>
                    <a:pt x="1175" y="882"/>
                    <a:pt x="1195" y="651"/>
                  </a:cubicBezTo>
                  <a:cubicBezTo>
                    <a:pt x="1225" y="319"/>
                    <a:pt x="979" y="28"/>
                    <a:pt x="648" y="3"/>
                  </a:cubicBezTo>
                  <a:cubicBezTo>
                    <a:pt x="629" y="1"/>
                    <a:pt x="610" y="0"/>
                    <a:pt x="59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4" name="Google Shape;1644;p9"/>
            <p:cNvSpPr/>
            <p:nvPr/>
          </p:nvSpPr>
          <p:spPr>
            <a:xfrm>
              <a:off x="6273475" y="3508625"/>
              <a:ext cx="21600" cy="17150"/>
            </a:xfrm>
            <a:custGeom>
              <a:rect b="b" l="l" r="r" t="t"/>
              <a:pathLst>
                <a:path extrusionOk="0" h="686" w="864">
                  <a:moveTo>
                    <a:pt x="30" y="0"/>
                  </a:moveTo>
                  <a:cubicBezTo>
                    <a:pt x="30" y="15"/>
                    <a:pt x="25" y="25"/>
                    <a:pt x="25" y="35"/>
                  </a:cubicBezTo>
                  <a:cubicBezTo>
                    <a:pt x="0" y="367"/>
                    <a:pt x="246" y="658"/>
                    <a:pt x="578" y="683"/>
                  </a:cubicBezTo>
                  <a:cubicBezTo>
                    <a:pt x="598" y="685"/>
                    <a:pt x="618" y="686"/>
                    <a:pt x="638" y="686"/>
                  </a:cubicBezTo>
                  <a:cubicBezTo>
                    <a:pt x="717" y="686"/>
                    <a:pt x="795" y="670"/>
                    <a:pt x="864" y="638"/>
                  </a:cubicBezTo>
                  <a:cubicBezTo>
                    <a:pt x="693" y="316"/>
                    <a:pt x="387" y="85"/>
                    <a:pt x="3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5" name="Google Shape;1645;p9"/>
            <p:cNvSpPr/>
            <p:nvPr/>
          </p:nvSpPr>
          <p:spPr>
            <a:xfrm>
              <a:off x="6232050" y="3507800"/>
              <a:ext cx="68050" cy="64550"/>
            </a:xfrm>
            <a:custGeom>
              <a:rect b="b" l="l" r="r" t="t"/>
              <a:pathLst>
                <a:path extrusionOk="0" h="2582" w="2722">
                  <a:moveTo>
                    <a:pt x="1386" y="0"/>
                  </a:moveTo>
                  <a:cubicBezTo>
                    <a:pt x="1315" y="0"/>
                    <a:pt x="1244" y="6"/>
                    <a:pt x="1170" y="18"/>
                  </a:cubicBezTo>
                  <a:cubicBezTo>
                    <a:pt x="473" y="144"/>
                    <a:pt x="1" y="806"/>
                    <a:pt x="121" y="1514"/>
                  </a:cubicBezTo>
                  <a:cubicBezTo>
                    <a:pt x="121" y="1514"/>
                    <a:pt x="121" y="1514"/>
                    <a:pt x="126" y="1519"/>
                  </a:cubicBezTo>
                  <a:cubicBezTo>
                    <a:pt x="234" y="2143"/>
                    <a:pt x="779" y="2582"/>
                    <a:pt x="1392" y="2582"/>
                  </a:cubicBezTo>
                  <a:cubicBezTo>
                    <a:pt x="1465" y="2582"/>
                    <a:pt x="1538" y="2576"/>
                    <a:pt x="1612" y="2563"/>
                  </a:cubicBezTo>
                  <a:cubicBezTo>
                    <a:pt x="1979" y="2498"/>
                    <a:pt x="2285" y="2282"/>
                    <a:pt x="2470" y="1996"/>
                  </a:cubicBezTo>
                  <a:cubicBezTo>
                    <a:pt x="2646" y="1730"/>
                    <a:pt x="2721" y="1403"/>
                    <a:pt x="2666" y="1072"/>
                  </a:cubicBezTo>
                  <a:cubicBezTo>
                    <a:pt x="2641" y="927"/>
                    <a:pt x="2591" y="791"/>
                    <a:pt x="2521" y="671"/>
                  </a:cubicBezTo>
                  <a:cubicBezTo>
                    <a:pt x="2452" y="703"/>
                    <a:pt x="2374" y="719"/>
                    <a:pt x="2295" y="719"/>
                  </a:cubicBezTo>
                  <a:cubicBezTo>
                    <a:pt x="2275" y="719"/>
                    <a:pt x="2255" y="718"/>
                    <a:pt x="2235" y="716"/>
                  </a:cubicBezTo>
                  <a:cubicBezTo>
                    <a:pt x="1903" y="691"/>
                    <a:pt x="1657" y="400"/>
                    <a:pt x="1682" y="68"/>
                  </a:cubicBezTo>
                  <a:cubicBezTo>
                    <a:pt x="1682" y="58"/>
                    <a:pt x="1687" y="48"/>
                    <a:pt x="1687" y="33"/>
                  </a:cubicBezTo>
                  <a:cubicBezTo>
                    <a:pt x="1589" y="12"/>
                    <a:pt x="1489" y="0"/>
                    <a:pt x="138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6" name="Google Shape;1646;p9"/>
            <p:cNvSpPr/>
            <p:nvPr/>
          </p:nvSpPr>
          <p:spPr>
            <a:xfrm>
              <a:off x="5884975" y="3691950"/>
              <a:ext cx="14200" cy="14200"/>
            </a:xfrm>
            <a:custGeom>
              <a:rect b="b" l="l" r="r" t="t"/>
              <a:pathLst>
                <a:path extrusionOk="0" h="568" w="568">
                  <a:moveTo>
                    <a:pt x="282" y="0"/>
                  </a:moveTo>
                  <a:cubicBezTo>
                    <a:pt x="126" y="0"/>
                    <a:pt x="1" y="126"/>
                    <a:pt x="1" y="286"/>
                  </a:cubicBezTo>
                  <a:cubicBezTo>
                    <a:pt x="1" y="442"/>
                    <a:pt x="126" y="567"/>
                    <a:pt x="282" y="567"/>
                  </a:cubicBezTo>
                  <a:cubicBezTo>
                    <a:pt x="442" y="567"/>
                    <a:pt x="568" y="442"/>
                    <a:pt x="568" y="286"/>
                  </a:cubicBezTo>
                  <a:cubicBezTo>
                    <a:pt x="568" y="126"/>
                    <a:pt x="442" y="0"/>
                    <a:pt x="282" y="0"/>
                  </a:cubicBezTo>
                  <a:close/>
                </a:path>
              </a:pathLst>
            </a:custGeom>
            <a:solidFill>
              <a:srgbClr val="27427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7" name="Google Shape;1647;p9"/>
            <p:cNvSpPr/>
            <p:nvPr/>
          </p:nvSpPr>
          <p:spPr>
            <a:xfrm>
              <a:off x="5820975" y="3727450"/>
              <a:ext cx="14200" cy="14200"/>
            </a:xfrm>
            <a:custGeom>
              <a:rect b="b" l="l" r="r" t="t"/>
              <a:pathLst>
                <a:path extrusionOk="0" h="568" w="568">
                  <a:moveTo>
                    <a:pt x="287" y="1"/>
                  </a:moveTo>
                  <a:cubicBezTo>
                    <a:pt x="126" y="1"/>
                    <a:pt x="1" y="126"/>
                    <a:pt x="1" y="282"/>
                  </a:cubicBezTo>
                  <a:cubicBezTo>
                    <a:pt x="1" y="442"/>
                    <a:pt x="126" y="568"/>
                    <a:pt x="287" y="568"/>
                  </a:cubicBezTo>
                  <a:cubicBezTo>
                    <a:pt x="442" y="568"/>
                    <a:pt x="568" y="442"/>
                    <a:pt x="568" y="282"/>
                  </a:cubicBezTo>
                  <a:cubicBezTo>
                    <a:pt x="568" y="126"/>
                    <a:pt x="442" y="1"/>
                    <a:pt x="287" y="1"/>
                  </a:cubicBezTo>
                  <a:close/>
                </a:path>
              </a:pathLst>
            </a:custGeom>
            <a:solidFill>
              <a:srgbClr val="27427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8" name="Google Shape;1648;p9"/>
            <p:cNvSpPr/>
            <p:nvPr/>
          </p:nvSpPr>
          <p:spPr>
            <a:xfrm>
              <a:off x="5799650" y="3691950"/>
              <a:ext cx="14200" cy="14200"/>
            </a:xfrm>
            <a:custGeom>
              <a:rect b="b" l="l" r="r" t="t"/>
              <a:pathLst>
                <a:path extrusionOk="0" h="568" w="568">
                  <a:moveTo>
                    <a:pt x="286" y="0"/>
                  </a:moveTo>
                  <a:cubicBezTo>
                    <a:pt x="131" y="0"/>
                    <a:pt x="0" y="126"/>
                    <a:pt x="0" y="286"/>
                  </a:cubicBezTo>
                  <a:cubicBezTo>
                    <a:pt x="0" y="442"/>
                    <a:pt x="131" y="567"/>
                    <a:pt x="286" y="567"/>
                  </a:cubicBezTo>
                  <a:cubicBezTo>
                    <a:pt x="442" y="567"/>
                    <a:pt x="568" y="442"/>
                    <a:pt x="568" y="286"/>
                  </a:cubicBezTo>
                  <a:cubicBezTo>
                    <a:pt x="568" y="126"/>
                    <a:pt x="442" y="0"/>
                    <a:pt x="286" y="0"/>
                  </a:cubicBezTo>
                  <a:close/>
                </a:path>
              </a:pathLst>
            </a:custGeom>
            <a:solidFill>
              <a:srgbClr val="27427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9" name="Google Shape;1649;p9"/>
            <p:cNvSpPr/>
            <p:nvPr/>
          </p:nvSpPr>
          <p:spPr>
            <a:xfrm>
              <a:off x="5778325" y="3713275"/>
              <a:ext cx="14325" cy="14200"/>
            </a:xfrm>
            <a:custGeom>
              <a:rect b="b" l="l" r="r" t="t"/>
              <a:pathLst>
                <a:path extrusionOk="0" h="568" w="573">
                  <a:moveTo>
                    <a:pt x="286" y="1"/>
                  </a:moveTo>
                  <a:cubicBezTo>
                    <a:pt x="131" y="1"/>
                    <a:pt x="0" y="126"/>
                    <a:pt x="0" y="282"/>
                  </a:cubicBezTo>
                  <a:cubicBezTo>
                    <a:pt x="0" y="442"/>
                    <a:pt x="131" y="568"/>
                    <a:pt x="286" y="568"/>
                  </a:cubicBezTo>
                  <a:cubicBezTo>
                    <a:pt x="442" y="568"/>
                    <a:pt x="572" y="442"/>
                    <a:pt x="572" y="282"/>
                  </a:cubicBezTo>
                  <a:cubicBezTo>
                    <a:pt x="572" y="126"/>
                    <a:pt x="442" y="1"/>
                    <a:pt x="286" y="1"/>
                  </a:cubicBezTo>
                  <a:close/>
                </a:path>
              </a:pathLst>
            </a:custGeom>
            <a:solidFill>
              <a:srgbClr val="27427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0" name="Google Shape;1650;p9"/>
            <p:cNvSpPr/>
            <p:nvPr/>
          </p:nvSpPr>
          <p:spPr>
            <a:xfrm>
              <a:off x="5209875" y="3322400"/>
              <a:ext cx="14325" cy="14200"/>
            </a:xfrm>
            <a:custGeom>
              <a:rect b="b" l="l" r="r" t="t"/>
              <a:pathLst>
                <a:path extrusionOk="0" h="568" w="573">
                  <a:moveTo>
                    <a:pt x="287" y="0"/>
                  </a:moveTo>
                  <a:cubicBezTo>
                    <a:pt x="131" y="0"/>
                    <a:pt x="1" y="126"/>
                    <a:pt x="1" y="287"/>
                  </a:cubicBezTo>
                  <a:cubicBezTo>
                    <a:pt x="1" y="442"/>
                    <a:pt x="131" y="568"/>
                    <a:pt x="287" y="568"/>
                  </a:cubicBezTo>
                  <a:cubicBezTo>
                    <a:pt x="442" y="568"/>
                    <a:pt x="573" y="442"/>
                    <a:pt x="573" y="287"/>
                  </a:cubicBezTo>
                  <a:cubicBezTo>
                    <a:pt x="573" y="126"/>
                    <a:pt x="442" y="0"/>
                    <a:pt x="287" y="0"/>
                  </a:cubicBezTo>
                  <a:close/>
                </a:path>
              </a:pathLst>
            </a:custGeom>
            <a:solidFill>
              <a:srgbClr val="27427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1" name="Google Shape;1651;p9"/>
            <p:cNvSpPr/>
            <p:nvPr/>
          </p:nvSpPr>
          <p:spPr>
            <a:xfrm>
              <a:off x="5181525" y="3336575"/>
              <a:ext cx="14200" cy="14325"/>
            </a:xfrm>
            <a:custGeom>
              <a:rect b="b" l="l" r="r" t="t"/>
              <a:pathLst>
                <a:path extrusionOk="0" h="573" w="568">
                  <a:moveTo>
                    <a:pt x="281" y="1"/>
                  </a:moveTo>
                  <a:cubicBezTo>
                    <a:pt x="126" y="1"/>
                    <a:pt x="0" y="131"/>
                    <a:pt x="0" y="287"/>
                  </a:cubicBezTo>
                  <a:cubicBezTo>
                    <a:pt x="0" y="442"/>
                    <a:pt x="126" y="573"/>
                    <a:pt x="281" y="573"/>
                  </a:cubicBezTo>
                  <a:cubicBezTo>
                    <a:pt x="442" y="573"/>
                    <a:pt x="567" y="442"/>
                    <a:pt x="567" y="287"/>
                  </a:cubicBezTo>
                  <a:cubicBezTo>
                    <a:pt x="567" y="131"/>
                    <a:pt x="442" y="1"/>
                    <a:pt x="281" y="1"/>
                  </a:cubicBezTo>
                  <a:close/>
                </a:path>
              </a:pathLst>
            </a:custGeom>
            <a:solidFill>
              <a:srgbClr val="27427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2" name="Google Shape;1652;p9"/>
            <p:cNvSpPr/>
            <p:nvPr/>
          </p:nvSpPr>
          <p:spPr>
            <a:xfrm>
              <a:off x="5174375" y="3301075"/>
              <a:ext cx="14200" cy="14325"/>
            </a:xfrm>
            <a:custGeom>
              <a:rect b="b" l="l" r="r" t="t"/>
              <a:pathLst>
                <a:path extrusionOk="0" h="573" w="568">
                  <a:moveTo>
                    <a:pt x="286" y="0"/>
                  </a:moveTo>
                  <a:cubicBezTo>
                    <a:pt x="126" y="0"/>
                    <a:pt x="0" y="131"/>
                    <a:pt x="0" y="286"/>
                  </a:cubicBezTo>
                  <a:cubicBezTo>
                    <a:pt x="0" y="442"/>
                    <a:pt x="126" y="572"/>
                    <a:pt x="286" y="572"/>
                  </a:cubicBezTo>
                  <a:cubicBezTo>
                    <a:pt x="442" y="572"/>
                    <a:pt x="567" y="442"/>
                    <a:pt x="567" y="286"/>
                  </a:cubicBezTo>
                  <a:cubicBezTo>
                    <a:pt x="567" y="131"/>
                    <a:pt x="442" y="0"/>
                    <a:pt x="286" y="0"/>
                  </a:cubicBezTo>
                  <a:close/>
                </a:path>
              </a:pathLst>
            </a:custGeom>
            <a:solidFill>
              <a:srgbClr val="27427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3" name="Google Shape;1653;p9"/>
            <p:cNvSpPr/>
            <p:nvPr/>
          </p:nvSpPr>
          <p:spPr>
            <a:xfrm>
              <a:off x="6221900" y="3443250"/>
              <a:ext cx="53850" cy="58100"/>
            </a:xfrm>
            <a:custGeom>
              <a:rect b="b" l="l" r="r" t="t"/>
              <a:pathLst>
                <a:path extrusionOk="0" fill="none" h="2324" w="2154">
                  <a:moveTo>
                    <a:pt x="2154" y="0"/>
                  </a:moveTo>
                  <a:cubicBezTo>
                    <a:pt x="889" y="95"/>
                    <a:pt x="20" y="1160"/>
                    <a:pt x="0" y="2324"/>
                  </a:cubicBezTo>
                </a:path>
              </a:pathLst>
            </a:custGeom>
            <a:noFill/>
            <a:ln cap="rnd" cmpd="sng" w="10425">
              <a:solidFill>
                <a:schemeClr val="accent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4" name="Google Shape;1654;p9"/>
            <p:cNvSpPr/>
            <p:nvPr/>
          </p:nvSpPr>
          <p:spPr>
            <a:xfrm>
              <a:off x="6269450" y="3291150"/>
              <a:ext cx="488525" cy="267925"/>
            </a:xfrm>
            <a:custGeom>
              <a:rect b="b" l="l" r="r" t="t"/>
              <a:pathLst>
                <a:path extrusionOk="0" fill="none" h="10717" w="19541">
                  <a:moveTo>
                    <a:pt x="19541" y="1"/>
                  </a:moveTo>
                  <a:cubicBezTo>
                    <a:pt x="17448" y="1005"/>
                    <a:pt x="16529" y="3168"/>
                    <a:pt x="14763" y="4538"/>
                  </a:cubicBezTo>
                  <a:cubicBezTo>
                    <a:pt x="13277" y="5693"/>
                    <a:pt x="11274" y="5944"/>
                    <a:pt x="9638" y="6887"/>
                  </a:cubicBezTo>
                  <a:cubicBezTo>
                    <a:pt x="8714" y="7424"/>
                    <a:pt x="7931" y="8167"/>
                    <a:pt x="7088" y="8825"/>
                  </a:cubicBezTo>
                  <a:cubicBezTo>
                    <a:pt x="5708" y="9899"/>
                    <a:pt x="3690" y="10712"/>
                    <a:pt x="1803" y="10717"/>
                  </a:cubicBezTo>
                  <a:cubicBezTo>
                    <a:pt x="1522" y="10717"/>
                    <a:pt x="1246" y="10697"/>
                    <a:pt x="974" y="10662"/>
                  </a:cubicBezTo>
                  <a:cubicBezTo>
                    <a:pt x="643" y="10616"/>
                    <a:pt x="312" y="10541"/>
                    <a:pt x="1" y="10431"/>
                  </a:cubicBezTo>
                </a:path>
              </a:pathLst>
            </a:custGeom>
            <a:noFill/>
            <a:ln cap="flat" cmpd="sng" w="5275">
              <a:solidFill>
                <a:srgbClr val="002255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5" name="Google Shape;1655;p9"/>
            <p:cNvSpPr/>
            <p:nvPr/>
          </p:nvSpPr>
          <p:spPr>
            <a:xfrm>
              <a:off x="6262925" y="3535225"/>
              <a:ext cx="15225" cy="34650"/>
            </a:xfrm>
            <a:custGeom>
              <a:rect b="b" l="l" r="r" t="t"/>
              <a:pathLst>
                <a:path extrusionOk="0" fill="none" h="1386" w="609">
                  <a:moveTo>
                    <a:pt x="232" y="1386"/>
                  </a:moveTo>
                  <a:cubicBezTo>
                    <a:pt x="1" y="919"/>
                    <a:pt x="171" y="291"/>
                    <a:pt x="608" y="0"/>
                  </a:cubicBezTo>
                </a:path>
              </a:pathLst>
            </a:custGeom>
            <a:noFill/>
            <a:ln cap="flat" cmpd="sng" w="5275">
              <a:solidFill>
                <a:srgbClr val="002255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6" name="Google Shape;1656;p9"/>
            <p:cNvSpPr/>
            <p:nvPr/>
          </p:nvSpPr>
          <p:spPr>
            <a:xfrm>
              <a:off x="5879075" y="3539725"/>
              <a:ext cx="359025" cy="302075"/>
            </a:xfrm>
            <a:custGeom>
              <a:rect b="b" l="l" r="r" t="t"/>
              <a:pathLst>
                <a:path extrusionOk="0" fill="none" h="12083" w="14361">
                  <a:moveTo>
                    <a:pt x="9372" y="1898"/>
                  </a:moveTo>
                  <a:cubicBezTo>
                    <a:pt x="7771" y="2792"/>
                    <a:pt x="6290" y="3891"/>
                    <a:pt x="4965" y="5151"/>
                  </a:cubicBezTo>
                  <a:cubicBezTo>
                    <a:pt x="3158" y="6862"/>
                    <a:pt x="1632" y="8875"/>
                    <a:pt x="487" y="11084"/>
                  </a:cubicBezTo>
                  <a:cubicBezTo>
                    <a:pt x="317" y="11410"/>
                    <a:pt x="156" y="11746"/>
                    <a:pt x="1" y="12082"/>
                  </a:cubicBezTo>
                  <a:cubicBezTo>
                    <a:pt x="929" y="11826"/>
                    <a:pt x="1843" y="11510"/>
                    <a:pt x="2731" y="11134"/>
                  </a:cubicBezTo>
                  <a:cubicBezTo>
                    <a:pt x="6290" y="9628"/>
                    <a:pt x="9462" y="7204"/>
                    <a:pt x="11826" y="4157"/>
                  </a:cubicBezTo>
                  <a:cubicBezTo>
                    <a:pt x="12770" y="2947"/>
                    <a:pt x="13583" y="1632"/>
                    <a:pt x="14245" y="242"/>
                  </a:cubicBezTo>
                  <a:cubicBezTo>
                    <a:pt x="14286" y="162"/>
                    <a:pt x="14321" y="81"/>
                    <a:pt x="14361" y="1"/>
                  </a:cubicBezTo>
                </a:path>
              </a:pathLst>
            </a:custGeom>
            <a:noFill/>
            <a:ln cap="flat" cmpd="sng" w="5275">
              <a:solidFill>
                <a:srgbClr val="002255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7" name="Google Shape;1657;p9"/>
            <p:cNvSpPr/>
            <p:nvPr/>
          </p:nvSpPr>
          <p:spPr>
            <a:xfrm>
              <a:off x="6177475" y="3702100"/>
              <a:ext cx="11200" cy="29400"/>
            </a:xfrm>
            <a:custGeom>
              <a:rect b="b" l="l" r="r" t="t"/>
              <a:pathLst>
                <a:path extrusionOk="0" fill="none" h="1176" w="448">
                  <a:moveTo>
                    <a:pt x="447" y="1"/>
                  </a:moveTo>
                  <a:cubicBezTo>
                    <a:pt x="302" y="392"/>
                    <a:pt x="151" y="784"/>
                    <a:pt x="1" y="1175"/>
                  </a:cubicBezTo>
                </a:path>
              </a:pathLst>
            </a:custGeom>
            <a:noFill/>
            <a:ln cap="flat" cmpd="sng" w="5275">
              <a:solidFill>
                <a:srgbClr val="002255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8" name="Google Shape;1658;p9"/>
            <p:cNvSpPr/>
            <p:nvPr/>
          </p:nvSpPr>
          <p:spPr>
            <a:xfrm>
              <a:off x="6198425" y="3700475"/>
              <a:ext cx="6300" cy="27625"/>
            </a:xfrm>
            <a:custGeom>
              <a:rect b="b" l="l" r="r" t="t"/>
              <a:pathLst>
                <a:path extrusionOk="0" fill="none" h="1105" w="252">
                  <a:moveTo>
                    <a:pt x="252" y="1"/>
                  </a:moveTo>
                  <a:cubicBezTo>
                    <a:pt x="166" y="372"/>
                    <a:pt x="86" y="738"/>
                    <a:pt x="1" y="1105"/>
                  </a:cubicBezTo>
                </a:path>
              </a:pathLst>
            </a:custGeom>
            <a:noFill/>
            <a:ln cap="flat" cmpd="sng" w="5275">
              <a:solidFill>
                <a:srgbClr val="002255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9" name="Google Shape;1659;p9"/>
            <p:cNvSpPr/>
            <p:nvPr/>
          </p:nvSpPr>
          <p:spPr>
            <a:xfrm>
              <a:off x="5936550" y="3628325"/>
              <a:ext cx="150350" cy="155125"/>
            </a:xfrm>
            <a:custGeom>
              <a:rect b="b" l="l" r="r" t="t"/>
              <a:pathLst>
                <a:path extrusionOk="0" fill="none" h="6205" w="6014">
                  <a:moveTo>
                    <a:pt x="0" y="6204"/>
                  </a:moveTo>
                  <a:cubicBezTo>
                    <a:pt x="1115" y="4498"/>
                    <a:pt x="2460" y="2947"/>
                    <a:pt x="3986" y="1602"/>
                  </a:cubicBezTo>
                  <a:cubicBezTo>
                    <a:pt x="4628" y="1029"/>
                    <a:pt x="5306" y="492"/>
                    <a:pt x="6014" y="1"/>
                  </a:cubicBezTo>
                </a:path>
              </a:pathLst>
            </a:custGeom>
            <a:noFill/>
            <a:ln cap="flat" cmpd="sng" w="5275">
              <a:solidFill>
                <a:srgbClr val="002255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0" name="Google Shape;1660;p9"/>
            <p:cNvSpPr/>
            <p:nvPr/>
          </p:nvSpPr>
          <p:spPr>
            <a:xfrm>
              <a:off x="4947875" y="3208725"/>
              <a:ext cx="19975" cy="30125"/>
            </a:xfrm>
            <a:custGeom>
              <a:rect b="b" l="l" r="r" t="t"/>
              <a:pathLst>
                <a:path extrusionOk="0" fill="none" h="1205" w="799">
                  <a:moveTo>
                    <a:pt x="0" y="0"/>
                  </a:moveTo>
                  <a:cubicBezTo>
                    <a:pt x="311" y="371"/>
                    <a:pt x="577" y="773"/>
                    <a:pt x="798" y="1205"/>
                  </a:cubicBezTo>
                </a:path>
              </a:pathLst>
            </a:custGeom>
            <a:noFill/>
            <a:ln cap="flat" cmpd="sng" w="5275">
              <a:solidFill>
                <a:srgbClr val="002255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1" name="Google Shape;1661;p9"/>
            <p:cNvSpPr/>
            <p:nvPr/>
          </p:nvSpPr>
          <p:spPr>
            <a:xfrm>
              <a:off x="6174725" y="3558550"/>
              <a:ext cx="140175" cy="85100"/>
            </a:xfrm>
            <a:custGeom>
              <a:rect b="b" l="l" r="r" t="t"/>
              <a:pathLst>
                <a:path extrusionOk="0" fill="none" h="3404" w="5607">
                  <a:moveTo>
                    <a:pt x="0" y="3404"/>
                  </a:moveTo>
                  <a:cubicBezTo>
                    <a:pt x="2038" y="2701"/>
                    <a:pt x="3940" y="1602"/>
                    <a:pt x="5592" y="21"/>
                  </a:cubicBezTo>
                  <a:cubicBezTo>
                    <a:pt x="5597" y="11"/>
                    <a:pt x="5602" y="11"/>
                    <a:pt x="5607" y="1"/>
                  </a:cubicBezTo>
                </a:path>
              </a:pathLst>
            </a:custGeom>
            <a:noFill/>
            <a:ln cap="flat" cmpd="sng" w="5275">
              <a:solidFill>
                <a:srgbClr val="002255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2" name="Google Shape;1662;p9"/>
            <p:cNvSpPr/>
            <p:nvPr/>
          </p:nvSpPr>
          <p:spPr>
            <a:xfrm>
              <a:off x="5255175" y="3523800"/>
              <a:ext cx="748025" cy="144700"/>
            </a:xfrm>
            <a:custGeom>
              <a:rect b="b" l="l" r="r" t="t"/>
              <a:pathLst>
                <a:path extrusionOk="0" fill="none" h="5788" w="29921">
                  <a:moveTo>
                    <a:pt x="1" y="869"/>
                  </a:moveTo>
                  <a:cubicBezTo>
                    <a:pt x="56" y="839"/>
                    <a:pt x="116" y="814"/>
                    <a:pt x="171" y="788"/>
                  </a:cubicBezTo>
                  <a:cubicBezTo>
                    <a:pt x="1732" y="86"/>
                    <a:pt x="3509" y="0"/>
                    <a:pt x="5221" y="61"/>
                  </a:cubicBezTo>
                  <a:cubicBezTo>
                    <a:pt x="8614" y="171"/>
                    <a:pt x="11987" y="773"/>
                    <a:pt x="15204" y="1838"/>
                  </a:cubicBezTo>
                  <a:cubicBezTo>
                    <a:pt x="18060" y="2781"/>
                    <a:pt x="20801" y="4086"/>
                    <a:pt x="23707" y="4869"/>
                  </a:cubicBezTo>
                  <a:cubicBezTo>
                    <a:pt x="25720" y="5406"/>
                    <a:pt x="27823" y="5738"/>
                    <a:pt x="29921" y="5788"/>
                  </a:cubicBezTo>
                </a:path>
              </a:pathLst>
            </a:custGeom>
            <a:noFill/>
            <a:ln cap="flat" cmpd="sng" w="5275">
              <a:solidFill>
                <a:srgbClr val="002255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3" name="Google Shape;1663;p9"/>
            <p:cNvSpPr/>
            <p:nvPr/>
          </p:nvSpPr>
          <p:spPr>
            <a:xfrm>
              <a:off x="5109875" y="3328675"/>
              <a:ext cx="14075" cy="26375"/>
            </a:xfrm>
            <a:custGeom>
              <a:rect b="b" l="l" r="r" t="t"/>
              <a:pathLst>
                <a:path extrusionOk="0" fill="none" h="1055" w="563">
                  <a:moveTo>
                    <a:pt x="0" y="0"/>
                  </a:moveTo>
                  <a:cubicBezTo>
                    <a:pt x="236" y="322"/>
                    <a:pt x="427" y="678"/>
                    <a:pt x="562" y="1055"/>
                  </a:cubicBezTo>
                </a:path>
              </a:pathLst>
            </a:custGeom>
            <a:noFill/>
            <a:ln cap="flat" cmpd="sng" w="5275">
              <a:solidFill>
                <a:srgbClr val="002255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4" name="Google Shape;1664;p9"/>
            <p:cNvSpPr/>
            <p:nvPr/>
          </p:nvSpPr>
          <p:spPr>
            <a:xfrm>
              <a:off x="5132325" y="3324025"/>
              <a:ext cx="20600" cy="30775"/>
            </a:xfrm>
            <a:custGeom>
              <a:rect b="b" l="l" r="r" t="t"/>
              <a:pathLst>
                <a:path extrusionOk="0" fill="none" h="1231" w="824">
                  <a:moveTo>
                    <a:pt x="1" y="1"/>
                  </a:moveTo>
                  <a:cubicBezTo>
                    <a:pt x="277" y="412"/>
                    <a:pt x="553" y="819"/>
                    <a:pt x="824" y="1230"/>
                  </a:cubicBezTo>
                </a:path>
              </a:pathLst>
            </a:custGeom>
            <a:noFill/>
            <a:ln cap="flat" cmpd="sng" w="5275">
              <a:solidFill>
                <a:srgbClr val="002255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5" name="Google Shape;1665;p9"/>
            <p:cNvSpPr/>
            <p:nvPr/>
          </p:nvSpPr>
          <p:spPr>
            <a:xfrm>
              <a:off x="5214775" y="3427800"/>
              <a:ext cx="33400" cy="17850"/>
            </a:xfrm>
            <a:custGeom>
              <a:rect b="b" l="l" r="r" t="t"/>
              <a:pathLst>
                <a:path extrusionOk="0" fill="none" h="714" w="1336">
                  <a:moveTo>
                    <a:pt x="0" y="1"/>
                  </a:moveTo>
                  <a:cubicBezTo>
                    <a:pt x="447" y="242"/>
                    <a:pt x="889" y="478"/>
                    <a:pt x="1335" y="713"/>
                  </a:cubicBezTo>
                </a:path>
              </a:pathLst>
            </a:custGeom>
            <a:noFill/>
            <a:ln cap="flat" cmpd="sng" w="5275">
              <a:solidFill>
                <a:srgbClr val="002255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6" name="Google Shape;1666;p9"/>
            <p:cNvSpPr/>
            <p:nvPr/>
          </p:nvSpPr>
          <p:spPr>
            <a:xfrm>
              <a:off x="5223300" y="3404100"/>
              <a:ext cx="33400" cy="15575"/>
            </a:xfrm>
            <a:custGeom>
              <a:rect b="b" l="l" r="r" t="t"/>
              <a:pathLst>
                <a:path extrusionOk="0" fill="none" h="623" w="1336">
                  <a:moveTo>
                    <a:pt x="1" y="0"/>
                  </a:moveTo>
                  <a:cubicBezTo>
                    <a:pt x="477" y="141"/>
                    <a:pt x="924" y="351"/>
                    <a:pt x="1336" y="622"/>
                  </a:cubicBezTo>
                </a:path>
              </a:pathLst>
            </a:custGeom>
            <a:noFill/>
            <a:ln cap="flat" cmpd="sng" w="5275">
              <a:solidFill>
                <a:srgbClr val="002255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7" name="Google Shape;1667;p9"/>
            <p:cNvSpPr/>
            <p:nvPr/>
          </p:nvSpPr>
          <p:spPr>
            <a:xfrm>
              <a:off x="5283400" y="3381875"/>
              <a:ext cx="13575" cy="37675"/>
            </a:xfrm>
            <a:custGeom>
              <a:rect b="b" l="l" r="r" t="t"/>
              <a:pathLst>
                <a:path extrusionOk="0" fill="none" h="1507" w="543">
                  <a:moveTo>
                    <a:pt x="1" y="1"/>
                  </a:moveTo>
                  <a:cubicBezTo>
                    <a:pt x="182" y="503"/>
                    <a:pt x="362" y="1004"/>
                    <a:pt x="543" y="1506"/>
                  </a:cubicBezTo>
                </a:path>
              </a:pathLst>
            </a:custGeom>
            <a:noFill/>
            <a:ln cap="flat" cmpd="sng" w="5275">
              <a:solidFill>
                <a:srgbClr val="002255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68" name="Google Shape;1668;p9"/>
          <p:cNvGrpSpPr/>
          <p:nvPr/>
        </p:nvGrpSpPr>
        <p:grpSpPr>
          <a:xfrm>
            <a:off x="7807467" y="1119941"/>
            <a:ext cx="1233061" cy="694823"/>
            <a:chOff x="2437450" y="2382200"/>
            <a:chExt cx="767975" cy="432750"/>
          </a:xfrm>
        </p:grpSpPr>
        <p:sp>
          <p:nvSpPr>
            <p:cNvPr id="1669" name="Google Shape;1669;p9"/>
            <p:cNvSpPr/>
            <p:nvPr/>
          </p:nvSpPr>
          <p:spPr>
            <a:xfrm>
              <a:off x="2437450" y="2454450"/>
              <a:ext cx="179475" cy="283475"/>
            </a:xfrm>
            <a:custGeom>
              <a:rect b="b" l="l" r="r" t="t"/>
              <a:pathLst>
                <a:path extrusionOk="0" h="11339" w="7179">
                  <a:moveTo>
                    <a:pt x="3737" y="4433"/>
                  </a:moveTo>
                  <a:cubicBezTo>
                    <a:pt x="3957" y="4433"/>
                    <a:pt x="4153" y="4588"/>
                    <a:pt x="4202" y="4809"/>
                  </a:cubicBezTo>
                  <a:cubicBezTo>
                    <a:pt x="4310" y="4771"/>
                    <a:pt x="4426" y="4751"/>
                    <a:pt x="4548" y="4751"/>
                  </a:cubicBezTo>
                  <a:cubicBezTo>
                    <a:pt x="4573" y="4751"/>
                    <a:pt x="4598" y="4752"/>
                    <a:pt x="4623" y="4753"/>
                  </a:cubicBezTo>
                  <a:cubicBezTo>
                    <a:pt x="5196" y="4798"/>
                    <a:pt x="5627" y="5300"/>
                    <a:pt x="5582" y="5878"/>
                  </a:cubicBezTo>
                  <a:cubicBezTo>
                    <a:pt x="5539" y="6427"/>
                    <a:pt x="5082" y="6845"/>
                    <a:pt x="4541" y="6845"/>
                  </a:cubicBezTo>
                  <a:cubicBezTo>
                    <a:pt x="4513" y="6845"/>
                    <a:pt x="4486" y="6844"/>
                    <a:pt x="4458" y="6841"/>
                  </a:cubicBezTo>
                  <a:cubicBezTo>
                    <a:pt x="3886" y="6796"/>
                    <a:pt x="3454" y="6294"/>
                    <a:pt x="3499" y="5717"/>
                  </a:cubicBezTo>
                  <a:cubicBezTo>
                    <a:pt x="3504" y="5602"/>
                    <a:pt x="3534" y="5486"/>
                    <a:pt x="3579" y="5386"/>
                  </a:cubicBezTo>
                  <a:cubicBezTo>
                    <a:pt x="3414" y="5331"/>
                    <a:pt x="3283" y="5190"/>
                    <a:pt x="3248" y="5009"/>
                  </a:cubicBezTo>
                  <a:cubicBezTo>
                    <a:pt x="3203" y="4743"/>
                    <a:pt x="3379" y="4487"/>
                    <a:pt x="3645" y="4442"/>
                  </a:cubicBezTo>
                  <a:cubicBezTo>
                    <a:pt x="3676" y="4436"/>
                    <a:pt x="3706" y="4433"/>
                    <a:pt x="3737" y="4433"/>
                  </a:cubicBezTo>
                  <a:close/>
                  <a:moveTo>
                    <a:pt x="6139" y="0"/>
                  </a:moveTo>
                  <a:cubicBezTo>
                    <a:pt x="5582" y="462"/>
                    <a:pt x="5070" y="979"/>
                    <a:pt x="4608" y="1536"/>
                  </a:cubicBezTo>
                  <a:cubicBezTo>
                    <a:pt x="3966" y="2319"/>
                    <a:pt x="3414" y="3187"/>
                    <a:pt x="2691" y="3900"/>
                  </a:cubicBezTo>
                  <a:cubicBezTo>
                    <a:pt x="1993" y="4589"/>
                    <a:pt x="1083" y="5137"/>
                    <a:pt x="104" y="5137"/>
                  </a:cubicBezTo>
                  <a:cubicBezTo>
                    <a:pt x="69" y="5137"/>
                    <a:pt x="35" y="5136"/>
                    <a:pt x="1" y="5135"/>
                  </a:cubicBezTo>
                  <a:lnTo>
                    <a:pt x="1" y="6395"/>
                  </a:lnTo>
                  <a:cubicBezTo>
                    <a:pt x="35" y="6393"/>
                    <a:pt x="69" y="6393"/>
                    <a:pt x="104" y="6393"/>
                  </a:cubicBezTo>
                  <a:cubicBezTo>
                    <a:pt x="1083" y="6393"/>
                    <a:pt x="1993" y="6941"/>
                    <a:pt x="2691" y="7624"/>
                  </a:cubicBezTo>
                  <a:cubicBezTo>
                    <a:pt x="3414" y="8337"/>
                    <a:pt x="3966" y="9205"/>
                    <a:pt x="4608" y="9988"/>
                  </a:cubicBezTo>
                  <a:cubicBezTo>
                    <a:pt x="5010" y="10475"/>
                    <a:pt x="5447" y="10922"/>
                    <a:pt x="5918" y="11339"/>
                  </a:cubicBezTo>
                  <a:cubicBezTo>
                    <a:pt x="7148" y="9190"/>
                    <a:pt x="7178" y="6565"/>
                    <a:pt x="7023" y="4086"/>
                  </a:cubicBezTo>
                  <a:cubicBezTo>
                    <a:pt x="6937" y="2700"/>
                    <a:pt x="6792" y="1280"/>
                    <a:pt x="6174" y="35"/>
                  </a:cubicBezTo>
                  <a:lnTo>
                    <a:pt x="61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0" name="Google Shape;1670;p9"/>
            <p:cNvSpPr/>
            <p:nvPr/>
          </p:nvSpPr>
          <p:spPr>
            <a:xfrm>
              <a:off x="2585400" y="2382200"/>
              <a:ext cx="620025" cy="432750"/>
            </a:xfrm>
            <a:custGeom>
              <a:rect b="b" l="l" r="r" t="t"/>
              <a:pathLst>
                <a:path extrusionOk="0" h="17310" w="24801">
                  <a:moveTo>
                    <a:pt x="5620" y="1384"/>
                  </a:moveTo>
                  <a:cubicBezTo>
                    <a:pt x="5783" y="1384"/>
                    <a:pt x="5914" y="1511"/>
                    <a:pt x="5923" y="1675"/>
                  </a:cubicBezTo>
                  <a:cubicBezTo>
                    <a:pt x="5933" y="1846"/>
                    <a:pt x="5803" y="1992"/>
                    <a:pt x="5632" y="2002"/>
                  </a:cubicBezTo>
                  <a:cubicBezTo>
                    <a:pt x="5629" y="2002"/>
                    <a:pt x="5626" y="2002"/>
                    <a:pt x="5623" y="2002"/>
                  </a:cubicBezTo>
                  <a:cubicBezTo>
                    <a:pt x="5456" y="2002"/>
                    <a:pt x="5316" y="1873"/>
                    <a:pt x="5306" y="1705"/>
                  </a:cubicBezTo>
                  <a:cubicBezTo>
                    <a:pt x="5296" y="1535"/>
                    <a:pt x="5431" y="1389"/>
                    <a:pt x="5602" y="1384"/>
                  </a:cubicBezTo>
                  <a:cubicBezTo>
                    <a:pt x="5608" y="1384"/>
                    <a:pt x="5614" y="1384"/>
                    <a:pt x="5620" y="1384"/>
                  </a:cubicBezTo>
                  <a:close/>
                  <a:moveTo>
                    <a:pt x="4496" y="2393"/>
                  </a:moveTo>
                  <a:cubicBezTo>
                    <a:pt x="4658" y="2393"/>
                    <a:pt x="4789" y="2520"/>
                    <a:pt x="4799" y="2684"/>
                  </a:cubicBezTo>
                  <a:cubicBezTo>
                    <a:pt x="4809" y="2855"/>
                    <a:pt x="4678" y="3000"/>
                    <a:pt x="4508" y="3010"/>
                  </a:cubicBezTo>
                  <a:cubicBezTo>
                    <a:pt x="4505" y="3011"/>
                    <a:pt x="4501" y="3011"/>
                    <a:pt x="4498" y="3011"/>
                  </a:cubicBezTo>
                  <a:cubicBezTo>
                    <a:pt x="4332" y="3011"/>
                    <a:pt x="4191" y="2882"/>
                    <a:pt x="4182" y="2714"/>
                  </a:cubicBezTo>
                  <a:cubicBezTo>
                    <a:pt x="4171" y="2544"/>
                    <a:pt x="4307" y="2398"/>
                    <a:pt x="4478" y="2393"/>
                  </a:cubicBezTo>
                  <a:cubicBezTo>
                    <a:pt x="4484" y="2393"/>
                    <a:pt x="4490" y="2393"/>
                    <a:pt x="4496" y="2393"/>
                  </a:cubicBezTo>
                  <a:close/>
                  <a:moveTo>
                    <a:pt x="13737" y="8200"/>
                  </a:moveTo>
                  <a:cubicBezTo>
                    <a:pt x="13899" y="8200"/>
                    <a:pt x="14035" y="8327"/>
                    <a:pt x="14045" y="8492"/>
                  </a:cubicBezTo>
                  <a:cubicBezTo>
                    <a:pt x="14050" y="8662"/>
                    <a:pt x="13919" y="8808"/>
                    <a:pt x="13748" y="8818"/>
                  </a:cubicBezTo>
                  <a:cubicBezTo>
                    <a:pt x="13745" y="8818"/>
                    <a:pt x="13742" y="8818"/>
                    <a:pt x="13739" y="8818"/>
                  </a:cubicBezTo>
                  <a:cubicBezTo>
                    <a:pt x="13577" y="8818"/>
                    <a:pt x="13432" y="8689"/>
                    <a:pt x="13427" y="8522"/>
                  </a:cubicBezTo>
                  <a:cubicBezTo>
                    <a:pt x="13417" y="8356"/>
                    <a:pt x="13548" y="8205"/>
                    <a:pt x="13718" y="8200"/>
                  </a:cubicBezTo>
                  <a:cubicBezTo>
                    <a:pt x="13724" y="8200"/>
                    <a:pt x="13731" y="8200"/>
                    <a:pt x="13737" y="8200"/>
                  </a:cubicBezTo>
                  <a:close/>
                  <a:moveTo>
                    <a:pt x="17129" y="9425"/>
                  </a:moveTo>
                  <a:cubicBezTo>
                    <a:pt x="17292" y="9425"/>
                    <a:pt x="17423" y="9557"/>
                    <a:pt x="17433" y="9721"/>
                  </a:cubicBezTo>
                  <a:cubicBezTo>
                    <a:pt x="17443" y="9892"/>
                    <a:pt x="17312" y="10038"/>
                    <a:pt x="17141" y="10043"/>
                  </a:cubicBezTo>
                  <a:cubicBezTo>
                    <a:pt x="17135" y="10043"/>
                    <a:pt x="17129" y="10043"/>
                    <a:pt x="17123" y="10043"/>
                  </a:cubicBezTo>
                  <a:cubicBezTo>
                    <a:pt x="16960" y="10043"/>
                    <a:pt x="16825" y="9916"/>
                    <a:pt x="16815" y="9751"/>
                  </a:cubicBezTo>
                  <a:cubicBezTo>
                    <a:pt x="16810" y="9581"/>
                    <a:pt x="16941" y="9435"/>
                    <a:pt x="17111" y="9425"/>
                  </a:cubicBezTo>
                  <a:cubicBezTo>
                    <a:pt x="17117" y="9425"/>
                    <a:pt x="17123" y="9425"/>
                    <a:pt x="17129" y="9425"/>
                  </a:cubicBezTo>
                  <a:close/>
                  <a:moveTo>
                    <a:pt x="13420" y="10524"/>
                  </a:moveTo>
                  <a:cubicBezTo>
                    <a:pt x="13583" y="10524"/>
                    <a:pt x="13718" y="10656"/>
                    <a:pt x="13723" y="10821"/>
                  </a:cubicBezTo>
                  <a:cubicBezTo>
                    <a:pt x="13733" y="10991"/>
                    <a:pt x="13603" y="11132"/>
                    <a:pt x="13432" y="11142"/>
                  </a:cubicBezTo>
                  <a:cubicBezTo>
                    <a:pt x="13426" y="11142"/>
                    <a:pt x="13420" y="11142"/>
                    <a:pt x="13414" y="11142"/>
                  </a:cubicBezTo>
                  <a:cubicBezTo>
                    <a:pt x="13251" y="11142"/>
                    <a:pt x="13116" y="11015"/>
                    <a:pt x="13106" y="10851"/>
                  </a:cubicBezTo>
                  <a:cubicBezTo>
                    <a:pt x="13101" y="10680"/>
                    <a:pt x="13231" y="10534"/>
                    <a:pt x="13402" y="10524"/>
                  </a:cubicBezTo>
                  <a:cubicBezTo>
                    <a:pt x="13408" y="10524"/>
                    <a:pt x="13414" y="10524"/>
                    <a:pt x="13420" y="10524"/>
                  </a:cubicBezTo>
                  <a:close/>
                  <a:moveTo>
                    <a:pt x="14671" y="11428"/>
                  </a:moveTo>
                  <a:cubicBezTo>
                    <a:pt x="14838" y="11428"/>
                    <a:pt x="14978" y="11557"/>
                    <a:pt x="14983" y="11724"/>
                  </a:cubicBezTo>
                  <a:cubicBezTo>
                    <a:pt x="14993" y="11895"/>
                    <a:pt x="14863" y="12040"/>
                    <a:pt x="14692" y="12045"/>
                  </a:cubicBezTo>
                  <a:cubicBezTo>
                    <a:pt x="14686" y="12046"/>
                    <a:pt x="14680" y="12046"/>
                    <a:pt x="14674" y="12046"/>
                  </a:cubicBezTo>
                  <a:cubicBezTo>
                    <a:pt x="14511" y="12046"/>
                    <a:pt x="14375" y="11919"/>
                    <a:pt x="14366" y="11754"/>
                  </a:cubicBezTo>
                  <a:cubicBezTo>
                    <a:pt x="14361" y="11583"/>
                    <a:pt x="14491" y="11438"/>
                    <a:pt x="14662" y="11428"/>
                  </a:cubicBezTo>
                  <a:cubicBezTo>
                    <a:pt x="14665" y="11428"/>
                    <a:pt x="14668" y="11428"/>
                    <a:pt x="14671" y="11428"/>
                  </a:cubicBezTo>
                  <a:close/>
                  <a:moveTo>
                    <a:pt x="4176" y="14379"/>
                  </a:moveTo>
                  <a:cubicBezTo>
                    <a:pt x="4343" y="14379"/>
                    <a:pt x="4483" y="14508"/>
                    <a:pt x="4493" y="14675"/>
                  </a:cubicBezTo>
                  <a:cubicBezTo>
                    <a:pt x="4503" y="14846"/>
                    <a:pt x="4367" y="14992"/>
                    <a:pt x="4197" y="14997"/>
                  </a:cubicBezTo>
                  <a:cubicBezTo>
                    <a:pt x="4190" y="14997"/>
                    <a:pt x="4184" y="14997"/>
                    <a:pt x="4178" y="14997"/>
                  </a:cubicBezTo>
                  <a:cubicBezTo>
                    <a:pt x="4016" y="14997"/>
                    <a:pt x="3880" y="14870"/>
                    <a:pt x="3875" y="14705"/>
                  </a:cubicBezTo>
                  <a:cubicBezTo>
                    <a:pt x="3865" y="14535"/>
                    <a:pt x="3996" y="14389"/>
                    <a:pt x="4166" y="14379"/>
                  </a:cubicBezTo>
                  <a:cubicBezTo>
                    <a:pt x="4170" y="14379"/>
                    <a:pt x="4173" y="14379"/>
                    <a:pt x="4176" y="14379"/>
                  </a:cubicBezTo>
                  <a:close/>
                  <a:moveTo>
                    <a:pt x="8163" y="0"/>
                  </a:moveTo>
                  <a:cubicBezTo>
                    <a:pt x="5294" y="0"/>
                    <a:pt x="2428" y="1049"/>
                    <a:pt x="221" y="2890"/>
                  </a:cubicBezTo>
                  <a:lnTo>
                    <a:pt x="256" y="2925"/>
                  </a:lnTo>
                  <a:cubicBezTo>
                    <a:pt x="874" y="4170"/>
                    <a:pt x="1019" y="5590"/>
                    <a:pt x="1105" y="6976"/>
                  </a:cubicBezTo>
                  <a:cubicBezTo>
                    <a:pt x="1260" y="9455"/>
                    <a:pt x="1230" y="12080"/>
                    <a:pt x="0" y="14229"/>
                  </a:cubicBezTo>
                  <a:cubicBezTo>
                    <a:pt x="2231" y="16186"/>
                    <a:pt x="5192" y="17310"/>
                    <a:pt x="8160" y="17310"/>
                  </a:cubicBezTo>
                  <a:cubicBezTo>
                    <a:pt x="8679" y="17310"/>
                    <a:pt x="9198" y="17275"/>
                    <a:pt x="9713" y="17205"/>
                  </a:cubicBezTo>
                  <a:cubicBezTo>
                    <a:pt x="13799" y="16648"/>
                    <a:pt x="17508" y="13862"/>
                    <a:pt x="19184" y="10098"/>
                  </a:cubicBezTo>
                  <a:cubicBezTo>
                    <a:pt x="20568" y="11033"/>
                    <a:pt x="22378" y="11577"/>
                    <a:pt x="24081" y="11577"/>
                  </a:cubicBezTo>
                  <a:cubicBezTo>
                    <a:pt x="24323" y="11577"/>
                    <a:pt x="24564" y="11566"/>
                    <a:pt x="24801" y="11543"/>
                  </a:cubicBezTo>
                  <a:cubicBezTo>
                    <a:pt x="23601" y="10123"/>
                    <a:pt x="22005" y="9064"/>
                    <a:pt x="20188" y="8652"/>
                  </a:cubicBezTo>
                  <a:cubicBezTo>
                    <a:pt x="22005" y="8241"/>
                    <a:pt x="23601" y="7182"/>
                    <a:pt x="24801" y="5761"/>
                  </a:cubicBezTo>
                  <a:cubicBezTo>
                    <a:pt x="24569" y="5740"/>
                    <a:pt x="24334" y="5729"/>
                    <a:pt x="24097" y="5729"/>
                  </a:cubicBezTo>
                  <a:cubicBezTo>
                    <a:pt x="22390" y="5729"/>
                    <a:pt x="20572" y="6273"/>
                    <a:pt x="19184" y="7212"/>
                  </a:cubicBezTo>
                  <a:cubicBezTo>
                    <a:pt x="18130" y="4843"/>
                    <a:pt x="16273" y="2860"/>
                    <a:pt x="14024" y="1580"/>
                  </a:cubicBezTo>
                  <a:cubicBezTo>
                    <a:pt x="13819" y="1465"/>
                    <a:pt x="13613" y="1354"/>
                    <a:pt x="13402" y="1249"/>
                  </a:cubicBezTo>
                  <a:cubicBezTo>
                    <a:pt x="12243" y="672"/>
                    <a:pt x="10998" y="275"/>
                    <a:pt x="9713" y="104"/>
                  </a:cubicBezTo>
                  <a:cubicBezTo>
                    <a:pt x="9199" y="34"/>
                    <a:pt x="8681" y="0"/>
                    <a:pt x="816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1" name="Google Shape;1671;p9"/>
            <p:cNvSpPr/>
            <p:nvPr/>
          </p:nvSpPr>
          <p:spPr>
            <a:xfrm>
              <a:off x="3005650" y="2617800"/>
              <a:ext cx="15825" cy="15500"/>
            </a:xfrm>
            <a:custGeom>
              <a:rect b="b" l="l" r="r" t="t"/>
              <a:pathLst>
                <a:path extrusionOk="0" h="620" w="633">
                  <a:moveTo>
                    <a:pt x="319" y="1"/>
                  </a:moveTo>
                  <a:cubicBezTo>
                    <a:pt x="313" y="1"/>
                    <a:pt x="307" y="1"/>
                    <a:pt x="301" y="1"/>
                  </a:cubicBezTo>
                  <a:cubicBezTo>
                    <a:pt x="131" y="11"/>
                    <a:pt x="0" y="157"/>
                    <a:pt x="5" y="327"/>
                  </a:cubicBezTo>
                  <a:cubicBezTo>
                    <a:pt x="15" y="492"/>
                    <a:pt x="150" y="619"/>
                    <a:pt x="313" y="619"/>
                  </a:cubicBezTo>
                  <a:cubicBezTo>
                    <a:pt x="319" y="619"/>
                    <a:pt x="325" y="619"/>
                    <a:pt x="331" y="619"/>
                  </a:cubicBezTo>
                  <a:cubicBezTo>
                    <a:pt x="502" y="608"/>
                    <a:pt x="633" y="468"/>
                    <a:pt x="623" y="297"/>
                  </a:cubicBezTo>
                  <a:cubicBezTo>
                    <a:pt x="613" y="133"/>
                    <a:pt x="482" y="1"/>
                    <a:pt x="3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2" name="Google Shape;1672;p9"/>
            <p:cNvSpPr/>
            <p:nvPr/>
          </p:nvSpPr>
          <p:spPr>
            <a:xfrm>
              <a:off x="2944400" y="2667875"/>
              <a:ext cx="15850" cy="15475"/>
            </a:xfrm>
            <a:custGeom>
              <a:rect b="b" l="l" r="r" t="t"/>
              <a:pathLst>
                <a:path extrusionOk="0" h="619" w="634">
                  <a:moveTo>
                    <a:pt x="311" y="1"/>
                  </a:moveTo>
                  <a:cubicBezTo>
                    <a:pt x="308" y="1"/>
                    <a:pt x="305" y="1"/>
                    <a:pt x="302" y="1"/>
                  </a:cubicBezTo>
                  <a:cubicBezTo>
                    <a:pt x="131" y="11"/>
                    <a:pt x="1" y="156"/>
                    <a:pt x="6" y="327"/>
                  </a:cubicBezTo>
                  <a:cubicBezTo>
                    <a:pt x="15" y="492"/>
                    <a:pt x="151" y="619"/>
                    <a:pt x="314" y="619"/>
                  </a:cubicBezTo>
                  <a:cubicBezTo>
                    <a:pt x="320" y="619"/>
                    <a:pt x="326" y="619"/>
                    <a:pt x="332" y="618"/>
                  </a:cubicBezTo>
                  <a:cubicBezTo>
                    <a:pt x="503" y="613"/>
                    <a:pt x="633" y="468"/>
                    <a:pt x="623" y="297"/>
                  </a:cubicBezTo>
                  <a:cubicBezTo>
                    <a:pt x="618" y="130"/>
                    <a:pt x="478" y="1"/>
                    <a:pt x="3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3" name="Google Shape;1673;p9"/>
            <p:cNvSpPr/>
            <p:nvPr/>
          </p:nvSpPr>
          <p:spPr>
            <a:xfrm>
              <a:off x="2920825" y="2587175"/>
              <a:ext cx="15825" cy="15475"/>
            </a:xfrm>
            <a:custGeom>
              <a:rect b="b" l="l" r="r" t="t"/>
              <a:pathLst>
                <a:path extrusionOk="0" h="619" w="633">
                  <a:moveTo>
                    <a:pt x="320" y="1"/>
                  </a:moveTo>
                  <a:cubicBezTo>
                    <a:pt x="314" y="1"/>
                    <a:pt x="307" y="1"/>
                    <a:pt x="301" y="1"/>
                  </a:cubicBezTo>
                  <a:cubicBezTo>
                    <a:pt x="131" y="6"/>
                    <a:pt x="0" y="157"/>
                    <a:pt x="10" y="323"/>
                  </a:cubicBezTo>
                  <a:cubicBezTo>
                    <a:pt x="15" y="490"/>
                    <a:pt x="160" y="619"/>
                    <a:pt x="322" y="619"/>
                  </a:cubicBezTo>
                  <a:cubicBezTo>
                    <a:pt x="325" y="619"/>
                    <a:pt x="328" y="619"/>
                    <a:pt x="331" y="619"/>
                  </a:cubicBezTo>
                  <a:cubicBezTo>
                    <a:pt x="502" y="609"/>
                    <a:pt x="633" y="463"/>
                    <a:pt x="628" y="293"/>
                  </a:cubicBezTo>
                  <a:cubicBezTo>
                    <a:pt x="618" y="128"/>
                    <a:pt x="482" y="1"/>
                    <a:pt x="3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4" name="Google Shape;1674;p9"/>
            <p:cNvSpPr/>
            <p:nvPr/>
          </p:nvSpPr>
          <p:spPr>
            <a:xfrm>
              <a:off x="2912900" y="2645275"/>
              <a:ext cx="15850" cy="15500"/>
            </a:xfrm>
            <a:custGeom>
              <a:rect b="b" l="l" r="r" t="t"/>
              <a:pathLst>
                <a:path extrusionOk="0" h="620" w="634">
                  <a:moveTo>
                    <a:pt x="320" y="1"/>
                  </a:moveTo>
                  <a:cubicBezTo>
                    <a:pt x="314" y="1"/>
                    <a:pt x="308" y="1"/>
                    <a:pt x="302" y="1"/>
                  </a:cubicBezTo>
                  <a:cubicBezTo>
                    <a:pt x="131" y="11"/>
                    <a:pt x="1" y="157"/>
                    <a:pt x="6" y="328"/>
                  </a:cubicBezTo>
                  <a:cubicBezTo>
                    <a:pt x="16" y="492"/>
                    <a:pt x="151" y="619"/>
                    <a:pt x="314" y="619"/>
                  </a:cubicBezTo>
                  <a:cubicBezTo>
                    <a:pt x="320" y="619"/>
                    <a:pt x="326" y="619"/>
                    <a:pt x="332" y="619"/>
                  </a:cubicBezTo>
                  <a:cubicBezTo>
                    <a:pt x="503" y="609"/>
                    <a:pt x="633" y="468"/>
                    <a:pt x="623" y="298"/>
                  </a:cubicBezTo>
                  <a:cubicBezTo>
                    <a:pt x="618" y="133"/>
                    <a:pt x="483" y="1"/>
                    <a:pt x="3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5" name="Google Shape;1675;p9"/>
            <p:cNvSpPr/>
            <p:nvPr/>
          </p:nvSpPr>
          <p:spPr>
            <a:xfrm>
              <a:off x="2689675" y="2442000"/>
              <a:ext cx="15950" cy="15475"/>
            </a:xfrm>
            <a:custGeom>
              <a:rect b="b" l="l" r="r" t="t"/>
              <a:pathLst>
                <a:path extrusionOk="0" h="619" w="638">
                  <a:moveTo>
                    <a:pt x="325" y="1"/>
                  </a:moveTo>
                  <a:cubicBezTo>
                    <a:pt x="319" y="1"/>
                    <a:pt x="313" y="1"/>
                    <a:pt x="307" y="1"/>
                  </a:cubicBezTo>
                  <a:cubicBezTo>
                    <a:pt x="136" y="6"/>
                    <a:pt x="0" y="152"/>
                    <a:pt x="11" y="322"/>
                  </a:cubicBezTo>
                  <a:cubicBezTo>
                    <a:pt x="20" y="490"/>
                    <a:pt x="161" y="619"/>
                    <a:pt x="327" y="619"/>
                  </a:cubicBezTo>
                  <a:cubicBezTo>
                    <a:pt x="330" y="619"/>
                    <a:pt x="334" y="619"/>
                    <a:pt x="337" y="618"/>
                  </a:cubicBezTo>
                  <a:cubicBezTo>
                    <a:pt x="507" y="608"/>
                    <a:pt x="638" y="463"/>
                    <a:pt x="628" y="292"/>
                  </a:cubicBezTo>
                  <a:cubicBezTo>
                    <a:pt x="618" y="128"/>
                    <a:pt x="487" y="1"/>
                    <a:pt x="3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6" name="Google Shape;1676;p9"/>
            <p:cNvSpPr/>
            <p:nvPr/>
          </p:nvSpPr>
          <p:spPr>
            <a:xfrm>
              <a:off x="2682025" y="2741675"/>
              <a:ext cx="15950" cy="15475"/>
            </a:xfrm>
            <a:custGeom>
              <a:rect b="b" l="l" r="r" t="t"/>
              <a:pathLst>
                <a:path extrusionOk="0" h="619" w="638">
                  <a:moveTo>
                    <a:pt x="311" y="0"/>
                  </a:moveTo>
                  <a:cubicBezTo>
                    <a:pt x="308" y="0"/>
                    <a:pt x="305" y="0"/>
                    <a:pt x="301" y="0"/>
                  </a:cubicBezTo>
                  <a:cubicBezTo>
                    <a:pt x="131" y="10"/>
                    <a:pt x="0" y="156"/>
                    <a:pt x="10" y="326"/>
                  </a:cubicBezTo>
                  <a:cubicBezTo>
                    <a:pt x="15" y="491"/>
                    <a:pt x="151" y="618"/>
                    <a:pt x="313" y="618"/>
                  </a:cubicBezTo>
                  <a:cubicBezTo>
                    <a:pt x="319" y="618"/>
                    <a:pt x="325" y="618"/>
                    <a:pt x="332" y="618"/>
                  </a:cubicBezTo>
                  <a:cubicBezTo>
                    <a:pt x="502" y="613"/>
                    <a:pt x="638" y="467"/>
                    <a:pt x="628" y="296"/>
                  </a:cubicBezTo>
                  <a:cubicBezTo>
                    <a:pt x="618" y="129"/>
                    <a:pt x="478" y="0"/>
                    <a:pt x="3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7" name="Google Shape;1677;p9"/>
            <p:cNvSpPr/>
            <p:nvPr/>
          </p:nvSpPr>
          <p:spPr>
            <a:xfrm>
              <a:off x="2523775" y="2573200"/>
              <a:ext cx="54375" cy="52375"/>
            </a:xfrm>
            <a:custGeom>
              <a:rect b="b" l="l" r="r" t="t"/>
              <a:pathLst>
                <a:path extrusionOk="0" h="2095" w="2175">
                  <a:moveTo>
                    <a:pt x="1095" y="1"/>
                  </a:moveTo>
                  <a:cubicBezTo>
                    <a:pt x="973" y="1"/>
                    <a:pt x="858" y="21"/>
                    <a:pt x="754" y="59"/>
                  </a:cubicBezTo>
                  <a:lnTo>
                    <a:pt x="759" y="84"/>
                  </a:lnTo>
                  <a:cubicBezTo>
                    <a:pt x="804" y="350"/>
                    <a:pt x="628" y="601"/>
                    <a:pt x="362" y="651"/>
                  </a:cubicBezTo>
                  <a:cubicBezTo>
                    <a:pt x="332" y="656"/>
                    <a:pt x="302" y="659"/>
                    <a:pt x="272" y="659"/>
                  </a:cubicBezTo>
                  <a:cubicBezTo>
                    <a:pt x="223" y="659"/>
                    <a:pt x="173" y="651"/>
                    <a:pt x="126" y="636"/>
                  </a:cubicBezTo>
                  <a:cubicBezTo>
                    <a:pt x="81" y="736"/>
                    <a:pt x="51" y="852"/>
                    <a:pt x="46" y="967"/>
                  </a:cubicBezTo>
                  <a:cubicBezTo>
                    <a:pt x="1" y="1544"/>
                    <a:pt x="433" y="2046"/>
                    <a:pt x="1005" y="2091"/>
                  </a:cubicBezTo>
                  <a:cubicBezTo>
                    <a:pt x="1033" y="2094"/>
                    <a:pt x="1060" y="2095"/>
                    <a:pt x="1088" y="2095"/>
                  </a:cubicBezTo>
                  <a:cubicBezTo>
                    <a:pt x="1629" y="2095"/>
                    <a:pt x="2086" y="1677"/>
                    <a:pt x="2129" y="1128"/>
                  </a:cubicBezTo>
                  <a:cubicBezTo>
                    <a:pt x="2174" y="550"/>
                    <a:pt x="1743" y="48"/>
                    <a:pt x="1170" y="3"/>
                  </a:cubicBezTo>
                  <a:cubicBezTo>
                    <a:pt x="1145" y="2"/>
                    <a:pt x="1120" y="1"/>
                    <a:pt x="10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8" name="Google Shape;1678;p9"/>
            <p:cNvSpPr/>
            <p:nvPr/>
          </p:nvSpPr>
          <p:spPr>
            <a:xfrm>
              <a:off x="2526925" y="2574650"/>
              <a:ext cx="16975" cy="15050"/>
            </a:xfrm>
            <a:custGeom>
              <a:rect b="b" l="l" r="r" t="t"/>
              <a:pathLst>
                <a:path extrusionOk="0" h="602" w="679">
                  <a:moveTo>
                    <a:pt x="623" y="1"/>
                  </a:moveTo>
                  <a:cubicBezTo>
                    <a:pt x="347" y="91"/>
                    <a:pt x="116" y="302"/>
                    <a:pt x="0" y="578"/>
                  </a:cubicBezTo>
                  <a:cubicBezTo>
                    <a:pt x="47" y="593"/>
                    <a:pt x="97" y="601"/>
                    <a:pt x="146" y="601"/>
                  </a:cubicBezTo>
                  <a:cubicBezTo>
                    <a:pt x="176" y="601"/>
                    <a:pt x="206" y="598"/>
                    <a:pt x="236" y="593"/>
                  </a:cubicBezTo>
                  <a:cubicBezTo>
                    <a:pt x="502" y="543"/>
                    <a:pt x="678" y="292"/>
                    <a:pt x="633" y="26"/>
                  </a:cubicBezTo>
                  <a:lnTo>
                    <a:pt x="62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9" name="Google Shape;1679;p9"/>
            <p:cNvSpPr/>
            <p:nvPr/>
          </p:nvSpPr>
          <p:spPr>
            <a:xfrm>
              <a:off x="2517500" y="2565275"/>
              <a:ext cx="25125" cy="23825"/>
            </a:xfrm>
            <a:custGeom>
              <a:rect b="b" l="l" r="r" t="t"/>
              <a:pathLst>
                <a:path extrusionOk="0" h="953" w="1005">
                  <a:moveTo>
                    <a:pt x="535" y="0"/>
                  </a:moveTo>
                  <a:cubicBezTo>
                    <a:pt x="504" y="0"/>
                    <a:pt x="474" y="3"/>
                    <a:pt x="443" y="9"/>
                  </a:cubicBezTo>
                  <a:cubicBezTo>
                    <a:pt x="177" y="54"/>
                    <a:pt x="1" y="310"/>
                    <a:pt x="46" y="576"/>
                  </a:cubicBezTo>
                  <a:cubicBezTo>
                    <a:pt x="81" y="757"/>
                    <a:pt x="212" y="898"/>
                    <a:pt x="377" y="953"/>
                  </a:cubicBezTo>
                  <a:cubicBezTo>
                    <a:pt x="493" y="677"/>
                    <a:pt x="724" y="466"/>
                    <a:pt x="1005" y="376"/>
                  </a:cubicBezTo>
                  <a:cubicBezTo>
                    <a:pt x="952" y="155"/>
                    <a:pt x="755" y="0"/>
                    <a:pt x="53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0" name="Google Shape;1680;p9"/>
            <p:cNvSpPr/>
            <p:nvPr/>
          </p:nvSpPr>
          <p:spPr>
            <a:xfrm>
              <a:off x="2630200" y="2586200"/>
              <a:ext cx="191125" cy="152975"/>
            </a:xfrm>
            <a:custGeom>
              <a:rect b="b" l="l" r="r" t="t"/>
              <a:pathLst>
                <a:path extrusionOk="0" fill="none" h="6119" w="7645">
                  <a:moveTo>
                    <a:pt x="0" y="2154"/>
                  </a:moveTo>
                  <a:cubicBezTo>
                    <a:pt x="2043" y="4237"/>
                    <a:pt x="4764" y="5652"/>
                    <a:pt x="7645" y="6119"/>
                  </a:cubicBezTo>
                  <a:cubicBezTo>
                    <a:pt x="7645" y="5612"/>
                    <a:pt x="7464" y="5035"/>
                    <a:pt x="7228" y="4588"/>
                  </a:cubicBezTo>
                  <a:cubicBezTo>
                    <a:pt x="6154" y="2570"/>
                    <a:pt x="4392" y="929"/>
                    <a:pt x="2304" y="0"/>
                  </a:cubicBezTo>
                </a:path>
              </a:pathLst>
            </a:custGeom>
            <a:solidFill>
              <a:schemeClr val="accent6"/>
            </a:solidFill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1" name="Google Shape;1681;p9"/>
            <p:cNvSpPr/>
            <p:nvPr/>
          </p:nvSpPr>
          <p:spPr>
            <a:xfrm>
              <a:off x="2584275" y="2455325"/>
              <a:ext cx="32650" cy="284475"/>
            </a:xfrm>
            <a:custGeom>
              <a:rect b="b" l="l" r="r" t="t"/>
              <a:pathLst>
                <a:path extrusionOk="0" fill="none" h="11379" w="1306">
                  <a:moveTo>
                    <a:pt x="301" y="0"/>
                  </a:moveTo>
                  <a:cubicBezTo>
                    <a:pt x="919" y="1245"/>
                    <a:pt x="1064" y="2665"/>
                    <a:pt x="1150" y="4051"/>
                  </a:cubicBezTo>
                  <a:cubicBezTo>
                    <a:pt x="1305" y="6530"/>
                    <a:pt x="1275" y="9155"/>
                    <a:pt x="45" y="11304"/>
                  </a:cubicBezTo>
                  <a:cubicBezTo>
                    <a:pt x="30" y="11329"/>
                    <a:pt x="15" y="11354"/>
                    <a:pt x="0" y="11379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2" name="Google Shape;1682;p9"/>
            <p:cNvSpPr/>
            <p:nvPr/>
          </p:nvSpPr>
          <p:spPr>
            <a:xfrm>
              <a:off x="3085950" y="2625475"/>
              <a:ext cx="78950" cy="27625"/>
            </a:xfrm>
            <a:custGeom>
              <a:rect b="b" l="l" r="r" t="t"/>
              <a:pathLst>
                <a:path extrusionOk="0" fill="none" h="1105" w="3158">
                  <a:moveTo>
                    <a:pt x="1" y="0"/>
                  </a:moveTo>
                  <a:cubicBezTo>
                    <a:pt x="613" y="432"/>
                    <a:pt x="1356" y="628"/>
                    <a:pt x="2079" y="818"/>
                  </a:cubicBezTo>
                  <a:cubicBezTo>
                    <a:pt x="2440" y="914"/>
                    <a:pt x="2796" y="1009"/>
                    <a:pt x="3158" y="1105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3" name="Google Shape;1683;p9"/>
            <p:cNvSpPr/>
            <p:nvPr/>
          </p:nvSpPr>
          <p:spPr>
            <a:xfrm>
              <a:off x="2912775" y="2401350"/>
              <a:ext cx="15975" cy="23125"/>
            </a:xfrm>
            <a:custGeom>
              <a:rect b="b" l="l" r="r" t="t"/>
              <a:pathLst>
                <a:path extrusionOk="0" fill="none" h="925" w="639">
                  <a:moveTo>
                    <a:pt x="1" y="924"/>
                  </a:moveTo>
                  <a:cubicBezTo>
                    <a:pt x="106" y="779"/>
                    <a:pt x="207" y="628"/>
                    <a:pt x="307" y="483"/>
                  </a:cubicBezTo>
                  <a:cubicBezTo>
                    <a:pt x="417" y="322"/>
                    <a:pt x="528" y="161"/>
                    <a:pt x="638" y="1"/>
                  </a:cubicBezTo>
                </a:path>
              </a:pathLst>
            </a:custGeom>
            <a:solidFill>
              <a:schemeClr val="accent6"/>
            </a:solidFill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4" name="Google Shape;1684;p9"/>
            <p:cNvSpPr/>
            <p:nvPr/>
          </p:nvSpPr>
          <p:spPr>
            <a:xfrm>
              <a:off x="2926575" y="2410025"/>
              <a:ext cx="17975" cy="24225"/>
            </a:xfrm>
            <a:custGeom>
              <a:rect b="b" l="l" r="r" t="t"/>
              <a:pathLst>
                <a:path extrusionOk="0" fill="none" h="969" w="719">
                  <a:moveTo>
                    <a:pt x="1" y="969"/>
                  </a:moveTo>
                  <a:cubicBezTo>
                    <a:pt x="126" y="803"/>
                    <a:pt x="252" y="633"/>
                    <a:pt x="377" y="467"/>
                  </a:cubicBezTo>
                  <a:cubicBezTo>
                    <a:pt x="488" y="311"/>
                    <a:pt x="603" y="156"/>
                    <a:pt x="719" y="0"/>
                  </a:cubicBezTo>
                </a:path>
              </a:pathLst>
            </a:custGeom>
            <a:solidFill>
              <a:schemeClr val="accent6"/>
            </a:solidFill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5" name="Google Shape;1685;p9"/>
            <p:cNvSpPr/>
            <p:nvPr/>
          </p:nvSpPr>
          <p:spPr>
            <a:xfrm>
              <a:off x="2740250" y="2515050"/>
              <a:ext cx="34400" cy="46450"/>
            </a:xfrm>
            <a:custGeom>
              <a:rect b="b" l="l" r="r" t="t"/>
              <a:pathLst>
                <a:path extrusionOk="0" fill="none" h="1858" w="1376">
                  <a:moveTo>
                    <a:pt x="91" y="1802"/>
                  </a:moveTo>
                  <a:cubicBezTo>
                    <a:pt x="593" y="1857"/>
                    <a:pt x="1300" y="1602"/>
                    <a:pt x="1366" y="1069"/>
                  </a:cubicBezTo>
                  <a:cubicBezTo>
                    <a:pt x="1376" y="989"/>
                    <a:pt x="1371" y="899"/>
                    <a:pt x="1345" y="803"/>
                  </a:cubicBezTo>
                  <a:cubicBezTo>
                    <a:pt x="1200" y="241"/>
                    <a:pt x="512" y="20"/>
                    <a:pt x="0" y="0"/>
                  </a:cubicBezTo>
                </a:path>
              </a:pathLst>
            </a:custGeom>
            <a:solidFill>
              <a:schemeClr val="accent6"/>
            </a:solidFill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6" name="Google Shape;1686;p9"/>
            <p:cNvSpPr/>
            <p:nvPr/>
          </p:nvSpPr>
          <p:spPr>
            <a:xfrm>
              <a:off x="2773500" y="2541650"/>
              <a:ext cx="24250" cy="47575"/>
            </a:xfrm>
            <a:custGeom>
              <a:rect b="b" l="l" r="r" t="t"/>
              <a:pathLst>
                <a:path extrusionOk="0" fill="none" h="1903" w="970">
                  <a:moveTo>
                    <a:pt x="0" y="0"/>
                  </a:moveTo>
                  <a:cubicBezTo>
                    <a:pt x="10" y="5"/>
                    <a:pt x="26" y="5"/>
                    <a:pt x="36" y="5"/>
                  </a:cubicBezTo>
                  <a:cubicBezTo>
                    <a:pt x="437" y="81"/>
                    <a:pt x="778" y="402"/>
                    <a:pt x="869" y="799"/>
                  </a:cubicBezTo>
                  <a:cubicBezTo>
                    <a:pt x="969" y="1205"/>
                    <a:pt x="788" y="1662"/>
                    <a:pt x="447" y="1903"/>
                  </a:cubicBezTo>
                </a:path>
              </a:pathLst>
            </a:custGeom>
            <a:solidFill>
              <a:schemeClr val="accent6"/>
            </a:solidFill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7" name="Google Shape;1687;p9"/>
            <p:cNvSpPr/>
            <p:nvPr/>
          </p:nvSpPr>
          <p:spPr>
            <a:xfrm>
              <a:off x="2775125" y="2498100"/>
              <a:ext cx="28775" cy="42450"/>
            </a:xfrm>
            <a:custGeom>
              <a:rect b="b" l="l" r="r" t="t"/>
              <a:pathLst>
                <a:path extrusionOk="0" fill="none" h="1698" w="1151">
                  <a:moveTo>
                    <a:pt x="1" y="1662"/>
                  </a:moveTo>
                  <a:cubicBezTo>
                    <a:pt x="397" y="1697"/>
                    <a:pt x="804" y="1466"/>
                    <a:pt x="974" y="1110"/>
                  </a:cubicBezTo>
                  <a:cubicBezTo>
                    <a:pt x="1150" y="754"/>
                    <a:pt x="1080" y="292"/>
                    <a:pt x="814" y="1"/>
                  </a:cubicBezTo>
                </a:path>
              </a:pathLst>
            </a:custGeom>
            <a:solidFill>
              <a:schemeClr val="accent6"/>
            </a:solidFill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8" name="Google Shape;1688;p9"/>
            <p:cNvSpPr/>
            <p:nvPr/>
          </p:nvSpPr>
          <p:spPr>
            <a:xfrm>
              <a:off x="2438575" y="2594850"/>
              <a:ext cx="63275" cy="18850"/>
            </a:xfrm>
            <a:custGeom>
              <a:rect b="b" l="l" r="r" t="t"/>
              <a:pathLst>
                <a:path extrusionOk="0" fill="none" h="754" w="2531">
                  <a:moveTo>
                    <a:pt x="1" y="663"/>
                  </a:moveTo>
                  <a:cubicBezTo>
                    <a:pt x="453" y="728"/>
                    <a:pt x="914" y="754"/>
                    <a:pt x="1366" y="668"/>
                  </a:cubicBezTo>
                  <a:cubicBezTo>
                    <a:pt x="1793" y="583"/>
                    <a:pt x="2209" y="382"/>
                    <a:pt x="2490" y="51"/>
                  </a:cubicBezTo>
                  <a:cubicBezTo>
                    <a:pt x="2505" y="36"/>
                    <a:pt x="2521" y="21"/>
                    <a:pt x="2531" y="1"/>
                  </a:cubicBezTo>
                </a:path>
              </a:pathLst>
            </a:custGeom>
            <a:solidFill>
              <a:schemeClr val="accent6"/>
            </a:solidFill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9" name="Google Shape;1689;p9"/>
            <p:cNvSpPr/>
            <p:nvPr/>
          </p:nvSpPr>
          <p:spPr>
            <a:xfrm>
              <a:off x="2492175" y="2591850"/>
              <a:ext cx="15700" cy="13825"/>
            </a:xfrm>
            <a:custGeom>
              <a:rect b="b" l="l" r="r" t="t"/>
              <a:pathLst>
                <a:path extrusionOk="0" fill="none" h="553" w="628">
                  <a:moveTo>
                    <a:pt x="0" y="0"/>
                  </a:moveTo>
                  <a:cubicBezTo>
                    <a:pt x="126" y="30"/>
                    <a:pt x="246" y="91"/>
                    <a:pt x="346" y="171"/>
                  </a:cubicBezTo>
                  <a:cubicBezTo>
                    <a:pt x="472" y="271"/>
                    <a:pt x="567" y="402"/>
                    <a:pt x="627" y="552"/>
                  </a:cubicBezTo>
                </a:path>
              </a:pathLst>
            </a:custGeom>
            <a:solidFill>
              <a:schemeClr val="accent6"/>
            </a:solidFill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0" name="Google Shape;1690;p9"/>
            <p:cNvSpPr/>
            <p:nvPr/>
          </p:nvSpPr>
          <p:spPr>
            <a:xfrm>
              <a:off x="2871750" y="2749450"/>
              <a:ext cx="11700" cy="24500"/>
            </a:xfrm>
            <a:custGeom>
              <a:rect b="b" l="l" r="r" t="t"/>
              <a:pathLst>
                <a:path extrusionOk="0" fill="none" h="980" w="468">
                  <a:moveTo>
                    <a:pt x="1" y="0"/>
                  </a:moveTo>
                  <a:cubicBezTo>
                    <a:pt x="136" y="337"/>
                    <a:pt x="292" y="663"/>
                    <a:pt x="467" y="979"/>
                  </a:cubicBezTo>
                </a:path>
              </a:pathLst>
            </a:custGeom>
            <a:solidFill>
              <a:schemeClr val="accent6"/>
            </a:solidFill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1" name="Google Shape;1691;p9"/>
            <p:cNvSpPr/>
            <p:nvPr/>
          </p:nvSpPr>
          <p:spPr>
            <a:xfrm>
              <a:off x="2887425" y="2740800"/>
              <a:ext cx="10700" cy="24600"/>
            </a:xfrm>
            <a:custGeom>
              <a:rect b="b" l="l" r="r" t="t"/>
              <a:pathLst>
                <a:path extrusionOk="0" fill="none" h="984" w="428">
                  <a:moveTo>
                    <a:pt x="1" y="0"/>
                  </a:moveTo>
                  <a:cubicBezTo>
                    <a:pt x="141" y="326"/>
                    <a:pt x="287" y="653"/>
                    <a:pt x="428" y="984"/>
                  </a:cubicBezTo>
                </a:path>
              </a:pathLst>
            </a:custGeom>
            <a:solidFill>
              <a:schemeClr val="accent6"/>
            </a:solidFill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2" name="Google Shape;1692;p9"/>
            <p:cNvSpPr/>
            <p:nvPr/>
          </p:nvSpPr>
          <p:spPr>
            <a:xfrm>
              <a:off x="2650525" y="2634375"/>
              <a:ext cx="109700" cy="67025"/>
            </a:xfrm>
            <a:custGeom>
              <a:rect b="b" l="l" r="r" t="t"/>
              <a:pathLst>
                <a:path extrusionOk="0" fill="none" h="2681" w="4388">
                  <a:moveTo>
                    <a:pt x="0" y="1"/>
                  </a:moveTo>
                  <a:cubicBezTo>
                    <a:pt x="1321" y="1110"/>
                    <a:pt x="2806" y="2018"/>
                    <a:pt x="4387" y="2681"/>
                  </a:cubicBezTo>
                </a:path>
              </a:pathLst>
            </a:custGeom>
            <a:solidFill>
              <a:schemeClr val="accent6"/>
            </a:solidFill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3" name="Google Shape;1693;p9"/>
            <p:cNvSpPr/>
            <p:nvPr/>
          </p:nvSpPr>
          <p:spPr>
            <a:xfrm>
              <a:off x="2536325" y="2531850"/>
              <a:ext cx="47975" cy="43325"/>
            </a:xfrm>
            <a:custGeom>
              <a:rect b="b" l="l" r="r" t="t"/>
              <a:pathLst>
                <a:path extrusionOk="0" fill="none" h="1733" w="1919">
                  <a:moveTo>
                    <a:pt x="1" y="21"/>
                  </a:moveTo>
                  <a:cubicBezTo>
                    <a:pt x="1030" y="1"/>
                    <a:pt x="1813" y="794"/>
                    <a:pt x="1918" y="1733"/>
                  </a:cubicBezTo>
                </a:path>
              </a:pathLst>
            </a:custGeom>
            <a:noFill/>
            <a:ln cap="rnd" cmpd="sng" w="10425">
              <a:solidFill>
                <a:schemeClr val="accent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94" name="Google Shape;1694;p9"/>
          <p:cNvGrpSpPr/>
          <p:nvPr/>
        </p:nvGrpSpPr>
        <p:grpSpPr>
          <a:xfrm>
            <a:off x="-658384" y="3453275"/>
            <a:ext cx="2074856" cy="1830674"/>
            <a:chOff x="2489900" y="3367200"/>
            <a:chExt cx="903250" cy="796950"/>
          </a:xfrm>
        </p:grpSpPr>
        <p:sp>
          <p:nvSpPr>
            <p:cNvPr id="1695" name="Google Shape;1695;p9"/>
            <p:cNvSpPr/>
            <p:nvPr/>
          </p:nvSpPr>
          <p:spPr>
            <a:xfrm>
              <a:off x="2713025" y="3820200"/>
              <a:ext cx="71425" cy="42300"/>
            </a:xfrm>
            <a:custGeom>
              <a:rect b="b" l="l" r="r" t="t"/>
              <a:pathLst>
                <a:path extrusionOk="0" h="1692" w="2857">
                  <a:moveTo>
                    <a:pt x="1817" y="0"/>
                  </a:moveTo>
                  <a:cubicBezTo>
                    <a:pt x="1205" y="131"/>
                    <a:pt x="597" y="286"/>
                    <a:pt x="0" y="477"/>
                  </a:cubicBezTo>
                  <a:cubicBezTo>
                    <a:pt x="226" y="868"/>
                    <a:pt x="417" y="1290"/>
                    <a:pt x="633" y="1692"/>
                  </a:cubicBezTo>
                  <a:cubicBezTo>
                    <a:pt x="1365" y="1521"/>
                    <a:pt x="2108" y="1395"/>
                    <a:pt x="2856" y="1300"/>
                  </a:cubicBezTo>
                  <a:cubicBezTo>
                    <a:pt x="2610" y="1104"/>
                    <a:pt x="2389" y="888"/>
                    <a:pt x="2199" y="637"/>
                  </a:cubicBezTo>
                  <a:cubicBezTo>
                    <a:pt x="2053" y="442"/>
                    <a:pt x="1928" y="221"/>
                    <a:pt x="181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6" name="Google Shape;1696;p9"/>
            <p:cNvSpPr/>
            <p:nvPr/>
          </p:nvSpPr>
          <p:spPr>
            <a:xfrm>
              <a:off x="2908525" y="3960850"/>
              <a:ext cx="141175" cy="150100"/>
            </a:xfrm>
            <a:custGeom>
              <a:rect b="b" l="l" r="r" t="t"/>
              <a:pathLst>
                <a:path extrusionOk="0" h="6004" w="5647">
                  <a:moveTo>
                    <a:pt x="0" y="1"/>
                  </a:moveTo>
                  <a:cubicBezTo>
                    <a:pt x="141" y="764"/>
                    <a:pt x="276" y="1527"/>
                    <a:pt x="412" y="2294"/>
                  </a:cubicBezTo>
                  <a:cubicBezTo>
                    <a:pt x="1747" y="3444"/>
                    <a:pt x="3233" y="4498"/>
                    <a:pt x="3840" y="6004"/>
                  </a:cubicBezTo>
                  <a:lnTo>
                    <a:pt x="5647" y="6004"/>
                  </a:lnTo>
                  <a:cubicBezTo>
                    <a:pt x="5361" y="4307"/>
                    <a:pt x="4056" y="3273"/>
                    <a:pt x="2675" y="2274"/>
                  </a:cubicBezTo>
                  <a:cubicBezTo>
                    <a:pt x="1712" y="1572"/>
                    <a:pt x="713" y="884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7" name="Google Shape;1697;p9"/>
            <p:cNvSpPr/>
            <p:nvPr/>
          </p:nvSpPr>
          <p:spPr>
            <a:xfrm>
              <a:off x="2671350" y="3718300"/>
              <a:ext cx="89875" cy="101925"/>
            </a:xfrm>
            <a:custGeom>
              <a:rect b="b" l="l" r="r" t="t"/>
              <a:pathLst>
                <a:path extrusionOk="0" h="4077" w="3595">
                  <a:moveTo>
                    <a:pt x="16" y="0"/>
                  </a:moveTo>
                  <a:lnTo>
                    <a:pt x="1" y="41"/>
                  </a:lnTo>
                  <a:cubicBezTo>
                    <a:pt x="181" y="487"/>
                    <a:pt x="297" y="954"/>
                    <a:pt x="472" y="1396"/>
                  </a:cubicBezTo>
                  <a:cubicBezTo>
                    <a:pt x="1195" y="1662"/>
                    <a:pt x="1963" y="1868"/>
                    <a:pt x="2505" y="2410"/>
                  </a:cubicBezTo>
                  <a:cubicBezTo>
                    <a:pt x="2967" y="2866"/>
                    <a:pt x="3193" y="3494"/>
                    <a:pt x="3484" y="4076"/>
                  </a:cubicBezTo>
                  <a:cubicBezTo>
                    <a:pt x="3494" y="4071"/>
                    <a:pt x="3504" y="4071"/>
                    <a:pt x="3514" y="4066"/>
                  </a:cubicBezTo>
                  <a:cubicBezTo>
                    <a:pt x="3564" y="3238"/>
                    <a:pt x="3595" y="2400"/>
                    <a:pt x="3564" y="1566"/>
                  </a:cubicBezTo>
                  <a:lnTo>
                    <a:pt x="3579" y="1556"/>
                  </a:lnTo>
                  <a:cubicBezTo>
                    <a:pt x="3208" y="1004"/>
                    <a:pt x="2781" y="537"/>
                    <a:pt x="2149" y="342"/>
                  </a:cubicBezTo>
                  <a:cubicBezTo>
                    <a:pt x="1617" y="176"/>
                    <a:pt x="1050" y="246"/>
                    <a:pt x="508" y="141"/>
                  </a:cubicBezTo>
                  <a:cubicBezTo>
                    <a:pt x="342" y="111"/>
                    <a:pt x="176" y="61"/>
                    <a:pt x="1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8" name="Google Shape;1698;p9"/>
            <p:cNvSpPr/>
            <p:nvPr/>
          </p:nvSpPr>
          <p:spPr>
            <a:xfrm>
              <a:off x="3088950" y="3831350"/>
              <a:ext cx="93025" cy="154125"/>
            </a:xfrm>
            <a:custGeom>
              <a:rect b="b" l="l" r="r" t="t"/>
              <a:pathLst>
                <a:path extrusionOk="0" h="6165" w="3721">
                  <a:moveTo>
                    <a:pt x="1045" y="1"/>
                  </a:moveTo>
                  <a:cubicBezTo>
                    <a:pt x="739" y="959"/>
                    <a:pt x="327" y="1893"/>
                    <a:pt x="1" y="2852"/>
                  </a:cubicBezTo>
                  <a:lnTo>
                    <a:pt x="66" y="2877"/>
                  </a:lnTo>
                  <a:cubicBezTo>
                    <a:pt x="935" y="4006"/>
                    <a:pt x="1848" y="5105"/>
                    <a:pt x="2807" y="6164"/>
                  </a:cubicBezTo>
                  <a:cubicBezTo>
                    <a:pt x="3123" y="5135"/>
                    <a:pt x="3494" y="4112"/>
                    <a:pt x="3720" y="3073"/>
                  </a:cubicBezTo>
                  <a:cubicBezTo>
                    <a:pt x="2772" y="2099"/>
                    <a:pt x="1878" y="1070"/>
                    <a:pt x="10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9" name="Google Shape;1699;p9"/>
            <p:cNvSpPr/>
            <p:nvPr/>
          </p:nvSpPr>
          <p:spPr>
            <a:xfrm>
              <a:off x="3157725" y="3563950"/>
              <a:ext cx="41800" cy="101425"/>
            </a:xfrm>
            <a:custGeom>
              <a:rect b="b" l="l" r="r" t="t"/>
              <a:pathLst>
                <a:path extrusionOk="0" h="4057" w="1672">
                  <a:moveTo>
                    <a:pt x="1401" y="1"/>
                  </a:moveTo>
                  <a:cubicBezTo>
                    <a:pt x="1014" y="819"/>
                    <a:pt x="578" y="1667"/>
                    <a:pt x="156" y="2465"/>
                  </a:cubicBezTo>
                  <a:cubicBezTo>
                    <a:pt x="136" y="2445"/>
                    <a:pt x="116" y="2425"/>
                    <a:pt x="96" y="2400"/>
                  </a:cubicBezTo>
                  <a:cubicBezTo>
                    <a:pt x="61" y="2922"/>
                    <a:pt x="21" y="3444"/>
                    <a:pt x="1" y="3966"/>
                  </a:cubicBezTo>
                  <a:cubicBezTo>
                    <a:pt x="31" y="3996"/>
                    <a:pt x="61" y="4026"/>
                    <a:pt x="91" y="4056"/>
                  </a:cubicBezTo>
                  <a:cubicBezTo>
                    <a:pt x="618" y="3379"/>
                    <a:pt x="1080" y="2691"/>
                    <a:pt x="1607" y="2013"/>
                  </a:cubicBezTo>
                  <a:lnTo>
                    <a:pt x="1672" y="2003"/>
                  </a:lnTo>
                  <a:cubicBezTo>
                    <a:pt x="1592" y="1336"/>
                    <a:pt x="1516" y="668"/>
                    <a:pt x="14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0" name="Google Shape;1700;p9"/>
            <p:cNvSpPr/>
            <p:nvPr/>
          </p:nvSpPr>
          <p:spPr>
            <a:xfrm>
              <a:off x="2728825" y="3852700"/>
              <a:ext cx="190125" cy="166275"/>
            </a:xfrm>
            <a:custGeom>
              <a:rect b="b" l="l" r="r" t="t"/>
              <a:pathLst>
                <a:path extrusionOk="0" h="6651" w="7605">
                  <a:moveTo>
                    <a:pt x="2224" y="0"/>
                  </a:moveTo>
                  <a:cubicBezTo>
                    <a:pt x="1476" y="95"/>
                    <a:pt x="733" y="221"/>
                    <a:pt x="1" y="392"/>
                  </a:cubicBezTo>
                  <a:cubicBezTo>
                    <a:pt x="201" y="758"/>
                    <a:pt x="422" y="1109"/>
                    <a:pt x="708" y="1410"/>
                  </a:cubicBezTo>
                  <a:cubicBezTo>
                    <a:pt x="1481" y="2229"/>
                    <a:pt x="2651" y="2610"/>
                    <a:pt x="3353" y="3493"/>
                  </a:cubicBezTo>
                  <a:cubicBezTo>
                    <a:pt x="3966" y="4261"/>
                    <a:pt x="4126" y="5285"/>
                    <a:pt x="4443" y="6214"/>
                  </a:cubicBezTo>
                  <a:cubicBezTo>
                    <a:pt x="4458" y="6259"/>
                    <a:pt x="4473" y="6299"/>
                    <a:pt x="4488" y="6339"/>
                  </a:cubicBezTo>
                  <a:lnTo>
                    <a:pt x="4548" y="6319"/>
                  </a:lnTo>
                  <a:cubicBezTo>
                    <a:pt x="4814" y="6334"/>
                    <a:pt x="5080" y="6354"/>
                    <a:pt x="5346" y="6380"/>
                  </a:cubicBezTo>
                  <a:cubicBezTo>
                    <a:pt x="6104" y="6450"/>
                    <a:pt x="6857" y="6545"/>
                    <a:pt x="7605" y="6651"/>
                  </a:cubicBezTo>
                  <a:cubicBezTo>
                    <a:pt x="7605" y="6641"/>
                    <a:pt x="7600" y="6631"/>
                    <a:pt x="7600" y="6620"/>
                  </a:cubicBezTo>
                  <a:cubicBezTo>
                    <a:pt x="6606" y="5767"/>
                    <a:pt x="5692" y="4864"/>
                    <a:pt x="5271" y="3679"/>
                  </a:cubicBezTo>
                  <a:cubicBezTo>
                    <a:pt x="5090" y="3177"/>
                    <a:pt x="5005" y="2640"/>
                    <a:pt x="4754" y="2173"/>
                  </a:cubicBezTo>
                  <a:cubicBezTo>
                    <a:pt x="4227" y="1180"/>
                    <a:pt x="3097" y="708"/>
                    <a:pt x="22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1" name="Google Shape;1701;p9"/>
            <p:cNvSpPr/>
            <p:nvPr/>
          </p:nvSpPr>
          <p:spPr>
            <a:xfrm>
              <a:off x="2512875" y="3681350"/>
              <a:ext cx="170425" cy="86025"/>
            </a:xfrm>
            <a:custGeom>
              <a:rect b="b" l="l" r="r" t="t"/>
              <a:pathLst>
                <a:path extrusionOk="0" h="3441" w="6817">
                  <a:moveTo>
                    <a:pt x="371" y="1"/>
                  </a:moveTo>
                  <a:cubicBezTo>
                    <a:pt x="252" y="1"/>
                    <a:pt x="132" y="6"/>
                    <a:pt x="10" y="18"/>
                  </a:cubicBezTo>
                  <a:lnTo>
                    <a:pt x="0" y="98"/>
                  </a:lnTo>
                  <a:cubicBezTo>
                    <a:pt x="849" y="203"/>
                    <a:pt x="1777" y="821"/>
                    <a:pt x="2329" y="1403"/>
                  </a:cubicBezTo>
                  <a:cubicBezTo>
                    <a:pt x="2957" y="2071"/>
                    <a:pt x="3474" y="2874"/>
                    <a:pt x="4176" y="3441"/>
                  </a:cubicBezTo>
                  <a:cubicBezTo>
                    <a:pt x="4508" y="3371"/>
                    <a:pt x="4839" y="3300"/>
                    <a:pt x="5165" y="3230"/>
                  </a:cubicBezTo>
                  <a:cubicBezTo>
                    <a:pt x="5717" y="3115"/>
                    <a:pt x="6264" y="2994"/>
                    <a:pt x="6817" y="2879"/>
                  </a:cubicBezTo>
                  <a:cubicBezTo>
                    <a:pt x="6817" y="2879"/>
                    <a:pt x="6811" y="2879"/>
                    <a:pt x="6811" y="2874"/>
                  </a:cubicBezTo>
                  <a:cubicBezTo>
                    <a:pt x="6726" y="2844"/>
                    <a:pt x="6641" y="2808"/>
                    <a:pt x="6556" y="2778"/>
                  </a:cubicBezTo>
                  <a:cubicBezTo>
                    <a:pt x="4435" y="1930"/>
                    <a:pt x="2600" y="1"/>
                    <a:pt x="3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2" name="Google Shape;1702;p9"/>
            <p:cNvSpPr/>
            <p:nvPr/>
          </p:nvSpPr>
          <p:spPr>
            <a:xfrm>
              <a:off x="2758450" y="3757200"/>
              <a:ext cx="28625" cy="95525"/>
            </a:xfrm>
            <a:custGeom>
              <a:rect b="b" l="l" r="r" t="t"/>
              <a:pathLst>
                <a:path extrusionOk="0" h="3821" w="1145">
                  <a:moveTo>
                    <a:pt x="95" y="0"/>
                  </a:moveTo>
                  <a:lnTo>
                    <a:pt x="80" y="10"/>
                  </a:lnTo>
                  <a:cubicBezTo>
                    <a:pt x="111" y="844"/>
                    <a:pt x="80" y="1682"/>
                    <a:pt x="30" y="2510"/>
                  </a:cubicBezTo>
                  <a:cubicBezTo>
                    <a:pt x="20" y="2515"/>
                    <a:pt x="10" y="2515"/>
                    <a:pt x="0" y="2520"/>
                  </a:cubicBezTo>
                  <a:cubicBezTo>
                    <a:pt x="111" y="2741"/>
                    <a:pt x="236" y="2962"/>
                    <a:pt x="382" y="3157"/>
                  </a:cubicBezTo>
                  <a:cubicBezTo>
                    <a:pt x="572" y="3408"/>
                    <a:pt x="793" y="3624"/>
                    <a:pt x="1039" y="3820"/>
                  </a:cubicBezTo>
                  <a:cubicBezTo>
                    <a:pt x="1064" y="3815"/>
                    <a:pt x="1089" y="3815"/>
                    <a:pt x="1114" y="3810"/>
                  </a:cubicBezTo>
                  <a:cubicBezTo>
                    <a:pt x="1144" y="3107"/>
                    <a:pt x="1104" y="2369"/>
                    <a:pt x="1124" y="1667"/>
                  </a:cubicBezTo>
                  <a:cubicBezTo>
                    <a:pt x="748" y="1135"/>
                    <a:pt x="447" y="527"/>
                    <a:pt x="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3" name="Google Shape;1703;p9"/>
            <p:cNvSpPr/>
            <p:nvPr/>
          </p:nvSpPr>
          <p:spPr>
            <a:xfrm>
              <a:off x="3069250" y="3902625"/>
              <a:ext cx="89875" cy="208325"/>
            </a:xfrm>
            <a:custGeom>
              <a:rect b="b" l="l" r="r" t="t"/>
              <a:pathLst>
                <a:path extrusionOk="0" h="8333" w="3595">
                  <a:moveTo>
                    <a:pt x="789" y="1"/>
                  </a:moveTo>
                  <a:cubicBezTo>
                    <a:pt x="754" y="101"/>
                    <a:pt x="719" y="201"/>
                    <a:pt x="689" y="302"/>
                  </a:cubicBezTo>
                  <a:cubicBezTo>
                    <a:pt x="302" y="1522"/>
                    <a:pt x="1" y="2917"/>
                    <a:pt x="237" y="4202"/>
                  </a:cubicBezTo>
                  <a:cubicBezTo>
                    <a:pt x="458" y="4694"/>
                    <a:pt x="684" y="5181"/>
                    <a:pt x="874" y="5688"/>
                  </a:cubicBezTo>
                  <a:cubicBezTo>
                    <a:pt x="1196" y="6521"/>
                    <a:pt x="1421" y="7444"/>
                    <a:pt x="1411" y="8333"/>
                  </a:cubicBezTo>
                  <a:lnTo>
                    <a:pt x="3063" y="8333"/>
                  </a:lnTo>
                  <a:cubicBezTo>
                    <a:pt x="3033" y="7650"/>
                    <a:pt x="2967" y="6957"/>
                    <a:pt x="2997" y="6275"/>
                  </a:cubicBezTo>
                  <a:cubicBezTo>
                    <a:pt x="3043" y="5271"/>
                    <a:pt x="3299" y="4287"/>
                    <a:pt x="3595" y="3313"/>
                  </a:cubicBezTo>
                  <a:cubicBezTo>
                    <a:pt x="2636" y="2254"/>
                    <a:pt x="1723" y="1155"/>
                    <a:pt x="854" y="26"/>
                  </a:cubicBezTo>
                  <a:lnTo>
                    <a:pt x="78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4" name="Google Shape;1704;p9"/>
            <p:cNvSpPr/>
            <p:nvPr/>
          </p:nvSpPr>
          <p:spPr>
            <a:xfrm>
              <a:off x="3156850" y="3614025"/>
              <a:ext cx="95650" cy="296775"/>
            </a:xfrm>
            <a:custGeom>
              <a:rect b="b" l="l" r="r" t="t"/>
              <a:pathLst>
                <a:path extrusionOk="0" h="11871" w="3826">
                  <a:moveTo>
                    <a:pt x="1707" y="0"/>
                  </a:moveTo>
                  <a:lnTo>
                    <a:pt x="1642" y="10"/>
                  </a:lnTo>
                  <a:cubicBezTo>
                    <a:pt x="1115" y="688"/>
                    <a:pt x="653" y="1376"/>
                    <a:pt x="126" y="2053"/>
                  </a:cubicBezTo>
                  <a:cubicBezTo>
                    <a:pt x="96" y="2023"/>
                    <a:pt x="66" y="1993"/>
                    <a:pt x="36" y="1963"/>
                  </a:cubicBezTo>
                  <a:lnTo>
                    <a:pt x="36" y="1963"/>
                  </a:lnTo>
                  <a:cubicBezTo>
                    <a:pt x="0" y="2826"/>
                    <a:pt x="10" y="3690"/>
                    <a:pt x="141" y="4543"/>
                  </a:cubicBezTo>
                  <a:cubicBezTo>
                    <a:pt x="407" y="6295"/>
                    <a:pt x="1175" y="7961"/>
                    <a:pt x="1225" y="9733"/>
                  </a:cubicBezTo>
                  <a:cubicBezTo>
                    <a:pt x="1245" y="10420"/>
                    <a:pt x="1155" y="11093"/>
                    <a:pt x="1004" y="11766"/>
                  </a:cubicBezTo>
                  <a:cubicBezTo>
                    <a:pt x="1039" y="11801"/>
                    <a:pt x="1075" y="11836"/>
                    <a:pt x="1105" y="11871"/>
                  </a:cubicBezTo>
                  <a:cubicBezTo>
                    <a:pt x="2013" y="10601"/>
                    <a:pt x="2927" y="9276"/>
                    <a:pt x="3825" y="8006"/>
                  </a:cubicBezTo>
                  <a:cubicBezTo>
                    <a:pt x="3785" y="7765"/>
                    <a:pt x="3735" y="7524"/>
                    <a:pt x="3675" y="7288"/>
                  </a:cubicBezTo>
                  <a:cubicBezTo>
                    <a:pt x="3514" y="6666"/>
                    <a:pt x="3293" y="6054"/>
                    <a:pt x="3062" y="5441"/>
                  </a:cubicBezTo>
                  <a:cubicBezTo>
                    <a:pt x="2751" y="4608"/>
                    <a:pt x="2415" y="3780"/>
                    <a:pt x="2189" y="2922"/>
                  </a:cubicBezTo>
                  <a:cubicBezTo>
                    <a:pt x="1938" y="1968"/>
                    <a:pt x="1817" y="984"/>
                    <a:pt x="17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5" name="Google Shape;1705;p9"/>
            <p:cNvSpPr/>
            <p:nvPr/>
          </p:nvSpPr>
          <p:spPr>
            <a:xfrm>
              <a:off x="3123350" y="3437975"/>
              <a:ext cx="69400" cy="187625"/>
            </a:xfrm>
            <a:custGeom>
              <a:rect b="b" l="l" r="r" t="t"/>
              <a:pathLst>
                <a:path extrusionOk="0" h="7505" w="2776">
                  <a:moveTo>
                    <a:pt x="0" y="0"/>
                  </a:moveTo>
                  <a:lnTo>
                    <a:pt x="0" y="0"/>
                  </a:lnTo>
                  <a:cubicBezTo>
                    <a:pt x="1325" y="1476"/>
                    <a:pt x="1627" y="3609"/>
                    <a:pt x="1576" y="5597"/>
                  </a:cubicBezTo>
                  <a:cubicBezTo>
                    <a:pt x="1561" y="6214"/>
                    <a:pt x="1516" y="6827"/>
                    <a:pt x="1471" y="7439"/>
                  </a:cubicBezTo>
                  <a:cubicBezTo>
                    <a:pt x="1491" y="7464"/>
                    <a:pt x="1511" y="7484"/>
                    <a:pt x="1531" y="7504"/>
                  </a:cubicBezTo>
                  <a:cubicBezTo>
                    <a:pt x="1953" y="6706"/>
                    <a:pt x="2389" y="5858"/>
                    <a:pt x="2776" y="5040"/>
                  </a:cubicBezTo>
                  <a:cubicBezTo>
                    <a:pt x="2736" y="4829"/>
                    <a:pt x="2701" y="4623"/>
                    <a:pt x="2650" y="4412"/>
                  </a:cubicBezTo>
                  <a:cubicBezTo>
                    <a:pt x="2284" y="2741"/>
                    <a:pt x="1441" y="894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6" name="Google Shape;1706;p9"/>
            <p:cNvSpPr/>
            <p:nvPr/>
          </p:nvSpPr>
          <p:spPr>
            <a:xfrm>
              <a:off x="3095100" y="3562075"/>
              <a:ext cx="65025" cy="101025"/>
            </a:xfrm>
            <a:custGeom>
              <a:rect b="b" l="l" r="r" t="t"/>
              <a:pathLst>
                <a:path extrusionOk="0" h="4041" w="2601">
                  <a:moveTo>
                    <a:pt x="242" y="0"/>
                  </a:moveTo>
                  <a:cubicBezTo>
                    <a:pt x="101" y="527"/>
                    <a:pt x="1" y="1054"/>
                    <a:pt x="6" y="1602"/>
                  </a:cubicBezTo>
                  <a:cubicBezTo>
                    <a:pt x="6" y="1637"/>
                    <a:pt x="11" y="1672"/>
                    <a:pt x="11" y="1702"/>
                  </a:cubicBezTo>
                  <a:cubicBezTo>
                    <a:pt x="864" y="2460"/>
                    <a:pt x="1692" y="3243"/>
                    <a:pt x="2506" y="4041"/>
                  </a:cubicBezTo>
                  <a:cubicBezTo>
                    <a:pt x="2526" y="3519"/>
                    <a:pt x="2566" y="2997"/>
                    <a:pt x="2601" y="2475"/>
                  </a:cubicBezTo>
                  <a:cubicBezTo>
                    <a:pt x="1833" y="1657"/>
                    <a:pt x="1065" y="834"/>
                    <a:pt x="297" y="15"/>
                  </a:cubicBezTo>
                  <a:lnTo>
                    <a:pt x="2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7" name="Google Shape;1707;p9"/>
            <p:cNvSpPr/>
            <p:nvPr/>
          </p:nvSpPr>
          <p:spPr>
            <a:xfrm>
              <a:off x="2841000" y="4010675"/>
              <a:ext cx="163525" cy="100275"/>
            </a:xfrm>
            <a:custGeom>
              <a:rect b="b" l="l" r="r" t="t"/>
              <a:pathLst>
                <a:path extrusionOk="0" h="4011" w="6541">
                  <a:moveTo>
                    <a:pt x="61" y="0"/>
                  </a:moveTo>
                  <a:lnTo>
                    <a:pt x="1" y="20"/>
                  </a:lnTo>
                  <a:cubicBezTo>
                    <a:pt x="583" y="1657"/>
                    <a:pt x="1743" y="3057"/>
                    <a:pt x="3198" y="4011"/>
                  </a:cubicBezTo>
                  <a:lnTo>
                    <a:pt x="6541" y="4011"/>
                  </a:lnTo>
                  <a:cubicBezTo>
                    <a:pt x="5934" y="2505"/>
                    <a:pt x="4448" y="1451"/>
                    <a:pt x="3113" y="301"/>
                  </a:cubicBezTo>
                  <a:lnTo>
                    <a:pt x="3113" y="301"/>
                  </a:lnTo>
                  <a:cubicBezTo>
                    <a:pt x="3113" y="312"/>
                    <a:pt x="3118" y="322"/>
                    <a:pt x="3118" y="332"/>
                  </a:cubicBezTo>
                  <a:cubicBezTo>
                    <a:pt x="2370" y="226"/>
                    <a:pt x="1617" y="131"/>
                    <a:pt x="859" y="61"/>
                  </a:cubicBezTo>
                  <a:cubicBezTo>
                    <a:pt x="593" y="35"/>
                    <a:pt x="327" y="15"/>
                    <a:pt x="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8" name="Google Shape;1708;p9"/>
            <p:cNvSpPr/>
            <p:nvPr/>
          </p:nvSpPr>
          <p:spPr>
            <a:xfrm>
              <a:off x="2489900" y="3671900"/>
              <a:ext cx="193275" cy="81300"/>
            </a:xfrm>
            <a:custGeom>
              <a:rect b="b" l="l" r="r" t="t"/>
              <a:pathLst>
                <a:path extrusionOk="0" h="3252" w="7731">
                  <a:moveTo>
                    <a:pt x="2535" y="1"/>
                  </a:moveTo>
                  <a:cubicBezTo>
                    <a:pt x="1659" y="1"/>
                    <a:pt x="783" y="199"/>
                    <a:pt x="1" y="597"/>
                  </a:cubicBezTo>
                  <a:cubicBezTo>
                    <a:pt x="201" y="502"/>
                    <a:pt x="423" y="457"/>
                    <a:pt x="654" y="457"/>
                  </a:cubicBezTo>
                  <a:cubicBezTo>
                    <a:pt x="741" y="457"/>
                    <a:pt x="830" y="464"/>
                    <a:pt x="919" y="476"/>
                  </a:cubicBezTo>
                  <a:lnTo>
                    <a:pt x="929" y="396"/>
                  </a:lnTo>
                  <a:cubicBezTo>
                    <a:pt x="1051" y="384"/>
                    <a:pt x="1171" y="379"/>
                    <a:pt x="1290" y="379"/>
                  </a:cubicBezTo>
                  <a:cubicBezTo>
                    <a:pt x="3519" y="379"/>
                    <a:pt x="5354" y="2308"/>
                    <a:pt x="7475" y="3156"/>
                  </a:cubicBezTo>
                  <a:cubicBezTo>
                    <a:pt x="7560" y="3186"/>
                    <a:pt x="7645" y="3222"/>
                    <a:pt x="7730" y="3252"/>
                  </a:cubicBezTo>
                  <a:cubicBezTo>
                    <a:pt x="7555" y="2810"/>
                    <a:pt x="7439" y="2343"/>
                    <a:pt x="7259" y="1897"/>
                  </a:cubicBezTo>
                  <a:lnTo>
                    <a:pt x="7274" y="1856"/>
                  </a:lnTo>
                  <a:cubicBezTo>
                    <a:pt x="6531" y="1575"/>
                    <a:pt x="5888" y="1033"/>
                    <a:pt x="5181" y="652"/>
                  </a:cubicBezTo>
                  <a:cubicBezTo>
                    <a:pt x="4370" y="218"/>
                    <a:pt x="3452" y="1"/>
                    <a:pt x="25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9" name="Google Shape;1709;p9"/>
            <p:cNvSpPr/>
            <p:nvPr/>
          </p:nvSpPr>
          <p:spPr>
            <a:xfrm>
              <a:off x="2617275" y="3753175"/>
              <a:ext cx="141200" cy="78950"/>
            </a:xfrm>
            <a:custGeom>
              <a:rect b="b" l="l" r="r" t="t"/>
              <a:pathLst>
                <a:path extrusionOk="0" h="3158" w="5648">
                  <a:moveTo>
                    <a:pt x="2635" y="1"/>
                  </a:moveTo>
                  <a:cubicBezTo>
                    <a:pt x="2635" y="6"/>
                    <a:pt x="2641" y="6"/>
                    <a:pt x="2641" y="6"/>
                  </a:cubicBezTo>
                  <a:cubicBezTo>
                    <a:pt x="2088" y="121"/>
                    <a:pt x="1541" y="242"/>
                    <a:pt x="989" y="357"/>
                  </a:cubicBezTo>
                  <a:cubicBezTo>
                    <a:pt x="663" y="427"/>
                    <a:pt x="332" y="498"/>
                    <a:pt x="0" y="568"/>
                  </a:cubicBezTo>
                  <a:cubicBezTo>
                    <a:pt x="151" y="688"/>
                    <a:pt x="307" y="799"/>
                    <a:pt x="477" y="894"/>
                  </a:cubicBezTo>
                  <a:cubicBezTo>
                    <a:pt x="1215" y="1311"/>
                    <a:pt x="2103" y="1411"/>
                    <a:pt x="2791" y="1898"/>
                  </a:cubicBezTo>
                  <a:cubicBezTo>
                    <a:pt x="3248" y="2219"/>
                    <a:pt x="3559" y="2671"/>
                    <a:pt x="3830" y="3158"/>
                  </a:cubicBezTo>
                  <a:cubicBezTo>
                    <a:pt x="4427" y="2967"/>
                    <a:pt x="5035" y="2812"/>
                    <a:pt x="5647" y="2681"/>
                  </a:cubicBezTo>
                  <a:cubicBezTo>
                    <a:pt x="5356" y="2099"/>
                    <a:pt x="5130" y="1471"/>
                    <a:pt x="4668" y="1015"/>
                  </a:cubicBezTo>
                  <a:cubicBezTo>
                    <a:pt x="4126" y="473"/>
                    <a:pt x="3358" y="267"/>
                    <a:pt x="26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0" name="Google Shape;1710;p9"/>
            <p:cNvSpPr/>
            <p:nvPr/>
          </p:nvSpPr>
          <p:spPr>
            <a:xfrm>
              <a:off x="2784425" y="3798850"/>
              <a:ext cx="134400" cy="219375"/>
            </a:xfrm>
            <a:custGeom>
              <a:rect b="b" l="l" r="r" t="t"/>
              <a:pathLst>
                <a:path extrusionOk="0" h="8775" w="5376">
                  <a:moveTo>
                    <a:pt x="85" y="1"/>
                  </a:moveTo>
                  <a:cubicBezTo>
                    <a:pt x="65" y="703"/>
                    <a:pt x="105" y="1441"/>
                    <a:pt x="75" y="2144"/>
                  </a:cubicBezTo>
                  <a:cubicBezTo>
                    <a:pt x="50" y="2149"/>
                    <a:pt x="25" y="2149"/>
                    <a:pt x="0" y="2154"/>
                  </a:cubicBezTo>
                  <a:cubicBezTo>
                    <a:pt x="873" y="2862"/>
                    <a:pt x="2003" y="3334"/>
                    <a:pt x="2530" y="4327"/>
                  </a:cubicBezTo>
                  <a:cubicBezTo>
                    <a:pt x="2781" y="4794"/>
                    <a:pt x="2866" y="5331"/>
                    <a:pt x="3047" y="5833"/>
                  </a:cubicBezTo>
                  <a:cubicBezTo>
                    <a:pt x="3468" y="7018"/>
                    <a:pt x="4382" y="7921"/>
                    <a:pt x="5376" y="8774"/>
                  </a:cubicBezTo>
                  <a:cubicBezTo>
                    <a:pt x="5240" y="8007"/>
                    <a:pt x="5105" y="7244"/>
                    <a:pt x="4964" y="6481"/>
                  </a:cubicBezTo>
                  <a:cubicBezTo>
                    <a:pt x="4658" y="6099"/>
                    <a:pt x="4402" y="5678"/>
                    <a:pt x="4231" y="5206"/>
                  </a:cubicBezTo>
                  <a:cubicBezTo>
                    <a:pt x="3800" y="4041"/>
                    <a:pt x="3473" y="2761"/>
                    <a:pt x="2540" y="1943"/>
                  </a:cubicBezTo>
                  <a:cubicBezTo>
                    <a:pt x="1968" y="1441"/>
                    <a:pt x="1225" y="1165"/>
                    <a:pt x="658" y="653"/>
                  </a:cubicBezTo>
                  <a:cubicBezTo>
                    <a:pt x="442" y="463"/>
                    <a:pt x="256" y="237"/>
                    <a:pt x="8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1" name="Google Shape;1711;p9"/>
            <p:cNvSpPr/>
            <p:nvPr/>
          </p:nvSpPr>
          <p:spPr>
            <a:xfrm>
              <a:off x="3101125" y="3432075"/>
              <a:ext cx="62900" cy="191875"/>
            </a:xfrm>
            <a:custGeom>
              <a:rect b="b" l="l" r="r" t="t"/>
              <a:pathLst>
                <a:path extrusionOk="0" h="7675" w="2516">
                  <a:moveTo>
                    <a:pt x="453" y="0"/>
                  </a:moveTo>
                  <a:cubicBezTo>
                    <a:pt x="1030" y="1014"/>
                    <a:pt x="869" y="2279"/>
                    <a:pt x="548" y="3403"/>
                  </a:cubicBezTo>
                  <a:cubicBezTo>
                    <a:pt x="377" y="4001"/>
                    <a:pt x="161" y="4598"/>
                    <a:pt x="1" y="5200"/>
                  </a:cubicBezTo>
                  <a:lnTo>
                    <a:pt x="56" y="5215"/>
                  </a:lnTo>
                  <a:cubicBezTo>
                    <a:pt x="824" y="6034"/>
                    <a:pt x="1592" y="6857"/>
                    <a:pt x="2360" y="7675"/>
                  </a:cubicBezTo>
                  <a:cubicBezTo>
                    <a:pt x="2405" y="7063"/>
                    <a:pt x="2450" y="6450"/>
                    <a:pt x="2465" y="5833"/>
                  </a:cubicBezTo>
                  <a:cubicBezTo>
                    <a:pt x="2516" y="3845"/>
                    <a:pt x="2214" y="1712"/>
                    <a:pt x="889" y="236"/>
                  </a:cubicBezTo>
                  <a:cubicBezTo>
                    <a:pt x="749" y="146"/>
                    <a:pt x="608" y="71"/>
                    <a:pt x="4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2" name="Google Shape;1712;p9"/>
            <p:cNvSpPr/>
            <p:nvPr/>
          </p:nvSpPr>
          <p:spPr>
            <a:xfrm>
              <a:off x="3143425" y="3814175"/>
              <a:ext cx="114325" cy="296775"/>
            </a:xfrm>
            <a:custGeom>
              <a:rect b="b" l="l" r="r" t="t"/>
              <a:pathLst>
                <a:path extrusionOk="0" h="11871" w="4573">
                  <a:moveTo>
                    <a:pt x="4362" y="0"/>
                  </a:moveTo>
                  <a:cubicBezTo>
                    <a:pt x="3464" y="1270"/>
                    <a:pt x="2550" y="2595"/>
                    <a:pt x="1642" y="3865"/>
                  </a:cubicBezTo>
                  <a:cubicBezTo>
                    <a:pt x="1612" y="3830"/>
                    <a:pt x="1576" y="3795"/>
                    <a:pt x="1541" y="3760"/>
                  </a:cubicBezTo>
                  <a:cubicBezTo>
                    <a:pt x="1315" y="4799"/>
                    <a:pt x="944" y="5822"/>
                    <a:pt x="628" y="6851"/>
                  </a:cubicBezTo>
                  <a:cubicBezTo>
                    <a:pt x="327" y="7825"/>
                    <a:pt x="76" y="8809"/>
                    <a:pt x="30" y="9813"/>
                  </a:cubicBezTo>
                  <a:cubicBezTo>
                    <a:pt x="0" y="10495"/>
                    <a:pt x="66" y="11188"/>
                    <a:pt x="96" y="11871"/>
                  </a:cubicBezTo>
                  <a:lnTo>
                    <a:pt x="3147" y="11871"/>
                  </a:lnTo>
                  <a:cubicBezTo>
                    <a:pt x="3599" y="11253"/>
                    <a:pt x="3875" y="10470"/>
                    <a:pt x="3981" y="9707"/>
                  </a:cubicBezTo>
                  <a:cubicBezTo>
                    <a:pt x="4166" y="8322"/>
                    <a:pt x="3941" y="6912"/>
                    <a:pt x="4006" y="5511"/>
                  </a:cubicBezTo>
                  <a:cubicBezTo>
                    <a:pt x="4081" y="3865"/>
                    <a:pt x="4573" y="2229"/>
                    <a:pt x="4437" y="582"/>
                  </a:cubicBezTo>
                  <a:cubicBezTo>
                    <a:pt x="4422" y="387"/>
                    <a:pt x="4397" y="191"/>
                    <a:pt x="43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3" name="Google Shape;1713;p9"/>
            <p:cNvSpPr/>
            <p:nvPr/>
          </p:nvSpPr>
          <p:spPr>
            <a:xfrm>
              <a:off x="3095350" y="3604600"/>
              <a:ext cx="92650" cy="303575"/>
            </a:xfrm>
            <a:custGeom>
              <a:rect b="b" l="l" r="r" t="t"/>
              <a:pathLst>
                <a:path extrusionOk="0" h="12143" w="3706">
                  <a:moveTo>
                    <a:pt x="1" y="1"/>
                  </a:moveTo>
                  <a:lnTo>
                    <a:pt x="1" y="1"/>
                  </a:lnTo>
                  <a:cubicBezTo>
                    <a:pt x="41" y="1291"/>
                    <a:pt x="638" y="2495"/>
                    <a:pt x="975" y="3750"/>
                  </a:cubicBezTo>
                  <a:cubicBezTo>
                    <a:pt x="1351" y="5161"/>
                    <a:pt x="1381" y="6667"/>
                    <a:pt x="1060" y="8092"/>
                  </a:cubicBezTo>
                  <a:cubicBezTo>
                    <a:pt x="985" y="8423"/>
                    <a:pt x="894" y="8750"/>
                    <a:pt x="789" y="9071"/>
                  </a:cubicBezTo>
                  <a:cubicBezTo>
                    <a:pt x="1622" y="10140"/>
                    <a:pt x="2516" y="11169"/>
                    <a:pt x="3464" y="12143"/>
                  </a:cubicBezTo>
                  <a:cubicBezTo>
                    <a:pt x="3615" y="11470"/>
                    <a:pt x="3705" y="10797"/>
                    <a:pt x="3685" y="10110"/>
                  </a:cubicBezTo>
                  <a:cubicBezTo>
                    <a:pt x="3635" y="8338"/>
                    <a:pt x="2867" y="6672"/>
                    <a:pt x="2601" y="4920"/>
                  </a:cubicBezTo>
                  <a:cubicBezTo>
                    <a:pt x="2470" y="4067"/>
                    <a:pt x="2460" y="3203"/>
                    <a:pt x="2496" y="2340"/>
                  </a:cubicBezTo>
                  <a:cubicBezTo>
                    <a:pt x="1682" y="1542"/>
                    <a:pt x="854" y="759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4" name="Google Shape;1714;p9"/>
            <p:cNvSpPr/>
            <p:nvPr/>
          </p:nvSpPr>
          <p:spPr>
            <a:xfrm>
              <a:off x="2990700" y="3914175"/>
              <a:ext cx="114100" cy="196775"/>
            </a:xfrm>
            <a:custGeom>
              <a:rect b="b" l="l" r="r" t="t"/>
              <a:pathLst>
                <a:path extrusionOk="0" h="7871" w="4564">
                  <a:moveTo>
                    <a:pt x="2174" y="0"/>
                  </a:moveTo>
                  <a:lnTo>
                    <a:pt x="2099" y="11"/>
                  </a:lnTo>
                  <a:cubicBezTo>
                    <a:pt x="1441" y="849"/>
                    <a:pt x="829" y="1772"/>
                    <a:pt x="237" y="2661"/>
                  </a:cubicBezTo>
                  <a:cubicBezTo>
                    <a:pt x="161" y="2636"/>
                    <a:pt x="81" y="2605"/>
                    <a:pt x="1" y="2575"/>
                  </a:cubicBezTo>
                  <a:lnTo>
                    <a:pt x="1" y="2575"/>
                  </a:lnTo>
                  <a:cubicBezTo>
                    <a:pt x="929" y="4357"/>
                    <a:pt x="2305" y="5999"/>
                    <a:pt x="2686" y="7871"/>
                  </a:cubicBezTo>
                  <a:lnTo>
                    <a:pt x="4553" y="7871"/>
                  </a:lnTo>
                  <a:cubicBezTo>
                    <a:pt x="4563" y="6982"/>
                    <a:pt x="4338" y="6059"/>
                    <a:pt x="4016" y="5226"/>
                  </a:cubicBezTo>
                  <a:cubicBezTo>
                    <a:pt x="3826" y="4719"/>
                    <a:pt x="3600" y="4232"/>
                    <a:pt x="3379" y="3740"/>
                  </a:cubicBezTo>
                  <a:cubicBezTo>
                    <a:pt x="2942" y="2786"/>
                    <a:pt x="2505" y="1833"/>
                    <a:pt x="2295" y="809"/>
                  </a:cubicBezTo>
                  <a:cubicBezTo>
                    <a:pt x="2239" y="543"/>
                    <a:pt x="2199" y="272"/>
                    <a:pt x="217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5" name="Google Shape;1715;p9"/>
            <p:cNvSpPr/>
            <p:nvPr/>
          </p:nvSpPr>
          <p:spPr>
            <a:xfrm>
              <a:off x="2880525" y="3568850"/>
              <a:ext cx="52875" cy="114200"/>
            </a:xfrm>
            <a:custGeom>
              <a:rect b="b" l="l" r="r" t="t"/>
              <a:pathLst>
                <a:path extrusionOk="0" h="4568" w="2115">
                  <a:moveTo>
                    <a:pt x="689" y="0"/>
                  </a:moveTo>
                  <a:cubicBezTo>
                    <a:pt x="438" y="487"/>
                    <a:pt x="182" y="979"/>
                    <a:pt x="1" y="1491"/>
                  </a:cubicBezTo>
                  <a:cubicBezTo>
                    <a:pt x="558" y="2535"/>
                    <a:pt x="1150" y="3564"/>
                    <a:pt x="1783" y="4568"/>
                  </a:cubicBezTo>
                  <a:cubicBezTo>
                    <a:pt x="1738" y="3780"/>
                    <a:pt x="1898" y="2997"/>
                    <a:pt x="2114" y="2219"/>
                  </a:cubicBezTo>
                  <a:cubicBezTo>
                    <a:pt x="1587" y="1526"/>
                    <a:pt x="1125" y="788"/>
                    <a:pt x="724" y="15"/>
                  </a:cubicBezTo>
                  <a:lnTo>
                    <a:pt x="68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6" name="Google Shape;1716;p9"/>
            <p:cNvSpPr/>
            <p:nvPr/>
          </p:nvSpPr>
          <p:spPr>
            <a:xfrm>
              <a:off x="2933375" y="3367825"/>
              <a:ext cx="86350" cy="258775"/>
            </a:xfrm>
            <a:custGeom>
              <a:rect b="b" l="l" r="r" t="t"/>
              <a:pathLst>
                <a:path extrusionOk="0" h="10351" w="3454">
                  <a:moveTo>
                    <a:pt x="2695" y="0"/>
                  </a:moveTo>
                  <a:lnTo>
                    <a:pt x="2695" y="0"/>
                  </a:lnTo>
                  <a:cubicBezTo>
                    <a:pt x="2670" y="11"/>
                    <a:pt x="2650" y="26"/>
                    <a:pt x="2625" y="36"/>
                  </a:cubicBezTo>
                  <a:cubicBezTo>
                    <a:pt x="1727" y="999"/>
                    <a:pt x="1340" y="2339"/>
                    <a:pt x="1170" y="3644"/>
                  </a:cubicBezTo>
                  <a:cubicBezTo>
                    <a:pt x="994" y="4975"/>
                    <a:pt x="1009" y="6340"/>
                    <a:pt x="733" y="7655"/>
                  </a:cubicBezTo>
                  <a:cubicBezTo>
                    <a:pt x="547" y="8528"/>
                    <a:pt x="236" y="9397"/>
                    <a:pt x="0" y="10260"/>
                  </a:cubicBezTo>
                  <a:cubicBezTo>
                    <a:pt x="20" y="10295"/>
                    <a:pt x="40" y="10320"/>
                    <a:pt x="65" y="10350"/>
                  </a:cubicBezTo>
                  <a:cubicBezTo>
                    <a:pt x="502" y="9964"/>
                    <a:pt x="939" y="9562"/>
                    <a:pt x="1365" y="9151"/>
                  </a:cubicBezTo>
                  <a:cubicBezTo>
                    <a:pt x="1687" y="8839"/>
                    <a:pt x="2008" y="8533"/>
                    <a:pt x="2314" y="8227"/>
                  </a:cubicBezTo>
                  <a:lnTo>
                    <a:pt x="2349" y="8232"/>
                  </a:lnTo>
                  <a:cubicBezTo>
                    <a:pt x="2660" y="5466"/>
                    <a:pt x="3453" y="2590"/>
                    <a:pt x="269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7" name="Google Shape;1717;p9"/>
            <p:cNvSpPr/>
            <p:nvPr/>
          </p:nvSpPr>
          <p:spPr>
            <a:xfrm>
              <a:off x="2903000" y="3799975"/>
              <a:ext cx="87725" cy="178600"/>
            </a:xfrm>
            <a:custGeom>
              <a:rect b="b" l="l" r="r" t="t"/>
              <a:pathLst>
                <a:path extrusionOk="0" h="7144" w="3509">
                  <a:moveTo>
                    <a:pt x="71" y="1"/>
                  </a:moveTo>
                  <a:lnTo>
                    <a:pt x="71" y="1"/>
                  </a:lnTo>
                  <a:cubicBezTo>
                    <a:pt x="86" y="1025"/>
                    <a:pt x="0" y="2054"/>
                    <a:pt x="96" y="3073"/>
                  </a:cubicBezTo>
                  <a:cubicBezTo>
                    <a:pt x="176" y="3981"/>
                    <a:pt x="412" y="4875"/>
                    <a:pt x="773" y="5713"/>
                  </a:cubicBezTo>
                  <a:cubicBezTo>
                    <a:pt x="1205" y="5934"/>
                    <a:pt x="1576" y="6285"/>
                    <a:pt x="2023" y="6506"/>
                  </a:cubicBezTo>
                  <a:cubicBezTo>
                    <a:pt x="2505" y="6742"/>
                    <a:pt x="3002" y="6958"/>
                    <a:pt x="3509" y="7143"/>
                  </a:cubicBezTo>
                  <a:cubicBezTo>
                    <a:pt x="3157" y="6466"/>
                    <a:pt x="2871" y="5773"/>
                    <a:pt x="2731" y="5035"/>
                  </a:cubicBezTo>
                  <a:cubicBezTo>
                    <a:pt x="2520" y="3966"/>
                    <a:pt x="2620" y="2862"/>
                    <a:pt x="2620" y="1768"/>
                  </a:cubicBezTo>
                  <a:cubicBezTo>
                    <a:pt x="1772" y="1180"/>
                    <a:pt x="919" y="588"/>
                    <a:pt x="7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8" name="Google Shape;1718;p9"/>
            <p:cNvSpPr/>
            <p:nvPr/>
          </p:nvSpPr>
          <p:spPr>
            <a:xfrm>
              <a:off x="2925075" y="3621300"/>
              <a:ext cx="109075" cy="223375"/>
            </a:xfrm>
            <a:custGeom>
              <a:rect b="b" l="l" r="r" t="t"/>
              <a:pathLst>
                <a:path extrusionOk="0" h="8935" w="4363">
                  <a:moveTo>
                    <a:pt x="2556" y="0"/>
                  </a:moveTo>
                  <a:cubicBezTo>
                    <a:pt x="2254" y="327"/>
                    <a:pt x="1948" y="643"/>
                    <a:pt x="1637" y="959"/>
                  </a:cubicBezTo>
                  <a:cubicBezTo>
                    <a:pt x="1115" y="1491"/>
                    <a:pt x="583" y="2018"/>
                    <a:pt x="41" y="2535"/>
                  </a:cubicBezTo>
                  <a:cubicBezTo>
                    <a:pt x="31" y="2515"/>
                    <a:pt x="16" y="2490"/>
                    <a:pt x="1" y="2470"/>
                  </a:cubicBezTo>
                  <a:lnTo>
                    <a:pt x="1" y="2470"/>
                  </a:lnTo>
                  <a:cubicBezTo>
                    <a:pt x="6" y="2600"/>
                    <a:pt x="21" y="2726"/>
                    <a:pt x="36" y="2851"/>
                  </a:cubicBezTo>
                  <a:cubicBezTo>
                    <a:pt x="247" y="4337"/>
                    <a:pt x="1215" y="5612"/>
                    <a:pt x="1562" y="7073"/>
                  </a:cubicBezTo>
                  <a:cubicBezTo>
                    <a:pt x="1707" y="7675"/>
                    <a:pt x="1737" y="8292"/>
                    <a:pt x="1737" y="8915"/>
                  </a:cubicBezTo>
                  <a:cubicBezTo>
                    <a:pt x="1752" y="8920"/>
                    <a:pt x="1763" y="8930"/>
                    <a:pt x="1773" y="8935"/>
                  </a:cubicBezTo>
                  <a:cubicBezTo>
                    <a:pt x="2586" y="7780"/>
                    <a:pt x="3474" y="6601"/>
                    <a:pt x="4363" y="5497"/>
                  </a:cubicBezTo>
                  <a:cubicBezTo>
                    <a:pt x="4363" y="5492"/>
                    <a:pt x="4358" y="5482"/>
                    <a:pt x="4352" y="5471"/>
                  </a:cubicBezTo>
                  <a:cubicBezTo>
                    <a:pt x="4031" y="4603"/>
                    <a:pt x="3484" y="3825"/>
                    <a:pt x="3123" y="2967"/>
                  </a:cubicBezTo>
                  <a:cubicBezTo>
                    <a:pt x="2726" y="2023"/>
                    <a:pt x="2576" y="1024"/>
                    <a:pt x="257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9" name="Google Shape;1719;p9"/>
            <p:cNvSpPr/>
            <p:nvPr/>
          </p:nvSpPr>
          <p:spPr>
            <a:xfrm>
              <a:off x="2897725" y="3368700"/>
              <a:ext cx="101300" cy="255625"/>
            </a:xfrm>
            <a:custGeom>
              <a:rect b="b" l="l" r="r" t="t"/>
              <a:pathLst>
                <a:path extrusionOk="0" h="10225" w="4052">
                  <a:moveTo>
                    <a:pt x="4051" y="1"/>
                  </a:moveTo>
                  <a:cubicBezTo>
                    <a:pt x="2706" y="613"/>
                    <a:pt x="1662" y="1863"/>
                    <a:pt x="1306" y="3298"/>
                  </a:cubicBezTo>
                  <a:cubicBezTo>
                    <a:pt x="1095" y="4172"/>
                    <a:pt x="1120" y="5090"/>
                    <a:pt x="894" y="5959"/>
                  </a:cubicBezTo>
                  <a:cubicBezTo>
                    <a:pt x="708" y="6676"/>
                    <a:pt x="352" y="7344"/>
                    <a:pt x="1" y="8006"/>
                  </a:cubicBezTo>
                  <a:lnTo>
                    <a:pt x="36" y="8021"/>
                  </a:lnTo>
                  <a:cubicBezTo>
                    <a:pt x="437" y="8794"/>
                    <a:pt x="899" y="9532"/>
                    <a:pt x="1426" y="10225"/>
                  </a:cubicBezTo>
                  <a:cubicBezTo>
                    <a:pt x="1662" y="9362"/>
                    <a:pt x="1973" y="8493"/>
                    <a:pt x="2159" y="7620"/>
                  </a:cubicBezTo>
                  <a:cubicBezTo>
                    <a:pt x="2435" y="6305"/>
                    <a:pt x="2420" y="4940"/>
                    <a:pt x="2596" y="3609"/>
                  </a:cubicBezTo>
                  <a:cubicBezTo>
                    <a:pt x="2766" y="2304"/>
                    <a:pt x="3153" y="964"/>
                    <a:pt x="405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0" name="Google Shape;1720;p9"/>
            <p:cNvSpPr/>
            <p:nvPr/>
          </p:nvSpPr>
          <p:spPr>
            <a:xfrm>
              <a:off x="2965100" y="3573500"/>
              <a:ext cx="27025" cy="71800"/>
            </a:xfrm>
            <a:custGeom>
              <a:rect b="b" l="l" r="r" t="t"/>
              <a:pathLst>
                <a:path extrusionOk="0" h="2872" w="1081">
                  <a:moveTo>
                    <a:pt x="1045" y="0"/>
                  </a:moveTo>
                  <a:cubicBezTo>
                    <a:pt x="739" y="306"/>
                    <a:pt x="418" y="612"/>
                    <a:pt x="96" y="924"/>
                  </a:cubicBezTo>
                  <a:cubicBezTo>
                    <a:pt x="61" y="1260"/>
                    <a:pt x="36" y="1601"/>
                    <a:pt x="16" y="1938"/>
                  </a:cubicBezTo>
                  <a:cubicBezTo>
                    <a:pt x="1" y="2244"/>
                    <a:pt x="11" y="2560"/>
                    <a:pt x="36" y="2871"/>
                  </a:cubicBezTo>
                  <a:cubicBezTo>
                    <a:pt x="347" y="2555"/>
                    <a:pt x="653" y="2239"/>
                    <a:pt x="955" y="1912"/>
                  </a:cubicBezTo>
                  <a:lnTo>
                    <a:pt x="970" y="1912"/>
                  </a:lnTo>
                  <a:cubicBezTo>
                    <a:pt x="960" y="1285"/>
                    <a:pt x="1005" y="648"/>
                    <a:pt x="1080" y="5"/>
                  </a:cubicBezTo>
                  <a:lnTo>
                    <a:pt x="10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1" name="Google Shape;1721;p9"/>
            <p:cNvSpPr/>
            <p:nvPr/>
          </p:nvSpPr>
          <p:spPr>
            <a:xfrm>
              <a:off x="2923950" y="3596575"/>
              <a:ext cx="43575" cy="88125"/>
            </a:xfrm>
            <a:custGeom>
              <a:rect b="b" l="l" r="r" t="t"/>
              <a:pathLst>
                <a:path extrusionOk="0" h="3525" w="1743">
                  <a:moveTo>
                    <a:pt x="1742" y="1"/>
                  </a:moveTo>
                  <a:cubicBezTo>
                    <a:pt x="1316" y="412"/>
                    <a:pt x="879" y="814"/>
                    <a:pt x="442" y="1200"/>
                  </a:cubicBezTo>
                  <a:cubicBezTo>
                    <a:pt x="417" y="1170"/>
                    <a:pt x="397" y="1145"/>
                    <a:pt x="377" y="1110"/>
                  </a:cubicBezTo>
                  <a:cubicBezTo>
                    <a:pt x="161" y="1888"/>
                    <a:pt x="1" y="2671"/>
                    <a:pt x="46" y="3459"/>
                  </a:cubicBezTo>
                  <a:cubicBezTo>
                    <a:pt x="61" y="3479"/>
                    <a:pt x="76" y="3504"/>
                    <a:pt x="86" y="3524"/>
                  </a:cubicBezTo>
                  <a:cubicBezTo>
                    <a:pt x="628" y="3007"/>
                    <a:pt x="1160" y="2480"/>
                    <a:pt x="1682" y="1948"/>
                  </a:cubicBezTo>
                  <a:cubicBezTo>
                    <a:pt x="1657" y="1637"/>
                    <a:pt x="1647" y="1321"/>
                    <a:pt x="1662" y="1015"/>
                  </a:cubicBezTo>
                  <a:cubicBezTo>
                    <a:pt x="1682" y="678"/>
                    <a:pt x="1707" y="337"/>
                    <a:pt x="174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2" name="Google Shape;1722;p9"/>
            <p:cNvSpPr/>
            <p:nvPr/>
          </p:nvSpPr>
          <p:spPr>
            <a:xfrm>
              <a:off x="2867600" y="3606125"/>
              <a:ext cx="100925" cy="238050"/>
            </a:xfrm>
            <a:custGeom>
              <a:rect b="b" l="l" r="r" t="t"/>
              <a:pathLst>
                <a:path extrusionOk="0" h="9522" w="4037">
                  <a:moveTo>
                    <a:pt x="518" y="0"/>
                  </a:moveTo>
                  <a:cubicBezTo>
                    <a:pt x="423" y="266"/>
                    <a:pt x="347" y="537"/>
                    <a:pt x="302" y="818"/>
                  </a:cubicBezTo>
                  <a:cubicBezTo>
                    <a:pt x="1" y="2711"/>
                    <a:pt x="1080" y="4528"/>
                    <a:pt x="1381" y="6420"/>
                  </a:cubicBezTo>
                  <a:cubicBezTo>
                    <a:pt x="1451" y="6861"/>
                    <a:pt x="1477" y="7308"/>
                    <a:pt x="1487" y="7755"/>
                  </a:cubicBezTo>
                  <a:cubicBezTo>
                    <a:pt x="2335" y="8342"/>
                    <a:pt x="3188" y="8934"/>
                    <a:pt x="4036" y="9522"/>
                  </a:cubicBezTo>
                  <a:cubicBezTo>
                    <a:pt x="4036" y="8899"/>
                    <a:pt x="4006" y="8282"/>
                    <a:pt x="3861" y="7680"/>
                  </a:cubicBezTo>
                  <a:cubicBezTo>
                    <a:pt x="3514" y="6219"/>
                    <a:pt x="2546" y="4944"/>
                    <a:pt x="2335" y="3458"/>
                  </a:cubicBezTo>
                  <a:cubicBezTo>
                    <a:pt x="2320" y="3333"/>
                    <a:pt x="2305" y="3207"/>
                    <a:pt x="2300" y="3077"/>
                  </a:cubicBezTo>
                  <a:cubicBezTo>
                    <a:pt x="1667" y="2073"/>
                    <a:pt x="1075" y="1044"/>
                    <a:pt x="51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3" name="Google Shape;1723;p9"/>
            <p:cNvSpPr/>
            <p:nvPr/>
          </p:nvSpPr>
          <p:spPr>
            <a:xfrm>
              <a:off x="2966000" y="3758700"/>
              <a:ext cx="85975" cy="222000"/>
            </a:xfrm>
            <a:custGeom>
              <a:rect b="b" l="l" r="r" t="t"/>
              <a:pathLst>
                <a:path extrusionOk="0" h="8880" w="3439">
                  <a:moveTo>
                    <a:pt x="2726" y="1"/>
                  </a:moveTo>
                  <a:cubicBezTo>
                    <a:pt x="1837" y="1105"/>
                    <a:pt x="949" y="2284"/>
                    <a:pt x="136" y="3439"/>
                  </a:cubicBezTo>
                  <a:cubicBezTo>
                    <a:pt x="126" y="3434"/>
                    <a:pt x="115" y="3424"/>
                    <a:pt x="100" y="3419"/>
                  </a:cubicBezTo>
                  <a:lnTo>
                    <a:pt x="100" y="3419"/>
                  </a:lnTo>
                  <a:cubicBezTo>
                    <a:pt x="100" y="4513"/>
                    <a:pt x="0" y="5617"/>
                    <a:pt x="211" y="6686"/>
                  </a:cubicBezTo>
                  <a:cubicBezTo>
                    <a:pt x="351" y="7424"/>
                    <a:pt x="637" y="8117"/>
                    <a:pt x="989" y="8794"/>
                  </a:cubicBezTo>
                  <a:cubicBezTo>
                    <a:pt x="1069" y="8824"/>
                    <a:pt x="1149" y="8855"/>
                    <a:pt x="1225" y="8880"/>
                  </a:cubicBezTo>
                  <a:cubicBezTo>
                    <a:pt x="1817" y="7991"/>
                    <a:pt x="2429" y="7068"/>
                    <a:pt x="3087" y="6230"/>
                  </a:cubicBezTo>
                  <a:lnTo>
                    <a:pt x="3162" y="6219"/>
                  </a:lnTo>
                  <a:cubicBezTo>
                    <a:pt x="2956" y="4141"/>
                    <a:pt x="3438" y="1963"/>
                    <a:pt x="272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4" name="Google Shape;1724;p9"/>
            <p:cNvSpPr/>
            <p:nvPr/>
          </p:nvSpPr>
          <p:spPr>
            <a:xfrm>
              <a:off x="2922325" y="3942775"/>
              <a:ext cx="135550" cy="168175"/>
            </a:xfrm>
            <a:custGeom>
              <a:rect b="b" l="l" r="r" t="t"/>
              <a:pathLst>
                <a:path extrusionOk="0" h="6727" w="5422">
                  <a:moveTo>
                    <a:pt x="0" y="1"/>
                  </a:moveTo>
                  <a:lnTo>
                    <a:pt x="0" y="1"/>
                  </a:lnTo>
                  <a:cubicBezTo>
                    <a:pt x="492" y="1135"/>
                    <a:pt x="1215" y="2164"/>
                    <a:pt x="2123" y="2992"/>
                  </a:cubicBezTo>
                  <a:lnTo>
                    <a:pt x="2123" y="2997"/>
                  </a:lnTo>
                  <a:cubicBezTo>
                    <a:pt x="3504" y="3996"/>
                    <a:pt x="4809" y="5030"/>
                    <a:pt x="5095" y="6727"/>
                  </a:cubicBezTo>
                  <a:lnTo>
                    <a:pt x="5421" y="6727"/>
                  </a:lnTo>
                  <a:cubicBezTo>
                    <a:pt x="5040" y="4855"/>
                    <a:pt x="3664" y="3213"/>
                    <a:pt x="2736" y="1431"/>
                  </a:cubicBezTo>
                  <a:cubicBezTo>
                    <a:pt x="2229" y="1246"/>
                    <a:pt x="1732" y="1030"/>
                    <a:pt x="1250" y="794"/>
                  </a:cubicBezTo>
                  <a:cubicBezTo>
                    <a:pt x="803" y="573"/>
                    <a:pt x="432" y="222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5" name="Google Shape;1725;p9"/>
            <p:cNvSpPr/>
            <p:nvPr/>
          </p:nvSpPr>
          <p:spPr>
            <a:xfrm>
              <a:off x="3233400" y="3647900"/>
              <a:ext cx="42925" cy="148350"/>
            </a:xfrm>
            <a:custGeom>
              <a:rect b="b" l="l" r="r" t="t"/>
              <a:pathLst>
                <a:path extrusionOk="0" h="5934" w="1717">
                  <a:moveTo>
                    <a:pt x="1190" y="1"/>
                  </a:moveTo>
                  <a:cubicBezTo>
                    <a:pt x="261" y="1050"/>
                    <a:pt x="70" y="2631"/>
                    <a:pt x="45" y="4066"/>
                  </a:cubicBezTo>
                  <a:lnTo>
                    <a:pt x="0" y="4086"/>
                  </a:lnTo>
                  <a:cubicBezTo>
                    <a:pt x="231" y="4699"/>
                    <a:pt x="452" y="5311"/>
                    <a:pt x="613" y="5933"/>
                  </a:cubicBezTo>
                  <a:lnTo>
                    <a:pt x="628" y="5928"/>
                  </a:lnTo>
                  <a:cubicBezTo>
                    <a:pt x="407" y="4518"/>
                    <a:pt x="813" y="3017"/>
                    <a:pt x="1717" y="1913"/>
                  </a:cubicBezTo>
                  <a:lnTo>
                    <a:pt x="1707" y="1903"/>
                  </a:lnTo>
                  <a:cubicBezTo>
                    <a:pt x="1431" y="1301"/>
                    <a:pt x="1250" y="658"/>
                    <a:pt x="11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6" name="Google Shape;1726;p9"/>
            <p:cNvSpPr/>
            <p:nvPr/>
          </p:nvSpPr>
          <p:spPr>
            <a:xfrm>
              <a:off x="3282700" y="3499825"/>
              <a:ext cx="110450" cy="173325"/>
            </a:xfrm>
            <a:custGeom>
              <a:rect b="b" l="l" r="r" t="t"/>
              <a:pathLst>
                <a:path extrusionOk="0" h="6933" w="4418">
                  <a:moveTo>
                    <a:pt x="4418" y="1"/>
                  </a:moveTo>
                  <a:lnTo>
                    <a:pt x="4418" y="1"/>
                  </a:lnTo>
                  <a:cubicBezTo>
                    <a:pt x="3449" y="332"/>
                    <a:pt x="2626" y="1075"/>
                    <a:pt x="2194" y="2003"/>
                  </a:cubicBezTo>
                  <a:cubicBezTo>
                    <a:pt x="1818" y="2812"/>
                    <a:pt x="1712" y="3765"/>
                    <a:pt x="1120" y="4433"/>
                  </a:cubicBezTo>
                  <a:cubicBezTo>
                    <a:pt x="809" y="4779"/>
                    <a:pt x="392" y="5010"/>
                    <a:pt x="1" y="5266"/>
                  </a:cubicBezTo>
                  <a:cubicBezTo>
                    <a:pt x="141" y="5838"/>
                    <a:pt x="347" y="6400"/>
                    <a:pt x="603" y="6932"/>
                  </a:cubicBezTo>
                  <a:cubicBezTo>
                    <a:pt x="739" y="6802"/>
                    <a:pt x="869" y="6661"/>
                    <a:pt x="990" y="6516"/>
                  </a:cubicBezTo>
                  <a:cubicBezTo>
                    <a:pt x="2521" y="4674"/>
                    <a:pt x="2435" y="1768"/>
                    <a:pt x="4242" y="197"/>
                  </a:cubicBezTo>
                  <a:lnTo>
                    <a:pt x="4363" y="227"/>
                  </a:lnTo>
                  <a:cubicBezTo>
                    <a:pt x="4383" y="151"/>
                    <a:pt x="4398" y="76"/>
                    <a:pt x="441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7" name="Google Shape;1727;p9"/>
            <p:cNvSpPr/>
            <p:nvPr/>
          </p:nvSpPr>
          <p:spPr>
            <a:xfrm>
              <a:off x="3263125" y="3631475"/>
              <a:ext cx="34675" cy="64250"/>
            </a:xfrm>
            <a:custGeom>
              <a:rect b="b" l="l" r="r" t="t"/>
              <a:pathLst>
                <a:path extrusionOk="0" h="2570" w="1387">
                  <a:moveTo>
                    <a:pt x="784" y="0"/>
                  </a:moveTo>
                  <a:cubicBezTo>
                    <a:pt x="638" y="95"/>
                    <a:pt x="493" y="196"/>
                    <a:pt x="357" y="306"/>
                  </a:cubicBezTo>
                  <a:cubicBezTo>
                    <a:pt x="227" y="417"/>
                    <a:pt x="106" y="532"/>
                    <a:pt x="1" y="658"/>
                  </a:cubicBezTo>
                  <a:cubicBezTo>
                    <a:pt x="61" y="1315"/>
                    <a:pt x="242" y="1958"/>
                    <a:pt x="518" y="2560"/>
                  </a:cubicBezTo>
                  <a:lnTo>
                    <a:pt x="528" y="2570"/>
                  </a:lnTo>
                  <a:cubicBezTo>
                    <a:pt x="563" y="2525"/>
                    <a:pt x="603" y="2475"/>
                    <a:pt x="643" y="2429"/>
                  </a:cubicBezTo>
                  <a:cubicBezTo>
                    <a:pt x="874" y="2163"/>
                    <a:pt x="1135" y="1922"/>
                    <a:pt x="1386" y="1666"/>
                  </a:cubicBezTo>
                  <a:cubicBezTo>
                    <a:pt x="1130" y="1134"/>
                    <a:pt x="924" y="572"/>
                    <a:pt x="7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8" name="Google Shape;1728;p9"/>
            <p:cNvSpPr/>
            <p:nvPr/>
          </p:nvSpPr>
          <p:spPr>
            <a:xfrm>
              <a:off x="3222100" y="3504725"/>
              <a:ext cx="169675" cy="606225"/>
            </a:xfrm>
            <a:custGeom>
              <a:rect b="b" l="l" r="r" t="t"/>
              <a:pathLst>
                <a:path extrusionOk="0" h="24249" w="6787">
                  <a:moveTo>
                    <a:pt x="6666" y="1"/>
                  </a:moveTo>
                  <a:cubicBezTo>
                    <a:pt x="4859" y="1572"/>
                    <a:pt x="4945" y="4478"/>
                    <a:pt x="3414" y="6320"/>
                  </a:cubicBezTo>
                  <a:cubicBezTo>
                    <a:pt x="3293" y="6465"/>
                    <a:pt x="3163" y="6606"/>
                    <a:pt x="3027" y="6736"/>
                  </a:cubicBezTo>
                  <a:cubicBezTo>
                    <a:pt x="2776" y="6992"/>
                    <a:pt x="2515" y="7233"/>
                    <a:pt x="2284" y="7499"/>
                  </a:cubicBezTo>
                  <a:cubicBezTo>
                    <a:pt x="2244" y="7545"/>
                    <a:pt x="2204" y="7595"/>
                    <a:pt x="2169" y="7640"/>
                  </a:cubicBezTo>
                  <a:cubicBezTo>
                    <a:pt x="1265" y="8744"/>
                    <a:pt x="859" y="10245"/>
                    <a:pt x="1080" y="11655"/>
                  </a:cubicBezTo>
                  <a:lnTo>
                    <a:pt x="1065" y="11660"/>
                  </a:lnTo>
                  <a:cubicBezTo>
                    <a:pt x="1125" y="11896"/>
                    <a:pt x="1175" y="12137"/>
                    <a:pt x="1215" y="12378"/>
                  </a:cubicBezTo>
                  <a:cubicBezTo>
                    <a:pt x="1250" y="12569"/>
                    <a:pt x="1275" y="12765"/>
                    <a:pt x="1290" y="12960"/>
                  </a:cubicBezTo>
                  <a:cubicBezTo>
                    <a:pt x="1426" y="14607"/>
                    <a:pt x="934" y="16243"/>
                    <a:pt x="859" y="17889"/>
                  </a:cubicBezTo>
                  <a:cubicBezTo>
                    <a:pt x="794" y="19290"/>
                    <a:pt x="1019" y="20700"/>
                    <a:pt x="834" y="22085"/>
                  </a:cubicBezTo>
                  <a:cubicBezTo>
                    <a:pt x="728" y="22848"/>
                    <a:pt x="452" y="23631"/>
                    <a:pt x="0" y="24249"/>
                  </a:cubicBezTo>
                  <a:lnTo>
                    <a:pt x="2053" y="24249"/>
                  </a:lnTo>
                  <a:cubicBezTo>
                    <a:pt x="2219" y="23039"/>
                    <a:pt x="2028" y="21769"/>
                    <a:pt x="2194" y="20545"/>
                  </a:cubicBezTo>
                  <a:cubicBezTo>
                    <a:pt x="2390" y="19089"/>
                    <a:pt x="3087" y="17729"/>
                    <a:pt x="3188" y="16268"/>
                  </a:cubicBezTo>
                  <a:cubicBezTo>
                    <a:pt x="3288" y="14883"/>
                    <a:pt x="2851" y="13533"/>
                    <a:pt x="2646" y="12162"/>
                  </a:cubicBezTo>
                  <a:cubicBezTo>
                    <a:pt x="2440" y="10792"/>
                    <a:pt x="2520" y="9246"/>
                    <a:pt x="3459" y="8227"/>
                  </a:cubicBezTo>
                  <a:cubicBezTo>
                    <a:pt x="3906" y="7745"/>
                    <a:pt x="4523" y="7409"/>
                    <a:pt x="4874" y="6852"/>
                  </a:cubicBezTo>
                  <a:cubicBezTo>
                    <a:pt x="5090" y="6511"/>
                    <a:pt x="5185" y="6119"/>
                    <a:pt x="5281" y="5733"/>
                  </a:cubicBezTo>
                  <a:cubicBezTo>
                    <a:pt x="5728" y="3906"/>
                    <a:pt x="6325" y="1873"/>
                    <a:pt x="6787" y="31"/>
                  </a:cubicBezTo>
                  <a:lnTo>
                    <a:pt x="666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9" name="Google Shape;1729;p9"/>
            <p:cNvSpPr/>
            <p:nvPr/>
          </p:nvSpPr>
          <p:spPr>
            <a:xfrm>
              <a:off x="2908525" y="3960850"/>
              <a:ext cx="142575" cy="163525"/>
            </a:xfrm>
            <a:custGeom>
              <a:rect b="b" l="l" r="r" t="t"/>
              <a:pathLst>
                <a:path extrusionOk="0" fill="none" h="6541" w="5703">
                  <a:moveTo>
                    <a:pt x="5702" y="6541"/>
                  </a:moveTo>
                  <a:cubicBezTo>
                    <a:pt x="5697" y="6355"/>
                    <a:pt x="5677" y="6174"/>
                    <a:pt x="5647" y="6004"/>
                  </a:cubicBezTo>
                  <a:cubicBezTo>
                    <a:pt x="5361" y="4307"/>
                    <a:pt x="4056" y="3273"/>
                    <a:pt x="2675" y="2274"/>
                  </a:cubicBezTo>
                  <a:cubicBezTo>
                    <a:pt x="1712" y="1572"/>
                    <a:pt x="713" y="884"/>
                    <a:pt x="0" y="1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0" name="Google Shape;1730;p9"/>
            <p:cNvSpPr/>
            <p:nvPr/>
          </p:nvSpPr>
          <p:spPr>
            <a:xfrm>
              <a:off x="3075150" y="4007650"/>
              <a:ext cx="29650" cy="151875"/>
            </a:xfrm>
            <a:custGeom>
              <a:rect b="b" l="l" r="r" t="t"/>
              <a:pathLst>
                <a:path extrusionOk="0" fill="none" h="6075" w="1186">
                  <a:moveTo>
                    <a:pt x="1" y="1"/>
                  </a:moveTo>
                  <a:cubicBezTo>
                    <a:pt x="222" y="493"/>
                    <a:pt x="448" y="980"/>
                    <a:pt x="638" y="1487"/>
                  </a:cubicBezTo>
                  <a:cubicBezTo>
                    <a:pt x="960" y="2320"/>
                    <a:pt x="1185" y="3243"/>
                    <a:pt x="1175" y="4132"/>
                  </a:cubicBezTo>
                  <a:cubicBezTo>
                    <a:pt x="1170" y="4814"/>
                    <a:pt x="1025" y="5477"/>
                    <a:pt x="678" y="6074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1" name="Google Shape;1731;p9"/>
            <p:cNvSpPr/>
            <p:nvPr/>
          </p:nvSpPr>
          <p:spPr>
            <a:xfrm>
              <a:off x="3185950" y="3750050"/>
              <a:ext cx="71800" cy="388500"/>
            </a:xfrm>
            <a:custGeom>
              <a:rect b="b" l="l" r="r" t="t"/>
              <a:pathLst>
                <a:path extrusionOk="0" fill="none" h="15540" w="2872">
                  <a:moveTo>
                    <a:pt x="1898" y="0"/>
                  </a:moveTo>
                  <a:cubicBezTo>
                    <a:pt x="2129" y="613"/>
                    <a:pt x="2350" y="1225"/>
                    <a:pt x="2511" y="1847"/>
                  </a:cubicBezTo>
                  <a:cubicBezTo>
                    <a:pt x="2571" y="2083"/>
                    <a:pt x="2621" y="2324"/>
                    <a:pt x="2661" y="2565"/>
                  </a:cubicBezTo>
                  <a:cubicBezTo>
                    <a:pt x="2696" y="2756"/>
                    <a:pt x="2721" y="2952"/>
                    <a:pt x="2736" y="3147"/>
                  </a:cubicBezTo>
                  <a:cubicBezTo>
                    <a:pt x="2872" y="4794"/>
                    <a:pt x="2380" y="6430"/>
                    <a:pt x="2305" y="8076"/>
                  </a:cubicBezTo>
                  <a:cubicBezTo>
                    <a:pt x="2240" y="9477"/>
                    <a:pt x="2465" y="10887"/>
                    <a:pt x="2280" y="12272"/>
                  </a:cubicBezTo>
                  <a:cubicBezTo>
                    <a:pt x="2174" y="13035"/>
                    <a:pt x="1898" y="13818"/>
                    <a:pt x="1446" y="14436"/>
                  </a:cubicBezTo>
                  <a:cubicBezTo>
                    <a:pt x="1080" y="14943"/>
                    <a:pt x="598" y="15344"/>
                    <a:pt x="1" y="15540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2" name="Google Shape;1732;p9"/>
            <p:cNvSpPr/>
            <p:nvPr/>
          </p:nvSpPr>
          <p:spPr>
            <a:xfrm>
              <a:off x="2815275" y="4110925"/>
              <a:ext cx="498950" cy="25"/>
            </a:xfrm>
            <a:custGeom>
              <a:rect b="b" l="l" r="r" t="t"/>
              <a:pathLst>
                <a:path extrusionOk="0" fill="none" h="1" w="19958">
                  <a:moveTo>
                    <a:pt x="19958" y="1"/>
                  </a:moveTo>
                  <a:lnTo>
                    <a:pt x="19762" y="1"/>
                  </a:lnTo>
                  <a:lnTo>
                    <a:pt x="18326" y="1"/>
                  </a:lnTo>
                  <a:lnTo>
                    <a:pt x="16273" y="1"/>
                  </a:lnTo>
                  <a:lnTo>
                    <a:pt x="13222" y="1"/>
                  </a:lnTo>
                  <a:lnTo>
                    <a:pt x="11570" y="1"/>
                  </a:lnTo>
                  <a:lnTo>
                    <a:pt x="9703" y="1"/>
                  </a:lnTo>
                  <a:lnTo>
                    <a:pt x="9377" y="1"/>
                  </a:lnTo>
                  <a:lnTo>
                    <a:pt x="7570" y="1"/>
                  </a:lnTo>
                  <a:lnTo>
                    <a:pt x="4227" y="1"/>
                  </a:lnTo>
                  <a:lnTo>
                    <a:pt x="1" y="1"/>
                  </a:ln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3" name="Google Shape;1733;p9"/>
            <p:cNvSpPr/>
            <p:nvPr/>
          </p:nvSpPr>
          <p:spPr>
            <a:xfrm>
              <a:off x="3122725" y="3437225"/>
              <a:ext cx="65275" cy="726925"/>
            </a:xfrm>
            <a:custGeom>
              <a:rect b="b" l="l" r="r" t="t"/>
              <a:pathLst>
                <a:path extrusionOk="0" fill="none" h="29077" w="2611">
                  <a:moveTo>
                    <a:pt x="0" y="0"/>
                  </a:moveTo>
                  <a:cubicBezTo>
                    <a:pt x="10" y="10"/>
                    <a:pt x="20" y="20"/>
                    <a:pt x="25" y="30"/>
                  </a:cubicBezTo>
                  <a:cubicBezTo>
                    <a:pt x="1350" y="1506"/>
                    <a:pt x="1652" y="3639"/>
                    <a:pt x="1601" y="5627"/>
                  </a:cubicBezTo>
                  <a:cubicBezTo>
                    <a:pt x="1586" y="6244"/>
                    <a:pt x="1541" y="6857"/>
                    <a:pt x="1496" y="7469"/>
                  </a:cubicBezTo>
                  <a:cubicBezTo>
                    <a:pt x="1461" y="7991"/>
                    <a:pt x="1421" y="8513"/>
                    <a:pt x="1401" y="9035"/>
                  </a:cubicBezTo>
                  <a:cubicBezTo>
                    <a:pt x="1365" y="9898"/>
                    <a:pt x="1375" y="10762"/>
                    <a:pt x="1506" y="11615"/>
                  </a:cubicBezTo>
                  <a:cubicBezTo>
                    <a:pt x="1772" y="13367"/>
                    <a:pt x="2540" y="15033"/>
                    <a:pt x="2590" y="16805"/>
                  </a:cubicBezTo>
                  <a:cubicBezTo>
                    <a:pt x="2610" y="17492"/>
                    <a:pt x="2520" y="18165"/>
                    <a:pt x="2369" y="18838"/>
                  </a:cubicBezTo>
                  <a:cubicBezTo>
                    <a:pt x="2143" y="19877"/>
                    <a:pt x="1772" y="20900"/>
                    <a:pt x="1456" y="21929"/>
                  </a:cubicBezTo>
                  <a:cubicBezTo>
                    <a:pt x="1155" y="22903"/>
                    <a:pt x="904" y="23887"/>
                    <a:pt x="858" y="24891"/>
                  </a:cubicBezTo>
                  <a:cubicBezTo>
                    <a:pt x="828" y="25573"/>
                    <a:pt x="894" y="26266"/>
                    <a:pt x="924" y="26949"/>
                  </a:cubicBezTo>
                  <a:cubicBezTo>
                    <a:pt x="954" y="27672"/>
                    <a:pt x="954" y="28384"/>
                    <a:pt x="763" y="29077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4" name="Google Shape;1734;p9"/>
            <p:cNvSpPr/>
            <p:nvPr/>
          </p:nvSpPr>
          <p:spPr>
            <a:xfrm>
              <a:off x="2966000" y="3844150"/>
              <a:ext cx="94750" cy="296175"/>
            </a:xfrm>
            <a:custGeom>
              <a:rect b="b" l="l" r="r" t="t"/>
              <a:pathLst>
                <a:path extrusionOk="0" fill="none" h="11847" w="3790">
                  <a:moveTo>
                    <a:pt x="100" y="1"/>
                  </a:moveTo>
                  <a:cubicBezTo>
                    <a:pt x="100" y="1095"/>
                    <a:pt x="0" y="2199"/>
                    <a:pt x="211" y="3268"/>
                  </a:cubicBezTo>
                  <a:cubicBezTo>
                    <a:pt x="351" y="4006"/>
                    <a:pt x="637" y="4699"/>
                    <a:pt x="989" y="5376"/>
                  </a:cubicBezTo>
                  <a:cubicBezTo>
                    <a:pt x="1917" y="7158"/>
                    <a:pt x="3293" y="8800"/>
                    <a:pt x="3674" y="10672"/>
                  </a:cubicBezTo>
                  <a:cubicBezTo>
                    <a:pt x="3754" y="11053"/>
                    <a:pt x="3790" y="11445"/>
                    <a:pt x="3775" y="11846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5" name="Google Shape;1735;p9"/>
            <p:cNvSpPr/>
            <p:nvPr/>
          </p:nvSpPr>
          <p:spPr>
            <a:xfrm>
              <a:off x="2923950" y="3367200"/>
              <a:ext cx="76450" cy="476975"/>
            </a:xfrm>
            <a:custGeom>
              <a:rect b="b" l="l" r="r" t="t"/>
              <a:pathLst>
                <a:path extrusionOk="0" fill="none" h="19079" w="3058">
                  <a:moveTo>
                    <a:pt x="3057" y="0"/>
                  </a:moveTo>
                  <a:cubicBezTo>
                    <a:pt x="3037" y="20"/>
                    <a:pt x="3022" y="41"/>
                    <a:pt x="3002" y="61"/>
                  </a:cubicBezTo>
                  <a:cubicBezTo>
                    <a:pt x="2104" y="1024"/>
                    <a:pt x="1717" y="2359"/>
                    <a:pt x="1547" y="3669"/>
                  </a:cubicBezTo>
                  <a:cubicBezTo>
                    <a:pt x="1371" y="5000"/>
                    <a:pt x="1386" y="6365"/>
                    <a:pt x="1110" y="7680"/>
                  </a:cubicBezTo>
                  <a:cubicBezTo>
                    <a:pt x="924" y="8553"/>
                    <a:pt x="613" y="9422"/>
                    <a:pt x="377" y="10285"/>
                  </a:cubicBezTo>
                  <a:cubicBezTo>
                    <a:pt x="161" y="11063"/>
                    <a:pt x="1" y="11846"/>
                    <a:pt x="46" y="12634"/>
                  </a:cubicBezTo>
                  <a:cubicBezTo>
                    <a:pt x="51" y="12764"/>
                    <a:pt x="66" y="12890"/>
                    <a:pt x="81" y="13015"/>
                  </a:cubicBezTo>
                  <a:cubicBezTo>
                    <a:pt x="292" y="14501"/>
                    <a:pt x="1260" y="15776"/>
                    <a:pt x="1607" y="17237"/>
                  </a:cubicBezTo>
                  <a:cubicBezTo>
                    <a:pt x="1752" y="17839"/>
                    <a:pt x="1782" y="18456"/>
                    <a:pt x="1782" y="19079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6" name="Google Shape;1736;p9"/>
            <p:cNvSpPr/>
            <p:nvPr/>
          </p:nvSpPr>
          <p:spPr>
            <a:xfrm>
              <a:off x="2513125" y="3676125"/>
              <a:ext cx="497175" cy="454900"/>
            </a:xfrm>
            <a:custGeom>
              <a:rect b="b" l="l" r="r" t="t"/>
              <a:pathLst>
                <a:path extrusionOk="0" fill="none" h="18196" w="19887">
                  <a:moveTo>
                    <a:pt x="0" y="227"/>
                  </a:moveTo>
                  <a:cubicBezTo>
                    <a:pt x="2395" y="1"/>
                    <a:pt x="4312" y="2094"/>
                    <a:pt x="6546" y="2987"/>
                  </a:cubicBezTo>
                  <a:cubicBezTo>
                    <a:pt x="6631" y="3017"/>
                    <a:pt x="6716" y="3053"/>
                    <a:pt x="6801" y="3083"/>
                  </a:cubicBezTo>
                  <a:cubicBezTo>
                    <a:pt x="7524" y="3349"/>
                    <a:pt x="8292" y="3555"/>
                    <a:pt x="8834" y="4097"/>
                  </a:cubicBezTo>
                  <a:cubicBezTo>
                    <a:pt x="9296" y="4553"/>
                    <a:pt x="9522" y="5181"/>
                    <a:pt x="9813" y="5763"/>
                  </a:cubicBezTo>
                  <a:cubicBezTo>
                    <a:pt x="9924" y="5984"/>
                    <a:pt x="10049" y="6205"/>
                    <a:pt x="10195" y="6400"/>
                  </a:cubicBezTo>
                  <a:cubicBezTo>
                    <a:pt x="10385" y="6651"/>
                    <a:pt x="10606" y="6867"/>
                    <a:pt x="10852" y="7063"/>
                  </a:cubicBezTo>
                  <a:cubicBezTo>
                    <a:pt x="11725" y="7771"/>
                    <a:pt x="12855" y="8243"/>
                    <a:pt x="13382" y="9236"/>
                  </a:cubicBezTo>
                  <a:cubicBezTo>
                    <a:pt x="13633" y="9703"/>
                    <a:pt x="13718" y="10240"/>
                    <a:pt x="13899" y="10742"/>
                  </a:cubicBezTo>
                  <a:cubicBezTo>
                    <a:pt x="14320" y="11927"/>
                    <a:pt x="15234" y="12830"/>
                    <a:pt x="16228" y="13683"/>
                  </a:cubicBezTo>
                  <a:cubicBezTo>
                    <a:pt x="17563" y="14833"/>
                    <a:pt x="19049" y="15887"/>
                    <a:pt x="19656" y="17393"/>
                  </a:cubicBezTo>
                  <a:cubicBezTo>
                    <a:pt x="19756" y="17649"/>
                    <a:pt x="19837" y="17915"/>
                    <a:pt x="19887" y="18196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7" name="Google Shape;1737;p9"/>
            <p:cNvSpPr/>
            <p:nvPr/>
          </p:nvSpPr>
          <p:spPr>
            <a:xfrm>
              <a:off x="3243550" y="3504725"/>
              <a:ext cx="145225" cy="291400"/>
            </a:xfrm>
            <a:custGeom>
              <a:rect b="b" l="l" r="r" t="t"/>
              <a:pathLst>
                <a:path extrusionOk="0" fill="none" h="11656" w="5809">
                  <a:moveTo>
                    <a:pt x="5808" y="1"/>
                  </a:moveTo>
                  <a:cubicBezTo>
                    <a:pt x="4001" y="1572"/>
                    <a:pt x="4087" y="4478"/>
                    <a:pt x="2556" y="6320"/>
                  </a:cubicBezTo>
                  <a:cubicBezTo>
                    <a:pt x="2435" y="6465"/>
                    <a:pt x="2305" y="6606"/>
                    <a:pt x="2169" y="6736"/>
                  </a:cubicBezTo>
                  <a:cubicBezTo>
                    <a:pt x="1918" y="6992"/>
                    <a:pt x="1657" y="7233"/>
                    <a:pt x="1426" y="7499"/>
                  </a:cubicBezTo>
                  <a:cubicBezTo>
                    <a:pt x="1386" y="7545"/>
                    <a:pt x="1346" y="7595"/>
                    <a:pt x="1311" y="7640"/>
                  </a:cubicBezTo>
                  <a:cubicBezTo>
                    <a:pt x="407" y="8744"/>
                    <a:pt x="1" y="10245"/>
                    <a:pt x="222" y="11655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8" name="Google Shape;1738;p9"/>
            <p:cNvSpPr/>
            <p:nvPr/>
          </p:nvSpPr>
          <p:spPr>
            <a:xfrm>
              <a:off x="3102525" y="3562450"/>
              <a:ext cx="90475" cy="63150"/>
            </a:xfrm>
            <a:custGeom>
              <a:rect b="b" l="l" r="r" t="t"/>
              <a:pathLst>
                <a:path extrusionOk="0" fill="none" h="2526" w="3619">
                  <a:moveTo>
                    <a:pt x="0" y="0"/>
                  </a:moveTo>
                  <a:cubicBezTo>
                    <a:pt x="768" y="819"/>
                    <a:pt x="1536" y="1642"/>
                    <a:pt x="2304" y="2460"/>
                  </a:cubicBezTo>
                  <a:cubicBezTo>
                    <a:pt x="2324" y="2485"/>
                    <a:pt x="2344" y="2505"/>
                    <a:pt x="2364" y="2525"/>
                  </a:cubicBezTo>
                  <a:cubicBezTo>
                    <a:pt x="2786" y="1727"/>
                    <a:pt x="3222" y="879"/>
                    <a:pt x="3609" y="61"/>
                  </a:cubicBezTo>
                  <a:cubicBezTo>
                    <a:pt x="3614" y="56"/>
                    <a:pt x="3614" y="46"/>
                    <a:pt x="3619" y="41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9" name="Google Shape;1739;p9"/>
            <p:cNvSpPr/>
            <p:nvPr/>
          </p:nvSpPr>
          <p:spPr>
            <a:xfrm>
              <a:off x="3094475" y="3603850"/>
              <a:ext cx="103425" cy="61525"/>
            </a:xfrm>
            <a:custGeom>
              <a:rect b="b" l="l" r="r" t="t"/>
              <a:pathLst>
                <a:path extrusionOk="0" fill="none" h="2461" w="4137">
                  <a:moveTo>
                    <a:pt x="1" y="1"/>
                  </a:moveTo>
                  <a:cubicBezTo>
                    <a:pt x="16" y="11"/>
                    <a:pt x="26" y="21"/>
                    <a:pt x="36" y="31"/>
                  </a:cubicBezTo>
                  <a:cubicBezTo>
                    <a:pt x="889" y="789"/>
                    <a:pt x="1717" y="1572"/>
                    <a:pt x="2531" y="2370"/>
                  </a:cubicBezTo>
                  <a:cubicBezTo>
                    <a:pt x="2561" y="2400"/>
                    <a:pt x="2591" y="2430"/>
                    <a:pt x="2621" y="2460"/>
                  </a:cubicBezTo>
                  <a:cubicBezTo>
                    <a:pt x="3148" y="1783"/>
                    <a:pt x="3610" y="1095"/>
                    <a:pt x="4137" y="417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0" name="Google Shape;1740;p9"/>
            <p:cNvSpPr/>
            <p:nvPr/>
          </p:nvSpPr>
          <p:spPr>
            <a:xfrm>
              <a:off x="3113425" y="3813925"/>
              <a:ext cx="139325" cy="96875"/>
            </a:xfrm>
            <a:custGeom>
              <a:rect b="b" l="l" r="r" t="t"/>
              <a:pathLst>
                <a:path extrusionOk="0" fill="none" h="3875" w="5573">
                  <a:moveTo>
                    <a:pt x="1" y="617"/>
                  </a:moveTo>
                  <a:cubicBezTo>
                    <a:pt x="26" y="643"/>
                    <a:pt x="46" y="668"/>
                    <a:pt x="66" y="698"/>
                  </a:cubicBezTo>
                  <a:cubicBezTo>
                    <a:pt x="899" y="1767"/>
                    <a:pt x="1793" y="2796"/>
                    <a:pt x="2741" y="3770"/>
                  </a:cubicBezTo>
                  <a:cubicBezTo>
                    <a:pt x="2776" y="3805"/>
                    <a:pt x="2812" y="3840"/>
                    <a:pt x="2842" y="3875"/>
                  </a:cubicBezTo>
                  <a:cubicBezTo>
                    <a:pt x="3750" y="2605"/>
                    <a:pt x="4664" y="1280"/>
                    <a:pt x="5562" y="10"/>
                  </a:cubicBezTo>
                  <a:cubicBezTo>
                    <a:pt x="5567" y="5"/>
                    <a:pt x="5572" y="5"/>
                    <a:pt x="5572" y="0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1" name="Google Shape;1741;p9"/>
            <p:cNvSpPr/>
            <p:nvPr/>
          </p:nvSpPr>
          <p:spPr>
            <a:xfrm>
              <a:off x="3195000" y="3746275"/>
              <a:ext cx="15950" cy="38175"/>
            </a:xfrm>
            <a:custGeom>
              <a:rect b="b" l="l" r="r" t="t"/>
              <a:pathLst>
                <a:path extrusionOk="0" fill="none" h="1527" w="638">
                  <a:moveTo>
                    <a:pt x="638" y="1"/>
                  </a:moveTo>
                  <a:cubicBezTo>
                    <a:pt x="427" y="513"/>
                    <a:pt x="211" y="1020"/>
                    <a:pt x="0" y="1527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2" name="Google Shape;1742;p9"/>
            <p:cNvSpPr/>
            <p:nvPr/>
          </p:nvSpPr>
          <p:spPr>
            <a:xfrm>
              <a:off x="3206175" y="3770125"/>
              <a:ext cx="12675" cy="30250"/>
            </a:xfrm>
            <a:custGeom>
              <a:rect b="b" l="l" r="r" t="t"/>
              <a:pathLst>
                <a:path extrusionOk="0" fill="none" h="1210" w="507">
                  <a:moveTo>
                    <a:pt x="507" y="0"/>
                  </a:moveTo>
                  <a:cubicBezTo>
                    <a:pt x="381" y="422"/>
                    <a:pt x="211" y="824"/>
                    <a:pt x="0" y="1210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3" name="Google Shape;1743;p9"/>
            <p:cNvSpPr/>
            <p:nvPr/>
          </p:nvSpPr>
          <p:spPr>
            <a:xfrm>
              <a:off x="3090600" y="3903250"/>
              <a:ext cx="69275" cy="83100"/>
            </a:xfrm>
            <a:custGeom>
              <a:rect b="b" l="l" r="r" t="t"/>
              <a:pathLst>
                <a:path extrusionOk="0" fill="none" h="3324" w="2771">
                  <a:moveTo>
                    <a:pt x="0" y="1"/>
                  </a:moveTo>
                  <a:cubicBezTo>
                    <a:pt x="869" y="1130"/>
                    <a:pt x="1782" y="2229"/>
                    <a:pt x="2741" y="3288"/>
                  </a:cubicBezTo>
                  <a:cubicBezTo>
                    <a:pt x="2746" y="3298"/>
                    <a:pt x="2756" y="3314"/>
                    <a:pt x="2771" y="3324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4" name="Google Shape;1744;p9"/>
            <p:cNvSpPr/>
            <p:nvPr/>
          </p:nvSpPr>
          <p:spPr>
            <a:xfrm>
              <a:off x="3262875" y="3646275"/>
              <a:ext cx="13200" cy="49200"/>
            </a:xfrm>
            <a:custGeom>
              <a:rect b="b" l="l" r="r" t="t"/>
              <a:pathLst>
                <a:path extrusionOk="0" fill="none" h="1968" w="528">
                  <a:moveTo>
                    <a:pt x="1" y="0"/>
                  </a:moveTo>
                  <a:cubicBezTo>
                    <a:pt x="1" y="20"/>
                    <a:pt x="6" y="45"/>
                    <a:pt x="11" y="66"/>
                  </a:cubicBezTo>
                  <a:cubicBezTo>
                    <a:pt x="71" y="723"/>
                    <a:pt x="252" y="1366"/>
                    <a:pt x="528" y="1968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5" name="Google Shape;1745;p9"/>
            <p:cNvSpPr/>
            <p:nvPr/>
          </p:nvSpPr>
          <p:spPr>
            <a:xfrm>
              <a:off x="3282325" y="3630325"/>
              <a:ext cx="15600" cy="43200"/>
            </a:xfrm>
            <a:custGeom>
              <a:rect b="b" l="l" r="r" t="t"/>
              <a:pathLst>
                <a:path extrusionOk="0" fill="none" h="1728" w="624">
                  <a:moveTo>
                    <a:pt x="1" y="1"/>
                  </a:moveTo>
                  <a:cubicBezTo>
                    <a:pt x="6" y="16"/>
                    <a:pt x="11" y="31"/>
                    <a:pt x="16" y="46"/>
                  </a:cubicBezTo>
                  <a:cubicBezTo>
                    <a:pt x="156" y="618"/>
                    <a:pt x="362" y="1180"/>
                    <a:pt x="618" y="1712"/>
                  </a:cubicBezTo>
                  <a:cubicBezTo>
                    <a:pt x="618" y="1717"/>
                    <a:pt x="623" y="1722"/>
                    <a:pt x="623" y="1727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6" name="Google Shape;1746;p9"/>
            <p:cNvSpPr/>
            <p:nvPr/>
          </p:nvSpPr>
          <p:spPr>
            <a:xfrm>
              <a:off x="3271675" y="3824075"/>
              <a:ext cx="17950" cy="109825"/>
            </a:xfrm>
            <a:custGeom>
              <a:rect b="b" l="l" r="r" t="t"/>
              <a:pathLst>
                <a:path extrusionOk="0" fill="none" h="4393" w="718">
                  <a:moveTo>
                    <a:pt x="0" y="1"/>
                  </a:moveTo>
                  <a:cubicBezTo>
                    <a:pt x="206" y="1471"/>
                    <a:pt x="718" y="2992"/>
                    <a:pt x="241" y="4393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7" name="Google Shape;1747;p9"/>
            <p:cNvSpPr/>
            <p:nvPr/>
          </p:nvSpPr>
          <p:spPr>
            <a:xfrm>
              <a:off x="2880275" y="3605750"/>
              <a:ext cx="108700" cy="78950"/>
            </a:xfrm>
            <a:custGeom>
              <a:rect b="b" l="l" r="r" t="t"/>
              <a:pathLst>
                <a:path extrusionOk="0" fill="none" h="3158" w="4348">
                  <a:moveTo>
                    <a:pt x="1" y="0"/>
                  </a:moveTo>
                  <a:cubicBezTo>
                    <a:pt x="6" y="5"/>
                    <a:pt x="6" y="10"/>
                    <a:pt x="11" y="15"/>
                  </a:cubicBezTo>
                  <a:cubicBezTo>
                    <a:pt x="568" y="1059"/>
                    <a:pt x="1160" y="2088"/>
                    <a:pt x="1793" y="3092"/>
                  </a:cubicBezTo>
                  <a:cubicBezTo>
                    <a:pt x="1808" y="3112"/>
                    <a:pt x="1823" y="3137"/>
                    <a:pt x="1833" y="3157"/>
                  </a:cubicBezTo>
                  <a:cubicBezTo>
                    <a:pt x="2375" y="2640"/>
                    <a:pt x="2907" y="2113"/>
                    <a:pt x="3429" y="1581"/>
                  </a:cubicBezTo>
                  <a:cubicBezTo>
                    <a:pt x="3740" y="1265"/>
                    <a:pt x="4046" y="949"/>
                    <a:pt x="4348" y="622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8" name="Google Shape;1748;p9"/>
            <p:cNvSpPr/>
            <p:nvPr/>
          </p:nvSpPr>
          <p:spPr>
            <a:xfrm>
              <a:off x="2898600" y="3569225"/>
              <a:ext cx="92625" cy="57375"/>
            </a:xfrm>
            <a:custGeom>
              <a:rect b="b" l="l" r="r" t="t"/>
              <a:pathLst>
                <a:path extrusionOk="0" fill="none" h="2295" w="3705">
                  <a:moveTo>
                    <a:pt x="1" y="0"/>
                  </a:moveTo>
                  <a:cubicBezTo>
                    <a:pt x="402" y="773"/>
                    <a:pt x="864" y="1511"/>
                    <a:pt x="1391" y="2204"/>
                  </a:cubicBezTo>
                  <a:cubicBezTo>
                    <a:pt x="1411" y="2239"/>
                    <a:pt x="1431" y="2264"/>
                    <a:pt x="1456" y="2294"/>
                  </a:cubicBezTo>
                  <a:cubicBezTo>
                    <a:pt x="1893" y="1908"/>
                    <a:pt x="2330" y="1506"/>
                    <a:pt x="2756" y="1095"/>
                  </a:cubicBezTo>
                  <a:cubicBezTo>
                    <a:pt x="3078" y="783"/>
                    <a:pt x="3399" y="477"/>
                    <a:pt x="3705" y="171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9" name="Google Shape;1749;p9"/>
            <p:cNvSpPr/>
            <p:nvPr/>
          </p:nvSpPr>
          <p:spPr>
            <a:xfrm>
              <a:off x="2965100" y="3433325"/>
              <a:ext cx="29150" cy="278100"/>
            </a:xfrm>
            <a:custGeom>
              <a:rect b="b" l="l" r="r" t="t"/>
              <a:pathLst>
                <a:path extrusionOk="0" fill="none" h="11124" w="1166">
                  <a:moveTo>
                    <a:pt x="1075" y="1"/>
                  </a:moveTo>
                  <a:cubicBezTo>
                    <a:pt x="1165" y="553"/>
                    <a:pt x="1000" y="1009"/>
                    <a:pt x="919" y="1552"/>
                  </a:cubicBezTo>
                  <a:cubicBezTo>
                    <a:pt x="824" y="2229"/>
                    <a:pt x="699" y="2902"/>
                    <a:pt x="573" y="3574"/>
                  </a:cubicBezTo>
                  <a:cubicBezTo>
                    <a:pt x="392" y="4558"/>
                    <a:pt x="207" y="5542"/>
                    <a:pt x="96" y="6531"/>
                  </a:cubicBezTo>
                  <a:cubicBezTo>
                    <a:pt x="61" y="6867"/>
                    <a:pt x="36" y="7208"/>
                    <a:pt x="16" y="7545"/>
                  </a:cubicBezTo>
                  <a:cubicBezTo>
                    <a:pt x="1" y="7851"/>
                    <a:pt x="11" y="8167"/>
                    <a:pt x="36" y="8478"/>
                  </a:cubicBezTo>
                  <a:cubicBezTo>
                    <a:pt x="126" y="9452"/>
                    <a:pt x="443" y="10401"/>
                    <a:pt x="1090" y="11123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0" name="Google Shape;1750;p9"/>
            <p:cNvSpPr/>
            <p:nvPr/>
          </p:nvSpPr>
          <p:spPr>
            <a:xfrm>
              <a:off x="2904000" y="3758325"/>
              <a:ext cx="130525" cy="86350"/>
            </a:xfrm>
            <a:custGeom>
              <a:rect b="b" l="l" r="r" t="t"/>
              <a:pathLst>
                <a:path extrusionOk="0" fill="none" h="3454" w="5221">
                  <a:moveTo>
                    <a:pt x="0" y="1647"/>
                  </a:moveTo>
                  <a:cubicBezTo>
                    <a:pt x="11" y="1657"/>
                    <a:pt x="16" y="1662"/>
                    <a:pt x="31" y="1667"/>
                  </a:cubicBezTo>
                  <a:cubicBezTo>
                    <a:pt x="879" y="2254"/>
                    <a:pt x="1732" y="2846"/>
                    <a:pt x="2580" y="3434"/>
                  </a:cubicBezTo>
                  <a:lnTo>
                    <a:pt x="2580" y="3434"/>
                  </a:lnTo>
                  <a:cubicBezTo>
                    <a:pt x="2595" y="3439"/>
                    <a:pt x="2606" y="3449"/>
                    <a:pt x="2616" y="3454"/>
                  </a:cubicBezTo>
                  <a:cubicBezTo>
                    <a:pt x="3429" y="2299"/>
                    <a:pt x="4317" y="1120"/>
                    <a:pt x="5206" y="16"/>
                  </a:cubicBezTo>
                  <a:cubicBezTo>
                    <a:pt x="5211" y="11"/>
                    <a:pt x="5216" y="6"/>
                    <a:pt x="5221" y="1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1" name="Google Shape;1751;p9"/>
            <p:cNvSpPr/>
            <p:nvPr/>
          </p:nvSpPr>
          <p:spPr>
            <a:xfrm>
              <a:off x="2919800" y="3914425"/>
              <a:ext cx="123375" cy="66275"/>
            </a:xfrm>
            <a:custGeom>
              <a:rect b="b" l="l" r="r" t="t"/>
              <a:pathLst>
                <a:path extrusionOk="0" fill="none" h="2651" w="4935">
                  <a:moveTo>
                    <a:pt x="1" y="1085"/>
                  </a:moveTo>
                  <a:cubicBezTo>
                    <a:pt x="36" y="1100"/>
                    <a:pt x="66" y="1120"/>
                    <a:pt x="101" y="1135"/>
                  </a:cubicBezTo>
                  <a:cubicBezTo>
                    <a:pt x="533" y="1356"/>
                    <a:pt x="904" y="1707"/>
                    <a:pt x="1351" y="1928"/>
                  </a:cubicBezTo>
                  <a:cubicBezTo>
                    <a:pt x="1833" y="2164"/>
                    <a:pt x="2330" y="2380"/>
                    <a:pt x="2837" y="2565"/>
                  </a:cubicBezTo>
                  <a:cubicBezTo>
                    <a:pt x="2917" y="2595"/>
                    <a:pt x="2997" y="2626"/>
                    <a:pt x="3073" y="2651"/>
                  </a:cubicBezTo>
                  <a:cubicBezTo>
                    <a:pt x="3665" y="1762"/>
                    <a:pt x="4277" y="839"/>
                    <a:pt x="4935" y="1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2" name="Google Shape;1752;p9"/>
            <p:cNvSpPr/>
            <p:nvPr/>
          </p:nvSpPr>
          <p:spPr>
            <a:xfrm>
              <a:off x="2613375" y="3719300"/>
              <a:ext cx="69925" cy="48975"/>
            </a:xfrm>
            <a:custGeom>
              <a:rect b="b" l="l" r="r" t="t"/>
              <a:pathLst>
                <a:path extrusionOk="0" fill="none" h="1959" w="2797">
                  <a:moveTo>
                    <a:pt x="1" y="1958"/>
                  </a:moveTo>
                  <a:cubicBezTo>
                    <a:pt x="51" y="1948"/>
                    <a:pt x="106" y="1933"/>
                    <a:pt x="156" y="1923"/>
                  </a:cubicBezTo>
                  <a:cubicBezTo>
                    <a:pt x="488" y="1853"/>
                    <a:pt x="819" y="1782"/>
                    <a:pt x="1145" y="1712"/>
                  </a:cubicBezTo>
                  <a:cubicBezTo>
                    <a:pt x="1697" y="1597"/>
                    <a:pt x="2244" y="1476"/>
                    <a:pt x="2797" y="1361"/>
                  </a:cubicBezTo>
                  <a:cubicBezTo>
                    <a:pt x="2797" y="1361"/>
                    <a:pt x="2791" y="1361"/>
                    <a:pt x="2791" y="1356"/>
                  </a:cubicBezTo>
                  <a:cubicBezTo>
                    <a:pt x="2616" y="914"/>
                    <a:pt x="2500" y="447"/>
                    <a:pt x="2320" y="1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3" name="Google Shape;1753;p9"/>
            <p:cNvSpPr/>
            <p:nvPr/>
          </p:nvSpPr>
          <p:spPr>
            <a:xfrm>
              <a:off x="2712125" y="3757450"/>
              <a:ext cx="49100" cy="74925"/>
            </a:xfrm>
            <a:custGeom>
              <a:rect b="b" l="l" r="r" t="t"/>
              <a:pathLst>
                <a:path extrusionOk="0" fill="none" h="2997" w="1964">
                  <a:moveTo>
                    <a:pt x="1" y="2997"/>
                  </a:moveTo>
                  <a:cubicBezTo>
                    <a:pt x="11" y="2992"/>
                    <a:pt x="26" y="2987"/>
                    <a:pt x="36" y="2987"/>
                  </a:cubicBezTo>
                  <a:cubicBezTo>
                    <a:pt x="633" y="2796"/>
                    <a:pt x="1241" y="2641"/>
                    <a:pt x="1853" y="2510"/>
                  </a:cubicBezTo>
                  <a:cubicBezTo>
                    <a:pt x="1863" y="2505"/>
                    <a:pt x="1873" y="2505"/>
                    <a:pt x="1883" y="2500"/>
                  </a:cubicBezTo>
                  <a:cubicBezTo>
                    <a:pt x="1933" y="1672"/>
                    <a:pt x="1964" y="834"/>
                    <a:pt x="1933" y="0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4" name="Google Shape;1754;p9"/>
            <p:cNvSpPr/>
            <p:nvPr/>
          </p:nvSpPr>
          <p:spPr>
            <a:xfrm>
              <a:off x="2617025" y="3739875"/>
              <a:ext cx="95525" cy="59875"/>
            </a:xfrm>
            <a:custGeom>
              <a:rect b="b" l="l" r="r" t="t"/>
              <a:pathLst>
                <a:path extrusionOk="0" fill="none" h="2395" w="3821">
                  <a:moveTo>
                    <a:pt x="0" y="1"/>
                  </a:moveTo>
                  <a:cubicBezTo>
                    <a:pt x="236" y="392"/>
                    <a:pt x="598" y="673"/>
                    <a:pt x="999" y="889"/>
                  </a:cubicBezTo>
                  <a:cubicBezTo>
                    <a:pt x="1280" y="1035"/>
                    <a:pt x="1571" y="1155"/>
                    <a:pt x="1862" y="1266"/>
                  </a:cubicBezTo>
                  <a:cubicBezTo>
                    <a:pt x="2580" y="1537"/>
                    <a:pt x="3338" y="1803"/>
                    <a:pt x="3820" y="2395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5" name="Google Shape;1755;p9"/>
            <p:cNvSpPr/>
            <p:nvPr/>
          </p:nvSpPr>
          <p:spPr>
            <a:xfrm>
              <a:off x="2727325" y="3796975"/>
              <a:ext cx="59750" cy="65775"/>
            </a:xfrm>
            <a:custGeom>
              <a:rect b="b" l="l" r="r" t="t"/>
              <a:pathLst>
                <a:path extrusionOk="0" fill="none" h="2631" w="2390">
                  <a:moveTo>
                    <a:pt x="0" y="2631"/>
                  </a:moveTo>
                  <a:cubicBezTo>
                    <a:pt x="20" y="2626"/>
                    <a:pt x="40" y="2621"/>
                    <a:pt x="61" y="2621"/>
                  </a:cubicBezTo>
                  <a:cubicBezTo>
                    <a:pt x="793" y="2450"/>
                    <a:pt x="1536" y="2324"/>
                    <a:pt x="2284" y="2229"/>
                  </a:cubicBezTo>
                  <a:cubicBezTo>
                    <a:pt x="2309" y="2224"/>
                    <a:pt x="2334" y="2224"/>
                    <a:pt x="2359" y="2219"/>
                  </a:cubicBezTo>
                  <a:cubicBezTo>
                    <a:pt x="2389" y="1516"/>
                    <a:pt x="2349" y="778"/>
                    <a:pt x="2369" y="76"/>
                  </a:cubicBezTo>
                  <a:cubicBezTo>
                    <a:pt x="2369" y="51"/>
                    <a:pt x="2374" y="26"/>
                    <a:pt x="2374" y="0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6" name="Google Shape;1756;p9"/>
            <p:cNvSpPr/>
            <p:nvPr/>
          </p:nvSpPr>
          <p:spPr>
            <a:xfrm>
              <a:off x="2842525" y="3960100"/>
              <a:ext cx="76425" cy="58875"/>
            </a:xfrm>
            <a:custGeom>
              <a:rect b="b" l="l" r="r" t="t"/>
              <a:pathLst>
                <a:path extrusionOk="0" fill="none" h="2355" w="3057">
                  <a:moveTo>
                    <a:pt x="0" y="2023"/>
                  </a:moveTo>
                  <a:cubicBezTo>
                    <a:pt x="266" y="2038"/>
                    <a:pt x="532" y="2058"/>
                    <a:pt x="798" y="2084"/>
                  </a:cubicBezTo>
                  <a:cubicBezTo>
                    <a:pt x="1556" y="2154"/>
                    <a:pt x="2309" y="2249"/>
                    <a:pt x="3057" y="2355"/>
                  </a:cubicBezTo>
                  <a:cubicBezTo>
                    <a:pt x="3057" y="2345"/>
                    <a:pt x="3052" y="2335"/>
                    <a:pt x="3052" y="2324"/>
                  </a:cubicBezTo>
                  <a:cubicBezTo>
                    <a:pt x="2916" y="1557"/>
                    <a:pt x="2781" y="794"/>
                    <a:pt x="2640" y="31"/>
                  </a:cubicBezTo>
                  <a:cubicBezTo>
                    <a:pt x="2640" y="21"/>
                    <a:pt x="2640" y="11"/>
                    <a:pt x="2635" y="1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7" name="Google Shape;1757;p9"/>
            <p:cNvSpPr/>
            <p:nvPr/>
          </p:nvSpPr>
          <p:spPr>
            <a:xfrm>
              <a:off x="2851800" y="3980550"/>
              <a:ext cx="51600" cy="80475"/>
            </a:xfrm>
            <a:custGeom>
              <a:rect b="b" l="l" r="r" t="t"/>
              <a:pathLst>
                <a:path extrusionOk="0" fill="none" h="3219" w="2064">
                  <a:moveTo>
                    <a:pt x="0" y="1"/>
                  </a:moveTo>
                  <a:cubicBezTo>
                    <a:pt x="86" y="442"/>
                    <a:pt x="226" y="864"/>
                    <a:pt x="422" y="1266"/>
                  </a:cubicBezTo>
                  <a:cubicBezTo>
                    <a:pt x="799" y="2039"/>
                    <a:pt x="1361" y="2721"/>
                    <a:pt x="2063" y="3218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58" name="Google Shape;1758;p9"/>
          <p:cNvGrpSpPr/>
          <p:nvPr/>
        </p:nvGrpSpPr>
        <p:grpSpPr>
          <a:xfrm>
            <a:off x="7203011" y="4655327"/>
            <a:ext cx="1790243" cy="587151"/>
            <a:chOff x="1656825" y="3872400"/>
            <a:chExt cx="835625" cy="274075"/>
          </a:xfrm>
        </p:grpSpPr>
        <p:sp>
          <p:nvSpPr>
            <p:cNvPr id="1759" name="Google Shape;1759;p9"/>
            <p:cNvSpPr/>
            <p:nvPr/>
          </p:nvSpPr>
          <p:spPr>
            <a:xfrm>
              <a:off x="1725475" y="4015575"/>
              <a:ext cx="191500" cy="105050"/>
            </a:xfrm>
            <a:custGeom>
              <a:rect b="b" l="l" r="r" t="t"/>
              <a:pathLst>
                <a:path extrusionOk="0" h="4202" w="7660">
                  <a:moveTo>
                    <a:pt x="2329" y="0"/>
                  </a:moveTo>
                  <a:cubicBezTo>
                    <a:pt x="1792" y="633"/>
                    <a:pt x="1320" y="1310"/>
                    <a:pt x="924" y="2023"/>
                  </a:cubicBezTo>
                  <a:cubicBezTo>
                    <a:pt x="542" y="2716"/>
                    <a:pt x="231" y="3443"/>
                    <a:pt x="0" y="4201"/>
                  </a:cubicBezTo>
                  <a:lnTo>
                    <a:pt x="7660" y="4201"/>
                  </a:lnTo>
                  <a:cubicBezTo>
                    <a:pt x="5963" y="2721"/>
                    <a:pt x="4096" y="1395"/>
                    <a:pt x="23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0" name="Google Shape;1760;p9"/>
            <p:cNvSpPr/>
            <p:nvPr/>
          </p:nvSpPr>
          <p:spPr>
            <a:xfrm>
              <a:off x="1916575" y="3874275"/>
              <a:ext cx="173200" cy="246350"/>
            </a:xfrm>
            <a:custGeom>
              <a:rect b="b" l="l" r="r" t="t"/>
              <a:pathLst>
                <a:path extrusionOk="0" h="9854" w="6928">
                  <a:moveTo>
                    <a:pt x="5768" y="0"/>
                  </a:moveTo>
                  <a:cubicBezTo>
                    <a:pt x="3830" y="196"/>
                    <a:pt x="1843" y="758"/>
                    <a:pt x="0" y="1642"/>
                  </a:cubicBezTo>
                  <a:cubicBezTo>
                    <a:pt x="1521" y="4382"/>
                    <a:pt x="3042" y="7118"/>
                    <a:pt x="4563" y="9853"/>
                  </a:cubicBezTo>
                  <a:lnTo>
                    <a:pt x="6927" y="9853"/>
                  </a:lnTo>
                  <a:cubicBezTo>
                    <a:pt x="6701" y="6581"/>
                    <a:pt x="6516" y="3308"/>
                    <a:pt x="6370" y="25"/>
                  </a:cubicBezTo>
                  <a:lnTo>
                    <a:pt x="576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1" name="Google Shape;1761;p9"/>
            <p:cNvSpPr/>
            <p:nvPr/>
          </p:nvSpPr>
          <p:spPr>
            <a:xfrm>
              <a:off x="2123000" y="3883300"/>
              <a:ext cx="110450" cy="237325"/>
            </a:xfrm>
            <a:custGeom>
              <a:rect b="b" l="l" r="r" t="t"/>
              <a:pathLst>
                <a:path extrusionOk="0" h="9493" w="4418">
                  <a:moveTo>
                    <a:pt x="2500" y="1"/>
                  </a:moveTo>
                  <a:lnTo>
                    <a:pt x="2485" y="41"/>
                  </a:lnTo>
                  <a:cubicBezTo>
                    <a:pt x="1611" y="3178"/>
                    <a:pt x="788" y="6330"/>
                    <a:pt x="0" y="9492"/>
                  </a:cubicBezTo>
                  <a:lnTo>
                    <a:pt x="1481" y="9492"/>
                  </a:lnTo>
                  <a:cubicBezTo>
                    <a:pt x="2550" y="6596"/>
                    <a:pt x="3514" y="3660"/>
                    <a:pt x="4382" y="698"/>
                  </a:cubicBezTo>
                  <a:lnTo>
                    <a:pt x="4417" y="613"/>
                  </a:lnTo>
                  <a:cubicBezTo>
                    <a:pt x="3790" y="367"/>
                    <a:pt x="3147" y="161"/>
                    <a:pt x="250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2" name="Google Shape;1762;p9"/>
            <p:cNvSpPr/>
            <p:nvPr/>
          </p:nvSpPr>
          <p:spPr>
            <a:xfrm>
              <a:off x="2160000" y="3898625"/>
              <a:ext cx="244600" cy="222000"/>
            </a:xfrm>
            <a:custGeom>
              <a:rect b="b" l="l" r="r" t="t"/>
              <a:pathLst>
                <a:path extrusionOk="0" h="8880" w="9784">
                  <a:moveTo>
                    <a:pt x="2937" y="0"/>
                  </a:moveTo>
                  <a:lnTo>
                    <a:pt x="2902" y="85"/>
                  </a:lnTo>
                  <a:cubicBezTo>
                    <a:pt x="2034" y="3047"/>
                    <a:pt x="1070" y="5983"/>
                    <a:pt x="1" y="8879"/>
                  </a:cubicBezTo>
                  <a:lnTo>
                    <a:pt x="5121" y="8879"/>
                  </a:lnTo>
                  <a:cubicBezTo>
                    <a:pt x="6702" y="7685"/>
                    <a:pt x="8253" y="6445"/>
                    <a:pt x="9774" y="5165"/>
                  </a:cubicBezTo>
                  <a:lnTo>
                    <a:pt x="9784" y="5165"/>
                  </a:lnTo>
                  <a:cubicBezTo>
                    <a:pt x="9272" y="4482"/>
                    <a:pt x="8699" y="3850"/>
                    <a:pt x="8082" y="3268"/>
                  </a:cubicBezTo>
                  <a:cubicBezTo>
                    <a:pt x="6601" y="1862"/>
                    <a:pt x="4845" y="743"/>
                    <a:pt x="29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3" name="Google Shape;1763;p9"/>
            <p:cNvSpPr/>
            <p:nvPr/>
          </p:nvSpPr>
          <p:spPr>
            <a:xfrm>
              <a:off x="1895625" y="3915300"/>
              <a:ext cx="135050" cy="205325"/>
            </a:xfrm>
            <a:custGeom>
              <a:rect b="b" l="l" r="r" t="t"/>
              <a:pathLst>
                <a:path extrusionOk="0" h="8213" w="5402">
                  <a:moveTo>
                    <a:pt x="838" y="1"/>
                  </a:moveTo>
                  <a:cubicBezTo>
                    <a:pt x="557" y="136"/>
                    <a:pt x="276" y="282"/>
                    <a:pt x="0" y="432"/>
                  </a:cubicBezTo>
                  <a:lnTo>
                    <a:pt x="55" y="533"/>
                  </a:lnTo>
                  <a:cubicBezTo>
                    <a:pt x="1360" y="3148"/>
                    <a:pt x="2766" y="5713"/>
                    <a:pt x="4267" y="8212"/>
                  </a:cubicBezTo>
                  <a:lnTo>
                    <a:pt x="5401" y="8212"/>
                  </a:lnTo>
                  <a:cubicBezTo>
                    <a:pt x="3880" y="5477"/>
                    <a:pt x="2359" y="2741"/>
                    <a:pt x="8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4" name="Google Shape;1764;p9"/>
            <p:cNvSpPr/>
            <p:nvPr/>
          </p:nvSpPr>
          <p:spPr>
            <a:xfrm>
              <a:off x="1783675" y="3926100"/>
              <a:ext cx="218625" cy="194525"/>
            </a:xfrm>
            <a:custGeom>
              <a:rect b="b" l="l" r="r" t="t"/>
              <a:pathLst>
                <a:path extrusionOk="0" h="7781" w="8745">
                  <a:moveTo>
                    <a:pt x="4478" y="0"/>
                  </a:moveTo>
                  <a:cubicBezTo>
                    <a:pt x="3690" y="427"/>
                    <a:pt x="2937" y="914"/>
                    <a:pt x="2235" y="1461"/>
                  </a:cubicBezTo>
                  <a:cubicBezTo>
                    <a:pt x="1989" y="1652"/>
                    <a:pt x="1748" y="1847"/>
                    <a:pt x="1512" y="2053"/>
                  </a:cubicBezTo>
                  <a:cubicBezTo>
                    <a:pt x="970" y="2525"/>
                    <a:pt x="463" y="3037"/>
                    <a:pt x="1" y="3579"/>
                  </a:cubicBezTo>
                  <a:cubicBezTo>
                    <a:pt x="1768" y="4974"/>
                    <a:pt x="3635" y="6305"/>
                    <a:pt x="5332" y="7780"/>
                  </a:cubicBezTo>
                  <a:lnTo>
                    <a:pt x="8745" y="7780"/>
                  </a:lnTo>
                  <a:cubicBezTo>
                    <a:pt x="7244" y="5281"/>
                    <a:pt x="5838" y="2716"/>
                    <a:pt x="4533" y="101"/>
                  </a:cubicBezTo>
                  <a:lnTo>
                    <a:pt x="447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5" name="Google Shape;1765;p9"/>
            <p:cNvSpPr/>
            <p:nvPr/>
          </p:nvSpPr>
          <p:spPr>
            <a:xfrm>
              <a:off x="2288000" y="4027725"/>
              <a:ext cx="166800" cy="92900"/>
            </a:xfrm>
            <a:custGeom>
              <a:rect b="b" l="l" r="r" t="t"/>
              <a:pathLst>
                <a:path extrusionOk="0" h="3716" w="6672">
                  <a:moveTo>
                    <a:pt x="4654" y="1"/>
                  </a:moveTo>
                  <a:cubicBezTo>
                    <a:pt x="3133" y="1281"/>
                    <a:pt x="1582" y="2521"/>
                    <a:pt x="1" y="3715"/>
                  </a:cubicBezTo>
                  <a:lnTo>
                    <a:pt x="6671" y="3715"/>
                  </a:lnTo>
                  <a:cubicBezTo>
                    <a:pt x="6380" y="2892"/>
                    <a:pt x="6009" y="2109"/>
                    <a:pt x="5567" y="1361"/>
                  </a:cubicBezTo>
                  <a:cubicBezTo>
                    <a:pt x="5291" y="889"/>
                    <a:pt x="4990" y="433"/>
                    <a:pt x="46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6" name="Google Shape;1766;p9"/>
            <p:cNvSpPr/>
            <p:nvPr/>
          </p:nvSpPr>
          <p:spPr>
            <a:xfrm>
              <a:off x="2060750" y="3872400"/>
              <a:ext cx="124750" cy="248225"/>
            </a:xfrm>
            <a:custGeom>
              <a:rect b="b" l="l" r="r" t="t"/>
              <a:pathLst>
                <a:path extrusionOk="0" h="9929" w="4990">
                  <a:moveTo>
                    <a:pt x="1535" y="1"/>
                  </a:moveTo>
                  <a:cubicBezTo>
                    <a:pt x="1030" y="1"/>
                    <a:pt x="517" y="27"/>
                    <a:pt x="1" y="75"/>
                  </a:cubicBezTo>
                  <a:lnTo>
                    <a:pt x="603" y="100"/>
                  </a:lnTo>
                  <a:cubicBezTo>
                    <a:pt x="749" y="3383"/>
                    <a:pt x="934" y="6656"/>
                    <a:pt x="1160" y="9928"/>
                  </a:cubicBezTo>
                  <a:lnTo>
                    <a:pt x="2490" y="9928"/>
                  </a:lnTo>
                  <a:cubicBezTo>
                    <a:pt x="3278" y="6766"/>
                    <a:pt x="4101" y="3614"/>
                    <a:pt x="4975" y="477"/>
                  </a:cubicBezTo>
                  <a:lnTo>
                    <a:pt x="4990" y="437"/>
                  </a:lnTo>
                  <a:cubicBezTo>
                    <a:pt x="3976" y="181"/>
                    <a:pt x="2932" y="35"/>
                    <a:pt x="1888" y="5"/>
                  </a:cubicBezTo>
                  <a:cubicBezTo>
                    <a:pt x="1771" y="2"/>
                    <a:pt x="1653" y="1"/>
                    <a:pt x="15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7" name="Google Shape;1767;p9"/>
            <p:cNvSpPr/>
            <p:nvPr/>
          </p:nvSpPr>
          <p:spPr>
            <a:xfrm>
              <a:off x="1783425" y="4015450"/>
              <a:ext cx="147850" cy="118100"/>
            </a:xfrm>
            <a:custGeom>
              <a:rect b="b" l="l" r="r" t="t"/>
              <a:pathLst>
                <a:path extrusionOk="0" fill="none" h="4724" w="5914">
                  <a:moveTo>
                    <a:pt x="1" y="0"/>
                  </a:moveTo>
                  <a:cubicBezTo>
                    <a:pt x="6" y="0"/>
                    <a:pt x="11" y="5"/>
                    <a:pt x="11" y="5"/>
                  </a:cubicBezTo>
                  <a:cubicBezTo>
                    <a:pt x="1778" y="1400"/>
                    <a:pt x="3645" y="2726"/>
                    <a:pt x="5342" y="4206"/>
                  </a:cubicBezTo>
                  <a:cubicBezTo>
                    <a:pt x="5537" y="4377"/>
                    <a:pt x="5728" y="4548"/>
                    <a:pt x="5914" y="4723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8" name="Google Shape;1768;p9"/>
            <p:cNvSpPr/>
            <p:nvPr/>
          </p:nvSpPr>
          <p:spPr>
            <a:xfrm>
              <a:off x="2075800" y="3874900"/>
              <a:ext cx="14850" cy="258275"/>
            </a:xfrm>
            <a:custGeom>
              <a:rect b="b" l="l" r="r" t="t"/>
              <a:pathLst>
                <a:path extrusionOk="0" fill="none" h="10331" w="594">
                  <a:moveTo>
                    <a:pt x="1" y="0"/>
                  </a:moveTo>
                  <a:cubicBezTo>
                    <a:pt x="147" y="3283"/>
                    <a:pt x="332" y="6556"/>
                    <a:pt x="558" y="9828"/>
                  </a:cubicBezTo>
                  <a:cubicBezTo>
                    <a:pt x="573" y="9999"/>
                    <a:pt x="583" y="10165"/>
                    <a:pt x="593" y="10330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9" name="Google Shape;1769;p9"/>
            <p:cNvSpPr/>
            <p:nvPr/>
          </p:nvSpPr>
          <p:spPr>
            <a:xfrm>
              <a:off x="2118600" y="3884300"/>
              <a:ext cx="66525" cy="254250"/>
            </a:xfrm>
            <a:custGeom>
              <a:rect b="b" l="l" r="r" t="t"/>
              <a:pathLst>
                <a:path extrusionOk="0" fill="none" h="10170" w="2661">
                  <a:moveTo>
                    <a:pt x="2661" y="1"/>
                  </a:moveTo>
                  <a:cubicBezTo>
                    <a:pt x="1787" y="3138"/>
                    <a:pt x="964" y="6290"/>
                    <a:pt x="176" y="9452"/>
                  </a:cubicBezTo>
                  <a:cubicBezTo>
                    <a:pt x="116" y="9693"/>
                    <a:pt x="61" y="9934"/>
                    <a:pt x="1" y="10170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0" name="Google Shape;1770;p9"/>
            <p:cNvSpPr/>
            <p:nvPr/>
          </p:nvSpPr>
          <p:spPr>
            <a:xfrm>
              <a:off x="2152225" y="3900750"/>
              <a:ext cx="80350" cy="241075"/>
            </a:xfrm>
            <a:custGeom>
              <a:rect b="b" l="l" r="r" t="t"/>
              <a:pathLst>
                <a:path extrusionOk="0" fill="none" h="9643" w="3214">
                  <a:moveTo>
                    <a:pt x="3213" y="0"/>
                  </a:moveTo>
                  <a:cubicBezTo>
                    <a:pt x="2345" y="2962"/>
                    <a:pt x="1381" y="5898"/>
                    <a:pt x="312" y="8794"/>
                  </a:cubicBezTo>
                  <a:cubicBezTo>
                    <a:pt x="212" y="9080"/>
                    <a:pt x="106" y="9361"/>
                    <a:pt x="1" y="9642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1" name="Google Shape;1771;p9"/>
            <p:cNvSpPr/>
            <p:nvPr/>
          </p:nvSpPr>
          <p:spPr>
            <a:xfrm>
              <a:off x="2242700" y="3994850"/>
              <a:ext cx="21350" cy="38425"/>
            </a:xfrm>
            <a:custGeom>
              <a:rect b="b" l="l" r="r" t="t"/>
              <a:pathLst>
                <a:path extrusionOk="0" fill="none" h="1537" w="854">
                  <a:moveTo>
                    <a:pt x="854" y="1"/>
                  </a:moveTo>
                  <a:cubicBezTo>
                    <a:pt x="523" y="483"/>
                    <a:pt x="237" y="1000"/>
                    <a:pt x="1" y="1537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2" name="Google Shape;1772;p9"/>
            <p:cNvSpPr/>
            <p:nvPr/>
          </p:nvSpPr>
          <p:spPr>
            <a:xfrm>
              <a:off x="2272325" y="4004025"/>
              <a:ext cx="20975" cy="29625"/>
            </a:xfrm>
            <a:custGeom>
              <a:rect b="b" l="l" r="r" t="t"/>
              <a:pathLst>
                <a:path extrusionOk="0" fill="none" h="1185" w="839">
                  <a:moveTo>
                    <a:pt x="838" y="0"/>
                  </a:moveTo>
                  <a:cubicBezTo>
                    <a:pt x="557" y="392"/>
                    <a:pt x="281" y="788"/>
                    <a:pt x="0" y="1185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3" name="Google Shape;1773;p9"/>
            <p:cNvSpPr/>
            <p:nvPr/>
          </p:nvSpPr>
          <p:spPr>
            <a:xfrm>
              <a:off x="2254875" y="4027725"/>
              <a:ext cx="149475" cy="117750"/>
            </a:xfrm>
            <a:custGeom>
              <a:rect b="b" l="l" r="r" t="t"/>
              <a:pathLst>
                <a:path extrusionOk="0" fill="none" h="4710" w="5979">
                  <a:moveTo>
                    <a:pt x="5979" y="1"/>
                  </a:moveTo>
                  <a:cubicBezTo>
                    <a:pt x="4458" y="1281"/>
                    <a:pt x="2907" y="2521"/>
                    <a:pt x="1326" y="3715"/>
                  </a:cubicBezTo>
                  <a:cubicBezTo>
                    <a:pt x="884" y="4052"/>
                    <a:pt x="442" y="4383"/>
                    <a:pt x="1" y="4709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4" name="Google Shape;1774;p9"/>
            <p:cNvSpPr/>
            <p:nvPr/>
          </p:nvSpPr>
          <p:spPr>
            <a:xfrm>
              <a:off x="1897000" y="3928600"/>
              <a:ext cx="116725" cy="210975"/>
            </a:xfrm>
            <a:custGeom>
              <a:rect b="b" l="l" r="r" t="t"/>
              <a:pathLst>
                <a:path extrusionOk="0" fill="none" h="8439" w="4669">
                  <a:moveTo>
                    <a:pt x="0" y="1"/>
                  </a:moveTo>
                  <a:cubicBezTo>
                    <a:pt x="1305" y="2616"/>
                    <a:pt x="2711" y="5181"/>
                    <a:pt x="4212" y="7680"/>
                  </a:cubicBezTo>
                  <a:cubicBezTo>
                    <a:pt x="4362" y="7936"/>
                    <a:pt x="4513" y="8187"/>
                    <a:pt x="4668" y="8438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5" name="Google Shape;1775;p9"/>
            <p:cNvSpPr/>
            <p:nvPr/>
          </p:nvSpPr>
          <p:spPr>
            <a:xfrm>
              <a:off x="1916075" y="3914425"/>
              <a:ext cx="128900" cy="232050"/>
            </a:xfrm>
            <a:custGeom>
              <a:rect b="b" l="l" r="r" t="t"/>
              <a:pathLst>
                <a:path extrusionOk="0" fill="none" h="9282" w="5156">
                  <a:moveTo>
                    <a:pt x="0" y="1"/>
                  </a:moveTo>
                  <a:cubicBezTo>
                    <a:pt x="10" y="11"/>
                    <a:pt x="15" y="26"/>
                    <a:pt x="20" y="36"/>
                  </a:cubicBezTo>
                  <a:cubicBezTo>
                    <a:pt x="1541" y="2776"/>
                    <a:pt x="3062" y="5512"/>
                    <a:pt x="4583" y="8247"/>
                  </a:cubicBezTo>
                  <a:cubicBezTo>
                    <a:pt x="4774" y="8594"/>
                    <a:pt x="4964" y="8940"/>
                    <a:pt x="5155" y="9281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6" name="Google Shape;1776;p9"/>
            <p:cNvSpPr/>
            <p:nvPr/>
          </p:nvSpPr>
          <p:spPr>
            <a:xfrm>
              <a:off x="2000775" y="3951325"/>
              <a:ext cx="19600" cy="43800"/>
            </a:xfrm>
            <a:custGeom>
              <a:rect b="b" l="l" r="r" t="t"/>
              <a:pathLst>
                <a:path extrusionOk="0" fill="none" h="1752" w="784">
                  <a:moveTo>
                    <a:pt x="0" y="0"/>
                  </a:moveTo>
                  <a:cubicBezTo>
                    <a:pt x="231" y="597"/>
                    <a:pt x="492" y="1180"/>
                    <a:pt x="783" y="1752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7" name="Google Shape;1777;p9"/>
            <p:cNvSpPr/>
            <p:nvPr/>
          </p:nvSpPr>
          <p:spPr>
            <a:xfrm>
              <a:off x="2033025" y="3944175"/>
              <a:ext cx="9550" cy="34400"/>
            </a:xfrm>
            <a:custGeom>
              <a:rect b="b" l="l" r="r" t="t"/>
              <a:pathLst>
                <a:path extrusionOk="0" fill="none" h="1376" w="382">
                  <a:moveTo>
                    <a:pt x="0" y="0"/>
                  </a:moveTo>
                  <a:cubicBezTo>
                    <a:pt x="126" y="462"/>
                    <a:pt x="256" y="919"/>
                    <a:pt x="382" y="1375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8" name="Google Shape;1778;p9"/>
            <p:cNvSpPr/>
            <p:nvPr/>
          </p:nvSpPr>
          <p:spPr>
            <a:xfrm>
              <a:off x="1813300" y="3964125"/>
              <a:ext cx="20225" cy="27250"/>
            </a:xfrm>
            <a:custGeom>
              <a:rect b="b" l="l" r="r" t="t"/>
              <a:pathLst>
                <a:path extrusionOk="0" fill="none" h="1090" w="809">
                  <a:moveTo>
                    <a:pt x="1" y="0"/>
                  </a:moveTo>
                  <a:cubicBezTo>
                    <a:pt x="96" y="186"/>
                    <a:pt x="201" y="367"/>
                    <a:pt x="327" y="532"/>
                  </a:cubicBezTo>
                  <a:cubicBezTo>
                    <a:pt x="467" y="733"/>
                    <a:pt x="628" y="919"/>
                    <a:pt x="809" y="1089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9" name="Google Shape;1779;p9"/>
            <p:cNvSpPr/>
            <p:nvPr/>
          </p:nvSpPr>
          <p:spPr>
            <a:xfrm>
              <a:off x="1831500" y="3949550"/>
              <a:ext cx="18100" cy="29275"/>
            </a:xfrm>
            <a:custGeom>
              <a:rect b="b" l="l" r="r" t="t"/>
              <a:pathLst>
                <a:path extrusionOk="0" fill="none" h="1171" w="724">
                  <a:moveTo>
                    <a:pt x="0" y="1"/>
                  </a:moveTo>
                  <a:cubicBezTo>
                    <a:pt x="111" y="177"/>
                    <a:pt x="216" y="352"/>
                    <a:pt x="322" y="523"/>
                  </a:cubicBezTo>
                  <a:cubicBezTo>
                    <a:pt x="452" y="739"/>
                    <a:pt x="588" y="955"/>
                    <a:pt x="723" y="1170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0" name="Google Shape;1780;p9"/>
            <p:cNvSpPr/>
            <p:nvPr/>
          </p:nvSpPr>
          <p:spPr>
            <a:xfrm>
              <a:off x="1733250" y="4053325"/>
              <a:ext cx="23850" cy="19850"/>
            </a:xfrm>
            <a:custGeom>
              <a:rect b="b" l="l" r="r" t="t"/>
              <a:pathLst>
                <a:path extrusionOk="0" fill="none" h="794" w="954">
                  <a:moveTo>
                    <a:pt x="0" y="1"/>
                  </a:moveTo>
                  <a:cubicBezTo>
                    <a:pt x="206" y="172"/>
                    <a:pt x="412" y="342"/>
                    <a:pt x="613" y="513"/>
                  </a:cubicBezTo>
                  <a:cubicBezTo>
                    <a:pt x="728" y="608"/>
                    <a:pt x="838" y="704"/>
                    <a:pt x="954" y="794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1" name="Google Shape;1781;p9"/>
            <p:cNvSpPr/>
            <p:nvPr/>
          </p:nvSpPr>
          <p:spPr>
            <a:xfrm>
              <a:off x="2347850" y="3969775"/>
              <a:ext cx="24125" cy="21475"/>
            </a:xfrm>
            <a:custGeom>
              <a:rect b="b" l="l" r="r" t="t"/>
              <a:pathLst>
                <a:path extrusionOk="0" fill="none" h="859" w="965">
                  <a:moveTo>
                    <a:pt x="1" y="858"/>
                  </a:moveTo>
                  <a:cubicBezTo>
                    <a:pt x="207" y="733"/>
                    <a:pt x="397" y="587"/>
                    <a:pt x="568" y="422"/>
                  </a:cubicBezTo>
                  <a:cubicBezTo>
                    <a:pt x="714" y="291"/>
                    <a:pt x="844" y="151"/>
                    <a:pt x="965" y="0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2" name="Google Shape;1782;p9"/>
            <p:cNvSpPr/>
            <p:nvPr/>
          </p:nvSpPr>
          <p:spPr>
            <a:xfrm>
              <a:off x="2417250" y="4053075"/>
              <a:ext cx="28875" cy="13200"/>
            </a:xfrm>
            <a:custGeom>
              <a:rect b="b" l="l" r="r" t="t"/>
              <a:pathLst>
                <a:path extrusionOk="0" fill="none" h="528" w="1155">
                  <a:moveTo>
                    <a:pt x="1" y="528"/>
                  </a:moveTo>
                  <a:cubicBezTo>
                    <a:pt x="131" y="468"/>
                    <a:pt x="262" y="407"/>
                    <a:pt x="397" y="347"/>
                  </a:cubicBezTo>
                  <a:cubicBezTo>
                    <a:pt x="648" y="232"/>
                    <a:pt x="904" y="116"/>
                    <a:pt x="1155" y="1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3" name="Google Shape;1783;p9"/>
            <p:cNvSpPr/>
            <p:nvPr/>
          </p:nvSpPr>
          <p:spPr>
            <a:xfrm>
              <a:off x="1709900" y="4120600"/>
              <a:ext cx="782550" cy="25"/>
            </a:xfrm>
            <a:custGeom>
              <a:rect b="b" l="l" r="r" t="t"/>
              <a:pathLst>
                <a:path extrusionOk="0" fill="none" h="1" w="31302">
                  <a:moveTo>
                    <a:pt x="1" y="0"/>
                  </a:moveTo>
                  <a:lnTo>
                    <a:pt x="623" y="0"/>
                  </a:lnTo>
                  <a:lnTo>
                    <a:pt x="8283" y="0"/>
                  </a:lnTo>
                  <a:lnTo>
                    <a:pt x="11696" y="0"/>
                  </a:lnTo>
                  <a:lnTo>
                    <a:pt x="12830" y="0"/>
                  </a:lnTo>
                  <a:lnTo>
                    <a:pt x="15194" y="0"/>
                  </a:lnTo>
                  <a:lnTo>
                    <a:pt x="16524" y="0"/>
                  </a:lnTo>
                  <a:lnTo>
                    <a:pt x="18005" y="0"/>
                  </a:lnTo>
                  <a:lnTo>
                    <a:pt x="23125" y="0"/>
                  </a:lnTo>
                  <a:lnTo>
                    <a:pt x="29795" y="0"/>
                  </a:lnTo>
                  <a:lnTo>
                    <a:pt x="31301" y="0"/>
                  </a:ln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4" name="Google Shape;1784;p9"/>
            <p:cNvSpPr/>
            <p:nvPr/>
          </p:nvSpPr>
          <p:spPr>
            <a:xfrm>
              <a:off x="1656825" y="4109800"/>
              <a:ext cx="830225" cy="25"/>
            </a:xfrm>
            <a:custGeom>
              <a:rect b="b" l="l" r="r" t="t"/>
              <a:pathLst>
                <a:path extrusionOk="0" fill="none" h="1" w="33209">
                  <a:moveTo>
                    <a:pt x="33208" y="1"/>
                  </a:moveTo>
                  <a:lnTo>
                    <a:pt x="32987" y="1"/>
                  </a:lnTo>
                  <a:lnTo>
                    <a:pt x="0" y="1"/>
                  </a:ln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85" name="Google Shape;1785;p9"/>
          <p:cNvGrpSpPr/>
          <p:nvPr/>
        </p:nvGrpSpPr>
        <p:grpSpPr>
          <a:xfrm>
            <a:off x="508383" y="162345"/>
            <a:ext cx="8357957" cy="3055605"/>
            <a:chOff x="508383" y="162345"/>
            <a:chExt cx="8357957" cy="3055605"/>
          </a:xfrm>
        </p:grpSpPr>
        <p:grpSp>
          <p:nvGrpSpPr>
            <p:cNvPr id="1786" name="Google Shape;1786;p9"/>
            <p:cNvGrpSpPr/>
            <p:nvPr/>
          </p:nvGrpSpPr>
          <p:grpSpPr>
            <a:xfrm>
              <a:off x="776613" y="1497800"/>
              <a:ext cx="316899" cy="316978"/>
              <a:chOff x="5052650" y="3025125"/>
              <a:chExt cx="316899" cy="316978"/>
            </a:xfrm>
          </p:grpSpPr>
          <p:sp>
            <p:nvSpPr>
              <p:cNvPr id="1787" name="Google Shape;1787;p9"/>
              <p:cNvSpPr/>
              <p:nvPr/>
            </p:nvSpPr>
            <p:spPr>
              <a:xfrm>
                <a:off x="5052650" y="3025125"/>
                <a:ext cx="316899" cy="316978"/>
              </a:xfrm>
              <a:custGeom>
                <a:rect b="b" l="l" r="r" t="t"/>
                <a:pathLst>
                  <a:path extrusionOk="0" h="4012" w="4011">
                    <a:moveTo>
                      <a:pt x="2008" y="1"/>
                    </a:moveTo>
                    <a:cubicBezTo>
                      <a:pt x="899" y="1"/>
                      <a:pt x="0" y="899"/>
                      <a:pt x="0" y="2003"/>
                    </a:cubicBezTo>
                    <a:cubicBezTo>
                      <a:pt x="0" y="3113"/>
                      <a:pt x="899" y="4011"/>
                      <a:pt x="2008" y="4011"/>
                    </a:cubicBezTo>
                    <a:cubicBezTo>
                      <a:pt x="3112" y="4011"/>
                      <a:pt x="4011" y="3113"/>
                      <a:pt x="4011" y="2003"/>
                    </a:cubicBezTo>
                    <a:cubicBezTo>
                      <a:pt x="4011" y="899"/>
                      <a:pt x="3112" y="1"/>
                      <a:pt x="200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8" name="Google Shape;1788;p9"/>
              <p:cNvSpPr/>
              <p:nvPr/>
            </p:nvSpPr>
            <p:spPr>
              <a:xfrm>
                <a:off x="5108192" y="3195308"/>
                <a:ext cx="85723" cy="84933"/>
              </a:xfrm>
              <a:custGeom>
                <a:rect b="b" l="l" r="r" t="t"/>
                <a:pathLst>
                  <a:path extrusionOk="0" fill="none" h="1075" w="1085">
                    <a:moveTo>
                      <a:pt x="0" y="0"/>
                    </a:moveTo>
                    <a:cubicBezTo>
                      <a:pt x="146" y="512"/>
                      <a:pt x="572" y="934"/>
                      <a:pt x="1084" y="1074"/>
                    </a:cubicBezTo>
                  </a:path>
                </a:pathLst>
              </a:custGeom>
              <a:noFill/>
              <a:ln cap="flat" cmpd="sng" w="5275">
                <a:solidFill>
                  <a:schemeClr val="accent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9" name="Google Shape;1789;p9"/>
              <p:cNvSpPr/>
              <p:nvPr/>
            </p:nvSpPr>
            <p:spPr>
              <a:xfrm>
                <a:off x="5164051" y="3190488"/>
                <a:ext cx="35395" cy="31840"/>
              </a:xfrm>
              <a:custGeom>
                <a:rect b="b" l="l" r="r" t="t"/>
                <a:pathLst>
                  <a:path extrusionOk="0" fill="none" h="403" w="448">
                    <a:moveTo>
                      <a:pt x="1" y="1"/>
                    </a:moveTo>
                    <a:cubicBezTo>
                      <a:pt x="36" y="217"/>
                      <a:pt x="232" y="392"/>
                      <a:pt x="448" y="402"/>
                    </a:cubicBezTo>
                  </a:path>
                </a:pathLst>
              </a:custGeom>
              <a:noFill/>
              <a:ln cap="flat" cmpd="sng" w="5275">
                <a:solidFill>
                  <a:schemeClr val="accent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90" name="Google Shape;1790;p9"/>
            <p:cNvGrpSpPr/>
            <p:nvPr/>
          </p:nvGrpSpPr>
          <p:grpSpPr>
            <a:xfrm>
              <a:off x="1416474" y="2253182"/>
              <a:ext cx="120724" cy="120609"/>
              <a:chOff x="4788500" y="2618450"/>
              <a:chExt cx="130400" cy="130275"/>
            </a:xfrm>
          </p:grpSpPr>
          <p:sp>
            <p:nvSpPr>
              <p:cNvPr id="1791" name="Google Shape;1791;p9"/>
              <p:cNvSpPr/>
              <p:nvPr/>
            </p:nvSpPr>
            <p:spPr>
              <a:xfrm>
                <a:off x="4788500" y="2618450"/>
                <a:ext cx="130400" cy="130275"/>
              </a:xfrm>
              <a:custGeom>
                <a:rect b="b" l="l" r="r" t="t"/>
                <a:pathLst>
                  <a:path extrusionOk="0" h="5211" w="5216">
                    <a:moveTo>
                      <a:pt x="2606" y="0"/>
                    </a:moveTo>
                    <a:cubicBezTo>
                      <a:pt x="1170" y="0"/>
                      <a:pt x="1" y="1170"/>
                      <a:pt x="1" y="2605"/>
                    </a:cubicBezTo>
                    <a:cubicBezTo>
                      <a:pt x="1" y="4046"/>
                      <a:pt x="1170" y="5210"/>
                      <a:pt x="2606" y="5210"/>
                    </a:cubicBezTo>
                    <a:cubicBezTo>
                      <a:pt x="4046" y="5210"/>
                      <a:pt x="5216" y="4046"/>
                      <a:pt x="5216" y="2605"/>
                    </a:cubicBezTo>
                    <a:cubicBezTo>
                      <a:pt x="5216" y="1170"/>
                      <a:pt x="4046" y="0"/>
                      <a:pt x="260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2" name="Google Shape;1792;p9"/>
              <p:cNvSpPr/>
              <p:nvPr/>
            </p:nvSpPr>
            <p:spPr>
              <a:xfrm>
                <a:off x="4800425" y="2652075"/>
                <a:ext cx="17725" cy="56125"/>
              </a:xfrm>
              <a:custGeom>
                <a:rect b="b" l="l" r="r" t="t"/>
                <a:pathLst>
                  <a:path extrusionOk="0" fill="none" h="2245" w="709">
                    <a:moveTo>
                      <a:pt x="452" y="0"/>
                    </a:moveTo>
                    <a:cubicBezTo>
                      <a:pt x="1" y="683"/>
                      <a:pt x="111" y="1682"/>
                      <a:pt x="708" y="2244"/>
                    </a:cubicBezTo>
                  </a:path>
                </a:pathLst>
              </a:custGeom>
              <a:noFill/>
              <a:ln cap="flat" cmpd="sng" w="5275">
                <a:solidFill>
                  <a:srgbClr val="002255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93" name="Google Shape;1793;p9"/>
            <p:cNvGrpSpPr/>
            <p:nvPr/>
          </p:nvGrpSpPr>
          <p:grpSpPr>
            <a:xfrm>
              <a:off x="8696989" y="2571746"/>
              <a:ext cx="169351" cy="169361"/>
              <a:chOff x="5052650" y="3025125"/>
              <a:chExt cx="316899" cy="316978"/>
            </a:xfrm>
          </p:grpSpPr>
          <p:sp>
            <p:nvSpPr>
              <p:cNvPr id="1794" name="Google Shape;1794;p9"/>
              <p:cNvSpPr/>
              <p:nvPr/>
            </p:nvSpPr>
            <p:spPr>
              <a:xfrm>
                <a:off x="5052650" y="3025125"/>
                <a:ext cx="316899" cy="316978"/>
              </a:xfrm>
              <a:custGeom>
                <a:rect b="b" l="l" r="r" t="t"/>
                <a:pathLst>
                  <a:path extrusionOk="0" h="4012" w="4011">
                    <a:moveTo>
                      <a:pt x="2008" y="1"/>
                    </a:moveTo>
                    <a:cubicBezTo>
                      <a:pt x="899" y="1"/>
                      <a:pt x="0" y="899"/>
                      <a:pt x="0" y="2003"/>
                    </a:cubicBezTo>
                    <a:cubicBezTo>
                      <a:pt x="0" y="3113"/>
                      <a:pt x="899" y="4011"/>
                      <a:pt x="2008" y="4011"/>
                    </a:cubicBezTo>
                    <a:cubicBezTo>
                      <a:pt x="3112" y="4011"/>
                      <a:pt x="4011" y="3113"/>
                      <a:pt x="4011" y="2003"/>
                    </a:cubicBezTo>
                    <a:cubicBezTo>
                      <a:pt x="4011" y="899"/>
                      <a:pt x="3112" y="1"/>
                      <a:pt x="200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5" name="Google Shape;1795;p9"/>
              <p:cNvSpPr/>
              <p:nvPr/>
            </p:nvSpPr>
            <p:spPr>
              <a:xfrm>
                <a:off x="5108192" y="3195308"/>
                <a:ext cx="85723" cy="84933"/>
              </a:xfrm>
              <a:custGeom>
                <a:rect b="b" l="l" r="r" t="t"/>
                <a:pathLst>
                  <a:path extrusionOk="0" fill="none" h="1075" w="1085">
                    <a:moveTo>
                      <a:pt x="0" y="0"/>
                    </a:moveTo>
                    <a:cubicBezTo>
                      <a:pt x="146" y="512"/>
                      <a:pt x="572" y="934"/>
                      <a:pt x="1084" y="1074"/>
                    </a:cubicBezTo>
                  </a:path>
                </a:pathLst>
              </a:custGeom>
              <a:noFill/>
              <a:ln cap="flat" cmpd="sng" w="5275">
                <a:solidFill>
                  <a:srgbClr val="002255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6" name="Google Shape;1796;p9"/>
              <p:cNvSpPr/>
              <p:nvPr/>
            </p:nvSpPr>
            <p:spPr>
              <a:xfrm>
                <a:off x="5164051" y="3190488"/>
                <a:ext cx="35395" cy="31840"/>
              </a:xfrm>
              <a:custGeom>
                <a:rect b="b" l="l" r="r" t="t"/>
                <a:pathLst>
                  <a:path extrusionOk="0" fill="none" h="403" w="448">
                    <a:moveTo>
                      <a:pt x="1" y="1"/>
                    </a:moveTo>
                    <a:cubicBezTo>
                      <a:pt x="36" y="217"/>
                      <a:pt x="232" y="392"/>
                      <a:pt x="448" y="402"/>
                    </a:cubicBezTo>
                  </a:path>
                </a:pathLst>
              </a:custGeom>
              <a:noFill/>
              <a:ln cap="flat" cmpd="sng" w="5275">
                <a:solidFill>
                  <a:srgbClr val="002255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97" name="Google Shape;1797;p9"/>
            <p:cNvGrpSpPr/>
            <p:nvPr/>
          </p:nvGrpSpPr>
          <p:grpSpPr>
            <a:xfrm>
              <a:off x="8031163" y="354963"/>
              <a:ext cx="120739" cy="120769"/>
              <a:chOff x="5052650" y="3025125"/>
              <a:chExt cx="316899" cy="316978"/>
            </a:xfrm>
          </p:grpSpPr>
          <p:sp>
            <p:nvSpPr>
              <p:cNvPr id="1798" name="Google Shape;1798;p9"/>
              <p:cNvSpPr/>
              <p:nvPr/>
            </p:nvSpPr>
            <p:spPr>
              <a:xfrm>
                <a:off x="5052650" y="3025125"/>
                <a:ext cx="316899" cy="316978"/>
              </a:xfrm>
              <a:custGeom>
                <a:rect b="b" l="l" r="r" t="t"/>
                <a:pathLst>
                  <a:path extrusionOk="0" h="4012" w="4011">
                    <a:moveTo>
                      <a:pt x="2008" y="1"/>
                    </a:moveTo>
                    <a:cubicBezTo>
                      <a:pt x="899" y="1"/>
                      <a:pt x="0" y="899"/>
                      <a:pt x="0" y="2003"/>
                    </a:cubicBezTo>
                    <a:cubicBezTo>
                      <a:pt x="0" y="3113"/>
                      <a:pt x="899" y="4011"/>
                      <a:pt x="2008" y="4011"/>
                    </a:cubicBezTo>
                    <a:cubicBezTo>
                      <a:pt x="3112" y="4011"/>
                      <a:pt x="4011" y="3113"/>
                      <a:pt x="4011" y="2003"/>
                    </a:cubicBezTo>
                    <a:cubicBezTo>
                      <a:pt x="4011" y="899"/>
                      <a:pt x="3112" y="1"/>
                      <a:pt x="200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9" name="Google Shape;1799;p9"/>
              <p:cNvSpPr/>
              <p:nvPr/>
            </p:nvSpPr>
            <p:spPr>
              <a:xfrm>
                <a:off x="5108192" y="3195308"/>
                <a:ext cx="85723" cy="84933"/>
              </a:xfrm>
              <a:custGeom>
                <a:rect b="b" l="l" r="r" t="t"/>
                <a:pathLst>
                  <a:path extrusionOk="0" fill="none" h="1075" w="1085">
                    <a:moveTo>
                      <a:pt x="0" y="0"/>
                    </a:moveTo>
                    <a:cubicBezTo>
                      <a:pt x="146" y="512"/>
                      <a:pt x="572" y="934"/>
                      <a:pt x="1084" y="1074"/>
                    </a:cubicBezTo>
                  </a:path>
                </a:pathLst>
              </a:custGeom>
              <a:noFill/>
              <a:ln cap="flat" cmpd="sng" w="5275">
                <a:solidFill>
                  <a:srgbClr val="002255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0" name="Google Shape;1800;p9"/>
              <p:cNvSpPr/>
              <p:nvPr/>
            </p:nvSpPr>
            <p:spPr>
              <a:xfrm>
                <a:off x="5164051" y="3190488"/>
                <a:ext cx="35395" cy="31840"/>
              </a:xfrm>
              <a:custGeom>
                <a:rect b="b" l="l" r="r" t="t"/>
                <a:pathLst>
                  <a:path extrusionOk="0" fill="none" h="403" w="448">
                    <a:moveTo>
                      <a:pt x="1" y="1"/>
                    </a:moveTo>
                    <a:cubicBezTo>
                      <a:pt x="36" y="217"/>
                      <a:pt x="232" y="392"/>
                      <a:pt x="448" y="402"/>
                    </a:cubicBezTo>
                  </a:path>
                </a:pathLst>
              </a:custGeom>
              <a:noFill/>
              <a:ln cap="flat" cmpd="sng" w="5275">
                <a:solidFill>
                  <a:srgbClr val="002255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01" name="Google Shape;1801;p9"/>
            <p:cNvGrpSpPr/>
            <p:nvPr/>
          </p:nvGrpSpPr>
          <p:grpSpPr>
            <a:xfrm>
              <a:off x="7595856" y="2466039"/>
              <a:ext cx="211626" cy="211423"/>
              <a:chOff x="4788500" y="2618450"/>
              <a:chExt cx="130400" cy="130275"/>
            </a:xfrm>
          </p:grpSpPr>
          <p:sp>
            <p:nvSpPr>
              <p:cNvPr id="1802" name="Google Shape;1802;p9"/>
              <p:cNvSpPr/>
              <p:nvPr/>
            </p:nvSpPr>
            <p:spPr>
              <a:xfrm>
                <a:off x="4788500" y="2618450"/>
                <a:ext cx="130400" cy="130275"/>
              </a:xfrm>
              <a:custGeom>
                <a:rect b="b" l="l" r="r" t="t"/>
                <a:pathLst>
                  <a:path extrusionOk="0" h="5211" w="5216">
                    <a:moveTo>
                      <a:pt x="2606" y="0"/>
                    </a:moveTo>
                    <a:cubicBezTo>
                      <a:pt x="1170" y="0"/>
                      <a:pt x="1" y="1170"/>
                      <a:pt x="1" y="2605"/>
                    </a:cubicBezTo>
                    <a:cubicBezTo>
                      <a:pt x="1" y="4046"/>
                      <a:pt x="1170" y="5210"/>
                      <a:pt x="2606" y="5210"/>
                    </a:cubicBezTo>
                    <a:cubicBezTo>
                      <a:pt x="4046" y="5210"/>
                      <a:pt x="5216" y="4046"/>
                      <a:pt x="5216" y="2605"/>
                    </a:cubicBezTo>
                    <a:cubicBezTo>
                      <a:pt x="5216" y="1170"/>
                      <a:pt x="4046" y="0"/>
                      <a:pt x="260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3" name="Google Shape;1803;p9"/>
              <p:cNvSpPr/>
              <p:nvPr/>
            </p:nvSpPr>
            <p:spPr>
              <a:xfrm>
                <a:off x="4800425" y="2652075"/>
                <a:ext cx="17725" cy="56125"/>
              </a:xfrm>
              <a:custGeom>
                <a:rect b="b" l="l" r="r" t="t"/>
                <a:pathLst>
                  <a:path extrusionOk="0" fill="none" h="2245" w="709">
                    <a:moveTo>
                      <a:pt x="452" y="0"/>
                    </a:moveTo>
                    <a:cubicBezTo>
                      <a:pt x="1" y="683"/>
                      <a:pt x="111" y="1682"/>
                      <a:pt x="708" y="2244"/>
                    </a:cubicBezTo>
                  </a:path>
                </a:pathLst>
              </a:custGeom>
              <a:noFill/>
              <a:ln cap="flat" cmpd="sng" w="5275">
                <a:solidFill>
                  <a:srgbClr val="002255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04" name="Google Shape;1804;p9"/>
            <p:cNvGrpSpPr/>
            <p:nvPr/>
          </p:nvGrpSpPr>
          <p:grpSpPr>
            <a:xfrm>
              <a:off x="5369274" y="162345"/>
              <a:ext cx="120724" cy="120609"/>
              <a:chOff x="4788500" y="2618450"/>
              <a:chExt cx="130400" cy="130275"/>
            </a:xfrm>
          </p:grpSpPr>
          <p:sp>
            <p:nvSpPr>
              <p:cNvPr id="1805" name="Google Shape;1805;p9"/>
              <p:cNvSpPr/>
              <p:nvPr/>
            </p:nvSpPr>
            <p:spPr>
              <a:xfrm>
                <a:off x="4788500" y="2618450"/>
                <a:ext cx="130400" cy="130275"/>
              </a:xfrm>
              <a:custGeom>
                <a:rect b="b" l="l" r="r" t="t"/>
                <a:pathLst>
                  <a:path extrusionOk="0" h="5211" w="5216">
                    <a:moveTo>
                      <a:pt x="2606" y="0"/>
                    </a:moveTo>
                    <a:cubicBezTo>
                      <a:pt x="1170" y="0"/>
                      <a:pt x="1" y="1170"/>
                      <a:pt x="1" y="2605"/>
                    </a:cubicBezTo>
                    <a:cubicBezTo>
                      <a:pt x="1" y="4046"/>
                      <a:pt x="1170" y="5210"/>
                      <a:pt x="2606" y="5210"/>
                    </a:cubicBezTo>
                    <a:cubicBezTo>
                      <a:pt x="4046" y="5210"/>
                      <a:pt x="5216" y="4046"/>
                      <a:pt x="5216" y="2605"/>
                    </a:cubicBezTo>
                    <a:cubicBezTo>
                      <a:pt x="5216" y="1170"/>
                      <a:pt x="4046" y="0"/>
                      <a:pt x="260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6" name="Google Shape;1806;p9"/>
              <p:cNvSpPr/>
              <p:nvPr/>
            </p:nvSpPr>
            <p:spPr>
              <a:xfrm>
                <a:off x="4800425" y="2652075"/>
                <a:ext cx="17725" cy="56125"/>
              </a:xfrm>
              <a:custGeom>
                <a:rect b="b" l="l" r="r" t="t"/>
                <a:pathLst>
                  <a:path extrusionOk="0" fill="none" h="2245" w="709">
                    <a:moveTo>
                      <a:pt x="452" y="0"/>
                    </a:moveTo>
                    <a:cubicBezTo>
                      <a:pt x="1" y="683"/>
                      <a:pt x="111" y="1682"/>
                      <a:pt x="708" y="2244"/>
                    </a:cubicBezTo>
                  </a:path>
                </a:pathLst>
              </a:custGeom>
              <a:noFill/>
              <a:ln cap="flat" cmpd="sng" w="5275">
                <a:solidFill>
                  <a:srgbClr val="002255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07" name="Google Shape;1807;p9"/>
            <p:cNvGrpSpPr/>
            <p:nvPr/>
          </p:nvGrpSpPr>
          <p:grpSpPr>
            <a:xfrm>
              <a:off x="508383" y="3006501"/>
              <a:ext cx="211626" cy="211449"/>
              <a:chOff x="4788500" y="2618450"/>
              <a:chExt cx="130400" cy="130275"/>
            </a:xfrm>
          </p:grpSpPr>
          <p:sp>
            <p:nvSpPr>
              <p:cNvPr id="1808" name="Google Shape;1808;p9"/>
              <p:cNvSpPr/>
              <p:nvPr/>
            </p:nvSpPr>
            <p:spPr>
              <a:xfrm>
                <a:off x="4788500" y="2618450"/>
                <a:ext cx="130400" cy="130275"/>
              </a:xfrm>
              <a:custGeom>
                <a:rect b="b" l="l" r="r" t="t"/>
                <a:pathLst>
                  <a:path extrusionOk="0" h="5211" w="5216">
                    <a:moveTo>
                      <a:pt x="2606" y="0"/>
                    </a:moveTo>
                    <a:cubicBezTo>
                      <a:pt x="1170" y="0"/>
                      <a:pt x="1" y="1170"/>
                      <a:pt x="1" y="2605"/>
                    </a:cubicBezTo>
                    <a:cubicBezTo>
                      <a:pt x="1" y="4046"/>
                      <a:pt x="1170" y="5210"/>
                      <a:pt x="2606" y="5210"/>
                    </a:cubicBezTo>
                    <a:cubicBezTo>
                      <a:pt x="4046" y="5210"/>
                      <a:pt x="5216" y="4046"/>
                      <a:pt x="5216" y="2605"/>
                    </a:cubicBezTo>
                    <a:cubicBezTo>
                      <a:pt x="5216" y="1170"/>
                      <a:pt x="4046" y="0"/>
                      <a:pt x="260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9" name="Google Shape;1809;p9"/>
              <p:cNvSpPr/>
              <p:nvPr/>
            </p:nvSpPr>
            <p:spPr>
              <a:xfrm>
                <a:off x="4800425" y="2652075"/>
                <a:ext cx="17725" cy="56125"/>
              </a:xfrm>
              <a:custGeom>
                <a:rect b="b" l="l" r="r" t="t"/>
                <a:pathLst>
                  <a:path extrusionOk="0" fill="none" h="2245" w="709">
                    <a:moveTo>
                      <a:pt x="452" y="0"/>
                    </a:moveTo>
                    <a:cubicBezTo>
                      <a:pt x="1" y="683"/>
                      <a:pt x="111" y="1682"/>
                      <a:pt x="708" y="2244"/>
                    </a:cubicBezTo>
                  </a:path>
                </a:pathLst>
              </a:custGeom>
              <a:noFill/>
              <a:ln cap="flat" cmpd="sng" w="5275">
                <a:solidFill>
                  <a:srgbClr val="002255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10" name="Google Shape;1810;p9"/>
            <p:cNvGrpSpPr/>
            <p:nvPr/>
          </p:nvGrpSpPr>
          <p:grpSpPr>
            <a:xfrm>
              <a:off x="3586013" y="659638"/>
              <a:ext cx="120739" cy="120769"/>
              <a:chOff x="5052650" y="3025125"/>
              <a:chExt cx="316899" cy="316978"/>
            </a:xfrm>
          </p:grpSpPr>
          <p:sp>
            <p:nvSpPr>
              <p:cNvPr id="1811" name="Google Shape;1811;p9"/>
              <p:cNvSpPr/>
              <p:nvPr/>
            </p:nvSpPr>
            <p:spPr>
              <a:xfrm>
                <a:off x="5052650" y="3025125"/>
                <a:ext cx="316899" cy="316978"/>
              </a:xfrm>
              <a:custGeom>
                <a:rect b="b" l="l" r="r" t="t"/>
                <a:pathLst>
                  <a:path extrusionOk="0" h="4012" w="4011">
                    <a:moveTo>
                      <a:pt x="2008" y="1"/>
                    </a:moveTo>
                    <a:cubicBezTo>
                      <a:pt x="899" y="1"/>
                      <a:pt x="0" y="899"/>
                      <a:pt x="0" y="2003"/>
                    </a:cubicBezTo>
                    <a:cubicBezTo>
                      <a:pt x="0" y="3113"/>
                      <a:pt x="899" y="4011"/>
                      <a:pt x="2008" y="4011"/>
                    </a:cubicBezTo>
                    <a:cubicBezTo>
                      <a:pt x="3112" y="4011"/>
                      <a:pt x="4011" y="3113"/>
                      <a:pt x="4011" y="2003"/>
                    </a:cubicBezTo>
                    <a:cubicBezTo>
                      <a:pt x="4011" y="899"/>
                      <a:pt x="3112" y="1"/>
                      <a:pt x="200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2" name="Google Shape;1812;p9"/>
              <p:cNvSpPr/>
              <p:nvPr/>
            </p:nvSpPr>
            <p:spPr>
              <a:xfrm>
                <a:off x="5108192" y="3195308"/>
                <a:ext cx="85723" cy="84933"/>
              </a:xfrm>
              <a:custGeom>
                <a:rect b="b" l="l" r="r" t="t"/>
                <a:pathLst>
                  <a:path extrusionOk="0" fill="none" h="1075" w="1085">
                    <a:moveTo>
                      <a:pt x="0" y="0"/>
                    </a:moveTo>
                    <a:cubicBezTo>
                      <a:pt x="146" y="512"/>
                      <a:pt x="572" y="934"/>
                      <a:pt x="1084" y="1074"/>
                    </a:cubicBezTo>
                  </a:path>
                </a:pathLst>
              </a:custGeom>
              <a:noFill/>
              <a:ln cap="flat" cmpd="sng" w="5275">
                <a:solidFill>
                  <a:srgbClr val="002255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3" name="Google Shape;1813;p9"/>
              <p:cNvSpPr/>
              <p:nvPr/>
            </p:nvSpPr>
            <p:spPr>
              <a:xfrm>
                <a:off x="5164051" y="3190488"/>
                <a:ext cx="35395" cy="31840"/>
              </a:xfrm>
              <a:custGeom>
                <a:rect b="b" l="l" r="r" t="t"/>
                <a:pathLst>
                  <a:path extrusionOk="0" fill="none" h="403" w="448">
                    <a:moveTo>
                      <a:pt x="1" y="1"/>
                    </a:moveTo>
                    <a:cubicBezTo>
                      <a:pt x="36" y="217"/>
                      <a:pt x="232" y="392"/>
                      <a:pt x="448" y="402"/>
                    </a:cubicBezTo>
                  </a:path>
                </a:pathLst>
              </a:custGeom>
              <a:noFill/>
              <a:ln cap="flat" cmpd="sng" w="5275">
                <a:solidFill>
                  <a:srgbClr val="002255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814" name="Google Shape;1814;p9"/>
          <p:cNvSpPr txBox="1"/>
          <p:nvPr>
            <p:ph type="title"/>
          </p:nvPr>
        </p:nvSpPr>
        <p:spPr>
          <a:xfrm>
            <a:off x="2539050" y="1048425"/>
            <a:ext cx="4065900" cy="1407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85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/>
        </p:txBody>
      </p:sp>
      <p:sp>
        <p:nvSpPr>
          <p:cNvPr id="1815" name="Google Shape;1815;p9"/>
          <p:cNvSpPr txBox="1"/>
          <p:nvPr>
            <p:ph idx="1" type="subTitle"/>
          </p:nvPr>
        </p:nvSpPr>
        <p:spPr>
          <a:xfrm>
            <a:off x="2783100" y="2455225"/>
            <a:ext cx="3577800" cy="95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16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10"/>
          <p:cNvSpPr/>
          <p:nvPr/>
        </p:nvSpPr>
        <p:spPr>
          <a:xfrm flipH="1">
            <a:off x="-44625" y="3146263"/>
            <a:ext cx="9523639" cy="2806115"/>
          </a:xfrm>
          <a:custGeom>
            <a:rect b="b" l="l" r="r" t="t"/>
            <a:pathLst>
              <a:path extrusionOk="0" h="80897" w="118908">
                <a:moveTo>
                  <a:pt x="2987" y="1"/>
                </a:moveTo>
                <a:lnTo>
                  <a:pt x="0" y="80596"/>
                </a:lnTo>
                <a:lnTo>
                  <a:pt x="117924" y="80596"/>
                </a:lnTo>
                <a:cubicBezTo>
                  <a:pt x="118004" y="80596"/>
                  <a:pt x="118828" y="80897"/>
                  <a:pt x="118908" y="80897"/>
                </a:cubicBezTo>
                <a:lnTo>
                  <a:pt x="118908" y="12007"/>
                </a:lnTo>
                <a:cubicBezTo>
                  <a:pt x="102670" y="14597"/>
                  <a:pt x="89982" y="28887"/>
                  <a:pt x="73654" y="30799"/>
                </a:cubicBezTo>
                <a:cubicBezTo>
                  <a:pt x="72398" y="30946"/>
                  <a:pt x="71145" y="31016"/>
                  <a:pt x="69894" y="31016"/>
                </a:cubicBezTo>
                <a:cubicBezTo>
                  <a:pt x="60336" y="31016"/>
                  <a:pt x="50986" y="26926"/>
                  <a:pt x="42770" y="21835"/>
                </a:cubicBezTo>
                <a:cubicBezTo>
                  <a:pt x="33484" y="16083"/>
                  <a:pt x="25032" y="8960"/>
                  <a:pt x="15294" y="4006"/>
                </a:cubicBezTo>
                <a:cubicBezTo>
                  <a:pt x="11429" y="2034"/>
                  <a:pt x="7308" y="402"/>
                  <a:pt x="2987" y="1"/>
                </a:cubicBezTo>
                <a:close/>
              </a:path>
            </a:pathLst>
          </a:custGeom>
          <a:solidFill>
            <a:srgbClr val="FFFFFF">
              <a:alpha val="803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8" name="Google Shape;1818;p10"/>
          <p:cNvSpPr/>
          <p:nvPr/>
        </p:nvSpPr>
        <p:spPr>
          <a:xfrm flipH="1">
            <a:off x="0" y="3832300"/>
            <a:ext cx="9144014" cy="1221911"/>
          </a:xfrm>
          <a:custGeom>
            <a:rect b="b" l="l" r="r" t="t"/>
            <a:pathLst>
              <a:path extrusionOk="0" h="34046" w="108242">
                <a:moveTo>
                  <a:pt x="1249" y="1"/>
                </a:moveTo>
                <a:cubicBezTo>
                  <a:pt x="833" y="1"/>
                  <a:pt x="417" y="7"/>
                  <a:pt x="0" y="20"/>
                </a:cubicBezTo>
                <a:lnTo>
                  <a:pt x="0" y="34046"/>
                </a:lnTo>
                <a:lnTo>
                  <a:pt x="108242" y="34046"/>
                </a:lnTo>
                <a:lnTo>
                  <a:pt x="108242" y="22491"/>
                </a:lnTo>
                <a:cubicBezTo>
                  <a:pt x="99670" y="23739"/>
                  <a:pt x="90990" y="24819"/>
                  <a:pt x="82399" y="24819"/>
                </a:cubicBezTo>
                <a:cubicBezTo>
                  <a:pt x="75817" y="24819"/>
                  <a:pt x="69288" y="24185"/>
                  <a:pt x="62902" y="22506"/>
                </a:cubicBezTo>
                <a:cubicBezTo>
                  <a:pt x="53767" y="20102"/>
                  <a:pt x="45355" y="15670"/>
                  <a:pt x="36917" y="11364"/>
                </a:cubicBezTo>
                <a:cubicBezTo>
                  <a:pt x="35175" y="10475"/>
                  <a:pt x="33429" y="9592"/>
                  <a:pt x="31677" y="8733"/>
                </a:cubicBezTo>
                <a:cubicBezTo>
                  <a:pt x="22119" y="4054"/>
                  <a:pt x="11836" y="1"/>
                  <a:pt x="1249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9" name="Google Shape;1819;p10"/>
          <p:cNvSpPr/>
          <p:nvPr/>
        </p:nvSpPr>
        <p:spPr>
          <a:xfrm flipH="1">
            <a:off x="527792" y="4057325"/>
            <a:ext cx="8616238" cy="771850"/>
          </a:xfrm>
          <a:custGeom>
            <a:rect b="b" l="l" r="r" t="t"/>
            <a:pathLst>
              <a:path extrusionOk="0" h="21506" w="71325">
                <a:moveTo>
                  <a:pt x="66486" y="1"/>
                </a:moveTo>
                <a:cubicBezTo>
                  <a:pt x="57639" y="1"/>
                  <a:pt x="48667" y="1874"/>
                  <a:pt x="39989" y="3894"/>
                </a:cubicBezTo>
                <a:cubicBezTo>
                  <a:pt x="33911" y="5309"/>
                  <a:pt x="27832" y="6780"/>
                  <a:pt x="21658" y="7743"/>
                </a:cubicBezTo>
                <a:cubicBezTo>
                  <a:pt x="17551" y="8389"/>
                  <a:pt x="13389" y="8805"/>
                  <a:pt x="9228" y="8805"/>
                </a:cubicBezTo>
                <a:cubicBezTo>
                  <a:pt x="7182" y="8805"/>
                  <a:pt x="5136" y="8705"/>
                  <a:pt x="3097" y="8481"/>
                </a:cubicBezTo>
                <a:cubicBezTo>
                  <a:pt x="2058" y="8366"/>
                  <a:pt x="1029" y="8230"/>
                  <a:pt x="0" y="8050"/>
                </a:cubicBezTo>
                <a:lnTo>
                  <a:pt x="0" y="8050"/>
                </a:lnTo>
                <a:cubicBezTo>
                  <a:pt x="8438" y="12356"/>
                  <a:pt x="16850" y="16788"/>
                  <a:pt x="25985" y="19192"/>
                </a:cubicBezTo>
                <a:cubicBezTo>
                  <a:pt x="32371" y="20871"/>
                  <a:pt x="38900" y="21505"/>
                  <a:pt x="45482" y="21505"/>
                </a:cubicBezTo>
                <a:cubicBezTo>
                  <a:pt x="54073" y="21505"/>
                  <a:pt x="62753" y="20425"/>
                  <a:pt x="71325" y="19177"/>
                </a:cubicBezTo>
                <a:lnTo>
                  <a:pt x="71325" y="199"/>
                </a:lnTo>
                <a:cubicBezTo>
                  <a:pt x="69718" y="64"/>
                  <a:pt x="68104" y="1"/>
                  <a:pt x="66486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20" name="Google Shape;1820;p10"/>
          <p:cNvGrpSpPr/>
          <p:nvPr/>
        </p:nvGrpSpPr>
        <p:grpSpPr>
          <a:xfrm rot="571637">
            <a:off x="3517565" y="4143354"/>
            <a:ext cx="1720552" cy="564320"/>
            <a:chOff x="1656825" y="3872400"/>
            <a:chExt cx="835625" cy="274075"/>
          </a:xfrm>
        </p:grpSpPr>
        <p:sp>
          <p:nvSpPr>
            <p:cNvPr id="1821" name="Google Shape;1821;p10"/>
            <p:cNvSpPr/>
            <p:nvPr/>
          </p:nvSpPr>
          <p:spPr>
            <a:xfrm>
              <a:off x="1725475" y="4015575"/>
              <a:ext cx="191500" cy="105050"/>
            </a:xfrm>
            <a:custGeom>
              <a:rect b="b" l="l" r="r" t="t"/>
              <a:pathLst>
                <a:path extrusionOk="0" h="4202" w="7660">
                  <a:moveTo>
                    <a:pt x="2329" y="0"/>
                  </a:moveTo>
                  <a:cubicBezTo>
                    <a:pt x="1792" y="633"/>
                    <a:pt x="1320" y="1310"/>
                    <a:pt x="924" y="2023"/>
                  </a:cubicBezTo>
                  <a:cubicBezTo>
                    <a:pt x="542" y="2716"/>
                    <a:pt x="231" y="3443"/>
                    <a:pt x="0" y="4201"/>
                  </a:cubicBezTo>
                  <a:lnTo>
                    <a:pt x="7660" y="4201"/>
                  </a:lnTo>
                  <a:cubicBezTo>
                    <a:pt x="5963" y="2721"/>
                    <a:pt x="4096" y="1395"/>
                    <a:pt x="23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2" name="Google Shape;1822;p10"/>
            <p:cNvSpPr/>
            <p:nvPr/>
          </p:nvSpPr>
          <p:spPr>
            <a:xfrm>
              <a:off x="1916575" y="3874275"/>
              <a:ext cx="173200" cy="246350"/>
            </a:xfrm>
            <a:custGeom>
              <a:rect b="b" l="l" r="r" t="t"/>
              <a:pathLst>
                <a:path extrusionOk="0" h="9854" w="6928">
                  <a:moveTo>
                    <a:pt x="5768" y="0"/>
                  </a:moveTo>
                  <a:cubicBezTo>
                    <a:pt x="3830" y="196"/>
                    <a:pt x="1843" y="758"/>
                    <a:pt x="0" y="1642"/>
                  </a:cubicBezTo>
                  <a:cubicBezTo>
                    <a:pt x="1521" y="4382"/>
                    <a:pt x="3042" y="7118"/>
                    <a:pt x="4563" y="9853"/>
                  </a:cubicBezTo>
                  <a:lnTo>
                    <a:pt x="6927" y="9853"/>
                  </a:lnTo>
                  <a:cubicBezTo>
                    <a:pt x="6701" y="6581"/>
                    <a:pt x="6516" y="3308"/>
                    <a:pt x="6370" y="25"/>
                  </a:cubicBezTo>
                  <a:lnTo>
                    <a:pt x="576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3" name="Google Shape;1823;p10"/>
            <p:cNvSpPr/>
            <p:nvPr/>
          </p:nvSpPr>
          <p:spPr>
            <a:xfrm>
              <a:off x="2123000" y="3883300"/>
              <a:ext cx="110450" cy="237325"/>
            </a:xfrm>
            <a:custGeom>
              <a:rect b="b" l="l" r="r" t="t"/>
              <a:pathLst>
                <a:path extrusionOk="0" h="9493" w="4418">
                  <a:moveTo>
                    <a:pt x="2500" y="1"/>
                  </a:moveTo>
                  <a:lnTo>
                    <a:pt x="2485" y="41"/>
                  </a:lnTo>
                  <a:cubicBezTo>
                    <a:pt x="1611" y="3178"/>
                    <a:pt x="788" y="6330"/>
                    <a:pt x="0" y="9492"/>
                  </a:cubicBezTo>
                  <a:lnTo>
                    <a:pt x="1481" y="9492"/>
                  </a:lnTo>
                  <a:cubicBezTo>
                    <a:pt x="2550" y="6596"/>
                    <a:pt x="3514" y="3660"/>
                    <a:pt x="4382" y="698"/>
                  </a:cubicBezTo>
                  <a:lnTo>
                    <a:pt x="4417" y="613"/>
                  </a:lnTo>
                  <a:cubicBezTo>
                    <a:pt x="3790" y="367"/>
                    <a:pt x="3147" y="161"/>
                    <a:pt x="250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4" name="Google Shape;1824;p10"/>
            <p:cNvSpPr/>
            <p:nvPr/>
          </p:nvSpPr>
          <p:spPr>
            <a:xfrm>
              <a:off x="2160000" y="3898625"/>
              <a:ext cx="244600" cy="222000"/>
            </a:xfrm>
            <a:custGeom>
              <a:rect b="b" l="l" r="r" t="t"/>
              <a:pathLst>
                <a:path extrusionOk="0" h="8880" w="9784">
                  <a:moveTo>
                    <a:pt x="2937" y="0"/>
                  </a:moveTo>
                  <a:lnTo>
                    <a:pt x="2902" y="85"/>
                  </a:lnTo>
                  <a:cubicBezTo>
                    <a:pt x="2034" y="3047"/>
                    <a:pt x="1070" y="5983"/>
                    <a:pt x="1" y="8879"/>
                  </a:cubicBezTo>
                  <a:lnTo>
                    <a:pt x="5121" y="8879"/>
                  </a:lnTo>
                  <a:cubicBezTo>
                    <a:pt x="6702" y="7685"/>
                    <a:pt x="8253" y="6445"/>
                    <a:pt x="9774" y="5165"/>
                  </a:cubicBezTo>
                  <a:lnTo>
                    <a:pt x="9784" y="5165"/>
                  </a:lnTo>
                  <a:cubicBezTo>
                    <a:pt x="9272" y="4482"/>
                    <a:pt x="8699" y="3850"/>
                    <a:pt x="8082" y="3268"/>
                  </a:cubicBezTo>
                  <a:cubicBezTo>
                    <a:pt x="6601" y="1862"/>
                    <a:pt x="4845" y="743"/>
                    <a:pt x="29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5" name="Google Shape;1825;p10"/>
            <p:cNvSpPr/>
            <p:nvPr/>
          </p:nvSpPr>
          <p:spPr>
            <a:xfrm>
              <a:off x="1895625" y="3915300"/>
              <a:ext cx="135050" cy="205325"/>
            </a:xfrm>
            <a:custGeom>
              <a:rect b="b" l="l" r="r" t="t"/>
              <a:pathLst>
                <a:path extrusionOk="0" h="8213" w="5402">
                  <a:moveTo>
                    <a:pt x="838" y="1"/>
                  </a:moveTo>
                  <a:cubicBezTo>
                    <a:pt x="557" y="136"/>
                    <a:pt x="276" y="282"/>
                    <a:pt x="0" y="432"/>
                  </a:cubicBezTo>
                  <a:lnTo>
                    <a:pt x="55" y="533"/>
                  </a:lnTo>
                  <a:cubicBezTo>
                    <a:pt x="1360" y="3148"/>
                    <a:pt x="2766" y="5713"/>
                    <a:pt x="4267" y="8212"/>
                  </a:cubicBezTo>
                  <a:lnTo>
                    <a:pt x="5401" y="8212"/>
                  </a:lnTo>
                  <a:cubicBezTo>
                    <a:pt x="3880" y="5477"/>
                    <a:pt x="2359" y="2741"/>
                    <a:pt x="8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6" name="Google Shape;1826;p10"/>
            <p:cNvSpPr/>
            <p:nvPr/>
          </p:nvSpPr>
          <p:spPr>
            <a:xfrm>
              <a:off x="1783675" y="3926100"/>
              <a:ext cx="218625" cy="194525"/>
            </a:xfrm>
            <a:custGeom>
              <a:rect b="b" l="l" r="r" t="t"/>
              <a:pathLst>
                <a:path extrusionOk="0" h="7781" w="8745">
                  <a:moveTo>
                    <a:pt x="4478" y="0"/>
                  </a:moveTo>
                  <a:cubicBezTo>
                    <a:pt x="3690" y="427"/>
                    <a:pt x="2937" y="914"/>
                    <a:pt x="2235" y="1461"/>
                  </a:cubicBezTo>
                  <a:cubicBezTo>
                    <a:pt x="1989" y="1652"/>
                    <a:pt x="1748" y="1847"/>
                    <a:pt x="1512" y="2053"/>
                  </a:cubicBezTo>
                  <a:cubicBezTo>
                    <a:pt x="970" y="2525"/>
                    <a:pt x="463" y="3037"/>
                    <a:pt x="1" y="3579"/>
                  </a:cubicBezTo>
                  <a:cubicBezTo>
                    <a:pt x="1768" y="4974"/>
                    <a:pt x="3635" y="6305"/>
                    <a:pt x="5332" y="7780"/>
                  </a:cubicBezTo>
                  <a:lnTo>
                    <a:pt x="8745" y="7780"/>
                  </a:lnTo>
                  <a:cubicBezTo>
                    <a:pt x="7244" y="5281"/>
                    <a:pt x="5838" y="2716"/>
                    <a:pt x="4533" y="101"/>
                  </a:cubicBezTo>
                  <a:lnTo>
                    <a:pt x="447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7" name="Google Shape;1827;p10"/>
            <p:cNvSpPr/>
            <p:nvPr/>
          </p:nvSpPr>
          <p:spPr>
            <a:xfrm>
              <a:off x="2288000" y="4027725"/>
              <a:ext cx="166800" cy="92900"/>
            </a:xfrm>
            <a:custGeom>
              <a:rect b="b" l="l" r="r" t="t"/>
              <a:pathLst>
                <a:path extrusionOk="0" h="3716" w="6672">
                  <a:moveTo>
                    <a:pt x="4654" y="1"/>
                  </a:moveTo>
                  <a:cubicBezTo>
                    <a:pt x="3133" y="1281"/>
                    <a:pt x="1582" y="2521"/>
                    <a:pt x="1" y="3715"/>
                  </a:cubicBezTo>
                  <a:lnTo>
                    <a:pt x="6671" y="3715"/>
                  </a:lnTo>
                  <a:cubicBezTo>
                    <a:pt x="6380" y="2892"/>
                    <a:pt x="6009" y="2109"/>
                    <a:pt x="5567" y="1361"/>
                  </a:cubicBezTo>
                  <a:cubicBezTo>
                    <a:pt x="5291" y="889"/>
                    <a:pt x="4990" y="433"/>
                    <a:pt x="466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8" name="Google Shape;1828;p10"/>
            <p:cNvSpPr/>
            <p:nvPr/>
          </p:nvSpPr>
          <p:spPr>
            <a:xfrm>
              <a:off x="2060750" y="3872400"/>
              <a:ext cx="124750" cy="248225"/>
            </a:xfrm>
            <a:custGeom>
              <a:rect b="b" l="l" r="r" t="t"/>
              <a:pathLst>
                <a:path extrusionOk="0" h="9929" w="4990">
                  <a:moveTo>
                    <a:pt x="1535" y="1"/>
                  </a:moveTo>
                  <a:cubicBezTo>
                    <a:pt x="1030" y="1"/>
                    <a:pt x="517" y="27"/>
                    <a:pt x="1" y="75"/>
                  </a:cubicBezTo>
                  <a:lnTo>
                    <a:pt x="603" y="100"/>
                  </a:lnTo>
                  <a:cubicBezTo>
                    <a:pt x="749" y="3383"/>
                    <a:pt x="934" y="6656"/>
                    <a:pt x="1160" y="9928"/>
                  </a:cubicBezTo>
                  <a:lnTo>
                    <a:pt x="2490" y="9928"/>
                  </a:lnTo>
                  <a:cubicBezTo>
                    <a:pt x="3278" y="6766"/>
                    <a:pt x="4101" y="3614"/>
                    <a:pt x="4975" y="477"/>
                  </a:cubicBezTo>
                  <a:lnTo>
                    <a:pt x="4990" y="437"/>
                  </a:lnTo>
                  <a:cubicBezTo>
                    <a:pt x="3976" y="181"/>
                    <a:pt x="2932" y="35"/>
                    <a:pt x="1888" y="5"/>
                  </a:cubicBezTo>
                  <a:cubicBezTo>
                    <a:pt x="1771" y="2"/>
                    <a:pt x="1653" y="1"/>
                    <a:pt x="15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9" name="Google Shape;1829;p10"/>
            <p:cNvSpPr/>
            <p:nvPr/>
          </p:nvSpPr>
          <p:spPr>
            <a:xfrm>
              <a:off x="1783425" y="4015450"/>
              <a:ext cx="147850" cy="118100"/>
            </a:xfrm>
            <a:custGeom>
              <a:rect b="b" l="l" r="r" t="t"/>
              <a:pathLst>
                <a:path extrusionOk="0" fill="none" h="4724" w="5914">
                  <a:moveTo>
                    <a:pt x="1" y="0"/>
                  </a:moveTo>
                  <a:cubicBezTo>
                    <a:pt x="6" y="0"/>
                    <a:pt x="11" y="5"/>
                    <a:pt x="11" y="5"/>
                  </a:cubicBezTo>
                  <a:cubicBezTo>
                    <a:pt x="1778" y="1400"/>
                    <a:pt x="3645" y="2726"/>
                    <a:pt x="5342" y="4206"/>
                  </a:cubicBezTo>
                  <a:cubicBezTo>
                    <a:pt x="5537" y="4377"/>
                    <a:pt x="5728" y="4548"/>
                    <a:pt x="5914" y="4723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0" name="Google Shape;1830;p10"/>
            <p:cNvSpPr/>
            <p:nvPr/>
          </p:nvSpPr>
          <p:spPr>
            <a:xfrm>
              <a:off x="2075800" y="3874900"/>
              <a:ext cx="14850" cy="258275"/>
            </a:xfrm>
            <a:custGeom>
              <a:rect b="b" l="l" r="r" t="t"/>
              <a:pathLst>
                <a:path extrusionOk="0" fill="none" h="10331" w="594">
                  <a:moveTo>
                    <a:pt x="1" y="0"/>
                  </a:moveTo>
                  <a:cubicBezTo>
                    <a:pt x="147" y="3283"/>
                    <a:pt x="332" y="6556"/>
                    <a:pt x="558" y="9828"/>
                  </a:cubicBezTo>
                  <a:cubicBezTo>
                    <a:pt x="573" y="9999"/>
                    <a:pt x="583" y="10165"/>
                    <a:pt x="593" y="10330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1" name="Google Shape;1831;p10"/>
            <p:cNvSpPr/>
            <p:nvPr/>
          </p:nvSpPr>
          <p:spPr>
            <a:xfrm>
              <a:off x="2118600" y="3884300"/>
              <a:ext cx="66525" cy="254250"/>
            </a:xfrm>
            <a:custGeom>
              <a:rect b="b" l="l" r="r" t="t"/>
              <a:pathLst>
                <a:path extrusionOk="0" fill="none" h="10170" w="2661">
                  <a:moveTo>
                    <a:pt x="2661" y="1"/>
                  </a:moveTo>
                  <a:cubicBezTo>
                    <a:pt x="1787" y="3138"/>
                    <a:pt x="964" y="6290"/>
                    <a:pt x="176" y="9452"/>
                  </a:cubicBezTo>
                  <a:cubicBezTo>
                    <a:pt x="116" y="9693"/>
                    <a:pt x="61" y="9934"/>
                    <a:pt x="1" y="10170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2" name="Google Shape;1832;p10"/>
            <p:cNvSpPr/>
            <p:nvPr/>
          </p:nvSpPr>
          <p:spPr>
            <a:xfrm>
              <a:off x="2152225" y="3900750"/>
              <a:ext cx="80350" cy="241075"/>
            </a:xfrm>
            <a:custGeom>
              <a:rect b="b" l="l" r="r" t="t"/>
              <a:pathLst>
                <a:path extrusionOk="0" fill="none" h="9643" w="3214">
                  <a:moveTo>
                    <a:pt x="3213" y="0"/>
                  </a:moveTo>
                  <a:cubicBezTo>
                    <a:pt x="2345" y="2962"/>
                    <a:pt x="1381" y="5898"/>
                    <a:pt x="312" y="8794"/>
                  </a:cubicBezTo>
                  <a:cubicBezTo>
                    <a:pt x="212" y="9080"/>
                    <a:pt x="106" y="9361"/>
                    <a:pt x="1" y="9642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3" name="Google Shape;1833;p10"/>
            <p:cNvSpPr/>
            <p:nvPr/>
          </p:nvSpPr>
          <p:spPr>
            <a:xfrm>
              <a:off x="2242700" y="3994850"/>
              <a:ext cx="21350" cy="38425"/>
            </a:xfrm>
            <a:custGeom>
              <a:rect b="b" l="l" r="r" t="t"/>
              <a:pathLst>
                <a:path extrusionOk="0" fill="none" h="1537" w="854">
                  <a:moveTo>
                    <a:pt x="854" y="1"/>
                  </a:moveTo>
                  <a:cubicBezTo>
                    <a:pt x="523" y="483"/>
                    <a:pt x="237" y="1000"/>
                    <a:pt x="1" y="1537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4" name="Google Shape;1834;p10"/>
            <p:cNvSpPr/>
            <p:nvPr/>
          </p:nvSpPr>
          <p:spPr>
            <a:xfrm>
              <a:off x="2272325" y="4004025"/>
              <a:ext cx="20975" cy="29625"/>
            </a:xfrm>
            <a:custGeom>
              <a:rect b="b" l="l" r="r" t="t"/>
              <a:pathLst>
                <a:path extrusionOk="0" fill="none" h="1185" w="839">
                  <a:moveTo>
                    <a:pt x="838" y="0"/>
                  </a:moveTo>
                  <a:cubicBezTo>
                    <a:pt x="557" y="392"/>
                    <a:pt x="281" y="788"/>
                    <a:pt x="0" y="1185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5" name="Google Shape;1835;p10"/>
            <p:cNvSpPr/>
            <p:nvPr/>
          </p:nvSpPr>
          <p:spPr>
            <a:xfrm>
              <a:off x="2254875" y="4027725"/>
              <a:ext cx="149475" cy="117750"/>
            </a:xfrm>
            <a:custGeom>
              <a:rect b="b" l="l" r="r" t="t"/>
              <a:pathLst>
                <a:path extrusionOk="0" fill="none" h="4710" w="5979">
                  <a:moveTo>
                    <a:pt x="5979" y="1"/>
                  </a:moveTo>
                  <a:cubicBezTo>
                    <a:pt x="4458" y="1281"/>
                    <a:pt x="2907" y="2521"/>
                    <a:pt x="1326" y="3715"/>
                  </a:cubicBezTo>
                  <a:cubicBezTo>
                    <a:pt x="884" y="4052"/>
                    <a:pt x="442" y="4383"/>
                    <a:pt x="1" y="4709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6" name="Google Shape;1836;p10"/>
            <p:cNvSpPr/>
            <p:nvPr/>
          </p:nvSpPr>
          <p:spPr>
            <a:xfrm>
              <a:off x="1897000" y="3928600"/>
              <a:ext cx="116725" cy="210975"/>
            </a:xfrm>
            <a:custGeom>
              <a:rect b="b" l="l" r="r" t="t"/>
              <a:pathLst>
                <a:path extrusionOk="0" fill="none" h="8439" w="4669">
                  <a:moveTo>
                    <a:pt x="0" y="1"/>
                  </a:moveTo>
                  <a:cubicBezTo>
                    <a:pt x="1305" y="2616"/>
                    <a:pt x="2711" y="5181"/>
                    <a:pt x="4212" y="7680"/>
                  </a:cubicBezTo>
                  <a:cubicBezTo>
                    <a:pt x="4362" y="7936"/>
                    <a:pt x="4513" y="8187"/>
                    <a:pt x="4668" y="8438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7" name="Google Shape;1837;p10"/>
            <p:cNvSpPr/>
            <p:nvPr/>
          </p:nvSpPr>
          <p:spPr>
            <a:xfrm>
              <a:off x="1916075" y="3914425"/>
              <a:ext cx="128900" cy="232050"/>
            </a:xfrm>
            <a:custGeom>
              <a:rect b="b" l="l" r="r" t="t"/>
              <a:pathLst>
                <a:path extrusionOk="0" fill="none" h="9282" w="5156">
                  <a:moveTo>
                    <a:pt x="0" y="1"/>
                  </a:moveTo>
                  <a:cubicBezTo>
                    <a:pt x="10" y="11"/>
                    <a:pt x="15" y="26"/>
                    <a:pt x="20" y="36"/>
                  </a:cubicBezTo>
                  <a:cubicBezTo>
                    <a:pt x="1541" y="2776"/>
                    <a:pt x="3062" y="5512"/>
                    <a:pt x="4583" y="8247"/>
                  </a:cubicBezTo>
                  <a:cubicBezTo>
                    <a:pt x="4774" y="8594"/>
                    <a:pt x="4964" y="8940"/>
                    <a:pt x="5155" y="9281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8" name="Google Shape;1838;p10"/>
            <p:cNvSpPr/>
            <p:nvPr/>
          </p:nvSpPr>
          <p:spPr>
            <a:xfrm>
              <a:off x="2000775" y="3951325"/>
              <a:ext cx="19600" cy="43800"/>
            </a:xfrm>
            <a:custGeom>
              <a:rect b="b" l="l" r="r" t="t"/>
              <a:pathLst>
                <a:path extrusionOk="0" fill="none" h="1752" w="784">
                  <a:moveTo>
                    <a:pt x="0" y="0"/>
                  </a:moveTo>
                  <a:cubicBezTo>
                    <a:pt x="231" y="597"/>
                    <a:pt x="492" y="1180"/>
                    <a:pt x="783" y="1752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9" name="Google Shape;1839;p10"/>
            <p:cNvSpPr/>
            <p:nvPr/>
          </p:nvSpPr>
          <p:spPr>
            <a:xfrm>
              <a:off x="2033025" y="3944175"/>
              <a:ext cx="9550" cy="34400"/>
            </a:xfrm>
            <a:custGeom>
              <a:rect b="b" l="l" r="r" t="t"/>
              <a:pathLst>
                <a:path extrusionOk="0" fill="none" h="1376" w="382">
                  <a:moveTo>
                    <a:pt x="0" y="0"/>
                  </a:moveTo>
                  <a:cubicBezTo>
                    <a:pt x="126" y="462"/>
                    <a:pt x="256" y="919"/>
                    <a:pt x="382" y="1375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0" name="Google Shape;1840;p10"/>
            <p:cNvSpPr/>
            <p:nvPr/>
          </p:nvSpPr>
          <p:spPr>
            <a:xfrm>
              <a:off x="1813300" y="3964125"/>
              <a:ext cx="20225" cy="27250"/>
            </a:xfrm>
            <a:custGeom>
              <a:rect b="b" l="l" r="r" t="t"/>
              <a:pathLst>
                <a:path extrusionOk="0" fill="none" h="1090" w="809">
                  <a:moveTo>
                    <a:pt x="1" y="0"/>
                  </a:moveTo>
                  <a:cubicBezTo>
                    <a:pt x="96" y="186"/>
                    <a:pt x="201" y="367"/>
                    <a:pt x="327" y="532"/>
                  </a:cubicBezTo>
                  <a:cubicBezTo>
                    <a:pt x="467" y="733"/>
                    <a:pt x="628" y="919"/>
                    <a:pt x="809" y="1089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1" name="Google Shape;1841;p10"/>
            <p:cNvSpPr/>
            <p:nvPr/>
          </p:nvSpPr>
          <p:spPr>
            <a:xfrm>
              <a:off x="1831500" y="3949550"/>
              <a:ext cx="18100" cy="29275"/>
            </a:xfrm>
            <a:custGeom>
              <a:rect b="b" l="l" r="r" t="t"/>
              <a:pathLst>
                <a:path extrusionOk="0" fill="none" h="1171" w="724">
                  <a:moveTo>
                    <a:pt x="0" y="1"/>
                  </a:moveTo>
                  <a:cubicBezTo>
                    <a:pt x="111" y="177"/>
                    <a:pt x="216" y="352"/>
                    <a:pt x="322" y="523"/>
                  </a:cubicBezTo>
                  <a:cubicBezTo>
                    <a:pt x="452" y="739"/>
                    <a:pt x="588" y="955"/>
                    <a:pt x="723" y="1170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2" name="Google Shape;1842;p10"/>
            <p:cNvSpPr/>
            <p:nvPr/>
          </p:nvSpPr>
          <p:spPr>
            <a:xfrm>
              <a:off x="1733250" y="4053325"/>
              <a:ext cx="23850" cy="19850"/>
            </a:xfrm>
            <a:custGeom>
              <a:rect b="b" l="l" r="r" t="t"/>
              <a:pathLst>
                <a:path extrusionOk="0" fill="none" h="794" w="954">
                  <a:moveTo>
                    <a:pt x="0" y="1"/>
                  </a:moveTo>
                  <a:cubicBezTo>
                    <a:pt x="206" y="172"/>
                    <a:pt x="412" y="342"/>
                    <a:pt x="613" y="513"/>
                  </a:cubicBezTo>
                  <a:cubicBezTo>
                    <a:pt x="728" y="608"/>
                    <a:pt x="838" y="704"/>
                    <a:pt x="954" y="794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3" name="Google Shape;1843;p10"/>
            <p:cNvSpPr/>
            <p:nvPr/>
          </p:nvSpPr>
          <p:spPr>
            <a:xfrm>
              <a:off x="2347850" y="3969775"/>
              <a:ext cx="24125" cy="21475"/>
            </a:xfrm>
            <a:custGeom>
              <a:rect b="b" l="l" r="r" t="t"/>
              <a:pathLst>
                <a:path extrusionOk="0" fill="none" h="859" w="965">
                  <a:moveTo>
                    <a:pt x="1" y="858"/>
                  </a:moveTo>
                  <a:cubicBezTo>
                    <a:pt x="207" y="733"/>
                    <a:pt x="397" y="587"/>
                    <a:pt x="568" y="422"/>
                  </a:cubicBezTo>
                  <a:cubicBezTo>
                    <a:pt x="714" y="291"/>
                    <a:pt x="844" y="151"/>
                    <a:pt x="965" y="0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4" name="Google Shape;1844;p10"/>
            <p:cNvSpPr/>
            <p:nvPr/>
          </p:nvSpPr>
          <p:spPr>
            <a:xfrm>
              <a:off x="2417250" y="4053075"/>
              <a:ext cx="28875" cy="13200"/>
            </a:xfrm>
            <a:custGeom>
              <a:rect b="b" l="l" r="r" t="t"/>
              <a:pathLst>
                <a:path extrusionOk="0" fill="none" h="528" w="1155">
                  <a:moveTo>
                    <a:pt x="1" y="528"/>
                  </a:moveTo>
                  <a:cubicBezTo>
                    <a:pt x="131" y="468"/>
                    <a:pt x="262" y="407"/>
                    <a:pt x="397" y="347"/>
                  </a:cubicBezTo>
                  <a:cubicBezTo>
                    <a:pt x="648" y="232"/>
                    <a:pt x="904" y="116"/>
                    <a:pt x="1155" y="1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5" name="Google Shape;1845;p10"/>
            <p:cNvSpPr/>
            <p:nvPr/>
          </p:nvSpPr>
          <p:spPr>
            <a:xfrm>
              <a:off x="1709900" y="4120600"/>
              <a:ext cx="782550" cy="25"/>
            </a:xfrm>
            <a:custGeom>
              <a:rect b="b" l="l" r="r" t="t"/>
              <a:pathLst>
                <a:path extrusionOk="0" fill="none" h="1" w="31302">
                  <a:moveTo>
                    <a:pt x="1" y="0"/>
                  </a:moveTo>
                  <a:lnTo>
                    <a:pt x="623" y="0"/>
                  </a:lnTo>
                  <a:lnTo>
                    <a:pt x="8283" y="0"/>
                  </a:lnTo>
                  <a:lnTo>
                    <a:pt x="11696" y="0"/>
                  </a:lnTo>
                  <a:lnTo>
                    <a:pt x="12830" y="0"/>
                  </a:lnTo>
                  <a:lnTo>
                    <a:pt x="15194" y="0"/>
                  </a:lnTo>
                  <a:lnTo>
                    <a:pt x="16524" y="0"/>
                  </a:lnTo>
                  <a:lnTo>
                    <a:pt x="18005" y="0"/>
                  </a:lnTo>
                  <a:lnTo>
                    <a:pt x="23125" y="0"/>
                  </a:lnTo>
                  <a:lnTo>
                    <a:pt x="29795" y="0"/>
                  </a:lnTo>
                  <a:lnTo>
                    <a:pt x="31301" y="0"/>
                  </a:ln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6" name="Google Shape;1846;p10"/>
            <p:cNvSpPr/>
            <p:nvPr/>
          </p:nvSpPr>
          <p:spPr>
            <a:xfrm>
              <a:off x="1656825" y="4109800"/>
              <a:ext cx="830225" cy="25"/>
            </a:xfrm>
            <a:custGeom>
              <a:rect b="b" l="l" r="r" t="t"/>
              <a:pathLst>
                <a:path extrusionOk="0" fill="none" h="1" w="33209">
                  <a:moveTo>
                    <a:pt x="33208" y="1"/>
                  </a:moveTo>
                  <a:lnTo>
                    <a:pt x="32987" y="1"/>
                  </a:lnTo>
                  <a:lnTo>
                    <a:pt x="0" y="1"/>
                  </a:ln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47" name="Google Shape;1847;p10"/>
          <p:cNvSpPr/>
          <p:nvPr/>
        </p:nvSpPr>
        <p:spPr>
          <a:xfrm>
            <a:off x="0" y="3938375"/>
            <a:ext cx="9144014" cy="1221911"/>
          </a:xfrm>
          <a:custGeom>
            <a:rect b="b" l="l" r="r" t="t"/>
            <a:pathLst>
              <a:path extrusionOk="0" h="34046" w="108242">
                <a:moveTo>
                  <a:pt x="1249" y="1"/>
                </a:moveTo>
                <a:cubicBezTo>
                  <a:pt x="833" y="1"/>
                  <a:pt x="417" y="7"/>
                  <a:pt x="0" y="20"/>
                </a:cubicBezTo>
                <a:lnTo>
                  <a:pt x="0" y="34046"/>
                </a:lnTo>
                <a:lnTo>
                  <a:pt x="108242" y="34046"/>
                </a:lnTo>
                <a:lnTo>
                  <a:pt x="108242" y="22491"/>
                </a:lnTo>
                <a:cubicBezTo>
                  <a:pt x="99670" y="23739"/>
                  <a:pt x="90990" y="24819"/>
                  <a:pt x="82399" y="24819"/>
                </a:cubicBezTo>
                <a:cubicBezTo>
                  <a:pt x="75817" y="24819"/>
                  <a:pt x="69288" y="24185"/>
                  <a:pt x="62902" y="22506"/>
                </a:cubicBezTo>
                <a:cubicBezTo>
                  <a:pt x="53767" y="20102"/>
                  <a:pt x="45355" y="15670"/>
                  <a:pt x="36917" y="11364"/>
                </a:cubicBezTo>
                <a:cubicBezTo>
                  <a:pt x="35175" y="10475"/>
                  <a:pt x="33429" y="9592"/>
                  <a:pt x="31677" y="8733"/>
                </a:cubicBezTo>
                <a:cubicBezTo>
                  <a:pt x="22119" y="4054"/>
                  <a:pt x="11836" y="1"/>
                  <a:pt x="1249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48" name="Google Shape;1848;p10"/>
          <p:cNvGrpSpPr/>
          <p:nvPr/>
        </p:nvGrpSpPr>
        <p:grpSpPr>
          <a:xfrm flipH="1">
            <a:off x="7623061" y="3453275"/>
            <a:ext cx="2074856" cy="1830674"/>
            <a:chOff x="2489900" y="3367200"/>
            <a:chExt cx="903250" cy="796950"/>
          </a:xfrm>
        </p:grpSpPr>
        <p:sp>
          <p:nvSpPr>
            <p:cNvPr id="1849" name="Google Shape;1849;p10"/>
            <p:cNvSpPr/>
            <p:nvPr/>
          </p:nvSpPr>
          <p:spPr>
            <a:xfrm>
              <a:off x="2713025" y="3820200"/>
              <a:ext cx="71425" cy="42300"/>
            </a:xfrm>
            <a:custGeom>
              <a:rect b="b" l="l" r="r" t="t"/>
              <a:pathLst>
                <a:path extrusionOk="0" h="1692" w="2857">
                  <a:moveTo>
                    <a:pt x="1817" y="0"/>
                  </a:moveTo>
                  <a:cubicBezTo>
                    <a:pt x="1205" y="131"/>
                    <a:pt x="597" y="286"/>
                    <a:pt x="0" y="477"/>
                  </a:cubicBezTo>
                  <a:cubicBezTo>
                    <a:pt x="226" y="868"/>
                    <a:pt x="417" y="1290"/>
                    <a:pt x="633" y="1692"/>
                  </a:cubicBezTo>
                  <a:cubicBezTo>
                    <a:pt x="1365" y="1521"/>
                    <a:pt x="2108" y="1395"/>
                    <a:pt x="2856" y="1300"/>
                  </a:cubicBezTo>
                  <a:cubicBezTo>
                    <a:pt x="2610" y="1104"/>
                    <a:pt x="2389" y="888"/>
                    <a:pt x="2199" y="637"/>
                  </a:cubicBezTo>
                  <a:cubicBezTo>
                    <a:pt x="2053" y="442"/>
                    <a:pt x="1928" y="221"/>
                    <a:pt x="181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0" name="Google Shape;1850;p10"/>
            <p:cNvSpPr/>
            <p:nvPr/>
          </p:nvSpPr>
          <p:spPr>
            <a:xfrm>
              <a:off x="2908525" y="3960850"/>
              <a:ext cx="141175" cy="150100"/>
            </a:xfrm>
            <a:custGeom>
              <a:rect b="b" l="l" r="r" t="t"/>
              <a:pathLst>
                <a:path extrusionOk="0" h="6004" w="5647">
                  <a:moveTo>
                    <a:pt x="0" y="1"/>
                  </a:moveTo>
                  <a:cubicBezTo>
                    <a:pt x="141" y="764"/>
                    <a:pt x="276" y="1527"/>
                    <a:pt x="412" y="2294"/>
                  </a:cubicBezTo>
                  <a:cubicBezTo>
                    <a:pt x="1747" y="3444"/>
                    <a:pt x="3233" y="4498"/>
                    <a:pt x="3840" y="6004"/>
                  </a:cubicBezTo>
                  <a:lnTo>
                    <a:pt x="5647" y="6004"/>
                  </a:lnTo>
                  <a:cubicBezTo>
                    <a:pt x="5361" y="4307"/>
                    <a:pt x="4056" y="3273"/>
                    <a:pt x="2675" y="2274"/>
                  </a:cubicBezTo>
                  <a:cubicBezTo>
                    <a:pt x="1712" y="1572"/>
                    <a:pt x="713" y="884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1" name="Google Shape;1851;p10"/>
            <p:cNvSpPr/>
            <p:nvPr/>
          </p:nvSpPr>
          <p:spPr>
            <a:xfrm>
              <a:off x="2671350" y="3718300"/>
              <a:ext cx="89875" cy="101925"/>
            </a:xfrm>
            <a:custGeom>
              <a:rect b="b" l="l" r="r" t="t"/>
              <a:pathLst>
                <a:path extrusionOk="0" h="4077" w="3595">
                  <a:moveTo>
                    <a:pt x="16" y="0"/>
                  </a:moveTo>
                  <a:lnTo>
                    <a:pt x="1" y="41"/>
                  </a:lnTo>
                  <a:cubicBezTo>
                    <a:pt x="181" y="487"/>
                    <a:pt x="297" y="954"/>
                    <a:pt x="472" y="1396"/>
                  </a:cubicBezTo>
                  <a:cubicBezTo>
                    <a:pt x="1195" y="1662"/>
                    <a:pt x="1963" y="1868"/>
                    <a:pt x="2505" y="2410"/>
                  </a:cubicBezTo>
                  <a:cubicBezTo>
                    <a:pt x="2967" y="2866"/>
                    <a:pt x="3193" y="3494"/>
                    <a:pt x="3484" y="4076"/>
                  </a:cubicBezTo>
                  <a:cubicBezTo>
                    <a:pt x="3494" y="4071"/>
                    <a:pt x="3504" y="4071"/>
                    <a:pt x="3514" y="4066"/>
                  </a:cubicBezTo>
                  <a:cubicBezTo>
                    <a:pt x="3564" y="3238"/>
                    <a:pt x="3595" y="2400"/>
                    <a:pt x="3564" y="1566"/>
                  </a:cubicBezTo>
                  <a:lnTo>
                    <a:pt x="3579" y="1556"/>
                  </a:lnTo>
                  <a:cubicBezTo>
                    <a:pt x="3208" y="1004"/>
                    <a:pt x="2781" y="537"/>
                    <a:pt x="2149" y="342"/>
                  </a:cubicBezTo>
                  <a:cubicBezTo>
                    <a:pt x="1617" y="176"/>
                    <a:pt x="1050" y="246"/>
                    <a:pt x="508" y="141"/>
                  </a:cubicBezTo>
                  <a:cubicBezTo>
                    <a:pt x="342" y="111"/>
                    <a:pt x="176" y="61"/>
                    <a:pt x="1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2" name="Google Shape;1852;p10"/>
            <p:cNvSpPr/>
            <p:nvPr/>
          </p:nvSpPr>
          <p:spPr>
            <a:xfrm>
              <a:off x="3088950" y="3831350"/>
              <a:ext cx="93025" cy="154125"/>
            </a:xfrm>
            <a:custGeom>
              <a:rect b="b" l="l" r="r" t="t"/>
              <a:pathLst>
                <a:path extrusionOk="0" h="6165" w="3721">
                  <a:moveTo>
                    <a:pt x="1045" y="1"/>
                  </a:moveTo>
                  <a:cubicBezTo>
                    <a:pt x="739" y="959"/>
                    <a:pt x="327" y="1893"/>
                    <a:pt x="1" y="2852"/>
                  </a:cubicBezTo>
                  <a:lnTo>
                    <a:pt x="66" y="2877"/>
                  </a:lnTo>
                  <a:cubicBezTo>
                    <a:pt x="935" y="4006"/>
                    <a:pt x="1848" y="5105"/>
                    <a:pt x="2807" y="6164"/>
                  </a:cubicBezTo>
                  <a:cubicBezTo>
                    <a:pt x="3123" y="5135"/>
                    <a:pt x="3494" y="4112"/>
                    <a:pt x="3720" y="3073"/>
                  </a:cubicBezTo>
                  <a:cubicBezTo>
                    <a:pt x="2772" y="2099"/>
                    <a:pt x="1878" y="1070"/>
                    <a:pt x="10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3" name="Google Shape;1853;p10"/>
            <p:cNvSpPr/>
            <p:nvPr/>
          </p:nvSpPr>
          <p:spPr>
            <a:xfrm>
              <a:off x="3157725" y="3563950"/>
              <a:ext cx="41800" cy="101425"/>
            </a:xfrm>
            <a:custGeom>
              <a:rect b="b" l="l" r="r" t="t"/>
              <a:pathLst>
                <a:path extrusionOk="0" h="4057" w="1672">
                  <a:moveTo>
                    <a:pt x="1401" y="1"/>
                  </a:moveTo>
                  <a:cubicBezTo>
                    <a:pt x="1014" y="819"/>
                    <a:pt x="578" y="1667"/>
                    <a:pt x="156" y="2465"/>
                  </a:cubicBezTo>
                  <a:cubicBezTo>
                    <a:pt x="136" y="2445"/>
                    <a:pt x="116" y="2425"/>
                    <a:pt x="96" y="2400"/>
                  </a:cubicBezTo>
                  <a:cubicBezTo>
                    <a:pt x="61" y="2922"/>
                    <a:pt x="21" y="3444"/>
                    <a:pt x="1" y="3966"/>
                  </a:cubicBezTo>
                  <a:cubicBezTo>
                    <a:pt x="31" y="3996"/>
                    <a:pt x="61" y="4026"/>
                    <a:pt x="91" y="4056"/>
                  </a:cubicBezTo>
                  <a:cubicBezTo>
                    <a:pt x="618" y="3379"/>
                    <a:pt x="1080" y="2691"/>
                    <a:pt x="1607" y="2013"/>
                  </a:cubicBezTo>
                  <a:lnTo>
                    <a:pt x="1672" y="2003"/>
                  </a:lnTo>
                  <a:cubicBezTo>
                    <a:pt x="1592" y="1336"/>
                    <a:pt x="1516" y="668"/>
                    <a:pt x="14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4" name="Google Shape;1854;p10"/>
            <p:cNvSpPr/>
            <p:nvPr/>
          </p:nvSpPr>
          <p:spPr>
            <a:xfrm>
              <a:off x="2728825" y="3852700"/>
              <a:ext cx="190125" cy="166275"/>
            </a:xfrm>
            <a:custGeom>
              <a:rect b="b" l="l" r="r" t="t"/>
              <a:pathLst>
                <a:path extrusionOk="0" h="6651" w="7605">
                  <a:moveTo>
                    <a:pt x="2224" y="0"/>
                  </a:moveTo>
                  <a:cubicBezTo>
                    <a:pt x="1476" y="95"/>
                    <a:pt x="733" y="221"/>
                    <a:pt x="1" y="392"/>
                  </a:cubicBezTo>
                  <a:cubicBezTo>
                    <a:pt x="201" y="758"/>
                    <a:pt x="422" y="1109"/>
                    <a:pt x="708" y="1410"/>
                  </a:cubicBezTo>
                  <a:cubicBezTo>
                    <a:pt x="1481" y="2229"/>
                    <a:pt x="2651" y="2610"/>
                    <a:pt x="3353" y="3493"/>
                  </a:cubicBezTo>
                  <a:cubicBezTo>
                    <a:pt x="3966" y="4261"/>
                    <a:pt x="4126" y="5285"/>
                    <a:pt x="4443" y="6214"/>
                  </a:cubicBezTo>
                  <a:cubicBezTo>
                    <a:pt x="4458" y="6259"/>
                    <a:pt x="4473" y="6299"/>
                    <a:pt x="4488" y="6339"/>
                  </a:cubicBezTo>
                  <a:lnTo>
                    <a:pt x="4548" y="6319"/>
                  </a:lnTo>
                  <a:cubicBezTo>
                    <a:pt x="4814" y="6334"/>
                    <a:pt x="5080" y="6354"/>
                    <a:pt x="5346" y="6380"/>
                  </a:cubicBezTo>
                  <a:cubicBezTo>
                    <a:pt x="6104" y="6450"/>
                    <a:pt x="6857" y="6545"/>
                    <a:pt x="7605" y="6651"/>
                  </a:cubicBezTo>
                  <a:cubicBezTo>
                    <a:pt x="7605" y="6641"/>
                    <a:pt x="7600" y="6631"/>
                    <a:pt x="7600" y="6620"/>
                  </a:cubicBezTo>
                  <a:cubicBezTo>
                    <a:pt x="6606" y="5767"/>
                    <a:pt x="5692" y="4864"/>
                    <a:pt x="5271" y="3679"/>
                  </a:cubicBezTo>
                  <a:cubicBezTo>
                    <a:pt x="5090" y="3177"/>
                    <a:pt x="5005" y="2640"/>
                    <a:pt x="4754" y="2173"/>
                  </a:cubicBezTo>
                  <a:cubicBezTo>
                    <a:pt x="4227" y="1180"/>
                    <a:pt x="3097" y="708"/>
                    <a:pt x="22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5" name="Google Shape;1855;p10"/>
            <p:cNvSpPr/>
            <p:nvPr/>
          </p:nvSpPr>
          <p:spPr>
            <a:xfrm>
              <a:off x="2512875" y="3681350"/>
              <a:ext cx="170425" cy="86025"/>
            </a:xfrm>
            <a:custGeom>
              <a:rect b="b" l="l" r="r" t="t"/>
              <a:pathLst>
                <a:path extrusionOk="0" h="3441" w="6817">
                  <a:moveTo>
                    <a:pt x="371" y="1"/>
                  </a:moveTo>
                  <a:cubicBezTo>
                    <a:pt x="252" y="1"/>
                    <a:pt x="132" y="6"/>
                    <a:pt x="10" y="18"/>
                  </a:cubicBezTo>
                  <a:lnTo>
                    <a:pt x="0" y="98"/>
                  </a:lnTo>
                  <a:cubicBezTo>
                    <a:pt x="849" y="203"/>
                    <a:pt x="1777" y="821"/>
                    <a:pt x="2329" y="1403"/>
                  </a:cubicBezTo>
                  <a:cubicBezTo>
                    <a:pt x="2957" y="2071"/>
                    <a:pt x="3474" y="2874"/>
                    <a:pt x="4176" y="3441"/>
                  </a:cubicBezTo>
                  <a:cubicBezTo>
                    <a:pt x="4508" y="3371"/>
                    <a:pt x="4839" y="3300"/>
                    <a:pt x="5165" y="3230"/>
                  </a:cubicBezTo>
                  <a:cubicBezTo>
                    <a:pt x="5717" y="3115"/>
                    <a:pt x="6264" y="2994"/>
                    <a:pt x="6817" y="2879"/>
                  </a:cubicBezTo>
                  <a:cubicBezTo>
                    <a:pt x="6817" y="2879"/>
                    <a:pt x="6811" y="2879"/>
                    <a:pt x="6811" y="2874"/>
                  </a:cubicBezTo>
                  <a:cubicBezTo>
                    <a:pt x="6726" y="2844"/>
                    <a:pt x="6641" y="2808"/>
                    <a:pt x="6556" y="2778"/>
                  </a:cubicBezTo>
                  <a:cubicBezTo>
                    <a:pt x="4435" y="1930"/>
                    <a:pt x="2600" y="1"/>
                    <a:pt x="3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6" name="Google Shape;1856;p10"/>
            <p:cNvSpPr/>
            <p:nvPr/>
          </p:nvSpPr>
          <p:spPr>
            <a:xfrm>
              <a:off x="2758450" y="3757200"/>
              <a:ext cx="28625" cy="95525"/>
            </a:xfrm>
            <a:custGeom>
              <a:rect b="b" l="l" r="r" t="t"/>
              <a:pathLst>
                <a:path extrusionOk="0" h="3821" w="1145">
                  <a:moveTo>
                    <a:pt x="95" y="0"/>
                  </a:moveTo>
                  <a:lnTo>
                    <a:pt x="80" y="10"/>
                  </a:lnTo>
                  <a:cubicBezTo>
                    <a:pt x="111" y="844"/>
                    <a:pt x="80" y="1682"/>
                    <a:pt x="30" y="2510"/>
                  </a:cubicBezTo>
                  <a:cubicBezTo>
                    <a:pt x="20" y="2515"/>
                    <a:pt x="10" y="2515"/>
                    <a:pt x="0" y="2520"/>
                  </a:cubicBezTo>
                  <a:cubicBezTo>
                    <a:pt x="111" y="2741"/>
                    <a:pt x="236" y="2962"/>
                    <a:pt x="382" y="3157"/>
                  </a:cubicBezTo>
                  <a:cubicBezTo>
                    <a:pt x="572" y="3408"/>
                    <a:pt x="793" y="3624"/>
                    <a:pt x="1039" y="3820"/>
                  </a:cubicBezTo>
                  <a:cubicBezTo>
                    <a:pt x="1064" y="3815"/>
                    <a:pt x="1089" y="3815"/>
                    <a:pt x="1114" y="3810"/>
                  </a:cubicBezTo>
                  <a:cubicBezTo>
                    <a:pt x="1144" y="3107"/>
                    <a:pt x="1104" y="2369"/>
                    <a:pt x="1124" y="1667"/>
                  </a:cubicBezTo>
                  <a:cubicBezTo>
                    <a:pt x="748" y="1135"/>
                    <a:pt x="447" y="527"/>
                    <a:pt x="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7" name="Google Shape;1857;p10"/>
            <p:cNvSpPr/>
            <p:nvPr/>
          </p:nvSpPr>
          <p:spPr>
            <a:xfrm>
              <a:off x="3069250" y="3902625"/>
              <a:ext cx="89875" cy="208325"/>
            </a:xfrm>
            <a:custGeom>
              <a:rect b="b" l="l" r="r" t="t"/>
              <a:pathLst>
                <a:path extrusionOk="0" h="8333" w="3595">
                  <a:moveTo>
                    <a:pt x="789" y="1"/>
                  </a:moveTo>
                  <a:cubicBezTo>
                    <a:pt x="754" y="101"/>
                    <a:pt x="719" y="201"/>
                    <a:pt x="689" y="302"/>
                  </a:cubicBezTo>
                  <a:cubicBezTo>
                    <a:pt x="302" y="1522"/>
                    <a:pt x="1" y="2917"/>
                    <a:pt x="237" y="4202"/>
                  </a:cubicBezTo>
                  <a:cubicBezTo>
                    <a:pt x="458" y="4694"/>
                    <a:pt x="684" y="5181"/>
                    <a:pt x="874" y="5688"/>
                  </a:cubicBezTo>
                  <a:cubicBezTo>
                    <a:pt x="1196" y="6521"/>
                    <a:pt x="1421" y="7444"/>
                    <a:pt x="1411" y="8333"/>
                  </a:cubicBezTo>
                  <a:lnTo>
                    <a:pt x="3063" y="8333"/>
                  </a:lnTo>
                  <a:cubicBezTo>
                    <a:pt x="3033" y="7650"/>
                    <a:pt x="2967" y="6957"/>
                    <a:pt x="2997" y="6275"/>
                  </a:cubicBezTo>
                  <a:cubicBezTo>
                    <a:pt x="3043" y="5271"/>
                    <a:pt x="3299" y="4287"/>
                    <a:pt x="3595" y="3313"/>
                  </a:cubicBezTo>
                  <a:cubicBezTo>
                    <a:pt x="2636" y="2254"/>
                    <a:pt x="1723" y="1155"/>
                    <a:pt x="854" y="26"/>
                  </a:cubicBezTo>
                  <a:lnTo>
                    <a:pt x="78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8" name="Google Shape;1858;p10"/>
            <p:cNvSpPr/>
            <p:nvPr/>
          </p:nvSpPr>
          <p:spPr>
            <a:xfrm>
              <a:off x="3156850" y="3614025"/>
              <a:ext cx="95650" cy="296775"/>
            </a:xfrm>
            <a:custGeom>
              <a:rect b="b" l="l" r="r" t="t"/>
              <a:pathLst>
                <a:path extrusionOk="0" h="11871" w="3826">
                  <a:moveTo>
                    <a:pt x="1707" y="0"/>
                  </a:moveTo>
                  <a:lnTo>
                    <a:pt x="1642" y="10"/>
                  </a:lnTo>
                  <a:cubicBezTo>
                    <a:pt x="1115" y="688"/>
                    <a:pt x="653" y="1376"/>
                    <a:pt x="126" y="2053"/>
                  </a:cubicBezTo>
                  <a:cubicBezTo>
                    <a:pt x="96" y="2023"/>
                    <a:pt x="66" y="1993"/>
                    <a:pt x="36" y="1963"/>
                  </a:cubicBezTo>
                  <a:lnTo>
                    <a:pt x="36" y="1963"/>
                  </a:lnTo>
                  <a:cubicBezTo>
                    <a:pt x="0" y="2826"/>
                    <a:pt x="10" y="3690"/>
                    <a:pt x="141" y="4543"/>
                  </a:cubicBezTo>
                  <a:cubicBezTo>
                    <a:pt x="407" y="6295"/>
                    <a:pt x="1175" y="7961"/>
                    <a:pt x="1225" y="9733"/>
                  </a:cubicBezTo>
                  <a:cubicBezTo>
                    <a:pt x="1245" y="10420"/>
                    <a:pt x="1155" y="11093"/>
                    <a:pt x="1004" y="11766"/>
                  </a:cubicBezTo>
                  <a:cubicBezTo>
                    <a:pt x="1039" y="11801"/>
                    <a:pt x="1075" y="11836"/>
                    <a:pt x="1105" y="11871"/>
                  </a:cubicBezTo>
                  <a:cubicBezTo>
                    <a:pt x="2013" y="10601"/>
                    <a:pt x="2927" y="9276"/>
                    <a:pt x="3825" y="8006"/>
                  </a:cubicBezTo>
                  <a:cubicBezTo>
                    <a:pt x="3785" y="7765"/>
                    <a:pt x="3735" y="7524"/>
                    <a:pt x="3675" y="7288"/>
                  </a:cubicBezTo>
                  <a:cubicBezTo>
                    <a:pt x="3514" y="6666"/>
                    <a:pt x="3293" y="6054"/>
                    <a:pt x="3062" y="5441"/>
                  </a:cubicBezTo>
                  <a:cubicBezTo>
                    <a:pt x="2751" y="4608"/>
                    <a:pt x="2415" y="3780"/>
                    <a:pt x="2189" y="2922"/>
                  </a:cubicBezTo>
                  <a:cubicBezTo>
                    <a:pt x="1938" y="1968"/>
                    <a:pt x="1817" y="984"/>
                    <a:pt x="17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9" name="Google Shape;1859;p10"/>
            <p:cNvSpPr/>
            <p:nvPr/>
          </p:nvSpPr>
          <p:spPr>
            <a:xfrm>
              <a:off x="3123350" y="3437975"/>
              <a:ext cx="69400" cy="187625"/>
            </a:xfrm>
            <a:custGeom>
              <a:rect b="b" l="l" r="r" t="t"/>
              <a:pathLst>
                <a:path extrusionOk="0" h="7505" w="2776">
                  <a:moveTo>
                    <a:pt x="0" y="0"/>
                  </a:moveTo>
                  <a:lnTo>
                    <a:pt x="0" y="0"/>
                  </a:lnTo>
                  <a:cubicBezTo>
                    <a:pt x="1325" y="1476"/>
                    <a:pt x="1627" y="3609"/>
                    <a:pt x="1576" y="5597"/>
                  </a:cubicBezTo>
                  <a:cubicBezTo>
                    <a:pt x="1561" y="6214"/>
                    <a:pt x="1516" y="6827"/>
                    <a:pt x="1471" y="7439"/>
                  </a:cubicBezTo>
                  <a:cubicBezTo>
                    <a:pt x="1491" y="7464"/>
                    <a:pt x="1511" y="7484"/>
                    <a:pt x="1531" y="7504"/>
                  </a:cubicBezTo>
                  <a:cubicBezTo>
                    <a:pt x="1953" y="6706"/>
                    <a:pt x="2389" y="5858"/>
                    <a:pt x="2776" y="5040"/>
                  </a:cubicBezTo>
                  <a:cubicBezTo>
                    <a:pt x="2736" y="4829"/>
                    <a:pt x="2701" y="4623"/>
                    <a:pt x="2650" y="4412"/>
                  </a:cubicBezTo>
                  <a:cubicBezTo>
                    <a:pt x="2284" y="2741"/>
                    <a:pt x="1441" y="894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0" name="Google Shape;1860;p10"/>
            <p:cNvSpPr/>
            <p:nvPr/>
          </p:nvSpPr>
          <p:spPr>
            <a:xfrm>
              <a:off x="3095100" y="3562075"/>
              <a:ext cx="65025" cy="101025"/>
            </a:xfrm>
            <a:custGeom>
              <a:rect b="b" l="l" r="r" t="t"/>
              <a:pathLst>
                <a:path extrusionOk="0" h="4041" w="2601">
                  <a:moveTo>
                    <a:pt x="242" y="0"/>
                  </a:moveTo>
                  <a:cubicBezTo>
                    <a:pt x="101" y="527"/>
                    <a:pt x="1" y="1054"/>
                    <a:pt x="6" y="1602"/>
                  </a:cubicBezTo>
                  <a:cubicBezTo>
                    <a:pt x="6" y="1637"/>
                    <a:pt x="11" y="1672"/>
                    <a:pt x="11" y="1702"/>
                  </a:cubicBezTo>
                  <a:cubicBezTo>
                    <a:pt x="864" y="2460"/>
                    <a:pt x="1692" y="3243"/>
                    <a:pt x="2506" y="4041"/>
                  </a:cubicBezTo>
                  <a:cubicBezTo>
                    <a:pt x="2526" y="3519"/>
                    <a:pt x="2566" y="2997"/>
                    <a:pt x="2601" y="2475"/>
                  </a:cubicBezTo>
                  <a:cubicBezTo>
                    <a:pt x="1833" y="1657"/>
                    <a:pt x="1065" y="834"/>
                    <a:pt x="297" y="15"/>
                  </a:cubicBezTo>
                  <a:lnTo>
                    <a:pt x="2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1" name="Google Shape;1861;p10"/>
            <p:cNvSpPr/>
            <p:nvPr/>
          </p:nvSpPr>
          <p:spPr>
            <a:xfrm>
              <a:off x="2841000" y="4010675"/>
              <a:ext cx="163525" cy="100275"/>
            </a:xfrm>
            <a:custGeom>
              <a:rect b="b" l="l" r="r" t="t"/>
              <a:pathLst>
                <a:path extrusionOk="0" h="4011" w="6541">
                  <a:moveTo>
                    <a:pt x="61" y="0"/>
                  </a:moveTo>
                  <a:lnTo>
                    <a:pt x="1" y="20"/>
                  </a:lnTo>
                  <a:cubicBezTo>
                    <a:pt x="583" y="1657"/>
                    <a:pt x="1743" y="3057"/>
                    <a:pt x="3198" y="4011"/>
                  </a:cubicBezTo>
                  <a:lnTo>
                    <a:pt x="6541" y="4011"/>
                  </a:lnTo>
                  <a:cubicBezTo>
                    <a:pt x="5934" y="2505"/>
                    <a:pt x="4448" y="1451"/>
                    <a:pt x="3113" y="301"/>
                  </a:cubicBezTo>
                  <a:lnTo>
                    <a:pt x="3113" y="301"/>
                  </a:lnTo>
                  <a:cubicBezTo>
                    <a:pt x="3113" y="312"/>
                    <a:pt x="3118" y="322"/>
                    <a:pt x="3118" y="332"/>
                  </a:cubicBezTo>
                  <a:cubicBezTo>
                    <a:pt x="2370" y="226"/>
                    <a:pt x="1617" y="131"/>
                    <a:pt x="859" y="61"/>
                  </a:cubicBezTo>
                  <a:cubicBezTo>
                    <a:pt x="593" y="35"/>
                    <a:pt x="327" y="15"/>
                    <a:pt x="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2" name="Google Shape;1862;p10"/>
            <p:cNvSpPr/>
            <p:nvPr/>
          </p:nvSpPr>
          <p:spPr>
            <a:xfrm>
              <a:off x="2489900" y="3671900"/>
              <a:ext cx="193275" cy="81300"/>
            </a:xfrm>
            <a:custGeom>
              <a:rect b="b" l="l" r="r" t="t"/>
              <a:pathLst>
                <a:path extrusionOk="0" h="3252" w="7731">
                  <a:moveTo>
                    <a:pt x="2535" y="1"/>
                  </a:moveTo>
                  <a:cubicBezTo>
                    <a:pt x="1659" y="1"/>
                    <a:pt x="783" y="199"/>
                    <a:pt x="1" y="597"/>
                  </a:cubicBezTo>
                  <a:cubicBezTo>
                    <a:pt x="201" y="502"/>
                    <a:pt x="423" y="457"/>
                    <a:pt x="654" y="457"/>
                  </a:cubicBezTo>
                  <a:cubicBezTo>
                    <a:pt x="741" y="457"/>
                    <a:pt x="830" y="464"/>
                    <a:pt x="919" y="476"/>
                  </a:cubicBezTo>
                  <a:lnTo>
                    <a:pt x="929" y="396"/>
                  </a:lnTo>
                  <a:cubicBezTo>
                    <a:pt x="1051" y="384"/>
                    <a:pt x="1171" y="379"/>
                    <a:pt x="1290" y="379"/>
                  </a:cubicBezTo>
                  <a:cubicBezTo>
                    <a:pt x="3519" y="379"/>
                    <a:pt x="5354" y="2308"/>
                    <a:pt x="7475" y="3156"/>
                  </a:cubicBezTo>
                  <a:cubicBezTo>
                    <a:pt x="7560" y="3186"/>
                    <a:pt x="7645" y="3222"/>
                    <a:pt x="7730" y="3252"/>
                  </a:cubicBezTo>
                  <a:cubicBezTo>
                    <a:pt x="7555" y="2810"/>
                    <a:pt x="7439" y="2343"/>
                    <a:pt x="7259" y="1897"/>
                  </a:cubicBezTo>
                  <a:lnTo>
                    <a:pt x="7274" y="1856"/>
                  </a:lnTo>
                  <a:cubicBezTo>
                    <a:pt x="6531" y="1575"/>
                    <a:pt x="5888" y="1033"/>
                    <a:pt x="5181" y="652"/>
                  </a:cubicBezTo>
                  <a:cubicBezTo>
                    <a:pt x="4370" y="218"/>
                    <a:pt x="3452" y="1"/>
                    <a:pt x="25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3" name="Google Shape;1863;p10"/>
            <p:cNvSpPr/>
            <p:nvPr/>
          </p:nvSpPr>
          <p:spPr>
            <a:xfrm>
              <a:off x="2617275" y="3753175"/>
              <a:ext cx="141200" cy="78950"/>
            </a:xfrm>
            <a:custGeom>
              <a:rect b="b" l="l" r="r" t="t"/>
              <a:pathLst>
                <a:path extrusionOk="0" h="3158" w="5648">
                  <a:moveTo>
                    <a:pt x="2635" y="1"/>
                  </a:moveTo>
                  <a:cubicBezTo>
                    <a:pt x="2635" y="6"/>
                    <a:pt x="2641" y="6"/>
                    <a:pt x="2641" y="6"/>
                  </a:cubicBezTo>
                  <a:cubicBezTo>
                    <a:pt x="2088" y="121"/>
                    <a:pt x="1541" y="242"/>
                    <a:pt x="989" y="357"/>
                  </a:cubicBezTo>
                  <a:cubicBezTo>
                    <a:pt x="663" y="427"/>
                    <a:pt x="332" y="498"/>
                    <a:pt x="0" y="568"/>
                  </a:cubicBezTo>
                  <a:cubicBezTo>
                    <a:pt x="151" y="688"/>
                    <a:pt x="307" y="799"/>
                    <a:pt x="477" y="894"/>
                  </a:cubicBezTo>
                  <a:cubicBezTo>
                    <a:pt x="1215" y="1311"/>
                    <a:pt x="2103" y="1411"/>
                    <a:pt x="2791" y="1898"/>
                  </a:cubicBezTo>
                  <a:cubicBezTo>
                    <a:pt x="3248" y="2219"/>
                    <a:pt x="3559" y="2671"/>
                    <a:pt x="3830" y="3158"/>
                  </a:cubicBezTo>
                  <a:cubicBezTo>
                    <a:pt x="4427" y="2967"/>
                    <a:pt x="5035" y="2812"/>
                    <a:pt x="5647" y="2681"/>
                  </a:cubicBezTo>
                  <a:cubicBezTo>
                    <a:pt x="5356" y="2099"/>
                    <a:pt x="5130" y="1471"/>
                    <a:pt x="4668" y="1015"/>
                  </a:cubicBezTo>
                  <a:cubicBezTo>
                    <a:pt x="4126" y="473"/>
                    <a:pt x="3358" y="267"/>
                    <a:pt x="26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4" name="Google Shape;1864;p10"/>
            <p:cNvSpPr/>
            <p:nvPr/>
          </p:nvSpPr>
          <p:spPr>
            <a:xfrm>
              <a:off x="2784425" y="3798850"/>
              <a:ext cx="134400" cy="219375"/>
            </a:xfrm>
            <a:custGeom>
              <a:rect b="b" l="l" r="r" t="t"/>
              <a:pathLst>
                <a:path extrusionOk="0" h="8775" w="5376">
                  <a:moveTo>
                    <a:pt x="85" y="1"/>
                  </a:moveTo>
                  <a:cubicBezTo>
                    <a:pt x="65" y="703"/>
                    <a:pt x="105" y="1441"/>
                    <a:pt x="75" y="2144"/>
                  </a:cubicBezTo>
                  <a:cubicBezTo>
                    <a:pt x="50" y="2149"/>
                    <a:pt x="25" y="2149"/>
                    <a:pt x="0" y="2154"/>
                  </a:cubicBezTo>
                  <a:cubicBezTo>
                    <a:pt x="873" y="2862"/>
                    <a:pt x="2003" y="3334"/>
                    <a:pt x="2530" y="4327"/>
                  </a:cubicBezTo>
                  <a:cubicBezTo>
                    <a:pt x="2781" y="4794"/>
                    <a:pt x="2866" y="5331"/>
                    <a:pt x="3047" y="5833"/>
                  </a:cubicBezTo>
                  <a:cubicBezTo>
                    <a:pt x="3468" y="7018"/>
                    <a:pt x="4382" y="7921"/>
                    <a:pt x="5376" y="8774"/>
                  </a:cubicBezTo>
                  <a:cubicBezTo>
                    <a:pt x="5240" y="8007"/>
                    <a:pt x="5105" y="7244"/>
                    <a:pt x="4964" y="6481"/>
                  </a:cubicBezTo>
                  <a:cubicBezTo>
                    <a:pt x="4658" y="6099"/>
                    <a:pt x="4402" y="5678"/>
                    <a:pt x="4231" y="5206"/>
                  </a:cubicBezTo>
                  <a:cubicBezTo>
                    <a:pt x="3800" y="4041"/>
                    <a:pt x="3473" y="2761"/>
                    <a:pt x="2540" y="1943"/>
                  </a:cubicBezTo>
                  <a:cubicBezTo>
                    <a:pt x="1968" y="1441"/>
                    <a:pt x="1225" y="1165"/>
                    <a:pt x="658" y="653"/>
                  </a:cubicBezTo>
                  <a:cubicBezTo>
                    <a:pt x="442" y="463"/>
                    <a:pt x="256" y="237"/>
                    <a:pt x="8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5" name="Google Shape;1865;p10"/>
            <p:cNvSpPr/>
            <p:nvPr/>
          </p:nvSpPr>
          <p:spPr>
            <a:xfrm>
              <a:off x="3101125" y="3432075"/>
              <a:ext cx="62900" cy="191875"/>
            </a:xfrm>
            <a:custGeom>
              <a:rect b="b" l="l" r="r" t="t"/>
              <a:pathLst>
                <a:path extrusionOk="0" h="7675" w="2516">
                  <a:moveTo>
                    <a:pt x="453" y="0"/>
                  </a:moveTo>
                  <a:cubicBezTo>
                    <a:pt x="1030" y="1014"/>
                    <a:pt x="869" y="2279"/>
                    <a:pt x="548" y="3403"/>
                  </a:cubicBezTo>
                  <a:cubicBezTo>
                    <a:pt x="377" y="4001"/>
                    <a:pt x="161" y="4598"/>
                    <a:pt x="1" y="5200"/>
                  </a:cubicBezTo>
                  <a:lnTo>
                    <a:pt x="56" y="5215"/>
                  </a:lnTo>
                  <a:cubicBezTo>
                    <a:pt x="824" y="6034"/>
                    <a:pt x="1592" y="6857"/>
                    <a:pt x="2360" y="7675"/>
                  </a:cubicBezTo>
                  <a:cubicBezTo>
                    <a:pt x="2405" y="7063"/>
                    <a:pt x="2450" y="6450"/>
                    <a:pt x="2465" y="5833"/>
                  </a:cubicBezTo>
                  <a:cubicBezTo>
                    <a:pt x="2516" y="3845"/>
                    <a:pt x="2214" y="1712"/>
                    <a:pt x="889" y="236"/>
                  </a:cubicBezTo>
                  <a:cubicBezTo>
                    <a:pt x="749" y="146"/>
                    <a:pt x="608" y="71"/>
                    <a:pt x="4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6" name="Google Shape;1866;p10"/>
            <p:cNvSpPr/>
            <p:nvPr/>
          </p:nvSpPr>
          <p:spPr>
            <a:xfrm>
              <a:off x="3143425" y="3814175"/>
              <a:ext cx="114325" cy="296775"/>
            </a:xfrm>
            <a:custGeom>
              <a:rect b="b" l="l" r="r" t="t"/>
              <a:pathLst>
                <a:path extrusionOk="0" h="11871" w="4573">
                  <a:moveTo>
                    <a:pt x="4362" y="0"/>
                  </a:moveTo>
                  <a:cubicBezTo>
                    <a:pt x="3464" y="1270"/>
                    <a:pt x="2550" y="2595"/>
                    <a:pt x="1642" y="3865"/>
                  </a:cubicBezTo>
                  <a:cubicBezTo>
                    <a:pt x="1612" y="3830"/>
                    <a:pt x="1576" y="3795"/>
                    <a:pt x="1541" y="3760"/>
                  </a:cubicBezTo>
                  <a:cubicBezTo>
                    <a:pt x="1315" y="4799"/>
                    <a:pt x="944" y="5822"/>
                    <a:pt x="628" y="6851"/>
                  </a:cubicBezTo>
                  <a:cubicBezTo>
                    <a:pt x="327" y="7825"/>
                    <a:pt x="76" y="8809"/>
                    <a:pt x="30" y="9813"/>
                  </a:cubicBezTo>
                  <a:cubicBezTo>
                    <a:pt x="0" y="10495"/>
                    <a:pt x="66" y="11188"/>
                    <a:pt x="96" y="11871"/>
                  </a:cubicBezTo>
                  <a:lnTo>
                    <a:pt x="3147" y="11871"/>
                  </a:lnTo>
                  <a:cubicBezTo>
                    <a:pt x="3599" y="11253"/>
                    <a:pt x="3875" y="10470"/>
                    <a:pt x="3981" y="9707"/>
                  </a:cubicBezTo>
                  <a:cubicBezTo>
                    <a:pt x="4166" y="8322"/>
                    <a:pt x="3941" y="6912"/>
                    <a:pt x="4006" y="5511"/>
                  </a:cubicBezTo>
                  <a:cubicBezTo>
                    <a:pt x="4081" y="3865"/>
                    <a:pt x="4573" y="2229"/>
                    <a:pt x="4437" y="582"/>
                  </a:cubicBezTo>
                  <a:cubicBezTo>
                    <a:pt x="4422" y="387"/>
                    <a:pt x="4397" y="191"/>
                    <a:pt x="43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7" name="Google Shape;1867;p10"/>
            <p:cNvSpPr/>
            <p:nvPr/>
          </p:nvSpPr>
          <p:spPr>
            <a:xfrm>
              <a:off x="3095350" y="3604600"/>
              <a:ext cx="92650" cy="303575"/>
            </a:xfrm>
            <a:custGeom>
              <a:rect b="b" l="l" r="r" t="t"/>
              <a:pathLst>
                <a:path extrusionOk="0" h="12143" w="3706">
                  <a:moveTo>
                    <a:pt x="1" y="1"/>
                  </a:moveTo>
                  <a:lnTo>
                    <a:pt x="1" y="1"/>
                  </a:lnTo>
                  <a:cubicBezTo>
                    <a:pt x="41" y="1291"/>
                    <a:pt x="638" y="2495"/>
                    <a:pt x="975" y="3750"/>
                  </a:cubicBezTo>
                  <a:cubicBezTo>
                    <a:pt x="1351" y="5161"/>
                    <a:pt x="1381" y="6667"/>
                    <a:pt x="1060" y="8092"/>
                  </a:cubicBezTo>
                  <a:cubicBezTo>
                    <a:pt x="985" y="8423"/>
                    <a:pt x="894" y="8750"/>
                    <a:pt x="789" y="9071"/>
                  </a:cubicBezTo>
                  <a:cubicBezTo>
                    <a:pt x="1622" y="10140"/>
                    <a:pt x="2516" y="11169"/>
                    <a:pt x="3464" y="12143"/>
                  </a:cubicBezTo>
                  <a:cubicBezTo>
                    <a:pt x="3615" y="11470"/>
                    <a:pt x="3705" y="10797"/>
                    <a:pt x="3685" y="10110"/>
                  </a:cubicBezTo>
                  <a:cubicBezTo>
                    <a:pt x="3635" y="8338"/>
                    <a:pt x="2867" y="6672"/>
                    <a:pt x="2601" y="4920"/>
                  </a:cubicBezTo>
                  <a:cubicBezTo>
                    <a:pt x="2470" y="4067"/>
                    <a:pt x="2460" y="3203"/>
                    <a:pt x="2496" y="2340"/>
                  </a:cubicBezTo>
                  <a:cubicBezTo>
                    <a:pt x="1682" y="1542"/>
                    <a:pt x="854" y="759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8" name="Google Shape;1868;p10"/>
            <p:cNvSpPr/>
            <p:nvPr/>
          </p:nvSpPr>
          <p:spPr>
            <a:xfrm>
              <a:off x="2990700" y="3914175"/>
              <a:ext cx="114100" cy="196775"/>
            </a:xfrm>
            <a:custGeom>
              <a:rect b="b" l="l" r="r" t="t"/>
              <a:pathLst>
                <a:path extrusionOk="0" h="7871" w="4564">
                  <a:moveTo>
                    <a:pt x="2174" y="0"/>
                  </a:moveTo>
                  <a:lnTo>
                    <a:pt x="2099" y="11"/>
                  </a:lnTo>
                  <a:cubicBezTo>
                    <a:pt x="1441" y="849"/>
                    <a:pt x="829" y="1772"/>
                    <a:pt x="237" y="2661"/>
                  </a:cubicBezTo>
                  <a:cubicBezTo>
                    <a:pt x="161" y="2636"/>
                    <a:pt x="81" y="2605"/>
                    <a:pt x="1" y="2575"/>
                  </a:cubicBezTo>
                  <a:lnTo>
                    <a:pt x="1" y="2575"/>
                  </a:lnTo>
                  <a:cubicBezTo>
                    <a:pt x="929" y="4357"/>
                    <a:pt x="2305" y="5999"/>
                    <a:pt x="2686" y="7871"/>
                  </a:cubicBezTo>
                  <a:lnTo>
                    <a:pt x="4553" y="7871"/>
                  </a:lnTo>
                  <a:cubicBezTo>
                    <a:pt x="4563" y="6982"/>
                    <a:pt x="4338" y="6059"/>
                    <a:pt x="4016" y="5226"/>
                  </a:cubicBezTo>
                  <a:cubicBezTo>
                    <a:pt x="3826" y="4719"/>
                    <a:pt x="3600" y="4232"/>
                    <a:pt x="3379" y="3740"/>
                  </a:cubicBezTo>
                  <a:cubicBezTo>
                    <a:pt x="2942" y="2786"/>
                    <a:pt x="2505" y="1833"/>
                    <a:pt x="2295" y="809"/>
                  </a:cubicBezTo>
                  <a:cubicBezTo>
                    <a:pt x="2239" y="543"/>
                    <a:pt x="2199" y="272"/>
                    <a:pt x="217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9" name="Google Shape;1869;p10"/>
            <p:cNvSpPr/>
            <p:nvPr/>
          </p:nvSpPr>
          <p:spPr>
            <a:xfrm>
              <a:off x="2880525" y="3568850"/>
              <a:ext cx="52875" cy="114200"/>
            </a:xfrm>
            <a:custGeom>
              <a:rect b="b" l="l" r="r" t="t"/>
              <a:pathLst>
                <a:path extrusionOk="0" h="4568" w="2115">
                  <a:moveTo>
                    <a:pt x="689" y="0"/>
                  </a:moveTo>
                  <a:cubicBezTo>
                    <a:pt x="438" y="487"/>
                    <a:pt x="182" y="979"/>
                    <a:pt x="1" y="1491"/>
                  </a:cubicBezTo>
                  <a:cubicBezTo>
                    <a:pt x="558" y="2535"/>
                    <a:pt x="1150" y="3564"/>
                    <a:pt x="1783" y="4568"/>
                  </a:cubicBezTo>
                  <a:cubicBezTo>
                    <a:pt x="1738" y="3780"/>
                    <a:pt x="1898" y="2997"/>
                    <a:pt x="2114" y="2219"/>
                  </a:cubicBezTo>
                  <a:cubicBezTo>
                    <a:pt x="1587" y="1526"/>
                    <a:pt x="1125" y="788"/>
                    <a:pt x="724" y="15"/>
                  </a:cubicBezTo>
                  <a:lnTo>
                    <a:pt x="68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0" name="Google Shape;1870;p10"/>
            <p:cNvSpPr/>
            <p:nvPr/>
          </p:nvSpPr>
          <p:spPr>
            <a:xfrm>
              <a:off x="2933375" y="3367825"/>
              <a:ext cx="86350" cy="258775"/>
            </a:xfrm>
            <a:custGeom>
              <a:rect b="b" l="l" r="r" t="t"/>
              <a:pathLst>
                <a:path extrusionOk="0" h="10351" w="3454">
                  <a:moveTo>
                    <a:pt x="2695" y="0"/>
                  </a:moveTo>
                  <a:lnTo>
                    <a:pt x="2695" y="0"/>
                  </a:lnTo>
                  <a:cubicBezTo>
                    <a:pt x="2670" y="11"/>
                    <a:pt x="2650" y="26"/>
                    <a:pt x="2625" y="36"/>
                  </a:cubicBezTo>
                  <a:cubicBezTo>
                    <a:pt x="1727" y="999"/>
                    <a:pt x="1340" y="2339"/>
                    <a:pt x="1170" y="3644"/>
                  </a:cubicBezTo>
                  <a:cubicBezTo>
                    <a:pt x="994" y="4975"/>
                    <a:pt x="1009" y="6340"/>
                    <a:pt x="733" y="7655"/>
                  </a:cubicBezTo>
                  <a:cubicBezTo>
                    <a:pt x="547" y="8528"/>
                    <a:pt x="236" y="9397"/>
                    <a:pt x="0" y="10260"/>
                  </a:cubicBezTo>
                  <a:cubicBezTo>
                    <a:pt x="20" y="10295"/>
                    <a:pt x="40" y="10320"/>
                    <a:pt x="65" y="10350"/>
                  </a:cubicBezTo>
                  <a:cubicBezTo>
                    <a:pt x="502" y="9964"/>
                    <a:pt x="939" y="9562"/>
                    <a:pt x="1365" y="9151"/>
                  </a:cubicBezTo>
                  <a:cubicBezTo>
                    <a:pt x="1687" y="8839"/>
                    <a:pt x="2008" y="8533"/>
                    <a:pt x="2314" y="8227"/>
                  </a:cubicBezTo>
                  <a:lnTo>
                    <a:pt x="2349" y="8232"/>
                  </a:lnTo>
                  <a:cubicBezTo>
                    <a:pt x="2660" y="5466"/>
                    <a:pt x="3453" y="2590"/>
                    <a:pt x="269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1" name="Google Shape;1871;p10"/>
            <p:cNvSpPr/>
            <p:nvPr/>
          </p:nvSpPr>
          <p:spPr>
            <a:xfrm>
              <a:off x="2903000" y="3799975"/>
              <a:ext cx="87725" cy="178600"/>
            </a:xfrm>
            <a:custGeom>
              <a:rect b="b" l="l" r="r" t="t"/>
              <a:pathLst>
                <a:path extrusionOk="0" h="7144" w="3509">
                  <a:moveTo>
                    <a:pt x="71" y="1"/>
                  </a:moveTo>
                  <a:lnTo>
                    <a:pt x="71" y="1"/>
                  </a:lnTo>
                  <a:cubicBezTo>
                    <a:pt x="86" y="1025"/>
                    <a:pt x="0" y="2054"/>
                    <a:pt x="96" y="3073"/>
                  </a:cubicBezTo>
                  <a:cubicBezTo>
                    <a:pt x="176" y="3981"/>
                    <a:pt x="412" y="4875"/>
                    <a:pt x="773" y="5713"/>
                  </a:cubicBezTo>
                  <a:cubicBezTo>
                    <a:pt x="1205" y="5934"/>
                    <a:pt x="1576" y="6285"/>
                    <a:pt x="2023" y="6506"/>
                  </a:cubicBezTo>
                  <a:cubicBezTo>
                    <a:pt x="2505" y="6742"/>
                    <a:pt x="3002" y="6958"/>
                    <a:pt x="3509" y="7143"/>
                  </a:cubicBezTo>
                  <a:cubicBezTo>
                    <a:pt x="3157" y="6466"/>
                    <a:pt x="2871" y="5773"/>
                    <a:pt x="2731" y="5035"/>
                  </a:cubicBezTo>
                  <a:cubicBezTo>
                    <a:pt x="2520" y="3966"/>
                    <a:pt x="2620" y="2862"/>
                    <a:pt x="2620" y="1768"/>
                  </a:cubicBezTo>
                  <a:cubicBezTo>
                    <a:pt x="1772" y="1180"/>
                    <a:pt x="919" y="588"/>
                    <a:pt x="7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2" name="Google Shape;1872;p10"/>
            <p:cNvSpPr/>
            <p:nvPr/>
          </p:nvSpPr>
          <p:spPr>
            <a:xfrm>
              <a:off x="2925075" y="3621300"/>
              <a:ext cx="109075" cy="223375"/>
            </a:xfrm>
            <a:custGeom>
              <a:rect b="b" l="l" r="r" t="t"/>
              <a:pathLst>
                <a:path extrusionOk="0" h="8935" w="4363">
                  <a:moveTo>
                    <a:pt x="2556" y="0"/>
                  </a:moveTo>
                  <a:cubicBezTo>
                    <a:pt x="2254" y="327"/>
                    <a:pt x="1948" y="643"/>
                    <a:pt x="1637" y="959"/>
                  </a:cubicBezTo>
                  <a:cubicBezTo>
                    <a:pt x="1115" y="1491"/>
                    <a:pt x="583" y="2018"/>
                    <a:pt x="41" y="2535"/>
                  </a:cubicBezTo>
                  <a:cubicBezTo>
                    <a:pt x="31" y="2515"/>
                    <a:pt x="16" y="2490"/>
                    <a:pt x="1" y="2470"/>
                  </a:cubicBezTo>
                  <a:lnTo>
                    <a:pt x="1" y="2470"/>
                  </a:lnTo>
                  <a:cubicBezTo>
                    <a:pt x="6" y="2600"/>
                    <a:pt x="21" y="2726"/>
                    <a:pt x="36" y="2851"/>
                  </a:cubicBezTo>
                  <a:cubicBezTo>
                    <a:pt x="247" y="4337"/>
                    <a:pt x="1215" y="5612"/>
                    <a:pt x="1562" y="7073"/>
                  </a:cubicBezTo>
                  <a:cubicBezTo>
                    <a:pt x="1707" y="7675"/>
                    <a:pt x="1737" y="8292"/>
                    <a:pt x="1737" y="8915"/>
                  </a:cubicBezTo>
                  <a:cubicBezTo>
                    <a:pt x="1752" y="8920"/>
                    <a:pt x="1763" y="8930"/>
                    <a:pt x="1773" y="8935"/>
                  </a:cubicBezTo>
                  <a:cubicBezTo>
                    <a:pt x="2586" y="7780"/>
                    <a:pt x="3474" y="6601"/>
                    <a:pt x="4363" y="5497"/>
                  </a:cubicBezTo>
                  <a:cubicBezTo>
                    <a:pt x="4363" y="5492"/>
                    <a:pt x="4358" y="5482"/>
                    <a:pt x="4352" y="5471"/>
                  </a:cubicBezTo>
                  <a:cubicBezTo>
                    <a:pt x="4031" y="4603"/>
                    <a:pt x="3484" y="3825"/>
                    <a:pt x="3123" y="2967"/>
                  </a:cubicBezTo>
                  <a:cubicBezTo>
                    <a:pt x="2726" y="2023"/>
                    <a:pt x="2576" y="1024"/>
                    <a:pt x="257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3" name="Google Shape;1873;p10"/>
            <p:cNvSpPr/>
            <p:nvPr/>
          </p:nvSpPr>
          <p:spPr>
            <a:xfrm>
              <a:off x="2897725" y="3368700"/>
              <a:ext cx="101300" cy="255625"/>
            </a:xfrm>
            <a:custGeom>
              <a:rect b="b" l="l" r="r" t="t"/>
              <a:pathLst>
                <a:path extrusionOk="0" h="10225" w="4052">
                  <a:moveTo>
                    <a:pt x="4051" y="1"/>
                  </a:moveTo>
                  <a:cubicBezTo>
                    <a:pt x="2706" y="613"/>
                    <a:pt x="1662" y="1863"/>
                    <a:pt x="1306" y="3298"/>
                  </a:cubicBezTo>
                  <a:cubicBezTo>
                    <a:pt x="1095" y="4172"/>
                    <a:pt x="1120" y="5090"/>
                    <a:pt x="894" y="5959"/>
                  </a:cubicBezTo>
                  <a:cubicBezTo>
                    <a:pt x="708" y="6676"/>
                    <a:pt x="352" y="7344"/>
                    <a:pt x="1" y="8006"/>
                  </a:cubicBezTo>
                  <a:lnTo>
                    <a:pt x="36" y="8021"/>
                  </a:lnTo>
                  <a:cubicBezTo>
                    <a:pt x="437" y="8794"/>
                    <a:pt x="899" y="9532"/>
                    <a:pt x="1426" y="10225"/>
                  </a:cubicBezTo>
                  <a:cubicBezTo>
                    <a:pt x="1662" y="9362"/>
                    <a:pt x="1973" y="8493"/>
                    <a:pt x="2159" y="7620"/>
                  </a:cubicBezTo>
                  <a:cubicBezTo>
                    <a:pt x="2435" y="6305"/>
                    <a:pt x="2420" y="4940"/>
                    <a:pt x="2596" y="3609"/>
                  </a:cubicBezTo>
                  <a:cubicBezTo>
                    <a:pt x="2766" y="2304"/>
                    <a:pt x="3153" y="964"/>
                    <a:pt x="405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4" name="Google Shape;1874;p10"/>
            <p:cNvSpPr/>
            <p:nvPr/>
          </p:nvSpPr>
          <p:spPr>
            <a:xfrm>
              <a:off x="2965100" y="3573500"/>
              <a:ext cx="27025" cy="71800"/>
            </a:xfrm>
            <a:custGeom>
              <a:rect b="b" l="l" r="r" t="t"/>
              <a:pathLst>
                <a:path extrusionOk="0" h="2872" w="1081">
                  <a:moveTo>
                    <a:pt x="1045" y="0"/>
                  </a:moveTo>
                  <a:cubicBezTo>
                    <a:pt x="739" y="306"/>
                    <a:pt x="418" y="612"/>
                    <a:pt x="96" y="924"/>
                  </a:cubicBezTo>
                  <a:cubicBezTo>
                    <a:pt x="61" y="1260"/>
                    <a:pt x="36" y="1601"/>
                    <a:pt x="16" y="1938"/>
                  </a:cubicBezTo>
                  <a:cubicBezTo>
                    <a:pt x="1" y="2244"/>
                    <a:pt x="11" y="2560"/>
                    <a:pt x="36" y="2871"/>
                  </a:cubicBezTo>
                  <a:cubicBezTo>
                    <a:pt x="347" y="2555"/>
                    <a:pt x="653" y="2239"/>
                    <a:pt x="955" y="1912"/>
                  </a:cubicBezTo>
                  <a:lnTo>
                    <a:pt x="970" y="1912"/>
                  </a:lnTo>
                  <a:cubicBezTo>
                    <a:pt x="960" y="1285"/>
                    <a:pt x="1005" y="648"/>
                    <a:pt x="1080" y="5"/>
                  </a:cubicBezTo>
                  <a:lnTo>
                    <a:pt x="10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5" name="Google Shape;1875;p10"/>
            <p:cNvSpPr/>
            <p:nvPr/>
          </p:nvSpPr>
          <p:spPr>
            <a:xfrm>
              <a:off x="2923950" y="3596575"/>
              <a:ext cx="43575" cy="88125"/>
            </a:xfrm>
            <a:custGeom>
              <a:rect b="b" l="l" r="r" t="t"/>
              <a:pathLst>
                <a:path extrusionOk="0" h="3525" w="1743">
                  <a:moveTo>
                    <a:pt x="1742" y="1"/>
                  </a:moveTo>
                  <a:cubicBezTo>
                    <a:pt x="1316" y="412"/>
                    <a:pt x="879" y="814"/>
                    <a:pt x="442" y="1200"/>
                  </a:cubicBezTo>
                  <a:cubicBezTo>
                    <a:pt x="417" y="1170"/>
                    <a:pt x="397" y="1145"/>
                    <a:pt x="377" y="1110"/>
                  </a:cubicBezTo>
                  <a:cubicBezTo>
                    <a:pt x="161" y="1888"/>
                    <a:pt x="1" y="2671"/>
                    <a:pt x="46" y="3459"/>
                  </a:cubicBezTo>
                  <a:cubicBezTo>
                    <a:pt x="61" y="3479"/>
                    <a:pt x="76" y="3504"/>
                    <a:pt x="86" y="3524"/>
                  </a:cubicBezTo>
                  <a:cubicBezTo>
                    <a:pt x="628" y="3007"/>
                    <a:pt x="1160" y="2480"/>
                    <a:pt x="1682" y="1948"/>
                  </a:cubicBezTo>
                  <a:cubicBezTo>
                    <a:pt x="1657" y="1637"/>
                    <a:pt x="1647" y="1321"/>
                    <a:pt x="1662" y="1015"/>
                  </a:cubicBezTo>
                  <a:cubicBezTo>
                    <a:pt x="1682" y="678"/>
                    <a:pt x="1707" y="337"/>
                    <a:pt x="174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6" name="Google Shape;1876;p10"/>
            <p:cNvSpPr/>
            <p:nvPr/>
          </p:nvSpPr>
          <p:spPr>
            <a:xfrm>
              <a:off x="2867600" y="3606125"/>
              <a:ext cx="100925" cy="238050"/>
            </a:xfrm>
            <a:custGeom>
              <a:rect b="b" l="l" r="r" t="t"/>
              <a:pathLst>
                <a:path extrusionOk="0" h="9522" w="4037">
                  <a:moveTo>
                    <a:pt x="518" y="0"/>
                  </a:moveTo>
                  <a:cubicBezTo>
                    <a:pt x="423" y="266"/>
                    <a:pt x="347" y="537"/>
                    <a:pt x="302" y="818"/>
                  </a:cubicBezTo>
                  <a:cubicBezTo>
                    <a:pt x="1" y="2711"/>
                    <a:pt x="1080" y="4528"/>
                    <a:pt x="1381" y="6420"/>
                  </a:cubicBezTo>
                  <a:cubicBezTo>
                    <a:pt x="1451" y="6861"/>
                    <a:pt x="1477" y="7308"/>
                    <a:pt x="1487" y="7755"/>
                  </a:cubicBezTo>
                  <a:cubicBezTo>
                    <a:pt x="2335" y="8342"/>
                    <a:pt x="3188" y="8934"/>
                    <a:pt x="4036" y="9522"/>
                  </a:cubicBezTo>
                  <a:cubicBezTo>
                    <a:pt x="4036" y="8899"/>
                    <a:pt x="4006" y="8282"/>
                    <a:pt x="3861" y="7680"/>
                  </a:cubicBezTo>
                  <a:cubicBezTo>
                    <a:pt x="3514" y="6219"/>
                    <a:pt x="2546" y="4944"/>
                    <a:pt x="2335" y="3458"/>
                  </a:cubicBezTo>
                  <a:cubicBezTo>
                    <a:pt x="2320" y="3333"/>
                    <a:pt x="2305" y="3207"/>
                    <a:pt x="2300" y="3077"/>
                  </a:cubicBezTo>
                  <a:cubicBezTo>
                    <a:pt x="1667" y="2073"/>
                    <a:pt x="1075" y="1044"/>
                    <a:pt x="51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7" name="Google Shape;1877;p10"/>
            <p:cNvSpPr/>
            <p:nvPr/>
          </p:nvSpPr>
          <p:spPr>
            <a:xfrm>
              <a:off x="2966000" y="3758700"/>
              <a:ext cx="85975" cy="222000"/>
            </a:xfrm>
            <a:custGeom>
              <a:rect b="b" l="l" r="r" t="t"/>
              <a:pathLst>
                <a:path extrusionOk="0" h="8880" w="3439">
                  <a:moveTo>
                    <a:pt x="2726" y="1"/>
                  </a:moveTo>
                  <a:cubicBezTo>
                    <a:pt x="1837" y="1105"/>
                    <a:pt x="949" y="2284"/>
                    <a:pt x="136" y="3439"/>
                  </a:cubicBezTo>
                  <a:cubicBezTo>
                    <a:pt x="126" y="3434"/>
                    <a:pt x="115" y="3424"/>
                    <a:pt x="100" y="3419"/>
                  </a:cubicBezTo>
                  <a:lnTo>
                    <a:pt x="100" y="3419"/>
                  </a:lnTo>
                  <a:cubicBezTo>
                    <a:pt x="100" y="4513"/>
                    <a:pt x="0" y="5617"/>
                    <a:pt x="211" y="6686"/>
                  </a:cubicBezTo>
                  <a:cubicBezTo>
                    <a:pt x="351" y="7424"/>
                    <a:pt x="637" y="8117"/>
                    <a:pt x="989" y="8794"/>
                  </a:cubicBezTo>
                  <a:cubicBezTo>
                    <a:pt x="1069" y="8824"/>
                    <a:pt x="1149" y="8855"/>
                    <a:pt x="1225" y="8880"/>
                  </a:cubicBezTo>
                  <a:cubicBezTo>
                    <a:pt x="1817" y="7991"/>
                    <a:pt x="2429" y="7068"/>
                    <a:pt x="3087" y="6230"/>
                  </a:cubicBezTo>
                  <a:lnTo>
                    <a:pt x="3162" y="6219"/>
                  </a:lnTo>
                  <a:cubicBezTo>
                    <a:pt x="2956" y="4141"/>
                    <a:pt x="3438" y="1963"/>
                    <a:pt x="272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8" name="Google Shape;1878;p10"/>
            <p:cNvSpPr/>
            <p:nvPr/>
          </p:nvSpPr>
          <p:spPr>
            <a:xfrm>
              <a:off x="2922325" y="3942775"/>
              <a:ext cx="135550" cy="168175"/>
            </a:xfrm>
            <a:custGeom>
              <a:rect b="b" l="l" r="r" t="t"/>
              <a:pathLst>
                <a:path extrusionOk="0" h="6727" w="5422">
                  <a:moveTo>
                    <a:pt x="0" y="1"/>
                  </a:moveTo>
                  <a:lnTo>
                    <a:pt x="0" y="1"/>
                  </a:lnTo>
                  <a:cubicBezTo>
                    <a:pt x="492" y="1135"/>
                    <a:pt x="1215" y="2164"/>
                    <a:pt x="2123" y="2992"/>
                  </a:cubicBezTo>
                  <a:lnTo>
                    <a:pt x="2123" y="2997"/>
                  </a:lnTo>
                  <a:cubicBezTo>
                    <a:pt x="3504" y="3996"/>
                    <a:pt x="4809" y="5030"/>
                    <a:pt x="5095" y="6727"/>
                  </a:cubicBezTo>
                  <a:lnTo>
                    <a:pt x="5421" y="6727"/>
                  </a:lnTo>
                  <a:cubicBezTo>
                    <a:pt x="5040" y="4855"/>
                    <a:pt x="3664" y="3213"/>
                    <a:pt x="2736" y="1431"/>
                  </a:cubicBezTo>
                  <a:cubicBezTo>
                    <a:pt x="2229" y="1246"/>
                    <a:pt x="1732" y="1030"/>
                    <a:pt x="1250" y="794"/>
                  </a:cubicBezTo>
                  <a:cubicBezTo>
                    <a:pt x="803" y="573"/>
                    <a:pt x="432" y="222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9" name="Google Shape;1879;p10"/>
            <p:cNvSpPr/>
            <p:nvPr/>
          </p:nvSpPr>
          <p:spPr>
            <a:xfrm>
              <a:off x="3233400" y="3647900"/>
              <a:ext cx="42925" cy="148350"/>
            </a:xfrm>
            <a:custGeom>
              <a:rect b="b" l="l" r="r" t="t"/>
              <a:pathLst>
                <a:path extrusionOk="0" h="5934" w="1717">
                  <a:moveTo>
                    <a:pt x="1190" y="1"/>
                  </a:moveTo>
                  <a:cubicBezTo>
                    <a:pt x="261" y="1050"/>
                    <a:pt x="70" y="2631"/>
                    <a:pt x="45" y="4066"/>
                  </a:cubicBezTo>
                  <a:lnTo>
                    <a:pt x="0" y="4086"/>
                  </a:lnTo>
                  <a:cubicBezTo>
                    <a:pt x="231" y="4699"/>
                    <a:pt x="452" y="5311"/>
                    <a:pt x="613" y="5933"/>
                  </a:cubicBezTo>
                  <a:lnTo>
                    <a:pt x="628" y="5928"/>
                  </a:lnTo>
                  <a:cubicBezTo>
                    <a:pt x="407" y="4518"/>
                    <a:pt x="813" y="3017"/>
                    <a:pt x="1717" y="1913"/>
                  </a:cubicBezTo>
                  <a:lnTo>
                    <a:pt x="1707" y="1903"/>
                  </a:lnTo>
                  <a:cubicBezTo>
                    <a:pt x="1431" y="1301"/>
                    <a:pt x="1250" y="658"/>
                    <a:pt x="11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0" name="Google Shape;1880;p10"/>
            <p:cNvSpPr/>
            <p:nvPr/>
          </p:nvSpPr>
          <p:spPr>
            <a:xfrm>
              <a:off x="3282700" y="3499825"/>
              <a:ext cx="110450" cy="173325"/>
            </a:xfrm>
            <a:custGeom>
              <a:rect b="b" l="l" r="r" t="t"/>
              <a:pathLst>
                <a:path extrusionOk="0" h="6933" w="4418">
                  <a:moveTo>
                    <a:pt x="4418" y="1"/>
                  </a:moveTo>
                  <a:lnTo>
                    <a:pt x="4418" y="1"/>
                  </a:lnTo>
                  <a:cubicBezTo>
                    <a:pt x="3449" y="332"/>
                    <a:pt x="2626" y="1075"/>
                    <a:pt x="2194" y="2003"/>
                  </a:cubicBezTo>
                  <a:cubicBezTo>
                    <a:pt x="1818" y="2812"/>
                    <a:pt x="1712" y="3765"/>
                    <a:pt x="1120" y="4433"/>
                  </a:cubicBezTo>
                  <a:cubicBezTo>
                    <a:pt x="809" y="4779"/>
                    <a:pt x="392" y="5010"/>
                    <a:pt x="1" y="5266"/>
                  </a:cubicBezTo>
                  <a:cubicBezTo>
                    <a:pt x="141" y="5838"/>
                    <a:pt x="347" y="6400"/>
                    <a:pt x="603" y="6932"/>
                  </a:cubicBezTo>
                  <a:cubicBezTo>
                    <a:pt x="739" y="6802"/>
                    <a:pt x="869" y="6661"/>
                    <a:pt x="990" y="6516"/>
                  </a:cubicBezTo>
                  <a:cubicBezTo>
                    <a:pt x="2521" y="4674"/>
                    <a:pt x="2435" y="1768"/>
                    <a:pt x="4242" y="197"/>
                  </a:cubicBezTo>
                  <a:lnTo>
                    <a:pt x="4363" y="227"/>
                  </a:lnTo>
                  <a:cubicBezTo>
                    <a:pt x="4383" y="151"/>
                    <a:pt x="4398" y="76"/>
                    <a:pt x="441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1" name="Google Shape;1881;p10"/>
            <p:cNvSpPr/>
            <p:nvPr/>
          </p:nvSpPr>
          <p:spPr>
            <a:xfrm>
              <a:off x="3263125" y="3631475"/>
              <a:ext cx="34675" cy="64250"/>
            </a:xfrm>
            <a:custGeom>
              <a:rect b="b" l="l" r="r" t="t"/>
              <a:pathLst>
                <a:path extrusionOk="0" h="2570" w="1387">
                  <a:moveTo>
                    <a:pt x="784" y="0"/>
                  </a:moveTo>
                  <a:cubicBezTo>
                    <a:pt x="638" y="95"/>
                    <a:pt x="493" y="196"/>
                    <a:pt x="357" y="306"/>
                  </a:cubicBezTo>
                  <a:cubicBezTo>
                    <a:pt x="227" y="417"/>
                    <a:pt x="106" y="532"/>
                    <a:pt x="1" y="658"/>
                  </a:cubicBezTo>
                  <a:cubicBezTo>
                    <a:pt x="61" y="1315"/>
                    <a:pt x="242" y="1958"/>
                    <a:pt x="518" y="2560"/>
                  </a:cubicBezTo>
                  <a:lnTo>
                    <a:pt x="528" y="2570"/>
                  </a:lnTo>
                  <a:cubicBezTo>
                    <a:pt x="563" y="2525"/>
                    <a:pt x="603" y="2475"/>
                    <a:pt x="643" y="2429"/>
                  </a:cubicBezTo>
                  <a:cubicBezTo>
                    <a:pt x="874" y="2163"/>
                    <a:pt x="1135" y="1922"/>
                    <a:pt x="1386" y="1666"/>
                  </a:cubicBezTo>
                  <a:cubicBezTo>
                    <a:pt x="1130" y="1134"/>
                    <a:pt x="924" y="572"/>
                    <a:pt x="7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2" name="Google Shape;1882;p10"/>
            <p:cNvSpPr/>
            <p:nvPr/>
          </p:nvSpPr>
          <p:spPr>
            <a:xfrm>
              <a:off x="3222100" y="3504725"/>
              <a:ext cx="169675" cy="606225"/>
            </a:xfrm>
            <a:custGeom>
              <a:rect b="b" l="l" r="r" t="t"/>
              <a:pathLst>
                <a:path extrusionOk="0" h="24249" w="6787">
                  <a:moveTo>
                    <a:pt x="6666" y="1"/>
                  </a:moveTo>
                  <a:cubicBezTo>
                    <a:pt x="4859" y="1572"/>
                    <a:pt x="4945" y="4478"/>
                    <a:pt x="3414" y="6320"/>
                  </a:cubicBezTo>
                  <a:cubicBezTo>
                    <a:pt x="3293" y="6465"/>
                    <a:pt x="3163" y="6606"/>
                    <a:pt x="3027" y="6736"/>
                  </a:cubicBezTo>
                  <a:cubicBezTo>
                    <a:pt x="2776" y="6992"/>
                    <a:pt x="2515" y="7233"/>
                    <a:pt x="2284" y="7499"/>
                  </a:cubicBezTo>
                  <a:cubicBezTo>
                    <a:pt x="2244" y="7545"/>
                    <a:pt x="2204" y="7595"/>
                    <a:pt x="2169" y="7640"/>
                  </a:cubicBezTo>
                  <a:cubicBezTo>
                    <a:pt x="1265" y="8744"/>
                    <a:pt x="859" y="10245"/>
                    <a:pt x="1080" y="11655"/>
                  </a:cubicBezTo>
                  <a:lnTo>
                    <a:pt x="1065" y="11660"/>
                  </a:lnTo>
                  <a:cubicBezTo>
                    <a:pt x="1125" y="11896"/>
                    <a:pt x="1175" y="12137"/>
                    <a:pt x="1215" y="12378"/>
                  </a:cubicBezTo>
                  <a:cubicBezTo>
                    <a:pt x="1250" y="12569"/>
                    <a:pt x="1275" y="12765"/>
                    <a:pt x="1290" y="12960"/>
                  </a:cubicBezTo>
                  <a:cubicBezTo>
                    <a:pt x="1426" y="14607"/>
                    <a:pt x="934" y="16243"/>
                    <a:pt x="859" y="17889"/>
                  </a:cubicBezTo>
                  <a:cubicBezTo>
                    <a:pt x="794" y="19290"/>
                    <a:pt x="1019" y="20700"/>
                    <a:pt x="834" y="22085"/>
                  </a:cubicBezTo>
                  <a:cubicBezTo>
                    <a:pt x="728" y="22848"/>
                    <a:pt x="452" y="23631"/>
                    <a:pt x="0" y="24249"/>
                  </a:cubicBezTo>
                  <a:lnTo>
                    <a:pt x="2053" y="24249"/>
                  </a:lnTo>
                  <a:cubicBezTo>
                    <a:pt x="2219" y="23039"/>
                    <a:pt x="2028" y="21769"/>
                    <a:pt x="2194" y="20545"/>
                  </a:cubicBezTo>
                  <a:cubicBezTo>
                    <a:pt x="2390" y="19089"/>
                    <a:pt x="3087" y="17729"/>
                    <a:pt x="3188" y="16268"/>
                  </a:cubicBezTo>
                  <a:cubicBezTo>
                    <a:pt x="3288" y="14883"/>
                    <a:pt x="2851" y="13533"/>
                    <a:pt x="2646" y="12162"/>
                  </a:cubicBezTo>
                  <a:cubicBezTo>
                    <a:pt x="2440" y="10792"/>
                    <a:pt x="2520" y="9246"/>
                    <a:pt x="3459" y="8227"/>
                  </a:cubicBezTo>
                  <a:cubicBezTo>
                    <a:pt x="3906" y="7745"/>
                    <a:pt x="4523" y="7409"/>
                    <a:pt x="4874" y="6852"/>
                  </a:cubicBezTo>
                  <a:cubicBezTo>
                    <a:pt x="5090" y="6511"/>
                    <a:pt x="5185" y="6119"/>
                    <a:pt x="5281" y="5733"/>
                  </a:cubicBezTo>
                  <a:cubicBezTo>
                    <a:pt x="5728" y="3906"/>
                    <a:pt x="6325" y="1873"/>
                    <a:pt x="6787" y="31"/>
                  </a:cubicBezTo>
                  <a:lnTo>
                    <a:pt x="666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3" name="Google Shape;1883;p10"/>
            <p:cNvSpPr/>
            <p:nvPr/>
          </p:nvSpPr>
          <p:spPr>
            <a:xfrm>
              <a:off x="2908525" y="3960850"/>
              <a:ext cx="142575" cy="163525"/>
            </a:xfrm>
            <a:custGeom>
              <a:rect b="b" l="l" r="r" t="t"/>
              <a:pathLst>
                <a:path extrusionOk="0" fill="none" h="6541" w="5703">
                  <a:moveTo>
                    <a:pt x="5702" y="6541"/>
                  </a:moveTo>
                  <a:cubicBezTo>
                    <a:pt x="5697" y="6355"/>
                    <a:pt x="5677" y="6174"/>
                    <a:pt x="5647" y="6004"/>
                  </a:cubicBezTo>
                  <a:cubicBezTo>
                    <a:pt x="5361" y="4307"/>
                    <a:pt x="4056" y="3273"/>
                    <a:pt x="2675" y="2274"/>
                  </a:cubicBezTo>
                  <a:cubicBezTo>
                    <a:pt x="1712" y="1572"/>
                    <a:pt x="713" y="884"/>
                    <a:pt x="0" y="1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4" name="Google Shape;1884;p10"/>
            <p:cNvSpPr/>
            <p:nvPr/>
          </p:nvSpPr>
          <p:spPr>
            <a:xfrm>
              <a:off x="3075150" y="4007650"/>
              <a:ext cx="29650" cy="151875"/>
            </a:xfrm>
            <a:custGeom>
              <a:rect b="b" l="l" r="r" t="t"/>
              <a:pathLst>
                <a:path extrusionOk="0" fill="none" h="6075" w="1186">
                  <a:moveTo>
                    <a:pt x="1" y="1"/>
                  </a:moveTo>
                  <a:cubicBezTo>
                    <a:pt x="222" y="493"/>
                    <a:pt x="448" y="980"/>
                    <a:pt x="638" y="1487"/>
                  </a:cubicBezTo>
                  <a:cubicBezTo>
                    <a:pt x="960" y="2320"/>
                    <a:pt x="1185" y="3243"/>
                    <a:pt x="1175" y="4132"/>
                  </a:cubicBezTo>
                  <a:cubicBezTo>
                    <a:pt x="1170" y="4814"/>
                    <a:pt x="1025" y="5477"/>
                    <a:pt x="678" y="6074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5" name="Google Shape;1885;p10"/>
            <p:cNvSpPr/>
            <p:nvPr/>
          </p:nvSpPr>
          <p:spPr>
            <a:xfrm>
              <a:off x="3185950" y="3750050"/>
              <a:ext cx="71800" cy="388500"/>
            </a:xfrm>
            <a:custGeom>
              <a:rect b="b" l="l" r="r" t="t"/>
              <a:pathLst>
                <a:path extrusionOk="0" fill="none" h="15540" w="2872">
                  <a:moveTo>
                    <a:pt x="1898" y="0"/>
                  </a:moveTo>
                  <a:cubicBezTo>
                    <a:pt x="2129" y="613"/>
                    <a:pt x="2350" y="1225"/>
                    <a:pt x="2511" y="1847"/>
                  </a:cubicBezTo>
                  <a:cubicBezTo>
                    <a:pt x="2571" y="2083"/>
                    <a:pt x="2621" y="2324"/>
                    <a:pt x="2661" y="2565"/>
                  </a:cubicBezTo>
                  <a:cubicBezTo>
                    <a:pt x="2696" y="2756"/>
                    <a:pt x="2721" y="2952"/>
                    <a:pt x="2736" y="3147"/>
                  </a:cubicBezTo>
                  <a:cubicBezTo>
                    <a:pt x="2872" y="4794"/>
                    <a:pt x="2380" y="6430"/>
                    <a:pt x="2305" y="8076"/>
                  </a:cubicBezTo>
                  <a:cubicBezTo>
                    <a:pt x="2240" y="9477"/>
                    <a:pt x="2465" y="10887"/>
                    <a:pt x="2280" y="12272"/>
                  </a:cubicBezTo>
                  <a:cubicBezTo>
                    <a:pt x="2174" y="13035"/>
                    <a:pt x="1898" y="13818"/>
                    <a:pt x="1446" y="14436"/>
                  </a:cubicBezTo>
                  <a:cubicBezTo>
                    <a:pt x="1080" y="14943"/>
                    <a:pt x="598" y="15344"/>
                    <a:pt x="1" y="15540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6" name="Google Shape;1886;p10"/>
            <p:cNvSpPr/>
            <p:nvPr/>
          </p:nvSpPr>
          <p:spPr>
            <a:xfrm>
              <a:off x="2815275" y="4110925"/>
              <a:ext cx="498950" cy="25"/>
            </a:xfrm>
            <a:custGeom>
              <a:rect b="b" l="l" r="r" t="t"/>
              <a:pathLst>
                <a:path extrusionOk="0" fill="none" h="1" w="19958">
                  <a:moveTo>
                    <a:pt x="19958" y="1"/>
                  </a:moveTo>
                  <a:lnTo>
                    <a:pt x="19762" y="1"/>
                  </a:lnTo>
                  <a:lnTo>
                    <a:pt x="18326" y="1"/>
                  </a:lnTo>
                  <a:lnTo>
                    <a:pt x="16273" y="1"/>
                  </a:lnTo>
                  <a:lnTo>
                    <a:pt x="13222" y="1"/>
                  </a:lnTo>
                  <a:lnTo>
                    <a:pt x="11570" y="1"/>
                  </a:lnTo>
                  <a:lnTo>
                    <a:pt x="9703" y="1"/>
                  </a:lnTo>
                  <a:lnTo>
                    <a:pt x="9377" y="1"/>
                  </a:lnTo>
                  <a:lnTo>
                    <a:pt x="7570" y="1"/>
                  </a:lnTo>
                  <a:lnTo>
                    <a:pt x="4227" y="1"/>
                  </a:lnTo>
                  <a:lnTo>
                    <a:pt x="1" y="1"/>
                  </a:ln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7" name="Google Shape;1887;p10"/>
            <p:cNvSpPr/>
            <p:nvPr/>
          </p:nvSpPr>
          <p:spPr>
            <a:xfrm>
              <a:off x="3122725" y="3437225"/>
              <a:ext cx="65275" cy="726925"/>
            </a:xfrm>
            <a:custGeom>
              <a:rect b="b" l="l" r="r" t="t"/>
              <a:pathLst>
                <a:path extrusionOk="0" fill="none" h="29077" w="2611">
                  <a:moveTo>
                    <a:pt x="0" y="0"/>
                  </a:moveTo>
                  <a:cubicBezTo>
                    <a:pt x="10" y="10"/>
                    <a:pt x="20" y="20"/>
                    <a:pt x="25" y="30"/>
                  </a:cubicBezTo>
                  <a:cubicBezTo>
                    <a:pt x="1350" y="1506"/>
                    <a:pt x="1652" y="3639"/>
                    <a:pt x="1601" y="5627"/>
                  </a:cubicBezTo>
                  <a:cubicBezTo>
                    <a:pt x="1586" y="6244"/>
                    <a:pt x="1541" y="6857"/>
                    <a:pt x="1496" y="7469"/>
                  </a:cubicBezTo>
                  <a:cubicBezTo>
                    <a:pt x="1461" y="7991"/>
                    <a:pt x="1421" y="8513"/>
                    <a:pt x="1401" y="9035"/>
                  </a:cubicBezTo>
                  <a:cubicBezTo>
                    <a:pt x="1365" y="9898"/>
                    <a:pt x="1375" y="10762"/>
                    <a:pt x="1506" y="11615"/>
                  </a:cubicBezTo>
                  <a:cubicBezTo>
                    <a:pt x="1772" y="13367"/>
                    <a:pt x="2540" y="15033"/>
                    <a:pt x="2590" y="16805"/>
                  </a:cubicBezTo>
                  <a:cubicBezTo>
                    <a:pt x="2610" y="17492"/>
                    <a:pt x="2520" y="18165"/>
                    <a:pt x="2369" y="18838"/>
                  </a:cubicBezTo>
                  <a:cubicBezTo>
                    <a:pt x="2143" y="19877"/>
                    <a:pt x="1772" y="20900"/>
                    <a:pt x="1456" y="21929"/>
                  </a:cubicBezTo>
                  <a:cubicBezTo>
                    <a:pt x="1155" y="22903"/>
                    <a:pt x="904" y="23887"/>
                    <a:pt x="858" y="24891"/>
                  </a:cubicBezTo>
                  <a:cubicBezTo>
                    <a:pt x="828" y="25573"/>
                    <a:pt x="894" y="26266"/>
                    <a:pt x="924" y="26949"/>
                  </a:cubicBezTo>
                  <a:cubicBezTo>
                    <a:pt x="954" y="27672"/>
                    <a:pt x="954" y="28384"/>
                    <a:pt x="763" y="29077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8" name="Google Shape;1888;p10"/>
            <p:cNvSpPr/>
            <p:nvPr/>
          </p:nvSpPr>
          <p:spPr>
            <a:xfrm>
              <a:off x="2966000" y="3844150"/>
              <a:ext cx="94750" cy="296175"/>
            </a:xfrm>
            <a:custGeom>
              <a:rect b="b" l="l" r="r" t="t"/>
              <a:pathLst>
                <a:path extrusionOk="0" fill="none" h="11847" w="3790">
                  <a:moveTo>
                    <a:pt x="100" y="1"/>
                  </a:moveTo>
                  <a:cubicBezTo>
                    <a:pt x="100" y="1095"/>
                    <a:pt x="0" y="2199"/>
                    <a:pt x="211" y="3268"/>
                  </a:cubicBezTo>
                  <a:cubicBezTo>
                    <a:pt x="351" y="4006"/>
                    <a:pt x="637" y="4699"/>
                    <a:pt x="989" y="5376"/>
                  </a:cubicBezTo>
                  <a:cubicBezTo>
                    <a:pt x="1917" y="7158"/>
                    <a:pt x="3293" y="8800"/>
                    <a:pt x="3674" y="10672"/>
                  </a:cubicBezTo>
                  <a:cubicBezTo>
                    <a:pt x="3754" y="11053"/>
                    <a:pt x="3790" y="11445"/>
                    <a:pt x="3775" y="11846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9" name="Google Shape;1889;p10"/>
            <p:cNvSpPr/>
            <p:nvPr/>
          </p:nvSpPr>
          <p:spPr>
            <a:xfrm>
              <a:off x="2923950" y="3367200"/>
              <a:ext cx="76450" cy="476975"/>
            </a:xfrm>
            <a:custGeom>
              <a:rect b="b" l="l" r="r" t="t"/>
              <a:pathLst>
                <a:path extrusionOk="0" fill="none" h="19079" w="3058">
                  <a:moveTo>
                    <a:pt x="3057" y="0"/>
                  </a:moveTo>
                  <a:cubicBezTo>
                    <a:pt x="3037" y="20"/>
                    <a:pt x="3022" y="41"/>
                    <a:pt x="3002" y="61"/>
                  </a:cubicBezTo>
                  <a:cubicBezTo>
                    <a:pt x="2104" y="1024"/>
                    <a:pt x="1717" y="2359"/>
                    <a:pt x="1547" y="3669"/>
                  </a:cubicBezTo>
                  <a:cubicBezTo>
                    <a:pt x="1371" y="5000"/>
                    <a:pt x="1386" y="6365"/>
                    <a:pt x="1110" y="7680"/>
                  </a:cubicBezTo>
                  <a:cubicBezTo>
                    <a:pt x="924" y="8553"/>
                    <a:pt x="613" y="9422"/>
                    <a:pt x="377" y="10285"/>
                  </a:cubicBezTo>
                  <a:cubicBezTo>
                    <a:pt x="161" y="11063"/>
                    <a:pt x="1" y="11846"/>
                    <a:pt x="46" y="12634"/>
                  </a:cubicBezTo>
                  <a:cubicBezTo>
                    <a:pt x="51" y="12764"/>
                    <a:pt x="66" y="12890"/>
                    <a:pt x="81" y="13015"/>
                  </a:cubicBezTo>
                  <a:cubicBezTo>
                    <a:pt x="292" y="14501"/>
                    <a:pt x="1260" y="15776"/>
                    <a:pt x="1607" y="17237"/>
                  </a:cubicBezTo>
                  <a:cubicBezTo>
                    <a:pt x="1752" y="17839"/>
                    <a:pt x="1782" y="18456"/>
                    <a:pt x="1782" y="19079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0" name="Google Shape;1890;p10"/>
            <p:cNvSpPr/>
            <p:nvPr/>
          </p:nvSpPr>
          <p:spPr>
            <a:xfrm>
              <a:off x="2513125" y="3676125"/>
              <a:ext cx="497175" cy="454900"/>
            </a:xfrm>
            <a:custGeom>
              <a:rect b="b" l="l" r="r" t="t"/>
              <a:pathLst>
                <a:path extrusionOk="0" fill="none" h="18196" w="19887">
                  <a:moveTo>
                    <a:pt x="0" y="227"/>
                  </a:moveTo>
                  <a:cubicBezTo>
                    <a:pt x="2395" y="1"/>
                    <a:pt x="4312" y="2094"/>
                    <a:pt x="6546" y="2987"/>
                  </a:cubicBezTo>
                  <a:cubicBezTo>
                    <a:pt x="6631" y="3017"/>
                    <a:pt x="6716" y="3053"/>
                    <a:pt x="6801" y="3083"/>
                  </a:cubicBezTo>
                  <a:cubicBezTo>
                    <a:pt x="7524" y="3349"/>
                    <a:pt x="8292" y="3555"/>
                    <a:pt x="8834" y="4097"/>
                  </a:cubicBezTo>
                  <a:cubicBezTo>
                    <a:pt x="9296" y="4553"/>
                    <a:pt x="9522" y="5181"/>
                    <a:pt x="9813" y="5763"/>
                  </a:cubicBezTo>
                  <a:cubicBezTo>
                    <a:pt x="9924" y="5984"/>
                    <a:pt x="10049" y="6205"/>
                    <a:pt x="10195" y="6400"/>
                  </a:cubicBezTo>
                  <a:cubicBezTo>
                    <a:pt x="10385" y="6651"/>
                    <a:pt x="10606" y="6867"/>
                    <a:pt x="10852" y="7063"/>
                  </a:cubicBezTo>
                  <a:cubicBezTo>
                    <a:pt x="11725" y="7771"/>
                    <a:pt x="12855" y="8243"/>
                    <a:pt x="13382" y="9236"/>
                  </a:cubicBezTo>
                  <a:cubicBezTo>
                    <a:pt x="13633" y="9703"/>
                    <a:pt x="13718" y="10240"/>
                    <a:pt x="13899" y="10742"/>
                  </a:cubicBezTo>
                  <a:cubicBezTo>
                    <a:pt x="14320" y="11927"/>
                    <a:pt x="15234" y="12830"/>
                    <a:pt x="16228" y="13683"/>
                  </a:cubicBezTo>
                  <a:cubicBezTo>
                    <a:pt x="17563" y="14833"/>
                    <a:pt x="19049" y="15887"/>
                    <a:pt x="19656" y="17393"/>
                  </a:cubicBezTo>
                  <a:cubicBezTo>
                    <a:pt x="19756" y="17649"/>
                    <a:pt x="19837" y="17915"/>
                    <a:pt x="19887" y="18196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1" name="Google Shape;1891;p10"/>
            <p:cNvSpPr/>
            <p:nvPr/>
          </p:nvSpPr>
          <p:spPr>
            <a:xfrm>
              <a:off x="3243550" y="3504725"/>
              <a:ext cx="145225" cy="291400"/>
            </a:xfrm>
            <a:custGeom>
              <a:rect b="b" l="l" r="r" t="t"/>
              <a:pathLst>
                <a:path extrusionOk="0" fill="none" h="11656" w="5809">
                  <a:moveTo>
                    <a:pt x="5808" y="1"/>
                  </a:moveTo>
                  <a:cubicBezTo>
                    <a:pt x="4001" y="1572"/>
                    <a:pt x="4087" y="4478"/>
                    <a:pt x="2556" y="6320"/>
                  </a:cubicBezTo>
                  <a:cubicBezTo>
                    <a:pt x="2435" y="6465"/>
                    <a:pt x="2305" y="6606"/>
                    <a:pt x="2169" y="6736"/>
                  </a:cubicBezTo>
                  <a:cubicBezTo>
                    <a:pt x="1918" y="6992"/>
                    <a:pt x="1657" y="7233"/>
                    <a:pt x="1426" y="7499"/>
                  </a:cubicBezTo>
                  <a:cubicBezTo>
                    <a:pt x="1386" y="7545"/>
                    <a:pt x="1346" y="7595"/>
                    <a:pt x="1311" y="7640"/>
                  </a:cubicBezTo>
                  <a:cubicBezTo>
                    <a:pt x="407" y="8744"/>
                    <a:pt x="1" y="10245"/>
                    <a:pt x="222" y="11655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2" name="Google Shape;1892;p10"/>
            <p:cNvSpPr/>
            <p:nvPr/>
          </p:nvSpPr>
          <p:spPr>
            <a:xfrm>
              <a:off x="3102525" y="3562450"/>
              <a:ext cx="90475" cy="63150"/>
            </a:xfrm>
            <a:custGeom>
              <a:rect b="b" l="l" r="r" t="t"/>
              <a:pathLst>
                <a:path extrusionOk="0" fill="none" h="2526" w="3619">
                  <a:moveTo>
                    <a:pt x="0" y="0"/>
                  </a:moveTo>
                  <a:cubicBezTo>
                    <a:pt x="768" y="819"/>
                    <a:pt x="1536" y="1642"/>
                    <a:pt x="2304" y="2460"/>
                  </a:cubicBezTo>
                  <a:cubicBezTo>
                    <a:pt x="2324" y="2485"/>
                    <a:pt x="2344" y="2505"/>
                    <a:pt x="2364" y="2525"/>
                  </a:cubicBezTo>
                  <a:cubicBezTo>
                    <a:pt x="2786" y="1727"/>
                    <a:pt x="3222" y="879"/>
                    <a:pt x="3609" y="61"/>
                  </a:cubicBezTo>
                  <a:cubicBezTo>
                    <a:pt x="3614" y="56"/>
                    <a:pt x="3614" y="46"/>
                    <a:pt x="3619" y="41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3" name="Google Shape;1893;p10"/>
            <p:cNvSpPr/>
            <p:nvPr/>
          </p:nvSpPr>
          <p:spPr>
            <a:xfrm>
              <a:off x="3094475" y="3603850"/>
              <a:ext cx="103425" cy="61525"/>
            </a:xfrm>
            <a:custGeom>
              <a:rect b="b" l="l" r="r" t="t"/>
              <a:pathLst>
                <a:path extrusionOk="0" fill="none" h="2461" w="4137">
                  <a:moveTo>
                    <a:pt x="1" y="1"/>
                  </a:moveTo>
                  <a:cubicBezTo>
                    <a:pt x="16" y="11"/>
                    <a:pt x="26" y="21"/>
                    <a:pt x="36" y="31"/>
                  </a:cubicBezTo>
                  <a:cubicBezTo>
                    <a:pt x="889" y="789"/>
                    <a:pt x="1717" y="1572"/>
                    <a:pt x="2531" y="2370"/>
                  </a:cubicBezTo>
                  <a:cubicBezTo>
                    <a:pt x="2561" y="2400"/>
                    <a:pt x="2591" y="2430"/>
                    <a:pt x="2621" y="2460"/>
                  </a:cubicBezTo>
                  <a:cubicBezTo>
                    <a:pt x="3148" y="1783"/>
                    <a:pt x="3610" y="1095"/>
                    <a:pt x="4137" y="417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4" name="Google Shape;1894;p10"/>
            <p:cNvSpPr/>
            <p:nvPr/>
          </p:nvSpPr>
          <p:spPr>
            <a:xfrm>
              <a:off x="3113425" y="3813925"/>
              <a:ext cx="139325" cy="96875"/>
            </a:xfrm>
            <a:custGeom>
              <a:rect b="b" l="l" r="r" t="t"/>
              <a:pathLst>
                <a:path extrusionOk="0" fill="none" h="3875" w="5573">
                  <a:moveTo>
                    <a:pt x="1" y="617"/>
                  </a:moveTo>
                  <a:cubicBezTo>
                    <a:pt x="26" y="643"/>
                    <a:pt x="46" y="668"/>
                    <a:pt x="66" y="698"/>
                  </a:cubicBezTo>
                  <a:cubicBezTo>
                    <a:pt x="899" y="1767"/>
                    <a:pt x="1793" y="2796"/>
                    <a:pt x="2741" y="3770"/>
                  </a:cubicBezTo>
                  <a:cubicBezTo>
                    <a:pt x="2776" y="3805"/>
                    <a:pt x="2812" y="3840"/>
                    <a:pt x="2842" y="3875"/>
                  </a:cubicBezTo>
                  <a:cubicBezTo>
                    <a:pt x="3750" y="2605"/>
                    <a:pt x="4664" y="1280"/>
                    <a:pt x="5562" y="10"/>
                  </a:cubicBezTo>
                  <a:cubicBezTo>
                    <a:pt x="5567" y="5"/>
                    <a:pt x="5572" y="5"/>
                    <a:pt x="5572" y="0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5" name="Google Shape;1895;p10"/>
            <p:cNvSpPr/>
            <p:nvPr/>
          </p:nvSpPr>
          <p:spPr>
            <a:xfrm>
              <a:off x="3195000" y="3746275"/>
              <a:ext cx="15950" cy="38175"/>
            </a:xfrm>
            <a:custGeom>
              <a:rect b="b" l="l" r="r" t="t"/>
              <a:pathLst>
                <a:path extrusionOk="0" fill="none" h="1527" w="638">
                  <a:moveTo>
                    <a:pt x="638" y="1"/>
                  </a:moveTo>
                  <a:cubicBezTo>
                    <a:pt x="427" y="513"/>
                    <a:pt x="211" y="1020"/>
                    <a:pt x="0" y="1527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6" name="Google Shape;1896;p10"/>
            <p:cNvSpPr/>
            <p:nvPr/>
          </p:nvSpPr>
          <p:spPr>
            <a:xfrm>
              <a:off x="3206175" y="3770125"/>
              <a:ext cx="12675" cy="30250"/>
            </a:xfrm>
            <a:custGeom>
              <a:rect b="b" l="l" r="r" t="t"/>
              <a:pathLst>
                <a:path extrusionOk="0" fill="none" h="1210" w="507">
                  <a:moveTo>
                    <a:pt x="507" y="0"/>
                  </a:moveTo>
                  <a:cubicBezTo>
                    <a:pt x="381" y="422"/>
                    <a:pt x="211" y="824"/>
                    <a:pt x="0" y="1210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7" name="Google Shape;1897;p10"/>
            <p:cNvSpPr/>
            <p:nvPr/>
          </p:nvSpPr>
          <p:spPr>
            <a:xfrm>
              <a:off x="3090600" y="3903250"/>
              <a:ext cx="69275" cy="83100"/>
            </a:xfrm>
            <a:custGeom>
              <a:rect b="b" l="l" r="r" t="t"/>
              <a:pathLst>
                <a:path extrusionOk="0" fill="none" h="3324" w="2771">
                  <a:moveTo>
                    <a:pt x="0" y="1"/>
                  </a:moveTo>
                  <a:cubicBezTo>
                    <a:pt x="869" y="1130"/>
                    <a:pt x="1782" y="2229"/>
                    <a:pt x="2741" y="3288"/>
                  </a:cubicBezTo>
                  <a:cubicBezTo>
                    <a:pt x="2746" y="3298"/>
                    <a:pt x="2756" y="3314"/>
                    <a:pt x="2771" y="3324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8" name="Google Shape;1898;p10"/>
            <p:cNvSpPr/>
            <p:nvPr/>
          </p:nvSpPr>
          <p:spPr>
            <a:xfrm>
              <a:off x="3262875" y="3646275"/>
              <a:ext cx="13200" cy="49200"/>
            </a:xfrm>
            <a:custGeom>
              <a:rect b="b" l="l" r="r" t="t"/>
              <a:pathLst>
                <a:path extrusionOk="0" fill="none" h="1968" w="528">
                  <a:moveTo>
                    <a:pt x="1" y="0"/>
                  </a:moveTo>
                  <a:cubicBezTo>
                    <a:pt x="1" y="20"/>
                    <a:pt x="6" y="45"/>
                    <a:pt x="11" y="66"/>
                  </a:cubicBezTo>
                  <a:cubicBezTo>
                    <a:pt x="71" y="723"/>
                    <a:pt x="252" y="1366"/>
                    <a:pt x="528" y="1968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9" name="Google Shape;1899;p10"/>
            <p:cNvSpPr/>
            <p:nvPr/>
          </p:nvSpPr>
          <p:spPr>
            <a:xfrm>
              <a:off x="3282325" y="3630325"/>
              <a:ext cx="15600" cy="43200"/>
            </a:xfrm>
            <a:custGeom>
              <a:rect b="b" l="l" r="r" t="t"/>
              <a:pathLst>
                <a:path extrusionOk="0" fill="none" h="1728" w="624">
                  <a:moveTo>
                    <a:pt x="1" y="1"/>
                  </a:moveTo>
                  <a:cubicBezTo>
                    <a:pt x="6" y="16"/>
                    <a:pt x="11" y="31"/>
                    <a:pt x="16" y="46"/>
                  </a:cubicBezTo>
                  <a:cubicBezTo>
                    <a:pt x="156" y="618"/>
                    <a:pt x="362" y="1180"/>
                    <a:pt x="618" y="1712"/>
                  </a:cubicBezTo>
                  <a:cubicBezTo>
                    <a:pt x="618" y="1717"/>
                    <a:pt x="623" y="1722"/>
                    <a:pt x="623" y="1727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0" name="Google Shape;1900;p10"/>
            <p:cNvSpPr/>
            <p:nvPr/>
          </p:nvSpPr>
          <p:spPr>
            <a:xfrm>
              <a:off x="3271675" y="3824075"/>
              <a:ext cx="17950" cy="109825"/>
            </a:xfrm>
            <a:custGeom>
              <a:rect b="b" l="l" r="r" t="t"/>
              <a:pathLst>
                <a:path extrusionOk="0" fill="none" h="4393" w="718">
                  <a:moveTo>
                    <a:pt x="0" y="1"/>
                  </a:moveTo>
                  <a:cubicBezTo>
                    <a:pt x="206" y="1471"/>
                    <a:pt x="718" y="2992"/>
                    <a:pt x="241" y="4393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1" name="Google Shape;1901;p10"/>
            <p:cNvSpPr/>
            <p:nvPr/>
          </p:nvSpPr>
          <p:spPr>
            <a:xfrm>
              <a:off x="2880275" y="3605750"/>
              <a:ext cx="108700" cy="78950"/>
            </a:xfrm>
            <a:custGeom>
              <a:rect b="b" l="l" r="r" t="t"/>
              <a:pathLst>
                <a:path extrusionOk="0" fill="none" h="3158" w="4348">
                  <a:moveTo>
                    <a:pt x="1" y="0"/>
                  </a:moveTo>
                  <a:cubicBezTo>
                    <a:pt x="6" y="5"/>
                    <a:pt x="6" y="10"/>
                    <a:pt x="11" y="15"/>
                  </a:cubicBezTo>
                  <a:cubicBezTo>
                    <a:pt x="568" y="1059"/>
                    <a:pt x="1160" y="2088"/>
                    <a:pt x="1793" y="3092"/>
                  </a:cubicBezTo>
                  <a:cubicBezTo>
                    <a:pt x="1808" y="3112"/>
                    <a:pt x="1823" y="3137"/>
                    <a:pt x="1833" y="3157"/>
                  </a:cubicBezTo>
                  <a:cubicBezTo>
                    <a:pt x="2375" y="2640"/>
                    <a:pt x="2907" y="2113"/>
                    <a:pt x="3429" y="1581"/>
                  </a:cubicBezTo>
                  <a:cubicBezTo>
                    <a:pt x="3740" y="1265"/>
                    <a:pt x="4046" y="949"/>
                    <a:pt x="4348" y="622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2" name="Google Shape;1902;p10"/>
            <p:cNvSpPr/>
            <p:nvPr/>
          </p:nvSpPr>
          <p:spPr>
            <a:xfrm>
              <a:off x="2898600" y="3569225"/>
              <a:ext cx="92625" cy="57375"/>
            </a:xfrm>
            <a:custGeom>
              <a:rect b="b" l="l" r="r" t="t"/>
              <a:pathLst>
                <a:path extrusionOk="0" fill="none" h="2295" w="3705">
                  <a:moveTo>
                    <a:pt x="1" y="0"/>
                  </a:moveTo>
                  <a:cubicBezTo>
                    <a:pt x="402" y="773"/>
                    <a:pt x="864" y="1511"/>
                    <a:pt x="1391" y="2204"/>
                  </a:cubicBezTo>
                  <a:cubicBezTo>
                    <a:pt x="1411" y="2239"/>
                    <a:pt x="1431" y="2264"/>
                    <a:pt x="1456" y="2294"/>
                  </a:cubicBezTo>
                  <a:cubicBezTo>
                    <a:pt x="1893" y="1908"/>
                    <a:pt x="2330" y="1506"/>
                    <a:pt x="2756" y="1095"/>
                  </a:cubicBezTo>
                  <a:cubicBezTo>
                    <a:pt x="3078" y="783"/>
                    <a:pt x="3399" y="477"/>
                    <a:pt x="3705" y="171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3" name="Google Shape;1903;p10"/>
            <p:cNvSpPr/>
            <p:nvPr/>
          </p:nvSpPr>
          <p:spPr>
            <a:xfrm>
              <a:off x="2965100" y="3433325"/>
              <a:ext cx="29150" cy="278100"/>
            </a:xfrm>
            <a:custGeom>
              <a:rect b="b" l="l" r="r" t="t"/>
              <a:pathLst>
                <a:path extrusionOk="0" fill="none" h="11124" w="1166">
                  <a:moveTo>
                    <a:pt x="1075" y="1"/>
                  </a:moveTo>
                  <a:cubicBezTo>
                    <a:pt x="1165" y="553"/>
                    <a:pt x="1000" y="1009"/>
                    <a:pt x="919" y="1552"/>
                  </a:cubicBezTo>
                  <a:cubicBezTo>
                    <a:pt x="824" y="2229"/>
                    <a:pt x="699" y="2902"/>
                    <a:pt x="573" y="3574"/>
                  </a:cubicBezTo>
                  <a:cubicBezTo>
                    <a:pt x="392" y="4558"/>
                    <a:pt x="207" y="5542"/>
                    <a:pt x="96" y="6531"/>
                  </a:cubicBezTo>
                  <a:cubicBezTo>
                    <a:pt x="61" y="6867"/>
                    <a:pt x="36" y="7208"/>
                    <a:pt x="16" y="7545"/>
                  </a:cubicBezTo>
                  <a:cubicBezTo>
                    <a:pt x="1" y="7851"/>
                    <a:pt x="11" y="8167"/>
                    <a:pt x="36" y="8478"/>
                  </a:cubicBezTo>
                  <a:cubicBezTo>
                    <a:pt x="126" y="9452"/>
                    <a:pt x="443" y="10401"/>
                    <a:pt x="1090" y="11123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4" name="Google Shape;1904;p10"/>
            <p:cNvSpPr/>
            <p:nvPr/>
          </p:nvSpPr>
          <p:spPr>
            <a:xfrm>
              <a:off x="2904000" y="3758325"/>
              <a:ext cx="130525" cy="86350"/>
            </a:xfrm>
            <a:custGeom>
              <a:rect b="b" l="l" r="r" t="t"/>
              <a:pathLst>
                <a:path extrusionOk="0" fill="none" h="3454" w="5221">
                  <a:moveTo>
                    <a:pt x="0" y="1647"/>
                  </a:moveTo>
                  <a:cubicBezTo>
                    <a:pt x="11" y="1657"/>
                    <a:pt x="16" y="1662"/>
                    <a:pt x="31" y="1667"/>
                  </a:cubicBezTo>
                  <a:cubicBezTo>
                    <a:pt x="879" y="2254"/>
                    <a:pt x="1732" y="2846"/>
                    <a:pt x="2580" y="3434"/>
                  </a:cubicBezTo>
                  <a:lnTo>
                    <a:pt x="2580" y="3434"/>
                  </a:lnTo>
                  <a:cubicBezTo>
                    <a:pt x="2595" y="3439"/>
                    <a:pt x="2606" y="3449"/>
                    <a:pt x="2616" y="3454"/>
                  </a:cubicBezTo>
                  <a:cubicBezTo>
                    <a:pt x="3429" y="2299"/>
                    <a:pt x="4317" y="1120"/>
                    <a:pt x="5206" y="16"/>
                  </a:cubicBezTo>
                  <a:cubicBezTo>
                    <a:pt x="5211" y="11"/>
                    <a:pt x="5216" y="6"/>
                    <a:pt x="5221" y="1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5" name="Google Shape;1905;p10"/>
            <p:cNvSpPr/>
            <p:nvPr/>
          </p:nvSpPr>
          <p:spPr>
            <a:xfrm>
              <a:off x="2919800" y="3914425"/>
              <a:ext cx="123375" cy="66275"/>
            </a:xfrm>
            <a:custGeom>
              <a:rect b="b" l="l" r="r" t="t"/>
              <a:pathLst>
                <a:path extrusionOk="0" fill="none" h="2651" w="4935">
                  <a:moveTo>
                    <a:pt x="1" y="1085"/>
                  </a:moveTo>
                  <a:cubicBezTo>
                    <a:pt x="36" y="1100"/>
                    <a:pt x="66" y="1120"/>
                    <a:pt x="101" y="1135"/>
                  </a:cubicBezTo>
                  <a:cubicBezTo>
                    <a:pt x="533" y="1356"/>
                    <a:pt x="904" y="1707"/>
                    <a:pt x="1351" y="1928"/>
                  </a:cubicBezTo>
                  <a:cubicBezTo>
                    <a:pt x="1833" y="2164"/>
                    <a:pt x="2330" y="2380"/>
                    <a:pt x="2837" y="2565"/>
                  </a:cubicBezTo>
                  <a:cubicBezTo>
                    <a:pt x="2917" y="2595"/>
                    <a:pt x="2997" y="2626"/>
                    <a:pt x="3073" y="2651"/>
                  </a:cubicBezTo>
                  <a:cubicBezTo>
                    <a:pt x="3665" y="1762"/>
                    <a:pt x="4277" y="839"/>
                    <a:pt x="4935" y="1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6" name="Google Shape;1906;p10"/>
            <p:cNvSpPr/>
            <p:nvPr/>
          </p:nvSpPr>
          <p:spPr>
            <a:xfrm>
              <a:off x="2613375" y="3719300"/>
              <a:ext cx="69925" cy="48975"/>
            </a:xfrm>
            <a:custGeom>
              <a:rect b="b" l="l" r="r" t="t"/>
              <a:pathLst>
                <a:path extrusionOk="0" fill="none" h="1959" w="2797">
                  <a:moveTo>
                    <a:pt x="1" y="1958"/>
                  </a:moveTo>
                  <a:cubicBezTo>
                    <a:pt x="51" y="1948"/>
                    <a:pt x="106" y="1933"/>
                    <a:pt x="156" y="1923"/>
                  </a:cubicBezTo>
                  <a:cubicBezTo>
                    <a:pt x="488" y="1853"/>
                    <a:pt x="819" y="1782"/>
                    <a:pt x="1145" y="1712"/>
                  </a:cubicBezTo>
                  <a:cubicBezTo>
                    <a:pt x="1697" y="1597"/>
                    <a:pt x="2244" y="1476"/>
                    <a:pt x="2797" y="1361"/>
                  </a:cubicBezTo>
                  <a:cubicBezTo>
                    <a:pt x="2797" y="1361"/>
                    <a:pt x="2791" y="1361"/>
                    <a:pt x="2791" y="1356"/>
                  </a:cubicBezTo>
                  <a:cubicBezTo>
                    <a:pt x="2616" y="914"/>
                    <a:pt x="2500" y="447"/>
                    <a:pt x="2320" y="1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7" name="Google Shape;1907;p10"/>
            <p:cNvSpPr/>
            <p:nvPr/>
          </p:nvSpPr>
          <p:spPr>
            <a:xfrm>
              <a:off x="2712125" y="3757450"/>
              <a:ext cx="49100" cy="74925"/>
            </a:xfrm>
            <a:custGeom>
              <a:rect b="b" l="l" r="r" t="t"/>
              <a:pathLst>
                <a:path extrusionOk="0" fill="none" h="2997" w="1964">
                  <a:moveTo>
                    <a:pt x="1" y="2997"/>
                  </a:moveTo>
                  <a:cubicBezTo>
                    <a:pt x="11" y="2992"/>
                    <a:pt x="26" y="2987"/>
                    <a:pt x="36" y="2987"/>
                  </a:cubicBezTo>
                  <a:cubicBezTo>
                    <a:pt x="633" y="2796"/>
                    <a:pt x="1241" y="2641"/>
                    <a:pt x="1853" y="2510"/>
                  </a:cubicBezTo>
                  <a:cubicBezTo>
                    <a:pt x="1863" y="2505"/>
                    <a:pt x="1873" y="2505"/>
                    <a:pt x="1883" y="2500"/>
                  </a:cubicBezTo>
                  <a:cubicBezTo>
                    <a:pt x="1933" y="1672"/>
                    <a:pt x="1964" y="834"/>
                    <a:pt x="1933" y="0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8" name="Google Shape;1908;p10"/>
            <p:cNvSpPr/>
            <p:nvPr/>
          </p:nvSpPr>
          <p:spPr>
            <a:xfrm>
              <a:off x="2617025" y="3739875"/>
              <a:ext cx="95525" cy="59875"/>
            </a:xfrm>
            <a:custGeom>
              <a:rect b="b" l="l" r="r" t="t"/>
              <a:pathLst>
                <a:path extrusionOk="0" fill="none" h="2395" w="3821">
                  <a:moveTo>
                    <a:pt x="0" y="1"/>
                  </a:moveTo>
                  <a:cubicBezTo>
                    <a:pt x="236" y="392"/>
                    <a:pt x="598" y="673"/>
                    <a:pt x="999" y="889"/>
                  </a:cubicBezTo>
                  <a:cubicBezTo>
                    <a:pt x="1280" y="1035"/>
                    <a:pt x="1571" y="1155"/>
                    <a:pt x="1862" y="1266"/>
                  </a:cubicBezTo>
                  <a:cubicBezTo>
                    <a:pt x="2580" y="1537"/>
                    <a:pt x="3338" y="1803"/>
                    <a:pt x="3820" y="2395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9" name="Google Shape;1909;p10"/>
            <p:cNvSpPr/>
            <p:nvPr/>
          </p:nvSpPr>
          <p:spPr>
            <a:xfrm>
              <a:off x="2727325" y="3796975"/>
              <a:ext cx="59750" cy="65775"/>
            </a:xfrm>
            <a:custGeom>
              <a:rect b="b" l="l" r="r" t="t"/>
              <a:pathLst>
                <a:path extrusionOk="0" fill="none" h="2631" w="2390">
                  <a:moveTo>
                    <a:pt x="0" y="2631"/>
                  </a:moveTo>
                  <a:cubicBezTo>
                    <a:pt x="20" y="2626"/>
                    <a:pt x="40" y="2621"/>
                    <a:pt x="61" y="2621"/>
                  </a:cubicBezTo>
                  <a:cubicBezTo>
                    <a:pt x="793" y="2450"/>
                    <a:pt x="1536" y="2324"/>
                    <a:pt x="2284" y="2229"/>
                  </a:cubicBezTo>
                  <a:cubicBezTo>
                    <a:pt x="2309" y="2224"/>
                    <a:pt x="2334" y="2224"/>
                    <a:pt x="2359" y="2219"/>
                  </a:cubicBezTo>
                  <a:cubicBezTo>
                    <a:pt x="2389" y="1516"/>
                    <a:pt x="2349" y="778"/>
                    <a:pt x="2369" y="76"/>
                  </a:cubicBezTo>
                  <a:cubicBezTo>
                    <a:pt x="2369" y="51"/>
                    <a:pt x="2374" y="26"/>
                    <a:pt x="2374" y="0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0" name="Google Shape;1910;p10"/>
            <p:cNvSpPr/>
            <p:nvPr/>
          </p:nvSpPr>
          <p:spPr>
            <a:xfrm>
              <a:off x="2842525" y="3960100"/>
              <a:ext cx="76425" cy="58875"/>
            </a:xfrm>
            <a:custGeom>
              <a:rect b="b" l="l" r="r" t="t"/>
              <a:pathLst>
                <a:path extrusionOk="0" fill="none" h="2355" w="3057">
                  <a:moveTo>
                    <a:pt x="0" y="2023"/>
                  </a:moveTo>
                  <a:cubicBezTo>
                    <a:pt x="266" y="2038"/>
                    <a:pt x="532" y="2058"/>
                    <a:pt x="798" y="2084"/>
                  </a:cubicBezTo>
                  <a:cubicBezTo>
                    <a:pt x="1556" y="2154"/>
                    <a:pt x="2309" y="2249"/>
                    <a:pt x="3057" y="2355"/>
                  </a:cubicBezTo>
                  <a:cubicBezTo>
                    <a:pt x="3057" y="2345"/>
                    <a:pt x="3052" y="2335"/>
                    <a:pt x="3052" y="2324"/>
                  </a:cubicBezTo>
                  <a:cubicBezTo>
                    <a:pt x="2916" y="1557"/>
                    <a:pt x="2781" y="794"/>
                    <a:pt x="2640" y="31"/>
                  </a:cubicBezTo>
                  <a:cubicBezTo>
                    <a:pt x="2640" y="21"/>
                    <a:pt x="2640" y="11"/>
                    <a:pt x="2635" y="1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1" name="Google Shape;1911;p10"/>
            <p:cNvSpPr/>
            <p:nvPr/>
          </p:nvSpPr>
          <p:spPr>
            <a:xfrm>
              <a:off x="2851800" y="3980550"/>
              <a:ext cx="51600" cy="80475"/>
            </a:xfrm>
            <a:custGeom>
              <a:rect b="b" l="l" r="r" t="t"/>
              <a:pathLst>
                <a:path extrusionOk="0" fill="none" h="3219" w="2064">
                  <a:moveTo>
                    <a:pt x="0" y="1"/>
                  </a:moveTo>
                  <a:cubicBezTo>
                    <a:pt x="86" y="442"/>
                    <a:pt x="226" y="864"/>
                    <a:pt x="422" y="1266"/>
                  </a:cubicBezTo>
                  <a:cubicBezTo>
                    <a:pt x="799" y="2039"/>
                    <a:pt x="1361" y="2721"/>
                    <a:pt x="2063" y="3218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12" name="Google Shape;1912;p10"/>
          <p:cNvGrpSpPr/>
          <p:nvPr/>
        </p:nvGrpSpPr>
        <p:grpSpPr>
          <a:xfrm>
            <a:off x="4719743" y="2257986"/>
            <a:ext cx="3315689" cy="1078232"/>
            <a:chOff x="937925" y="2699200"/>
            <a:chExt cx="1529800" cy="497500"/>
          </a:xfrm>
        </p:grpSpPr>
        <p:sp>
          <p:nvSpPr>
            <p:cNvPr id="1913" name="Google Shape;1913;p10"/>
            <p:cNvSpPr/>
            <p:nvPr/>
          </p:nvSpPr>
          <p:spPr>
            <a:xfrm>
              <a:off x="1785700" y="3061650"/>
              <a:ext cx="161650" cy="135050"/>
            </a:xfrm>
            <a:custGeom>
              <a:rect b="b" l="l" r="r" t="t"/>
              <a:pathLst>
                <a:path extrusionOk="0" h="5402" w="6466">
                  <a:moveTo>
                    <a:pt x="773" y="0"/>
                  </a:moveTo>
                  <a:cubicBezTo>
                    <a:pt x="226" y="1742"/>
                    <a:pt x="0" y="3584"/>
                    <a:pt x="126" y="5401"/>
                  </a:cubicBezTo>
                  <a:cubicBezTo>
                    <a:pt x="2535" y="4126"/>
                    <a:pt x="4708" y="2304"/>
                    <a:pt x="6465" y="161"/>
                  </a:cubicBezTo>
                  <a:lnTo>
                    <a:pt x="6465" y="161"/>
                  </a:lnTo>
                  <a:cubicBezTo>
                    <a:pt x="5917" y="185"/>
                    <a:pt x="5368" y="196"/>
                    <a:pt x="4820" y="196"/>
                  </a:cubicBezTo>
                  <a:cubicBezTo>
                    <a:pt x="3979" y="196"/>
                    <a:pt x="3138" y="169"/>
                    <a:pt x="2299" y="121"/>
                  </a:cubicBezTo>
                  <a:cubicBezTo>
                    <a:pt x="2058" y="106"/>
                    <a:pt x="1817" y="91"/>
                    <a:pt x="1581" y="71"/>
                  </a:cubicBezTo>
                  <a:cubicBezTo>
                    <a:pt x="1310" y="51"/>
                    <a:pt x="1044" y="31"/>
                    <a:pt x="773" y="0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4" name="Google Shape;1914;p10"/>
            <p:cNvSpPr/>
            <p:nvPr/>
          </p:nvSpPr>
          <p:spPr>
            <a:xfrm>
              <a:off x="1586550" y="2699200"/>
              <a:ext cx="281225" cy="130950"/>
            </a:xfrm>
            <a:custGeom>
              <a:rect b="b" l="l" r="r" t="t"/>
              <a:pathLst>
                <a:path extrusionOk="0" h="5238" w="11249">
                  <a:moveTo>
                    <a:pt x="1060" y="0"/>
                  </a:moveTo>
                  <a:cubicBezTo>
                    <a:pt x="707" y="0"/>
                    <a:pt x="353" y="14"/>
                    <a:pt x="1" y="43"/>
                  </a:cubicBezTo>
                  <a:cubicBezTo>
                    <a:pt x="101" y="1719"/>
                    <a:pt x="422" y="3657"/>
                    <a:pt x="979" y="5238"/>
                  </a:cubicBezTo>
                  <a:cubicBezTo>
                    <a:pt x="4393" y="5238"/>
                    <a:pt x="7816" y="4932"/>
                    <a:pt x="11249" y="4560"/>
                  </a:cubicBezTo>
                  <a:lnTo>
                    <a:pt x="11234" y="4430"/>
                  </a:lnTo>
                  <a:cubicBezTo>
                    <a:pt x="8653" y="1633"/>
                    <a:pt x="4862" y="0"/>
                    <a:pt x="106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5" name="Google Shape;1915;p10"/>
            <p:cNvSpPr/>
            <p:nvPr/>
          </p:nvSpPr>
          <p:spPr>
            <a:xfrm>
              <a:off x="1805025" y="3001050"/>
              <a:ext cx="188000" cy="65525"/>
            </a:xfrm>
            <a:custGeom>
              <a:rect b="b" l="l" r="r" t="t"/>
              <a:pathLst>
                <a:path extrusionOk="0" h="2621" w="7520">
                  <a:moveTo>
                    <a:pt x="1004" y="0"/>
                  </a:moveTo>
                  <a:cubicBezTo>
                    <a:pt x="598" y="778"/>
                    <a:pt x="261" y="1591"/>
                    <a:pt x="0" y="2424"/>
                  </a:cubicBezTo>
                  <a:cubicBezTo>
                    <a:pt x="271" y="2455"/>
                    <a:pt x="537" y="2475"/>
                    <a:pt x="808" y="2495"/>
                  </a:cubicBezTo>
                  <a:cubicBezTo>
                    <a:pt x="1044" y="2515"/>
                    <a:pt x="1285" y="2530"/>
                    <a:pt x="1526" y="2545"/>
                  </a:cubicBezTo>
                  <a:cubicBezTo>
                    <a:pt x="2365" y="2593"/>
                    <a:pt x="3206" y="2620"/>
                    <a:pt x="4047" y="2620"/>
                  </a:cubicBezTo>
                  <a:cubicBezTo>
                    <a:pt x="4595" y="2620"/>
                    <a:pt x="5144" y="2609"/>
                    <a:pt x="5692" y="2585"/>
                  </a:cubicBezTo>
                  <a:cubicBezTo>
                    <a:pt x="6365" y="1767"/>
                    <a:pt x="6977" y="899"/>
                    <a:pt x="7519" y="0"/>
                  </a:cubicBezTo>
                  <a:lnTo>
                    <a:pt x="7519" y="0"/>
                  </a:lnTo>
                  <a:cubicBezTo>
                    <a:pt x="6490" y="178"/>
                    <a:pt x="5451" y="258"/>
                    <a:pt x="4407" y="258"/>
                  </a:cubicBezTo>
                  <a:cubicBezTo>
                    <a:pt x="3276" y="258"/>
                    <a:pt x="2139" y="165"/>
                    <a:pt x="1004" y="0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6" name="Google Shape;1916;p10"/>
            <p:cNvSpPr/>
            <p:nvPr/>
          </p:nvSpPr>
          <p:spPr>
            <a:xfrm>
              <a:off x="937925" y="2731125"/>
              <a:ext cx="1529800" cy="276400"/>
            </a:xfrm>
            <a:custGeom>
              <a:rect b="b" l="l" r="r" t="t"/>
              <a:pathLst>
                <a:path extrusionOk="0" h="11056" w="61192">
                  <a:moveTo>
                    <a:pt x="50047" y="4171"/>
                  </a:moveTo>
                  <a:cubicBezTo>
                    <a:pt x="50209" y="4171"/>
                    <a:pt x="50350" y="4305"/>
                    <a:pt x="50355" y="4473"/>
                  </a:cubicBezTo>
                  <a:cubicBezTo>
                    <a:pt x="50360" y="4643"/>
                    <a:pt x="50224" y="4784"/>
                    <a:pt x="50053" y="4789"/>
                  </a:cubicBezTo>
                  <a:cubicBezTo>
                    <a:pt x="50050" y="4789"/>
                    <a:pt x="50047" y="4789"/>
                    <a:pt x="50044" y="4789"/>
                  </a:cubicBezTo>
                  <a:cubicBezTo>
                    <a:pt x="49878" y="4789"/>
                    <a:pt x="49742" y="4660"/>
                    <a:pt x="49737" y="4488"/>
                  </a:cubicBezTo>
                  <a:cubicBezTo>
                    <a:pt x="49732" y="4322"/>
                    <a:pt x="49863" y="4177"/>
                    <a:pt x="50038" y="4172"/>
                  </a:cubicBezTo>
                  <a:cubicBezTo>
                    <a:pt x="50041" y="4172"/>
                    <a:pt x="50044" y="4171"/>
                    <a:pt x="50047" y="4171"/>
                  </a:cubicBezTo>
                  <a:close/>
                  <a:moveTo>
                    <a:pt x="25820" y="5135"/>
                  </a:moveTo>
                  <a:cubicBezTo>
                    <a:pt x="25986" y="5135"/>
                    <a:pt x="26121" y="5264"/>
                    <a:pt x="26131" y="5436"/>
                  </a:cubicBezTo>
                  <a:cubicBezTo>
                    <a:pt x="26131" y="5602"/>
                    <a:pt x="26001" y="5748"/>
                    <a:pt x="25830" y="5753"/>
                  </a:cubicBezTo>
                  <a:cubicBezTo>
                    <a:pt x="25827" y="5753"/>
                    <a:pt x="25824" y="5753"/>
                    <a:pt x="25821" y="5753"/>
                  </a:cubicBezTo>
                  <a:cubicBezTo>
                    <a:pt x="25654" y="5753"/>
                    <a:pt x="25514" y="5619"/>
                    <a:pt x="25514" y="5452"/>
                  </a:cubicBezTo>
                  <a:cubicBezTo>
                    <a:pt x="25504" y="5281"/>
                    <a:pt x="25639" y="5140"/>
                    <a:pt x="25810" y="5135"/>
                  </a:cubicBezTo>
                  <a:cubicBezTo>
                    <a:pt x="25813" y="5135"/>
                    <a:pt x="25816" y="5135"/>
                    <a:pt x="25820" y="5135"/>
                  </a:cubicBezTo>
                  <a:close/>
                  <a:moveTo>
                    <a:pt x="48707" y="5356"/>
                  </a:moveTo>
                  <a:cubicBezTo>
                    <a:pt x="48874" y="5356"/>
                    <a:pt x="49010" y="5490"/>
                    <a:pt x="49014" y="5657"/>
                  </a:cubicBezTo>
                  <a:cubicBezTo>
                    <a:pt x="49019" y="5828"/>
                    <a:pt x="48889" y="5969"/>
                    <a:pt x="48718" y="5974"/>
                  </a:cubicBezTo>
                  <a:cubicBezTo>
                    <a:pt x="48715" y="5974"/>
                    <a:pt x="48712" y="5974"/>
                    <a:pt x="48709" y="5974"/>
                  </a:cubicBezTo>
                  <a:cubicBezTo>
                    <a:pt x="48542" y="5974"/>
                    <a:pt x="48402" y="5845"/>
                    <a:pt x="48397" y="5677"/>
                  </a:cubicBezTo>
                  <a:cubicBezTo>
                    <a:pt x="48392" y="5507"/>
                    <a:pt x="48528" y="5361"/>
                    <a:pt x="48698" y="5356"/>
                  </a:cubicBezTo>
                  <a:cubicBezTo>
                    <a:pt x="48701" y="5356"/>
                    <a:pt x="48704" y="5356"/>
                    <a:pt x="48707" y="5356"/>
                  </a:cubicBezTo>
                  <a:close/>
                  <a:moveTo>
                    <a:pt x="33156" y="5627"/>
                  </a:moveTo>
                  <a:cubicBezTo>
                    <a:pt x="33319" y="5627"/>
                    <a:pt x="33455" y="5759"/>
                    <a:pt x="33460" y="5923"/>
                  </a:cubicBezTo>
                  <a:cubicBezTo>
                    <a:pt x="33465" y="6094"/>
                    <a:pt x="33329" y="6240"/>
                    <a:pt x="33158" y="6245"/>
                  </a:cubicBezTo>
                  <a:cubicBezTo>
                    <a:pt x="33155" y="6245"/>
                    <a:pt x="33152" y="6245"/>
                    <a:pt x="33149" y="6245"/>
                  </a:cubicBezTo>
                  <a:cubicBezTo>
                    <a:pt x="32983" y="6245"/>
                    <a:pt x="32847" y="6111"/>
                    <a:pt x="32842" y="5943"/>
                  </a:cubicBezTo>
                  <a:cubicBezTo>
                    <a:pt x="32837" y="5773"/>
                    <a:pt x="32973" y="5627"/>
                    <a:pt x="33138" y="5627"/>
                  </a:cubicBezTo>
                  <a:cubicBezTo>
                    <a:pt x="33144" y="5627"/>
                    <a:pt x="33150" y="5627"/>
                    <a:pt x="33156" y="5627"/>
                  </a:cubicBezTo>
                  <a:close/>
                  <a:moveTo>
                    <a:pt x="54133" y="4111"/>
                  </a:moveTo>
                  <a:cubicBezTo>
                    <a:pt x="54167" y="4111"/>
                    <a:pt x="54200" y="4114"/>
                    <a:pt x="54235" y="4121"/>
                  </a:cubicBezTo>
                  <a:cubicBezTo>
                    <a:pt x="54501" y="4172"/>
                    <a:pt x="54671" y="4428"/>
                    <a:pt x="54616" y="4694"/>
                  </a:cubicBezTo>
                  <a:cubicBezTo>
                    <a:pt x="54581" y="4874"/>
                    <a:pt x="54445" y="5015"/>
                    <a:pt x="54280" y="5060"/>
                  </a:cubicBezTo>
                  <a:cubicBezTo>
                    <a:pt x="54325" y="5165"/>
                    <a:pt x="54350" y="5281"/>
                    <a:pt x="54360" y="5401"/>
                  </a:cubicBezTo>
                  <a:cubicBezTo>
                    <a:pt x="54390" y="5974"/>
                    <a:pt x="53953" y="6470"/>
                    <a:pt x="53376" y="6506"/>
                  </a:cubicBezTo>
                  <a:cubicBezTo>
                    <a:pt x="53357" y="6507"/>
                    <a:pt x="53339" y="6507"/>
                    <a:pt x="53320" y="6507"/>
                  </a:cubicBezTo>
                  <a:cubicBezTo>
                    <a:pt x="52767" y="6507"/>
                    <a:pt x="52301" y="6080"/>
                    <a:pt x="52272" y="5522"/>
                  </a:cubicBezTo>
                  <a:cubicBezTo>
                    <a:pt x="52237" y="4945"/>
                    <a:pt x="52679" y="4448"/>
                    <a:pt x="53251" y="4413"/>
                  </a:cubicBezTo>
                  <a:cubicBezTo>
                    <a:pt x="53266" y="4412"/>
                    <a:pt x="53280" y="4412"/>
                    <a:pt x="53295" y="4412"/>
                  </a:cubicBezTo>
                  <a:cubicBezTo>
                    <a:pt x="53428" y="4412"/>
                    <a:pt x="53550" y="4433"/>
                    <a:pt x="53667" y="4478"/>
                  </a:cubicBezTo>
                  <a:cubicBezTo>
                    <a:pt x="53724" y="4260"/>
                    <a:pt x="53916" y="4111"/>
                    <a:pt x="54133" y="4111"/>
                  </a:cubicBezTo>
                  <a:close/>
                  <a:moveTo>
                    <a:pt x="31213" y="6626"/>
                  </a:moveTo>
                  <a:cubicBezTo>
                    <a:pt x="31371" y="6626"/>
                    <a:pt x="31507" y="6757"/>
                    <a:pt x="31512" y="6922"/>
                  </a:cubicBezTo>
                  <a:cubicBezTo>
                    <a:pt x="31517" y="7093"/>
                    <a:pt x="31382" y="7233"/>
                    <a:pt x="31211" y="7243"/>
                  </a:cubicBezTo>
                  <a:cubicBezTo>
                    <a:pt x="31040" y="7243"/>
                    <a:pt x="30900" y="7113"/>
                    <a:pt x="30895" y="6942"/>
                  </a:cubicBezTo>
                  <a:cubicBezTo>
                    <a:pt x="30890" y="6772"/>
                    <a:pt x="31020" y="6626"/>
                    <a:pt x="31196" y="6626"/>
                  </a:cubicBezTo>
                  <a:cubicBezTo>
                    <a:pt x="31202" y="6626"/>
                    <a:pt x="31207" y="6626"/>
                    <a:pt x="31213" y="6626"/>
                  </a:cubicBezTo>
                  <a:close/>
                  <a:moveTo>
                    <a:pt x="34172" y="7976"/>
                  </a:moveTo>
                  <a:cubicBezTo>
                    <a:pt x="34343" y="7976"/>
                    <a:pt x="34479" y="8105"/>
                    <a:pt x="34484" y="8272"/>
                  </a:cubicBezTo>
                  <a:cubicBezTo>
                    <a:pt x="34489" y="8443"/>
                    <a:pt x="34353" y="8589"/>
                    <a:pt x="34182" y="8594"/>
                  </a:cubicBezTo>
                  <a:cubicBezTo>
                    <a:pt x="34179" y="8594"/>
                    <a:pt x="34176" y="8594"/>
                    <a:pt x="34173" y="8594"/>
                  </a:cubicBezTo>
                  <a:cubicBezTo>
                    <a:pt x="34007" y="8594"/>
                    <a:pt x="33871" y="8460"/>
                    <a:pt x="33866" y="8292"/>
                  </a:cubicBezTo>
                  <a:cubicBezTo>
                    <a:pt x="33861" y="8122"/>
                    <a:pt x="33997" y="7981"/>
                    <a:pt x="34162" y="7976"/>
                  </a:cubicBezTo>
                  <a:cubicBezTo>
                    <a:pt x="34166" y="7976"/>
                    <a:pt x="34169" y="7976"/>
                    <a:pt x="34172" y="7976"/>
                  </a:cubicBezTo>
                  <a:close/>
                  <a:moveTo>
                    <a:pt x="1" y="1"/>
                  </a:moveTo>
                  <a:cubicBezTo>
                    <a:pt x="914" y="899"/>
                    <a:pt x="2139" y="1637"/>
                    <a:pt x="3379" y="1958"/>
                  </a:cubicBezTo>
                  <a:cubicBezTo>
                    <a:pt x="2244" y="2746"/>
                    <a:pt x="1190" y="4227"/>
                    <a:pt x="944" y="5587"/>
                  </a:cubicBezTo>
                  <a:cubicBezTo>
                    <a:pt x="2335" y="5010"/>
                    <a:pt x="3851" y="4036"/>
                    <a:pt x="4578" y="2721"/>
                  </a:cubicBezTo>
                  <a:cubicBezTo>
                    <a:pt x="7028" y="3218"/>
                    <a:pt x="9332" y="4147"/>
                    <a:pt x="11585" y="5226"/>
                  </a:cubicBezTo>
                  <a:cubicBezTo>
                    <a:pt x="11920" y="5209"/>
                    <a:pt x="12254" y="5201"/>
                    <a:pt x="12587" y="5201"/>
                  </a:cubicBezTo>
                  <a:cubicBezTo>
                    <a:pt x="17641" y="5201"/>
                    <a:pt x="22565" y="7059"/>
                    <a:pt x="27391" y="8669"/>
                  </a:cubicBezTo>
                  <a:cubicBezTo>
                    <a:pt x="30082" y="9562"/>
                    <a:pt x="32877" y="10396"/>
                    <a:pt x="35688" y="10797"/>
                  </a:cubicBezTo>
                  <a:cubicBezTo>
                    <a:pt x="36823" y="10962"/>
                    <a:pt x="37960" y="11055"/>
                    <a:pt x="39091" y="11055"/>
                  </a:cubicBezTo>
                  <a:cubicBezTo>
                    <a:pt x="40135" y="11055"/>
                    <a:pt x="41174" y="10975"/>
                    <a:pt x="42203" y="10797"/>
                  </a:cubicBezTo>
                  <a:cubicBezTo>
                    <a:pt x="42750" y="10702"/>
                    <a:pt x="43292" y="10581"/>
                    <a:pt x="43829" y="10426"/>
                  </a:cubicBezTo>
                  <a:cubicBezTo>
                    <a:pt x="46234" y="9748"/>
                    <a:pt x="48342" y="8453"/>
                    <a:pt x="50846" y="7951"/>
                  </a:cubicBezTo>
                  <a:cubicBezTo>
                    <a:pt x="52281" y="7664"/>
                    <a:pt x="53747" y="7517"/>
                    <a:pt x="55213" y="7517"/>
                  </a:cubicBezTo>
                  <a:cubicBezTo>
                    <a:pt x="55824" y="7517"/>
                    <a:pt x="56436" y="7543"/>
                    <a:pt x="57045" y="7595"/>
                  </a:cubicBezTo>
                  <a:cubicBezTo>
                    <a:pt x="57577" y="7163"/>
                    <a:pt x="58084" y="6706"/>
                    <a:pt x="58576" y="6230"/>
                  </a:cubicBezTo>
                  <a:cubicBezTo>
                    <a:pt x="59530" y="5296"/>
                    <a:pt x="60408" y="4282"/>
                    <a:pt x="61191" y="3203"/>
                  </a:cubicBezTo>
                  <a:cubicBezTo>
                    <a:pt x="59364" y="2299"/>
                    <a:pt x="57281" y="2089"/>
                    <a:pt x="55248" y="2013"/>
                  </a:cubicBezTo>
                  <a:cubicBezTo>
                    <a:pt x="54580" y="1989"/>
                    <a:pt x="53911" y="1977"/>
                    <a:pt x="53243" y="1977"/>
                  </a:cubicBezTo>
                  <a:cubicBezTo>
                    <a:pt x="47891" y="1977"/>
                    <a:pt x="42535" y="2708"/>
                    <a:pt x="37194" y="3283"/>
                  </a:cubicBezTo>
                  <a:cubicBezTo>
                    <a:pt x="33761" y="3655"/>
                    <a:pt x="30338" y="3961"/>
                    <a:pt x="26924" y="3961"/>
                  </a:cubicBezTo>
                  <a:cubicBezTo>
                    <a:pt x="26885" y="3961"/>
                    <a:pt x="26846" y="3961"/>
                    <a:pt x="26807" y="3961"/>
                  </a:cubicBezTo>
                  <a:cubicBezTo>
                    <a:pt x="24407" y="3961"/>
                    <a:pt x="22012" y="3809"/>
                    <a:pt x="19621" y="3429"/>
                  </a:cubicBezTo>
                  <a:cubicBezTo>
                    <a:pt x="15634" y="2791"/>
                    <a:pt x="11625" y="1509"/>
                    <a:pt x="7644" y="1509"/>
                  </a:cubicBezTo>
                  <a:cubicBezTo>
                    <a:pt x="6643" y="1509"/>
                    <a:pt x="5645" y="1590"/>
                    <a:pt x="4649" y="1782"/>
                  </a:cubicBezTo>
                  <a:cubicBezTo>
                    <a:pt x="4619" y="1602"/>
                    <a:pt x="4458" y="1456"/>
                    <a:pt x="4332" y="1321"/>
                  </a:cubicBezTo>
                  <a:cubicBezTo>
                    <a:pt x="3795" y="764"/>
                    <a:pt x="3068" y="412"/>
                    <a:pt x="2310" y="221"/>
                  </a:cubicBezTo>
                  <a:cubicBezTo>
                    <a:pt x="1562" y="36"/>
                    <a:pt x="779" y="1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7" name="Google Shape;1917;p10"/>
            <p:cNvSpPr/>
            <p:nvPr/>
          </p:nvSpPr>
          <p:spPr>
            <a:xfrm>
              <a:off x="1227550" y="2861125"/>
              <a:ext cx="602600" cy="200550"/>
            </a:xfrm>
            <a:custGeom>
              <a:rect b="b" l="l" r="r" t="t"/>
              <a:pathLst>
                <a:path extrusionOk="0" h="8022" w="24104">
                  <a:moveTo>
                    <a:pt x="1002" y="1"/>
                  </a:moveTo>
                  <a:cubicBezTo>
                    <a:pt x="669" y="1"/>
                    <a:pt x="335" y="9"/>
                    <a:pt x="0" y="26"/>
                  </a:cubicBezTo>
                  <a:cubicBezTo>
                    <a:pt x="2686" y="1306"/>
                    <a:pt x="5296" y="2796"/>
                    <a:pt x="8001" y="4026"/>
                  </a:cubicBezTo>
                  <a:cubicBezTo>
                    <a:pt x="12764" y="6184"/>
                    <a:pt x="17894" y="7540"/>
                    <a:pt x="23099" y="8021"/>
                  </a:cubicBezTo>
                  <a:cubicBezTo>
                    <a:pt x="23360" y="7188"/>
                    <a:pt x="23697" y="6375"/>
                    <a:pt x="24103" y="5597"/>
                  </a:cubicBezTo>
                  <a:cubicBezTo>
                    <a:pt x="21292" y="5196"/>
                    <a:pt x="18497" y="4362"/>
                    <a:pt x="15806" y="3469"/>
                  </a:cubicBezTo>
                  <a:cubicBezTo>
                    <a:pt x="10980" y="1859"/>
                    <a:pt x="6056" y="1"/>
                    <a:pt x="10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8" name="Google Shape;1918;p10"/>
            <p:cNvSpPr/>
            <p:nvPr/>
          </p:nvSpPr>
          <p:spPr>
            <a:xfrm>
              <a:off x="1947325" y="2919050"/>
              <a:ext cx="416750" cy="146650"/>
            </a:xfrm>
            <a:custGeom>
              <a:rect b="b" l="l" r="r" t="t"/>
              <a:pathLst>
                <a:path extrusionOk="0" h="5866" w="16670">
                  <a:moveTo>
                    <a:pt x="14837" y="0"/>
                  </a:moveTo>
                  <a:cubicBezTo>
                    <a:pt x="13371" y="0"/>
                    <a:pt x="11905" y="147"/>
                    <a:pt x="10470" y="434"/>
                  </a:cubicBezTo>
                  <a:cubicBezTo>
                    <a:pt x="7966" y="936"/>
                    <a:pt x="5858" y="2231"/>
                    <a:pt x="3453" y="2909"/>
                  </a:cubicBezTo>
                  <a:cubicBezTo>
                    <a:pt x="2916" y="3064"/>
                    <a:pt x="2374" y="3185"/>
                    <a:pt x="1827" y="3280"/>
                  </a:cubicBezTo>
                  <a:cubicBezTo>
                    <a:pt x="1285" y="4179"/>
                    <a:pt x="673" y="5047"/>
                    <a:pt x="0" y="5865"/>
                  </a:cubicBezTo>
                  <a:cubicBezTo>
                    <a:pt x="3187" y="5740"/>
                    <a:pt x="6355" y="5218"/>
                    <a:pt x="9366" y="4174"/>
                  </a:cubicBezTo>
                  <a:cubicBezTo>
                    <a:pt x="12011" y="3260"/>
                    <a:pt x="14501" y="1860"/>
                    <a:pt x="16669" y="78"/>
                  </a:cubicBezTo>
                  <a:cubicBezTo>
                    <a:pt x="16060" y="26"/>
                    <a:pt x="15448" y="0"/>
                    <a:pt x="148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9" name="Google Shape;1919;p10"/>
            <p:cNvSpPr/>
            <p:nvPr/>
          </p:nvSpPr>
          <p:spPr>
            <a:xfrm>
              <a:off x="2279600" y="2833875"/>
              <a:ext cx="25125" cy="23775"/>
            </a:xfrm>
            <a:custGeom>
              <a:rect b="b" l="l" r="r" t="t"/>
              <a:pathLst>
                <a:path extrusionOk="0" h="951" w="1005">
                  <a:moveTo>
                    <a:pt x="466" y="1"/>
                  </a:moveTo>
                  <a:cubicBezTo>
                    <a:pt x="249" y="1"/>
                    <a:pt x="57" y="150"/>
                    <a:pt x="0" y="368"/>
                  </a:cubicBezTo>
                  <a:cubicBezTo>
                    <a:pt x="276" y="463"/>
                    <a:pt x="502" y="679"/>
                    <a:pt x="613" y="950"/>
                  </a:cubicBezTo>
                  <a:cubicBezTo>
                    <a:pt x="778" y="905"/>
                    <a:pt x="914" y="764"/>
                    <a:pt x="949" y="584"/>
                  </a:cubicBezTo>
                  <a:cubicBezTo>
                    <a:pt x="1004" y="318"/>
                    <a:pt x="834" y="62"/>
                    <a:pt x="568" y="11"/>
                  </a:cubicBezTo>
                  <a:cubicBezTo>
                    <a:pt x="533" y="4"/>
                    <a:pt x="500" y="1"/>
                    <a:pt x="46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0" name="Google Shape;1920;p10"/>
            <p:cNvSpPr/>
            <p:nvPr/>
          </p:nvSpPr>
          <p:spPr>
            <a:xfrm>
              <a:off x="2278100" y="2843050"/>
              <a:ext cx="16825" cy="15225"/>
            </a:xfrm>
            <a:custGeom>
              <a:rect b="b" l="l" r="r" t="t"/>
              <a:pathLst>
                <a:path extrusionOk="0" h="609" w="673">
                  <a:moveTo>
                    <a:pt x="60" y="1"/>
                  </a:moveTo>
                  <a:cubicBezTo>
                    <a:pt x="55" y="6"/>
                    <a:pt x="55" y="16"/>
                    <a:pt x="55" y="26"/>
                  </a:cubicBezTo>
                  <a:cubicBezTo>
                    <a:pt x="0" y="287"/>
                    <a:pt x="171" y="543"/>
                    <a:pt x="437" y="598"/>
                  </a:cubicBezTo>
                  <a:cubicBezTo>
                    <a:pt x="466" y="605"/>
                    <a:pt x="496" y="609"/>
                    <a:pt x="526" y="609"/>
                  </a:cubicBezTo>
                  <a:cubicBezTo>
                    <a:pt x="578" y="609"/>
                    <a:pt x="628" y="599"/>
                    <a:pt x="673" y="583"/>
                  </a:cubicBezTo>
                  <a:cubicBezTo>
                    <a:pt x="562" y="312"/>
                    <a:pt x="336" y="96"/>
                    <a:pt x="6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1" name="Google Shape;1921;p10"/>
            <p:cNvSpPr/>
            <p:nvPr/>
          </p:nvSpPr>
          <p:spPr>
            <a:xfrm>
              <a:off x="2243825" y="2841400"/>
              <a:ext cx="53875" cy="52425"/>
            </a:xfrm>
            <a:custGeom>
              <a:rect b="b" l="l" r="r" t="t"/>
              <a:pathLst>
                <a:path extrusionOk="0" h="2097" w="2155">
                  <a:moveTo>
                    <a:pt x="1059" y="1"/>
                  </a:moveTo>
                  <a:cubicBezTo>
                    <a:pt x="1044" y="1"/>
                    <a:pt x="1030" y="1"/>
                    <a:pt x="1015" y="2"/>
                  </a:cubicBezTo>
                  <a:cubicBezTo>
                    <a:pt x="443" y="37"/>
                    <a:pt x="1" y="534"/>
                    <a:pt x="36" y="1111"/>
                  </a:cubicBezTo>
                  <a:cubicBezTo>
                    <a:pt x="65" y="1669"/>
                    <a:pt x="531" y="2096"/>
                    <a:pt x="1084" y="2096"/>
                  </a:cubicBezTo>
                  <a:cubicBezTo>
                    <a:pt x="1103" y="2096"/>
                    <a:pt x="1121" y="2096"/>
                    <a:pt x="1140" y="2095"/>
                  </a:cubicBezTo>
                  <a:cubicBezTo>
                    <a:pt x="1717" y="2059"/>
                    <a:pt x="2154" y="1563"/>
                    <a:pt x="2124" y="985"/>
                  </a:cubicBezTo>
                  <a:cubicBezTo>
                    <a:pt x="2114" y="870"/>
                    <a:pt x="2089" y="754"/>
                    <a:pt x="2044" y="649"/>
                  </a:cubicBezTo>
                  <a:cubicBezTo>
                    <a:pt x="1999" y="665"/>
                    <a:pt x="1949" y="675"/>
                    <a:pt x="1897" y="675"/>
                  </a:cubicBezTo>
                  <a:cubicBezTo>
                    <a:pt x="1867" y="675"/>
                    <a:pt x="1837" y="671"/>
                    <a:pt x="1808" y="664"/>
                  </a:cubicBezTo>
                  <a:cubicBezTo>
                    <a:pt x="1542" y="609"/>
                    <a:pt x="1371" y="353"/>
                    <a:pt x="1426" y="92"/>
                  </a:cubicBezTo>
                  <a:cubicBezTo>
                    <a:pt x="1426" y="82"/>
                    <a:pt x="1426" y="72"/>
                    <a:pt x="1431" y="67"/>
                  </a:cubicBezTo>
                  <a:cubicBezTo>
                    <a:pt x="1314" y="22"/>
                    <a:pt x="1192" y="1"/>
                    <a:pt x="105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2" name="Google Shape;1922;p10"/>
            <p:cNvSpPr/>
            <p:nvPr/>
          </p:nvSpPr>
          <p:spPr>
            <a:xfrm>
              <a:off x="2181225" y="2835400"/>
              <a:ext cx="15700" cy="15475"/>
            </a:xfrm>
            <a:custGeom>
              <a:rect b="b" l="l" r="r" t="t"/>
              <a:pathLst>
                <a:path extrusionOk="0" h="619" w="628">
                  <a:moveTo>
                    <a:pt x="315" y="0"/>
                  </a:moveTo>
                  <a:cubicBezTo>
                    <a:pt x="312" y="0"/>
                    <a:pt x="309" y="1"/>
                    <a:pt x="306" y="1"/>
                  </a:cubicBezTo>
                  <a:cubicBezTo>
                    <a:pt x="131" y="6"/>
                    <a:pt x="0" y="151"/>
                    <a:pt x="5" y="317"/>
                  </a:cubicBezTo>
                  <a:cubicBezTo>
                    <a:pt x="10" y="489"/>
                    <a:pt x="146" y="618"/>
                    <a:pt x="312" y="618"/>
                  </a:cubicBezTo>
                  <a:cubicBezTo>
                    <a:pt x="315" y="618"/>
                    <a:pt x="318" y="618"/>
                    <a:pt x="321" y="618"/>
                  </a:cubicBezTo>
                  <a:cubicBezTo>
                    <a:pt x="492" y="613"/>
                    <a:pt x="628" y="472"/>
                    <a:pt x="623" y="302"/>
                  </a:cubicBezTo>
                  <a:cubicBezTo>
                    <a:pt x="618" y="134"/>
                    <a:pt x="477" y="0"/>
                    <a:pt x="3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3" name="Google Shape;1923;p10"/>
            <p:cNvSpPr/>
            <p:nvPr/>
          </p:nvSpPr>
          <p:spPr>
            <a:xfrm>
              <a:off x="2147725" y="2865025"/>
              <a:ext cx="15700" cy="15450"/>
            </a:xfrm>
            <a:custGeom>
              <a:rect b="b" l="l" r="r" t="t"/>
              <a:pathLst>
                <a:path extrusionOk="0" h="618" w="628">
                  <a:moveTo>
                    <a:pt x="315" y="0"/>
                  </a:moveTo>
                  <a:cubicBezTo>
                    <a:pt x="312" y="0"/>
                    <a:pt x="309" y="0"/>
                    <a:pt x="306" y="0"/>
                  </a:cubicBezTo>
                  <a:cubicBezTo>
                    <a:pt x="136" y="5"/>
                    <a:pt x="0" y="151"/>
                    <a:pt x="5" y="321"/>
                  </a:cubicBezTo>
                  <a:cubicBezTo>
                    <a:pt x="10" y="489"/>
                    <a:pt x="150" y="618"/>
                    <a:pt x="317" y="618"/>
                  </a:cubicBezTo>
                  <a:cubicBezTo>
                    <a:pt x="320" y="618"/>
                    <a:pt x="323" y="618"/>
                    <a:pt x="326" y="618"/>
                  </a:cubicBezTo>
                  <a:cubicBezTo>
                    <a:pt x="497" y="613"/>
                    <a:pt x="627" y="472"/>
                    <a:pt x="622" y="301"/>
                  </a:cubicBezTo>
                  <a:cubicBezTo>
                    <a:pt x="618" y="134"/>
                    <a:pt x="482" y="0"/>
                    <a:pt x="3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4" name="Google Shape;1924;p10"/>
            <p:cNvSpPr/>
            <p:nvPr/>
          </p:nvSpPr>
          <p:spPr>
            <a:xfrm>
              <a:off x="1784450" y="2930525"/>
              <a:ext cx="15700" cy="15450"/>
            </a:xfrm>
            <a:custGeom>
              <a:rect b="b" l="l" r="r" t="t"/>
              <a:pathLst>
                <a:path extrusionOk="0" h="618" w="628">
                  <a:moveTo>
                    <a:pt x="311" y="0"/>
                  </a:moveTo>
                  <a:cubicBezTo>
                    <a:pt x="308" y="0"/>
                    <a:pt x="305" y="0"/>
                    <a:pt x="301" y="0"/>
                  </a:cubicBezTo>
                  <a:cubicBezTo>
                    <a:pt x="136" y="5"/>
                    <a:pt x="0" y="146"/>
                    <a:pt x="5" y="316"/>
                  </a:cubicBezTo>
                  <a:cubicBezTo>
                    <a:pt x="10" y="484"/>
                    <a:pt x="146" y="618"/>
                    <a:pt x="312" y="618"/>
                  </a:cubicBezTo>
                  <a:cubicBezTo>
                    <a:pt x="315" y="618"/>
                    <a:pt x="318" y="618"/>
                    <a:pt x="321" y="618"/>
                  </a:cubicBezTo>
                  <a:cubicBezTo>
                    <a:pt x="492" y="613"/>
                    <a:pt x="628" y="467"/>
                    <a:pt x="623" y="296"/>
                  </a:cubicBezTo>
                  <a:cubicBezTo>
                    <a:pt x="618" y="129"/>
                    <a:pt x="482" y="0"/>
                    <a:pt x="3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5" name="Google Shape;1925;p10"/>
            <p:cNvSpPr/>
            <p:nvPr/>
          </p:nvSpPr>
          <p:spPr>
            <a:xfrm>
              <a:off x="1758850" y="2871775"/>
              <a:ext cx="15700" cy="15475"/>
            </a:xfrm>
            <a:custGeom>
              <a:rect b="b" l="l" r="r" t="t"/>
              <a:pathLst>
                <a:path extrusionOk="0" h="619" w="628">
                  <a:moveTo>
                    <a:pt x="319" y="1"/>
                  </a:moveTo>
                  <a:cubicBezTo>
                    <a:pt x="313" y="1"/>
                    <a:pt x="307" y="1"/>
                    <a:pt x="301" y="1"/>
                  </a:cubicBezTo>
                  <a:cubicBezTo>
                    <a:pt x="136" y="1"/>
                    <a:pt x="0" y="147"/>
                    <a:pt x="5" y="317"/>
                  </a:cubicBezTo>
                  <a:cubicBezTo>
                    <a:pt x="10" y="485"/>
                    <a:pt x="146" y="619"/>
                    <a:pt x="312" y="619"/>
                  </a:cubicBezTo>
                  <a:cubicBezTo>
                    <a:pt x="315" y="619"/>
                    <a:pt x="318" y="619"/>
                    <a:pt x="321" y="619"/>
                  </a:cubicBezTo>
                  <a:cubicBezTo>
                    <a:pt x="492" y="614"/>
                    <a:pt x="628" y="468"/>
                    <a:pt x="623" y="297"/>
                  </a:cubicBezTo>
                  <a:cubicBezTo>
                    <a:pt x="618" y="133"/>
                    <a:pt x="482" y="1"/>
                    <a:pt x="3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6" name="Google Shape;1926;p10"/>
            <p:cNvSpPr/>
            <p:nvPr/>
          </p:nvSpPr>
          <p:spPr>
            <a:xfrm>
              <a:off x="1710150" y="2896750"/>
              <a:ext cx="15725" cy="15475"/>
            </a:xfrm>
            <a:custGeom>
              <a:rect b="b" l="l" r="r" t="t"/>
              <a:pathLst>
                <a:path extrusionOk="0" h="619" w="629">
                  <a:moveTo>
                    <a:pt x="324" y="1"/>
                  </a:moveTo>
                  <a:cubicBezTo>
                    <a:pt x="318" y="1"/>
                    <a:pt x="313" y="1"/>
                    <a:pt x="307" y="1"/>
                  </a:cubicBezTo>
                  <a:cubicBezTo>
                    <a:pt x="131" y="1"/>
                    <a:pt x="1" y="147"/>
                    <a:pt x="6" y="317"/>
                  </a:cubicBezTo>
                  <a:cubicBezTo>
                    <a:pt x="11" y="488"/>
                    <a:pt x="151" y="618"/>
                    <a:pt x="322" y="618"/>
                  </a:cubicBezTo>
                  <a:cubicBezTo>
                    <a:pt x="493" y="608"/>
                    <a:pt x="628" y="468"/>
                    <a:pt x="623" y="297"/>
                  </a:cubicBezTo>
                  <a:cubicBezTo>
                    <a:pt x="618" y="132"/>
                    <a:pt x="482" y="1"/>
                    <a:pt x="3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7" name="Google Shape;1927;p10"/>
            <p:cNvSpPr/>
            <p:nvPr/>
          </p:nvSpPr>
          <p:spPr>
            <a:xfrm>
              <a:off x="1575500" y="2859500"/>
              <a:ext cx="15725" cy="15450"/>
            </a:xfrm>
            <a:custGeom>
              <a:rect b="b" l="l" r="r" t="t"/>
              <a:pathLst>
                <a:path extrusionOk="0" h="618" w="629">
                  <a:moveTo>
                    <a:pt x="317" y="0"/>
                  </a:moveTo>
                  <a:cubicBezTo>
                    <a:pt x="313" y="0"/>
                    <a:pt x="310" y="0"/>
                    <a:pt x="307" y="0"/>
                  </a:cubicBezTo>
                  <a:cubicBezTo>
                    <a:pt x="136" y="5"/>
                    <a:pt x="1" y="146"/>
                    <a:pt x="11" y="317"/>
                  </a:cubicBezTo>
                  <a:cubicBezTo>
                    <a:pt x="11" y="484"/>
                    <a:pt x="151" y="618"/>
                    <a:pt x="318" y="618"/>
                  </a:cubicBezTo>
                  <a:cubicBezTo>
                    <a:pt x="321" y="618"/>
                    <a:pt x="324" y="618"/>
                    <a:pt x="327" y="618"/>
                  </a:cubicBezTo>
                  <a:cubicBezTo>
                    <a:pt x="498" y="613"/>
                    <a:pt x="628" y="467"/>
                    <a:pt x="628" y="301"/>
                  </a:cubicBezTo>
                  <a:cubicBezTo>
                    <a:pt x="618" y="129"/>
                    <a:pt x="483" y="0"/>
                    <a:pt x="3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8" name="Google Shape;1928;p10"/>
            <p:cNvSpPr/>
            <p:nvPr/>
          </p:nvSpPr>
          <p:spPr>
            <a:xfrm>
              <a:off x="1611025" y="2813200"/>
              <a:ext cx="256750" cy="16950"/>
            </a:xfrm>
            <a:custGeom>
              <a:rect b="b" l="l" r="r" t="t"/>
              <a:pathLst>
                <a:path extrusionOk="0" fill="none" h="678" w="10270">
                  <a:moveTo>
                    <a:pt x="10270" y="0"/>
                  </a:moveTo>
                  <a:cubicBezTo>
                    <a:pt x="6837" y="372"/>
                    <a:pt x="3414" y="678"/>
                    <a:pt x="0" y="678"/>
                  </a:cubicBezTo>
                </a:path>
              </a:pathLst>
            </a:custGeom>
            <a:solidFill>
              <a:schemeClr val="accent6"/>
            </a:solidFill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9" name="Google Shape;1929;p10"/>
            <p:cNvSpPr/>
            <p:nvPr/>
          </p:nvSpPr>
          <p:spPr>
            <a:xfrm>
              <a:off x="1002925" y="2799525"/>
              <a:ext cx="24375" cy="28500"/>
            </a:xfrm>
            <a:custGeom>
              <a:rect b="b" l="l" r="r" t="t"/>
              <a:pathLst>
                <a:path extrusionOk="0" fill="none" h="1140" w="975">
                  <a:moveTo>
                    <a:pt x="1" y="1139"/>
                  </a:moveTo>
                  <a:cubicBezTo>
                    <a:pt x="387" y="823"/>
                    <a:pt x="719" y="432"/>
                    <a:pt x="975" y="0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0" name="Google Shape;1930;p10"/>
            <p:cNvSpPr/>
            <p:nvPr/>
          </p:nvSpPr>
          <p:spPr>
            <a:xfrm>
              <a:off x="1947325" y="2966775"/>
              <a:ext cx="64525" cy="98925"/>
            </a:xfrm>
            <a:custGeom>
              <a:rect b="b" l="l" r="r" t="t"/>
              <a:pathLst>
                <a:path extrusionOk="0" fill="none" h="3957" w="2581">
                  <a:moveTo>
                    <a:pt x="0" y="3956"/>
                  </a:moveTo>
                  <a:cubicBezTo>
                    <a:pt x="673" y="3138"/>
                    <a:pt x="1285" y="2270"/>
                    <a:pt x="1827" y="1371"/>
                  </a:cubicBezTo>
                  <a:cubicBezTo>
                    <a:pt x="2098" y="924"/>
                    <a:pt x="2349" y="468"/>
                    <a:pt x="2580" y="1"/>
                  </a:cubicBezTo>
                </a:path>
              </a:pathLst>
            </a:custGeom>
            <a:solidFill>
              <a:schemeClr val="accent6"/>
            </a:solidFill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1" name="Google Shape;1931;p10"/>
            <p:cNvSpPr/>
            <p:nvPr/>
          </p:nvSpPr>
          <p:spPr>
            <a:xfrm>
              <a:off x="1805025" y="2955375"/>
              <a:ext cx="53350" cy="106300"/>
            </a:xfrm>
            <a:custGeom>
              <a:rect b="b" l="l" r="r" t="t"/>
              <a:pathLst>
                <a:path extrusionOk="0" fill="none" h="4252" w="2134">
                  <a:moveTo>
                    <a:pt x="2133" y="0"/>
                  </a:moveTo>
                  <a:cubicBezTo>
                    <a:pt x="1712" y="577"/>
                    <a:pt x="1330" y="1190"/>
                    <a:pt x="1004" y="1827"/>
                  </a:cubicBezTo>
                  <a:cubicBezTo>
                    <a:pt x="598" y="2605"/>
                    <a:pt x="261" y="3418"/>
                    <a:pt x="0" y="4251"/>
                  </a:cubicBezTo>
                </a:path>
              </a:pathLst>
            </a:custGeom>
            <a:solidFill>
              <a:schemeClr val="accent6"/>
            </a:solidFill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2" name="Google Shape;1932;p10"/>
            <p:cNvSpPr/>
            <p:nvPr/>
          </p:nvSpPr>
          <p:spPr>
            <a:xfrm>
              <a:off x="1993000" y="2916600"/>
              <a:ext cx="371075" cy="84475"/>
            </a:xfrm>
            <a:custGeom>
              <a:rect b="b" l="l" r="r" t="t"/>
              <a:pathLst>
                <a:path extrusionOk="0" fill="none" h="3379" w="14843">
                  <a:moveTo>
                    <a:pt x="0" y="3378"/>
                  </a:moveTo>
                  <a:cubicBezTo>
                    <a:pt x="547" y="3283"/>
                    <a:pt x="1089" y="3162"/>
                    <a:pt x="1626" y="3007"/>
                  </a:cubicBezTo>
                  <a:cubicBezTo>
                    <a:pt x="4031" y="2329"/>
                    <a:pt x="6139" y="1034"/>
                    <a:pt x="8643" y="532"/>
                  </a:cubicBezTo>
                  <a:cubicBezTo>
                    <a:pt x="10676" y="126"/>
                    <a:pt x="12774" y="0"/>
                    <a:pt x="14842" y="176"/>
                  </a:cubicBezTo>
                </a:path>
              </a:pathLst>
            </a:custGeom>
            <a:solidFill>
              <a:schemeClr val="accent6"/>
            </a:solidFill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3" name="Google Shape;1933;p10"/>
            <p:cNvSpPr/>
            <p:nvPr/>
          </p:nvSpPr>
          <p:spPr>
            <a:xfrm>
              <a:off x="1227550" y="2854975"/>
              <a:ext cx="602600" cy="146100"/>
            </a:xfrm>
            <a:custGeom>
              <a:rect b="b" l="l" r="r" t="t"/>
              <a:pathLst>
                <a:path extrusionOk="0" fill="none" h="5844" w="24104">
                  <a:moveTo>
                    <a:pt x="0" y="272"/>
                  </a:moveTo>
                  <a:cubicBezTo>
                    <a:pt x="5406" y="1"/>
                    <a:pt x="10661" y="1998"/>
                    <a:pt x="15811" y="3715"/>
                  </a:cubicBezTo>
                  <a:cubicBezTo>
                    <a:pt x="18497" y="4608"/>
                    <a:pt x="21292" y="5442"/>
                    <a:pt x="24103" y="5843"/>
                  </a:cubicBezTo>
                </a:path>
              </a:pathLst>
            </a:custGeom>
            <a:solidFill>
              <a:schemeClr val="accent6"/>
            </a:solidFill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4" name="Google Shape;1934;p10"/>
            <p:cNvSpPr/>
            <p:nvPr/>
          </p:nvSpPr>
          <p:spPr>
            <a:xfrm>
              <a:off x="1657575" y="2734400"/>
              <a:ext cx="126275" cy="41425"/>
            </a:xfrm>
            <a:custGeom>
              <a:rect b="b" l="l" r="r" t="t"/>
              <a:pathLst>
                <a:path extrusionOk="0" fill="none" h="1657" w="5051">
                  <a:moveTo>
                    <a:pt x="1" y="0"/>
                  </a:moveTo>
                  <a:cubicBezTo>
                    <a:pt x="1762" y="271"/>
                    <a:pt x="3474" y="833"/>
                    <a:pt x="5050" y="1656"/>
                  </a:cubicBezTo>
                </a:path>
              </a:pathLst>
            </a:custGeom>
            <a:solidFill>
              <a:schemeClr val="accent6"/>
            </a:solidFill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5" name="Google Shape;1935;p10"/>
            <p:cNvSpPr/>
            <p:nvPr/>
          </p:nvSpPr>
          <p:spPr>
            <a:xfrm>
              <a:off x="1823475" y="3027650"/>
              <a:ext cx="34400" cy="103675"/>
            </a:xfrm>
            <a:custGeom>
              <a:rect b="b" l="l" r="r" t="t"/>
              <a:pathLst>
                <a:path extrusionOk="0" fill="none" h="4147" w="1376">
                  <a:moveTo>
                    <a:pt x="0" y="4146"/>
                  </a:moveTo>
                  <a:cubicBezTo>
                    <a:pt x="211" y="3243"/>
                    <a:pt x="472" y="2354"/>
                    <a:pt x="788" y="1481"/>
                  </a:cubicBezTo>
                  <a:cubicBezTo>
                    <a:pt x="964" y="979"/>
                    <a:pt x="1165" y="487"/>
                    <a:pt x="1375" y="0"/>
                  </a:cubicBezTo>
                </a:path>
              </a:pathLst>
            </a:custGeom>
            <a:solidFill>
              <a:schemeClr val="accent6"/>
            </a:solidFill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6" name="Google Shape;1936;p10"/>
            <p:cNvSpPr/>
            <p:nvPr/>
          </p:nvSpPr>
          <p:spPr>
            <a:xfrm>
              <a:off x="1207225" y="2807675"/>
              <a:ext cx="22100" cy="23875"/>
            </a:xfrm>
            <a:custGeom>
              <a:rect b="b" l="l" r="r" t="t"/>
              <a:pathLst>
                <a:path extrusionOk="0" fill="none" h="955" w="884">
                  <a:moveTo>
                    <a:pt x="0" y="0"/>
                  </a:moveTo>
                  <a:cubicBezTo>
                    <a:pt x="316" y="296"/>
                    <a:pt x="613" y="618"/>
                    <a:pt x="884" y="954"/>
                  </a:cubicBezTo>
                </a:path>
              </a:pathLst>
            </a:custGeom>
            <a:solidFill>
              <a:schemeClr val="accent6"/>
            </a:solidFill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7" name="Google Shape;1937;p10"/>
            <p:cNvSpPr/>
            <p:nvPr/>
          </p:nvSpPr>
          <p:spPr>
            <a:xfrm>
              <a:off x="1230175" y="2806550"/>
              <a:ext cx="23625" cy="22350"/>
            </a:xfrm>
            <a:custGeom>
              <a:rect b="b" l="l" r="r" t="t"/>
              <a:pathLst>
                <a:path extrusionOk="0" fill="none" h="894" w="945">
                  <a:moveTo>
                    <a:pt x="1" y="0"/>
                  </a:moveTo>
                  <a:cubicBezTo>
                    <a:pt x="332" y="281"/>
                    <a:pt x="648" y="582"/>
                    <a:pt x="944" y="894"/>
                  </a:cubicBezTo>
                </a:path>
              </a:pathLst>
            </a:custGeom>
            <a:solidFill>
              <a:schemeClr val="accent6"/>
            </a:solidFill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8" name="Google Shape;1938;p10"/>
            <p:cNvSpPr/>
            <p:nvPr/>
          </p:nvSpPr>
          <p:spPr>
            <a:xfrm>
              <a:off x="2041925" y="2893750"/>
              <a:ext cx="5675" cy="55375"/>
            </a:xfrm>
            <a:custGeom>
              <a:rect b="b" l="l" r="r" t="t"/>
              <a:pathLst>
                <a:path extrusionOk="0" fill="none" h="2215" w="227">
                  <a:moveTo>
                    <a:pt x="1" y="1"/>
                  </a:moveTo>
                  <a:cubicBezTo>
                    <a:pt x="76" y="738"/>
                    <a:pt x="151" y="1476"/>
                    <a:pt x="227" y="2214"/>
                  </a:cubicBezTo>
                </a:path>
              </a:pathLst>
            </a:custGeom>
            <a:solidFill>
              <a:schemeClr val="accent6"/>
            </a:solidFill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9" name="Google Shape;1939;p10"/>
            <p:cNvSpPr/>
            <p:nvPr/>
          </p:nvSpPr>
          <p:spPr>
            <a:xfrm>
              <a:off x="2065775" y="2898900"/>
              <a:ext cx="6800" cy="42925"/>
            </a:xfrm>
            <a:custGeom>
              <a:rect b="b" l="l" r="r" t="t"/>
              <a:pathLst>
                <a:path extrusionOk="0" fill="none" h="1717" w="272">
                  <a:moveTo>
                    <a:pt x="0" y="0"/>
                  </a:moveTo>
                  <a:cubicBezTo>
                    <a:pt x="91" y="573"/>
                    <a:pt x="181" y="1145"/>
                    <a:pt x="271" y="1717"/>
                  </a:cubicBezTo>
                </a:path>
              </a:pathLst>
            </a:custGeom>
            <a:solidFill>
              <a:schemeClr val="accent6"/>
            </a:solidFill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0" name="Google Shape;1940;p10"/>
            <p:cNvSpPr/>
            <p:nvPr/>
          </p:nvSpPr>
          <p:spPr>
            <a:xfrm>
              <a:off x="2092000" y="2893250"/>
              <a:ext cx="5550" cy="36800"/>
            </a:xfrm>
            <a:custGeom>
              <a:rect b="b" l="l" r="r" t="t"/>
              <a:pathLst>
                <a:path extrusionOk="0" fill="none" h="1472" w="222">
                  <a:moveTo>
                    <a:pt x="0" y="1"/>
                  </a:moveTo>
                  <a:cubicBezTo>
                    <a:pt x="76" y="492"/>
                    <a:pt x="146" y="979"/>
                    <a:pt x="221" y="1471"/>
                  </a:cubicBezTo>
                </a:path>
              </a:pathLst>
            </a:custGeom>
            <a:solidFill>
              <a:schemeClr val="accent6"/>
            </a:solidFill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1" name="Google Shape;1941;p10"/>
            <p:cNvSpPr/>
            <p:nvPr/>
          </p:nvSpPr>
          <p:spPr>
            <a:xfrm>
              <a:off x="2312975" y="2873925"/>
              <a:ext cx="93750" cy="20975"/>
            </a:xfrm>
            <a:custGeom>
              <a:rect b="b" l="l" r="r" t="t"/>
              <a:pathLst>
                <a:path extrusionOk="0" fill="none" h="839" w="3750">
                  <a:moveTo>
                    <a:pt x="3750" y="467"/>
                  </a:moveTo>
                  <a:cubicBezTo>
                    <a:pt x="3695" y="482"/>
                    <a:pt x="3634" y="502"/>
                    <a:pt x="3574" y="518"/>
                  </a:cubicBezTo>
                  <a:cubicBezTo>
                    <a:pt x="2385" y="839"/>
                    <a:pt x="1065" y="653"/>
                    <a:pt x="16" y="11"/>
                  </a:cubicBezTo>
                  <a:cubicBezTo>
                    <a:pt x="16" y="11"/>
                    <a:pt x="6" y="6"/>
                    <a:pt x="0" y="1"/>
                  </a:cubicBezTo>
                </a:path>
              </a:pathLst>
            </a:custGeom>
            <a:solidFill>
              <a:schemeClr val="accent6"/>
            </a:solidFill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2" name="Google Shape;1942;p10"/>
            <p:cNvSpPr/>
            <p:nvPr/>
          </p:nvSpPr>
          <p:spPr>
            <a:xfrm>
              <a:off x="2309700" y="2864650"/>
              <a:ext cx="9200" cy="22100"/>
            </a:xfrm>
            <a:custGeom>
              <a:rect b="b" l="l" r="r" t="t"/>
              <a:pathLst>
                <a:path extrusionOk="0" fill="none" h="884" w="368">
                  <a:moveTo>
                    <a:pt x="1" y="883"/>
                  </a:moveTo>
                  <a:cubicBezTo>
                    <a:pt x="31" y="713"/>
                    <a:pt x="76" y="542"/>
                    <a:pt x="147" y="382"/>
                  </a:cubicBezTo>
                  <a:cubicBezTo>
                    <a:pt x="207" y="246"/>
                    <a:pt x="277" y="121"/>
                    <a:pt x="367" y="0"/>
                  </a:cubicBezTo>
                </a:path>
              </a:pathLst>
            </a:custGeom>
            <a:solidFill>
              <a:schemeClr val="accent6"/>
            </a:solidFill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3" name="Google Shape;1943;p10"/>
            <p:cNvSpPr/>
            <p:nvPr/>
          </p:nvSpPr>
          <p:spPr>
            <a:xfrm>
              <a:off x="2237925" y="2799900"/>
              <a:ext cx="48725" cy="42800"/>
            </a:xfrm>
            <a:custGeom>
              <a:rect b="b" l="l" r="r" t="t"/>
              <a:pathLst>
                <a:path extrusionOk="0" fill="none" h="1712" w="1949">
                  <a:moveTo>
                    <a:pt x="1948" y="40"/>
                  </a:moveTo>
                  <a:cubicBezTo>
                    <a:pt x="919" y="0"/>
                    <a:pt x="121" y="778"/>
                    <a:pt x="1" y="1712"/>
                  </a:cubicBezTo>
                </a:path>
              </a:pathLst>
            </a:custGeom>
            <a:noFill/>
            <a:ln cap="rnd" cmpd="sng" w="10425">
              <a:solidFill>
                <a:schemeClr val="accent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44" name="Google Shape;1944;p10"/>
          <p:cNvGrpSpPr/>
          <p:nvPr/>
        </p:nvGrpSpPr>
        <p:grpSpPr>
          <a:xfrm>
            <a:off x="354005" y="2008538"/>
            <a:ext cx="1363184" cy="1295774"/>
            <a:chOff x="522905" y="174900"/>
            <a:chExt cx="1363184" cy="1295774"/>
          </a:xfrm>
        </p:grpSpPr>
        <p:sp>
          <p:nvSpPr>
            <p:cNvPr id="1945" name="Google Shape;1945;p10"/>
            <p:cNvSpPr/>
            <p:nvPr/>
          </p:nvSpPr>
          <p:spPr>
            <a:xfrm>
              <a:off x="827274" y="271039"/>
              <a:ext cx="847440" cy="268972"/>
            </a:xfrm>
            <a:custGeom>
              <a:rect b="b" l="l" r="r" t="t"/>
              <a:pathLst>
                <a:path extrusionOk="0" h="6113" w="19260">
                  <a:moveTo>
                    <a:pt x="3800" y="0"/>
                  </a:moveTo>
                  <a:cubicBezTo>
                    <a:pt x="2305" y="0"/>
                    <a:pt x="813" y="518"/>
                    <a:pt x="1" y="1735"/>
                  </a:cubicBezTo>
                  <a:cubicBezTo>
                    <a:pt x="2029" y="1761"/>
                    <a:pt x="3695" y="3337"/>
                    <a:pt x="5437" y="4371"/>
                  </a:cubicBezTo>
                  <a:cubicBezTo>
                    <a:pt x="7274" y="5460"/>
                    <a:pt x="9399" y="6113"/>
                    <a:pt x="11528" y="6113"/>
                  </a:cubicBezTo>
                  <a:cubicBezTo>
                    <a:pt x="11929" y="6113"/>
                    <a:pt x="12330" y="6090"/>
                    <a:pt x="12730" y="6042"/>
                  </a:cubicBezTo>
                  <a:cubicBezTo>
                    <a:pt x="15249" y="5741"/>
                    <a:pt x="17839" y="4340"/>
                    <a:pt x="19260" y="2237"/>
                  </a:cubicBezTo>
                  <a:lnTo>
                    <a:pt x="19260" y="2237"/>
                  </a:lnTo>
                  <a:cubicBezTo>
                    <a:pt x="18398" y="3107"/>
                    <a:pt x="17140" y="3374"/>
                    <a:pt x="15892" y="3374"/>
                  </a:cubicBezTo>
                  <a:cubicBezTo>
                    <a:pt x="15569" y="3374"/>
                    <a:pt x="15247" y="3356"/>
                    <a:pt x="14933" y="3327"/>
                  </a:cubicBezTo>
                  <a:cubicBezTo>
                    <a:pt x="13437" y="3186"/>
                    <a:pt x="11957" y="2835"/>
                    <a:pt x="10551" y="2283"/>
                  </a:cubicBezTo>
                  <a:cubicBezTo>
                    <a:pt x="8759" y="1580"/>
                    <a:pt x="7078" y="556"/>
                    <a:pt x="5196" y="149"/>
                  </a:cubicBezTo>
                  <a:cubicBezTo>
                    <a:pt x="4744" y="52"/>
                    <a:pt x="4272" y="0"/>
                    <a:pt x="3800" y="0"/>
                  </a:cubicBezTo>
                  <a:close/>
                </a:path>
              </a:pathLst>
            </a:custGeom>
            <a:solidFill>
              <a:srgbClr val="FFFFFF">
                <a:alpha val="80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6" name="Google Shape;1946;p10"/>
            <p:cNvSpPr/>
            <p:nvPr/>
          </p:nvSpPr>
          <p:spPr>
            <a:xfrm>
              <a:off x="1317124" y="174900"/>
              <a:ext cx="568964" cy="120780"/>
            </a:xfrm>
            <a:custGeom>
              <a:rect b="b" l="l" r="r" t="t"/>
              <a:pathLst>
                <a:path extrusionOk="0" h="2745" w="12931">
                  <a:moveTo>
                    <a:pt x="7380" y="1"/>
                  </a:moveTo>
                  <a:cubicBezTo>
                    <a:pt x="7095" y="1"/>
                    <a:pt x="6814" y="22"/>
                    <a:pt x="6541" y="66"/>
                  </a:cubicBezTo>
                  <a:cubicBezTo>
                    <a:pt x="5432" y="241"/>
                    <a:pt x="4388" y="688"/>
                    <a:pt x="3308" y="1014"/>
                  </a:cubicBezTo>
                  <a:cubicBezTo>
                    <a:pt x="2550" y="1245"/>
                    <a:pt x="1750" y="1467"/>
                    <a:pt x="967" y="1467"/>
                  </a:cubicBezTo>
                  <a:cubicBezTo>
                    <a:pt x="640" y="1467"/>
                    <a:pt x="317" y="1429"/>
                    <a:pt x="1" y="1336"/>
                  </a:cubicBezTo>
                  <a:lnTo>
                    <a:pt x="1" y="1336"/>
                  </a:lnTo>
                  <a:cubicBezTo>
                    <a:pt x="947" y="2294"/>
                    <a:pt x="2312" y="2744"/>
                    <a:pt x="3653" y="2744"/>
                  </a:cubicBezTo>
                  <a:cubicBezTo>
                    <a:pt x="4062" y="2744"/>
                    <a:pt x="4468" y="2703"/>
                    <a:pt x="4859" y="2620"/>
                  </a:cubicBezTo>
                  <a:cubicBezTo>
                    <a:pt x="6230" y="2334"/>
                    <a:pt x="7555" y="1822"/>
                    <a:pt x="8940" y="1617"/>
                  </a:cubicBezTo>
                  <a:cubicBezTo>
                    <a:pt x="9291" y="1564"/>
                    <a:pt x="9652" y="1535"/>
                    <a:pt x="10012" y="1535"/>
                  </a:cubicBezTo>
                  <a:cubicBezTo>
                    <a:pt x="11072" y="1535"/>
                    <a:pt x="12129" y="1789"/>
                    <a:pt x="12930" y="2460"/>
                  </a:cubicBezTo>
                  <a:cubicBezTo>
                    <a:pt x="11603" y="1036"/>
                    <a:pt x="9384" y="1"/>
                    <a:pt x="7380" y="1"/>
                  </a:cubicBezTo>
                  <a:close/>
                </a:path>
              </a:pathLst>
            </a:custGeom>
            <a:solidFill>
              <a:srgbClr val="FFFFFF">
                <a:alpha val="80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947" name="Google Shape;1947;p10"/>
            <p:cNvGrpSpPr/>
            <p:nvPr/>
          </p:nvGrpSpPr>
          <p:grpSpPr>
            <a:xfrm>
              <a:off x="522905" y="439930"/>
              <a:ext cx="1235256" cy="1030744"/>
              <a:chOff x="763250" y="1835425"/>
              <a:chExt cx="701850" cy="585650"/>
            </a:xfrm>
          </p:grpSpPr>
          <p:sp>
            <p:nvSpPr>
              <p:cNvPr id="1948" name="Google Shape;1948;p10"/>
              <p:cNvSpPr/>
              <p:nvPr/>
            </p:nvSpPr>
            <p:spPr>
              <a:xfrm>
                <a:off x="763250" y="1987000"/>
                <a:ext cx="701850" cy="434075"/>
              </a:xfrm>
              <a:custGeom>
                <a:rect b="b" l="l" r="r" t="t"/>
                <a:pathLst>
                  <a:path extrusionOk="0" h="17363" w="28074">
                    <a:moveTo>
                      <a:pt x="24625" y="4664"/>
                    </a:moveTo>
                    <a:cubicBezTo>
                      <a:pt x="24802" y="4664"/>
                      <a:pt x="24952" y="4803"/>
                      <a:pt x="24957" y="4980"/>
                    </a:cubicBezTo>
                    <a:cubicBezTo>
                      <a:pt x="24967" y="5161"/>
                      <a:pt x="24831" y="5312"/>
                      <a:pt x="24646" y="5322"/>
                    </a:cubicBezTo>
                    <a:cubicBezTo>
                      <a:pt x="24640" y="5322"/>
                      <a:pt x="24634" y="5322"/>
                      <a:pt x="24628" y="5322"/>
                    </a:cubicBezTo>
                    <a:cubicBezTo>
                      <a:pt x="24455" y="5322"/>
                      <a:pt x="24314" y="5185"/>
                      <a:pt x="24304" y="5010"/>
                    </a:cubicBezTo>
                    <a:cubicBezTo>
                      <a:pt x="24294" y="4830"/>
                      <a:pt x="24435" y="4674"/>
                      <a:pt x="24616" y="4664"/>
                    </a:cubicBezTo>
                    <a:cubicBezTo>
                      <a:pt x="24619" y="4664"/>
                      <a:pt x="24622" y="4664"/>
                      <a:pt x="24625" y="4664"/>
                    </a:cubicBezTo>
                    <a:close/>
                    <a:moveTo>
                      <a:pt x="22974" y="5321"/>
                    </a:moveTo>
                    <a:cubicBezTo>
                      <a:pt x="23145" y="5321"/>
                      <a:pt x="23296" y="5455"/>
                      <a:pt x="23306" y="5633"/>
                    </a:cubicBezTo>
                    <a:cubicBezTo>
                      <a:pt x="23316" y="5814"/>
                      <a:pt x="23175" y="5969"/>
                      <a:pt x="22994" y="5979"/>
                    </a:cubicBezTo>
                    <a:cubicBezTo>
                      <a:pt x="22988" y="5979"/>
                      <a:pt x="22982" y="5980"/>
                      <a:pt x="22976" y="5980"/>
                    </a:cubicBezTo>
                    <a:cubicBezTo>
                      <a:pt x="22803" y="5980"/>
                      <a:pt x="22658" y="5843"/>
                      <a:pt x="22648" y="5668"/>
                    </a:cubicBezTo>
                    <a:cubicBezTo>
                      <a:pt x="22643" y="5487"/>
                      <a:pt x="22779" y="5332"/>
                      <a:pt x="22964" y="5322"/>
                    </a:cubicBezTo>
                    <a:cubicBezTo>
                      <a:pt x="22967" y="5322"/>
                      <a:pt x="22971" y="5321"/>
                      <a:pt x="22974" y="5321"/>
                    </a:cubicBezTo>
                    <a:close/>
                    <a:moveTo>
                      <a:pt x="23635" y="7650"/>
                    </a:moveTo>
                    <a:cubicBezTo>
                      <a:pt x="23808" y="7650"/>
                      <a:pt x="23953" y="7787"/>
                      <a:pt x="23963" y="7962"/>
                    </a:cubicBezTo>
                    <a:cubicBezTo>
                      <a:pt x="23973" y="8142"/>
                      <a:pt x="23833" y="8298"/>
                      <a:pt x="23652" y="8308"/>
                    </a:cubicBezTo>
                    <a:cubicBezTo>
                      <a:pt x="23649" y="8308"/>
                      <a:pt x="23645" y="8308"/>
                      <a:pt x="23642" y="8308"/>
                    </a:cubicBezTo>
                    <a:cubicBezTo>
                      <a:pt x="23461" y="8308"/>
                      <a:pt x="23315" y="8170"/>
                      <a:pt x="23306" y="7997"/>
                    </a:cubicBezTo>
                    <a:cubicBezTo>
                      <a:pt x="23296" y="7811"/>
                      <a:pt x="23436" y="7661"/>
                      <a:pt x="23617" y="7651"/>
                    </a:cubicBezTo>
                    <a:cubicBezTo>
                      <a:pt x="23623" y="7650"/>
                      <a:pt x="23629" y="7650"/>
                      <a:pt x="23635" y="7650"/>
                    </a:cubicBezTo>
                    <a:close/>
                    <a:moveTo>
                      <a:pt x="6671" y="8679"/>
                    </a:moveTo>
                    <a:cubicBezTo>
                      <a:pt x="6848" y="8679"/>
                      <a:pt x="6998" y="8813"/>
                      <a:pt x="7008" y="8996"/>
                    </a:cubicBezTo>
                    <a:cubicBezTo>
                      <a:pt x="7013" y="9171"/>
                      <a:pt x="6877" y="9327"/>
                      <a:pt x="6697" y="9337"/>
                    </a:cubicBezTo>
                    <a:cubicBezTo>
                      <a:pt x="6691" y="9337"/>
                      <a:pt x="6684" y="9338"/>
                      <a:pt x="6678" y="9338"/>
                    </a:cubicBezTo>
                    <a:cubicBezTo>
                      <a:pt x="6506" y="9338"/>
                      <a:pt x="6360" y="9200"/>
                      <a:pt x="6350" y="9026"/>
                    </a:cubicBezTo>
                    <a:cubicBezTo>
                      <a:pt x="6340" y="8845"/>
                      <a:pt x="6481" y="8690"/>
                      <a:pt x="6662" y="8680"/>
                    </a:cubicBezTo>
                    <a:cubicBezTo>
                      <a:pt x="6665" y="8679"/>
                      <a:pt x="6668" y="8679"/>
                      <a:pt x="6671" y="8679"/>
                    </a:cubicBezTo>
                    <a:close/>
                    <a:moveTo>
                      <a:pt x="6345" y="10255"/>
                    </a:moveTo>
                    <a:cubicBezTo>
                      <a:pt x="6521" y="10255"/>
                      <a:pt x="6672" y="10394"/>
                      <a:pt x="6677" y="10572"/>
                    </a:cubicBezTo>
                    <a:cubicBezTo>
                      <a:pt x="6687" y="10752"/>
                      <a:pt x="6546" y="10903"/>
                      <a:pt x="6365" y="10913"/>
                    </a:cubicBezTo>
                    <a:cubicBezTo>
                      <a:pt x="6359" y="10913"/>
                      <a:pt x="6353" y="10914"/>
                      <a:pt x="6347" y="10914"/>
                    </a:cubicBezTo>
                    <a:cubicBezTo>
                      <a:pt x="6174" y="10914"/>
                      <a:pt x="6029" y="10777"/>
                      <a:pt x="6024" y="10602"/>
                    </a:cubicBezTo>
                    <a:cubicBezTo>
                      <a:pt x="6014" y="10421"/>
                      <a:pt x="6155" y="10266"/>
                      <a:pt x="6335" y="10256"/>
                    </a:cubicBezTo>
                    <a:cubicBezTo>
                      <a:pt x="6338" y="10255"/>
                      <a:pt x="6342" y="10255"/>
                      <a:pt x="6345" y="10255"/>
                    </a:cubicBezTo>
                    <a:close/>
                    <a:moveTo>
                      <a:pt x="8648" y="10877"/>
                    </a:moveTo>
                    <a:cubicBezTo>
                      <a:pt x="8825" y="10877"/>
                      <a:pt x="8966" y="11015"/>
                      <a:pt x="8975" y="11189"/>
                    </a:cubicBezTo>
                    <a:cubicBezTo>
                      <a:pt x="8985" y="11370"/>
                      <a:pt x="8845" y="11525"/>
                      <a:pt x="8664" y="11535"/>
                    </a:cubicBezTo>
                    <a:cubicBezTo>
                      <a:pt x="8661" y="11536"/>
                      <a:pt x="8658" y="11536"/>
                      <a:pt x="8655" y="11536"/>
                    </a:cubicBezTo>
                    <a:cubicBezTo>
                      <a:pt x="8478" y="11536"/>
                      <a:pt x="8328" y="11402"/>
                      <a:pt x="8318" y="11219"/>
                    </a:cubicBezTo>
                    <a:cubicBezTo>
                      <a:pt x="8313" y="11039"/>
                      <a:pt x="8448" y="10888"/>
                      <a:pt x="8629" y="10878"/>
                    </a:cubicBezTo>
                    <a:cubicBezTo>
                      <a:pt x="8635" y="10878"/>
                      <a:pt x="8642" y="10877"/>
                      <a:pt x="8648" y="10877"/>
                    </a:cubicBezTo>
                    <a:close/>
                    <a:moveTo>
                      <a:pt x="21454" y="11391"/>
                    </a:moveTo>
                    <a:cubicBezTo>
                      <a:pt x="21618" y="11391"/>
                      <a:pt x="21784" y="11438"/>
                      <a:pt x="21930" y="11535"/>
                    </a:cubicBezTo>
                    <a:cubicBezTo>
                      <a:pt x="22327" y="11802"/>
                      <a:pt x="22427" y="12334"/>
                      <a:pt x="22166" y="12730"/>
                    </a:cubicBezTo>
                    <a:cubicBezTo>
                      <a:pt x="22000" y="12975"/>
                      <a:pt x="21729" y="13108"/>
                      <a:pt x="21453" y="13108"/>
                    </a:cubicBezTo>
                    <a:cubicBezTo>
                      <a:pt x="21287" y="13108"/>
                      <a:pt x="21120" y="13061"/>
                      <a:pt x="20972" y="12961"/>
                    </a:cubicBezTo>
                    <a:cubicBezTo>
                      <a:pt x="20891" y="12906"/>
                      <a:pt x="20826" y="12835"/>
                      <a:pt x="20771" y="12765"/>
                    </a:cubicBezTo>
                    <a:cubicBezTo>
                      <a:pt x="20698" y="12831"/>
                      <a:pt x="20603" y="12868"/>
                      <a:pt x="20504" y="12868"/>
                    </a:cubicBezTo>
                    <a:cubicBezTo>
                      <a:pt x="20459" y="12868"/>
                      <a:pt x="20414" y="12861"/>
                      <a:pt x="20369" y="12846"/>
                    </a:cubicBezTo>
                    <a:cubicBezTo>
                      <a:pt x="20158" y="12775"/>
                      <a:pt x="20048" y="12544"/>
                      <a:pt x="20123" y="12339"/>
                    </a:cubicBezTo>
                    <a:cubicBezTo>
                      <a:pt x="20181" y="12175"/>
                      <a:pt x="20335" y="12071"/>
                      <a:pt x="20499" y="12071"/>
                    </a:cubicBezTo>
                    <a:cubicBezTo>
                      <a:pt x="20536" y="12071"/>
                      <a:pt x="20573" y="12077"/>
                      <a:pt x="20610" y="12088"/>
                    </a:cubicBezTo>
                    <a:cubicBezTo>
                      <a:pt x="20630" y="11977"/>
                      <a:pt x="20675" y="11867"/>
                      <a:pt x="20741" y="11771"/>
                    </a:cubicBezTo>
                    <a:cubicBezTo>
                      <a:pt x="20907" y="11523"/>
                      <a:pt x="21178" y="11391"/>
                      <a:pt x="21454" y="11391"/>
                    </a:cubicBezTo>
                    <a:close/>
                    <a:moveTo>
                      <a:pt x="16587" y="13898"/>
                    </a:moveTo>
                    <a:cubicBezTo>
                      <a:pt x="16644" y="13898"/>
                      <a:pt x="16701" y="13909"/>
                      <a:pt x="16755" y="13935"/>
                    </a:cubicBezTo>
                    <a:cubicBezTo>
                      <a:pt x="16956" y="14025"/>
                      <a:pt x="17041" y="14261"/>
                      <a:pt x="16951" y="14462"/>
                    </a:cubicBezTo>
                    <a:cubicBezTo>
                      <a:pt x="16891" y="14602"/>
                      <a:pt x="16755" y="14688"/>
                      <a:pt x="16615" y="14693"/>
                    </a:cubicBezTo>
                    <a:cubicBezTo>
                      <a:pt x="16630" y="14788"/>
                      <a:pt x="16630" y="14878"/>
                      <a:pt x="16615" y="14979"/>
                    </a:cubicBezTo>
                    <a:cubicBezTo>
                      <a:pt x="16543" y="15396"/>
                      <a:pt x="16182" y="15689"/>
                      <a:pt x="15773" y="15689"/>
                    </a:cubicBezTo>
                    <a:cubicBezTo>
                      <a:pt x="15725" y="15689"/>
                      <a:pt x="15675" y="15685"/>
                      <a:pt x="15626" y="15676"/>
                    </a:cubicBezTo>
                    <a:cubicBezTo>
                      <a:pt x="15159" y="15596"/>
                      <a:pt x="14843" y="15154"/>
                      <a:pt x="14923" y="14688"/>
                    </a:cubicBezTo>
                    <a:cubicBezTo>
                      <a:pt x="14996" y="14268"/>
                      <a:pt x="15360" y="13974"/>
                      <a:pt x="15776" y="13974"/>
                    </a:cubicBezTo>
                    <a:cubicBezTo>
                      <a:pt x="15823" y="13974"/>
                      <a:pt x="15870" y="13977"/>
                      <a:pt x="15917" y="13985"/>
                    </a:cubicBezTo>
                    <a:cubicBezTo>
                      <a:pt x="16033" y="14010"/>
                      <a:pt x="16143" y="14050"/>
                      <a:pt x="16233" y="14110"/>
                    </a:cubicBezTo>
                    <a:cubicBezTo>
                      <a:pt x="16306" y="13977"/>
                      <a:pt x="16443" y="13898"/>
                      <a:pt x="16587" y="13898"/>
                    </a:cubicBezTo>
                    <a:close/>
                    <a:moveTo>
                      <a:pt x="11770" y="15220"/>
                    </a:moveTo>
                    <a:cubicBezTo>
                      <a:pt x="11942" y="15220"/>
                      <a:pt x="12093" y="15358"/>
                      <a:pt x="12102" y="15536"/>
                    </a:cubicBezTo>
                    <a:cubicBezTo>
                      <a:pt x="12112" y="15717"/>
                      <a:pt x="11972" y="15867"/>
                      <a:pt x="11791" y="15877"/>
                    </a:cubicBezTo>
                    <a:cubicBezTo>
                      <a:pt x="11785" y="15878"/>
                      <a:pt x="11779" y="15878"/>
                      <a:pt x="11773" y="15878"/>
                    </a:cubicBezTo>
                    <a:cubicBezTo>
                      <a:pt x="11600" y="15878"/>
                      <a:pt x="11455" y="15741"/>
                      <a:pt x="11445" y="15566"/>
                    </a:cubicBezTo>
                    <a:cubicBezTo>
                      <a:pt x="11435" y="15385"/>
                      <a:pt x="11575" y="15235"/>
                      <a:pt x="11761" y="15220"/>
                    </a:cubicBezTo>
                    <a:cubicBezTo>
                      <a:pt x="11764" y="15220"/>
                      <a:pt x="11767" y="15220"/>
                      <a:pt x="11770" y="15220"/>
                    </a:cubicBezTo>
                    <a:close/>
                    <a:moveTo>
                      <a:pt x="25811" y="1"/>
                    </a:moveTo>
                    <a:cubicBezTo>
                      <a:pt x="23747" y="1"/>
                      <a:pt x="21650" y="418"/>
                      <a:pt x="19807" y="1261"/>
                    </a:cubicBezTo>
                    <a:cubicBezTo>
                      <a:pt x="18020" y="2074"/>
                      <a:pt x="16409" y="3259"/>
                      <a:pt x="14582" y="3991"/>
                    </a:cubicBezTo>
                    <a:cubicBezTo>
                      <a:pt x="12469" y="4840"/>
                      <a:pt x="10155" y="5056"/>
                      <a:pt x="8002" y="5793"/>
                    </a:cubicBezTo>
                    <a:cubicBezTo>
                      <a:pt x="4533" y="6983"/>
                      <a:pt x="1652" y="9809"/>
                      <a:pt x="1" y="13081"/>
                    </a:cubicBezTo>
                    <a:cubicBezTo>
                      <a:pt x="3399" y="15079"/>
                      <a:pt x="7073" y="16741"/>
                      <a:pt x="10978" y="17227"/>
                    </a:cubicBezTo>
                    <a:cubicBezTo>
                      <a:pt x="11696" y="17317"/>
                      <a:pt x="12423" y="17363"/>
                      <a:pt x="13151" y="17363"/>
                    </a:cubicBezTo>
                    <a:cubicBezTo>
                      <a:pt x="16389" y="17363"/>
                      <a:pt x="19640" y="16455"/>
                      <a:pt x="22131" y="14427"/>
                    </a:cubicBezTo>
                    <a:cubicBezTo>
                      <a:pt x="26232" y="11084"/>
                      <a:pt x="27597" y="5442"/>
                      <a:pt x="28074" y="172"/>
                    </a:cubicBezTo>
                    <a:cubicBezTo>
                      <a:pt x="27334" y="58"/>
                      <a:pt x="26575" y="1"/>
                      <a:pt x="2581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9" name="Google Shape;1949;p10"/>
              <p:cNvSpPr/>
              <p:nvPr/>
            </p:nvSpPr>
            <p:spPr>
              <a:xfrm>
                <a:off x="1370600" y="2103575"/>
                <a:ext cx="16825" cy="16500"/>
              </a:xfrm>
              <a:custGeom>
                <a:rect b="b" l="l" r="r" t="t"/>
                <a:pathLst>
                  <a:path extrusionOk="0" h="660" w="673">
                    <a:moveTo>
                      <a:pt x="331" y="1"/>
                    </a:moveTo>
                    <a:cubicBezTo>
                      <a:pt x="328" y="1"/>
                      <a:pt x="325" y="1"/>
                      <a:pt x="322" y="1"/>
                    </a:cubicBezTo>
                    <a:cubicBezTo>
                      <a:pt x="141" y="11"/>
                      <a:pt x="0" y="167"/>
                      <a:pt x="10" y="347"/>
                    </a:cubicBezTo>
                    <a:cubicBezTo>
                      <a:pt x="20" y="522"/>
                      <a:pt x="161" y="659"/>
                      <a:pt x="334" y="659"/>
                    </a:cubicBezTo>
                    <a:cubicBezTo>
                      <a:pt x="340" y="659"/>
                      <a:pt x="346" y="659"/>
                      <a:pt x="352" y="659"/>
                    </a:cubicBezTo>
                    <a:cubicBezTo>
                      <a:pt x="537" y="649"/>
                      <a:pt x="673" y="498"/>
                      <a:pt x="663" y="317"/>
                    </a:cubicBezTo>
                    <a:cubicBezTo>
                      <a:pt x="658" y="140"/>
                      <a:pt x="508" y="1"/>
                      <a:pt x="3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0" name="Google Shape;1950;p10"/>
              <p:cNvSpPr/>
              <p:nvPr/>
            </p:nvSpPr>
            <p:spPr>
              <a:xfrm>
                <a:off x="1345625" y="2178250"/>
                <a:ext cx="16975" cy="16475"/>
              </a:xfrm>
              <a:custGeom>
                <a:rect b="b" l="l" r="r" t="t"/>
                <a:pathLst>
                  <a:path extrusionOk="0" h="659" w="679">
                    <a:moveTo>
                      <a:pt x="340" y="0"/>
                    </a:moveTo>
                    <a:cubicBezTo>
                      <a:pt x="334" y="0"/>
                      <a:pt x="328" y="0"/>
                      <a:pt x="322" y="1"/>
                    </a:cubicBezTo>
                    <a:cubicBezTo>
                      <a:pt x="141" y="11"/>
                      <a:pt x="1" y="161"/>
                      <a:pt x="11" y="347"/>
                    </a:cubicBezTo>
                    <a:cubicBezTo>
                      <a:pt x="20" y="520"/>
                      <a:pt x="166" y="658"/>
                      <a:pt x="347" y="658"/>
                    </a:cubicBezTo>
                    <a:cubicBezTo>
                      <a:pt x="350" y="658"/>
                      <a:pt x="354" y="658"/>
                      <a:pt x="357" y="658"/>
                    </a:cubicBezTo>
                    <a:cubicBezTo>
                      <a:pt x="538" y="648"/>
                      <a:pt x="678" y="492"/>
                      <a:pt x="668" y="312"/>
                    </a:cubicBezTo>
                    <a:cubicBezTo>
                      <a:pt x="658" y="137"/>
                      <a:pt x="513" y="0"/>
                      <a:pt x="34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1" name="Google Shape;1951;p10"/>
              <p:cNvSpPr/>
              <p:nvPr/>
            </p:nvSpPr>
            <p:spPr>
              <a:xfrm>
                <a:off x="1329325" y="2120025"/>
                <a:ext cx="16825" cy="16475"/>
              </a:xfrm>
              <a:custGeom>
                <a:rect b="b" l="l" r="r" t="t"/>
                <a:pathLst>
                  <a:path extrusionOk="0" h="659" w="673">
                    <a:moveTo>
                      <a:pt x="331" y="0"/>
                    </a:moveTo>
                    <a:cubicBezTo>
                      <a:pt x="328" y="0"/>
                      <a:pt x="324" y="1"/>
                      <a:pt x="321" y="1"/>
                    </a:cubicBezTo>
                    <a:cubicBezTo>
                      <a:pt x="136" y="11"/>
                      <a:pt x="0" y="166"/>
                      <a:pt x="5" y="347"/>
                    </a:cubicBezTo>
                    <a:cubicBezTo>
                      <a:pt x="15" y="522"/>
                      <a:pt x="160" y="659"/>
                      <a:pt x="333" y="659"/>
                    </a:cubicBezTo>
                    <a:cubicBezTo>
                      <a:pt x="339" y="659"/>
                      <a:pt x="345" y="658"/>
                      <a:pt x="351" y="658"/>
                    </a:cubicBezTo>
                    <a:cubicBezTo>
                      <a:pt x="532" y="648"/>
                      <a:pt x="673" y="493"/>
                      <a:pt x="663" y="312"/>
                    </a:cubicBezTo>
                    <a:cubicBezTo>
                      <a:pt x="653" y="134"/>
                      <a:pt x="502" y="0"/>
                      <a:pt x="3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2" name="Google Shape;1952;p10"/>
              <p:cNvSpPr/>
              <p:nvPr/>
            </p:nvSpPr>
            <p:spPr>
              <a:xfrm>
                <a:off x="1278500" y="2271750"/>
                <a:ext cx="45450" cy="42975"/>
              </a:xfrm>
              <a:custGeom>
                <a:rect b="b" l="l" r="r" t="t"/>
                <a:pathLst>
                  <a:path extrusionOk="0" h="1719" w="1818">
                    <a:moveTo>
                      <a:pt x="844" y="1"/>
                    </a:moveTo>
                    <a:cubicBezTo>
                      <a:pt x="568" y="1"/>
                      <a:pt x="297" y="133"/>
                      <a:pt x="131" y="381"/>
                    </a:cubicBezTo>
                    <a:cubicBezTo>
                      <a:pt x="65" y="477"/>
                      <a:pt x="20" y="587"/>
                      <a:pt x="0" y="698"/>
                    </a:cubicBezTo>
                    <a:cubicBezTo>
                      <a:pt x="5" y="698"/>
                      <a:pt x="15" y="698"/>
                      <a:pt x="20" y="703"/>
                    </a:cubicBezTo>
                    <a:cubicBezTo>
                      <a:pt x="231" y="773"/>
                      <a:pt x="342" y="1004"/>
                      <a:pt x="271" y="1215"/>
                    </a:cubicBezTo>
                    <a:cubicBezTo>
                      <a:pt x="246" y="1280"/>
                      <a:pt x="206" y="1330"/>
                      <a:pt x="161" y="1375"/>
                    </a:cubicBezTo>
                    <a:cubicBezTo>
                      <a:pt x="216" y="1445"/>
                      <a:pt x="281" y="1516"/>
                      <a:pt x="362" y="1571"/>
                    </a:cubicBezTo>
                    <a:cubicBezTo>
                      <a:pt x="510" y="1671"/>
                      <a:pt x="677" y="1718"/>
                      <a:pt x="843" y="1718"/>
                    </a:cubicBezTo>
                    <a:cubicBezTo>
                      <a:pt x="1119" y="1718"/>
                      <a:pt x="1390" y="1585"/>
                      <a:pt x="1556" y="1340"/>
                    </a:cubicBezTo>
                    <a:cubicBezTo>
                      <a:pt x="1817" y="944"/>
                      <a:pt x="1717" y="412"/>
                      <a:pt x="1320" y="145"/>
                    </a:cubicBezTo>
                    <a:cubicBezTo>
                      <a:pt x="1174" y="48"/>
                      <a:pt x="1008" y="1"/>
                      <a:pt x="8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3" name="Google Shape;1953;p10"/>
              <p:cNvSpPr/>
              <p:nvPr/>
            </p:nvSpPr>
            <p:spPr>
              <a:xfrm>
                <a:off x="1277375" y="2289175"/>
                <a:ext cx="9675" cy="16975"/>
              </a:xfrm>
              <a:custGeom>
                <a:rect b="b" l="l" r="r" t="t"/>
                <a:pathLst>
                  <a:path extrusionOk="0" h="679" w="387">
                    <a:moveTo>
                      <a:pt x="45" y="1"/>
                    </a:moveTo>
                    <a:cubicBezTo>
                      <a:pt x="0" y="237"/>
                      <a:pt x="55" y="482"/>
                      <a:pt x="206" y="678"/>
                    </a:cubicBezTo>
                    <a:cubicBezTo>
                      <a:pt x="251" y="633"/>
                      <a:pt x="291" y="583"/>
                      <a:pt x="316" y="518"/>
                    </a:cubicBezTo>
                    <a:cubicBezTo>
                      <a:pt x="387" y="307"/>
                      <a:pt x="276" y="76"/>
                      <a:pt x="65" y="6"/>
                    </a:cubicBezTo>
                    <a:cubicBezTo>
                      <a:pt x="60" y="1"/>
                      <a:pt x="50" y="1"/>
                      <a:pt x="45" y="1"/>
                    </a:cubicBezTo>
                    <a:close/>
                  </a:path>
                </a:pathLst>
              </a:custGeom>
              <a:solidFill>
                <a:srgbClr val="0010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4" name="Google Shape;1954;p10"/>
              <p:cNvSpPr/>
              <p:nvPr/>
            </p:nvSpPr>
            <p:spPr>
              <a:xfrm>
                <a:off x="1264450" y="2288775"/>
                <a:ext cx="18075" cy="19950"/>
              </a:xfrm>
              <a:custGeom>
                <a:rect b="b" l="l" r="r" t="t"/>
                <a:pathLst>
                  <a:path extrusionOk="0" h="798" w="723">
                    <a:moveTo>
                      <a:pt x="451" y="0"/>
                    </a:moveTo>
                    <a:cubicBezTo>
                      <a:pt x="287" y="0"/>
                      <a:pt x="133" y="104"/>
                      <a:pt x="75" y="268"/>
                    </a:cubicBezTo>
                    <a:cubicBezTo>
                      <a:pt x="0" y="473"/>
                      <a:pt x="110" y="704"/>
                      <a:pt x="321" y="775"/>
                    </a:cubicBezTo>
                    <a:cubicBezTo>
                      <a:pt x="366" y="790"/>
                      <a:pt x="411" y="797"/>
                      <a:pt x="456" y="797"/>
                    </a:cubicBezTo>
                    <a:cubicBezTo>
                      <a:pt x="555" y="797"/>
                      <a:pt x="650" y="760"/>
                      <a:pt x="723" y="694"/>
                    </a:cubicBezTo>
                    <a:cubicBezTo>
                      <a:pt x="572" y="498"/>
                      <a:pt x="517" y="253"/>
                      <a:pt x="562" y="17"/>
                    </a:cubicBezTo>
                    <a:cubicBezTo>
                      <a:pt x="525" y="6"/>
                      <a:pt x="488" y="0"/>
                      <a:pt x="45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5" name="Google Shape;1955;p10"/>
              <p:cNvSpPr/>
              <p:nvPr/>
            </p:nvSpPr>
            <p:spPr>
              <a:xfrm>
                <a:off x="1169075" y="2334425"/>
                <a:ext cx="20225" cy="19900"/>
              </a:xfrm>
              <a:custGeom>
                <a:rect b="b" l="l" r="r" t="t"/>
                <a:pathLst>
                  <a:path extrusionOk="0" h="796" w="809">
                    <a:moveTo>
                      <a:pt x="354" y="1"/>
                    </a:moveTo>
                    <a:cubicBezTo>
                      <a:pt x="210" y="1"/>
                      <a:pt x="73" y="80"/>
                      <a:pt x="0" y="213"/>
                    </a:cubicBezTo>
                    <a:cubicBezTo>
                      <a:pt x="206" y="344"/>
                      <a:pt x="342" y="560"/>
                      <a:pt x="382" y="796"/>
                    </a:cubicBezTo>
                    <a:cubicBezTo>
                      <a:pt x="522" y="791"/>
                      <a:pt x="658" y="705"/>
                      <a:pt x="718" y="565"/>
                    </a:cubicBezTo>
                    <a:cubicBezTo>
                      <a:pt x="808" y="364"/>
                      <a:pt x="723" y="128"/>
                      <a:pt x="522" y="38"/>
                    </a:cubicBezTo>
                    <a:cubicBezTo>
                      <a:pt x="468" y="12"/>
                      <a:pt x="411" y="1"/>
                      <a:pt x="35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6" name="Google Shape;1956;p10"/>
              <p:cNvSpPr/>
              <p:nvPr/>
            </p:nvSpPr>
            <p:spPr>
              <a:xfrm>
                <a:off x="1134300" y="2336325"/>
                <a:ext cx="44700" cy="42925"/>
              </a:xfrm>
              <a:custGeom>
                <a:rect b="b" l="l" r="r" t="t"/>
                <a:pathLst>
                  <a:path extrusionOk="0" h="1717" w="1788">
                    <a:moveTo>
                      <a:pt x="934" y="1"/>
                    </a:moveTo>
                    <a:cubicBezTo>
                      <a:pt x="518" y="1"/>
                      <a:pt x="154" y="295"/>
                      <a:pt x="81" y="715"/>
                    </a:cubicBezTo>
                    <a:cubicBezTo>
                      <a:pt x="1" y="1181"/>
                      <a:pt x="317" y="1623"/>
                      <a:pt x="784" y="1703"/>
                    </a:cubicBezTo>
                    <a:cubicBezTo>
                      <a:pt x="833" y="1712"/>
                      <a:pt x="883" y="1716"/>
                      <a:pt x="931" y="1716"/>
                    </a:cubicBezTo>
                    <a:cubicBezTo>
                      <a:pt x="1340" y="1716"/>
                      <a:pt x="1701" y="1423"/>
                      <a:pt x="1773" y="1006"/>
                    </a:cubicBezTo>
                    <a:cubicBezTo>
                      <a:pt x="1788" y="905"/>
                      <a:pt x="1788" y="815"/>
                      <a:pt x="1773" y="720"/>
                    </a:cubicBezTo>
                    <a:cubicBezTo>
                      <a:pt x="1757" y="722"/>
                      <a:pt x="1740" y="723"/>
                      <a:pt x="1724" y="723"/>
                    </a:cubicBezTo>
                    <a:cubicBezTo>
                      <a:pt x="1675" y="723"/>
                      <a:pt x="1627" y="712"/>
                      <a:pt x="1582" y="690"/>
                    </a:cubicBezTo>
                    <a:cubicBezTo>
                      <a:pt x="1381" y="594"/>
                      <a:pt x="1291" y="358"/>
                      <a:pt x="1381" y="157"/>
                    </a:cubicBezTo>
                    <a:cubicBezTo>
                      <a:pt x="1386" y="152"/>
                      <a:pt x="1391" y="147"/>
                      <a:pt x="1391" y="137"/>
                    </a:cubicBezTo>
                    <a:cubicBezTo>
                      <a:pt x="1301" y="77"/>
                      <a:pt x="1191" y="37"/>
                      <a:pt x="1075" y="12"/>
                    </a:cubicBezTo>
                    <a:cubicBezTo>
                      <a:pt x="1028" y="4"/>
                      <a:pt x="981" y="1"/>
                      <a:pt x="93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7" name="Google Shape;1957;p10"/>
              <p:cNvSpPr/>
              <p:nvPr/>
            </p:nvSpPr>
            <p:spPr>
              <a:xfrm>
                <a:off x="1166550" y="2339750"/>
                <a:ext cx="12075" cy="14675"/>
              </a:xfrm>
              <a:custGeom>
                <a:rect b="b" l="l" r="r" t="t"/>
                <a:pathLst>
                  <a:path extrusionOk="0" h="587" w="483">
                    <a:moveTo>
                      <a:pt x="101" y="0"/>
                    </a:moveTo>
                    <a:cubicBezTo>
                      <a:pt x="101" y="10"/>
                      <a:pt x="96" y="15"/>
                      <a:pt x="91" y="20"/>
                    </a:cubicBezTo>
                    <a:cubicBezTo>
                      <a:pt x="1" y="221"/>
                      <a:pt x="91" y="457"/>
                      <a:pt x="292" y="553"/>
                    </a:cubicBezTo>
                    <a:cubicBezTo>
                      <a:pt x="337" y="575"/>
                      <a:pt x="385" y="586"/>
                      <a:pt x="434" y="586"/>
                    </a:cubicBezTo>
                    <a:cubicBezTo>
                      <a:pt x="450" y="586"/>
                      <a:pt x="467" y="585"/>
                      <a:pt x="483" y="583"/>
                    </a:cubicBezTo>
                    <a:cubicBezTo>
                      <a:pt x="443" y="347"/>
                      <a:pt x="307" y="131"/>
                      <a:pt x="10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8" name="Google Shape;1958;p10"/>
              <p:cNvSpPr/>
              <p:nvPr/>
            </p:nvSpPr>
            <p:spPr>
              <a:xfrm>
                <a:off x="1049100" y="2367475"/>
                <a:ext cx="16975" cy="16475"/>
              </a:xfrm>
              <a:custGeom>
                <a:rect b="b" l="l" r="r" t="t"/>
                <a:pathLst>
                  <a:path extrusionOk="0" h="659" w="679">
                    <a:moveTo>
                      <a:pt x="336" y="1"/>
                    </a:moveTo>
                    <a:cubicBezTo>
                      <a:pt x="333" y="1"/>
                      <a:pt x="330" y="1"/>
                      <a:pt x="327" y="1"/>
                    </a:cubicBezTo>
                    <a:cubicBezTo>
                      <a:pt x="141" y="16"/>
                      <a:pt x="1" y="166"/>
                      <a:pt x="11" y="347"/>
                    </a:cubicBezTo>
                    <a:cubicBezTo>
                      <a:pt x="21" y="522"/>
                      <a:pt x="166" y="659"/>
                      <a:pt x="339" y="659"/>
                    </a:cubicBezTo>
                    <a:cubicBezTo>
                      <a:pt x="345" y="659"/>
                      <a:pt x="351" y="659"/>
                      <a:pt x="357" y="658"/>
                    </a:cubicBezTo>
                    <a:cubicBezTo>
                      <a:pt x="538" y="648"/>
                      <a:pt x="678" y="498"/>
                      <a:pt x="668" y="317"/>
                    </a:cubicBezTo>
                    <a:cubicBezTo>
                      <a:pt x="659" y="139"/>
                      <a:pt x="508" y="1"/>
                      <a:pt x="33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9" name="Google Shape;1959;p10"/>
              <p:cNvSpPr/>
              <p:nvPr/>
            </p:nvSpPr>
            <p:spPr>
              <a:xfrm>
                <a:off x="971050" y="2258925"/>
                <a:ext cx="16850" cy="16350"/>
              </a:xfrm>
              <a:custGeom>
                <a:rect b="b" l="l" r="r" t="t"/>
                <a:pathLst>
                  <a:path extrusionOk="0" h="654" w="674">
                    <a:moveTo>
                      <a:pt x="336" y="0"/>
                    </a:moveTo>
                    <a:cubicBezTo>
                      <a:pt x="330" y="0"/>
                      <a:pt x="323" y="1"/>
                      <a:pt x="317" y="1"/>
                    </a:cubicBezTo>
                    <a:cubicBezTo>
                      <a:pt x="136" y="11"/>
                      <a:pt x="1" y="162"/>
                      <a:pt x="6" y="342"/>
                    </a:cubicBezTo>
                    <a:cubicBezTo>
                      <a:pt x="16" y="522"/>
                      <a:pt x="161" y="654"/>
                      <a:pt x="333" y="654"/>
                    </a:cubicBezTo>
                    <a:cubicBezTo>
                      <a:pt x="340" y="654"/>
                      <a:pt x="346" y="654"/>
                      <a:pt x="352" y="653"/>
                    </a:cubicBezTo>
                    <a:cubicBezTo>
                      <a:pt x="533" y="648"/>
                      <a:pt x="673" y="493"/>
                      <a:pt x="663" y="312"/>
                    </a:cubicBezTo>
                    <a:cubicBezTo>
                      <a:pt x="654" y="138"/>
                      <a:pt x="513" y="0"/>
                      <a:pt x="33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0" name="Google Shape;1960;p10"/>
              <p:cNvSpPr/>
              <p:nvPr/>
            </p:nvSpPr>
            <p:spPr>
              <a:xfrm>
                <a:off x="921750" y="2203975"/>
                <a:ext cx="16825" cy="16475"/>
              </a:xfrm>
              <a:custGeom>
                <a:rect b="b" l="l" r="r" t="t"/>
                <a:pathLst>
                  <a:path extrusionOk="0" h="659" w="673">
                    <a:moveTo>
                      <a:pt x="331" y="0"/>
                    </a:moveTo>
                    <a:cubicBezTo>
                      <a:pt x="328" y="0"/>
                      <a:pt x="325" y="0"/>
                      <a:pt x="322" y="1"/>
                    </a:cubicBezTo>
                    <a:cubicBezTo>
                      <a:pt x="141" y="11"/>
                      <a:pt x="0" y="166"/>
                      <a:pt x="10" y="347"/>
                    </a:cubicBezTo>
                    <a:cubicBezTo>
                      <a:pt x="20" y="521"/>
                      <a:pt x="166" y="659"/>
                      <a:pt x="338" y="659"/>
                    </a:cubicBezTo>
                    <a:cubicBezTo>
                      <a:pt x="344" y="659"/>
                      <a:pt x="351" y="658"/>
                      <a:pt x="357" y="658"/>
                    </a:cubicBezTo>
                    <a:cubicBezTo>
                      <a:pt x="537" y="648"/>
                      <a:pt x="673" y="492"/>
                      <a:pt x="668" y="317"/>
                    </a:cubicBezTo>
                    <a:cubicBezTo>
                      <a:pt x="658" y="134"/>
                      <a:pt x="508" y="0"/>
                      <a:pt x="3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1" name="Google Shape;1961;p10"/>
              <p:cNvSpPr/>
              <p:nvPr/>
            </p:nvSpPr>
            <p:spPr>
              <a:xfrm>
                <a:off x="913600" y="2243375"/>
                <a:ext cx="16825" cy="16475"/>
              </a:xfrm>
              <a:custGeom>
                <a:rect b="b" l="l" r="r" t="t"/>
                <a:pathLst>
                  <a:path extrusionOk="0" h="659" w="673">
                    <a:moveTo>
                      <a:pt x="331" y="0"/>
                    </a:moveTo>
                    <a:cubicBezTo>
                      <a:pt x="328" y="0"/>
                      <a:pt x="324" y="0"/>
                      <a:pt x="321" y="1"/>
                    </a:cubicBezTo>
                    <a:cubicBezTo>
                      <a:pt x="141" y="11"/>
                      <a:pt x="0" y="166"/>
                      <a:pt x="10" y="347"/>
                    </a:cubicBezTo>
                    <a:cubicBezTo>
                      <a:pt x="15" y="522"/>
                      <a:pt x="160" y="659"/>
                      <a:pt x="333" y="659"/>
                    </a:cubicBezTo>
                    <a:cubicBezTo>
                      <a:pt x="339" y="659"/>
                      <a:pt x="345" y="658"/>
                      <a:pt x="351" y="658"/>
                    </a:cubicBezTo>
                    <a:cubicBezTo>
                      <a:pt x="532" y="648"/>
                      <a:pt x="673" y="497"/>
                      <a:pt x="663" y="317"/>
                    </a:cubicBezTo>
                    <a:cubicBezTo>
                      <a:pt x="658" y="139"/>
                      <a:pt x="507" y="0"/>
                      <a:pt x="3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2" name="Google Shape;1962;p10"/>
              <p:cNvSpPr/>
              <p:nvPr/>
            </p:nvSpPr>
            <p:spPr>
              <a:xfrm>
                <a:off x="1135825" y="2301975"/>
                <a:ext cx="46700" cy="29900"/>
              </a:xfrm>
              <a:custGeom>
                <a:rect b="b" l="l" r="r" t="t"/>
                <a:pathLst>
                  <a:path extrusionOk="0" fill="none" h="1196" w="1868">
                    <a:moveTo>
                      <a:pt x="1867" y="221"/>
                    </a:moveTo>
                    <a:cubicBezTo>
                      <a:pt x="1054" y="1"/>
                      <a:pt x="276" y="472"/>
                      <a:pt x="0" y="1195"/>
                    </a:cubicBezTo>
                  </a:path>
                </a:pathLst>
              </a:custGeom>
              <a:solidFill>
                <a:schemeClr val="accent6"/>
              </a:solidFill>
              <a:ln cap="rnd" cmpd="sng" w="10425">
                <a:solidFill>
                  <a:srgbClr val="4B2D95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3" name="Google Shape;1963;p10"/>
              <p:cNvSpPr/>
              <p:nvPr/>
            </p:nvSpPr>
            <p:spPr>
              <a:xfrm>
                <a:off x="1245875" y="2252025"/>
                <a:ext cx="49825" cy="24500"/>
              </a:xfrm>
              <a:custGeom>
                <a:rect b="b" l="l" r="r" t="t"/>
                <a:pathLst>
                  <a:path extrusionOk="0" fill="none" h="980" w="1993">
                    <a:moveTo>
                      <a:pt x="0" y="980"/>
                    </a:moveTo>
                    <a:cubicBezTo>
                      <a:pt x="402" y="237"/>
                      <a:pt x="1285" y="1"/>
                      <a:pt x="1993" y="307"/>
                    </a:cubicBezTo>
                  </a:path>
                </a:pathLst>
              </a:custGeom>
              <a:solidFill>
                <a:schemeClr val="accent6"/>
              </a:solidFill>
              <a:ln cap="rnd" cmpd="sng" w="10425">
                <a:solidFill>
                  <a:srgbClr val="4B2D95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4" name="Google Shape;1964;p10"/>
              <p:cNvSpPr/>
              <p:nvPr/>
            </p:nvSpPr>
            <p:spPr>
              <a:xfrm>
                <a:off x="899525" y="1835425"/>
                <a:ext cx="204575" cy="259275"/>
              </a:xfrm>
              <a:custGeom>
                <a:rect b="b" l="l" r="r" t="t"/>
                <a:pathLst>
                  <a:path extrusionOk="0" fill="none" h="10371" w="8183">
                    <a:moveTo>
                      <a:pt x="8182" y="10371"/>
                    </a:moveTo>
                    <a:cubicBezTo>
                      <a:pt x="8032" y="9251"/>
                      <a:pt x="7344" y="8217"/>
                      <a:pt x="6365" y="7655"/>
                    </a:cubicBezTo>
                    <a:cubicBezTo>
                      <a:pt x="4498" y="6576"/>
                      <a:pt x="2465" y="7339"/>
                      <a:pt x="980" y="5346"/>
                    </a:cubicBezTo>
                    <a:cubicBezTo>
                      <a:pt x="247" y="4358"/>
                      <a:pt x="1" y="2977"/>
                      <a:pt x="513" y="1858"/>
                    </a:cubicBezTo>
                    <a:cubicBezTo>
                      <a:pt x="1020" y="739"/>
                      <a:pt x="2340" y="1"/>
                      <a:pt x="3529" y="302"/>
                    </a:cubicBezTo>
                  </a:path>
                </a:pathLst>
              </a:custGeom>
              <a:solidFill>
                <a:schemeClr val="accent6"/>
              </a:solidFill>
              <a:ln cap="flat" cmpd="sng" w="5275">
                <a:solidFill>
                  <a:srgbClr val="00003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5" name="Google Shape;1965;p10"/>
              <p:cNvSpPr/>
              <p:nvPr/>
            </p:nvSpPr>
            <p:spPr>
              <a:xfrm>
                <a:off x="808800" y="2305750"/>
                <a:ext cx="172200" cy="62750"/>
              </a:xfrm>
              <a:custGeom>
                <a:rect b="b" l="l" r="r" t="t"/>
                <a:pathLst>
                  <a:path extrusionOk="0" fill="none" h="2510" w="6888">
                    <a:moveTo>
                      <a:pt x="1" y="0"/>
                    </a:moveTo>
                    <a:cubicBezTo>
                      <a:pt x="2079" y="1325"/>
                      <a:pt x="4448" y="2189"/>
                      <a:pt x="6887" y="2510"/>
                    </a:cubicBezTo>
                  </a:path>
                </a:pathLst>
              </a:custGeom>
              <a:solidFill>
                <a:schemeClr val="accent6"/>
              </a:solidFill>
              <a:ln cap="flat" cmpd="sng" w="5275">
                <a:solidFill>
                  <a:srgbClr val="00003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6" name="Google Shape;1966;p10"/>
              <p:cNvSpPr/>
              <p:nvPr/>
            </p:nvSpPr>
            <p:spPr>
              <a:xfrm>
                <a:off x="1395075" y="2023400"/>
                <a:ext cx="2900" cy="37175"/>
              </a:xfrm>
              <a:custGeom>
                <a:rect b="b" l="l" r="r" t="t"/>
                <a:pathLst>
                  <a:path extrusionOk="0" fill="none" h="1487" w="116">
                    <a:moveTo>
                      <a:pt x="116" y="1"/>
                    </a:moveTo>
                    <a:cubicBezTo>
                      <a:pt x="30" y="493"/>
                      <a:pt x="0" y="990"/>
                      <a:pt x="20" y="1486"/>
                    </a:cubicBezTo>
                  </a:path>
                </a:pathLst>
              </a:custGeom>
              <a:solidFill>
                <a:schemeClr val="accent6"/>
              </a:solidFill>
              <a:ln cap="flat" cmpd="sng" w="5275">
                <a:solidFill>
                  <a:srgbClr val="00003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7" name="Google Shape;1967;p10"/>
              <p:cNvSpPr/>
              <p:nvPr/>
            </p:nvSpPr>
            <p:spPr>
              <a:xfrm>
                <a:off x="1414525" y="2025925"/>
                <a:ext cx="4650" cy="29750"/>
              </a:xfrm>
              <a:custGeom>
                <a:rect b="b" l="l" r="r" t="t"/>
                <a:pathLst>
                  <a:path extrusionOk="0" fill="none" h="1190" w="186">
                    <a:moveTo>
                      <a:pt x="186" y="0"/>
                    </a:moveTo>
                    <a:cubicBezTo>
                      <a:pt x="121" y="397"/>
                      <a:pt x="60" y="793"/>
                      <a:pt x="0" y="1190"/>
                    </a:cubicBezTo>
                  </a:path>
                </a:pathLst>
              </a:custGeom>
              <a:solidFill>
                <a:schemeClr val="accent6"/>
              </a:solidFill>
              <a:ln cap="flat" cmpd="sng" w="5275">
                <a:solidFill>
                  <a:srgbClr val="00003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8" name="Google Shape;1968;p10"/>
              <p:cNvSpPr/>
              <p:nvPr/>
            </p:nvSpPr>
            <p:spPr>
              <a:xfrm>
                <a:off x="1180375" y="2353675"/>
                <a:ext cx="90350" cy="37675"/>
              </a:xfrm>
              <a:custGeom>
                <a:rect b="b" l="l" r="r" t="t"/>
                <a:pathLst>
                  <a:path extrusionOk="0" fill="none" h="1507" w="3614">
                    <a:moveTo>
                      <a:pt x="0" y="819"/>
                    </a:moveTo>
                    <a:cubicBezTo>
                      <a:pt x="1210" y="1506"/>
                      <a:pt x="2756" y="1029"/>
                      <a:pt x="3614" y="1"/>
                    </a:cubicBezTo>
                  </a:path>
                </a:pathLst>
              </a:custGeom>
              <a:solidFill>
                <a:schemeClr val="accent6"/>
              </a:solidFill>
              <a:ln cap="flat" cmpd="sng" w="5275">
                <a:solidFill>
                  <a:srgbClr val="00003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9" name="Google Shape;1969;p10"/>
              <p:cNvSpPr/>
              <p:nvPr/>
            </p:nvSpPr>
            <p:spPr>
              <a:xfrm>
                <a:off x="1177975" y="2362700"/>
                <a:ext cx="7175" cy="26125"/>
              </a:xfrm>
              <a:custGeom>
                <a:rect b="b" l="l" r="r" t="t"/>
                <a:pathLst>
                  <a:path extrusionOk="0" fill="none" h="1045" w="287">
                    <a:moveTo>
                      <a:pt x="101" y="1045"/>
                    </a:moveTo>
                    <a:cubicBezTo>
                      <a:pt x="1" y="694"/>
                      <a:pt x="71" y="297"/>
                      <a:pt x="287" y="1"/>
                    </a:cubicBezTo>
                  </a:path>
                </a:pathLst>
              </a:custGeom>
              <a:solidFill>
                <a:schemeClr val="accent6"/>
              </a:solidFill>
              <a:ln cap="flat" cmpd="sng" w="5275">
                <a:solidFill>
                  <a:srgbClr val="00003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0" name="Google Shape;1970;p10"/>
              <p:cNvSpPr/>
              <p:nvPr/>
            </p:nvSpPr>
            <p:spPr>
              <a:xfrm>
                <a:off x="1225925" y="2093300"/>
                <a:ext cx="11675" cy="62900"/>
              </a:xfrm>
              <a:custGeom>
                <a:rect b="b" l="l" r="r" t="t"/>
                <a:pathLst>
                  <a:path extrusionOk="0" fill="none" h="2516" w="467">
                    <a:moveTo>
                      <a:pt x="0" y="1"/>
                    </a:moveTo>
                    <a:cubicBezTo>
                      <a:pt x="156" y="839"/>
                      <a:pt x="311" y="1677"/>
                      <a:pt x="467" y="2515"/>
                    </a:cubicBezTo>
                  </a:path>
                </a:pathLst>
              </a:custGeom>
              <a:solidFill>
                <a:schemeClr val="accent6"/>
              </a:solidFill>
              <a:ln cap="flat" cmpd="sng" w="5275">
                <a:solidFill>
                  <a:srgbClr val="00003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971" name="Google Shape;1971;p10"/>
          <p:cNvGrpSpPr/>
          <p:nvPr/>
        </p:nvGrpSpPr>
        <p:grpSpPr>
          <a:xfrm>
            <a:off x="257483" y="211975"/>
            <a:ext cx="8608857" cy="3965954"/>
            <a:chOff x="257483" y="211975"/>
            <a:chExt cx="8608857" cy="3965954"/>
          </a:xfrm>
        </p:grpSpPr>
        <p:grpSp>
          <p:nvGrpSpPr>
            <p:cNvPr id="1972" name="Google Shape;1972;p10"/>
            <p:cNvGrpSpPr/>
            <p:nvPr/>
          </p:nvGrpSpPr>
          <p:grpSpPr>
            <a:xfrm>
              <a:off x="397413" y="211975"/>
              <a:ext cx="316899" cy="316978"/>
              <a:chOff x="5052650" y="3025125"/>
              <a:chExt cx="316899" cy="316978"/>
            </a:xfrm>
          </p:grpSpPr>
          <p:sp>
            <p:nvSpPr>
              <p:cNvPr id="1973" name="Google Shape;1973;p10"/>
              <p:cNvSpPr/>
              <p:nvPr/>
            </p:nvSpPr>
            <p:spPr>
              <a:xfrm>
                <a:off x="5052650" y="3025125"/>
                <a:ext cx="316899" cy="316978"/>
              </a:xfrm>
              <a:custGeom>
                <a:rect b="b" l="l" r="r" t="t"/>
                <a:pathLst>
                  <a:path extrusionOk="0" h="4012" w="4011">
                    <a:moveTo>
                      <a:pt x="2008" y="1"/>
                    </a:moveTo>
                    <a:cubicBezTo>
                      <a:pt x="899" y="1"/>
                      <a:pt x="0" y="899"/>
                      <a:pt x="0" y="2003"/>
                    </a:cubicBezTo>
                    <a:cubicBezTo>
                      <a:pt x="0" y="3113"/>
                      <a:pt x="899" y="4011"/>
                      <a:pt x="2008" y="4011"/>
                    </a:cubicBezTo>
                    <a:cubicBezTo>
                      <a:pt x="3112" y="4011"/>
                      <a:pt x="4011" y="3113"/>
                      <a:pt x="4011" y="2003"/>
                    </a:cubicBezTo>
                    <a:cubicBezTo>
                      <a:pt x="4011" y="899"/>
                      <a:pt x="3112" y="1"/>
                      <a:pt x="200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4" name="Google Shape;1974;p10"/>
              <p:cNvSpPr/>
              <p:nvPr/>
            </p:nvSpPr>
            <p:spPr>
              <a:xfrm>
                <a:off x="5108192" y="3195308"/>
                <a:ext cx="85723" cy="84933"/>
              </a:xfrm>
              <a:custGeom>
                <a:rect b="b" l="l" r="r" t="t"/>
                <a:pathLst>
                  <a:path extrusionOk="0" fill="none" h="1075" w="1085">
                    <a:moveTo>
                      <a:pt x="0" y="0"/>
                    </a:moveTo>
                    <a:cubicBezTo>
                      <a:pt x="146" y="512"/>
                      <a:pt x="572" y="934"/>
                      <a:pt x="1084" y="1074"/>
                    </a:cubicBezTo>
                  </a:path>
                </a:pathLst>
              </a:custGeom>
              <a:noFill/>
              <a:ln cap="flat" cmpd="sng" w="5275">
                <a:solidFill>
                  <a:schemeClr val="accent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5" name="Google Shape;1975;p10"/>
              <p:cNvSpPr/>
              <p:nvPr/>
            </p:nvSpPr>
            <p:spPr>
              <a:xfrm>
                <a:off x="5164051" y="3190488"/>
                <a:ext cx="35395" cy="31840"/>
              </a:xfrm>
              <a:custGeom>
                <a:rect b="b" l="l" r="r" t="t"/>
                <a:pathLst>
                  <a:path extrusionOk="0" fill="none" h="403" w="448">
                    <a:moveTo>
                      <a:pt x="1" y="1"/>
                    </a:moveTo>
                    <a:cubicBezTo>
                      <a:pt x="36" y="217"/>
                      <a:pt x="232" y="392"/>
                      <a:pt x="448" y="402"/>
                    </a:cubicBezTo>
                  </a:path>
                </a:pathLst>
              </a:custGeom>
              <a:noFill/>
              <a:ln cap="flat" cmpd="sng" w="5275">
                <a:solidFill>
                  <a:schemeClr val="accent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76" name="Google Shape;1976;p10"/>
            <p:cNvGrpSpPr/>
            <p:nvPr/>
          </p:nvGrpSpPr>
          <p:grpSpPr>
            <a:xfrm>
              <a:off x="2841249" y="2736795"/>
              <a:ext cx="120724" cy="120609"/>
              <a:chOff x="4788500" y="2618450"/>
              <a:chExt cx="130400" cy="130275"/>
            </a:xfrm>
          </p:grpSpPr>
          <p:sp>
            <p:nvSpPr>
              <p:cNvPr id="1977" name="Google Shape;1977;p10"/>
              <p:cNvSpPr/>
              <p:nvPr/>
            </p:nvSpPr>
            <p:spPr>
              <a:xfrm>
                <a:off x="4788500" y="2618450"/>
                <a:ext cx="130400" cy="130275"/>
              </a:xfrm>
              <a:custGeom>
                <a:rect b="b" l="l" r="r" t="t"/>
                <a:pathLst>
                  <a:path extrusionOk="0" h="5211" w="5216">
                    <a:moveTo>
                      <a:pt x="2606" y="0"/>
                    </a:moveTo>
                    <a:cubicBezTo>
                      <a:pt x="1170" y="0"/>
                      <a:pt x="1" y="1170"/>
                      <a:pt x="1" y="2605"/>
                    </a:cubicBezTo>
                    <a:cubicBezTo>
                      <a:pt x="1" y="4046"/>
                      <a:pt x="1170" y="5210"/>
                      <a:pt x="2606" y="5210"/>
                    </a:cubicBezTo>
                    <a:cubicBezTo>
                      <a:pt x="4046" y="5210"/>
                      <a:pt x="5216" y="4046"/>
                      <a:pt x="5216" y="2605"/>
                    </a:cubicBezTo>
                    <a:cubicBezTo>
                      <a:pt x="5216" y="1170"/>
                      <a:pt x="4046" y="0"/>
                      <a:pt x="260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8" name="Google Shape;1978;p10"/>
              <p:cNvSpPr/>
              <p:nvPr/>
            </p:nvSpPr>
            <p:spPr>
              <a:xfrm>
                <a:off x="4800425" y="2652075"/>
                <a:ext cx="17725" cy="56125"/>
              </a:xfrm>
              <a:custGeom>
                <a:rect b="b" l="l" r="r" t="t"/>
                <a:pathLst>
                  <a:path extrusionOk="0" fill="none" h="2245" w="709">
                    <a:moveTo>
                      <a:pt x="452" y="0"/>
                    </a:moveTo>
                    <a:cubicBezTo>
                      <a:pt x="1" y="683"/>
                      <a:pt x="111" y="1682"/>
                      <a:pt x="708" y="2244"/>
                    </a:cubicBezTo>
                  </a:path>
                </a:pathLst>
              </a:custGeom>
              <a:noFill/>
              <a:ln cap="flat" cmpd="sng" w="5275">
                <a:solidFill>
                  <a:srgbClr val="002255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79" name="Google Shape;1979;p10"/>
            <p:cNvGrpSpPr/>
            <p:nvPr/>
          </p:nvGrpSpPr>
          <p:grpSpPr>
            <a:xfrm>
              <a:off x="8696989" y="2571746"/>
              <a:ext cx="169351" cy="169361"/>
              <a:chOff x="5052650" y="3025125"/>
              <a:chExt cx="316899" cy="316978"/>
            </a:xfrm>
          </p:grpSpPr>
          <p:sp>
            <p:nvSpPr>
              <p:cNvPr id="1980" name="Google Shape;1980;p10"/>
              <p:cNvSpPr/>
              <p:nvPr/>
            </p:nvSpPr>
            <p:spPr>
              <a:xfrm>
                <a:off x="5052650" y="3025125"/>
                <a:ext cx="316899" cy="316978"/>
              </a:xfrm>
              <a:custGeom>
                <a:rect b="b" l="l" r="r" t="t"/>
                <a:pathLst>
                  <a:path extrusionOk="0" h="4012" w="4011">
                    <a:moveTo>
                      <a:pt x="2008" y="1"/>
                    </a:moveTo>
                    <a:cubicBezTo>
                      <a:pt x="899" y="1"/>
                      <a:pt x="0" y="899"/>
                      <a:pt x="0" y="2003"/>
                    </a:cubicBezTo>
                    <a:cubicBezTo>
                      <a:pt x="0" y="3113"/>
                      <a:pt x="899" y="4011"/>
                      <a:pt x="2008" y="4011"/>
                    </a:cubicBezTo>
                    <a:cubicBezTo>
                      <a:pt x="3112" y="4011"/>
                      <a:pt x="4011" y="3113"/>
                      <a:pt x="4011" y="2003"/>
                    </a:cubicBezTo>
                    <a:cubicBezTo>
                      <a:pt x="4011" y="899"/>
                      <a:pt x="3112" y="1"/>
                      <a:pt x="200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1" name="Google Shape;1981;p10"/>
              <p:cNvSpPr/>
              <p:nvPr/>
            </p:nvSpPr>
            <p:spPr>
              <a:xfrm>
                <a:off x="5108192" y="3195308"/>
                <a:ext cx="85723" cy="84933"/>
              </a:xfrm>
              <a:custGeom>
                <a:rect b="b" l="l" r="r" t="t"/>
                <a:pathLst>
                  <a:path extrusionOk="0" fill="none" h="1075" w="1085">
                    <a:moveTo>
                      <a:pt x="0" y="0"/>
                    </a:moveTo>
                    <a:cubicBezTo>
                      <a:pt x="146" y="512"/>
                      <a:pt x="572" y="934"/>
                      <a:pt x="1084" y="1074"/>
                    </a:cubicBezTo>
                  </a:path>
                </a:pathLst>
              </a:custGeom>
              <a:noFill/>
              <a:ln cap="flat" cmpd="sng" w="5275">
                <a:solidFill>
                  <a:srgbClr val="002255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2" name="Google Shape;1982;p10"/>
              <p:cNvSpPr/>
              <p:nvPr/>
            </p:nvSpPr>
            <p:spPr>
              <a:xfrm>
                <a:off x="5164051" y="3190488"/>
                <a:ext cx="35395" cy="31840"/>
              </a:xfrm>
              <a:custGeom>
                <a:rect b="b" l="l" r="r" t="t"/>
                <a:pathLst>
                  <a:path extrusionOk="0" fill="none" h="403" w="448">
                    <a:moveTo>
                      <a:pt x="1" y="1"/>
                    </a:moveTo>
                    <a:cubicBezTo>
                      <a:pt x="36" y="217"/>
                      <a:pt x="232" y="392"/>
                      <a:pt x="448" y="402"/>
                    </a:cubicBezTo>
                  </a:path>
                </a:pathLst>
              </a:custGeom>
              <a:noFill/>
              <a:ln cap="flat" cmpd="sng" w="5275">
                <a:solidFill>
                  <a:srgbClr val="002255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83" name="Google Shape;1983;p10"/>
            <p:cNvGrpSpPr/>
            <p:nvPr/>
          </p:nvGrpSpPr>
          <p:grpSpPr>
            <a:xfrm>
              <a:off x="1167238" y="1414463"/>
              <a:ext cx="120739" cy="120769"/>
              <a:chOff x="5052650" y="3025125"/>
              <a:chExt cx="316899" cy="316978"/>
            </a:xfrm>
          </p:grpSpPr>
          <p:sp>
            <p:nvSpPr>
              <p:cNvPr id="1984" name="Google Shape;1984;p10"/>
              <p:cNvSpPr/>
              <p:nvPr/>
            </p:nvSpPr>
            <p:spPr>
              <a:xfrm>
                <a:off x="5052650" y="3025125"/>
                <a:ext cx="316899" cy="316978"/>
              </a:xfrm>
              <a:custGeom>
                <a:rect b="b" l="l" r="r" t="t"/>
                <a:pathLst>
                  <a:path extrusionOk="0" h="4012" w="4011">
                    <a:moveTo>
                      <a:pt x="2008" y="1"/>
                    </a:moveTo>
                    <a:cubicBezTo>
                      <a:pt x="899" y="1"/>
                      <a:pt x="0" y="899"/>
                      <a:pt x="0" y="2003"/>
                    </a:cubicBezTo>
                    <a:cubicBezTo>
                      <a:pt x="0" y="3113"/>
                      <a:pt x="899" y="4011"/>
                      <a:pt x="2008" y="4011"/>
                    </a:cubicBezTo>
                    <a:cubicBezTo>
                      <a:pt x="3112" y="4011"/>
                      <a:pt x="4011" y="3113"/>
                      <a:pt x="4011" y="2003"/>
                    </a:cubicBezTo>
                    <a:cubicBezTo>
                      <a:pt x="4011" y="899"/>
                      <a:pt x="3112" y="1"/>
                      <a:pt x="200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5" name="Google Shape;1985;p10"/>
              <p:cNvSpPr/>
              <p:nvPr/>
            </p:nvSpPr>
            <p:spPr>
              <a:xfrm>
                <a:off x="5108192" y="3195308"/>
                <a:ext cx="85723" cy="84933"/>
              </a:xfrm>
              <a:custGeom>
                <a:rect b="b" l="l" r="r" t="t"/>
                <a:pathLst>
                  <a:path extrusionOk="0" fill="none" h="1075" w="1085">
                    <a:moveTo>
                      <a:pt x="0" y="0"/>
                    </a:moveTo>
                    <a:cubicBezTo>
                      <a:pt x="146" y="512"/>
                      <a:pt x="572" y="934"/>
                      <a:pt x="1084" y="1074"/>
                    </a:cubicBezTo>
                  </a:path>
                </a:pathLst>
              </a:custGeom>
              <a:noFill/>
              <a:ln cap="flat" cmpd="sng" w="5275">
                <a:solidFill>
                  <a:srgbClr val="002255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6" name="Google Shape;1986;p10"/>
              <p:cNvSpPr/>
              <p:nvPr/>
            </p:nvSpPr>
            <p:spPr>
              <a:xfrm>
                <a:off x="5164051" y="3190488"/>
                <a:ext cx="35395" cy="31840"/>
              </a:xfrm>
              <a:custGeom>
                <a:rect b="b" l="l" r="r" t="t"/>
                <a:pathLst>
                  <a:path extrusionOk="0" fill="none" h="403" w="448">
                    <a:moveTo>
                      <a:pt x="1" y="1"/>
                    </a:moveTo>
                    <a:cubicBezTo>
                      <a:pt x="36" y="217"/>
                      <a:pt x="232" y="392"/>
                      <a:pt x="448" y="402"/>
                    </a:cubicBezTo>
                  </a:path>
                </a:pathLst>
              </a:custGeom>
              <a:noFill/>
              <a:ln cap="flat" cmpd="sng" w="5275">
                <a:solidFill>
                  <a:srgbClr val="002255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87" name="Google Shape;1987;p10"/>
            <p:cNvGrpSpPr/>
            <p:nvPr/>
          </p:nvGrpSpPr>
          <p:grpSpPr>
            <a:xfrm>
              <a:off x="5445256" y="3531589"/>
              <a:ext cx="211626" cy="211423"/>
              <a:chOff x="4788500" y="2618450"/>
              <a:chExt cx="130400" cy="130275"/>
            </a:xfrm>
          </p:grpSpPr>
          <p:sp>
            <p:nvSpPr>
              <p:cNvPr id="1988" name="Google Shape;1988;p10"/>
              <p:cNvSpPr/>
              <p:nvPr/>
            </p:nvSpPr>
            <p:spPr>
              <a:xfrm>
                <a:off x="4788500" y="2618450"/>
                <a:ext cx="130400" cy="130275"/>
              </a:xfrm>
              <a:custGeom>
                <a:rect b="b" l="l" r="r" t="t"/>
                <a:pathLst>
                  <a:path extrusionOk="0" h="5211" w="5216">
                    <a:moveTo>
                      <a:pt x="2606" y="0"/>
                    </a:moveTo>
                    <a:cubicBezTo>
                      <a:pt x="1170" y="0"/>
                      <a:pt x="1" y="1170"/>
                      <a:pt x="1" y="2605"/>
                    </a:cubicBezTo>
                    <a:cubicBezTo>
                      <a:pt x="1" y="4046"/>
                      <a:pt x="1170" y="5210"/>
                      <a:pt x="2606" y="5210"/>
                    </a:cubicBezTo>
                    <a:cubicBezTo>
                      <a:pt x="4046" y="5210"/>
                      <a:pt x="5216" y="4046"/>
                      <a:pt x="5216" y="2605"/>
                    </a:cubicBezTo>
                    <a:cubicBezTo>
                      <a:pt x="5216" y="1170"/>
                      <a:pt x="4046" y="0"/>
                      <a:pt x="260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9" name="Google Shape;1989;p10"/>
              <p:cNvSpPr/>
              <p:nvPr/>
            </p:nvSpPr>
            <p:spPr>
              <a:xfrm>
                <a:off x="4800425" y="2652075"/>
                <a:ext cx="17725" cy="56125"/>
              </a:xfrm>
              <a:custGeom>
                <a:rect b="b" l="l" r="r" t="t"/>
                <a:pathLst>
                  <a:path extrusionOk="0" fill="none" h="2245" w="709">
                    <a:moveTo>
                      <a:pt x="452" y="0"/>
                    </a:moveTo>
                    <a:cubicBezTo>
                      <a:pt x="1" y="683"/>
                      <a:pt x="111" y="1682"/>
                      <a:pt x="708" y="2244"/>
                    </a:cubicBezTo>
                  </a:path>
                </a:pathLst>
              </a:custGeom>
              <a:noFill/>
              <a:ln cap="flat" cmpd="sng" w="5275">
                <a:solidFill>
                  <a:srgbClr val="002255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90" name="Google Shape;1990;p10"/>
            <p:cNvGrpSpPr/>
            <p:nvPr/>
          </p:nvGrpSpPr>
          <p:grpSpPr>
            <a:xfrm>
              <a:off x="2183637" y="4057320"/>
              <a:ext cx="120724" cy="120609"/>
              <a:chOff x="6434644" y="2618450"/>
              <a:chExt cx="130400" cy="130275"/>
            </a:xfrm>
          </p:grpSpPr>
          <p:sp>
            <p:nvSpPr>
              <p:cNvPr id="1991" name="Google Shape;1991;p10"/>
              <p:cNvSpPr/>
              <p:nvPr/>
            </p:nvSpPr>
            <p:spPr>
              <a:xfrm>
                <a:off x="6434644" y="2618450"/>
                <a:ext cx="130400" cy="130275"/>
              </a:xfrm>
              <a:custGeom>
                <a:rect b="b" l="l" r="r" t="t"/>
                <a:pathLst>
                  <a:path extrusionOk="0" h="5211" w="5216">
                    <a:moveTo>
                      <a:pt x="2606" y="0"/>
                    </a:moveTo>
                    <a:cubicBezTo>
                      <a:pt x="1170" y="0"/>
                      <a:pt x="1" y="1170"/>
                      <a:pt x="1" y="2605"/>
                    </a:cubicBezTo>
                    <a:cubicBezTo>
                      <a:pt x="1" y="4046"/>
                      <a:pt x="1170" y="5210"/>
                      <a:pt x="2606" y="5210"/>
                    </a:cubicBezTo>
                    <a:cubicBezTo>
                      <a:pt x="4046" y="5210"/>
                      <a:pt x="5216" y="4046"/>
                      <a:pt x="5216" y="2605"/>
                    </a:cubicBezTo>
                    <a:cubicBezTo>
                      <a:pt x="5216" y="1170"/>
                      <a:pt x="4046" y="0"/>
                      <a:pt x="260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2" name="Google Shape;1992;p10"/>
              <p:cNvSpPr/>
              <p:nvPr/>
            </p:nvSpPr>
            <p:spPr>
              <a:xfrm>
                <a:off x="6446569" y="2652075"/>
                <a:ext cx="17725" cy="56125"/>
              </a:xfrm>
              <a:custGeom>
                <a:rect b="b" l="l" r="r" t="t"/>
                <a:pathLst>
                  <a:path extrusionOk="0" fill="none" h="2245" w="709">
                    <a:moveTo>
                      <a:pt x="452" y="0"/>
                    </a:moveTo>
                    <a:cubicBezTo>
                      <a:pt x="1" y="683"/>
                      <a:pt x="111" y="1682"/>
                      <a:pt x="708" y="2244"/>
                    </a:cubicBezTo>
                  </a:path>
                </a:pathLst>
              </a:custGeom>
              <a:noFill/>
              <a:ln cap="flat" cmpd="sng" w="5275">
                <a:solidFill>
                  <a:srgbClr val="002255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93" name="Google Shape;1993;p10"/>
            <p:cNvGrpSpPr/>
            <p:nvPr/>
          </p:nvGrpSpPr>
          <p:grpSpPr>
            <a:xfrm>
              <a:off x="257483" y="1163026"/>
              <a:ext cx="211626" cy="211449"/>
              <a:chOff x="4788500" y="2618450"/>
              <a:chExt cx="130400" cy="130275"/>
            </a:xfrm>
          </p:grpSpPr>
          <p:sp>
            <p:nvSpPr>
              <p:cNvPr id="1994" name="Google Shape;1994;p10"/>
              <p:cNvSpPr/>
              <p:nvPr/>
            </p:nvSpPr>
            <p:spPr>
              <a:xfrm>
                <a:off x="4788500" y="2618450"/>
                <a:ext cx="130400" cy="130275"/>
              </a:xfrm>
              <a:custGeom>
                <a:rect b="b" l="l" r="r" t="t"/>
                <a:pathLst>
                  <a:path extrusionOk="0" h="5211" w="5216">
                    <a:moveTo>
                      <a:pt x="2606" y="0"/>
                    </a:moveTo>
                    <a:cubicBezTo>
                      <a:pt x="1170" y="0"/>
                      <a:pt x="1" y="1170"/>
                      <a:pt x="1" y="2605"/>
                    </a:cubicBezTo>
                    <a:cubicBezTo>
                      <a:pt x="1" y="4046"/>
                      <a:pt x="1170" y="5210"/>
                      <a:pt x="2606" y="5210"/>
                    </a:cubicBezTo>
                    <a:cubicBezTo>
                      <a:pt x="4046" y="5210"/>
                      <a:pt x="5216" y="4046"/>
                      <a:pt x="5216" y="2605"/>
                    </a:cubicBezTo>
                    <a:cubicBezTo>
                      <a:pt x="5216" y="1170"/>
                      <a:pt x="4046" y="0"/>
                      <a:pt x="260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5" name="Google Shape;1995;p10"/>
              <p:cNvSpPr/>
              <p:nvPr/>
            </p:nvSpPr>
            <p:spPr>
              <a:xfrm>
                <a:off x="4800425" y="2652075"/>
                <a:ext cx="17725" cy="56125"/>
              </a:xfrm>
              <a:custGeom>
                <a:rect b="b" l="l" r="r" t="t"/>
                <a:pathLst>
                  <a:path extrusionOk="0" fill="none" h="2245" w="709">
                    <a:moveTo>
                      <a:pt x="452" y="0"/>
                    </a:moveTo>
                    <a:cubicBezTo>
                      <a:pt x="1" y="683"/>
                      <a:pt x="111" y="1682"/>
                      <a:pt x="708" y="2244"/>
                    </a:cubicBezTo>
                  </a:path>
                </a:pathLst>
              </a:custGeom>
              <a:noFill/>
              <a:ln cap="flat" cmpd="sng" w="5275">
                <a:solidFill>
                  <a:srgbClr val="002255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96" name="Google Shape;1996;p10"/>
            <p:cNvGrpSpPr/>
            <p:nvPr/>
          </p:nvGrpSpPr>
          <p:grpSpPr>
            <a:xfrm>
              <a:off x="8721301" y="1359788"/>
              <a:ext cx="120739" cy="120769"/>
              <a:chOff x="5052650" y="3025125"/>
              <a:chExt cx="316899" cy="316978"/>
            </a:xfrm>
          </p:grpSpPr>
          <p:sp>
            <p:nvSpPr>
              <p:cNvPr id="1997" name="Google Shape;1997;p10"/>
              <p:cNvSpPr/>
              <p:nvPr/>
            </p:nvSpPr>
            <p:spPr>
              <a:xfrm>
                <a:off x="5052650" y="3025125"/>
                <a:ext cx="316899" cy="316978"/>
              </a:xfrm>
              <a:custGeom>
                <a:rect b="b" l="l" r="r" t="t"/>
                <a:pathLst>
                  <a:path extrusionOk="0" h="4012" w="4011">
                    <a:moveTo>
                      <a:pt x="2008" y="1"/>
                    </a:moveTo>
                    <a:cubicBezTo>
                      <a:pt x="899" y="1"/>
                      <a:pt x="0" y="899"/>
                      <a:pt x="0" y="2003"/>
                    </a:cubicBezTo>
                    <a:cubicBezTo>
                      <a:pt x="0" y="3113"/>
                      <a:pt x="899" y="4011"/>
                      <a:pt x="2008" y="4011"/>
                    </a:cubicBezTo>
                    <a:cubicBezTo>
                      <a:pt x="3112" y="4011"/>
                      <a:pt x="4011" y="3113"/>
                      <a:pt x="4011" y="2003"/>
                    </a:cubicBezTo>
                    <a:cubicBezTo>
                      <a:pt x="4011" y="899"/>
                      <a:pt x="3112" y="1"/>
                      <a:pt x="200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8" name="Google Shape;1998;p10"/>
              <p:cNvSpPr/>
              <p:nvPr/>
            </p:nvSpPr>
            <p:spPr>
              <a:xfrm>
                <a:off x="5108192" y="3195308"/>
                <a:ext cx="85723" cy="84933"/>
              </a:xfrm>
              <a:custGeom>
                <a:rect b="b" l="l" r="r" t="t"/>
                <a:pathLst>
                  <a:path extrusionOk="0" fill="none" h="1075" w="1085">
                    <a:moveTo>
                      <a:pt x="0" y="0"/>
                    </a:moveTo>
                    <a:cubicBezTo>
                      <a:pt x="146" y="512"/>
                      <a:pt x="572" y="934"/>
                      <a:pt x="1084" y="1074"/>
                    </a:cubicBezTo>
                  </a:path>
                </a:pathLst>
              </a:custGeom>
              <a:noFill/>
              <a:ln cap="flat" cmpd="sng" w="5275">
                <a:solidFill>
                  <a:srgbClr val="002255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9" name="Google Shape;1999;p10"/>
              <p:cNvSpPr/>
              <p:nvPr/>
            </p:nvSpPr>
            <p:spPr>
              <a:xfrm>
                <a:off x="5164051" y="3190488"/>
                <a:ext cx="35395" cy="31840"/>
              </a:xfrm>
              <a:custGeom>
                <a:rect b="b" l="l" r="r" t="t"/>
                <a:pathLst>
                  <a:path extrusionOk="0" fill="none" h="403" w="448">
                    <a:moveTo>
                      <a:pt x="1" y="1"/>
                    </a:moveTo>
                    <a:cubicBezTo>
                      <a:pt x="36" y="217"/>
                      <a:pt x="232" y="392"/>
                      <a:pt x="448" y="402"/>
                    </a:cubicBezTo>
                  </a:path>
                </a:pathLst>
              </a:custGeom>
              <a:noFill/>
              <a:ln cap="flat" cmpd="sng" w="5275">
                <a:solidFill>
                  <a:srgbClr val="002255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00" name="Google Shape;2000;p10"/>
            <p:cNvGrpSpPr/>
            <p:nvPr/>
          </p:nvGrpSpPr>
          <p:grpSpPr>
            <a:xfrm>
              <a:off x="8265550" y="528950"/>
              <a:ext cx="316899" cy="316978"/>
              <a:chOff x="5052650" y="3025125"/>
              <a:chExt cx="316899" cy="316978"/>
            </a:xfrm>
          </p:grpSpPr>
          <p:sp>
            <p:nvSpPr>
              <p:cNvPr id="2001" name="Google Shape;2001;p10"/>
              <p:cNvSpPr/>
              <p:nvPr/>
            </p:nvSpPr>
            <p:spPr>
              <a:xfrm>
                <a:off x="5052650" y="3025125"/>
                <a:ext cx="316899" cy="316978"/>
              </a:xfrm>
              <a:custGeom>
                <a:rect b="b" l="l" r="r" t="t"/>
                <a:pathLst>
                  <a:path extrusionOk="0" h="4012" w="4011">
                    <a:moveTo>
                      <a:pt x="2008" y="1"/>
                    </a:moveTo>
                    <a:cubicBezTo>
                      <a:pt x="899" y="1"/>
                      <a:pt x="0" y="899"/>
                      <a:pt x="0" y="2003"/>
                    </a:cubicBezTo>
                    <a:cubicBezTo>
                      <a:pt x="0" y="3113"/>
                      <a:pt x="899" y="4011"/>
                      <a:pt x="2008" y="4011"/>
                    </a:cubicBezTo>
                    <a:cubicBezTo>
                      <a:pt x="3112" y="4011"/>
                      <a:pt x="4011" y="3113"/>
                      <a:pt x="4011" y="2003"/>
                    </a:cubicBezTo>
                    <a:cubicBezTo>
                      <a:pt x="4011" y="899"/>
                      <a:pt x="3112" y="1"/>
                      <a:pt x="200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2" name="Google Shape;2002;p10"/>
              <p:cNvSpPr/>
              <p:nvPr/>
            </p:nvSpPr>
            <p:spPr>
              <a:xfrm>
                <a:off x="5108192" y="3195308"/>
                <a:ext cx="85723" cy="84933"/>
              </a:xfrm>
              <a:custGeom>
                <a:rect b="b" l="l" r="r" t="t"/>
                <a:pathLst>
                  <a:path extrusionOk="0" fill="none" h="1075" w="1085">
                    <a:moveTo>
                      <a:pt x="0" y="0"/>
                    </a:moveTo>
                    <a:cubicBezTo>
                      <a:pt x="146" y="512"/>
                      <a:pt x="572" y="934"/>
                      <a:pt x="1084" y="1074"/>
                    </a:cubicBezTo>
                  </a:path>
                </a:pathLst>
              </a:custGeom>
              <a:noFill/>
              <a:ln cap="flat" cmpd="sng" w="5275">
                <a:solidFill>
                  <a:schemeClr val="accent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3" name="Google Shape;2003;p10"/>
              <p:cNvSpPr/>
              <p:nvPr/>
            </p:nvSpPr>
            <p:spPr>
              <a:xfrm>
                <a:off x="5164051" y="3190488"/>
                <a:ext cx="35395" cy="31840"/>
              </a:xfrm>
              <a:custGeom>
                <a:rect b="b" l="l" r="r" t="t"/>
                <a:pathLst>
                  <a:path extrusionOk="0" fill="none" h="403" w="448">
                    <a:moveTo>
                      <a:pt x="1" y="1"/>
                    </a:moveTo>
                    <a:cubicBezTo>
                      <a:pt x="36" y="217"/>
                      <a:pt x="232" y="392"/>
                      <a:pt x="448" y="402"/>
                    </a:cubicBezTo>
                  </a:path>
                </a:pathLst>
              </a:custGeom>
              <a:noFill/>
              <a:ln cap="flat" cmpd="sng" w="5275">
                <a:solidFill>
                  <a:schemeClr val="accent6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04" name="Google Shape;2004;p10"/>
            <p:cNvGrpSpPr/>
            <p:nvPr/>
          </p:nvGrpSpPr>
          <p:grpSpPr>
            <a:xfrm>
              <a:off x="3208017" y="2111070"/>
              <a:ext cx="89682" cy="89705"/>
              <a:chOff x="5052650" y="3025125"/>
              <a:chExt cx="316899" cy="316978"/>
            </a:xfrm>
          </p:grpSpPr>
          <p:sp>
            <p:nvSpPr>
              <p:cNvPr id="2005" name="Google Shape;2005;p10"/>
              <p:cNvSpPr/>
              <p:nvPr/>
            </p:nvSpPr>
            <p:spPr>
              <a:xfrm>
                <a:off x="5052650" y="3025125"/>
                <a:ext cx="316899" cy="316978"/>
              </a:xfrm>
              <a:custGeom>
                <a:rect b="b" l="l" r="r" t="t"/>
                <a:pathLst>
                  <a:path extrusionOk="0" h="4012" w="4011">
                    <a:moveTo>
                      <a:pt x="2008" y="1"/>
                    </a:moveTo>
                    <a:cubicBezTo>
                      <a:pt x="899" y="1"/>
                      <a:pt x="0" y="899"/>
                      <a:pt x="0" y="2003"/>
                    </a:cubicBezTo>
                    <a:cubicBezTo>
                      <a:pt x="0" y="3113"/>
                      <a:pt x="899" y="4011"/>
                      <a:pt x="2008" y="4011"/>
                    </a:cubicBezTo>
                    <a:cubicBezTo>
                      <a:pt x="3112" y="4011"/>
                      <a:pt x="4011" y="3113"/>
                      <a:pt x="4011" y="2003"/>
                    </a:cubicBezTo>
                    <a:cubicBezTo>
                      <a:pt x="4011" y="899"/>
                      <a:pt x="3112" y="1"/>
                      <a:pt x="200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6" name="Google Shape;2006;p10"/>
              <p:cNvSpPr/>
              <p:nvPr/>
            </p:nvSpPr>
            <p:spPr>
              <a:xfrm>
                <a:off x="5108192" y="3195308"/>
                <a:ext cx="85723" cy="84933"/>
              </a:xfrm>
              <a:custGeom>
                <a:rect b="b" l="l" r="r" t="t"/>
                <a:pathLst>
                  <a:path extrusionOk="0" fill="none" h="1075" w="1085">
                    <a:moveTo>
                      <a:pt x="0" y="0"/>
                    </a:moveTo>
                    <a:cubicBezTo>
                      <a:pt x="146" y="512"/>
                      <a:pt x="572" y="934"/>
                      <a:pt x="1084" y="1074"/>
                    </a:cubicBezTo>
                  </a:path>
                </a:pathLst>
              </a:custGeom>
              <a:noFill/>
              <a:ln cap="flat" cmpd="sng" w="5275">
                <a:solidFill>
                  <a:srgbClr val="002255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7" name="Google Shape;2007;p10"/>
              <p:cNvSpPr/>
              <p:nvPr/>
            </p:nvSpPr>
            <p:spPr>
              <a:xfrm>
                <a:off x="5164051" y="3190488"/>
                <a:ext cx="35395" cy="31840"/>
              </a:xfrm>
              <a:custGeom>
                <a:rect b="b" l="l" r="r" t="t"/>
                <a:pathLst>
                  <a:path extrusionOk="0" fill="none" h="403" w="448">
                    <a:moveTo>
                      <a:pt x="1" y="1"/>
                    </a:moveTo>
                    <a:cubicBezTo>
                      <a:pt x="36" y="217"/>
                      <a:pt x="232" y="392"/>
                      <a:pt x="448" y="402"/>
                    </a:cubicBezTo>
                  </a:path>
                </a:pathLst>
              </a:custGeom>
              <a:noFill/>
              <a:ln cap="flat" cmpd="sng" w="5275">
                <a:solidFill>
                  <a:srgbClr val="002255"/>
                </a:solidFill>
                <a:prstDash val="solid"/>
                <a:miter lim="50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008" name="Google Shape;2008;p10"/>
          <p:cNvGrpSpPr/>
          <p:nvPr/>
        </p:nvGrpSpPr>
        <p:grpSpPr>
          <a:xfrm flipH="1">
            <a:off x="-505073" y="3781733"/>
            <a:ext cx="2615356" cy="1537625"/>
            <a:chOff x="2300300" y="2941775"/>
            <a:chExt cx="825450" cy="485300"/>
          </a:xfrm>
        </p:grpSpPr>
        <p:sp>
          <p:nvSpPr>
            <p:cNvPr id="2009" name="Google Shape;2009;p10"/>
            <p:cNvSpPr/>
            <p:nvPr/>
          </p:nvSpPr>
          <p:spPr>
            <a:xfrm>
              <a:off x="3021325" y="3237675"/>
              <a:ext cx="104425" cy="46225"/>
            </a:xfrm>
            <a:custGeom>
              <a:rect b="b" l="l" r="r" t="t"/>
              <a:pathLst>
                <a:path extrusionOk="0" h="1849" w="4177">
                  <a:moveTo>
                    <a:pt x="1742" y="1"/>
                  </a:moveTo>
                  <a:cubicBezTo>
                    <a:pt x="1443" y="1"/>
                    <a:pt x="1138" y="29"/>
                    <a:pt x="834" y="37"/>
                  </a:cubicBezTo>
                  <a:cubicBezTo>
                    <a:pt x="558" y="378"/>
                    <a:pt x="277" y="719"/>
                    <a:pt x="1" y="1056"/>
                  </a:cubicBezTo>
                  <a:cubicBezTo>
                    <a:pt x="32" y="1058"/>
                    <a:pt x="63" y="1059"/>
                    <a:pt x="94" y="1059"/>
                  </a:cubicBezTo>
                  <a:cubicBezTo>
                    <a:pt x="139" y="1059"/>
                    <a:pt x="184" y="1056"/>
                    <a:pt x="231" y="1050"/>
                  </a:cubicBezTo>
                  <a:cubicBezTo>
                    <a:pt x="568" y="1020"/>
                    <a:pt x="889" y="885"/>
                    <a:pt x="1225" y="835"/>
                  </a:cubicBezTo>
                  <a:cubicBezTo>
                    <a:pt x="1341" y="816"/>
                    <a:pt x="1457" y="808"/>
                    <a:pt x="1571" y="808"/>
                  </a:cubicBezTo>
                  <a:cubicBezTo>
                    <a:pt x="2395" y="808"/>
                    <a:pt x="3184" y="1250"/>
                    <a:pt x="3911" y="1673"/>
                  </a:cubicBezTo>
                  <a:lnTo>
                    <a:pt x="3886" y="1758"/>
                  </a:lnTo>
                  <a:cubicBezTo>
                    <a:pt x="3981" y="1783"/>
                    <a:pt x="4076" y="1813"/>
                    <a:pt x="4177" y="1849"/>
                  </a:cubicBezTo>
                  <a:cubicBezTo>
                    <a:pt x="3785" y="1151"/>
                    <a:pt x="3343" y="408"/>
                    <a:pt x="2596" y="127"/>
                  </a:cubicBezTo>
                  <a:cubicBezTo>
                    <a:pt x="2320" y="28"/>
                    <a:pt x="2034" y="1"/>
                    <a:pt x="174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0" name="Google Shape;2010;p10"/>
            <p:cNvSpPr/>
            <p:nvPr/>
          </p:nvSpPr>
          <p:spPr>
            <a:xfrm>
              <a:off x="2897600" y="3253050"/>
              <a:ext cx="162275" cy="53950"/>
            </a:xfrm>
            <a:custGeom>
              <a:rect b="b" l="l" r="r" t="t"/>
              <a:pathLst>
                <a:path extrusionOk="0" h="2158" w="6491">
                  <a:moveTo>
                    <a:pt x="2778" y="1"/>
                  </a:moveTo>
                  <a:cubicBezTo>
                    <a:pt x="2395" y="1"/>
                    <a:pt x="2027" y="102"/>
                    <a:pt x="1777" y="380"/>
                  </a:cubicBezTo>
                  <a:cubicBezTo>
                    <a:pt x="1562" y="611"/>
                    <a:pt x="1476" y="932"/>
                    <a:pt x="1306" y="1203"/>
                  </a:cubicBezTo>
                  <a:cubicBezTo>
                    <a:pt x="1014" y="1660"/>
                    <a:pt x="533" y="1906"/>
                    <a:pt x="6" y="2082"/>
                  </a:cubicBezTo>
                  <a:lnTo>
                    <a:pt x="1" y="2117"/>
                  </a:lnTo>
                  <a:cubicBezTo>
                    <a:pt x="357" y="2142"/>
                    <a:pt x="728" y="2132"/>
                    <a:pt x="1085" y="2157"/>
                  </a:cubicBezTo>
                  <a:cubicBezTo>
                    <a:pt x="1351" y="1896"/>
                    <a:pt x="1632" y="1675"/>
                    <a:pt x="1983" y="1550"/>
                  </a:cubicBezTo>
                  <a:cubicBezTo>
                    <a:pt x="2193" y="1478"/>
                    <a:pt x="2407" y="1450"/>
                    <a:pt x="2624" y="1450"/>
                  </a:cubicBezTo>
                  <a:cubicBezTo>
                    <a:pt x="3377" y="1450"/>
                    <a:pt x="4165" y="1785"/>
                    <a:pt x="4923" y="1785"/>
                  </a:cubicBezTo>
                  <a:cubicBezTo>
                    <a:pt x="5108" y="1785"/>
                    <a:pt x="5291" y="1765"/>
                    <a:pt x="5472" y="1715"/>
                  </a:cubicBezTo>
                  <a:cubicBezTo>
                    <a:pt x="5833" y="1620"/>
                    <a:pt x="6149" y="1409"/>
                    <a:pt x="6490" y="1249"/>
                  </a:cubicBezTo>
                  <a:cubicBezTo>
                    <a:pt x="5958" y="1003"/>
                    <a:pt x="5431" y="747"/>
                    <a:pt x="4904" y="501"/>
                  </a:cubicBezTo>
                  <a:cubicBezTo>
                    <a:pt x="4919" y="481"/>
                    <a:pt x="4935" y="461"/>
                    <a:pt x="4950" y="441"/>
                  </a:cubicBezTo>
                  <a:cubicBezTo>
                    <a:pt x="4438" y="425"/>
                    <a:pt x="3946" y="220"/>
                    <a:pt x="3444" y="89"/>
                  </a:cubicBezTo>
                  <a:cubicBezTo>
                    <a:pt x="3231" y="35"/>
                    <a:pt x="3002" y="1"/>
                    <a:pt x="27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1" name="Google Shape;2011;p10"/>
            <p:cNvSpPr/>
            <p:nvPr/>
          </p:nvSpPr>
          <p:spPr>
            <a:xfrm>
              <a:off x="2615150" y="3079850"/>
              <a:ext cx="45575" cy="132400"/>
            </a:xfrm>
            <a:custGeom>
              <a:rect b="b" l="l" r="r" t="t"/>
              <a:pathLst>
                <a:path extrusionOk="0" h="5296" w="1823">
                  <a:moveTo>
                    <a:pt x="1511" y="0"/>
                  </a:moveTo>
                  <a:cubicBezTo>
                    <a:pt x="1039" y="974"/>
                    <a:pt x="582" y="1973"/>
                    <a:pt x="40" y="2901"/>
                  </a:cubicBezTo>
                  <a:cubicBezTo>
                    <a:pt x="25" y="2891"/>
                    <a:pt x="15" y="2886"/>
                    <a:pt x="0" y="2881"/>
                  </a:cubicBezTo>
                  <a:lnTo>
                    <a:pt x="0" y="2881"/>
                  </a:lnTo>
                  <a:cubicBezTo>
                    <a:pt x="15" y="3037"/>
                    <a:pt x="40" y="3187"/>
                    <a:pt x="70" y="3343"/>
                  </a:cubicBezTo>
                  <a:cubicBezTo>
                    <a:pt x="216" y="4031"/>
                    <a:pt x="542" y="4658"/>
                    <a:pt x="898" y="5270"/>
                  </a:cubicBezTo>
                  <a:cubicBezTo>
                    <a:pt x="924" y="5280"/>
                    <a:pt x="944" y="5291"/>
                    <a:pt x="964" y="5296"/>
                  </a:cubicBezTo>
                  <a:cubicBezTo>
                    <a:pt x="1230" y="4613"/>
                    <a:pt x="1506" y="3890"/>
                    <a:pt x="1822" y="3228"/>
                  </a:cubicBezTo>
                  <a:cubicBezTo>
                    <a:pt x="1797" y="3162"/>
                    <a:pt x="1777" y="3097"/>
                    <a:pt x="1757" y="3032"/>
                  </a:cubicBezTo>
                  <a:cubicBezTo>
                    <a:pt x="1486" y="2093"/>
                    <a:pt x="1692" y="1074"/>
                    <a:pt x="1531" y="111"/>
                  </a:cubicBezTo>
                  <a:cubicBezTo>
                    <a:pt x="1526" y="75"/>
                    <a:pt x="1516" y="40"/>
                    <a:pt x="15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2" name="Google Shape;2012;p10"/>
            <p:cNvSpPr/>
            <p:nvPr/>
          </p:nvSpPr>
          <p:spPr>
            <a:xfrm>
              <a:off x="2321875" y="3240050"/>
              <a:ext cx="246350" cy="67200"/>
            </a:xfrm>
            <a:custGeom>
              <a:rect b="b" l="l" r="r" t="t"/>
              <a:pathLst>
                <a:path extrusionOk="0" h="2688" w="9854">
                  <a:moveTo>
                    <a:pt x="3220" y="0"/>
                  </a:moveTo>
                  <a:cubicBezTo>
                    <a:pt x="2102" y="0"/>
                    <a:pt x="971" y="147"/>
                    <a:pt x="1" y="679"/>
                  </a:cubicBezTo>
                  <a:lnTo>
                    <a:pt x="51" y="770"/>
                  </a:lnTo>
                  <a:cubicBezTo>
                    <a:pt x="732" y="640"/>
                    <a:pt x="1424" y="543"/>
                    <a:pt x="2102" y="543"/>
                  </a:cubicBezTo>
                  <a:cubicBezTo>
                    <a:pt x="2817" y="543"/>
                    <a:pt x="3517" y="652"/>
                    <a:pt x="4172" y="945"/>
                  </a:cubicBezTo>
                  <a:cubicBezTo>
                    <a:pt x="4636" y="1153"/>
                    <a:pt x="5086" y="1453"/>
                    <a:pt x="5588" y="1453"/>
                  </a:cubicBezTo>
                  <a:cubicBezTo>
                    <a:pt x="5596" y="1453"/>
                    <a:pt x="5604" y="1453"/>
                    <a:pt x="5612" y="1452"/>
                  </a:cubicBezTo>
                  <a:cubicBezTo>
                    <a:pt x="5959" y="1443"/>
                    <a:pt x="6291" y="1286"/>
                    <a:pt x="6636" y="1286"/>
                  </a:cubicBezTo>
                  <a:cubicBezTo>
                    <a:pt x="6651" y="1286"/>
                    <a:pt x="6666" y="1286"/>
                    <a:pt x="6682" y="1287"/>
                  </a:cubicBezTo>
                  <a:cubicBezTo>
                    <a:pt x="7379" y="1302"/>
                    <a:pt x="7881" y="1959"/>
                    <a:pt x="8172" y="2587"/>
                  </a:cubicBezTo>
                  <a:cubicBezTo>
                    <a:pt x="8187" y="2622"/>
                    <a:pt x="8207" y="2657"/>
                    <a:pt x="8223" y="2687"/>
                  </a:cubicBezTo>
                  <a:cubicBezTo>
                    <a:pt x="8760" y="2522"/>
                    <a:pt x="9302" y="2401"/>
                    <a:pt x="9854" y="2316"/>
                  </a:cubicBezTo>
                  <a:cubicBezTo>
                    <a:pt x="9698" y="2160"/>
                    <a:pt x="9563" y="1984"/>
                    <a:pt x="9452" y="1794"/>
                  </a:cubicBezTo>
                  <a:cubicBezTo>
                    <a:pt x="9171" y="1312"/>
                    <a:pt x="8995" y="700"/>
                    <a:pt x="8499" y="449"/>
                  </a:cubicBezTo>
                  <a:cubicBezTo>
                    <a:pt x="8335" y="369"/>
                    <a:pt x="8163" y="340"/>
                    <a:pt x="7986" y="340"/>
                  </a:cubicBezTo>
                  <a:cubicBezTo>
                    <a:pt x="7582" y="340"/>
                    <a:pt x="7154" y="492"/>
                    <a:pt x="6742" y="544"/>
                  </a:cubicBezTo>
                  <a:cubicBezTo>
                    <a:pt x="6662" y="553"/>
                    <a:pt x="6585" y="557"/>
                    <a:pt x="6511" y="557"/>
                  </a:cubicBezTo>
                  <a:cubicBezTo>
                    <a:pt x="6022" y="557"/>
                    <a:pt x="5646" y="372"/>
                    <a:pt x="5176" y="198"/>
                  </a:cubicBezTo>
                  <a:cubicBezTo>
                    <a:pt x="4729" y="37"/>
                    <a:pt x="4272" y="32"/>
                    <a:pt x="3785" y="12"/>
                  </a:cubicBezTo>
                  <a:cubicBezTo>
                    <a:pt x="3598" y="5"/>
                    <a:pt x="3409" y="0"/>
                    <a:pt x="32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3" name="Google Shape;2013;p10"/>
            <p:cNvSpPr/>
            <p:nvPr/>
          </p:nvSpPr>
          <p:spPr>
            <a:xfrm>
              <a:off x="2565700" y="3234950"/>
              <a:ext cx="57500" cy="94750"/>
            </a:xfrm>
            <a:custGeom>
              <a:rect b="b" l="l" r="r" t="t"/>
              <a:pathLst>
                <a:path extrusionOk="0" h="3790" w="2300">
                  <a:moveTo>
                    <a:pt x="0" y="0"/>
                  </a:moveTo>
                  <a:lnTo>
                    <a:pt x="0" y="0"/>
                  </a:lnTo>
                  <a:cubicBezTo>
                    <a:pt x="96" y="823"/>
                    <a:pt x="171" y="1687"/>
                    <a:pt x="131" y="2515"/>
                  </a:cubicBezTo>
                  <a:cubicBezTo>
                    <a:pt x="121" y="2515"/>
                    <a:pt x="111" y="2520"/>
                    <a:pt x="101" y="2520"/>
                  </a:cubicBezTo>
                  <a:cubicBezTo>
                    <a:pt x="307" y="2736"/>
                    <a:pt x="548" y="2911"/>
                    <a:pt x="814" y="3047"/>
                  </a:cubicBezTo>
                  <a:cubicBezTo>
                    <a:pt x="1275" y="3283"/>
                    <a:pt x="1863" y="3428"/>
                    <a:pt x="2189" y="3790"/>
                  </a:cubicBezTo>
                  <a:cubicBezTo>
                    <a:pt x="2219" y="3780"/>
                    <a:pt x="2249" y="3765"/>
                    <a:pt x="2279" y="3749"/>
                  </a:cubicBezTo>
                  <a:cubicBezTo>
                    <a:pt x="2299" y="3358"/>
                    <a:pt x="2244" y="2931"/>
                    <a:pt x="2179" y="2540"/>
                  </a:cubicBezTo>
                  <a:cubicBezTo>
                    <a:pt x="1717" y="2284"/>
                    <a:pt x="1315" y="1922"/>
                    <a:pt x="1009" y="1501"/>
                  </a:cubicBezTo>
                  <a:cubicBezTo>
                    <a:pt x="663" y="1029"/>
                    <a:pt x="382" y="437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4" name="Google Shape;2014;p10"/>
            <p:cNvSpPr/>
            <p:nvPr/>
          </p:nvSpPr>
          <p:spPr>
            <a:xfrm>
              <a:off x="2900725" y="3032150"/>
              <a:ext cx="96275" cy="58750"/>
            </a:xfrm>
            <a:custGeom>
              <a:rect b="b" l="l" r="r" t="t"/>
              <a:pathLst>
                <a:path extrusionOk="0" h="2350" w="3851">
                  <a:moveTo>
                    <a:pt x="3846" y="1"/>
                  </a:moveTo>
                  <a:cubicBezTo>
                    <a:pt x="2370" y="11"/>
                    <a:pt x="920" y="829"/>
                    <a:pt x="152" y="2084"/>
                  </a:cubicBezTo>
                  <a:cubicBezTo>
                    <a:pt x="96" y="2174"/>
                    <a:pt x="46" y="2260"/>
                    <a:pt x="1" y="2350"/>
                  </a:cubicBezTo>
                  <a:cubicBezTo>
                    <a:pt x="769" y="2049"/>
                    <a:pt x="1592" y="1738"/>
                    <a:pt x="2355" y="1426"/>
                  </a:cubicBezTo>
                  <a:cubicBezTo>
                    <a:pt x="2777" y="874"/>
                    <a:pt x="3279" y="392"/>
                    <a:pt x="3851" y="16"/>
                  </a:cubicBezTo>
                  <a:lnTo>
                    <a:pt x="38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5" name="Google Shape;2015;p10"/>
            <p:cNvSpPr/>
            <p:nvPr/>
          </p:nvSpPr>
          <p:spPr>
            <a:xfrm>
              <a:off x="2777400" y="3060775"/>
              <a:ext cx="123350" cy="158750"/>
            </a:xfrm>
            <a:custGeom>
              <a:rect b="b" l="l" r="r" t="t"/>
              <a:pathLst>
                <a:path extrusionOk="0" h="6350" w="4934">
                  <a:moveTo>
                    <a:pt x="4678" y="0"/>
                  </a:moveTo>
                  <a:cubicBezTo>
                    <a:pt x="4522" y="156"/>
                    <a:pt x="4387" y="332"/>
                    <a:pt x="4261" y="512"/>
                  </a:cubicBezTo>
                  <a:cubicBezTo>
                    <a:pt x="3930" y="1004"/>
                    <a:pt x="3694" y="1581"/>
                    <a:pt x="3222" y="1943"/>
                  </a:cubicBezTo>
                  <a:cubicBezTo>
                    <a:pt x="2776" y="2289"/>
                    <a:pt x="2188" y="2379"/>
                    <a:pt x="1661" y="2580"/>
                  </a:cubicBezTo>
                  <a:cubicBezTo>
                    <a:pt x="999" y="2841"/>
                    <a:pt x="417" y="3303"/>
                    <a:pt x="0" y="3875"/>
                  </a:cubicBezTo>
                  <a:cubicBezTo>
                    <a:pt x="161" y="4708"/>
                    <a:pt x="346" y="5532"/>
                    <a:pt x="552" y="6350"/>
                  </a:cubicBezTo>
                  <a:cubicBezTo>
                    <a:pt x="788" y="5803"/>
                    <a:pt x="1154" y="5311"/>
                    <a:pt x="1616" y="4939"/>
                  </a:cubicBezTo>
                  <a:cubicBezTo>
                    <a:pt x="2259" y="4422"/>
                    <a:pt x="3067" y="4126"/>
                    <a:pt x="3639" y="3534"/>
                  </a:cubicBezTo>
                  <a:cubicBezTo>
                    <a:pt x="4261" y="2896"/>
                    <a:pt x="4512" y="1993"/>
                    <a:pt x="4934" y="1205"/>
                  </a:cubicBezTo>
                  <a:lnTo>
                    <a:pt x="4934" y="1205"/>
                  </a:lnTo>
                  <a:cubicBezTo>
                    <a:pt x="4919" y="1210"/>
                    <a:pt x="4904" y="1220"/>
                    <a:pt x="4889" y="1225"/>
                  </a:cubicBezTo>
                  <a:cubicBezTo>
                    <a:pt x="4793" y="823"/>
                    <a:pt x="4723" y="412"/>
                    <a:pt x="46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6" name="Google Shape;2016;p10"/>
            <p:cNvSpPr/>
            <p:nvPr/>
          </p:nvSpPr>
          <p:spPr>
            <a:xfrm>
              <a:off x="2723175" y="3195275"/>
              <a:ext cx="153875" cy="164675"/>
            </a:xfrm>
            <a:custGeom>
              <a:rect b="b" l="l" r="r" t="t"/>
              <a:pathLst>
                <a:path extrusionOk="0" h="6587" w="6155">
                  <a:moveTo>
                    <a:pt x="6154" y="1"/>
                  </a:moveTo>
                  <a:lnTo>
                    <a:pt x="6154" y="1"/>
                  </a:lnTo>
                  <a:cubicBezTo>
                    <a:pt x="5000" y="247"/>
                    <a:pt x="3845" y="588"/>
                    <a:pt x="2721" y="970"/>
                  </a:cubicBezTo>
                  <a:cubicBezTo>
                    <a:pt x="2691" y="1040"/>
                    <a:pt x="2666" y="1105"/>
                    <a:pt x="2641" y="1180"/>
                  </a:cubicBezTo>
                  <a:cubicBezTo>
                    <a:pt x="2370" y="1943"/>
                    <a:pt x="2360" y="2787"/>
                    <a:pt x="2054" y="3530"/>
                  </a:cubicBezTo>
                  <a:cubicBezTo>
                    <a:pt x="1692" y="4393"/>
                    <a:pt x="974" y="5045"/>
                    <a:pt x="437" y="5803"/>
                  </a:cubicBezTo>
                  <a:cubicBezTo>
                    <a:pt x="267" y="6044"/>
                    <a:pt x="116" y="6310"/>
                    <a:pt x="1" y="6586"/>
                  </a:cubicBezTo>
                  <a:cubicBezTo>
                    <a:pt x="769" y="6245"/>
                    <a:pt x="1562" y="5959"/>
                    <a:pt x="2375" y="5743"/>
                  </a:cubicBezTo>
                  <a:cubicBezTo>
                    <a:pt x="2470" y="5577"/>
                    <a:pt x="2591" y="5427"/>
                    <a:pt x="2731" y="5291"/>
                  </a:cubicBezTo>
                  <a:cubicBezTo>
                    <a:pt x="2997" y="5040"/>
                    <a:pt x="3333" y="4860"/>
                    <a:pt x="3574" y="4584"/>
                  </a:cubicBezTo>
                  <a:cubicBezTo>
                    <a:pt x="3765" y="4378"/>
                    <a:pt x="3886" y="4137"/>
                    <a:pt x="3966" y="3876"/>
                  </a:cubicBezTo>
                  <a:lnTo>
                    <a:pt x="3966" y="3871"/>
                  </a:lnTo>
                  <a:cubicBezTo>
                    <a:pt x="4227" y="3063"/>
                    <a:pt x="4132" y="2074"/>
                    <a:pt x="4568" y="1321"/>
                  </a:cubicBezTo>
                  <a:cubicBezTo>
                    <a:pt x="4915" y="714"/>
                    <a:pt x="5542" y="367"/>
                    <a:pt x="61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7" name="Google Shape;2017;p10"/>
            <p:cNvSpPr/>
            <p:nvPr/>
          </p:nvSpPr>
          <p:spPr>
            <a:xfrm>
              <a:off x="2564950" y="3329675"/>
              <a:ext cx="84225" cy="97400"/>
            </a:xfrm>
            <a:custGeom>
              <a:rect b="b" l="l" r="r" t="t"/>
              <a:pathLst>
                <a:path extrusionOk="0" h="3896" w="3369">
                  <a:moveTo>
                    <a:pt x="2219" y="1"/>
                  </a:moveTo>
                  <a:cubicBezTo>
                    <a:pt x="1481" y="332"/>
                    <a:pt x="738" y="658"/>
                    <a:pt x="0" y="984"/>
                  </a:cubicBezTo>
                  <a:cubicBezTo>
                    <a:pt x="106" y="1035"/>
                    <a:pt x="211" y="1085"/>
                    <a:pt x="311" y="1140"/>
                  </a:cubicBezTo>
                  <a:cubicBezTo>
                    <a:pt x="1290" y="1687"/>
                    <a:pt x="1757" y="2821"/>
                    <a:pt x="2159" y="3876"/>
                  </a:cubicBezTo>
                  <a:lnTo>
                    <a:pt x="2164" y="3896"/>
                  </a:lnTo>
                  <a:lnTo>
                    <a:pt x="3368" y="3625"/>
                  </a:lnTo>
                  <a:lnTo>
                    <a:pt x="3363" y="3604"/>
                  </a:lnTo>
                  <a:cubicBezTo>
                    <a:pt x="2696" y="2726"/>
                    <a:pt x="2339" y="1617"/>
                    <a:pt x="2379" y="513"/>
                  </a:cubicBezTo>
                  <a:cubicBezTo>
                    <a:pt x="2384" y="437"/>
                    <a:pt x="2389" y="357"/>
                    <a:pt x="2395" y="277"/>
                  </a:cubicBezTo>
                  <a:cubicBezTo>
                    <a:pt x="2349" y="176"/>
                    <a:pt x="2289" y="81"/>
                    <a:pt x="22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8" name="Google Shape;2018;p10"/>
            <p:cNvSpPr/>
            <p:nvPr/>
          </p:nvSpPr>
          <p:spPr>
            <a:xfrm>
              <a:off x="2676750" y="3313750"/>
              <a:ext cx="46450" cy="97650"/>
            </a:xfrm>
            <a:custGeom>
              <a:rect b="b" l="l" r="r" t="t"/>
              <a:pathLst>
                <a:path extrusionOk="0" h="3906" w="1858">
                  <a:moveTo>
                    <a:pt x="1120" y="0"/>
                  </a:moveTo>
                  <a:cubicBezTo>
                    <a:pt x="1070" y="75"/>
                    <a:pt x="1014" y="151"/>
                    <a:pt x="964" y="226"/>
                  </a:cubicBezTo>
                  <a:cubicBezTo>
                    <a:pt x="763" y="522"/>
                    <a:pt x="588" y="818"/>
                    <a:pt x="457" y="1119"/>
                  </a:cubicBezTo>
                  <a:cubicBezTo>
                    <a:pt x="61" y="2003"/>
                    <a:pt x="1" y="2916"/>
                    <a:pt x="507" y="3905"/>
                  </a:cubicBezTo>
                  <a:cubicBezTo>
                    <a:pt x="944" y="3815"/>
                    <a:pt x="1386" y="3719"/>
                    <a:pt x="1828" y="3629"/>
                  </a:cubicBezTo>
                  <a:cubicBezTo>
                    <a:pt x="1541" y="3077"/>
                    <a:pt x="1617" y="2435"/>
                    <a:pt x="1858" y="1847"/>
                  </a:cubicBezTo>
                  <a:lnTo>
                    <a:pt x="1858" y="1847"/>
                  </a:lnTo>
                  <a:cubicBezTo>
                    <a:pt x="1843" y="1852"/>
                    <a:pt x="1833" y="1857"/>
                    <a:pt x="1818" y="1862"/>
                  </a:cubicBezTo>
                  <a:cubicBezTo>
                    <a:pt x="1491" y="1285"/>
                    <a:pt x="1255" y="653"/>
                    <a:pt x="11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9" name="Google Shape;2019;p10"/>
            <p:cNvSpPr/>
            <p:nvPr/>
          </p:nvSpPr>
          <p:spPr>
            <a:xfrm>
              <a:off x="2894350" y="3026975"/>
              <a:ext cx="105675" cy="64425"/>
            </a:xfrm>
            <a:custGeom>
              <a:rect b="b" l="l" r="r" t="t"/>
              <a:pathLst>
                <a:path extrusionOk="0" h="2577" w="4227">
                  <a:moveTo>
                    <a:pt x="3162" y="1"/>
                  </a:moveTo>
                  <a:cubicBezTo>
                    <a:pt x="1983" y="1"/>
                    <a:pt x="804" y="498"/>
                    <a:pt x="0" y="1352"/>
                  </a:cubicBezTo>
                  <a:cubicBezTo>
                    <a:pt x="45" y="1764"/>
                    <a:pt x="115" y="2175"/>
                    <a:pt x="211" y="2577"/>
                  </a:cubicBezTo>
                  <a:cubicBezTo>
                    <a:pt x="226" y="2572"/>
                    <a:pt x="241" y="2562"/>
                    <a:pt x="256" y="2557"/>
                  </a:cubicBezTo>
                  <a:cubicBezTo>
                    <a:pt x="301" y="2467"/>
                    <a:pt x="351" y="2381"/>
                    <a:pt x="407" y="2291"/>
                  </a:cubicBezTo>
                  <a:cubicBezTo>
                    <a:pt x="1175" y="1036"/>
                    <a:pt x="2625" y="218"/>
                    <a:pt x="4101" y="208"/>
                  </a:cubicBezTo>
                  <a:lnTo>
                    <a:pt x="4106" y="223"/>
                  </a:lnTo>
                  <a:cubicBezTo>
                    <a:pt x="4146" y="193"/>
                    <a:pt x="4186" y="168"/>
                    <a:pt x="4226" y="143"/>
                  </a:cubicBezTo>
                  <a:cubicBezTo>
                    <a:pt x="3879" y="47"/>
                    <a:pt x="3520" y="1"/>
                    <a:pt x="31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0" name="Google Shape;2020;p10"/>
            <p:cNvSpPr/>
            <p:nvPr/>
          </p:nvSpPr>
          <p:spPr>
            <a:xfrm>
              <a:off x="3020200" y="3257850"/>
              <a:ext cx="98900" cy="26425"/>
            </a:xfrm>
            <a:custGeom>
              <a:rect b="b" l="l" r="r" t="t"/>
              <a:pathLst>
                <a:path extrusionOk="0" h="1057" w="3956">
                  <a:moveTo>
                    <a:pt x="1616" y="1"/>
                  </a:moveTo>
                  <a:cubicBezTo>
                    <a:pt x="1502" y="1"/>
                    <a:pt x="1386" y="9"/>
                    <a:pt x="1270" y="28"/>
                  </a:cubicBezTo>
                  <a:cubicBezTo>
                    <a:pt x="934" y="78"/>
                    <a:pt x="613" y="213"/>
                    <a:pt x="276" y="243"/>
                  </a:cubicBezTo>
                  <a:cubicBezTo>
                    <a:pt x="229" y="249"/>
                    <a:pt x="184" y="252"/>
                    <a:pt x="139" y="252"/>
                  </a:cubicBezTo>
                  <a:cubicBezTo>
                    <a:pt x="108" y="252"/>
                    <a:pt x="77" y="251"/>
                    <a:pt x="46" y="249"/>
                  </a:cubicBezTo>
                  <a:cubicBezTo>
                    <a:pt x="31" y="269"/>
                    <a:pt x="15" y="289"/>
                    <a:pt x="0" y="309"/>
                  </a:cubicBezTo>
                  <a:cubicBezTo>
                    <a:pt x="527" y="555"/>
                    <a:pt x="1054" y="811"/>
                    <a:pt x="1586" y="1057"/>
                  </a:cubicBezTo>
                  <a:cubicBezTo>
                    <a:pt x="1697" y="1001"/>
                    <a:pt x="1812" y="951"/>
                    <a:pt x="1938" y="911"/>
                  </a:cubicBezTo>
                  <a:cubicBezTo>
                    <a:pt x="2233" y="818"/>
                    <a:pt x="2527" y="777"/>
                    <a:pt x="2820" y="777"/>
                  </a:cubicBezTo>
                  <a:cubicBezTo>
                    <a:pt x="3189" y="777"/>
                    <a:pt x="3558" y="842"/>
                    <a:pt x="3931" y="951"/>
                  </a:cubicBezTo>
                  <a:lnTo>
                    <a:pt x="3956" y="866"/>
                  </a:lnTo>
                  <a:cubicBezTo>
                    <a:pt x="3229" y="443"/>
                    <a:pt x="2440" y="1"/>
                    <a:pt x="16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1" name="Google Shape;2021;p10"/>
            <p:cNvSpPr/>
            <p:nvPr/>
          </p:nvSpPr>
          <p:spPr>
            <a:xfrm>
              <a:off x="2897725" y="3221300"/>
              <a:ext cx="144450" cy="83800"/>
            </a:xfrm>
            <a:custGeom>
              <a:rect b="b" l="l" r="r" t="t"/>
              <a:pathLst>
                <a:path extrusionOk="0" h="3352" w="5778">
                  <a:moveTo>
                    <a:pt x="2709" y="0"/>
                  </a:moveTo>
                  <a:cubicBezTo>
                    <a:pt x="1976" y="0"/>
                    <a:pt x="1089" y="297"/>
                    <a:pt x="417" y="732"/>
                  </a:cubicBezTo>
                  <a:cubicBezTo>
                    <a:pt x="307" y="1610"/>
                    <a:pt x="166" y="2489"/>
                    <a:pt x="1" y="3352"/>
                  </a:cubicBezTo>
                  <a:cubicBezTo>
                    <a:pt x="528" y="3176"/>
                    <a:pt x="1009" y="2930"/>
                    <a:pt x="1301" y="2473"/>
                  </a:cubicBezTo>
                  <a:cubicBezTo>
                    <a:pt x="1471" y="2202"/>
                    <a:pt x="1557" y="1881"/>
                    <a:pt x="1772" y="1650"/>
                  </a:cubicBezTo>
                  <a:cubicBezTo>
                    <a:pt x="2022" y="1372"/>
                    <a:pt x="2390" y="1271"/>
                    <a:pt x="2773" y="1271"/>
                  </a:cubicBezTo>
                  <a:cubicBezTo>
                    <a:pt x="2997" y="1271"/>
                    <a:pt x="3226" y="1305"/>
                    <a:pt x="3439" y="1359"/>
                  </a:cubicBezTo>
                  <a:cubicBezTo>
                    <a:pt x="3941" y="1490"/>
                    <a:pt x="4433" y="1695"/>
                    <a:pt x="4945" y="1711"/>
                  </a:cubicBezTo>
                  <a:cubicBezTo>
                    <a:pt x="5221" y="1374"/>
                    <a:pt x="5502" y="1033"/>
                    <a:pt x="5778" y="692"/>
                  </a:cubicBezTo>
                  <a:lnTo>
                    <a:pt x="5778" y="692"/>
                  </a:lnTo>
                  <a:cubicBezTo>
                    <a:pt x="5716" y="695"/>
                    <a:pt x="5653" y="696"/>
                    <a:pt x="5591" y="696"/>
                  </a:cubicBezTo>
                  <a:cubicBezTo>
                    <a:pt x="5455" y="696"/>
                    <a:pt x="5319" y="689"/>
                    <a:pt x="5185" y="672"/>
                  </a:cubicBezTo>
                  <a:cubicBezTo>
                    <a:pt x="4438" y="566"/>
                    <a:pt x="3765" y="114"/>
                    <a:pt x="3012" y="19"/>
                  </a:cubicBezTo>
                  <a:cubicBezTo>
                    <a:pt x="2915" y="6"/>
                    <a:pt x="2814" y="0"/>
                    <a:pt x="27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2" name="Google Shape;2022;p10"/>
            <p:cNvSpPr/>
            <p:nvPr/>
          </p:nvSpPr>
          <p:spPr>
            <a:xfrm>
              <a:off x="2791200" y="3067800"/>
              <a:ext cx="168425" cy="151725"/>
            </a:xfrm>
            <a:custGeom>
              <a:rect b="b" l="l" r="r" t="t"/>
              <a:pathLst>
                <a:path extrusionOk="0" h="6069" w="6737">
                  <a:moveTo>
                    <a:pt x="6736" y="0"/>
                  </a:moveTo>
                  <a:lnTo>
                    <a:pt x="6736" y="0"/>
                  </a:lnTo>
                  <a:cubicBezTo>
                    <a:pt x="5973" y="312"/>
                    <a:pt x="5150" y="623"/>
                    <a:pt x="4382" y="924"/>
                  </a:cubicBezTo>
                  <a:cubicBezTo>
                    <a:pt x="3960" y="1712"/>
                    <a:pt x="3709" y="2615"/>
                    <a:pt x="3087" y="3253"/>
                  </a:cubicBezTo>
                  <a:cubicBezTo>
                    <a:pt x="2515" y="3845"/>
                    <a:pt x="1707" y="4141"/>
                    <a:pt x="1064" y="4658"/>
                  </a:cubicBezTo>
                  <a:cubicBezTo>
                    <a:pt x="602" y="5030"/>
                    <a:pt x="236" y="5522"/>
                    <a:pt x="0" y="6069"/>
                  </a:cubicBezTo>
                  <a:cubicBezTo>
                    <a:pt x="1124" y="5687"/>
                    <a:pt x="2279" y="5346"/>
                    <a:pt x="3433" y="5100"/>
                  </a:cubicBezTo>
                  <a:cubicBezTo>
                    <a:pt x="3845" y="4854"/>
                    <a:pt x="4257" y="4598"/>
                    <a:pt x="4578" y="4247"/>
                  </a:cubicBezTo>
                  <a:cubicBezTo>
                    <a:pt x="5210" y="3554"/>
                    <a:pt x="5401" y="2575"/>
                    <a:pt x="5757" y="1702"/>
                  </a:cubicBezTo>
                  <a:cubicBezTo>
                    <a:pt x="6003" y="1100"/>
                    <a:pt x="6335" y="522"/>
                    <a:pt x="67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3" name="Google Shape;2023;p10"/>
            <p:cNvSpPr/>
            <p:nvPr/>
          </p:nvSpPr>
          <p:spPr>
            <a:xfrm>
              <a:off x="2802100" y="3305075"/>
              <a:ext cx="122625" cy="83350"/>
            </a:xfrm>
            <a:custGeom>
              <a:rect b="b" l="l" r="r" t="t"/>
              <a:pathLst>
                <a:path extrusionOk="0" h="3334" w="4905">
                  <a:moveTo>
                    <a:pt x="3826" y="1"/>
                  </a:moveTo>
                  <a:lnTo>
                    <a:pt x="3826" y="1"/>
                  </a:lnTo>
                  <a:cubicBezTo>
                    <a:pt x="3429" y="136"/>
                    <a:pt x="3002" y="237"/>
                    <a:pt x="2611" y="362"/>
                  </a:cubicBezTo>
                  <a:cubicBezTo>
                    <a:pt x="1271" y="799"/>
                    <a:pt x="6" y="1923"/>
                    <a:pt x="1" y="3334"/>
                  </a:cubicBezTo>
                  <a:cubicBezTo>
                    <a:pt x="618" y="3218"/>
                    <a:pt x="1231" y="3103"/>
                    <a:pt x="1843" y="2992"/>
                  </a:cubicBezTo>
                  <a:cubicBezTo>
                    <a:pt x="1853" y="2571"/>
                    <a:pt x="2159" y="2189"/>
                    <a:pt x="2510" y="1943"/>
                  </a:cubicBezTo>
                  <a:cubicBezTo>
                    <a:pt x="2892" y="1677"/>
                    <a:pt x="3344" y="1517"/>
                    <a:pt x="3720" y="1246"/>
                  </a:cubicBezTo>
                  <a:cubicBezTo>
                    <a:pt x="4167" y="929"/>
                    <a:pt x="4513" y="463"/>
                    <a:pt x="4905" y="76"/>
                  </a:cubicBezTo>
                  <a:cubicBezTo>
                    <a:pt x="4548" y="51"/>
                    <a:pt x="4177" y="61"/>
                    <a:pt x="3821" y="36"/>
                  </a:cubicBezTo>
                  <a:lnTo>
                    <a:pt x="382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4" name="Google Shape;2024;p10"/>
            <p:cNvSpPr/>
            <p:nvPr/>
          </p:nvSpPr>
          <p:spPr>
            <a:xfrm>
              <a:off x="2768725" y="3239575"/>
              <a:ext cx="139450" cy="155375"/>
            </a:xfrm>
            <a:custGeom>
              <a:rect b="b" l="l" r="r" t="t"/>
              <a:pathLst>
                <a:path extrusionOk="0" h="6215" w="5578">
                  <a:moveTo>
                    <a:pt x="5577" y="1"/>
                  </a:moveTo>
                  <a:cubicBezTo>
                    <a:pt x="5301" y="176"/>
                    <a:pt x="5060" y="377"/>
                    <a:pt x="4884" y="588"/>
                  </a:cubicBezTo>
                  <a:cubicBezTo>
                    <a:pt x="4644" y="874"/>
                    <a:pt x="4443" y="1210"/>
                    <a:pt x="4127" y="1406"/>
                  </a:cubicBezTo>
                  <a:cubicBezTo>
                    <a:pt x="3790" y="1607"/>
                    <a:pt x="3379" y="1622"/>
                    <a:pt x="2992" y="1687"/>
                  </a:cubicBezTo>
                  <a:cubicBezTo>
                    <a:pt x="2681" y="1742"/>
                    <a:pt x="2345" y="1863"/>
                    <a:pt x="2144" y="2099"/>
                  </a:cubicBezTo>
                  <a:lnTo>
                    <a:pt x="2144" y="2104"/>
                  </a:lnTo>
                  <a:cubicBezTo>
                    <a:pt x="2064" y="2365"/>
                    <a:pt x="1943" y="2606"/>
                    <a:pt x="1752" y="2812"/>
                  </a:cubicBezTo>
                  <a:cubicBezTo>
                    <a:pt x="1511" y="3088"/>
                    <a:pt x="1175" y="3268"/>
                    <a:pt x="909" y="3519"/>
                  </a:cubicBezTo>
                  <a:cubicBezTo>
                    <a:pt x="769" y="3655"/>
                    <a:pt x="648" y="3805"/>
                    <a:pt x="553" y="3971"/>
                  </a:cubicBezTo>
                  <a:cubicBezTo>
                    <a:pt x="161" y="4613"/>
                    <a:pt x="66" y="5442"/>
                    <a:pt x="1" y="6215"/>
                  </a:cubicBezTo>
                  <a:cubicBezTo>
                    <a:pt x="447" y="6124"/>
                    <a:pt x="894" y="6039"/>
                    <a:pt x="1336" y="5954"/>
                  </a:cubicBezTo>
                  <a:cubicBezTo>
                    <a:pt x="1341" y="4543"/>
                    <a:pt x="2606" y="3419"/>
                    <a:pt x="3946" y="2982"/>
                  </a:cubicBezTo>
                  <a:cubicBezTo>
                    <a:pt x="4337" y="2857"/>
                    <a:pt x="4764" y="2756"/>
                    <a:pt x="5161" y="2621"/>
                  </a:cubicBezTo>
                  <a:cubicBezTo>
                    <a:pt x="5326" y="1758"/>
                    <a:pt x="5467" y="879"/>
                    <a:pt x="557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5" name="Google Shape;2025;p10"/>
            <p:cNvSpPr/>
            <p:nvPr/>
          </p:nvSpPr>
          <p:spPr>
            <a:xfrm>
              <a:off x="2704725" y="3157650"/>
              <a:ext cx="86500" cy="202675"/>
            </a:xfrm>
            <a:custGeom>
              <a:rect b="b" l="l" r="r" t="t"/>
              <a:pathLst>
                <a:path extrusionOk="0" h="8107" w="3460">
                  <a:moveTo>
                    <a:pt x="2907" y="0"/>
                  </a:moveTo>
                  <a:cubicBezTo>
                    <a:pt x="2636" y="367"/>
                    <a:pt x="2435" y="783"/>
                    <a:pt x="2315" y="1220"/>
                  </a:cubicBezTo>
                  <a:cubicBezTo>
                    <a:pt x="2129" y="1913"/>
                    <a:pt x="2149" y="2650"/>
                    <a:pt x="1938" y="3338"/>
                  </a:cubicBezTo>
                  <a:cubicBezTo>
                    <a:pt x="1707" y="4076"/>
                    <a:pt x="1241" y="4693"/>
                    <a:pt x="749" y="5301"/>
                  </a:cubicBezTo>
                  <a:cubicBezTo>
                    <a:pt x="498" y="5612"/>
                    <a:pt x="237" y="5923"/>
                    <a:pt x="1" y="6244"/>
                  </a:cubicBezTo>
                  <a:cubicBezTo>
                    <a:pt x="136" y="6897"/>
                    <a:pt x="372" y="7529"/>
                    <a:pt x="699" y="8106"/>
                  </a:cubicBezTo>
                  <a:cubicBezTo>
                    <a:pt x="714" y="8101"/>
                    <a:pt x="724" y="8096"/>
                    <a:pt x="739" y="8091"/>
                  </a:cubicBezTo>
                  <a:cubicBezTo>
                    <a:pt x="854" y="7815"/>
                    <a:pt x="1005" y="7549"/>
                    <a:pt x="1175" y="7308"/>
                  </a:cubicBezTo>
                  <a:cubicBezTo>
                    <a:pt x="1712" y="6550"/>
                    <a:pt x="2430" y="5898"/>
                    <a:pt x="2792" y="5035"/>
                  </a:cubicBezTo>
                  <a:cubicBezTo>
                    <a:pt x="3098" y="4292"/>
                    <a:pt x="3108" y="3448"/>
                    <a:pt x="3379" y="2685"/>
                  </a:cubicBezTo>
                  <a:cubicBezTo>
                    <a:pt x="3404" y="2610"/>
                    <a:pt x="3429" y="2545"/>
                    <a:pt x="3459" y="2475"/>
                  </a:cubicBezTo>
                  <a:cubicBezTo>
                    <a:pt x="3253" y="1657"/>
                    <a:pt x="3068" y="833"/>
                    <a:pt x="29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6" name="Google Shape;2026;p10"/>
            <p:cNvSpPr/>
            <p:nvPr/>
          </p:nvSpPr>
          <p:spPr>
            <a:xfrm>
              <a:off x="2715275" y="3338850"/>
              <a:ext cx="67275" cy="65650"/>
            </a:xfrm>
            <a:custGeom>
              <a:rect b="b" l="l" r="r" t="t"/>
              <a:pathLst>
                <a:path extrusionOk="0" h="2626" w="2691">
                  <a:moveTo>
                    <a:pt x="2691" y="0"/>
                  </a:moveTo>
                  <a:lnTo>
                    <a:pt x="2691" y="0"/>
                  </a:lnTo>
                  <a:cubicBezTo>
                    <a:pt x="1878" y="216"/>
                    <a:pt x="1085" y="502"/>
                    <a:pt x="317" y="843"/>
                  </a:cubicBezTo>
                  <a:cubicBezTo>
                    <a:pt x="76" y="1431"/>
                    <a:pt x="0" y="2073"/>
                    <a:pt x="287" y="2625"/>
                  </a:cubicBezTo>
                  <a:cubicBezTo>
                    <a:pt x="904" y="2495"/>
                    <a:pt x="1521" y="2364"/>
                    <a:pt x="2139" y="2244"/>
                  </a:cubicBezTo>
                  <a:cubicBezTo>
                    <a:pt x="2204" y="1471"/>
                    <a:pt x="2299" y="642"/>
                    <a:pt x="26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7" name="Google Shape;2027;p10"/>
            <p:cNvSpPr/>
            <p:nvPr/>
          </p:nvSpPr>
          <p:spPr>
            <a:xfrm>
              <a:off x="2637600" y="3160525"/>
              <a:ext cx="87725" cy="181225"/>
            </a:xfrm>
            <a:custGeom>
              <a:rect b="b" l="l" r="r" t="t"/>
              <a:pathLst>
                <a:path extrusionOk="0" h="7249" w="3509">
                  <a:moveTo>
                    <a:pt x="924" y="1"/>
                  </a:moveTo>
                  <a:cubicBezTo>
                    <a:pt x="608" y="663"/>
                    <a:pt x="332" y="1386"/>
                    <a:pt x="66" y="2069"/>
                  </a:cubicBezTo>
                  <a:cubicBezTo>
                    <a:pt x="46" y="2064"/>
                    <a:pt x="26" y="2053"/>
                    <a:pt x="0" y="2043"/>
                  </a:cubicBezTo>
                  <a:lnTo>
                    <a:pt x="0" y="2043"/>
                  </a:lnTo>
                  <a:cubicBezTo>
                    <a:pt x="492" y="2882"/>
                    <a:pt x="1034" y="3700"/>
                    <a:pt x="1245" y="4643"/>
                  </a:cubicBezTo>
                  <a:cubicBezTo>
                    <a:pt x="1446" y="5537"/>
                    <a:pt x="1366" y="6581"/>
                    <a:pt x="2003" y="7243"/>
                  </a:cubicBezTo>
                  <a:lnTo>
                    <a:pt x="2023" y="7248"/>
                  </a:lnTo>
                  <a:cubicBezTo>
                    <a:pt x="2154" y="6947"/>
                    <a:pt x="2329" y="6651"/>
                    <a:pt x="2530" y="6355"/>
                  </a:cubicBezTo>
                  <a:cubicBezTo>
                    <a:pt x="2580" y="6280"/>
                    <a:pt x="2636" y="6204"/>
                    <a:pt x="2686" y="6129"/>
                  </a:cubicBezTo>
                  <a:cubicBezTo>
                    <a:pt x="2922" y="5808"/>
                    <a:pt x="3183" y="5497"/>
                    <a:pt x="3434" y="5186"/>
                  </a:cubicBezTo>
                  <a:cubicBezTo>
                    <a:pt x="3509" y="4152"/>
                    <a:pt x="3148" y="3228"/>
                    <a:pt x="2540" y="2400"/>
                  </a:cubicBezTo>
                  <a:cubicBezTo>
                    <a:pt x="1968" y="1622"/>
                    <a:pt x="1250" y="904"/>
                    <a:pt x="9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8" name="Google Shape;2028;p10"/>
            <p:cNvSpPr/>
            <p:nvPr/>
          </p:nvSpPr>
          <p:spPr>
            <a:xfrm>
              <a:off x="2574225" y="3179975"/>
              <a:ext cx="115225" cy="240325"/>
            </a:xfrm>
            <a:custGeom>
              <a:rect b="b" l="l" r="r" t="t"/>
              <a:pathLst>
                <a:path extrusionOk="0" h="9613" w="4609">
                  <a:moveTo>
                    <a:pt x="1" y="1"/>
                  </a:moveTo>
                  <a:cubicBezTo>
                    <a:pt x="21" y="252"/>
                    <a:pt x="81" y="503"/>
                    <a:pt x="176" y="743"/>
                  </a:cubicBezTo>
                  <a:cubicBezTo>
                    <a:pt x="593" y="1787"/>
                    <a:pt x="1702" y="2450"/>
                    <a:pt x="2064" y="3514"/>
                  </a:cubicBezTo>
                  <a:cubicBezTo>
                    <a:pt x="2365" y="4392"/>
                    <a:pt x="2094" y="5336"/>
                    <a:pt x="2024" y="6265"/>
                  </a:cubicBezTo>
                  <a:cubicBezTo>
                    <a:pt x="2018" y="6345"/>
                    <a:pt x="2013" y="6425"/>
                    <a:pt x="2008" y="6501"/>
                  </a:cubicBezTo>
                  <a:cubicBezTo>
                    <a:pt x="1968" y="7605"/>
                    <a:pt x="2325" y="8714"/>
                    <a:pt x="2992" y="9592"/>
                  </a:cubicBezTo>
                  <a:lnTo>
                    <a:pt x="2997" y="9613"/>
                  </a:lnTo>
                  <a:cubicBezTo>
                    <a:pt x="3534" y="9492"/>
                    <a:pt x="4071" y="9377"/>
                    <a:pt x="4608" y="9256"/>
                  </a:cubicBezTo>
                  <a:cubicBezTo>
                    <a:pt x="4102" y="8267"/>
                    <a:pt x="4162" y="7354"/>
                    <a:pt x="4558" y="6470"/>
                  </a:cubicBezTo>
                  <a:lnTo>
                    <a:pt x="4538" y="6465"/>
                  </a:lnTo>
                  <a:cubicBezTo>
                    <a:pt x="3901" y="5803"/>
                    <a:pt x="3981" y="4759"/>
                    <a:pt x="3780" y="3865"/>
                  </a:cubicBezTo>
                  <a:cubicBezTo>
                    <a:pt x="3569" y="2922"/>
                    <a:pt x="3027" y="2104"/>
                    <a:pt x="2535" y="1265"/>
                  </a:cubicBezTo>
                  <a:cubicBezTo>
                    <a:pt x="1652" y="929"/>
                    <a:pt x="804" y="503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9" name="Google Shape;2029;p10"/>
            <p:cNvSpPr/>
            <p:nvPr/>
          </p:nvSpPr>
          <p:spPr>
            <a:xfrm>
              <a:off x="2530550" y="2941775"/>
              <a:ext cx="122375" cy="210625"/>
            </a:xfrm>
            <a:custGeom>
              <a:rect b="b" l="l" r="r" t="t"/>
              <a:pathLst>
                <a:path extrusionOk="0" h="8425" w="4895">
                  <a:moveTo>
                    <a:pt x="106" y="0"/>
                  </a:moveTo>
                  <a:cubicBezTo>
                    <a:pt x="99" y="0"/>
                    <a:pt x="93" y="1"/>
                    <a:pt x="86" y="2"/>
                  </a:cubicBezTo>
                  <a:cubicBezTo>
                    <a:pt x="41" y="17"/>
                    <a:pt x="16" y="52"/>
                    <a:pt x="1" y="97"/>
                  </a:cubicBezTo>
                  <a:lnTo>
                    <a:pt x="76" y="102"/>
                  </a:lnTo>
                  <a:cubicBezTo>
                    <a:pt x="553" y="1929"/>
                    <a:pt x="2621" y="2963"/>
                    <a:pt x="3203" y="4765"/>
                  </a:cubicBezTo>
                  <a:cubicBezTo>
                    <a:pt x="3575" y="5925"/>
                    <a:pt x="3264" y="7190"/>
                    <a:pt x="3384" y="8404"/>
                  </a:cubicBezTo>
                  <a:cubicBezTo>
                    <a:pt x="3399" y="8409"/>
                    <a:pt x="3409" y="8414"/>
                    <a:pt x="3424" y="8424"/>
                  </a:cubicBezTo>
                  <a:cubicBezTo>
                    <a:pt x="3966" y="7496"/>
                    <a:pt x="4423" y="6497"/>
                    <a:pt x="4895" y="5523"/>
                  </a:cubicBezTo>
                  <a:cubicBezTo>
                    <a:pt x="4388" y="2863"/>
                    <a:pt x="1602" y="2231"/>
                    <a:pt x="267" y="132"/>
                  </a:cubicBezTo>
                  <a:cubicBezTo>
                    <a:pt x="226" y="68"/>
                    <a:pt x="172" y="0"/>
                    <a:pt x="1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0" name="Google Shape;2030;p10"/>
            <p:cNvSpPr/>
            <p:nvPr/>
          </p:nvSpPr>
          <p:spPr>
            <a:xfrm>
              <a:off x="2527425" y="3297925"/>
              <a:ext cx="93000" cy="56375"/>
            </a:xfrm>
            <a:custGeom>
              <a:rect b="b" l="l" r="r" t="t"/>
              <a:pathLst>
                <a:path extrusionOk="0" h="2255" w="3720">
                  <a:moveTo>
                    <a:pt x="1632" y="1"/>
                  </a:moveTo>
                  <a:cubicBezTo>
                    <a:pt x="1080" y="86"/>
                    <a:pt x="538" y="207"/>
                    <a:pt x="1" y="372"/>
                  </a:cubicBezTo>
                  <a:cubicBezTo>
                    <a:pt x="277" y="974"/>
                    <a:pt x="518" y="1637"/>
                    <a:pt x="1060" y="2013"/>
                  </a:cubicBezTo>
                  <a:cubicBezTo>
                    <a:pt x="1195" y="2109"/>
                    <a:pt x="1351" y="2179"/>
                    <a:pt x="1501" y="2254"/>
                  </a:cubicBezTo>
                  <a:cubicBezTo>
                    <a:pt x="2239" y="1928"/>
                    <a:pt x="2982" y="1602"/>
                    <a:pt x="3720" y="1271"/>
                  </a:cubicBezTo>
                  <a:cubicBezTo>
                    <a:pt x="3394" y="909"/>
                    <a:pt x="2806" y="764"/>
                    <a:pt x="2345" y="528"/>
                  </a:cubicBezTo>
                  <a:cubicBezTo>
                    <a:pt x="2079" y="392"/>
                    <a:pt x="1838" y="217"/>
                    <a:pt x="16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1" name="Google Shape;2031;p10"/>
            <p:cNvSpPr/>
            <p:nvPr/>
          </p:nvSpPr>
          <p:spPr>
            <a:xfrm>
              <a:off x="2572600" y="3129900"/>
              <a:ext cx="65025" cy="81725"/>
            </a:xfrm>
            <a:custGeom>
              <a:rect b="b" l="l" r="r" t="t"/>
              <a:pathLst>
                <a:path extrusionOk="0" h="3269" w="2601">
                  <a:moveTo>
                    <a:pt x="302" y="1"/>
                  </a:moveTo>
                  <a:cubicBezTo>
                    <a:pt x="146" y="678"/>
                    <a:pt x="0" y="1356"/>
                    <a:pt x="66" y="2004"/>
                  </a:cubicBezTo>
                  <a:cubicBezTo>
                    <a:pt x="869" y="2506"/>
                    <a:pt x="1717" y="2932"/>
                    <a:pt x="2600" y="3268"/>
                  </a:cubicBezTo>
                  <a:cubicBezTo>
                    <a:pt x="2244" y="2656"/>
                    <a:pt x="1918" y="2029"/>
                    <a:pt x="1772" y="1341"/>
                  </a:cubicBezTo>
                  <a:cubicBezTo>
                    <a:pt x="1742" y="1185"/>
                    <a:pt x="1717" y="1035"/>
                    <a:pt x="1702" y="879"/>
                  </a:cubicBezTo>
                  <a:cubicBezTo>
                    <a:pt x="1220" y="613"/>
                    <a:pt x="753" y="317"/>
                    <a:pt x="3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2" name="Google Shape;2032;p10"/>
            <p:cNvSpPr/>
            <p:nvPr/>
          </p:nvSpPr>
          <p:spPr>
            <a:xfrm>
              <a:off x="2526800" y="2944200"/>
              <a:ext cx="93125" cy="207700"/>
            </a:xfrm>
            <a:custGeom>
              <a:rect b="b" l="l" r="r" t="t"/>
              <a:pathLst>
                <a:path extrusionOk="0" h="8308" w="3725">
                  <a:moveTo>
                    <a:pt x="151" y="0"/>
                  </a:moveTo>
                  <a:cubicBezTo>
                    <a:pt x="136" y="25"/>
                    <a:pt x="131" y="56"/>
                    <a:pt x="126" y="81"/>
                  </a:cubicBezTo>
                  <a:cubicBezTo>
                    <a:pt x="0" y="894"/>
                    <a:pt x="161" y="1963"/>
                    <a:pt x="703" y="2620"/>
                  </a:cubicBezTo>
                  <a:cubicBezTo>
                    <a:pt x="1255" y="3288"/>
                    <a:pt x="2008" y="3589"/>
                    <a:pt x="2309" y="4503"/>
                  </a:cubicBezTo>
                  <a:cubicBezTo>
                    <a:pt x="2621" y="5441"/>
                    <a:pt x="2359" y="6440"/>
                    <a:pt x="2134" y="7429"/>
                  </a:cubicBezTo>
                  <a:cubicBezTo>
                    <a:pt x="2585" y="7745"/>
                    <a:pt x="3052" y="8041"/>
                    <a:pt x="3534" y="8307"/>
                  </a:cubicBezTo>
                  <a:cubicBezTo>
                    <a:pt x="3414" y="7093"/>
                    <a:pt x="3725" y="5828"/>
                    <a:pt x="3353" y="4668"/>
                  </a:cubicBezTo>
                  <a:cubicBezTo>
                    <a:pt x="2771" y="2866"/>
                    <a:pt x="703" y="1832"/>
                    <a:pt x="226" y="5"/>
                  </a:cubicBezTo>
                  <a:lnTo>
                    <a:pt x="15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3" name="Google Shape;2033;p10"/>
            <p:cNvSpPr/>
            <p:nvPr/>
          </p:nvSpPr>
          <p:spPr>
            <a:xfrm>
              <a:off x="2300300" y="3220225"/>
              <a:ext cx="269700" cy="77725"/>
            </a:xfrm>
            <a:custGeom>
              <a:rect b="b" l="l" r="r" t="t"/>
              <a:pathLst>
                <a:path extrusionOk="0" h="3109" w="10788">
                  <a:moveTo>
                    <a:pt x="9475" y="0"/>
                  </a:moveTo>
                  <a:cubicBezTo>
                    <a:pt x="9019" y="0"/>
                    <a:pt x="8569" y="215"/>
                    <a:pt x="8112" y="273"/>
                  </a:cubicBezTo>
                  <a:cubicBezTo>
                    <a:pt x="8020" y="283"/>
                    <a:pt x="7929" y="288"/>
                    <a:pt x="7838" y="288"/>
                  </a:cubicBezTo>
                  <a:cubicBezTo>
                    <a:pt x="7499" y="288"/>
                    <a:pt x="7162" y="225"/>
                    <a:pt x="6822" y="177"/>
                  </a:cubicBezTo>
                  <a:cubicBezTo>
                    <a:pt x="6411" y="122"/>
                    <a:pt x="5998" y="95"/>
                    <a:pt x="5586" y="95"/>
                  </a:cubicBezTo>
                  <a:cubicBezTo>
                    <a:pt x="3624" y="95"/>
                    <a:pt x="1681" y="707"/>
                    <a:pt x="1" y="1748"/>
                  </a:cubicBezTo>
                  <a:cubicBezTo>
                    <a:pt x="302" y="1688"/>
                    <a:pt x="608" y="1623"/>
                    <a:pt x="914" y="1563"/>
                  </a:cubicBezTo>
                  <a:lnTo>
                    <a:pt x="864" y="1472"/>
                  </a:lnTo>
                  <a:cubicBezTo>
                    <a:pt x="1834" y="940"/>
                    <a:pt x="2965" y="793"/>
                    <a:pt x="4083" y="793"/>
                  </a:cubicBezTo>
                  <a:cubicBezTo>
                    <a:pt x="4272" y="793"/>
                    <a:pt x="4461" y="798"/>
                    <a:pt x="4648" y="805"/>
                  </a:cubicBezTo>
                  <a:cubicBezTo>
                    <a:pt x="5135" y="825"/>
                    <a:pt x="5592" y="830"/>
                    <a:pt x="6039" y="991"/>
                  </a:cubicBezTo>
                  <a:cubicBezTo>
                    <a:pt x="6509" y="1165"/>
                    <a:pt x="6885" y="1350"/>
                    <a:pt x="7374" y="1350"/>
                  </a:cubicBezTo>
                  <a:cubicBezTo>
                    <a:pt x="7448" y="1350"/>
                    <a:pt x="7525" y="1346"/>
                    <a:pt x="7605" y="1337"/>
                  </a:cubicBezTo>
                  <a:cubicBezTo>
                    <a:pt x="8017" y="1285"/>
                    <a:pt x="8445" y="1133"/>
                    <a:pt x="8849" y="1133"/>
                  </a:cubicBezTo>
                  <a:cubicBezTo>
                    <a:pt x="9026" y="1133"/>
                    <a:pt x="9198" y="1162"/>
                    <a:pt x="9362" y="1242"/>
                  </a:cubicBezTo>
                  <a:cubicBezTo>
                    <a:pt x="9858" y="1493"/>
                    <a:pt x="10034" y="2105"/>
                    <a:pt x="10315" y="2587"/>
                  </a:cubicBezTo>
                  <a:cubicBezTo>
                    <a:pt x="10426" y="2777"/>
                    <a:pt x="10561" y="2953"/>
                    <a:pt x="10717" y="3109"/>
                  </a:cubicBezTo>
                  <a:cubicBezTo>
                    <a:pt x="10727" y="3109"/>
                    <a:pt x="10737" y="3104"/>
                    <a:pt x="10747" y="3104"/>
                  </a:cubicBezTo>
                  <a:cubicBezTo>
                    <a:pt x="10787" y="2276"/>
                    <a:pt x="10712" y="1412"/>
                    <a:pt x="10616" y="589"/>
                  </a:cubicBezTo>
                  <a:cubicBezTo>
                    <a:pt x="10355" y="293"/>
                    <a:pt x="10054" y="67"/>
                    <a:pt x="9653" y="12"/>
                  </a:cubicBezTo>
                  <a:cubicBezTo>
                    <a:pt x="9593" y="4"/>
                    <a:pt x="9534" y="0"/>
                    <a:pt x="94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4" name="Google Shape;2034;p10"/>
            <p:cNvSpPr/>
            <p:nvPr/>
          </p:nvSpPr>
          <p:spPr>
            <a:xfrm>
              <a:off x="2768600" y="3292150"/>
              <a:ext cx="53725" cy="103925"/>
            </a:xfrm>
            <a:custGeom>
              <a:rect b="b" l="l" r="r" t="t"/>
              <a:pathLst>
                <a:path extrusionOk="0" fill="none" h="4157" w="2149">
                  <a:moveTo>
                    <a:pt x="2149" y="1"/>
                  </a:moveTo>
                  <a:cubicBezTo>
                    <a:pt x="2069" y="262"/>
                    <a:pt x="1948" y="503"/>
                    <a:pt x="1757" y="709"/>
                  </a:cubicBezTo>
                  <a:cubicBezTo>
                    <a:pt x="1516" y="985"/>
                    <a:pt x="1180" y="1165"/>
                    <a:pt x="914" y="1416"/>
                  </a:cubicBezTo>
                  <a:cubicBezTo>
                    <a:pt x="774" y="1552"/>
                    <a:pt x="653" y="1702"/>
                    <a:pt x="558" y="1868"/>
                  </a:cubicBezTo>
                  <a:cubicBezTo>
                    <a:pt x="166" y="2510"/>
                    <a:pt x="71" y="3339"/>
                    <a:pt x="6" y="4112"/>
                  </a:cubicBezTo>
                  <a:cubicBezTo>
                    <a:pt x="6" y="4127"/>
                    <a:pt x="6" y="4142"/>
                    <a:pt x="1" y="4157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5" name="Google Shape;2035;p10"/>
            <p:cNvSpPr/>
            <p:nvPr/>
          </p:nvSpPr>
          <p:spPr>
            <a:xfrm>
              <a:off x="2676750" y="3290150"/>
              <a:ext cx="46700" cy="122250"/>
            </a:xfrm>
            <a:custGeom>
              <a:rect b="b" l="l" r="r" t="t"/>
              <a:pathLst>
                <a:path extrusionOk="0" fill="none" h="4890" w="1868">
                  <a:moveTo>
                    <a:pt x="523" y="4889"/>
                  </a:moveTo>
                  <a:cubicBezTo>
                    <a:pt x="517" y="4874"/>
                    <a:pt x="507" y="4864"/>
                    <a:pt x="507" y="4849"/>
                  </a:cubicBezTo>
                  <a:cubicBezTo>
                    <a:pt x="1" y="3860"/>
                    <a:pt x="61" y="2947"/>
                    <a:pt x="457" y="2063"/>
                  </a:cubicBezTo>
                  <a:cubicBezTo>
                    <a:pt x="588" y="1762"/>
                    <a:pt x="763" y="1466"/>
                    <a:pt x="964" y="1170"/>
                  </a:cubicBezTo>
                  <a:cubicBezTo>
                    <a:pt x="1014" y="1095"/>
                    <a:pt x="1070" y="1019"/>
                    <a:pt x="1120" y="944"/>
                  </a:cubicBezTo>
                  <a:cubicBezTo>
                    <a:pt x="1356" y="623"/>
                    <a:pt x="1617" y="312"/>
                    <a:pt x="1868" y="1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6" name="Google Shape;2036;p10"/>
            <p:cNvSpPr/>
            <p:nvPr/>
          </p:nvSpPr>
          <p:spPr>
            <a:xfrm>
              <a:off x="2623425" y="3336575"/>
              <a:ext cx="25625" cy="83225"/>
            </a:xfrm>
            <a:custGeom>
              <a:rect b="b" l="l" r="r" t="t"/>
              <a:pathLst>
                <a:path extrusionOk="0" fill="none" h="3329" w="1025">
                  <a:moveTo>
                    <a:pt x="1024" y="3328"/>
                  </a:moveTo>
                  <a:cubicBezTo>
                    <a:pt x="357" y="2450"/>
                    <a:pt x="0" y="1341"/>
                    <a:pt x="40" y="237"/>
                  </a:cubicBezTo>
                  <a:cubicBezTo>
                    <a:pt x="45" y="161"/>
                    <a:pt x="50" y="81"/>
                    <a:pt x="56" y="1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7" name="Google Shape;2037;p10"/>
            <p:cNvSpPr/>
            <p:nvPr/>
          </p:nvSpPr>
          <p:spPr>
            <a:xfrm>
              <a:off x="2532450" y="2944325"/>
              <a:ext cx="155250" cy="397300"/>
            </a:xfrm>
            <a:custGeom>
              <a:rect b="b" l="l" r="r" t="t"/>
              <a:pathLst>
                <a:path extrusionOk="0" fill="none" h="15892" w="6210">
                  <a:moveTo>
                    <a:pt x="0" y="0"/>
                  </a:moveTo>
                  <a:cubicBezTo>
                    <a:pt x="477" y="1827"/>
                    <a:pt x="2545" y="2861"/>
                    <a:pt x="3127" y="4663"/>
                  </a:cubicBezTo>
                  <a:cubicBezTo>
                    <a:pt x="3499" y="5823"/>
                    <a:pt x="3188" y="7088"/>
                    <a:pt x="3308" y="8302"/>
                  </a:cubicBezTo>
                  <a:cubicBezTo>
                    <a:pt x="3323" y="8458"/>
                    <a:pt x="3348" y="8608"/>
                    <a:pt x="3378" y="8764"/>
                  </a:cubicBezTo>
                  <a:cubicBezTo>
                    <a:pt x="3524" y="9452"/>
                    <a:pt x="3850" y="10079"/>
                    <a:pt x="4206" y="10691"/>
                  </a:cubicBezTo>
                  <a:cubicBezTo>
                    <a:pt x="4698" y="11530"/>
                    <a:pt x="5240" y="12348"/>
                    <a:pt x="5451" y="13291"/>
                  </a:cubicBezTo>
                  <a:cubicBezTo>
                    <a:pt x="5652" y="14185"/>
                    <a:pt x="5572" y="15229"/>
                    <a:pt x="6209" y="15891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8" name="Google Shape;2038;p10"/>
            <p:cNvSpPr/>
            <p:nvPr/>
          </p:nvSpPr>
          <p:spPr>
            <a:xfrm>
              <a:off x="2715275" y="3032150"/>
              <a:ext cx="281600" cy="373475"/>
            </a:xfrm>
            <a:custGeom>
              <a:rect b="b" l="l" r="r" t="t"/>
              <a:pathLst>
                <a:path extrusionOk="0" fill="none" h="14939" w="11264">
                  <a:moveTo>
                    <a:pt x="11264" y="1"/>
                  </a:moveTo>
                  <a:cubicBezTo>
                    <a:pt x="9788" y="11"/>
                    <a:pt x="8338" y="829"/>
                    <a:pt x="7570" y="2084"/>
                  </a:cubicBezTo>
                  <a:cubicBezTo>
                    <a:pt x="7514" y="2174"/>
                    <a:pt x="7464" y="2260"/>
                    <a:pt x="7419" y="2350"/>
                  </a:cubicBezTo>
                  <a:cubicBezTo>
                    <a:pt x="6997" y="3138"/>
                    <a:pt x="6746" y="4041"/>
                    <a:pt x="6124" y="4679"/>
                  </a:cubicBezTo>
                  <a:cubicBezTo>
                    <a:pt x="5552" y="5271"/>
                    <a:pt x="4744" y="5567"/>
                    <a:pt x="4101" y="6084"/>
                  </a:cubicBezTo>
                  <a:cubicBezTo>
                    <a:pt x="3639" y="6456"/>
                    <a:pt x="3273" y="6948"/>
                    <a:pt x="3037" y="7495"/>
                  </a:cubicBezTo>
                  <a:cubicBezTo>
                    <a:pt x="3007" y="7565"/>
                    <a:pt x="2982" y="7630"/>
                    <a:pt x="2957" y="7705"/>
                  </a:cubicBezTo>
                  <a:cubicBezTo>
                    <a:pt x="2686" y="8468"/>
                    <a:pt x="2676" y="9312"/>
                    <a:pt x="2370" y="10055"/>
                  </a:cubicBezTo>
                  <a:cubicBezTo>
                    <a:pt x="2008" y="10918"/>
                    <a:pt x="1290" y="11570"/>
                    <a:pt x="753" y="12328"/>
                  </a:cubicBezTo>
                  <a:cubicBezTo>
                    <a:pt x="583" y="12569"/>
                    <a:pt x="432" y="12835"/>
                    <a:pt x="317" y="13111"/>
                  </a:cubicBezTo>
                  <a:cubicBezTo>
                    <a:pt x="76" y="13699"/>
                    <a:pt x="0" y="14341"/>
                    <a:pt x="287" y="14893"/>
                  </a:cubicBezTo>
                  <a:cubicBezTo>
                    <a:pt x="292" y="14908"/>
                    <a:pt x="302" y="14923"/>
                    <a:pt x="312" y="14938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9" name="Google Shape;2039;p10"/>
            <p:cNvSpPr/>
            <p:nvPr/>
          </p:nvSpPr>
          <p:spPr>
            <a:xfrm>
              <a:off x="2802100" y="3251500"/>
              <a:ext cx="317000" cy="137175"/>
            </a:xfrm>
            <a:custGeom>
              <a:rect b="b" l="l" r="r" t="t"/>
              <a:pathLst>
                <a:path extrusionOk="0" fill="none" h="5487" w="12680">
                  <a:moveTo>
                    <a:pt x="12680" y="1120"/>
                  </a:moveTo>
                  <a:cubicBezTo>
                    <a:pt x="11851" y="638"/>
                    <a:pt x="10943" y="131"/>
                    <a:pt x="9994" y="282"/>
                  </a:cubicBezTo>
                  <a:cubicBezTo>
                    <a:pt x="9658" y="332"/>
                    <a:pt x="9337" y="467"/>
                    <a:pt x="9000" y="497"/>
                  </a:cubicBezTo>
                  <a:cubicBezTo>
                    <a:pt x="8920" y="508"/>
                    <a:pt x="8845" y="508"/>
                    <a:pt x="8770" y="503"/>
                  </a:cubicBezTo>
                  <a:cubicBezTo>
                    <a:pt x="8258" y="487"/>
                    <a:pt x="7766" y="282"/>
                    <a:pt x="7264" y="151"/>
                  </a:cubicBezTo>
                  <a:cubicBezTo>
                    <a:pt x="6687" y="6"/>
                    <a:pt x="5994" y="1"/>
                    <a:pt x="5597" y="442"/>
                  </a:cubicBezTo>
                  <a:cubicBezTo>
                    <a:pt x="5382" y="673"/>
                    <a:pt x="5296" y="994"/>
                    <a:pt x="5126" y="1265"/>
                  </a:cubicBezTo>
                  <a:cubicBezTo>
                    <a:pt x="4834" y="1722"/>
                    <a:pt x="4353" y="1968"/>
                    <a:pt x="3826" y="2144"/>
                  </a:cubicBezTo>
                  <a:cubicBezTo>
                    <a:pt x="3429" y="2279"/>
                    <a:pt x="3002" y="2380"/>
                    <a:pt x="2611" y="2505"/>
                  </a:cubicBezTo>
                  <a:cubicBezTo>
                    <a:pt x="1271" y="2942"/>
                    <a:pt x="6" y="4066"/>
                    <a:pt x="1" y="5477"/>
                  </a:cubicBezTo>
                  <a:lnTo>
                    <a:pt x="1" y="5487"/>
                  </a:ln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0" name="Google Shape;2040;p10"/>
            <p:cNvSpPr/>
            <p:nvPr/>
          </p:nvSpPr>
          <p:spPr>
            <a:xfrm>
              <a:off x="2318625" y="3239075"/>
              <a:ext cx="306700" cy="98900"/>
            </a:xfrm>
            <a:custGeom>
              <a:rect b="b" l="l" r="r" t="t"/>
              <a:pathLst>
                <a:path extrusionOk="0" fill="none" h="3956" w="12268">
                  <a:moveTo>
                    <a:pt x="0" y="794"/>
                  </a:moveTo>
                  <a:cubicBezTo>
                    <a:pt x="41" y="769"/>
                    <a:pt x="86" y="744"/>
                    <a:pt x="131" y="718"/>
                  </a:cubicBezTo>
                  <a:cubicBezTo>
                    <a:pt x="1265" y="96"/>
                    <a:pt x="2620" y="1"/>
                    <a:pt x="3915" y="51"/>
                  </a:cubicBezTo>
                  <a:cubicBezTo>
                    <a:pt x="4402" y="71"/>
                    <a:pt x="4859" y="76"/>
                    <a:pt x="5306" y="237"/>
                  </a:cubicBezTo>
                  <a:cubicBezTo>
                    <a:pt x="5848" y="437"/>
                    <a:pt x="6264" y="653"/>
                    <a:pt x="6872" y="583"/>
                  </a:cubicBezTo>
                  <a:cubicBezTo>
                    <a:pt x="7464" y="508"/>
                    <a:pt x="8092" y="227"/>
                    <a:pt x="8629" y="488"/>
                  </a:cubicBezTo>
                  <a:cubicBezTo>
                    <a:pt x="9125" y="739"/>
                    <a:pt x="9301" y="1351"/>
                    <a:pt x="9582" y="1833"/>
                  </a:cubicBezTo>
                  <a:cubicBezTo>
                    <a:pt x="9693" y="2023"/>
                    <a:pt x="9828" y="2199"/>
                    <a:pt x="9984" y="2355"/>
                  </a:cubicBezTo>
                  <a:cubicBezTo>
                    <a:pt x="10190" y="2571"/>
                    <a:pt x="10431" y="2746"/>
                    <a:pt x="10697" y="2882"/>
                  </a:cubicBezTo>
                  <a:cubicBezTo>
                    <a:pt x="11158" y="3118"/>
                    <a:pt x="11746" y="3263"/>
                    <a:pt x="12072" y="3625"/>
                  </a:cubicBezTo>
                  <a:cubicBezTo>
                    <a:pt x="12142" y="3705"/>
                    <a:pt x="12202" y="3800"/>
                    <a:pt x="12248" y="3901"/>
                  </a:cubicBezTo>
                  <a:cubicBezTo>
                    <a:pt x="12258" y="3921"/>
                    <a:pt x="12263" y="3936"/>
                    <a:pt x="12268" y="3956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1" name="Google Shape;2041;p10"/>
            <p:cNvSpPr/>
            <p:nvPr/>
          </p:nvSpPr>
          <p:spPr>
            <a:xfrm>
              <a:off x="2579125" y="3079600"/>
              <a:ext cx="73925" cy="72800"/>
            </a:xfrm>
            <a:custGeom>
              <a:rect b="b" l="l" r="r" t="t"/>
              <a:pathLst>
                <a:path extrusionOk="0" fill="none" h="2912" w="2957">
                  <a:moveTo>
                    <a:pt x="0" y="1988"/>
                  </a:moveTo>
                  <a:cubicBezTo>
                    <a:pt x="16" y="1998"/>
                    <a:pt x="26" y="2008"/>
                    <a:pt x="41" y="2013"/>
                  </a:cubicBezTo>
                  <a:cubicBezTo>
                    <a:pt x="492" y="2329"/>
                    <a:pt x="959" y="2625"/>
                    <a:pt x="1441" y="2891"/>
                  </a:cubicBezTo>
                  <a:cubicBezTo>
                    <a:pt x="1456" y="2896"/>
                    <a:pt x="1466" y="2901"/>
                    <a:pt x="1481" y="2911"/>
                  </a:cubicBezTo>
                  <a:cubicBezTo>
                    <a:pt x="2023" y="1983"/>
                    <a:pt x="2480" y="984"/>
                    <a:pt x="2952" y="10"/>
                  </a:cubicBezTo>
                  <a:cubicBezTo>
                    <a:pt x="2952" y="10"/>
                    <a:pt x="2952" y="5"/>
                    <a:pt x="2957" y="0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2" name="Google Shape;2042;p10"/>
            <p:cNvSpPr/>
            <p:nvPr/>
          </p:nvSpPr>
          <p:spPr>
            <a:xfrm>
              <a:off x="2573975" y="3160400"/>
              <a:ext cx="86875" cy="51850"/>
            </a:xfrm>
            <a:custGeom>
              <a:rect b="b" l="l" r="r" t="t"/>
              <a:pathLst>
                <a:path extrusionOk="0" fill="none" h="2074" w="3475">
                  <a:moveTo>
                    <a:pt x="1" y="779"/>
                  </a:moveTo>
                  <a:cubicBezTo>
                    <a:pt x="6" y="784"/>
                    <a:pt x="6" y="784"/>
                    <a:pt x="11" y="784"/>
                  </a:cubicBezTo>
                  <a:cubicBezTo>
                    <a:pt x="814" y="1286"/>
                    <a:pt x="1662" y="1712"/>
                    <a:pt x="2545" y="2048"/>
                  </a:cubicBezTo>
                  <a:cubicBezTo>
                    <a:pt x="2571" y="2058"/>
                    <a:pt x="2591" y="2069"/>
                    <a:pt x="2611" y="2074"/>
                  </a:cubicBezTo>
                  <a:cubicBezTo>
                    <a:pt x="2877" y="1391"/>
                    <a:pt x="3153" y="668"/>
                    <a:pt x="3469" y="6"/>
                  </a:cubicBezTo>
                  <a:cubicBezTo>
                    <a:pt x="3474" y="6"/>
                    <a:pt x="3474" y="1"/>
                    <a:pt x="3474" y="1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3" name="Google Shape;2043;p10"/>
            <p:cNvSpPr/>
            <p:nvPr/>
          </p:nvSpPr>
          <p:spPr>
            <a:xfrm>
              <a:off x="2681900" y="3233300"/>
              <a:ext cx="25" cy="21875"/>
            </a:xfrm>
            <a:custGeom>
              <a:rect b="b" l="l" r="r" t="t"/>
              <a:pathLst>
                <a:path extrusionOk="0" fill="none" h="875" w="1">
                  <a:moveTo>
                    <a:pt x="0" y="1"/>
                  </a:moveTo>
                  <a:lnTo>
                    <a:pt x="0" y="874"/>
                  </a:ln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4" name="Google Shape;2044;p10"/>
            <p:cNvSpPr/>
            <p:nvPr/>
          </p:nvSpPr>
          <p:spPr>
            <a:xfrm>
              <a:off x="2696825" y="3241350"/>
              <a:ext cx="1400" cy="19600"/>
            </a:xfrm>
            <a:custGeom>
              <a:rect b="b" l="l" r="r" t="t"/>
              <a:pathLst>
                <a:path extrusionOk="0" fill="none" h="784" w="56">
                  <a:moveTo>
                    <a:pt x="1" y="0"/>
                  </a:moveTo>
                  <a:cubicBezTo>
                    <a:pt x="21" y="261"/>
                    <a:pt x="36" y="522"/>
                    <a:pt x="56" y="783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5" name="Google Shape;2045;p10"/>
            <p:cNvSpPr/>
            <p:nvPr/>
          </p:nvSpPr>
          <p:spPr>
            <a:xfrm>
              <a:off x="2776750" y="3154750"/>
              <a:ext cx="100300" cy="64775"/>
            </a:xfrm>
            <a:custGeom>
              <a:rect b="b" l="l" r="r" t="t"/>
              <a:pathLst>
                <a:path extrusionOk="0" fill="none" h="2591" w="4012">
                  <a:moveTo>
                    <a:pt x="1" y="1"/>
                  </a:moveTo>
                  <a:cubicBezTo>
                    <a:pt x="11" y="36"/>
                    <a:pt x="16" y="76"/>
                    <a:pt x="26" y="116"/>
                  </a:cubicBezTo>
                  <a:cubicBezTo>
                    <a:pt x="187" y="949"/>
                    <a:pt x="372" y="1773"/>
                    <a:pt x="578" y="2591"/>
                  </a:cubicBezTo>
                  <a:cubicBezTo>
                    <a:pt x="1702" y="2209"/>
                    <a:pt x="2857" y="1868"/>
                    <a:pt x="4011" y="1622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6" name="Google Shape;2046;p10"/>
            <p:cNvSpPr/>
            <p:nvPr/>
          </p:nvSpPr>
          <p:spPr>
            <a:xfrm>
              <a:off x="2894200" y="3060025"/>
              <a:ext cx="67175" cy="31375"/>
            </a:xfrm>
            <a:custGeom>
              <a:rect b="b" l="l" r="r" t="t"/>
              <a:pathLst>
                <a:path extrusionOk="0" fill="none" h="1255" w="2687">
                  <a:moveTo>
                    <a:pt x="1" y="0"/>
                  </a:moveTo>
                  <a:cubicBezTo>
                    <a:pt x="1" y="10"/>
                    <a:pt x="1" y="20"/>
                    <a:pt x="6" y="30"/>
                  </a:cubicBezTo>
                  <a:cubicBezTo>
                    <a:pt x="51" y="442"/>
                    <a:pt x="121" y="853"/>
                    <a:pt x="217" y="1255"/>
                  </a:cubicBezTo>
                  <a:cubicBezTo>
                    <a:pt x="232" y="1250"/>
                    <a:pt x="247" y="1240"/>
                    <a:pt x="262" y="1235"/>
                  </a:cubicBezTo>
                  <a:cubicBezTo>
                    <a:pt x="1030" y="934"/>
                    <a:pt x="1853" y="623"/>
                    <a:pt x="2616" y="316"/>
                  </a:cubicBezTo>
                  <a:cubicBezTo>
                    <a:pt x="2641" y="301"/>
                    <a:pt x="2666" y="296"/>
                    <a:pt x="2686" y="286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7" name="Google Shape;2047;p10"/>
            <p:cNvSpPr/>
            <p:nvPr/>
          </p:nvSpPr>
          <p:spPr>
            <a:xfrm>
              <a:off x="2822425" y="3138575"/>
              <a:ext cx="2675" cy="23100"/>
            </a:xfrm>
            <a:custGeom>
              <a:rect b="b" l="l" r="r" t="t"/>
              <a:pathLst>
                <a:path extrusionOk="0" fill="none" h="924" w="107">
                  <a:moveTo>
                    <a:pt x="16" y="0"/>
                  </a:moveTo>
                  <a:cubicBezTo>
                    <a:pt x="1" y="311"/>
                    <a:pt x="31" y="623"/>
                    <a:pt x="106" y="924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8" name="Google Shape;2048;p10"/>
            <p:cNvSpPr/>
            <p:nvPr/>
          </p:nvSpPr>
          <p:spPr>
            <a:xfrm>
              <a:off x="2835600" y="3140825"/>
              <a:ext cx="1550" cy="17350"/>
            </a:xfrm>
            <a:custGeom>
              <a:rect b="b" l="l" r="r" t="t"/>
              <a:pathLst>
                <a:path extrusionOk="0" fill="none" h="694" w="62">
                  <a:moveTo>
                    <a:pt x="1" y="1"/>
                  </a:moveTo>
                  <a:cubicBezTo>
                    <a:pt x="51" y="226"/>
                    <a:pt x="61" y="462"/>
                    <a:pt x="36" y="693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9" name="Google Shape;2049;p10"/>
            <p:cNvSpPr/>
            <p:nvPr/>
          </p:nvSpPr>
          <p:spPr>
            <a:xfrm>
              <a:off x="2704600" y="3313000"/>
              <a:ext cx="77950" cy="47325"/>
            </a:xfrm>
            <a:custGeom>
              <a:rect b="b" l="l" r="r" t="t"/>
              <a:pathLst>
                <a:path extrusionOk="0" fill="none" h="1893" w="3118">
                  <a:moveTo>
                    <a:pt x="1" y="0"/>
                  </a:moveTo>
                  <a:lnTo>
                    <a:pt x="6" y="30"/>
                  </a:lnTo>
                  <a:cubicBezTo>
                    <a:pt x="141" y="683"/>
                    <a:pt x="377" y="1315"/>
                    <a:pt x="704" y="1892"/>
                  </a:cubicBezTo>
                  <a:cubicBezTo>
                    <a:pt x="719" y="1887"/>
                    <a:pt x="729" y="1882"/>
                    <a:pt x="744" y="1877"/>
                  </a:cubicBezTo>
                  <a:cubicBezTo>
                    <a:pt x="1512" y="1536"/>
                    <a:pt x="2305" y="1250"/>
                    <a:pt x="3118" y="1034"/>
                  </a:cubicBezTo>
                  <a:lnTo>
                    <a:pt x="3118" y="1034"/>
                  </a:ln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0" name="Google Shape;2050;p10"/>
            <p:cNvSpPr/>
            <p:nvPr/>
          </p:nvSpPr>
          <p:spPr>
            <a:xfrm>
              <a:off x="2897600" y="3237825"/>
              <a:ext cx="29125" cy="69300"/>
            </a:xfrm>
            <a:custGeom>
              <a:rect b="b" l="l" r="r" t="t"/>
              <a:pathLst>
                <a:path extrusionOk="0" fill="none" h="2772" w="1165">
                  <a:moveTo>
                    <a:pt x="427" y="0"/>
                  </a:moveTo>
                  <a:cubicBezTo>
                    <a:pt x="427" y="26"/>
                    <a:pt x="422" y="46"/>
                    <a:pt x="422" y="71"/>
                  </a:cubicBezTo>
                  <a:cubicBezTo>
                    <a:pt x="312" y="949"/>
                    <a:pt x="171" y="1828"/>
                    <a:pt x="6" y="2691"/>
                  </a:cubicBezTo>
                  <a:lnTo>
                    <a:pt x="1" y="2726"/>
                  </a:lnTo>
                  <a:cubicBezTo>
                    <a:pt x="357" y="2751"/>
                    <a:pt x="728" y="2741"/>
                    <a:pt x="1085" y="2766"/>
                  </a:cubicBezTo>
                  <a:cubicBezTo>
                    <a:pt x="1115" y="2766"/>
                    <a:pt x="1140" y="2766"/>
                    <a:pt x="1165" y="2771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1" name="Google Shape;2051;p10"/>
            <p:cNvSpPr/>
            <p:nvPr/>
          </p:nvSpPr>
          <p:spPr>
            <a:xfrm>
              <a:off x="3020200" y="3236950"/>
              <a:ext cx="40675" cy="47825"/>
            </a:xfrm>
            <a:custGeom>
              <a:rect b="b" l="l" r="r" t="t"/>
              <a:pathLst>
                <a:path extrusionOk="0" fill="none" h="1913" w="1627">
                  <a:moveTo>
                    <a:pt x="934" y="0"/>
                  </a:moveTo>
                  <a:cubicBezTo>
                    <a:pt x="914" y="20"/>
                    <a:pt x="899" y="46"/>
                    <a:pt x="879" y="66"/>
                  </a:cubicBezTo>
                  <a:cubicBezTo>
                    <a:pt x="603" y="407"/>
                    <a:pt x="322" y="748"/>
                    <a:pt x="46" y="1085"/>
                  </a:cubicBezTo>
                  <a:cubicBezTo>
                    <a:pt x="31" y="1105"/>
                    <a:pt x="15" y="1125"/>
                    <a:pt x="0" y="1145"/>
                  </a:cubicBezTo>
                  <a:cubicBezTo>
                    <a:pt x="527" y="1391"/>
                    <a:pt x="1054" y="1647"/>
                    <a:pt x="1586" y="1893"/>
                  </a:cubicBezTo>
                  <a:cubicBezTo>
                    <a:pt x="1602" y="1898"/>
                    <a:pt x="1612" y="1903"/>
                    <a:pt x="1627" y="1913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2" name="Google Shape;2052;p10"/>
            <p:cNvSpPr/>
            <p:nvPr/>
          </p:nvSpPr>
          <p:spPr>
            <a:xfrm>
              <a:off x="2968250" y="3267950"/>
              <a:ext cx="16075" cy="13950"/>
            </a:xfrm>
            <a:custGeom>
              <a:rect b="b" l="l" r="r" t="t"/>
              <a:pathLst>
                <a:path extrusionOk="0" fill="none" h="558" w="643">
                  <a:moveTo>
                    <a:pt x="0" y="0"/>
                  </a:moveTo>
                  <a:cubicBezTo>
                    <a:pt x="216" y="186"/>
                    <a:pt x="427" y="372"/>
                    <a:pt x="643" y="557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3" name="Google Shape;2053;p10"/>
            <p:cNvSpPr/>
            <p:nvPr/>
          </p:nvSpPr>
          <p:spPr>
            <a:xfrm>
              <a:off x="2991200" y="3273725"/>
              <a:ext cx="8325" cy="6800"/>
            </a:xfrm>
            <a:custGeom>
              <a:rect b="b" l="l" r="r" t="t"/>
              <a:pathLst>
                <a:path extrusionOk="0" fill="none" h="272" w="333">
                  <a:moveTo>
                    <a:pt x="1" y="0"/>
                  </a:moveTo>
                  <a:cubicBezTo>
                    <a:pt x="126" y="70"/>
                    <a:pt x="242" y="166"/>
                    <a:pt x="332" y="271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4" name="Google Shape;2054;p10"/>
            <p:cNvSpPr/>
            <p:nvPr/>
          </p:nvSpPr>
          <p:spPr>
            <a:xfrm>
              <a:off x="2527425" y="3233550"/>
              <a:ext cx="42575" cy="73700"/>
            </a:xfrm>
            <a:custGeom>
              <a:rect b="b" l="l" r="r" t="t"/>
              <a:pathLst>
                <a:path extrusionOk="0" fill="none" h="2948" w="1703">
                  <a:moveTo>
                    <a:pt x="1" y="2947"/>
                  </a:moveTo>
                  <a:cubicBezTo>
                    <a:pt x="538" y="2782"/>
                    <a:pt x="1080" y="2661"/>
                    <a:pt x="1632" y="2576"/>
                  </a:cubicBezTo>
                  <a:cubicBezTo>
                    <a:pt x="1642" y="2576"/>
                    <a:pt x="1652" y="2571"/>
                    <a:pt x="1662" y="2571"/>
                  </a:cubicBezTo>
                  <a:cubicBezTo>
                    <a:pt x="1702" y="1743"/>
                    <a:pt x="1627" y="879"/>
                    <a:pt x="1531" y="56"/>
                  </a:cubicBezTo>
                  <a:cubicBezTo>
                    <a:pt x="1531" y="41"/>
                    <a:pt x="1526" y="16"/>
                    <a:pt x="1526" y="1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5" name="Google Shape;2055;p10"/>
            <p:cNvSpPr/>
            <p:nvPr/>
          </p:nvSpPr>
          <p:spPr>
            <a:xfrm>
              <a:off x="2563825" y="3296925"/>
              <a:ext cx="59375" cy="57875"/>
            </a:xfrm>
            <a:custGeom>
              <a:rect b="b" l="l" r="r" t="t"/>
              <a:pathLst>
                <a:path extrusionOk="0" fill="none" h="2315" w="2375">
                  <a:moveTo>
                    <a:pt x="0" y="2314"/>
                  </a:moveTo>
                  <a:cubicBezTo>
                    <a:pt x="15" y="2304"/>
                    <a:pt x="30" y="2299"/>
                    <a:pt x="45" y="2294"/>
                  </a:cubicBezTo>
                  <a:cubicBezTo>
                    <a:pt x="783" y="1968"/>
                    <a:pt x="1526" y="1642"/>
                    <a:pt x="2264" y="1311"/>
                  </a:cubicBezTo>
                  <a:cubicBezTo>
                    <a:pt x="2294" y="1301"/>
                    <a:pt x="2324" y="1286"/>
                    <a:pt x="2354" y="1270"/>
                  </a:cubicBezTo>
                  <a:cubicBezTo>
                    <a:pt x="2374" y="879"/>
                    <a:pt x="2319" y="452"/>
                    <a:pt x="2254" y="61"/>
                  </a:cubicBezTo>
                  <a:cubicBezTo>
                    <a:pt x="2249" y="41"/>
                    <a:pt x="2249" y="21"/>
                    <a:pt x="2244" y="1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6" name="Google Shape;2056;p10"/>
            <p:cNvSpPr/>
            <p:nvPr/>
          </p:nvSpPr>
          <p:spPr>
            <a:xfrm>
              <a:off x="2555900" y="3327550"/>
              <a:ext cx="18600" cy="2525"/>
            </a:xfrm>
            <a:custGeom>
              <a:rect b="b" l="l" r="r" t="t"/>
              <a:pathLst>
                <a:path extrusionOk="0" fill="none" h="101" w="744">
                  <a:moveTo>
                    <a:pt x="1" y="0"/>
                  </a:moveTo>
                  <a:cubicBezTo>
                    <a:pt x="252" y="35"/>
                    <a:pt x="498" y="71"/>
                    <a:pt x="744" y="101"/>
                  </a:cubicBezTo>
                </a:path>
              </a:pathLst>
            </a:custGeom>
            <a:noFill/>
            <a:ln cap="flat" cmpd="sng" w="5275">
              <a:solidFill>
                <a:srgbClr val="000036"/>
              </a:solidFill>
              <a:prstDash val="solid"/>
              <a:miter lim="50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57" name="Google Shape;2057;p10"/>
          <p:cNvSpPr txBox="1"/>
          <p:nvPr>
            <p:ph type="title"/>
          </p:nvPr>
        </p:nvSpPr>
        <p:spPr>
          <a:xfrm>
            <a:off x="2004000" y="676475"/>
            <a:ext cx="5136000" cy="93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34" Type="http://schemas.openxmlformats.org/officeDocument/2006/relationships/theme" Target="../theme/theme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0.xml"/><Relationship Id="rId8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5.xml"/><Relationship Id="rId15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47.xml"/><Relationship Id="rId17" Type="http://schemas.openxmlformats.org/officeDocument/2006/relationships/slideLayout" Target="../slideLayouts/slideLayout50.xml"/><Relationship Id="rId16" Type="http://schemas.openxmlformats.org/officeDocument/2006/relationships/slideLayout" Target="../slideLayouts/slideLayout49.xml"/><Relationship Id="rId19" Type="http://schemas.openxmlformats.org/officeDocument/2006/relationships/theme" Target="../theme/theme3.xml"/><Relationship Id="rId18" Type="http://schemas.openxmlformats.org/officeDocument/2006/relationships/slideLayout" Target="../slideLayouts/slideLayout5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20000" y="445025"/>
            <a:ext cx="7653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uckiest Guy"/>
              <a:buNone/>
              <a:defRPr sz="3600">
                <a:solidFill>
                  <a:schemeClr val="dk1"/>
                </a:solidFill>
                <a:latin typeface="Luckiest Guy"/>
                <a:ea typeface="Luckiest Guy"/>
                <a:cs typeface="Luckiest Guy"/>
                <a:sym typeface="Luckiest Gu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20000" y="1152475"/>
            <a:ext cx="7653900" cy="345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3302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idact Gothic"/>
              <a:buChar char="●"/>
              <a:defRPr sz="1600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indent="-3302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idact Gothic"/>
              <a:buChar char="○"/>
              <a:defRPr sz="1600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indent="-3302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idact Gothic"/>
              <a:buChar char="■"/>
              <a:defRPr sz="1600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indent="-3302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idact Gothic"/>
              <a:buChar char="●"/>
              <a:defRPr sz="1600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indent="-3302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idact Gothic"/>
              <a:buChar char="○"/>
              <a:defRPr sz="1600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indent="-3302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idact Gothic"/>
              <a:buChar char="■"/>
              <a:defRPr sz="1600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indent="-3302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idact Gothic"/>
              <a:buChar char="●"/>
              <a:defRPr sz="1600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indent="-3302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idact Gothic"/>
              <a:buChar char="○"/>
              <a:defRPr sz="1600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indent="-3302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600"/>
              <a:buFont typeface="Didact Gothic"/>
              <a:buChar char="■"/>
              <a:defRPr sz="1600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</p:sldLayoutIdLst>
  <p:transition spd="med">
    <p:push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7085" name="Shape 7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6" name="Google Shape;7086;p35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ed Hat Display"/>
              <a:buNone/>
              <a:defRPr b="1" sz="35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ed Hat Display"/>
              <a:buNone/>
              <a:defRPr b="1" sz="35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ed Hat Display"/>
              <a:buNone/>
              <a:defRPr b="1" sz="35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ed Hat Display"/>
              <a:buNone/>
              <a:defRPr b="1" sz="35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ed Hat Display"/>
              <a:buNone/>
              <a:defRPr b="1" sz="35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ed Hat Display"/>
              <a:buNone/>
              <a:defRPr b="1" sz="35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ed Hat Display"/>
              <a:buNone/>
              <a:defRPr b="1" sz="35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ed Hat Display"/>
              <a:buNone/>
              <a:defRPr b="1" sz="35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ed Hat Display"/>
              <a:buNone/>
              <a:defRPr b="1" sz="35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9pPr>
          </a:lstStyle>
          <a:p/>
        </p:txBody>
      </p:sp>
      <p:sp>
        <p:nvSpPr>
          <p:cNvPr id="7087" name="Google Shape;7087;p35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chivo"/>
              <a:buChar char="●"/>
              <a:defRPr sz="11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indent="-29845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chivo"/>
              <a:buChar char="○"/>
              <a:defRPr sz="11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indent="-29845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chivo"/>
              <a:buChar char="■"/>
              <a:defRPr sz="11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indent="-29845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chivo"/>
              <a:buChar char="●"/>
              <a:defRPr sz="11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indent="-29845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chivo"/>
              <a:buChar char="○"/>
              <a:defRPr sz="11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indent="-29845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chivo"/>
              <a:buChar char="■"/>
              <a:defRPr sz="11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indent="-29845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chivo"/>
              <a:buChar char="●"/>
              <a:defRPr sz="11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indent="-29845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chivo"/>
              <a:buChar char="○"/>
              <a:defRPr sz="11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indent="-29845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chivo"/>
              <a:buChar char="■"/>
              <a:defRPr sz="11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  <p:sldLayoutId id="2147483694" r:id="rId14"/>
    <p:sldLayoutId id="2147483695" r:id="rId15"/>
    <p:sldLayoutId id="2147483696" r:id="rId16"/>
    <p:sldLayoutId id="2147483697" r:id="rId17"/>
    <p:sldLayoutId id="2147483698" r:id="rId18"/>
  </p:sldLayoutIdLst>
  <p:transition spd="med">
    <p:push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Relationship Id="rId4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login.microsoftoniine.com/" TargetMode="External"/><Relationship Id="rId4" Type="http://schemas.openxmlformats.org/officeDocument/2006/relationships/hyperlink" Target="https://login.microsoftonline.com/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1.png"/><Relationship Id="rId4" Type="http://schemas.openxmlformats.org/officeDocument/2006/relationships/image" Target="../media/image1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2.png"/><Relationship Id="rId4" Type="http://schemas.openxmlformats.org/officeDocument/2006/relationships/image" Target="../media/image2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s://umlcyber.club/posts/meeting_1" TargetMode="External"/><Relationship Id="rId4" Type="http://schemas.openxmlformats.org/officeDocument/2006/relationships/hyperlink" Target="https://github.com/UML-Cyber-Security/Fall_2023/blob/main/Meeting_1_Phishing_Payloads/lab_1.md" TargetMode="External"/><Relationship Id="rId5" Type="http://schemas.openxmlformats.org/officeDocument/2006/relationships/hyperlink" Target="mailto:phishing.victim.uml@gmail.com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67" name="Shape 7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" name="Google Shape;7168;p5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Welcome to the Club</a:t>
            </a:r>
            <a:endParaRPr/>
          </a:p>
        </p:txBody>
      </p:sp>
      <p:sp>
        <p:nvSpPr>
          <p:cNvPr id="7169" name="Google Shape;7169;p54"/>
          <p:cNvSpPr txBox="1"/>
          <p:nvPr>
            <p:ph idx="1" type="body"/>
          </p:nvPr>
        </p:nvSpPr>
        <p:spPr>
          <a:xfrm>
            <a:off x="720000" y="1215752"/>
            <a:ext cx="7704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CCDC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CTF this weekend</a:t>
            </a:r>
            <a:endParaRPr/>
          </a:p>
        </p:txBody>
      </p:sp>
      <p:pic>
        <p:nvPicPr>
          <p:cNvPr id="7170" name="Google Shape;7170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15375" y="2381600"/>
            <a:ext cx="2612126" cy="261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26" name="Shape 7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27" name="Google Shape;7227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1800" y="22176"/>
            <a:ext cx="5603793" cy="509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31" name="Shape 7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2" name="Google Shape;7232;p6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 Phishing Email</a:t>
            </a:r>
            <a:endParaRPr/>
          </a:p>
        </p:txBody>
      </p:sp>
      <p:pic>
        <p:nvPicPr>
          <p:cNvPr id="7233" name="Google Shape;7233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850" y="1684400"/>
            <a:ext cx="5127450" cy="3026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234" name="Google Shape;7234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79525" y="1156400"/>
            <a:ext cx="3316416" cy="3820974"/>
          </a:xfrm>
          <a:prstGeom prst="rect">
            <a:avLst/>
          </a:prstGeom>
          <a:noFill/>
          <a:ln>
            <a:noFill/>
          </a:ln>
        </p:spPr>
      </p:pic>
      <p:sp>
        <p:nvSpPr>
          <p:cNvPr id="7235" name="Google Shape;7235;p64"/>
          <p:cNvSpPr txBox="1"/>
          <p:nvPr>
            <p:ph idx="1" type="body"/>
          </p:nvPr>
        </p:nvSpPr>
        <p:spPr>
          <a:xfrm>
            <a:off x="720000" y="1152475"/>
            <a:ext cx="7704000" cy="3450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39" name="Shape 7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0" name="Google Shape;7240;p6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Fake websites with SocialPhish</a:t>
            </a:r>
            <a:endParaRPr/>
          </a:p>
        </p:txBody>
      </p:sp>
      <p:pic>
        <p:nvPicPr>
          <p:cNvPr id="7241" name="Google Shape;7241;p65"/>
          <p:cNvPicPr preferRelativeResize="0"/>
          <p:nvPr/>
        </p:nvPicPr>
        <p:blipFill rotWithShape="1">
          <a:blip r:embed="rId3">
            <a:alphaModFix/>
          </a:blip>
          <a:srcRect b="7268" l="0" r="0" t="6204"/>
          <a:stretch/>
        </p:blipFill>
        <p:spPr>
          <a:xfrm>
            <a:off x="4916175" y="1365300"/>
            <a:ext cx="3616950" cy="3266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242" name="Google Shape;7242;p65"/>
          <p:cNvPicPr preferRelativeResize="0"/>
          <p:nvPr/>
        </p:nvPicPr>
        <p:blipFill rotWithShape="1">
          <a:blip r:embed="rId4">
            <a:alphaModFix/>
          </a:blip>
          <a:srcRect b="0" l="0" r="0" t="45262"/>
          <a:stretch/>
        </p:blipFill>
        <p:spPr>
          <a:xfrm>
            <a:off x="302225" y="1365300"/>
            <a:ext cx="4327972" cy="3266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46" name="Shape 7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7" name="Google Shape;7247;p6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Homographic Attacks - ASCII</a:t>
            </a:r>
            <a:endParaRPr/>
          </a:p>
        </p:txBody>
      </p:sp>
      <p:sp>
        <p:nvSpPr>
          <p:cNvPr id="7248" name="Google Shape;7248;p66"/>
          <p:cNvSpPr txBox="1"/>
          <p:nvPr>
            <p:ph idx="1" type="body"/>
          </p:nvPr>
        </p:nvSpPr>
        <p:spPr>
          <a:xfrm>
            <a:off x="2498475" y="3582875"/>
            <a:ext cx="5925900" cy="1020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Capital i and lowercase L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I l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Other examples: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0 vs O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rn vs m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n vs m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i vs j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1 vs l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249" name="Google Shape;7249;p66"/>
          <p:cNvPicPr preferRelativeResize="0"/>
          <p:nvPr/>
        </p:nvPicPr>
        <p:blipFill rotWithShape="1">
          <a:blip r:embed="rId3">
            <a:alphaModFix/>
          </a:blip>
          <a:srcRect b="6453" l="0" r="0" t="13878"/>
          <a:stretch/>
        </p:blipFill>
        <p:spPr>
          <a:xfrm>
            <a:off x="1687600" y="1484937"/>
            <a:ext cx="1533625" cy="334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50" name="Google Shape;7250;p66"/>
          <p:cNvPicPr preferRelativeResize="0"/>
          <p:nvPr/>
        </p:nvPicPr>
        <p:blipFill rotWithShape="1">
          <a:blip r:embed="rId4">
            <a:alphaModFix/>
          </a:blip>
          <a:srcRect b="12783" l="0" r="0" t="17737"/>
          <a:stretch/>
        </p:blipFill>
        <p:spPr>
          <a:xfrm>
            <a:off x="3653725" y="1484925"/>
            <a:ext cx="1533625" cy="334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54" name="Shape 7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5" name="Google Shape;7255;p6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Which is real?</a:t>
            </a:r>
            <a:endParaRPr/>
          </a:p>
        </p:txBody>
      </p:sp>
      <p:sp>
        <p:nvSpPr>
          <p:cNvPr id="7256" name="Google Shape;7256;p67"/>
          <p:cNvSpPr txBox="1"/>
          <p:nvPr/>
        </p:nvSpPr>
        <p:spPr>
          <a:xfrm>
            <a:off x="720000" y="1447250"/>
            <a:ext cx="6982500" cy="154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u="sng">
                <a:solidFill>
                  <a:srgbClr val="00C0F3"/>
                </a:solidFill>
                <a:latin typeface="Archivo"/>
                <a:ea typeface="Archivo"/>
                <a:cs typeface="Archivo"/>
                <a:sym typeface="Archiv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https://login.microsoftonIine.com/</a:t>
            </a:r>
            <a:endParaRPr sz="2600">
              <a:solidFill>
                <a:srgbClr val="00C0F3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rgbClr val="00C0F3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u="sng">
                <a:solidFill>
                  <a:srgbClr val="00C0F3"/>
                </a:solidFill>
                <a:latin typeface="Archivo"/>
                <a:ea typeface="Archivo"/>
                <a:cs typeface="Archivo"/>
                <a:sym typeface="Archiv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https://login.microsoftonline.com/</a:t>
            </a:r>
            <a:endParaRPr sz="2600">
              <a:solidFill>
                <a:srgbClr val="00C0F3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rgbClr val="00C0F3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60" name="Shape 7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1" name="Google Shape;7261;p6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appie.com</a:t>
            </a:r>
            <a:endParaRPr/>
          </a:p>
        </p:txBody>
      </p:sp>
      <p:pic>
        <p:nvPicPr>
          <p:cNvPr id="7262" name="Google Shape;7262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782050" cy="365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66" name="Shape 7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7" name="Google Shape;7267;p6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Homographic Attacks - Unicode</a:t>
            </a:r>
            <a:endParaRPr/>
          </a:p>
        </p:txBody>
      </p:sp>
      <p:sp>
        <p:nvSpPr>
          <p:cNvPr id="7268" name="Google Shape;7268;p69"/>
          <p:cNvSpPr txBox="1"/>
          <p:nvPr/>
        </p:nvSpPr>
        <p:spPr>
          <a:xfrm>
            <a:off x="3411600" y="1906100"/>
            <a:ext cx="15720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Archivo"/>
                <a:ea typeface="Archivo"/>
                <a:cs typeface="Archivo"/>
                <a:sym typeface="Archivo"/>
              </a:rPr>
              <a:t>Cyrillic Keyboard</a:t>
            </a:r>
            <a:endParaRPr>
              <a:solidFill>
                <a:schemeClr val="dk2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pic>
        <p:nvPicPr>
          <p:cNvPr id="7269" name="Google Shape;7269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2779" y="2335229"/>
            <a:ext cx="5069650" cy="1909000"/>
          </a:xfrm>
          <a:prstGeom prst="rect">
            <a:avLst/>
          </a:prstGeom>
          <a:noFill/>
          <a:ln>
            <a:noFill/>
          </a:ln>
        </p:spPr>
      </p:pic>
      <p:sp>
        <p:nvSpPr>
          <p:cNvPr id="7270" name="Google Shape;7270;p69"/>
          <p:cNvSpPr txBox="1"/>
          <p:nvPr/>
        </p:nvSpPr>
        <p:spPr>
          <a:xfrm>
            <a:off x="720000" y="1229125"/>
            <a:ext cx="30120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Archivo"/>
                <a:ea typeface="Archivo"/>
                <a:cs typeface="Archivo"/>
                <a:sym typeface="Archivo"/>
              </a:rPr>
              <a:t>Cyrillic, Greek, Armenian, and more</a:t>
            </a:r>
            <a:endParaRPr>
              <a:solidFill>
                <a:schemeClr val="dk2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74" name="Shape 7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5" name="Google Shape;7275;p70"/>
          <p:cNvSpPr txBox="1"/>
          <p:nvPr>
            <p:ph idx="4294967295" type="title"/>
          </p:nvPr>
        </p:nvSpPr>
        <p:spPr>
          <a:xfrm>
            <a:off x="720000" y="320475"/>
            <a:ext cx="7704000" cy="572700"/>
          </a:xfrm>
          <a:prstGeom prst="rect">
            <a:avLst/>
          </a:prstGeom>
          <a:effectLst>
            <a:outerShdw blurRad="200025" rotWithShape="0" algn="bl" dir="5400000" dist="19050">
              <a:srgbClr val="000000"/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Spelling epic.com with cyrillic</a:t>
            </a:r>
            <a:endParaRPr/>
          </a:p>
        </p:txBody>
      </p:sp>
      <p:pic>
        <p:nvPicPr>
          <p:cNvPr id="7276" name="Google Shape;7276;p70"/>
          <p:cNvPicPr preferRelativeResize="0"/>
          <p:nvPr/>
        </p:nvPicPr>
        <p:blipFill rotWithShape="1">
          <a:blip r:embed="rId3">
            <a:alphaModFix/>
          </a:blip>
          <a:srcRect b="74217" l="0" r="0" t="0"/>
          <a:stretch/>
        </p:blipFill>
        <p:spPr>
          <a:xfrm>
            <a:off x="2042625" y="1666603"/>
            <a:ext cx="4218551" cy="97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77" name="Google Shape;7277;p70"/>
          <p:cNvPicPr preferRelativeResize="0"/>
          <p:nvPr/>
        </p:nvPicPr>
        <p:blipFill rotWithShape="1">
          <a:blip r:embed="rId3">
            <a:alphaModFix/>
          </a:blip>
          <a:srcRect b="50662" l="0" r="0" t="23554"/>
          <a:stretch/>
        </p:blipFill>
        <p:spPr>
          <a:xfrm>
            <a:off x="2042625" y="3027953"/>
            <a:ext cx="4218551" cy="978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81" name="Shape 7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2" name="Google Shape;7282;p7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Punycode: solving homographs</a:t>
            </a:r>
            <a:endParaRPr/>
          </a:p>
        </p:txBody>
      </p:sp>
      <p:pic>
        <p:nvPicPr>
          <p:cNvPr id="7283" name="Google Shape;7283;p71"/>
          <p:cNvPicPr preferRelativeResize="0"/>
          <p:nvPr/>
        </p:nvPicPr>
        <p:blipFill rotWithShape="1">
          <a:blip r:embed="rId3">
            <a:alphaModFix/>
          </a:blip>
          <a:srcRect b="11374" l="0" r="0" t="10774"/>
          <a:stretch/>
        </p:blipFill>
        <p:spPr>
          <a:xfrm>
            <a:off x="1965388" y="1467875"/>
            <a:ext cx="5460574" cy="3212101"/>
          </a:xfrm>
          <a:prstGeom prst="rect">
            <a:avLst/>
          </a:prstGeom>
          <a:noFill/>
          <a:ln>
            <a:noFill/>
          </a:ln>
        </p:spPr>
      </p:pic>
      <p:sp>
        <p:nvSpPr>
          <p:cNvPr id="7284" name="Google Shape;7284;p71"/>
          <p:cNvSpPr txBox="1"/>
          <p:nvPr>
            <p:ph idx="1" type="body"/>
          </p:nvPr>
        </p:nvSpPr>
        <p:spPr>
          <a:xfrm>
            <a:off x="720000" y="1152475"/>
            <a:ext cx="7704000" cy="3450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88" name="Shape 7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9" name="Google Shape;7289;p7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Macros</a:t>
            </a:r>
            <a:endParaRPr/>
          </a:p>
        </p:txBody>
      </p:sp>
      <p:sp>
        <p:nvSpPr>
          <p:cNvPr id="7290" name="Google Shape;7290;p72"/>
          <p:cNvSpPr txBox="1"/>
          <p:nvPr>
            <p:ph idx="1" type="body"/>
          </p:nvPr>
        </p:nvSpPr>
        <p:spPr>
          <a:xfrm>
            <a:off x="720000" y="1152475"/>
            <a:ext cx="7704000" cy="3450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Visual Basic for Applications (VBA)</a:t>
            </a:r>
            <a:endParaRPr/>
          </a:p>
        </p:txBody>
      </p:sp>
      <p:pic>
        <p:nvPicPr>
          <p:cNvPr id="7291" name="Google Shape;7291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446212"/>
            <a:ext cx="4251075" cy="425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74" name="Shape 7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5" name="Google Shape;7175;p5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Icebreaker</a:t>
            </a:r>
            <a:endParaRPr/>
          </a:p>
        </p:txBody>
      </p:sp>
      <p:sp>
        <p:nvSpPr>
          <p:cNvPr id="7176" name="Google Shape;7176;p55"/>
          <p:cNvSpPr txBox="1"/>
          <p:nvPr>
            <p:ph idx="1" type="body"/>
          </p:nvPr>
        </p:nvSpPr>
        <p:spPr>
          <a:xfrm>
            <a:off x="720000" y="1215752"/>
            <a:ext cx="7704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200"/>
              <a:t>One Word Story</a:t>
            </a:r>
            <a:endParaRPr sz="82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95" name="Shape 7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6" name="Google Shape;7296;p73"/>
          <p:cNvSpPr txBox="1"/>
          <p:nvPr>
            <p:ph idx="4294967295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87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Possible Macros</a:t>
            </a:r>
            <a:endParaRPr/>
          </a:p>
        </p:txBody>
      </p:sp>
      <p:pic>
        <p:nvPicPr>
          <p:cNvPr id="7297" name="Google Shape;7297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2250" y="1230288"/>
            <a:ext cx="5962650" cy="638175"/>
          </a:xfrm>
          <a:prstGeom prst="rect">
            <a:avLst/>
          </a:prstGeom>
          <a:noFill/>
          <a:ln>
            <a:noFill/>
          </a:ln>
        </p:spPr>
      </p:pic>
      <p:sp>
        <p:nvSpPr>
          <p:cNvPr id="7298" name="Google Shape;7298;p73"/>
          <p:cNvSpPr txBox="1"/>
          <p:nvPr>
            <p:ph idx="4294967295" type="body"/>
          </p:nvPr>
        </p:nvSpPr>
        <p:spPr>
          <a:xfrm>
            <a:off x="203475" y="1230300"/>
            <a:ext cx="7704000" cy="2660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LibreOffice getting a shell: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Word getting a shell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(cmd, not powershell):</a:t>
            </a:r>
            <a:endParaRPr/>
          </a:p>
        </p:txBody>
      </p:sp>
      <p:pic>
        <p:nvPicPr>
          <p:cNvPr id="7299" name="Google Shape;7299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52550" y="2386575"/>
            <a:ext cx="7219950" cy="255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03" name="Shape 7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04" name="Google Shape;7304;p74"/>
          <p:cNvPicPr preferRelativeResize="0"/>
          <p:nvPr/>
        </p:nvPicPr>
        <p:blipFill rotWithShape="1">
          <a:blip r:embed="rId3">
            <a:alphaModFix/>
          </a:blip>
          <a:srcRect b="0" l="0" r="39301" t="0"/>
          <a:stretch/>
        </p:blipFill>
        <p:spPr>
          <a:xfrm>
            <a:off x="509500" y="1261374"/>
            <a:ext cx="4109275" cy="3507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05" name="Google Shape;7305;p74"/>
          <p:cNvPicPr preferRelativeResize="0"/>
          <p:nvPr/>
        </p:nvPicPr>
        <p:blipFill rotWithShape="1">
          <a:blip r:embed="rId4">
            <a:alphaModFix/>
          </a:blip>
          <a:srcRect b="0" l="0" r="52518" t="0"/>
          <a:stretch/>
        </p:blipFill>
        <p:spPr>
          <a:xfrm>
            <a:off x="5468918" y="1231251"/>
            <a:ext cx="2423157" cy="3567475"/>
          </a:xfrm>
          <a:prstGeom prst="rect">
            <a:avLst/>
          </a:prstGeom>
          <a:noFill/>
          <a:ln>
            <a:noFill/>
          </a:ln>
        </p:spPr>
      </p:pic>
      <p:sp>
        <p:nvSpPr>
          <p:cNvPr id="7306" name="Google Shape;7306;p74"/>
          <p:cNvSpPr txBox="1"/>
          <p:nvPr>
            <p:ph idx="4294967295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effectLst>
            <a:outerShdw blurRad="128588" rotWithShape="0" algn="bl" dir="5400000" dist="19050">
              <a:srgbClr val="000000">
                <a:alpha val="81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Locky Ransomware 1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10" name="Shape 7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1" name="Google Shape;7311;p7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Locky Ransomware 2</a:t>
            </a:r>
            <a:endParaRPr/>
          </a:p>
        </p:txBody>
      </p:sp>
      <p:pic>
        <p:nvPicPr>
          <p:cNvPr id="7312" name="Google Shape;7312;p75"/>
          <p:cNvPicPr preferRelativeResize="0"/>
          <p:nvPr/>
        </p:nvPicPr>
        <p:blipFill rotWithShape="1">
          <a:blip r:embed="rId3">
            <a:alphaModFix/>
          </a:blip>
          <a:srcRect b="13778" l="0" r="0" t="0"/>
          <a:stretch/>
        </p:blipFill>
        <p:spPr>
          <a:xfrm>
            <a:off x="749438" y="1202300"/>
            <a:ext cx="7645125" cy="3501900"/>
          </a:xfrm>
          <a:prstGeom prst="rect">
            <a:avLst/>
          </a:prstGeom>
          <a:noFill/>
          <a:ln>
            <a:noFill/>
          </a:ln>
        </p:spPr>
      </p:pic>
      <p:sp>
        <p:nvSpPr>
          <p:cNvPr id="7313" name="Google Shape;7313;p75"/>
          <p:cNvSpPr txBox="1"/>
          <p:nvPr>
            <p:ph idx="1" type="body"/>
          </p:nvPr>
        </p:nvSpPr>
        <p:spPr>
          <a:xfrm>
            <a:off x="720000" y="1152475"/>
            <a:ext cx="7704000" cy="3450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17" name="Shape 7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8" name="Google Shape;7318;p7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85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Obfuscating VBA</a:t>
            </a:r>
            <a:endParaRPr/>
          </a:p>
        </p:txBody>
      </p:sp>
      <p:pic>
        <p:nvPicPr>
          <p:cNvPr id="7319" name="Google Shape;7319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000" y="1270675"/>
            <a:ext cx="7703999" cy="56897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23" name="Shape 7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4" name="Google Shape;7324;p7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 files</a:t>
            </a:r>
            <a:endParaRPr/>
          </a:p>
        </p:txBody>
      </p:sp>
      <p:sp>
        <p:nvSpPr>
          <p:cNvPr id="7325" name="Google Shape;7325;p77"/>
          <p:cNvSpPr txBox="1"/>
          <p:nvPr>
            <p:ph idx="1" type="body"/>
          </p:nvPr>
        </p:nvSpPr>
        <p:spPr>
          <a:xfrm>
            <a:off x="720000" y="1152475"/>
            <a:ext cx="7704000" cy="3450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Very suspicious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Can make exe have any icon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How to make less suspicious?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7326" name="Google Shape;7326;p77"/>
          <p:cNvPicPr preferRelativeResize="0"/>
          <p:nvPr/>
        </p:nvPicPr>
        <p:blipFill rotWithShape="1">
          <a:blip r:embed="rId3">
            <a:alphaModFix/>
          </a:blip>
          <a:srcRect b="0" l="0" r="87561" t="0"/>
          <a:stretch/>
        </p:blipFill>
        <p:spPr>
          <a:xfrm>
            <a:off x="5891400" y="1617525"/>
            <a:ext cx="2015576" cy="672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30" name="Shape 7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1" name="Google Shape;7331;p7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effectLst>
            <a:outerShdw blurRad="157163" rotWithShape="0" algn="bl" dir="5400000" dist="19050">
              <a:srgbClr val="000000">
                <a:alpha val="85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2"/>
                </a:solidFill>
              </a:rPr>
              <a:t>.scr files</a:t>
            </a:r>
            <a:endParaRPr sz="3600">
              <a:solidFill>
                <a:schemeClr val="dk2"/>
              </a:solidFill>
            </a:endParaRPr>
          </a:p>
        </p:txBody>
      </p:sp>
      <p:pic>
        <p:nvPicPr>
          <p:cNvPr id="7332" name="Google Shape;7332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77325" y="2416500"/>
            <a:ext cx="6076950" cy="2266950"/>
          </a:xfrm>
          <a:prstGeom prst="rect">
            <a:avLst/>
          </a:prstGeom>
          <a:noFill/>
          <a:ln>
            <a:noFill/>
          </a:ln>
        </p:spPr>
      </p:pic>
      <p:sp>
        <p:nvSpPr>
          <p:cNvPr id="7333" name="Google Shape;7333;p78"/>
          <p:cNvSpPr txBox="1"/>
          <p:nvPr>
            <p:ph idx="4294967295" type="body"/>
          </p:nvPr>
        </p:nvSpPr>
        <p:spPr>
          <a:xfrm>
            <a:off x="720000" y="1524000"/>
            <a:ext cx="7704000" cy="690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Screensaver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Same as an exe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37" name="Shape 7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8" name="Google Shape;7338;p7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effectLst>
            <a:outerShdw blurRad="242888" rotWithShape="0" algn="bl" dir="5400000" dist="19050">
              <a:srgbClr val="000000">
                <a:alpha val="86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RTLO Character</a:t>
            </a:r>
            <a:endParaRPr/>
          </a:p>
        </p:txBody>
      </p:sp>
      <p:pic>
        <p:nvPicPr>
          <p:cNvPr id="7339" name="Google Shape;7339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85800" y="1637950"/>
            <a:ext cx="4210050" cy="2719525"/>
          </a:xfrm>
          <a:prstGeom prst="rect">
            <a:avLst/>
          </a:prstGeom>
          <a:noFill/>
          <a:ln>
            <a:noFill/>
          </a:ln>
        </p:spPr>
      </p:pic>
      <p:sp>
        <p:nvSpPr>
          <p:cNvPr id="7340" name="Google Shape;7340;p79"/>
          <p:cNvSpPr txBox="1"/>
          <p:nvPr>
            <p:ph idx="4294967295" type="body"/>
          </p:nvPr>
        </p:nvSpPr>
        <p:spPr>
          <a:xfrm>
            <a:off x="720000" y="1306150"/>
            <a:ext cx="7704000" cy="33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Right to Left Override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44" name="Shape 7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5" name="Google Shape;7345;p80"/>
          <p:cNvSpPr txBox="1"/>
          <p:nvPr>
            <p:ph type="title"/>
          </p:nvPr>
        </p:nvSpPr>
        <p:spPr>
          <a:xfrm>
            <a:off x="720000" y="415700"/>
            <a:ext cx="8189700" cy="572700"/>
          </a:xfrm>
          <a:prstGeom prst="rect">
            <a:avLst/>
          </a:prstGeom>
          <a:effectLst>
            <a:outerShdw blurRad="128588" rotWithShape="0" algn="bl" dir="5400000" dist="19050">
              <a:srgbClr val="000000">
                <a:alpha val="89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RTLO Character blocked by discord</a:t>
            </a:r>
            <a:endParaRPr sz="3600"/>
          </a:p>
        </p:txBody>
      </p:sp>
      <p:pic>
        <p:nvPicPr>
          <p:cNvPr id="7346" name="Google Shape;7346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7138" y="1215738"/>
            <a:ext cx="8791575" cy="3895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50" name="Shape 7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1" name="Google Shape;7351;p81"/>
          <p:cNvSpPr txBox="1"/>
          <p:nvPr>
            <p:ph idx="1" type="body"/>
          </p:nvPr>
        </p:nvSpPr>
        <p:spPr>
          <a:xfrm>
            <a:off x="720000" y="1194300"/>
            <a:ext cx="7735200" cy="830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watcher_1.</a:t>
            </a:r>
            <a:r>
              <a:rPr lang="en" sz="1400">
                <a:solidFill>
                  <a:srgbClr val="BFBFBF"/>
                </a:solidFill>
              </a:rPr>
              <a:t>&lt;RTLO Character&gt;</a:t>
            </a:r>
            <a:r>
              <a:rPr lang="en" sz="1400"/>
              <a:t>fdp.scr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400"/>
              <a:t>becomes:</a:t>
            </a:r>
            <a:endParaRPr sz="1400"/>
          </a:p>
        </p:txBody>
      </p:sp>
      <p:pic>
        <p:nvPicPr>
          <p:cNvPr id="7352" name="Google Shape;7352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100" y="1929150"/>
            <a:ext cx="8620901" cy="425905"/>
          </a:xfrm>
          <a:prstGeom prst="rect">
            <a:avLst/>
          </a:prstGeom>
          <a:noFill/>
          <a:ln>
            <a:noFill/>
          </a:ln>
        </p:spPr>
      </p:pic>
      <p:sp>
        <p:nvSpPr>
          <p:cNvPr id="7353" name="Google Shape;7353;p8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Putting it all together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57" name="Shape 7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8" name="Google Shape;7358;p8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.lnk files</a:t>
            </a:r>
            <a:endParaRPr/>
          </a:p>
        </p:txBody>
      </p:sp>
      <p:pic>
        <p:nvPicPr>
          <p:cNvPr id="7359" name="Google Shape;7359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6499" y="1387724"/>
            <a:ext cx="8571025" cy="1516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80" name="Shape 7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1" name="Google Shape;7181;p5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One PicoCTF Problem</a:t>
            </a:r>
            <a:endParaRPr/>
          </a:p>
        </p:txBody>
      </p:sp>
      <p:sp>
        <p:nvSpPr>
          <p:cNvPr id="7182" name="Google Shape;7182;p56"/>
          <p:cNvSpPr txBox="1"/>
          <p:nvPr>
            <p:ph idx="1" type="body"/>
          </p:nvPr>
        </p:nvSpPr>
        <p:spPr>
          <a:xfrm>
            <a:off x="720000" y="1215752"/>
            <a:ext cx="7704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63" name="Shape 7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4" name="Google Shape;7364;p8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Lab: Making Phishing Payloads</a:t>
            </a:r>
            <a:endParaRPr/>
          </a:p>
        </p:txBody>
      </p:sp>
      <p:sp>
        <p:nvSpPr>
          <p:cNvPr id="7365" name="Google Shape;7365;p83"/>
          <p:cNvSpPr txBox="1"/>
          <p:nvPr>
            <p:ph idx="1" type="body"/>
          </p:nvPr>
        </p:nvSpPr>
        <p:spPr>
          <a:xfrm>
            <a:off x="720000" y="2286000"/>
            <a:ext cx="7704000" cy="256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 to </a:t>
            </a:r>
            <a:r>
              <a:rPr lang="en" u="sng">
                <a:solidFill>
                  <a:schemeClr val="accent1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https://umlcyber.club/posts/meeting_1</a:t>
            </a:r>
            <a:endParaRPr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Or </a:t>
            </a:r>
            <a:r>
              <a:rPr lang="en" u="sng">
                <a:solidFill>
                  <a:schemeClr val="accent1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https://github.com/UML-Cyber-Security/Fall_2023/blob/main/Meeting_1_Phishing_Payloads/lab_1.md</a:t>
            </a:r>
            <a:endParaRPr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If you want, send me an email at </a:t>
            </a:r>
            <a:r>
              <a:rPr lang="en" u="sng">
                <a:solidFill>
                  <a:schemeClr val="hlink"/>
                </a:solidFill>
                <a:hlinkClick r:id="rId5"/>
              </a:rPr>
              <a:t>phishing.victim.uml@gmail.com</a:t>
            </a:r>
            <a:r>
              <a:rPr lang="en">
                <a:solidFill>
                  <a:schemeClr val="dk1"/>
                </a:solidFill>
              </a:rPr>
              <a:t> and I will open them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Use Google, Bing Chat, ChatGPT to help you. They are useful tools.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86" name="Shape 7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7" name="Google Shape;7187;p57"/>
          <p:cNvSpPr/>
          <p:nvPr/>
        </p:nvSpPr>
        <p:spPr>
          <a:xfrm>
            <a:off x="4993925" y="137250"/>
            <a:ext cx="4030800" cy="4869000"/>
          </a:xfrm>
          <a:prstGeom prst="roundRect">
            <a:avLst>
              <a:gd fmla="val 6064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88" name="Google Shape;7188;p57"/>
          <p:cNvSpPr txBox="1"/>
          <p:nvPr>
            <p:ph type="ctrTitle"/>
          </p:nvPr>
        </p:nvSpPr>
        <p:spPr>
          <a:xfrm>
            <a:off x="713225" y="820231"/>
            <a:ext cx="4280700" cy="2408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6000"/>
              <a:t>Phishing Payloads</a:t>
            </a:r>
            <a:endParaRPr sz="2300"/>
          </a:p>
        </p:txBody>
      </p:sp>
      <p:sp>
        <p:nvSpPr>
          <p:cNvPr id="7189" name="Google Shape;7189;p57"/>
          <p:cNvSpPr txBox="1"/>
          <p:nvPr>
            <p:ph idx="1" type="subTitle"/>
          </p:nvPr>
        </p:nvSpPr>
        <p:spPr>
          <a:xfrm>
            <a:off x="713225" y="3648569"/>
            <a:ext cx="2771100" cy="674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 Andrew Bernal</a:t>
            </a:r>
            <a:endParaRPr/>
          </a:p>
        </p:txBody>
      </p:sp>
      <p:cxnSp>
        <p:nvCxnSpPr>
          <p:cNvPr id="7190" name="Google Shape;7190;p57"/>
          <p:cNvCxnSpPr/>
          <p:nvPr/>
        </p:nvCxnSpPr>
        <p:spPr>
          <a:xfrm>
            <a:off x="815500" y="3438431"/>
            <a:ext cx="751800" cy="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7191" name="Google Shape;7191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51487" y="513913"/>
            <a:ext cx="4115675" cy="411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95" name="Shape 7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96" name="Google Shape;7196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2775" y="0"/>
            <a:ext cx="6818452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00" name="Shape 7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01" name="Google Shape;7201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8966" y="0"/>
            <a:ext cx="782606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05" name="Shape 7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6" name="Google Shape;7206;p6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effectLst>
            <a:outerShdw blurRad="171450" rotWithShape="0" algn="bl" dir="5400000" dist="19050">
              <a:srgbClr val="000000">
                <a:alpha val="86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Attacks over time</a:t>
            </a:r>
            <a:endParaRPr/>
          </a:p>
        </p:txBody>
      </p:sp>
      <p:pic>
        <p:nvPicPr>
          <p:cNvPr id="7207" name="Google Shape;7207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0598" y="1451769"/>
            <a:ext cx="8402872" cy="3046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11" name="Shape 7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2" name="Google Shape;7212;p6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Profitable</a:t>
            </a:r>
            <a:endParaRPr/>
          </a:p>
        </p:txBody>
      </p:sp>
      <p:pic>
        <p:nvPicPr>
          <p:cNvPr id="7213" name="Google Shape;7213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4950" y="1393150"/>
            <a:ext cx="6101138" cy="3416400"/>
          </a:xfrm>
          <a:prstGeom prst="rect">
            <a:avLst/>
          </a:prstGeom>
          <a:noFill/>
          <a:ln>
            <a:noFill/>
          </a:ln>
        </p:spPr>
      </p:pic>
      <p:sp>
        <p:nvSpPr>
          <p:cNvPr id="7214" name="Google Shape;7214;p61"/>
          <p:cNvSpPr txBox="1"/>
          <p:nvPr>
            <p:ph idx="1" type="body"/>
          </p:nvPr>
        </p:nvSpPr>
        <p:spPr>
          <a:xfrm>
            <a:off x="720000" y="1152475"/>
            <a:ext cx="7704000" cy="3450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18" name="Shape 7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9" name="Google Shape;7219;p62"/>
          <p:cNvSpPr txBox="1"/>
          <p:nvPr>
            <p:ph idx="4294967295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effectLst>
            <a:outerShdw blurRad="171450" rotWithShape="0" algn="bl" dir="5400000" dist="19050">
              <a:srgbClr val="000000">
                <a:alpha val="89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Effective</a:t>
            </a:r>
            <a:endParaRPr/>
          </a:p>
        </p:txBody>
      </p:sp>
      <p:pic>
        <p:nvPicPr>
          <p:cNvPr id="7220" name="Google Shape;7220;p62"/>
          <p:cNvPicPr preferRelativeResize="0"/>
          <p:nvPr/>
        </p:nvPicPr>
        <p:blipFill rotWithShape="1">
          <a:blip r:embed="rId3">
            <a:alphaModFix/>
          </a:blip>
          <a:srcRect b="66661" l="0" r="0" t="0"/>
          <a:stretch/>
        </p:blipFill>
        <p:spPr>
          <a:xfrm>
            <a:off x="435675" y="1443088"/>
            <a:ext cx="8272649" cy="9677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221" name="Google Shape;7221;p62"/>
          <p:cNvCxnSpPr/>
          <p:nvPr/>
        </p:nvCxnSpPr>
        <p:spPr>
          <a:xfrm>
            <a:off x="1436075" y="2022225"/>
            <a:ext cx="1062300" cy="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7222" name="Google Shape;7222;p62"/>
          <p:cNvPicPr preferRelativeResize="0"/>
          <p:nvPr/>
        </p:nvPicPr>
        <p:blipFill rotWithShape="1">
          <a:blip r:embed="rId3">
            <a:alphaModFix/>
          </a:blip>
          <a:srcRect b="0" l="0" r="0" t="43911"/>
          <a:stretch/>
        </p:blipFill>
        <p:spPr>
          <a:xfrm>
            <a:off x="435675" y="2967425"/>
            <a:ext cx="8272649" cy="1628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World Oceans Day by Slidesgo">
  <a:themeElements>
    <a:clrScheme name="Simple Light">
      <a:dk1>
        <a:srgbClr val="FFFFFF"/>
      </a:dk1>
      <a:lt1>
        <a:srgbClr val="0066A7"/>
      </a:lt1>
      <a:dk2>
        <a:srgbClr val="FFFFFF"/>
      </a:dk2>
      <a:lt2>
        <a:srgbClr val="57DECF"/>
      </a:lt2>
      <a:accent1>
        <a:srgbClr val="35C9B9"/>
      </a:accent1>
      <a:accent2>
        <a:srgbClr val="B0DAD6"/>
      </a:accent2>
      <a:accent3>
        <a:srgbClr val="FF89D7"/>
      </a:accent3>
      <a:accent4>
        <a:srgbClr val="9476CE"/>
      </a:accent4>
      <a:accent5>
        <a:srgbClr val="252363"/>
      </a:accent5>
      <a:accent6>
        <a:srgbClr val="001036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lean Layouts - Business Basic Template by Slidesgo">
  <a:themeElements>
    <a:clrScheme name="Simple Light">
      <a:dk1>
        <a:srgbClr val="191919"/>
      </a:dk1>
      <a:lt1>
        <a:srgbClr val="FFFFFF"/>
      </a:lt1>
      <a:dk2>
        <a:srgbClr val="EFEFED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